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55"/>
  </p:notesMasterIdLst>
  <p:sldIdLst>
    <p:sldId id="257" r:id="rId3"/>
    <p:sldId id="258" r:id="rId4"/>
    <p:sldId id="259" r:id="rId5"/>
    <p:sldId id="313" r:id="rId6"/>
    <p:sldId id="286" r:id="rId7"/>
    <p:sldId id="283" r:id="rId8"/>
    <p:sldId id="284" r:id="rId9"/>
    <p:sldId id="312" r:id="rId10"/>
    <p:sldId id="285" r:id="rId11"/>
    <p:sldId id="314" r:id="rId12"/>
    <p:sldId id="315" r:id="rId13"/>
    <p:sldId id="319" r:id="rId14"/>
    <p:sldId id="263" r:id="rId15"/>
    <p:sldId id="261" r:id="rId16"/>
    <p:sldId id="320" r:id="rId17"/>
    <p:sldId id="262" r:id="rId18"/>
    <p:sldId id="265" r:id="rId19"/>
    <p:sldId id="267" r:id="rId20"/>
    <p:sldId id="291" r:id="rId21"/>
    <p:sldId id="328" r:id="rId22"/>
    <p:sldId id="271" r:id="rId23"/>
    <p:sldId id="292" r:id="rId24"/>
    <p:sldId id="273" r:id="rId25"/>
    <p:sldId id="294" r:id="rId26"/>
    <p:sldId id="277" r:id="rId27"/>
    <p:sldId id="276" r:id="rId28"/>
    <p:sldId id="295" r:id="rId29"/>
    <p:sldId id="296" r:id="rId30"/>
    <p:sldId id="281" r:id="rId31"/>
    <p:sldId id="293" r:id="rId32"/>
    <p:sldId id="280" r:id="rId33"/>
    <p:sldId id="297" r:id="rId34"/>
    <p:sldId id="279" r:id="rId35"/>
    <p:sldId id="324" r:id="rId36"/>
    <p:sldId id="278" r:id="rId37"/>
    <p:sldId id="290" r:id="rId38"/>
    <p:sldId id="318" r:id="rId39"/>
    <p:sldId id="298" r:id="rId40"/>
    <p:sldId id="307" r:id="rId41"/>
    <p:sldId id="308" r:id="rId42"/>
    <p:sldId id="309" r:id="rId43"/>
    <p:sldId id="310" r:id="rId44"/>
    <p:sldId id="300" r:id="rId45"/>
    <p:sldId id="311" r:id="rId46"/>
    <p:sldId id="301" r:id="rId47"/>
    <p:sldId id="327" r:id="rId48"/>
    <p:sldId id="316" r:id="rId49"/>
    <p:sldId id="321" r:id="rId50"/>
    <p:sldId id="322" r:id="rId51"/>
    <p:sldId id="323" r:id="rId52"/>
    <p:sldId id="325" r:id="rId53"/>
    <p:sldId id="31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D9DAD-0411-E11D-2140-700FB7BCA738}" v="2181" dt="2022-04-12T03:57:03.839"/>
    <p1510:client id="{3271B53B-53B6-EAB2-7A49-F1B2FE2AA16E}" v="111" dt="2022-04-14T18:07:09.231"/>
    <p1510:client id="{3B0357AB-9EA0-20AB-22FC-6C98832BB370}" v="51" dt="2022-04-12T03:56:50.543"/>
    <p1510:client id="{4B25234B-4148-431D-AD3B-F7E6A7E1D598}" v="403" dt="2022-04-12T18:38:31.764"/>
    <p1510:client id="{52DC72BE-9483-28A5-9CA4-47BCB06BAEEA}" v="508" dt="2022-04-11T00:03:23.400"/>
    <p1510:client id="{6761986F-8077-1922-4D4C-490E57463DD0}" v="495" dt="2022-04-11T22:10:12.307"/>
    <p1510:client id="{AE193D0D-4D00-6E44-1DA8-755C7684CEF1}" v="1976" dt="2022-04-11T21:15:58.779"/>
    <p1510:client id="{BC168ED7-FCAB-8102-B4A5-FF0EA7C2FE99}" v="468" dt="2022-04-12T19:05:10.104"/>
    <p1510:client id="{E6D22D79-A4F2-C86E-5577-C18FDACBE353}" v="1759" dt="2022-04-12T03:39:38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Yusen" userId="S::heyusen@grinnell.edu::950caefc-5cf2-4186-8674-210f71943d31" providerId="AD" clId="Web-{6761986F-8077-1922-4D4C-490E57463DD0}"/>
    <pc:docChg chg="addSld modSld">
      <pc:chgData name="He, Yusen" userId="S::heyusen@grinnell.edu::950caefc-5cf2-4186-8674-210f71943d31" providerId="AD" clId="Web-{6761986F-8077-1922-4D4C-490E57463DD0}" dt="2022-04-11T22:10:12.307" v="483" actId="14100"/>
      <pc:docMkLst>
        <pc:docMk/>
      </pc:docMkLst>
      <pc:sldChg chg="modSp">
        <pc:chgData name="He, Yusen" userId="S::heyusen@grinnell.edu::950caefc-5cf2-4186-8674-210f71943d31" providerId="AD" clId="Web-{6761986F-8077-1922-4D4C-490E57463DD0}" dt="2022-04-11T22:05:38.480" v="406" actId="1076"/>
        <pc:sldMkLst>
          <pc:docMk/>
          <pc:sldMk cId="51373044" sldId="290"/>
        </pc:sldMkLst>
        <pc:spChg chg="mod">
          <ac:chgData name="He, Yusen" userId="S::heyusen@grinnell.edu::950caefc-5cf2-4186-8674-210f71943d31" providerId="AD" clId="Web-{6761986F-8077-1922-4D4C-490E57463DD0}" dt="2022-04-11T22:03:51.121" v="385" actId="20577"/>
          <ac:spMkLst>
            <pc:docMk/>
            <pc:sldMk cId="51373044" sldId="290"/>
            <ac:spMk id="53" creationId="{3A1DDB70-A5E6-47ED-855E-EB525FB012A1}"/>
          </ac:spMkLst>
        </pc:spChg>
        <pc:spChg chg="mod">
          <ac:chgData name="He, Yusen" userId="S::heyusen@grinnell.edu::950caefc-5cf2-4186-8674-210f71943d31" providerId="AD" clId="Web-{6761986F-8077-1922-4D4C-490E57463DD0}" dt="2022-04-11T22:03:59.839" v="387" actId="1076"/>
          <ac:spMkLst>
            <pc:docMk/>
            <pc:sldMk cId="51373044" sldId="290"/>
            <ac:spMk id="54" creationId="{767F6670-647E-45A7-A883-69346BFEDFB9}"/>
          </ac:spMkLst>
        </pc:spChg>
        <pc:grpChg chg="mod">
          <ac:chgData name="He, Yusen" userId="S::heyusen@grinnell.edu::950caefc-5cf2-4186-8674-210f71943d31" providerId="AD" clId="Web-{6761986F-8077-1922-4D4C-490E57463DD0}" dt="2022-04-11T22:05:38.480" v="406" actId="1076"/>
          <ac:grpSpMkLst>
            <pc:docMk/>
            <pc:sldMk cId="51373044" sldId="290"/>
            <ac:grpSpMk id="30" creationId="{F10DD2CF-8676-4B93-B687-7F81AEDEC3AE}"/>
          </ac:grpSpMkLst>
        </pc:grpChg>
        <pc:cxnChg chg="mod">
          <ac:chgData name="He, Yusen" userId="S::heyusen@grinnell.edu::950caefc-5cf2-4186-8674-210f71943d31" providerId="AD" clId="Web-{6761986F-8077-1922-4D4C-490E57463DD0}" dt="2022-04-11T22:05:30.464" v="399"/>
          <ac:cxnSpMkLst>
            <pc:docMk/>
            <pc:sldMk cId="51373044" sldId="290"/>
            <ac:cxnSpMk id="31" creationId="{BABDFA29-B26C-4F38-8129-B4A0D68F60C8}"/>
          </ac:cxnSpMkLst>
        </pc:cxnChg>
        <pc:cxnChg chg="mod">
          <ac:chgData name="He, Yusen" userId="S::heyusen@grinnell.edu::950caefc-5cf2-4186-8674-210f71943d31" providerId="AD" clId="Web-{6761986F-8077-1922-4D4C-490E57463DD0}" dt="2022-04-11T22:05:30.480" v="400"/>
          <ac:cxnSpMkLst>
            <pc:docMk/>
            <pc:sldMk cId="51373044" sldId="290"/>
            <ac:cxnSpMk id="32" creationId="{22BB5568-B363-4C6B-B01F-7131A3705BDB}"/>
          </ac:cxnSpMkLst>
        </pc:cxnChg>
        <pc:cxnChg chg="mod">
          <ac:chgData name="He, Yusen" userId="S::heyusen@grinnell.edu::950caefc-5cf2-4186-8674-210f71943d31" providerId="AD" clId="Web-{6761986F-8077-1922-4D4C-490E57463DD0}" dt="2022-04-11T22:05:30.495" v="401"/>
          <ac:cxnSpMkLst>
            <pc:docMk/>
            <pc:sldMk cId="51373044" sldId="290"/>
            <ac:cxnSpMk id="33" creationId="{0FC2D585-1D57-4616-BC39-410514171FBA}"/>
          </ac:cxnSpMkLst>
        </pc:cxnChg>
        <pc:cxnChg chg="mod">
          <ac:chgData name="He, Yusen" userId="S::heyusen@grinnell.edu::950caefc-5cf2-4186-8674-210f71943d31" providerId="AD" clId="Web-{6761986F-8077-1922-4D4C-490E57463DD0}" dt="2022-04-11T22:05:30.511" v="402"/>
          <ac:cxnSpMkLst>
            <pc:docMk/>
            <pc:sldMk cId="51373044" sldId="290"/>
            <ac:cxnSpMk id="34" creationId="{9137EE5A-E7A0-4D4F-8365-60964B3E8820}"/>
          </ac:cxnSpMkLst>
        </pc:cxnChg>
        <pc:cxnChg chg="mod">
          <ac:chgData name="He, Yusen" userId="S::heyusen@grinnell.edu::950caefc-5cf2-4186-8674-210f71943d31" providerId="AD" clId="Web-{6761986F-8077-1922-4D4C-490E57463DD0}" dt="2022-04-11T22:05:30.526" v="403"/>
          <ac:cxnSpMkLst>
            <pc:docMk/>
            <pc:sldMk cId="51373044" sldId="290"/>
            <ac:cxnSpMk id="35" creationId="{92B5D772-E6B9-43FC-BBAC-211DF83A5C0B}"/>
          </ac:cxnSpMkLst>
        </pc:cxnChg>
        <pc:cxnChg chg="mod">
          <ac:chgData name="He, Yusen" userId="S::heyusen@grinnell.edu::950caefc-5cf2-4186-8674-210f71943d31" providerId="AD" clId="Web-{6761986F-8077-1922-4D4C-490E57463DD0}" dt="2022-04-11T22:05:30.558" v="404"/>
          <ac:cxnSpMkLst>
            <pc:docMk/>
            <pc:sldMk cId="51373044" sldId="290"/>
            <ac:cxnSpMk id="36" creationId="{56E95DB4-3B0E-43EC-AEF4-A7B31C157F17}"/>
          </ac:cxnSpMkLst>
        </pc:cxnChg>
        <pc:cxnChg chg="mod">
          <ac:chgData name="He, Yusen" userId="S::heyusen@grinnell.edu::950caefc-5cf2-4186-8674-210f71943d31" providerId="AD" clId="Web-{6761986F-8077-1922-4D4C-490E57463DD0}" dt="2022-04-11T22:05:30.573" v="405"/>
          <ac:cxnSpMkLst>
            <pc:docMk/>
            <pc:sldMk cId="51373044" sldId="290"/>
            <ac:cxnSpMk id="37" creationId="{63BC237F-5854-42E0-BAB5-97D9F51396D3}"/>
          </ac:cxnSpMkLst>
        </pc:cxnChg>
      </pc:sldChg>
      <pc:sldChg chg="modSp">
        <pc:chgData name="He, Yusen" userId="S::heyusen@grinnell.edu::950caefc-5cf2-4186-8674-210f71943d31" providerId="AD" clId="Web-{6761986F-8077-1922-4D4C-490E57463DD0}" dt="2022-04-11T22:07:15.682" v="436" actId="14100"/>
        <pc:sldMkLst>
          <pc:docMk/>
          <pc:sldMk cId="1618358213" sldId="298"/>
        </pc:sldMkLst>
        <pc:spChg chg="mod">
          <ac:chgData name="He, Yusen" userId="S::heyusen@grinnell.edu::950caefc-5cf2-4186-8674-210f71943d31" providerId="AD" clId="Web-{6761986F-8077-1922-4D4C-490E57463DD0}" dt="2022-04-11T22:06:17.714" v="413" actId="1076"/>
          <ac:spMkLst>
            <pc:docMk/>
            <pc:sldMk cId="1618358213" sldId="298"/>
            <ac:spMk id="3" creationId="{96EFD0E0-6E8E-47DA-AA9E-046E7F095A76}"/>
          </ac:spMkLst>
        </pc:spChg>
        <pc:spChg chg="mod">
          <ac:chgData name="He, Yusen" userId="S::heyusen@grinnell.edu::950caefc-5cf2-4186-8674-210f71943d31" providerId="AD" clId="Web-{6761986F-8077-1922-4D4C-490E57463DD0}" dt="2022-04-11T22:07:02.839" v="427" actId="20577"/>
          <ac:spMkLst>
            <pc:docMk/>
            <pc:sldMk cId="1618358213" sldId="298"/>
            <ac:spMk id="15" creationId="{B1031237-7E4A-4D9E-AA0A-0D08AFF7F37A}"/>
          </ac:spMkLst>
        </pc:spChg>
        <pc:spChg chg="mod">
          <ac:chgData name="He, Yusen" userId="S::heyusen@grinnell.edu::950caefc-5cf2-4186-8674-210f71943d31" providerId="AD" clId="Web-{6761986F-8077-1922-4D4C-490E57463DD0}" dt="2022-04-11T22:07:15.682" v="436" actId="14100"/>
          <ac:spMkLst>
            <pc:docMk/>
            <pc:sldMk cId="1618358213" sldId="298"/>
            <ac:spMk id="96" creationId="{2B604937-DF9A-4F6A-9C06-924B5F0E7CE7}"/>
          </ac:spMkLst>
        </pc:spChg>
        <pc:spChg chg="mod">
          <ac:chgData name="He, Yusen" userId="S::heyusen@grinnell.edu::950caefc-5cf2-4186-8674-210f71943d31" providerId="AD" clId="Web-{6761986F-8077-1922-4D4C-490E57463DD0}" dt="2022-04-11T22:06:15.495" v="412" actId="1076"/>
          <ac:spMkLst>
            <pc:docMk/>
            <pc:sldMk cId="1618358213" sldId="298"/>
            <ac:spMk id="110" creationId="{776C7EA4-BD2D-4FB2-80B6-7634CB2D4A92}"/>
          </ac:spMkLst>
        </pc:spChg>
      </pc:sldChg>
      <pc:sldChg chg="modSp">
        <pc:chgData name="He, Yusen" userId="S::heyusen@grinnell.edu::950caefc-5cf2-4186-8674-210f71943d31" providerId="AD" clId="Web-{6761986F-8077-1922-4D4C-490E57463DD0}" dt="2022-04-11T22:07:26.839" v="442" actId="14100"/>
        <pc:sldMkLst>
          <pc:docMk/>
          <pc:sldMk cId="4008062301" sldId="307"/>
        </pc:sldMkLst>
        <pc:spChg chg="mod">
          <ac:chgData name="He, Yusen" userId="S::heyusen@grinnell.edu::950caefc-5cf2-4186-8674-210f71943d31" providerId="AD" clId="Web-{6761986F-8077-1922-4D4C-490E57463DD0}" dt="2022-04-11T22:06:38.823" v="419" actId="1076"/>
          <ac:spMkLst>
            <pc:docMk/>
            <pc:sldMk cId="4008062301" sldId="307"/>
            <ac:spMk id="3" creationId="{96EFD0E0-6E8E-47DA-AA9E-046E7F095A76}"/>
          </ac:spMkLst>
        </pc:spChg>
        <pc:spChg chg="mod">
          <ac:chgData name="He, Yusen" userId="S::heyusen@grinnell.edu::950caefc-5cf2-4186-8674-210f71943d31" providerId="AD" clId="Web-{6761986F-8077-1922-4D4C-490E57463DD0}" dt="2022-04-11T22:07:26.839" v="442" actId="14100"/>
          <ac:spMkLst>
            <pc:docMk/>
            <pc:sldMk cId="4008062301" sldId="307"/>
            <ac:spMk id="96" creationId="{2B604937-DF9A-4F6A-9C06-924B5F0E7CE7}"/>
          </ac:spMkLst>
        </pc:spChg>
        <pc:spChg chg="mod">
          <ac:chgData name="He, Yusen" userId="S::heyusen@grinnell.edu::950caefc-5cf2-4186-8674-210f71943d31" providerId="AD" clId="Web-{6761986F-8077-1922-4D4C-490E57463DD0}" dt="2022-04-11T22:06:46.214" v="422" actId="1076"/>
          <ac:spMkLst>
            <pc:docMk/>
            <pc:sldMk cId="4008062301" sldId="307"/>
            <ac:spMk id="106" creationId="{424BD459-5642-425D-8F46-19A58575A006}"/>
          </ac:spMkLst>
        </pc:spChg>
      </pc:sldChg>
      <pc:sldChg chg="modSp">
        <pc:chgData name="He, Yusen" userId="S::heyusen@grinnell.edu::950caefc-5cf2-4186-8674-210f71943d31" providerId="AD" clId="Web-{6761986F-8077-1922-4D4C-490E57463DD0}" dt="2022-04-11T22:08:14.073" v="456" actId="1076"/>
        <pc:sldMkLst>
          <pc:docMk/>
          <pc:sldMk cId="1628065669" sldId="308"/>
        </pc:sldMkLst>
        <pc:spChg chg="mod">
          <ac:chgData name="He, Yusen" userId="S::heyusen@grinnell.edu::950caefc-5cf2-4186-8674-210f71943d31" providerId="AD" clId="Web-{6761986F-8077-1922-4D4C-490E57463DD0}" dt="2022-04-11T22:08:03.948" v="453" actId="1076"/>
          <ac:spMkLst>
            <pc:docMk/>
            <pc:sldMk cId="1628065669" sldId="308"/>
            <ac:spMk id="3" creationId="{96EFD0E0-6E8E-47DA-AA9E-046E7F095A76}"/>
          </ac:spMkLst>
        </pc:spChg>
        <pc:spChg chg="mod">
          <ac:chgData name="He, Yusen" userId="S::heyusen@grinnell.edu::950caefc-5cf2-4186-8674-210f71943d31" providerId="AD" clId="Web-{6761986F-8077-1922-4D4C-490E57463DD0}" dt="2022-04-11T22:07:47.292" v="449" actId="14100"/>
          <ac:spMkLst>
            <pc:docMk/>
            <pc:sldMk cId="1628065669" sldId="308"/>
            <ac:spMk id="96" creationId="{2B604937-DF9A-4F6A-9C06-924B5F0E7CE7}"/>
          </ac:spMkLst>
        </pc:spChg>
        <pc:spChg chg="mod">
          <ac:chgData name="He, Yusen" userId="S::heyusen@grinnell.edu::950caefc-5cf2-4186-8674-210f71943d31" providerId="AD" clId="Web-{6761986F-8077-1922-4D4C-490E57463DD0}" dt="2022-04-11T22:08:14.073" v="456" actId="1076"/>
          <ac:spMkLst>
            <pc:docMk/>
            <pc:sldMk cId="1628065669" sldId="308"/>
            <ac:spMk id="106" creationId="{424BD459-5642-425D-8F46-19A58575A006}"/>
          </ac:spMkLst>
        </pc:spChg>
      </pc:sldChg>
      <pc:sldChg chg="modSp">
        <pc:chgData name="He, Yusen" userId="S::heyusen@grinnell.edu::950caefc-5cf2-4186-8674-210f71943d31" providerId="AD" clId="Web-{6761986F-8077-1922-4D4C-490E57463DD0}" dt="2022-04-11T22:09:11.729" v="471" actId="1076"/>
        <pc:sldMkLst>
          <pc:docMk/>
          <pc:sldMk cId="4115128571" sldId="309"/>
        </pc:sldMkLst>
        <pc:spChg chg="mod">
          <ac:chgData name="He, Yusen" userId="S::heyusen@grinnell.edu::950caefc-5cf2-4186-8674-210f71943d31" providerId="AD" clId="Web-{6761986F-8077-1922-4D4C-490E57463DD0}" dt="2022-04-11T22:08:52.901" v="466" actId="1076"/>
          <ac:spMkLst>
            <pc:docMk/>
            <pc:sldMk cId="4115128571" sldId="309"/>
            <ac:spMk id="3" creationId="{96EFD0E0-6E8E-47DA-AA9E-046E7F095A76}"/>
          </ac:spMkLst>
        </pc:spChg>
        <pc:spChg chg="mod">
          <ac:chgData name="He, Yusen" userId="S::heyusen@grinnell.edu::950caefc-5cf2-4186-8674-210f71943d31" providerId="AD" clId="Web-{6761986F-8077-1922-4D4C-490E57463DD0}" dt="2022-04-11T22:08:45.307" v="463" actId="1076"/>
          <ac:spMkLst>
            <pc:docMk/>
            <pc:sldMk cId="4115128571" sldId="309"/>
            <ac:spMk id="96" creationId="{2B604937-DF9A-4F6A-9C06-924B5F0E7CE7}"/>
          </ac:spMkLst>
        </pc:spChg>
        <pc:spChg chg="mod">
          <ac:chgData name="He, Yusen" userId="S::heyusen@grinnell.edu::950caefc-5cf2-4186-8674-210f71943d31" providerId="AD" clId="Web-{6761986F-8077-1922-4D4C-490E57463DD0}" dt="2022-04-11T22:09:11.729" v="471" actId="1076"/>
          <ac:spMkLst>
            <pc:docMk/>
            <pc:sldMk cId="4115128571" sldId="309"/>
            <ac:spMk id="106" creationId="{424BD459-5642-425D-8F46-19A58575A006}"/>
          </ac:spMkLst>
        </pc:spChg>
      </pc:sldChg>
      <pc:sldChg chg="modSp">
        <pc:chgData name="He, Yusen" userId="S::heyusen@grinnell.edu::950caefc-5cf2-4186-8674-210f71943d31" providerId="AD" clId="Web-{6761986F-8077-1922-4D4C-490E57463DD0}" dt="2022-04-11T22:10:12.307" v="483" actId="14100"/>
        <pc:sldMkLst>
          <pc:docMk/>
          <pc:sldMk cId="2116953545" sldId="310"/>
        </pc:sldMkLst>
        <pc:spChg chg="mod">
          <ac:chgData name="He, Yusen" userId="S::heyusen@grinnell.edu::950caefc-5cf2-4186-8674-210f71943d31" providerId="AD" clId="Web-{6761986F-8077-1922-4D4C-490E57463DD0}" dt="2022-04-11T22:09:41.745" v="475" actId="1076"/>
          <ac:spMkLst>
            <pc:docMk/>
            <pc:sldMk cId="2116953545" sldId="310"/>
            <ac:spMk id="3" creationId="{96EFD0E0-6E8E-47DA-AA9E-046E7F095A76}"/>
          </ac:spMkLst>
        </pc:spChg>
        <pc:spChg chg="mod">
          <ac:chgData name="He, Yusen" userId="S::heyusen@grinnell.edu::950caefc-5cf2-4186-8674-210f71943d31" providerId="AD" clId="Web-{6761986F-8077-1922-4D4C-490E57463DD0}" dt="2022-04-11T22:10:12.307" v="483" actId="14100"/>
          <ac:spMkLst>
            <pc:docMk/>
            <pc:sldMk cId="2116953545" sldId="310"/>
            <ac:spMk id="96" creationId="{2B604937-DF9A-4F6A-9C06-924B5F0E7CE7}"/>
          </ac:spMkLst>
        </pc:spChg>
        <pc:spChg chg="mod">
          <ac:chgData name="He, Yusen" userId="S::heyusen@grinnell.edu::950caefc-5cf2-4186-8674-210f71943d31" providerId="AD" clId="Web-{6761986F-8077-1922-4D4C-490E57463DD0}" dt="2022-04-11T22:09:51.510" v="478" actId="1076"/>
          <ac:spMkLst>
            <pc:docMk/>
            <pc:sldMk cId="2116953545" sldId="310"/>
            <ac:spMk id="106" creationId="{424BD459-5642-425D-8F46-19A58575A006}"/>
          </ac:spMkLst>
        </pc:spChg>
      </pc:sldChg>
      <pc:sldChg chg="addSp">
        <pc:chgData name="He, Yusen" userId="S::heyusen@grinnell.edu::950caefc-5cf2-4186-8674-210f71943d31" providerId="AD" clId="Web-{6761986F-8077-1922-4D4C-490E57463DD0}" dt="2022-04-11T19:43:18.058" v="0"/>
        <pc:sldMkLst>
          <pc:docMk/>
          <pc:sldMk cId="167992708" sldId="314"/>
        </pc:sldMkLst>
        <pc:picChg chg="add">
          <ac:chgData name="He, Yusen" userId="S::heyusen@grinnell.edu::950caefc-5cf2-4186-8674-210f71943d31" providerId="AD" clId="Web-{6761986F-8077-1922-4D4C-490E57463DD0}" dt="2022-04-11T19:43:18.058" v="0"/>
          <ac:picMkLst>
            <pc:docMk/>
            <pc:sldMk cId="167992708" sldId="314"/>
            <ac:picMk id="6" creationId="{28904DC8-3D78-80E2-6F95-9ACD5E853FE7}"/>
          </ac:picMkLst>
        </pc:picChg>
      </pc:sldChg>
      <pc:sldChg chg="delSp modSp add replId">
        <pc:chgData name="He, Yusen" userId="S::heyusen@grinnell.edu::950caefc-5cf2-4186-8674-210f71943d31" providerId="AD" clId="Web-{6761986F-8077-1922-4D4C-490E57463DD0}" dt="2022-04-11T19:48:52.540" v="85"/>
        <pc:sldMkLst>
          <pc:docMk/>
          <pc:sldMk cId="2537379769" sldId="316"/>
        </pc:sldMkLst>
        <pc:spChg chg="del">
          <ac:chgData name="He, Yusen" userId="S::heyusen@grinnell.edu::950caefc-5cf2-4186-8674-210f71943d31" providerId="AD" clId="Web-{6761986F-8077-1922-4D4C-490E57463DD0}" dt="2022-04-11T19:48:52.540" v="85"/>
          <ac:spMkLst>
            <pc:docMk/>
            <pc:sldMk cId="2537379769" sldId="316"/>
            <ac:spMk id="7" creationId="{E4E69685-E3C0-4E73-859D-A9B267B30756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84"/>
          <ac:spMkLst>
            <pc:docMk/>
            <pc:sldMk cId="2537379769" sldId="316"/>
            <ac:spMk id="8" creationId="{0B45DFAB-289F-4F97-8E3E-C2F7ABBBB053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83"/>
          <ac:spMkLst>
            <pc:docMk/>
            <pc:sldMk cId="2537379769" sldId="316"/>
            <ac:spMk id="9" creationId="{F5254A42-AA95-4F24-81A0-836ED81A5FE3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82"/>
          <ac:spMkLst>
            <pc:docMk/>
            <pc:sldMk cId="2537379769" sldId="316"/>
            <ac:spMk id="10" creationId="{14B269A6-6973-4946-A7D8-B9B8965FD299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81"/>
          <ac:spMkLst>
            <pc:docMk/>
            <pc:sldMk cId="2537379769" sldId="316"/>
            <ac:spMk id="11" creationId="{06E24285-18A0-408F-9416-39B03845DF50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80"/>
          <ac:spMkLst>
            <pc:docMk/>
            <pc:sldMk cId="2537379769" sldId="316"/>
            <ac:spMk id="12" creationId="{CF78A218-D70C-4119-9B0C-E829DDBC685F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79"/>
          <ac:spMkLst>
            <pc:docMk/>
            <pc:sldMk cId="2537379769" sldId="316"/>
            <ac:spMk id="13" creationId="{F0D83CD2-2C83-4AF8-85D8-1FE4FA54ECF6}"/>
          </ac:spMkLst>
        </pc:spChg>
        <pc:spChg chg="mod">
          <ac:chgData name="He, Yusen" userId="S::heyusen@grinnell.edu::950caefc-5cf2-4186-8674-210f71943d31" providerId="AD" clId="Web-{6761986F-8077-1922-4D4C-490E57463DD0}" dt="2022-04-11T19:48:41.946" v="4" actId="20577"/>
          <ac:spMkLst>
            <pc:docMk/>
            <pc:sldMk cId="2537379769" sldId="316"/>
            <ac:spMk id="14" creationId="{95F6F428-0FF5-4C7E-BE73-F9B6D245A3D5}"/>
          </ac:spMkLst>
        </pc:spChg>
        <pc:spChg chg="mod">
          <ac:chgData name="He, Yusen" userId="S::heyusen@grinnell.edu::950caefc-5cf2-4186-8674-210f71943d31" providerId="AD" clId="Web-{6761986F-8077-1922-4D4C-490E57463DD0}" dt="2022-04-11T19:48:49.243" v="13" actId="20577"/>
          <ac:spMkLst>
            <pc:docMk/>
            <pc:sldMk cId="2537379769" sldId="316"/>
            <ac:spMk id="15" creationId="{B1031237-7E4A-4D9E-AA0A-0D08AFF7F37A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78"/>
          <ac:spMkLst>
            <pc:docMk/>
            <pc:sldMk cId="2537379769" sldId="316"/>
            <ac:spMk id="16" creationId="{23C7FA91-4DDE-47A5-8F83-B6999D1FEC94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77"/>
          <ac:spMkLst>
            <pc:docMk/>
            <pc:sldMk cId="2537379769" sldId="316"/>
            <ac:spMk id="17" creationId="{FCEA366C-901D-4C42-B5D4-AFA14CFAE497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76"/>
          <ac:spMkLst>
            <pc:docMk/>
            <pc:sldMk cId="2537379769" sldId="316"/>
            <ac:spMk id="18" creationId="{7867412B-A13D-4E98-92ED-A61E1C48CF11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75"/>
          <ac:spMkLst>
            <pc:docMk/>
            <pc:sldMk cId="2537379769" sldId="316"/>
            <ac:spMk id="19" creationId="{1D32E1E5-AA5A-4CD3-B57B-E388AF989BD0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74"/>
          <ac:spMkLst>
            <pc:docMk/>
            <pc:sldMk cId="2537379769" sldId="316"/>
            <ac:spMk id="20" creationId="{EBC0B597-E57E-4415-8436-255BF2651B21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73"/>
          <ac:spMkLst>
            <pc:docMk/>
            <pc:sldMk cId="2537379769" sldId="316"/>
            <ac:spMk id="21" creationId="{515BB4E8-57B2-4B6B-9E07-38C5A6CDBA54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72"/>
          <ac:spMkLst>
            <pc:docMk/>
            <pc:sldMk cId="2537379769" sldId="316"/>
            <ac:spMk id="22" creationId="{7C441012-399A-495E-A344-57DA4CFB5AFE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71"/>
          <ac:spMkLst>
            <pc:docMk/>
            <pc:sldMk cId="2537379769" sldId="316"/>
            <ac:spMk id="23" creationId="{3FBA92AE-3257-41B9-87BB-5C1CA84F661A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70"/>
          <ac:spMkLst>
            <pc:docMk/>
            <pc:sldMk cId="2537379769" sldId="316"/>
            <ac:spMk id="24" creationId="{02F75257-2E9F-43FE-9261-33E58EF1CB04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69"/>
          <ac:spMkLst>
            <pc:docMk/>
            <pc:sldMk cId="2537379769" sldId="316"/>
            <ac:spMk id="25" creationId="{5D3011FF-97D0-4EE3-9719-70610A55C0AC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68"/>
          <ac:spMkLst>
            <pc:docMk/>
            <pc:sldMk cId="2537379769" sldId="316"/>
            <ac:spMk id="26" creationId="{B8C64861-E00A-4260-9E11-F7482FAF6E51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67"/>
          <ac:spMkLst>
            <pc:docMk/>
            <pc:sldMk cId="2537379769" sldId="316"/>
            <ac:spMk id="27" creationId="{6CD08824-588E-4B46-9A4D-91D319352030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66"/>
          <ac:spMkLst>
            <pc:docMk/>
            <pc:sldMk cId="2537379769" sldId="316"/>
            <ac:spMk id="28" creationId="{AE26299A-F8D6-4C54-9086-B83703E8D71E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65"/>
          <ac:spMkLst>
            <pc:docMk/>
            <pc:sldMk cId="2537379769" sldId="316"/>
            <ac:spMk id="29" creationId="{EBB21252-6415-4EAA-ADD1-1FD2CD547007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64"/>
          <ac:spMkLst>
            <pc:docMk/>
            <pc:sldMk cId="2537379769" sldId="316"/>
            <ac:spMk id="30" creationId="{A9C3634A-4238-4333-AC24-B39D0DFE6DEE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63"/>
          <ac:spMkLst>
            <pc:docMk/>
            <pc:sldMk cId="2537379769" sldId="316"/>
            <ac:spMk id="31" creationId="{11101B1C-8DFF-4C25-88F5-804F8331B1E6}"/>
          </ac:spMkLst>
        </pc:spChg>
        <pc:spChg chg="del">
          <ac:chgData name="He, Yusen" userId="S::heyusen@grinnell.edu::950caefc-5cf2-4186-8674-210f71943d31" providerId="AD" clId="Web-{6761986F-8077-1922-4D4C-490E57463DD0}" dt="2022-04-11T19:48:52.540" v="62"/>
          <ac:spMkLst>
            <pc:docMk/>
            <pc:sldMk cId="2537379769" sldId="316"/>
            <ac:spMk id="32" creationId="{9A75A1B5-9279-40DA-8004-C0455D8B1ED6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61"/>
          <ac:spMkLst>
            <pc:docMk/>
            <pc:sldMk cId="2537379769" sldId="316"/>
            <ac:spMk id="33" creationId="{A15342E4-C69B-4DE5-9373-7A33833FEC57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60"/>
          <ac:spMkLst>
            <pc:docMk/>
            <pc:sldMk cId="2537379769" sldId="316"/>
            <ac:spMk id="34" creationId="{234C4169-0C3F-426A-AC92-5BAFF86C3583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59"/>
          <ac:spMkLst>
            <pc:docMk/>
            <pc:sldMk cId="2537379769" sldId="316"/>
            <ac:spMk id="35" creationId="{91CAEA73-ACE7-4300-9109-C1B1ADFAA783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58"/>
          <ac:spMkLst>
            <pc:docMk/>
            <pc:sldMk cId="2537379769" sldId="316"/>
            <ac:spMk id="36" creationId="{A1FF6B4D-0C5D-4152-8AB9-9514DBCE6E18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57"/>
          <ac:spMkLst>
            <pc:docMk/>
            <pc:sldMk cId="2537379769" sldId="316"/>
            <ac:spMk id="37" creationId="{E281FDDB-CFB5-45CE-8F9B-52744A092A02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56"/>
          <ac:spMkLst>
            <pc:docMk/>
            <pc:sldMk cId="2537379769" sldId="316"/>
            <ac:spMk id="38" creationId="{63A917AD-CAE9-4385-AF30-A5EC9192D270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55"/>
          <ac:spMkLst>
            <pc:docMk/>
            <pc:sldMk cId="2537379769" sldId="316"/>
            <ac:spMk id="39" creationId="{CEFCF2BE-C404-4794-B599-DDF719BFB217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54"/>
          <ac:spMkLst>
            <pc:docMk/>
            <pc:sldMk cId="2537379769" sldId="316"/>
            <ac:spMk id="40" creationId="{CB747596-75EB-491C-8201-DCA09DDD9EE3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53"/>
          <ac:spMkLst>
            <pc:docMk/>
            <pc:sldMk cId="2537379769" sldId="316"/>
            <ac:spMk id="41" creationId="{91B8AF87-7182-47AA-999E-51670E4AF868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52"/>
          <ac:spMkLst>
            <pc:docMk/>
            <pc:sldMk cId="2537379769" sldId="316"/>
            <ac:spMk id="42" creationId="{437047B2-7598-40BD-90B6-7AE4D61BB0AA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51"/>
          <ac:spMkLst>
            <pc:docMk/>
            <pc:sldMk cId="2537379769" sldId="316"/>
            <ac:spMk id="43" creationId="{65D08DF0-77B4-4C59-9A99-6A6723570C9A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50"/>
          <ac:spMkLst>
            <pc:docMk/>
            <pc:sldMk cId="2537379769" sldId="316"/>
            <ac:spMk id="44" creationId="{5381C1FE-B667-4E66-89E4-1C2A83939DA2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49"/>
          <ac:spMkLst>
            <pc:docMk/>
            <pc:sldMk cId="2537379769" sldId="316"/>
            <ac:spMk id="45" creationId="{DE078FF1-A7F4-43F3-A2B4-9400C2551C6C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48"/>
          <ac:spMkLst>
            <pc:docMk/>
            <pc:sldMk cId="2537379769" sldId="316"/>
            <ac:spMk id="46" creationId="{0F352A7A-CB73-47B2-A3A3-B1710D0C5F61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47"/>
          <ac:spMkLst>
            <pc:docMk/>
            <pc:sldMk cId="2537379769" sldId="316"/>
            <ac:spMk id="47" creationId="{B1221F64-C39B-463B-B191-FFD73D6312FC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46"/>
          <ac:spMkLst>
            <pc:docMk/>
            <pc:sldMk cId="2537379769" sldId="316"/>
            <ac:spMk id="48" creationId="{41E5F283-23B7-40EF-84E9-7EE8490D2EFB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45"/>
          <ac:spMkLst>
            <pc:docMk/>
            <pc:sldMk cId="2537379769" sldId="316"/>
            <ac:spMk id="49" creationId="{0637A665-2133-4623-A8AC-7EDE04F9BE20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44"/>
          <ac:spMkLst>
            <pc:docMk/>
            <pc:sldMk cId="2537379769" sldId="316"/>
            <ac:spMk id="50" creationId="{13D57CE4-67BE-4AAE-A7AC-B767978E6F87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43"/>
          <ac:spMkLst>
            <pc:docMk/>
            <pc:sldMk cId="2537379769" sldId="316"/>
            <ac:spMk id="51" creationId="{705238B8-A3CC-4883-A22D-C7D9977469D4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42"/>
          <ac:spMkLst>
            <pc:docMk/>
            <pc:sldMk cId="2537379769" sldId="316"/>
            <ac:spMk id="52" creationId="{6433B734-DD11-4E56-BA13-6A4EDBC17C5C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41"/>
          <ac:spMkLst>
            <pc:docMk/>
            <pc:sldMk cId="2537379769" sldId="316"/>
            <ac:spMk id="53" creationId="{77A16AA7-EF36-424D-BECF-0B19BA2A8937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40"/>
          <ac:spMkLst>
            <pc:docMk/>
            <pc:sldMk cId="2537379769" sldId="316"/>
            <ac:spMk id="54" creationId="{1FFD18F9-AEF5-4CD8-8E09-4411FC02B036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39"/>
          <ac:spMkLst>
            <pc:docMk/>
            <pc:sldMk cId="2537379769" sldId="316"/>
            <ac:spMk id="55" creationId="{2CC1FD96-5796-4F32-B25D-96902FDB5025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38"/>
          <ac:spMkLst>
            <pc:docMk/>
            <pc:sldMk cId="2537379769" sldId="316"/>
            <ac:spMk id="56" creationId="{F91EC7CB-78BE-4B7B-BB17-47B5E0B49340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37"/>
          <ac:spMkLst>
            <pc:docMk/>
            <pc:sldMk cId="2537379769" sldId="316"/>
            <ac:spMk id="57" creationId="{79460992-4A12-486F-A56D-758F33B46563}"/>
          </ac:spMkLst>
        </pc:spChg>
        <pc:spChg chg="del">
          <ac:chgData name="He, Yusen" userId="S::heyusen@grinnell.edu::950caefc-5cf2-4186-8674-210f71943d31" providerId="AD" clId="Web-{6761986F-8077-1922-4D4C-490E57463DD0}" dt="2022-04-11T19:48:52.524" v="36"/>
          <ac:spMkLst>
            <pc:docMk/>
            <pc:sldMk cId="2537379769" sldId="316"/>
            <ac:spMk id="58" creationId="{D3A29363-9F30-4701-B1F8-3D9F85F3FC00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35"/>
          <ac:spMkLst>
            <pc:docMk/>
            <pc:sldMk cId="2537379769" sldId="316"/>
            <ac:spMk id="59" creationId="{250174CC-7AF0-496A-A53D-46343F73F899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34"/>
          <ac:spMkLst>
            <pc:docMk/>
            <pc:sldMk cId="2537379769" sldId="316"/>
            <ac:spMk id="60" creationId="{FC18671F-0DD0-45C6-9757-02FC96E118AD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33"/>
          <ac:spMkLst>
            <pc:docMk/>
            <pc:sldMk cId="2537379769" sldId="316"/>
            <ac:spMk id="63" creationId="{919D3DB8-43D7-46B0-8227-BE1EC58B9CBA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32"/>
          <ac:spMkLst>
            <pc:docMk/>
            <pc:sldMk cId="2537379769" sldId="316"/>
            <ac:spMk id="64" creationId="{6BC4D2E4-37D2-4789-8460-94E53FB9ADA2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31"/>
          <ac:spMkLst>
            <pc:docMk/>
            <pc:sldMk cId="2537379769" sldId="316"/>
            <ac:spMk id="65" creationId="{990C0FF2-DA3C-498D-87E4-75EA05DDCE96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30"/>
          <ac:spMkLst>
            <pc:docMk/>
            <pc:sldMk cId="2537379769" sldId="316"/>
            <ac:spMk id="66" creationId="{4072E590-A1EB-4F58-A943-2A477B3E2033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29"/>
          <ac:spMkLst>
            <pc:docMk/>
            <pc:sldMk cId="2537379769" sldId="316"/>
            <ac:spMk id="67" creationId="{8B1DBA0E-8C99-436C-B5AC-A41C367296C8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28"/>
          <ac:spMkLst>
            <pc:docMk/>
            <pc:sldMk cId="2537379769" sldId="316"/>
            <ac:spMk id="69" creationId="{424BD459-5642-425D-8F46-19A58575A006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27"/>
          <ac:spMkLst>
            <pc:docMk/>
            <pc:sldMk cId="2537379769" sldId="316"/>
            <ac:spMk id="73" creationId="{1B5EBBCE-8C1E-4DE2-844A-79EE433D7DE8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26"/>
          <ac:spMkLst>
            <pc:docMk/>
            <pc:sldMk cId="2537379769" sldId="316"/>
            <ac:spMk id="74" creationId="{AC447B52-B1E9-42F2-8737-A677563A40A5}"/>
          </ac:spMkLst>
        </pc:spChg>
        <pc:spChg chg="del">
          <ac:chgData name="He, Yusen" userId="S::heyusen@grinnell.edu::950caefc-5cf2-4186-8674-210f71943d31" providerId="AD" clId="Web-{6761986F-8077-1922-4D4C-490E57463DD0}" dt="2022-04-11T19:48:52.508" v="15"/>
          <ac:spMkLst>
            <pc:docMk/>
            <pc:sldMk cId="2537379769" sldId="316"/>
            <ac:spMk id="98" creationId="{424BD459-5642-425D-8F46-19A58575A006}"/>
          </ac:spMkLst>
        </pc:spChg>
        <pc:picChg chg="del">
          <ac:chgData name="He, Yusen" userId="S::heyusen@grinnell.edu::950caefc-5cf2-4186-8674-210f71943d31" providerId="AD" clId="Web-{6761986F-8077-1922-4D4C-490E57463DD0}" dt="2022-04-11T19:48:49.321" v="14"/>
          <ac:picMkLst>
            <pc:docMk/>
            <pc:sldMk cId="2537379769" sldId="316"/>
            <ac:picMk id="76" creationId="{00000000-0000-0000-0000-000000000000}"/>
          </ac:picMkLst>
        </pc:picChg>
        <pc:cxnChg chg="del mod">
          <ac:chgData name="He, Yusen" userId="S::heyusen@grinnell.edu::950caefc-5cf2-4186-8674-210f71943d31" providerId="AD" clId="Web-{6761986F-8077-1922-4D4C-490E57463DD0}" dt="2022-04-11T19:48:52.508" v="25"/>
          <ac:cxnSpMkLst>
            <pc:docMk/>
            <pc:sldMk cId="2537379769" sldId="316"/>
            <ac:cxnSpMk id="75" creationId="{00000000-0000-0000-0000-000000000000}"/>
          </ac:cxnSpMkLst>
        </pc:cxnChg>
        <pc:cxnChg chg="del">
          <ac:chgData name="He, Yusen" userId="S::heyusen@grinnell.edu::950caefc-5cf2-4186-8674-210f71943d31" providerId="AD" clId="Web-{6761986F-8077-1922-4D4C-490E57463DD0}" dt="2022-04-11T19:48:52.508" v="24"/>
          <ac:cxnSpMkLst>
            <pc:docMk/>
            <pc:sldMk cId="2537379769" sldId="316"/>
            <ac:cxnSpMk id="77" creationId="{00000000-0000-0000-0000-000000000000}"/>
          </ac:cxnSpMkLst>
        </pc:cxnChg>
        <pc:cxnChg chg="del">
          <ac:chgData name="He, Yusen" userId="S::heyusen@grinnell.edu::950caefc-5cf2-4186-8674-210f71943d31" providerId="AD" clId="Web-{6761986F-8077-1922-4D4C-490E57463DD0}" dt="2022-04-11T19:48:52.508" v="23"/>
          <ac:cxnSpMkLst>
            <pc:docMk/>
            <pc:sldMk cId="2537379769" sldId="316"/>
            <ac:cxnSpMk id="79" creationId="{00000000-0000-0000-0000-000000000000}"/>
          </ac:cxnSpMkLst>
        </pc:cxnChg>
        <pc:cxnChg chg="del">
          <ac:chgData name="He, Yusen" userId="S::heyusen@grinnell.edu::950caefc-5cf2-4186-8674-210f71943d31" providerId="AD" clId="Web-{6761986F-8077-1922-4D4C-490E57463DD0}" dt="2022-04-11T19:48:52.508" v="22"/>
          <ac:cxnSpMkLst>
            <pc:docMk/>
            <pc:sldMk cId="2537379769" sldId="316"/>
            <ac:cxnSpMk id="81" creationId="{00000000-0000-0000-0000-000000000000}"/>
          </ac:cxnSpMkLst>
        </pc:cxnChg>
        <pc:cxnChg chg="del mod">
          <ac:chgData name="He, Yusen" userId="S::heyusen@grinnell.edu::950caefc-5cf2-4186-8674-210f71943d31" providerId="AD" clId="Web-{6761986F-8077-1922-4D4C-490E57463DD0}" dt="2022-04-11T19:48:52.508" v="21"/>
          <ac:cxnSpMkLst>
            <pc:docMk/>
            <pc:sldMk cId="2537379769" sldId="316"/>
            <ac:cxnSpMk id="85" creationId="{00000000-0000-0000-0000-000000000000}"/>
          </ac:cxnSpMkLst>
        </pc:cxnChg>
        <pc:cxnChg chg="del mod">
          <ac:chgData name="He, Yusen" userId="S::heyusen@grinnell.edu::950caefc-5cf2-4186-8674-210f71943d31" providerId="AD" clId="Web-{6761986F-8077-1922-4D4C-490E57463DD0}" dt="2022-04-11T19:48:52.508" v="20"/>
          <ac:cxnSpMkLst>
            <pc:docMk/>
            <pc:sldMk cId="2537379769" sldId="316"/>
            <ac:cxnSpMk id="86" creationId="{00000000-0000-0000-0000-000000000000}"/>
          </ac:cxnSpMkLst>
        </pc:cxnChg>
        <pc:cxnChg chg="del mod">
          <ac:chgData name="He, Yusen" userId="S::heyusen@grinnell.edu::950caefc-5cf2-4186-8674-210f71943d31" providerId="AD" clId="Web-{6761986F-8077-1922-4D4C-490E57463DD0}" dt="2022-04-11T19:48:52.508" v="19"/>
          <ac:cxnSpMkLst>
            <pc:docMk/>
            <pc:sldMk cId="2537379769" sldId="316"/>
            <ac:cxnSpMk id="90" creationId="{00000000-0000-0000-0000-000000000000}"/>
          </ac:cxnSpMkLst>
        </pc:cxnChg>
        <pc:cxnChg chg="del mod">
          <ac:chgData name="He, Yusen" userId="S::heyusen@grinnell.edu::950caefc-5cf2-4186-8674-210f71943d31" providerId="AD" clId="Web-{6761986F-8077-1922-4D4C-490E57463DD0}" dt="2022-04-11T19:48:52.508" v="18"/>
          <ac:cxnSpMkLst>
            <pc:docMk/>
            <pc:sldMk cId="2537379769" sldId="316"/>
            <ac:cxnSpMk id="92" creationId="{00000000-0000-0000-0000-000000000000}"/>
          </ac:cxnSpMkLst>
        </pc:cxnChg>
        <pc:cxnChg chg="del mod">
          <ac:chgData name="He, Yusen" userId="S::heyusen@grinnell.edu::950caefc-5cf2-4186-8674-210f71943d31" providerId="AD" clId="Web-{6761986F-8077-1922-4D4C-490E57463DD0}" dt="2022-04-11T19:48:52.508" v="17"/>
          <ac:cxnSpMkLst>
            <pc:docMk/>
            <pc:sldMk cId="2537379769" sldId="316"/>
            <ac:cxnSpMk id="95" creationId="{00000000-0000-0000-0000-000000000000}"/>
          </ac:cxnSpMkLst>
        </pc:cxnChg>
        <pc:cxnChg chg="del mod">
          <ac:chgData name="He, Yusen" userId="S::heyusen@grinnell.edu::950caefc-5cf2-4186-8674-210f71943d31" providerId="AD" clId="Web-{6761986F-8077-1922-4D4C-490E57463DD0}" dt="2022-04-11T19:48:52.508" v="16"/>
          <ac:cxnSpMkLst>
            <pc:docMk/>
            <pc:sldMk cId="2537379769" sldId="316"/>
            <ac:cxnSpMk id="96" creationId="{00000000-0000-0000-0000-000000000000}"/>
          </ac:cxnSpMkLst>
        </pc:cxnChg>
      </pc:sldChg>
      <pc:sldChg chg="modSp add replId">
        <pc:chgData name="He, Yusen" userId="S::heyusen@grinnell.edu::950caefc-5cf2-4186-8674-210f71943d31" providerId="AD" clId="Web-{6761986F-8077-1922-4D4C-490E57463DD0}" dt="2022-04-11T19:53:44.584" v="372" actId="20577"/>
        <pc:sldMkLst>
          <pc:docMk/>
          <pc:sldMk cId="133252841" sldId="317"/>
        </pc:sldMkLst>
        <pc:spChg chg="mod">
          <ac:chgData name="He, Yusen" userId="S::heyusen@grinnell.edu::950caefc-5cf2-4186-8674-210f71943d31" providerId="AD" clId="Web-{6761986F-8077-1922-4D4C-490E57463DD0}" dt="2022-04-11T19:53:44.584" v="372" actId="20577"/>
          <ac:spMkLst>
            <pc:docMk/>
            <pc:sldMk cId="133252841" sldId="317"/>
            <ac:spMk id="2" creationId="{83469A89-85F2-602D-291A-291C831BEDCD}"/>
          </ac:spMkLst>
        </pc:spChg>
        <pc:spChg chg="mod">
          <ac:chgData name="He, Yusen" userId="S::heyusen@grinnell.edu::950caefc-5cf2-4186-8674-210f71943d31" providerId="AD" clId="Web-{6761986F-8077-1922-4D4C-490E57463DD0}" dt="2022-04-11T19:49:54.305" v="88" actId="20577"/>
          <ac:spMkLst>
            <pc:docMk/>
            <pc:sldMk cId="133252841" sldId="317"/>
            <ac:spMk id="4" creationId="{7D8FFDED-1EA4-E28F-B5DE-9D5802D85C53}"/>
          </ac:spMkLst>
        </pc:spChg>
      </pc:sldChg>
      <pc:sldChg chg="modSp">
        <pc:chgData name="He, Yusen" userId="S::heyusen@grinnell.edu::950caefc-5cf2-4186-8674-210f71943d31" providerId="AD" clId="Web-{6761986F-8077-1922-4D4C-490E57463DD0}" dt="2022-04-11T19:57:55.895" v="381" actId="20577"/>
        <pc:sldMkLst>
          <pc:docMk/>
          <pc:sldMk cId="3162327796" sldId="318"/>
        </pc:sldMkLst>
        <pc:spChg chg="mod">
          <ac:chgData name="He, Yusen" userId="S::heyusen@grinnell.edu::950caefc-5cf2-4186-8674-210f71943d31" providerId="AD" clId="Web-{6761986F-8077-1922-4D4C-490E57463DD0}" dt="2022-04-11T19:57:55.895" v="381" actId="20577"/>
          <ac:spMkLst>
            <pc:docMk/>
            <pc:sldMk cId="3162327796" sldId="318"/>
            <ac:spMk id="11" creationId="{021DBF64-CCF7-5EC0-8E32-0ABF6367AA93}"/>
          </ac:spMkLst>
        </pc:spChg>
      </pc:sldChg>
    </pc:docChg>
  </pc:docChgLst>
  <pc:docChgLst>
    <pc:chgData name="He, Yusen" userId="S::heyusen@grinnell.edu::950caefc-5cf2-4186-8674-210f71943d31" providerId="AD" clId="Web-{25CD9DAD-0411-E11D-2140-700FB7BCA738}"/>
    <pc:docChg chg="addSld delSld modSld sldOrd">
      <pc:chgData name="He, Yusen" userId="S::heyusen@grinnell.edu::950caefc-5cf2-4186-8674-210f71943d31" providerId="AD" clId="Web-{25CD9DAD-0411-E11D-2140-700FB7BCA738}" dt="2022-04-12T03:57:03.839" v="1925" actId="20577"/>
      <pc:docMkLst>
        <pc:docMk/>
      </pc:docMkLst>
      <pc:sldChg chg="modSp">
        <pc:chgData name="He, Yusen" userId="S::heyusen@grinnell.edu::950caefc-5cf2-4186-8674-210f71943d31" providerId="AD" clId="Web-{25CD9DAD-0411-E11D-2140-700FB7BCA738}" dt="2022-04-12T02:41:34.651" v="742" actId="20577"/>
        <pc:sldMkLst>
          <pc:docMk/>
          <pc:sldMk cId="422558887" sldId="273"/>
        </pc:sldMkLst>
        <pc:spChg chg="mod">
          <ac:chgData name="He, Yusen" userId="S::heyusen@grinnell.edu::950caefc-5cf2-4186-8674-210f71943d31" providerId="AD" clId="Web-{25CD9DAD-0411-E11D-2140-700FB7BCA738}" dt="2022-04-12T02:41:34.651" v="742" actId="20577"/>
          <ac:spMkLst>
            <pc:docMk/>
            <pc:sldMk cId="422558887" sldId="273"/>
            <ac:spMk id="15" creationId="{B1031237-7E4A-4D9E-AA0A-0D08AFF7F37A}"/>
          </ac:spMkLst>
        </pc:spChg>
      </pc:sldChg>
      <pc:sldChg chg="modSp">
        <pc:chgData name="He, Yusen" userId="S::heyusen@grinnell.edu::950caefc-5cf2-4186-8674-210f71943d31" providerId="AD" clId="Web-{25CD9DAD-0411-E11D-2140-700FB7BCA738}" dt="2022-04-12T03:42:25.864" v="1696" actId="20577"/>
        <pc:sldMkLst>
          <pc:docMk/>
          <pc:sldMk cId="51373044" sldId="290"/>
        </pc:sldMkLst>
        <pc:spChg chg="mod">
          <ac:chgData name="He, Yusen" userId="S::heyusen@grinnell.edu::950caefc-5cf2-4186-8674-210f71943d31" providerId="AD" clId="Web-{25CD9DAD-0411-E11D-2140-700FB7BCA738}" dt="2022-04-12T03:42:25.864" v="1696" actId="20577"/>
          <ac:spMkLst>
            <pc:docMk/>
            <pc:sldMk cId="51373044" sldId="290"/>
            <ac:spMk id="54" creationId="{767F6670-647E-45A7-A883-69346BFEDFB9}"/>
          </ac:spMkLst>
        </pc:spChg>
        <pc:cxnChg chg="mod">
          <ac:chgData name="He, Yusen" userId="S::heyusen@grinnell.edu::950caefc-5cf2-4186-8674-210f71943d31" providerId="AD" clId="Web-{25CD9DAD-0411-E11D-2140-700FB7BCA738}" dt="2022-04-12T03:42:17.739" v="1689"/>
          <ac:cxnSpMkLst>
            <pc:docMk/>
            <pc:sldMk cId="51373044" sldId="290"/>
            <ac:cxnSpMk id="31" creationId="{BABDFA29-B26C-4F38-8129-B4A0D68F60C8}"/>
          </ac:cxnSpMkLst>
        </pc:cxnChg>
        <pc:cxnChg chg="mod">
          <ac:chgData name="He, Yusen" userId="S::heyusen@grinnell.edu::950caefc-5cf2-4186-8674-210f71943d31" providerId="AD" clId="Web-{25CD9DAD-0411-E11D-2140-700FB7BCA738}" dt="2022-04-12T03:42:17.755" v="1690"/>
          <ac:cxnSpMkLst>
            <pc:docMk/>
            <pc:sldMk cId="51373044" sldId="290"/>
            <ac:cxnSpMk id="32" creationId="{22BB5568-B363-4C6B-B01F-7131A3705BDB}"/>
          </ac:cxnSpMkLst>
        </pc:cxnChg>
        <pc:cxnChg chg="mod">
          <ac:chgData name="He, Yusen" userId="S::heyusen@grinnell.edu::950caefc-5cf2-4186-8674-210f71943d31" providerId="AD" clId="Web-{25CD9DAD-0411-E11D-2140-700FB7BCA738}" dt="2022-04-12T03:42:17.770" v="1691"/>
          <ac:cxnSpMkLst>
            <pc:docMk/>
            <pc:sldMk cId="51373044" sldId="290"/>
            <ac:cxnSpMk id="33" creationId="{0FC2D585-1D57-4616-BC39-410514171FBA}"/>
          </ac:cxnSpMkLst>
        </pc:cxnChg>
        <pc:cxnChg chg="mod">
          <ac:chgData name="He, Yusen" userId="S::heyusen@grinnell.edu::950caefc-5cf2-4186-8674-210f71943d31" providerId="AD" clId="Web-{25CD9DAD-0411-E11D-2140-700FB7BCA738}" dt="2022-04-12T03:42:17.802" v="1692"/>
          <ac:cxnSpMkLst>
            <pc:docMk/>
            <pc:sldMk cId="51373044" sldId="290"/>
            <ac:cxnSpMk id="34" creationId="{9137EE5A-E7A0-4D4F-8365-60964B3E8820}"/>
          </ac:cxnSpMkLst>
        </pc:cxnChg>
        <pc:cxnChg chg="mod">
          <ac:chgData name="He, Yusen" userId="S::heyusen@grinnell.edu::950caefc-5cf2-4186-8674-210f71943d31" providerId="AD" clId="Web-{25CD9DAD-0411-E11D-2140-700FB7BCA738}" dt="2022-04-12T03:42:17.817" v="1693"/>
          <ac:cxnSpMkLst>
            <pc:docMk/>
            <pc:sldMk cId="51373044" sldId="290"/>
            <ac:cxnSpMk id="35" creationId="{92B5D772-E6B9-43FC-BBAC-211DF83A5C0B}"/>
          </ac:cxnSpMkLst>
        </pc:cxnChg>
        <pc:cxnChg chg="mod">
          <ac:chgData name="He, Yusen" userId="S::heyusen@grinnell.edu::950caefc-5cf2-4186-8674-210f71943d31" providerId="AD" clId="Web-{25CD9DAD-0411-E11D-2140-700FB7BCA738}" dt="2022-04-12T03:42:17.833" v="1694"/>
          <ac:cxnSpMkLst>
            <pc:docMk/>
            <pc:sldMk cId="51373044" sldId="290"/>
            <ac:cxnSpMk id="36" creationId="{56E95DB4-3B0E-43EC-AEF4-A7B31C157F17}"/>
          </ac:cxnSpMkLst>
        </pc:cxnChg>
        <pc:cxnChg chg="mod">
          <ac:chgData name="He, Yusen" userId="S::heyusen@grinnell.edu::950caefc-5cf2-4186-8674-210f71943d31" providerId="AD" clId="Web-{25CD9DAD-0411-E11D-2140-700FB7BCA738}" dt="2022-04-12T03:42:17.848" v="1695"/>
          <ac:cxnSpMkLst>
            <pc:docMk/>
            <pc:sldMk cId="51373044" sldId="290"/>
            <ac:cxnSpMk id="37" creationId="{63BC237F-5854-42E0-BAB5-97D9F51396D3}"/>
          </ac:cxnSpMkLst>
        </pc:cxnChg>
      </pc:sldChg>
      <pc:sldChg chg="modSp">
        <pc:chgData name="He, Yusen" userId="S::heyusen@grinnell.edu::950caefc-5cf2-4186-8674-210f71943d31" providerId="AD" clId="Web-{25CD9DAD-0411-E11D-2140-700FB7BCA738}" dt="2022-04-12T02:49:43.459" v="743" actId="20577"/>
        <pc:sldMkLst>
          <pc:docMk/>
          <pc:sldMk cId="2713982" sldId="293"/>
        </pc:sldMkLst>
        <pc:spChg chg="mod">
          <ac:chgData name="He, Yusen" userId="S::heyusen@grinnell.edu::950caefc-5cf2-4186-8674-210f71943d31" providerId="AD" clId="Web-{25CD9DAD-0411-E11D-2140-700FB7BCA738}" dt="2022-04-12T02:49:43.459" v="743" actId="20577"/>
          <ac:spMkLst>
            <pc:docMk/>
            <pc:sldMk cId="2713982" sldId="293"/>
            <ac:spMk id="8" creationId="{ECDE66F9-E15D-41EF-A100-0C8513E08400}"/>
          </ac:spMkLst>
        </pc:spChg>
      </pc:sldChg>
      <pc:sldChg chg="addSp delSp modSp">
        <pc:chgData name="He, Yusen" userId="S::heyusen@grinnell.edu::950caefc-5cf2-4186-8674-210f71943d31" providerId="AD" clId="Web-{25CD9DAD-0411-E11D-2140-700FB7BCA738}" dt="2022-04-12T03:22:11.469" v="1403"/>
        <pc:sldMkLst>
          <pc:docMk/>
          <pc:sldMk cId="4161081362" sldId="311"/>
        </pc:sldMkLst>
        <pc:spChg chg="add mod">
          <ac:chgData name="He, Yusen" userId="S::heyusen@grinnell.edu::950caefc-5cf2-4186-8674-210f71943d31" providerId="AD" clId="Web-{25CD9DAD-0411-E11D-2140-700FB7BCA738}" dt="2022-04-12T03:18:19.597" v="1327"/>
          <ac:spMkLst>
            <pc:docMk/>
            <pc:sldMk cId="4161081362" sldId="311"/>
            <ac:spMk id="6" creationId="{050F3311-5F40-0929-0BF6-D59AEA13EA55}"/>
          </ac:spMkLst>
        </pc:spChg>
        <pc:spChg chg="add mod">
          <ac:chgData name="He, Yusen" userId="S::heyusen@grinnell.edu::950caefc-5cf2-4186-8674-210f71943d31" providerId="AD" clId="Web-{25CD9DAD-0411-E11D-2140-700FB7BCA738}" dt="2022-04-12T03:18:43.034" v="1332" actId="1076"/>
          <ac:spMkLst>
            <pc:docMk/>
            <pc:sldMk cId="4161081362" sldId="311"/>
            <ac:spMk id="61" creationId="{D565A964-8C54-72C5-5275-4467AE7CC468}"/>
          </ac:spMkLst>
        </pc:spChg>
        <pc:spChg chg="add mod">
          <ac:chgData name="He, Yusen" userId="S::heyusen@grinnell.edu::950caefc-5cf2-4186-8674-210f71943d31" providerId="AD" clId="Web-{25CD9DAD-0411-E11D-2140-700FB7BCA738}" dt="2022-04-12T03:19:52.440" v="1367" actId="1076"/>
          <ac:spMkLst>
            <pc:docMk/>
            <pc:sldMk cId="4161081362" sldId="311"/>
            <ac:spMk id="68" creationId="{6FD03911-BB05-41B6-70A5-55C22231754A}"/>
          </ac:spMkLst>
        </pc:spChg>
        <pc:spChg chg="del">
          <ac:chgData name="He, Yusen" userId="S::heyusen@grinnell.edu::950caefc-5cf2-4186-8674-210f71943d31" providerId="AD" clId="Web-{25CD9DAD-0411-E11D-2140-700FB7BCA738}" dt="2022-04-12T03:11:50.445" v="1206"/>
          <ac:spMkLst>
            <pc:docMk/>
            <pc:sldMk cId="4161081362" sldId="311"/>
            <ac:spMk id="80" creationId="{6172CB55-5808-D377-631E-92370D7EF838}"/>
          </ac:spMkLst>
        </pc:spChg>
        <pc:spChg chg="del">
          <ac:chgData name="He, Yusen" userId="S::heyusen@grinnell.edu::950caefc-5cf2-4186-8674-210f71943d31" providerId="AD" clId="Web-{25CD9DAD-0411-E11D-2140-700FB7BCA738}" dt="2022-04-12T03:11:56.335" v="1209"/>
          <ac:spMkLst>
            <pc:docMk/>
            <pc:sldMk cId="4161081362" sldId="311"/>
            <ac:spMk id="82" creationId="{4DAD2CA7-82D9-7AD4-F537-4B6B18C29B62}"/>
          </ac:spMkLst>
        </pc:spChg>
        <pc:spChg chg="del">
          <ac:chgData name="He, Yusen" userId="S::heyusen@grinnell.edu::950caefc-5cf2-4186-8674-210f71943d31" providerId="AD" clId="Web-{25CD9DAD-0411-E11D-2140-700FB7BCA738}" dt="2022-04-12T03:11:54.726" v="1208"/>
          <ac:spMkLst>
            <pc:docMk/>
            <pc:sldMk cId="4161081362" sldId="311"/>
            <ac:spMk id="83" creationId="{7DF1BCC8-A542-6B3B-D219-FA9AD01B475C}"/>
          </ac:spMkLst>
        </pc:spChg>
        <pc:spChg chg="mod">
          <ac:chgData name="He, Yusen" userId="S::heyusen@grinnell.edu::950caefc-5cf2-4186-8674-210f71943d31" providerId="AD" clId="Web-{25CD9DAD-0411-E11D-2140-700FB7BCA738}" dt="2022-04-12T03:16:14.848" v="1288"/>
          <ac:spMkLst>
            <pc:docMk/>
            <pc:sldMk cId="4161081362" sldId="311"/>
            <ac:spMk id="84" creationId="{E7B27B8B-4C8C-AA2A-9168-D6BD603AD53E}"/>
          </ac:spMkLst>
        </pc:spChg>
        <pc:spChg chg="del">
          <ac:chgData name="He, Yusen" userId="S::heyusen@grinnell.edu::950caefc-5cf2-4186-8674-210f71943d31" providerId="AD" clId="Web-{25CD9DAD-0411-E11D-2140-700FB7BCA738}" dt="2022-04-12T03:13:47.022" v="1242"/>
          <ac:spMkLst>
            <pc:docMk/>
            <pc:sldMk cId="4161081362" sldId="311"/>
            <ac:spMk id="87" creationId="{F0DBB82C-0F34-0E37-49B6-753B87CE0210}"/>
          </ac:spMkLst>
        </pc:spChg>
        <pc:spChg chg="mod">
          <ac:chgData name="He, Yusen" userId="S::heyusen@grinnell.edu::950caefc-5cf2-4186-8674-210f71943d31" providerId="AD" clId="Web-{25CD9DAD-0411-E11D-2140-700FB7BCA738}" dt="2022-04-12T03:16:14.895" v="1289"/>
          <ac:spMkLst>
            <pc:docMk/>
            <pc:sldMk cId="4161081362" sldId="311"/>
            <ac:spMk id="88" creationId="{08D1A0AB-828B-9EA0-CD31-F504EDF377D1}"/>
          </ac:spMkLst>
        </pc:spChg>
        <pc:spChg chg="del">
          <ac:chgData name="He, Yusen" userId="S::heyusen@grinnell.edu::950caefc-5cf2-4186-8674-210f71943d31" providerId="AD" clId="Web-{25CD9DAD-0411-E11D-2140-700FB7BCA738}" dt="2022-04-12T03:11:53.148" v="1207"/>
          <ac:spMkLst>
            <pc:docMk/>
            <pc:sldMk cId="4161081362" sldId="311"/>
            <ac:spMk id="89" creationId="{ADF5A63F-C0BD-1580-7BEE-B02BF6109625}"/>
          </ac:spMkLst>
        </pc:spChg>
        <pc:spChg chg="del">
          <ac:chgData name="He, Yusen" userId="S::heyusen@grinnell.edu::950caefc-5cf2-4186-8674-210f71943d31" providerId="AD" clId="Web-{25CD9DAD-0411-E11D-2140-700FB7BCA738}" dt="2022-04-12T03:11:57.945" v="1210"/>
          <ac:spMkLst>
            <pc:docMk/>
            <pc:sldMk cId="4161081362" sldId="311"/>
            <ac:spMk id="91" creationId="{355B32A2-0351-D2EE-C111-10333A3411C0}"/>
          </ac:spMkLst>
        </pc:spChg>
        <pc:spChg chg="mod">
          <ac:chgData name="He, Yusen" userId="S::heyusen@grinnell.edu::950caefc-5cf2-4186-8674-210f71943d31" providerId="AD" clId="Web-{25CD9DAD-0411-E11D-2140-700FB7BCA738}" dt="2022-04-12T03:16:14.942" v="1290"/>
          <ac:spMkLst>
            <pc:docMk/>
            <pc:sldMk cId="4161081362" sldId="311"/>
            <ac:spMk id="93" creationId="{4E80BA19-B94D-77D5-358F-CE7D0F64ABCE}"/>
          </ac:spMkLst>
        </pc:spChg>
        <pc:spChg chg="mod">
          <ac:chgData name="He, Yusen" userId="S::heyusen@grinnell.edu::950caefc-5cf2-4186-8674-210f71943d31" providerId="AD" clId="Web-{25CD9DAD-0411-E11D-2140-700FB7BCA738}" dt="2022-04-12T03:16:15.004" v="1291"/>
          <ac:spMkLst>
            <pc:docMk/>
            <pc:sldMk cId="4161081362" sldId="311"/>
            <ac:spMk id="94" creationId="{9341EB30-94EA-19B2-8A6D-780627F64CFE}"/>
          </ac:spMkLst>
        </pc:spChg>
        <pc:spChg chg="del">
          <ac:chgData name="He, Yusen" userId="S::heyusen@grinnell.edu::950caefc-5cf2-4186-8674-210f71943d31" providerId="AD" clId="Web-{25CD9DAD-0411-E11D-2140-700FB7BCA738}" dt="2022-04-12T03:12:43.819" v="1226"/>
          <ac:spMkLst>
            <pc:docMk/>
            <pc:sldMk cId="4161081362" sldId="311"/>
            <ac:spMk id="97" creationId="{1D08551B-F11A-C85F-D725-C44E582CCCA4}"/>
          </ac:spMkLst>
        </pc:spChg>
        <pc:spChg chg="del">
          <ac:chgData name="He, Yusen" userId="S::heyusen@grinnell.edu::950caefc-5cf2-4186-8674-210f71943d31" providerId="AD" clId="Web-{25CD9DAD-0411-E11D-2140-700FB7BCA738}" dt="2022-04-12T03:13:59.021" v="1245"/>
          <ac:spMkLst>
            <pc:docMk/>
            <pc:sldMk cId="4161081362" sldId="311"/>
            <ac:spMk id="99" creationId="{F7E7754E-5DFE-3B2C-B99E-8ECE1EEA8644}"/>
          </ac:spMkLst>
        </pc:spChg>
        <pc:spChg chg="del">
          <ac:chgData name="He, Yusen" userId="S::heyusen@grinnell.edu::950caefc-5cf2-4186-8674-210f71943d31" providerId="AD" clId="Web-{25CD9DAD-0411-E11D-2140-700FB7BCA738}" dt="2022-04-12T03:14:01.006" v="1246"/>
          <ac:spMkLst>
            <pc:docMk/>
            <pc:sldMk cId="4161081362" sldId="311"/>
            <ac:spMk id="100" creationId="{D8A5E853-FC94-0239-7A7A-708A28F26B41}"/>
          </ac:spMkLst>
        </pc:spChg>
        <pc:spChg chg="del">
          <ac:chgData name="He, Yusen" userId="S::heyusen@grinnell.edu::950caefc-5cf2-4186-8674-210f71943d31" providerId="AD" clId="Web-{25CD9DAD-0411-E11D-2140-700FB7BCA738}" dt="2022-04-12T03:13:57.678" v="1244"/>
          <ac:spMkLst>
            <pc:docMk/>
            <pc:sldMk cId="4161081362" sldId="311"/>
            <ac:spMk id="101" creationId="{A60D01B6-57BF-AD89-5BAD-46E2061B16AE}"/>
          </ac:spMkLst>
        </pc:spChg>
        <pc:spChg chg="del">
          <ac:chgData name="He, Yusen" userId="S::heyusen@grinnell.edu::950caefc-5cf2-4186-8674-210f71943d31" providerId="AD" clId="Web-{25CD9DAD-0411-E11D-2140-700FB7BCA738}" dt="2022-04-12T03:14:03.459" v="1248"/>
          <ac:spMkLst>
            <pc:docMk/>
            <pc:sldMk cId="4161081362" sldId="311"/>
            <ac:spMk id="102" creationId="{2EAAA373-BF05-98D9-FD23-32316731D59C}"/>
          </ac:spMkLst>
        </pc:spChg>
        <pc:spChg chg="del">
          <ac:chgData name="He, Yusen" userId="S::heyusen@grinnell.edu::950caefc-5cf2-4186-8674-210f71943d31" providerId="AD" clId="Web-{25CD9DAD-0411-E11D-2140-700FB7BCA738}" dt="2022-04-12T03:12:01.538" v="1212"/>
          <ac:spMkLst>
            <pc:docMk/>
            <pc:sldMk cId="4161081362" sldId="311"/>
            <ac:spMk id="103" creationId="{A00F6AFB-10EC-D397-4D52-D08D96468CEC}"/>
          </ac:spMkLst>
        </pc:spChg>
        <pc:spChg chg="del">
          <ac:chgData name="He, Yusen" userId="S::heyusen@grinnell.edu::950caefc-5cf2-4186-8674-210f71943d31" providerId="AD" clId="Web-{25CD9DAD-0411-E11D-2140-700FB7BCA738}" dt="2022-04-12T03:12:03.116" v="1213"/>
          <ac:spMkLst>
            <pc:docMk/>
            <pc:sldMk cId="4161081362" sldId="311"/>
            <ac:spMk id="104" creationId="{46AAB2C8-7FE6-BF56-7F02-6D5BD416F422}"/>
          </ac:spMkLst>
        </pc:spChg>
        <pc:spChg chg="mod">
          <ac:chgData name="He, Yusen" userId="S::heyusen@grinnell.edu::950caefc-5cf2-4186-8674-210f71943d31" providerId="AD" clId="Web-{25CD9DAD-0411-E11D-2140-700FB7BCA738}" dt="2022-04-12T03:16:15.051" v="1292"/>
          <ac:spMkLst>
            <pc:docMk/>
            <pc:sldMk cId="4161081362" sldId="311"/>
            <ac:spMk id="105" creationId="{9BC4A822-820B-5B85-15F9-602C705365A2}"/>
          </ac:spMkLst>
        </pc:spChg>
        <pc:spChg chg="mod">
          <ac:chgData name="He, Yusen" userId="S::heyusen@grinnell.edu::950caefc-5cf2-4186-8674-210f71943d31" providerId="AD" clId="Web-{25CD9DAD-0411-E11D-2140-700FB7BCA738}" dt="2022-04-12T03:16:15.098" v="1293"/>
          <ac:spMkLst>
            <pc:docMk/>
            <pc:sldMk cId="4161081362" sldId="311"/>
            <ac:spMk id="106" creationId="{EFBFAC8B-45B8-3D02-1F6E-003D884942CB}"/>
          </ac:spMkLst>
        </pc:spChg>
        <pc:spChg chg="mod">
          <ac:chgData name="He, Yusen" userId="S::heyusen@grinnell.edu::950caefc-5cf2-4186-8674-210f71943d31" providerId="AD" clId="Web-{25CD9DAD-0411-E11D-2140-700FB7BCA738}" dt="2022-04-12T03:16:15.161" v="1294"/>
          <ac:spMkLst>
            <pc:docMk/>
            <pc:sldMk cId="4161081362" sldId="311"/>
            <ac:spMk id="107" creationId="{C5EE1CDA-9DAA-467B-0C90-8B1DF921B2EB}"/>
          </ac:spMkLst>
        </pc:spChg>
        <pc:spChg chg="del">
          <ac:chgData name="He, Yusen" userId="S::heyusen@grinnell.edu::950caefc-5cf2-4186-8674-210f71943d31" providerId="AD" clId="Web-{25CD9DAD-0411-E11D-2140-700FB7BCA738}" dt="2022-04-12T03:12:41.804" v="1225"/>
          <ac:spMkLst>
            <pc:docMk/>
            <pc:sldMk cId="4161081362" sldId="311"/>
            <ac:spMk id="108" creationId="{33BB7203-C2A1-D517-1C21-88364C24993F}"/>
          </ac:spMkLst>
        </pc:spChg>
        <pc:spChg chg="del">
          <ac:chgData name="He, Yusen" userId="S::heyusen@grinnell.edu::950caefc-5cf2-4186-8674-210f71943d31" providerId="AD" clId="Web-{25CD9DAD-0411-E11D-2140-700FB7BCA738}" dt="2022-04-12T03:14:04.662" v="1249"/>
          <ac:spMkLst>
            <pc:docMk/>
            <pc:sldMk cId="4161081362" sldId="311"/>
            <ac:spMk id="109" creationId="{19DEEEFD-238D-BCF5-EAA8-0A226E3E38E0}"/>
          </ac:spMkLst>
        </pc:spChg>
        <pc:spChg chg="del">
          <ac:chgData name="He, Yusen" userId="S::heyusen@grinnell.edu::950caefc-5cf2-4186-8674-210f71943d31" providerId="AD" clId="Web-{25CD9DAD-0411-E11D-2140-700FB7BCA738}" dt="2022-04-12T03:12:38.632" v="1223"/>
          <ac:spMkLst>
            <pc:docMk/>
            <pc:sldMk cId="4161081362" sldId="311"/>
            <ac:spMk id="110" creationId="{05C6521D-3F1B-1C5E-AE4C-6EDDEC774105}"/>
          </ac:spMkLst>
        </pc:spChg>
        <pc:spChg chg="del">
          <ac:chgData name="He, Yusen" userId="S::heyusen@grinnell.edu::950caefc-5cf2-4186-8674-210f71943d31" providerId="AD" clId="Web-{25CD9DAD-0411-E11D-2140-700FB7BCA738}" dt="2022-04-12T03:12:33.647" v="1220"/>
          <ac:spMkLst>
            <pc:docMk/>
            <pc:sldMk cId="4161081362" sldId="311"/>
            <ac:spMk id="111" creationId="{896D5A3F-6DC4-DF3D-8B6E-2E8B8743C09E}"/>
          </ac:spMkLst>
        </pc:spChg>
        <pc:spChg chg="del">
          <ac:chgData name="He, Yusen" userId="S::heyusen@grinnell.edu::950caefc-5cf2-4186-8674-210f71943d31" providerId="AD" clId="Web-{25CD9DAD-0411-E11D-2140-700FB7BCA738}" dt="2022-04-12T03:12:40.132" v="1224"/>
          <ac:spMkLst>
            <pc:docMk/>
            <pc:sldMk cId="4161081362" sldId="311"/>
            <ac:spMk id="112" creationId="{F7BB89C3-5427-BC23-4CE8-3E1A25FAEE77}"/>
          </ac:spMkLst>
        </pc:spChg>
        <pc:spChg chg="mod">
          <ac:chgData name="He, Yusen" userId="S::heyusen@grinnell.edu::950caefc-5cf2-4186-8674-210f71943d31" providerId="AD" clId="Web-{25CD9DAD-0411-E11D-2140-700FB7BCA738}" dt="2022-04-12T03:16:15.208" v="1295"/>
          <ac:spMkLst>
            <pc:docMk/>
            <pc:sldMk cId="4161081362" sldId="311"/>
            <ac:spMk id="113" creationId="{AB254513-9E89-A065-0593-EBC91DAB07EA}"/>
          </ac:spMkLst>
        </pc:spChg>
        <pc:spChg chg="mod">
          <ac:chgData name="He, Yusen" userId="S::heyusen@grinnell.edu::950caefc-5cf2-4186-8674-210f71943d31" providerId="AD" clId="Web-{25CD9DAD-0411-E11D-2140-700FB7BCA738}" dt="2022-04-12T03:16:15.254" v="1296"/>
          <ac:spMkLst>
            <pc:docMk/>
            <pc:sldMk cId="4161081362" sldId="311"/>
            <ac:spMk id="114" creationId="{475CAB31-2CBF-1795-1585-7E2A99863D54}"/>
          </ac:spMkLst>
        </pc:spChg>
        <pc:spChg chg="del">
          <ac:chgData name="He, Yusen" userId="S::heyusen@grinnell.edu::950caefc-5cf2-4186-8674-210f71943d31" providerId="AD" clId="Web-{25CD9DAD-0411-E11D-2140-700FB7BCA738}" dt="2022-04-12T03:12:35.413" v="1221"/>
          <ac:spMkLst>
            <pc:docMk/>
            <pc:sldMk cId="4161081362" sldId="311"/>
            <ac:spMk id="115" creationId="{085B555B-A731-DBAB-D9CF-0CF2ED020F95}"/>
          </ac:spMkLst>
        </pc:spChg>
        <pc:spChg chg="del">
          <ac:chgData name="He, Yusen" userId="S::heyusen@grinnell.edu::950caefc-5cf2-4186-8674-210f71943d31" providerId="AD" clId="Web-{25CD9DAD-0411-E11D-2140-700FB7BCA738}" dt="2022-04-12T03:14:05.912" v="1250"/>
          <ac:spMkLst>
            <pc:docMk/>
            <pc:sldMk cId="4161081362" sldId="311"/>
            <ac:spMk id="116" creationId="{43FFEC57-78CC-453C-95E6-12BD95768528}"/>
          </ac:spMkLst>
        </pc:spChg>
        <pc:spChg chg="del">
          <ac:chgData name="He, Yusen" userId="S::heyusen@grinnell.edu::950caefc-5cf2-4186-8674-210f71943d31" providerId="AD" clId="Web-{25CD9DAD-0411-E11D-2140-700FB7BCA738}" dt="2022-04-12T03:11:59.788" v="1211"/>
          <ac:spMkLst>
            <pc:docMk/>
            <pc:sldMk cId="4161081362" sldId="311"/>
            <ac:spMk id="117" creationId="{9D494F36-AEF9-8A0F-85E8-8B0D1BF3AE58}"/>
          </ac:spMkLst>
        </pc:spChg>
        <pc:spChg chg="del">
          <ac:chgData name="He, Yusen" userId="S::heyusen@grinnell.edu::950caefc-5cf2-4186-8674-210f71943d31" providerId="AD" clId="Web-{25CD9DAD-0411-E11D-2140-700FB7BCA738}" dt="2022-04-12T03:14:14.474" v="1251"/>
          <ac:spMkLst>
            <pc:docMk/>
            <pc:sldMk cId="4161081362" sldId="311"/>
            <ac:spMk id="118" creationId="{5FA85E8F-E0ED-93B8-739D-3E1CA4C1A7CC}"/>
          </ac:spMkLst>
        </pc:spChg>
        <pc:spChg chg="del">
          <ac:chgData name="He, Yusen" userId="S::heyusen@grinnell.edu::950caefc-5cf2-4186-8674-210f71943d31" providerId="AD" clId="Web-{25CD9DAD-0411-E11D-2140-700FB7BCA738}" dt="2022-04-12T03:14:02.209" v="1247"/>
          <ac:spMkLst>
            <pc:docMk/>
            <pc:sldMk cId="4161081362" sldId="311"/>
            <ac:spMk id="119" creationId="{42B9016B-995C-E12F-616F-2F3212351AFD}"/>
          </ac:spMkLst>
        </pc:spChg>
        <pc:spChg chg="del">
          <ac:chgData name="He, Yusen" userId="S::heyusen@grinnell.edu::950caefc-5cf2-4186-8674-210f71943d31" providerId="AD" clId="Web-{25CD9DAD-0411-E11D-2140-700FB7BCA738}" dt="2022-04-12T03:14:16.178" v="1252"/>
          <ac:spMkLst>
            <pc:docMk/>
            <pc:sldMk cId="4161081362" sldId="311"/>
            <ac:spMk id="120" creationId="{C94E19A5-2CB3-23AB-719B-C6E03BFC4C98}"/>
          </ac:spMkLst>
        </pc:spChg>
        <pc:spChg chg="del">
          <ac:chgData name="He, Yusen" userId="S::heyusen@grinnell.edu::950caefc-5cf2-4186-8674-210f71943d31" providerId="AD" clId="Web-{25CD9DAD-0411-E11D-2140-700FB7BCA738}" dt="2022-04-12T03:12:37.085" v="1222"/>
          <ac:spMkLst>
            <pc:docMk/>
            <pc:sldMk cId="4161081362" sldId="311"/>
            <ac:spMk id="121" creationId="{50CA64CE-D54A-F87E-4CCC-F9886B5EFB75}"/>
          </ac:spMkLst>
        </pc:spChg>
        <pc:spChg chg="add mod">
          <ac:chgData name="He, Yusen" userId="S::heyusen@grinnell.edu::950caefc-5cf2-4186-8674-210f71943d31" providerId="AD" clId="Web-{25CD9DAD-0411-E11D-2140-700FB7BCA738}" dt="2022-04-12T03:20:24.361" v="1387" actId="20577"/>
          <ac:spMkLst>
            <pc:docMk/>
            <pc:sldMk cId="4161081362" sldId="311"/>
            <ac:spMk id="131" creationId="{C2D24034-A3D9-208C-13A5-2474F112C75F}"/>
          </ac:spMkLst>
        </pc:spChg>
        <pc:grpChg chg="add mod">
          <ac:chgData name="He, Yusen" userId="S::heyusen@grinnell.edu::950caefc-5cf2-4186-8674-210f71943d31" providerId="AD" clId="Web-{25CD9DAD-0411-E11D-2140-700FB7BCA738}" dt="2022-04-12T03:18:57.878" v="1335" actId="1076"/>
          <ac:grpSpMkLst>
            <pc:docMk/>
            <pc:sldMk cId="4161081362" sldId="311"/>
            <ac:grpSpMk id="2" creationId="{5E74FD06-86C5-CF62-8328-A0DA91B09052}"/>
          </ac:grpSpMkLst>
        </pc:grpChg>
        <pc:grpChg chg="add mod">
          <ac:chgData name="He, Yusen" userId="S::heyusen@grinnell.edu::950caefc-5cf2-4186-8674-210f71943d31" providerId="AD" clId="Web-{25CD9DAD-0411-E11D-2140-700FB7BCA738}" dt="2022-04-12T03:19:15.237" v="1339" actId="1076"/>
          <ac:grpSpMkLst>
            <pc:docMk/>
            <pc:sldMk cId="4161081362" sldId="311"/>
            <ac:grpSpMk id="62" creationId="{F32DBF70-3878-41E4-C93D-D2926334F912}"/>
          </ac:grpSpMkLst>
        </pc:grpChg>
        <pc:grpChg chg="add">
          <ac:chgData name="He, Yusen" userId="S::heyusen@grinnell.edu::950caefc-5cf2-4186-8674-210f71943d31" providerId="AD" clId="Web-{25CD9DAD-0411-E11D-2140-700FB7BCA738}" dt="2022-04-12T03:21:42.360" v="1401"/>
          <ac:grpSpMkLst>
            <pc:docMk/>
            <pc:sldMk cId="4161081362" sldId="311"/>
            <ac:grpSpMk id="71" creationId="{3A3359F3-A8C5-0967-66AB-856A2BFAF6E2}"/>
          </ac:grpSpMkLst>
        </pc:grpChg>
        <pc:grpChg chg="add del">
          <ac:chgData name="He, Yusen" userId="S::heyusen@grinnell.edu::950caefc-5cf2-4186-8674-210f71943d31" providerId="AD" clId="Web-{25CD9DAD-0411-E11D-2140-700FB7BCA738}" dt="2022-04-12T03:22:11.469" v="1403"/>
          <ac:grpSpMkLst>
            <pc:docMk/>
            <pc:sldMk cId="4161081362" sldId="311"/>
            <ac:grpSpMk id="134" creationId="{9E68F8A7-03E7-A111-1C7A-F775C4BDEFF1}"/>
          </ac:grpSpMkLst>
        </pc:grpChg>
        <pc:picChg chg="mod modCrop">
          <ac:chgData name="He, Yusen" userId="S::heyusen@grinnell.edu::950caefc-5cf2-4186-8674-210f71943d31" providerId="AD" clId="Web-{25CD9DAD-0411-E11D-2140-700FB7BCA738}" dt="2022-04-12T03:19:04.784" v="1337" actId="1076"/>
          <ac:picMkLst>
            <pc:docMk/>
            <pc:sldMk cId="4161081362" sldId="311"/>
            <ac:picMk id="76" creationId="{00000000-0000-0000-0000-000000000000}"/>
          </ac:picMkLst>
        </pc:picChg>
        <pc:cxnChg chg="add mod">
          <ac:chgData name="He, Yusen" userId="S::heyusen@grinnell.edu::950caefc-5cf2-4186-8674-210f71943d31" providerId="AD" clId="Web-{25CD9DAD-0411-E11D-2140-700FB7BCA738}" dt="2022-04-12T03:16:23.082" v="1297" actId="1076"/>
          <ac:cxnSpMkLst>
            <pc:docMk/>
            <pc:sldMk cId="4161081362" sldId="311"/>
            <ac:cxnSpMk id="3" creationId="{B8047D42-F102-063B-F1A6-0343663B7C43}"/>
          </ac:cxnSpMkLst>
        </pc:cxnChg>
        <pc:cxnChg chg="add del mod">
          <ac:chgData name="He, Yusen" userId="S::heyusen@grinnell.edu::950caefc-5cf2-4186-8674-210f71943d31" providerId="AD" clId="Web-{25CD9DAD-0411-E11D-2140-700FB7BCA738}" dt="2022-04-12T03:15:34.880" v="1265"/>
          <ac:cxnSpMkLst>
            <pc:docMk/>
            <pc:sldMk cId="4161081362" sldId="311"/>
            <ac:cxnSpMk id="4" creationId="{83735977-59C1-0C8F-52DD-D0578BF18F22}"/>
          </ac:cxnSpMkLst>
        </pc:cxnChg>
        <pc:cxnChg chg="add del mod">
          <ac:chgData name="He, Yusen" userId="S::heyusen@grinnell.edu::950caefc-5cf2-4186-8674-210f71943d31" providerId="AD" clId="Web-{25CD9DAD-0411-E11D-2140-700FB7BCA738}" dt="2022-04-12T03:21:24.798" v="1398"/>
          <ac:cxnSpMkLst>
            <pc:docMk/>
            <pc:sldMk cId="4161081362" sldId="311"/>
            <ac:cxnSpMk id="70" creationId="{3CBAA7D4-86D6-EF5D-6E8F-72F3C8FF8923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16:30.301" v="1299" actId="14100"/>
          <ac:cxnSpMkLst>
            <pc:docMk/>
            <pc:sldMk cId="4161081362" sldId="311"/>
            <ac:cxnSpMk id="124" creationId="{C78BD218-C745-C88E-395C-4E34DE1D0B89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17:03.644" v="1307" actId="1076"/>
          <ac:cxnSpMkLst>
            <pc:docMk/>
            <pc:sldMk cId="4161081362" sldId="311"/>
            <ac:cxnSpMk id="125" creationId="{851869EE-570D-6C6C-511C-BE30A4C3F29E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16:53.176" v="1305" actId="14100"/>
          <ac:cxnSpMkLst>
            <pc:docMk/>
            <pc:sldMk cId="4161081362" sldId="311"/>
            <ac:cxnSpMk id="126" creationId="{6E653C2A-19C5-A808-8136-D457065405C7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17:10.848" v="1310" actId="14100"/>
          <ac:cxnSpMkLst>
            <pc:docMk/>
            <pc:sldMk cId="4161081362" sldId="311"/>
            <ac:cxnSpMk id="127" creationId="{DB2D9654-3581-80F2-E76D-895D6329EF05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17:21.613" v="1313" actId="14100"/>
          <ac:cxnSpMkLst>
            <pc:docMk/>
            <pc:sldMk cId="4161081362" sldId="311"/>
            <ac:cxnSpMk id="128" creationId="{78758DE8-345A-595E-EC68-F305356C0D03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17:31.879" v="1317" actId="1076"/>
          <ac:cxnSpMkLst>
            <pc:docMk/>
            <pc:sldMk cId="4161081362" sldId="311"/>
            <ac:cxnSpMk id="129" creationId="{5E6A73C7-DE8E-A38B-FD88-BC7CF4FD1682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17:43.191" v="1321" actId="1076"/>
          <ac:cxnSpMkLst>
            <pc:docMk/>
            <pc:sldMk cId="4161081362" sldId="311"/>
            <ac:cxnSpMk id="130" creationId="{FCA8519B-2145-789D-4A7B-05E16EF7BF73}"/>
          </ac:cxnSpMkLst>
        </pc:cxnChg>
        <pc:cxnChg chg="add del mod">
          <ac:chgData name="He, Yusen" userId="S::heyusen@grinnell.edu::950caefc-5cf2-4186-8674-210f71943d31" providerId="AD" clId="Web-{25CD9DAD-0411-E11D-2140-700FB7BCA738}" dt="2022-04-12T03:21:25.532" v="1399"/>
          <ac:cxnSpMkLst>
            <pc:docMk/>
            <pc:sldMk cId="4161081362" sldId="311"/>
            <ac:cxnSpMk id="132" creationId="{E7D28965-FD48-55A7-CAD5-486C452FAAAF}"/>
          </ac:cxnSpMkLst>
        </pc:cxnChg>
        <pc:cxnChg chg="add del mod">
          <ac:chgData name="He, Yusen" userId="S::heyusen@grinnell.edu::950caefc-5cf2-4186-8674-210f71943d31" providerId="AD" clId="Web-{25CD9DAD-0411-E11D-2140-700FB7BCA738}" dt="2022-04-12T03:21:26.439" v="1400"/>
          <ac:cxnSpMkLst>
            <pc:docMk/>
            <pc:sldMk cId="4161081362" sldId="311"/>
            <ac:cxnSpMk id="133" creationId="{B1D4F22E-1143-3FC8-F81E-4293309D7840}"/>
          </ac:cxnSpMkLst>
        </pc:cxnChg>
        <pc:cxnChg chg="mod">
          <ac:chgData name="He, Yusen" userId="S::heyusen@grinnell.edu::950caefc-5cf2-4186-8674-210f71943d31" providerId="AD" clId="Web-{25CD9DAD-0411-E11D-2140-700FB7BCA738}" dt="2022-04-12T03:22:11.469" v="1403"/>
          <ac:cxnSpMkLst>
            <pc:docMk/>
            <pc:sldMk cId="4161081362" sldId="311"/>
            <ac:cxnSpMk id="140" creationId="{759C3100-C3F6-F2CC-8CDB-3A8DCFCBFDAE}"/>
          </ac:cxnSpMkLst>
        </pc:cxnChg>
        <pc:cxnChg chg="mod">
          <ac:chgData name="He, Yusen" userId="S::heyusen@grinnell.edu::950caefc-5cf2-4186-8674-210f71943d31" providerId="AD" clId="Web-{25CD9DAD-0411-E11D-2140-700FB7BCA738}" dt="2022-04-12T03:22:11.469" v="1403"/>
          <ac:cxnSpMkLst>
            <pc:docMk/>
            <pc:sldMk cId="4161081362" sldId="311"/>
            <ac:cxnSpMk id="141" creationId="{C0A37FE5-3B09-D8D6-17FD-82C59C8CA2DC}"/>
          </ac:cxnSpMkLst>
        </pc:cxnChg>
        <pc:cxnChg chg="mod">
          <ac:chgData name="He, Yusen" userId="S::heyusen@grinnell.edu::950caefc-5cf2-4186-8674-210f71943d31" providerId="AD" clId="Web-{25CD9DAD-0411-E11D-2140-700FB7BCA738}" dt="2022-04-12T03:22:11.469" v="1403"/>
          <ac:cxnSpMkLst>
            <pc:docMk/>
            <pc:sldMk cId="4161081362" sldId="311"/>
            <ac:cxnSpMk id="142" creationId="{3FE94888-6919-F72C-DC0F-5FE928BC0CBE}"/>
          </ac:cxnSpMkLst>
        </pc:cxnChg>
        <pc:cxnChg chg="mod">
          <ac:chgData name="He, Yusen" userId="S::heyusen@grinnell.edu::950caefc-5cf2-4186-8674-210f71943d31" providerId="AD" clId="Web-{25CD9DAD-0411-E11D-2140-700FB7BCA738}" dt="2022-04-12T03:22:11.469" v="1403"/>
          <ac:cxnSpMkLst>
            <pc:docMk/>
            <pc:sldMk cId="4161081362" sldId="311"/>
            <ac:cxnSpMk id="143" creationId="{9A0D57C5-B03D-EE54-F428-277C61FB6367}"/>
          </ac:cxnSpMkLst>
        </pc:cxnChg>
        <pc:cxnChg chg="mod">
          <ac:chgData name="He, Yusen" userId="S::heyusen@grinnell.edu::950caefc-5cf2-4186-8674-210f71943d31" providerId="AD" clId="Web-{25CD9DAD-0411-E11D-2140-700FB7BCA738}" dt="2022-04-12T03:22:11.469" v="1403"/>
          <ac:cxnSpMkLst>
            <pc:docMk/>
            <pc:sldMk cId="4161081362" sldId="311"/>
            <ac:cxnSpMk id="144" creationId="{7DA44D8B-3A53-4619-526E-185462691454}"/>
          </ac:cxnSpMkLst>
        </pc:cxnChg>
        <pc:cxnChg chg="mod">
          <ac:chgData name="He, Yusen" userId="S::heyusen@grinnell.edu::950caefc-5cf2-4186-8674-210f71943d31" providerId="AD" clId="Web-{25CD9DAD-0411-E11D-2140-700FB7BCA738}" dt="2022-04-12T03:22:11.469" v="1403"/>
          <ac:cxnSpMkLst>
            <pc:docMk/>
            <pc:sldMk cId="4161081362" sldId="311"/>
            <ac:cxnSpMk id="145" creationId="{197E6428-618C-C769-0840-F0BCEC0BA96F}"/>
          </ac:cxnSpMkLst>
        </pc:cxnChg>
        <pc:cxnChg chg="mod">
          <ac:chgData name="He, Yusen" userId="S::heyusen@grinnell.edu::950caefc-5cf2-4186-8674-210f71943d31" providerId="AD" clId="Web-{25CD9DAD-0411-E11D-2140-700FB7BCA738}" dt="2022-04-12T03:22:11.469" v="1403"/>
          <ac:cxnSpMkLst>
            <pc:docMk/>
            <pc:sldMk cId="4161081362" sldId="311"/>
            <ac:cxnSpMk id="146" creationId="{96CCF970-D5B9-587F-FCB5-5A026062EA98}"/>
          </ac:cxnSpMkLst>
        </pc:cxnChg>
        <pc:cxnChg chg="mod">
          <ac:chgData name="He, Yusen" userId="S::heyusen@grinnell.edu::950caefc-5cf2-4186-8674-210f71943d31" providerId="AD" clId="Web-{25CD9DAD-0411-E11D-2140-700FB7BCA738}" dt="2022-04-12T03:22:11.469" v="1403"/>
          <ac:cxnSpMkLst>
            <pc:docMk/>
            <pc:sldMk cId="4161081362" sldId="311"/>
            <ac:cxnSpMk id="147" creationId="{10CB16CF-47C1-1F49-8863-8BAA61DECB26}"/>
          </ac:cxnSpMkLst>
        </pc:cxnChg>
        <pc:cxnChg chg="mod">
          <ac:chgData name="He, Yusen" userId="S::heyusen@grinnell.edu::950caefc-5cf2-4186-8674-210f71943d31" providerId="AD" clId="Web-{25CD9DAD-0411-E11D-2140-700FB7BCA738}" dt="2022-04-12T03:22:11.469" v="1403"/>
          <ac:cxnSpMkLst>
            <pc:docMk/>
            <pc:sldMk cId="4161081362" sldId="311"/>
            <ac:cxnSpMk id="159" creationId="{0F8719CB-6BB2-6F6B-CFF2-17604726F54A}"/>
          </ac:cxnSpMkLst>
        </pc:cxnChg>
        <pc:cxnChg chg="mod">
          <ac:chgData name="He, Yusen" userId="S::heyusen@grinnell.edu::950caefc-5cf2-4186-8674-210f71943d31" providerId="AD" clId="Web-{25CD9DAD-0411-E11D-2140-700FB7BCA738}" dt="2022-04-12T03:22:11.469" v="1403"/>
          <ac:cxnSpMkLst>
            <pc:docMk/>
            <pc:sldMk cId="4161081362" sldId="311"/>
            <ac:cxnSpMk id="160" creationId="{E7F029A6-0417-86EF-299B-4734F374B781}"/>
          </ac:cxnSpMkLst>
        </pc:cxnChg>
      </pc:sldChg>
      <pc:sldChg chg="modSp">
        <pc:chgData name="He, Yusen" userId="S::heyusen@grinnell.edu::950caefc-5cf2-4186-8674-210f71943d31" providerId="AD" clId="Web-{25CD9DAD-0411-E11D-2140-700FB7BCA738}" dt="2022-04-12T02:39:09.122" v="726" actId="20577"/>
        <pc:sldMkLst>
          <pc:docMk/>
          <pc:sldMk cId="756176461" sldId="312"/>
        </pc:sldMkLst>
        <pc:spChg chg="mod">
          <ac:chgData name="He, Yusen" userId="S::heyusen@grinnell.edu::950caefc-5cf2-4186-8674-210f71943d31" providerId="AD" clId="Web-{25CD9DAD-0411-E11D-2140-700FB7BCA738}" dt="2022-04-12T02:39:09.122" v="726" actId="20577"/>
          <ac:spMkLst>
            <pc:docMk/>
            <pc:sldMk cId="756176461" sldId="312"/>
            <ac:spMk id="2" creationId="{83469A89-85F2-602D-291A-291C831BEDCD}"/>
          </ac:spMkLst>
        </pc:spChg>
      </pc:sldChg>
      <pc:sldChg chg="addSp delSp modSp">
        <pc:chgData name="He, Yusen" userId="S::heyusen@grinnell.edu::950caefc-5cf2-4186-8674-210f71943d31" providerId="AD" clId="Web-{25CD9DAD-0411-E11D-2140-700FB7BCA738}" dt="2022-04-12T02:25:49.255" v="597"/>
        <pc:sldMkLst>
          <pc:docMk/>
          <pc:sldMk cId="167992708" sldId="314"/>
        </pc:sldMkLst>
        <pc:spChg chg="add mod">
          <ac:chgData name="He, Yusen" userId="S::heyusen@grinnell.edu::950caefc-5cf2-4186-8674-210f71943d31" providerId="AD" clId="Web-{25CD9DAD-0411-E11D-2140-700FB7BCA738}" dt="2022-04-12T02:22:28.414" v="416" actId="1076"/>
          <ac:spMkLst>
            <pc:docMk/>
            <pc:sldMk cId="167992708" sldId="314"/>
            <ac:spMk id="8" creationId="{864FF399-C282-64AE-6F8D-EF4D5BAC407A}"/>
          </ac:spMkLst>
        </pc:spChg>
        <pc:graphicFrameChg chg="add del mod modGraphic">
          <ac:chgData name="He, Yusen" userId="S::heyusen@grinnell.edu::950caefc-5cf2-4186-8674-210f71943d31" providerId="AD" clId="Web-{25CD9DAD-0411-E11D-2140-700FB7BCA738}" dt="2022-04-12T02:18:13.586" v="195"/>
          <ac:graphicFrameMkLst>
            <pc:docMk/>
            <pc:sldMk cId="167992708" sldId="314"/>
            <ac:graphicFrameMk id="5" creationId="{60F30334-23E8-350F-155A-E4667F7846FF}"/>
          </ac:graphicFrameMkLst>
        </pc:graphicFrameChg>
        <pc:graphicFrameChg chg="add mod modGraphic">
          <ac:chgData name="He, Yusen" userId="S::heyusen@grinnell.edu::950caefc-5cf2-4186-8674-210f71943d31" providerId="AD" clId="Web-{25CD9DAD-0411-E11D-2140-700FB7BCA738}" dt="2022-04-12T02:22:05.851" v="414"/>
          <ac:graphicFrameMkLst>
            <pc:docMk/>
            <pc:sldMk cId="167992708" sldId="314"/>
            <ac:graphicFrameMk id="7" creationId="{27FDC3AA-93D6-B8B4-F75E-2D8BD7CE4A07}"/>
          </ac:graphicFrameMkLst>
        </pc:graphicFrameChg>
        <pc:graphicFrameChg chg="add del">
          <ac:chgData name="He, Yusen" userId="S::heyusen@grinnell.edu::950caefc-5cf2-4186-8674-210f71943d31" providerId="AD" clId="Web-{25CD9DAD-0411-E11D-2140-700FB7BCA738}" dt="2022-04-12T02:22:50.710" v="418"/>
          <ac:graphicFrameMkLst>
            <pc:docMk/>
            <pc:sldMk cId="167992708" sldId="314"/>
            <ac:graphicFrameMk id="9" creationId="{1CF155A3-3825-9BCF-4F9B-7A7EE18FCBAE}"/>
          </ac:graphicFrameMkLst>
        </pc:graphicFrameChg>
        <pc:graphicFrameChg chg="add mod modGraphic">
          <ac:chgData name="He, Yusen" userId="S::heyusen@grinnell.edu::950caefc-5cf2-4186-8674-210f71943d31" providerId="AD" clId="Web-{25CD9DAD-0411-E11D-2140-700FB7BCA738}" dt="2022-04-12T02:25:49.255" v="597"/>
          <ac:graphicFrameMkLst>
            <pc:docMk/>
            <pc:sldMk cId="167992708" sldId="314"/>
            <ac:graphicFrameMk id="10" creationId="{6B8202E1-3DEC-CF4F-CC7F-7384185A47DF}"/>
          </ac:graphicFrameMkLst>
        </pc:graphicFrameChg>
      </pc:sldChg>
      <pc:sldChg chg="modSp">
        <pc:chgData name="He, Yusen" userId="S::heyusen@grinnell.edu::950caefc-5cf2-4186-8674-210f71943d31" providerId="AD" clId="Web-{25CD9DAD-0411-E11D-2140-700FB7BCA738}" dt="2022-04-12T02:39:37.699" v="738" actId="14100"/>
        <pc:sldMkLst>
          <pc:docMk/>
          <pc:sldMk cId="3269556642" sldId="315"/>
        </pc:sldMkLst>
        <pc:spChg chg="mod">
          <ac:chgData name="He, Yusen" userId="S::heyusen@grinnell.edu::950caefc-5cf2-4186-8674-210f71943d31" providerId="AD" clId="Web-{25CD9DAD-0411-E11D-2140-700FB7BCA738}" dt="2022-04-12T02:39:37.699" v="738" actId="14100"/>
          <ac:spMkLst>
            <pc:docMk/>
            <pc:sldMk cId="3269556642" sldId="315"/>
            <ac:spMk id="90" creationId="{8960B805-21DC-FF50-86C3-8AB5D67F7E0A}"/>
          </ac:spMkLst>
        </pc:spChg>
      </pc:sldChg>
      <pc:sldChg chg="addSp delSp modSp">
        <pc:chgData name="He, Yusen" userId="S::heyusen@grinnell.edu::950caefc-5cf2-4186-8674-210f71943d31" providerId="AD" clId="Web-{25CD9DAD-0411-E11D-2140-700FB7BCA738}" dt="2022-04-12T03:50:06.343" v="1776" actId="20577"/>
        <pc:sldMkLst>
          <pc:docMk/>
          <pc:sldMk cId="2537379769" sldId="316"/>
        </pc:sldMkLst>
        <pc:spChg chg="add del mod">
          <ac:chgData name="He, Yusen" userId="S::heyusen@grinnell.edu::950caefc-5cf2-4186-8674-210f71943d31" providerId="AD" clId="Web-{25CD9DAD-0411-E11D-2140-700FB7BCA738}" dt="2022-04-12T02:07:36.390" v="7"/>
          <ac:spMkLst>
            <pc:docMk/>
            <pc:sldMk cId="2537379769" sldId="316"/>
            <ac:spMk id="2" creationId="{127D42C5-A6E5-26D3-8740-BA67C9A9D699}"/>
          </ac:spMkLst>
        </pc:spChg>
        <pc:spChg chg="add mod">
          <ac:chgData name="He, Yusen" userId="S::heyusen@grinnell.edu::950caefc-5cf2-4186-8674-210f71943d31" providerId="AD" clId="Web-{25CD9DAD-0411-E11D-2140-700FB7BCA738}" dt="2022-04-12T02:07:40.343" v="8" actId="1076"/>
          <ac:spMkLst>
            <pc:docMk/>
            <pc:sldMk cId="2537379769" sldId="316"/>
            <ac:spMk id="3" creationId="{D7B7BD19-E8EA-E56C-48A9-A99AA1F44A16}"/>
          </ac:spMkLst>
        </pc:spChg>
        <pc:spChg chg="add mod">
          <ac:chgData name="He, Yusen" userId="S::heyusen@grinnell.edu::950caefc-5cf2-4186-8674-210f71943d31" providerId="AD" clId="Web-{25CD9DAD-0411-E11D-2140-700FB7BCA738}" dt="2022-04-12T02:07:42.577" v="10" actId="1076"/>
          <ac:spMkLst>
            <pc:docMk/>
            <pc:sldMk cId="2537379769" sldId="316"/>
            <ac:spMk id="9" creationId="{70B09E96-1132-0CC0-6891-AE8B4B0088CF}"/>
          </ac:spMkLst>
        </pc:spChg>
        <pc:spChg chg="add mod">
          <ac:chgData name="He, Yusen" userId="S::heyusen@grinnell.edu::950caefc-5cf2-4186-8674-210f71943d31" providerId="AD" clId="Web-{25CD9DAD-0411-E11D-2140-700FB7BCA738}" dt="2022-04-12T02:07:44.452" v="12" actId="1076"/>
          <ac:spMkLst>
            <pc:docMk/>
            <pc:sldMk cId="2537379769" sldId="316"/>
            <ac:spMk id="10" creationId="{D5106D9F-1DCC-0B62-374F-D978B18DAA2B}"/>
          </ac:spMkLst>
        </pc:spChg>
        <pc:spChg chg="add mod">
          <ac:chgData name="He, Yusen" userId="S::heyusen@grinnell.edu::950caefc-5cf2-4186-8674-210f71943d31" providerId="AD" clId="Web-{25CD9DAD-0411-E11D-2140-700FB7BCA738}" dt="2022-04-12T02:07:47.499" v="14" actId="1076"/>
          <ac:spMkLst>
            <pc:docMk/>
            <pc:sldMk cId="2537379769" sldId="316"/>
            <ac:spMk id="11" creationId="{5F1B5D35-6CDB-069D-3C01-525A01A28492}"/>
          </ac:spMkLst>
        </pc:spChg>
        <pc:spChg chg="add mod">
          <ac:chgData name="He, Yusen" userId="S::heyusen@grinnell.edu::950caefc-5cf2-4186-8674-210f71943d31" providerId="AD" clId="Web-{25CD9DAD-0411-E11D-2140-700FB7BCA738}" dt="2022-04-12T02:07:49.686" v="16" actId="1076"/>
          <ac:spMkLst>
            <pc:docMk/>
            <pc:sldMk cId="2537379769" sldId="316"/>
            <ac:spMk id="12" creationId="{87A7DB8A-D6D5-A9FF-AD65-EDE5775D135B}"/>
          </ac:spMkLst>
        </pc:spChg>
        <pc:spChg chg="add mod">
          <ac:chgData name="He, Yusen" userId="S::heyusen@grinnell.edu::950caefc-5cf2-4186-8674-210f71943d31" providerId="AD" clId="Web-{25CD9DAD-0411-E11D-2140-700FB7BCA738}" dt="2022-04-12T02:07:53.233" v="24" actId="1076"/>
          <ac:spMkLst>
            <pc:docMk/>
            <pc:sldMk cId="2537379769" sldId="316"/>
            <ac:spMk id="13" creationId="{41E9A9A1-6828-1910-BA09-930E81E36CA5}"/>
          </ac:spMkLst>
        </pc:spChg>
        <pc:spChg chg="mod">
          <ac:chgData name="He, Yusen" userId="S::heyusen@grinnell.edu::950caefc-5cf2-4186-8674-210f71943d31" providerId="AD" clId="Web-{25CD9DAD-0411-E11D-2140-700FB7BCA738}" dt="2022-04-12T03:50:06.343" v="1776" actId="20577"/>
          <ac:spMkLst>
            <pc:docMk/>
            <pc:sldMk cId="2537379769" sldId="316"/>
            <ac:spMk id="15" creationId="{B1031237-7E4A-4D9E-AA0A-0D08AFF7F37A}"/>
          </ac:spMkLst>
        </pc:spChg>
        <pc:spChg chg="add mod">
          <ac:chgData name="He, Yusen" userId="S::heyusen@grinnell.edu::950caefc-5cf2-4186-8674-210f71943d31" providerId="AD" clId="Web-{25CD9DAD-0411-E11D-2140-700FB7BCA738}" dt="2022-04-12T02:07:54.577" v="25" actId="1076"/>
          <ac:spMkLst>
            <pc:docMk/>
            <pc:sldMk cId="2537379769" sldId="316"/>
            <ac:spMk id="16" creationId="{244B3BC0-A8B2-6FA1-3885-D113FB4A7A39}"/>
          </ac:spMkLst>
        </pc:spChg>
        <pc:spChg chg="add mod">
          <ac:chgData name="He, Yusen" userId="S::heyusen@grinnell.edu::950caefc-5cf2-4186-8674-210f71943d31" providerId="AD" clId="Web-{25CD9DAD-0411-E11D-2140-700FB7BCA738}" dt="2022-04-12T02:07:55.905" v="26" actId="1076"/>
          <ac:spMkLst>
            <pc:docMk/>
            <pc:sldMk cId="2537379769" sldId="316"/>
            <ac:spMk id="17" creationId="{54874150-BE6F-2034-0910-9BBBD5A19830}"/>
          </ac:spMkLst>
        </pc:spChg>
        <pc:spChg chg="add mod">
          <ac:chgData name="He, Yusen" userId="S::heyusen@grinnell.edu::950caefc-5cf2-4186-8674-210f71943d31" providerId="AD" clId="Web-{25CD9DAD-0411-E11D-2140-700FB7BCA738}" dt="2022-04-12T02:07:57.358" v="27" actId="1076"/>
          <ac:spMkLst>
            <pc:docMk/>
            <pc:sldMk cId="2537379769" sldId="316"/>
            <ac:spMk id="18" creationId="{F3A5949F-66B9-7582-5BCB-F698BC59C974}"/>
          </ac:spMkLst>
        </pc:spChg>
        <pc:spChg chg="add mod">
          <ac:chgData name="He, Yusen" userId="S::heyusen@grinnell.edu::950caefc-5cf2-4186-8674-210f71943d31" providerId="AD" clId="Web-{25CD9DAD-0411-E11D-2140-700FB7BCA738}" dt="2022-04-12T02:07:58.624" v="28" actId="1076"/>
          <ac:spMkLst>
            <pc:docMk/>
            <pc:sldMk cId="2537379769" sldId="316"/>
            <ac:spMk id="19" creationId="{70AF49E6-A5A3-2660-91B0-5F17E54EED6E}"/>
          </ac:spMkLst>
        </pc:spChg>
        <pc:spChg chg="add mod">
          <ac:chgData name="He, Yusen" userId="S::heyusen@grinnell.edu::950caefc-5cf2-4186-8674-210f71943d31" providerId="AD" clId="Web-{25CD9DAD-0411-E11D-2140-700FB7BCA738}" dt="2022-04-12T02:08:00.296" v="29" actId="1076"/>
          <ac:spMkLst>
            <pc:docMk/>
            <pc:sldMk cId="2537379769" sldId="316"/>
            <ac:spMk id="20" creationId="{D5C49F65-CD78-CAD2-BD6C-E05E570EAFF9}"/>
          </ac:spMkLst>
        </pc:spChg>
        <pc:spChg chg="add mod">
          <ac:chgData name="He, Yusen" userId="S::heyusen@grinnell.edu::950caefc-5cf2-4186-8674-210f71943d31" providerId="AD" clId="Web-{25CD9DAD-0411-E11D-2140-700FB7BCA738}" dt="2022-04-12T02:08:01.842" v="30" actId="1076"/>
          <ac:spMkLst>
            <pc:docMk/>
            <pc:sldMk cId="2537379769" sldId="316"/>
            <ac:spMk id="21" creationId="{6E346EBC-BDFB-5015-ACD0-0EEDD8C52BA6}"/>
          </ac:spMkLst>
        </pc:spChg>
        <pc:spChg chg="add mod">
          <ac:chgData name="He, Yusen" userId="S::heyusen@grinnell.edu::950caefc-5cf2-4186-8674-210f71943d31" providerId="AD" clId="Web-{25CD9DAD-0411-E11D-2140-700FB7BCA738}" dt="2022-04-12T02:08:08.514" v="53" actId="1076"/>
          <ac:spMkLst>
            <pc:docMk/>
            <pc:sldMk cId="2537379769" sldId="316"/>
            <ac:spMk id="22" creationId="{EFC41005-6FA0-8B3F-2004-93D02EEDAE68}"/>
          </ac:spMkLst>
        </pc:spChg>
        <pc:spChg chg="add mod">
          <ac:chgData name="He, Yusen" userId="S::heyusen@grinnell.edu::950caefc-5cf2-4186-8674-210f71943d31" providerId="AD" clId="Web-{25CD9DAD-0411-E11D-2140-700FB7BCA738}" dt="2022-04-12T02:08:09.764" v="54" actId="1076"/>
          <ac:spMkLst>
            <pc:docMk/>
            <pc:sldMk cId="2537379769" sldId="316"/>
            <ac:spMk id="23" creationId="{B80300D9-40EB-FAC6-AA65-F03CFB452A22}"/>
          </ac:spMkLst>
        </pc:spChg>
        <pc:spChg chg="add mod">
          <ac:chgData name="He, Yusen" userId="S::heyusen@grinnell.edu::950caefc-5cf2-4186-8674-210f71943d31" providerId="AD" clId="Web-{25CD9DAD-0411-E11D-2140-700FB7BCA738}" dt="2022-04-12T02:08:10.999" v="55" actId="1076"/>
          <ac:spMkLst>
            <pc:docMk/>
            <pc:sldMk cId="2537379769" sldId="316"/>
            <ac:spMk id="24" creationId="{C3FA9741-7157-9CD7-DEA5-88FC6C84419E}"/>
          </ac:spMkLst>
        </pc:spChg>
        <pc:spChg chg="add mod">
          <ac:chgData name="He, Yusen" userId="S::heyusen@grinnell.edu::950caefc-5cf2-4186-8674-210f71943d31" providerId="AD" clId="Web-{25CD9DAD-0411-E11D-2140-700FB7BCA738}" dt="2022-04-12T02:08:24.608" v="63" actId="1076"/>
          <ac:spMkLst>
            <pc:docMk/>
            <pc:sldMk cId="2537379769" sldId="316"/>
            <ac:spMk id="25" creationId="{3979D4BD-9EDC-3145-49F9-DDA22C48DB84}"/>
          </ac:spMkLst>
        </pc:spChg>
        <pc:spChg chg="add mod">
          <ac:chgData name="He, Yusen" userId="S::heyusen@grinnell.edu::950caefc-5cf2-4186-8674-210f71943d31" providerId="AD" clId="Web-{25CD9DAD-0411-E11D-2140-700FB7BCA738}" dt="2022-04-12T02:08:25.967" v="64" actId="1076"/>
          <ac:spMkLst>
            <pc:docMk/>
            <pc:sldMk cId="2537379769" sldId="316"/>
            <ac:spMk id="26" creationId="{57D718E3-865A-A361-719C-20FF1B0B619C}"/>
          </ac:spMkLst>
        </pc:spChg>
        <pc:spChg chg="add mod">
          <ac:chgData name="He, Yusen" userId="S::heyusen@grinnell.edu::950caefc-5cf2-4186-8674-210f71943d31" providerId="AD" clId="Web-{25CD9DAD-0411-E11D-2140-700FB7BCA738}" dt="2022-04-12T02:08:22.702" v="62" actId="1076"/>
          <ac:spMkLst>
            <pc:docMk/>
            <pc:sldMk cId="2537379769" sldId="316"/>
            <ac:spMk id="27" creationId="{FF904614-D455-D2BB-4EB6-99D64F334293}"/>
          </ac:spMkLst>
        </pc:spChg>
        <pc:spChg chg="add mod">
          <ac:chgData name="He, Yusen" userId="S::heyusen@grinnell.edu::950caefc-5cf2-4186-8674-210f71943d31" providerId="AD" clId="Web-{25CD9DAD-0411-E11D-2140-700FB7BCA738}" dt="2022-04-12T02:08:21.124" v="61" actId="1076"/>
          <ac:spMkLst>
            <pc:docMk/>
            <pc:sldMk cId="2537379769" sldId="316"/>
            <ac:spMk id="28" creationId="{218D9B53-F59F-A818-B22F-128721F04CBC}"/>
          </ac:spMkLst>
        </pc:spChg>
        <pc:spChg chg="add mod">
          <ac:chgData name="He, Yusen" userId="S::heyusen@grinnell.edu::950caefc-5cf2-4186-8674-210f71943d31" providerId="AD" clId="Web-{25CD9DAD-0411-E11D-2140-700FB7BCA738}" dt="2022-04-12T02:08:19.217" v="60" actId="1076"/>
          <ac:spMkLst>
            <pc:docMk/>
            <pc:sldMk cId="2537379769" sldId="316"/>
            <ac:spMk id="29" creationId="{39396E6D-8CF0-9AFF-47F0-09DC848BC6F1}"/>
          </ac:spMkLst>
        </pc:spChg>
        <pc:spChg chg="add mod">
          <ac:chgData name="He, Yusen" userId="S::heyusen@grinnell.edu::950caefc-5cf2-4186-8674-210f71943d31" providerId="AD" clId="Web-{25CD9DAD-0411-E11D-2140-700FB7BCA738}" dt="2022-04-12T02:08:27.514" v="65" actId="1076"/>
          <ac:spMkLst>
            <pc:docMk/>
            <pc:sldMk cId="2537379769" sldId="316"/>
            <ac:spMk id="30" creationId="{E4CC0DBE-62D5-16A6-4CB8-A4689AEA8473}"/>
          </ac:spMkLst>
        </pc:spChg>
        <pc:spChg chg="add mod">
          <ac:chgData name="He, Yusen" userId="S::heyusen@grinnell.edu::950caefc-5cf2-4186-8674-210f71943d31" providerId="AD" clId="Web-{25CD9DAD-0411-E11D-2140-700FB7BCA738}" dt="2022-04-12T02:08:29.139" v="66" actId="1076"/>
          <ac:spMkLst>
            <pc:docMk/>
            <pc:sldMk cId="2537379769" sldId="316"/>
            <ac:spMk id="31" creationId="{B7FBE979-3016-0600-E1A8-71A9E7DCFBBE}"/>
          </ac:spMkLst>
        </pc:spChg>
        <pc:spChg chg="add mod">
          <ac:chgData name="He, Yusen" userId="S::heyusen@grinnell.edu::950caefc-5cf2-4186-8674-210f71943d31" providerId="AD" clId="Web-{25CD9DAD-0411-E11D-2140-700FB7BCA738}" dt="2022-04-12T02:08:30.842" v="67" actId="1076"/>
          <ac:spMkLst>
            <pc:docMk/>
            <pc:sldMk cId="2537379769" sldId="316"/>
            <ac:spMk id="32" creationId="{D9B1D568-7AD5-4D19-008C-48F4F2971478}"/>
          </ac:spMkLst>
        </pc:spChg>
        <pc:spChg chg="add mod">
          <ac:chgData name="He, Yusen" userId="S::heyusen@grinnell.edu::950caefc-5cf2-4186-8674-210f71943d31" providerId="AD" clId="Web-{25CD9DAD-0411-E11D-2140-700FB7BCA738}" dt="2022-04-12T02:08:32.983" v="68" actId="1076"/>
          <ac:spMkLst>
            <pc:docMk/>
            <pc:sldMk cId="2537379769" sldId="316"/>
            <ac:spMk id="33" creationId="{953C0182-4ACB-3264-F39F-56D8B89938CA}"/>
          </ac:spMkLst>
        </pc:spChg>
        <pc:spChg chg="add mod">
          <ac:chgData name="He, Yusen" userId="S::heyusen@grinnell.edu::950caefc-5cf2-4186-8674-210f71943d31" providerId="AD" clId="Web-{25CD9DAD-0411-E11D-2140-700FB7BCA738}" dt="2022-04-12T02:08:34.623" v="69" actId="1076"/>
          <ac:spMkLst>
            <pc:docMk/>
            <pc:sldMk cId="2537379769" sldId="316"/>
            <ac:spMk id="34" creationId="{8B940D85-4D84-141F-C9F5-D8EA3664A7C5}"/>
          </ac:spMkLst>
        </pc:spChg>
        <pc:spChg chg="add mod">
          <ac:chgData name="He, Yusen" userId="S::heyusen@grinnell.edu::950caefc-5cf2-4186-8674-210f71943d31" providerId="AD" clId="Web-{25CD9DAD-0411-E11D-2140-700FB7BCA738}" dt="2022-04-12T02:08:36.561" v="70" actId="1076"/>
          <ac:spMkLst>
            <pc:docMk/>
            <pc:sldMk cId="2537379769" sldId="316"/>
            <ac:spMk id="35" creationId="{4AE85A52-D534-F94E-8134-AD6232CFA7B6}"/>
          </ac:spMkLst>
        </pc:spChg>
        <pc:spChg chg="add mod">
          <ac:chgData name="He, Yusen" userId="S::heyusen@grinnell.edu::950caefc-5cf2-4186-8674-210f71943d31" providerId="AD" clId="Web-{25CD9DAD-0411-E11D-2140-700FB7BCA738}" dt="2022-04-12T02:08:38.545" v="71" actId="1076"/>
          <ac:spMkLst>
            <pc:docMk/>
            <pc:sldMk cId="2537379769" sldId="316"/>
            <ac:spMk id="36" creationId="{EC0F6649-6550-A389-1547-FB26ECC3B8A8}"/>
          </ac:spMkLst>
        </pc:spChg>
        <pc:spChg chg="add mod">
          <ac:chgData name="He, Yusen" userId="S::heyusen@grinnell.edu::950caefc-5cf2-4186-8674-210f71943d31" providerId="AD" clId="Web-{25CD9DAD-0411-E11D-2140-700FB7BCA738}" dt="2022-04-12T02:08:41.233" v="72" actId="1076"/>
          <ac:spMkLst>
            <pc:docMk/>
            <pc:sldMk cId="2537379769" sldId="316"/>
            <ac:spMk id="37" creationId="{4B491845-CA2C-D354-DB15-65450ED35469}"/>
          </ac:spMkLst>
        </pc:spChg>
        <pc:spChg chg="add mod">
          <ac:chgData name="He, Yusen" userId="S::heyusen@grinnell.edu::950caefc-5cf2-4186-8674-210f71943d31" providerId="AD" clId="Web-{25CD9DAD-0411-E11D-2140-700FB7BCA738}" dt="2022-04-12T02:08:43.420" v="73" actId="1076"/>
          <ac:spMkLst>
            <pc:docMk/>
            <pc:sldMk cId="2537379769" sldId="316"/>
            <ac:spMk id="38" creationId="{1A62B729-E85C-3017-E606-A8A1CC65C12D}"/>
          </ac:spMkLst>
        </pc:spChg>
        <pc:spChg chg="add mod">
          <ac:chgData name="He, Yusen" userId="S::heyusen@grinnell.edu::950caefc-5cf2-4186-8674-210f71943d31" providerId="AD" clId="Web-{25CD9DAD-0411-E11D-2140-700FB7BCA738}" dt="2022-04-12T02:08:45.608" v="74" actId="1076"/>
          <ac:spMkLst>
            <pc:docMk/>
            <pc:sldMk cId="2537379769" sldId="316"/>
            <ac:spMk id="39" creationId="{F793873B-DA47-981C-AE08-FEF04C8F4F1C}"/>
          </ac:spMkLst>
        </pc:spChg>
        <pc:spChg chg="add mod">
          <ac:chgData name="He, Yusen" userId="S::heyusen@grinnell.edu::950caefc-5cf2-4186-8674-210f71943d31" providerId="AD" clId="Web-{25CD9DAD-0411-E11D-2140-700FB7BCA738}" dt="2022-04-12T02:08:47.639" v="75" actId="1076"/>
          <ac:spMkLst>
            <pc:docMk/>
            <pc:sldMk cId="2537379769" sldId="316"/>
            <ac:spMk id="40" creationId="{08C04726-4EF0-FCA6-4617-D6A779D9E3F9}"/>
          </ac:spMkLst>
        </pc:spChg>
        <pc:spChg chg="add mod">
          <ac:chgData name="He, Yusen" userId="S::heyusen@grinnell.edu::950caefc-5cf2-4186-8674-210f71943d31" providerId="AD" clId="Web-{25CD9DAD-0411-E11D-2140-700FB7BCA738}" dt="2022-04-12T02:08:49.514" v="76" actId="1076"/>
          <ac:spMkLst>
            <pc:docMk/>
            <pc:sldMk cId="2537379769" sldId="316"/>
            <ac:spMk id="41" creationId="{7CF09A79-2DF7-2678-AB5C-0374A8A2429A}"/>
          </ac:spMkLst>
        </pc:spChg>
        <pc:spChg chg="add mod">
          <ac:chgData name="He, Yusen" userId="S::heyusen@grinnell.edu::950caefc-5cf2-4186-8674-210f71943d31" providerId="AD" clId="Web-{25CD9DAD-0411-E11D-2140-700FB7BCA738}" dt="2022-04-12T02:08:51.420" v="77" actId="1076"/>
          <ac:spMkLst>
            <pc:docMk/>
            <pc:sldMk cId="2537379769" sldId="316"/>
            <ac:spMk id="42" creationId="{BAB85DDD-E00E-E3C9-64A1-8EF4158A709E}"/>
          </ac:spMkLst>
        </pc:spChg>
        <pc:spChg chg="add mod">
          <ac:chgData name="He, Yusen" userId="S::heyusen@grinnell.edu::950caefc-5cf2-4186-8674-210f71943d31" providerId="AD" clId="Web-{25CD9DAD-0411-E11D-2140-700FB7BCA738}" dt="2022-04-12T02:08:53.561" v="78" actId="1076"/>
          <ac:spMkLst>
            <pc:docMk/>
            <pc:sldMk cId="2537379769" sldId="316"/>
            <ac:spMk id="43" creationId="{FC02A70A-5694-A8E3-5763-F2620BAECB64}"/>
          </ac:spMkLst>
        </pc:spChg>
        <pc:grpChg chg="add mod">
          <ac:chgData name="He, Yusen" userId="S::heyusen@grinnell.edu::950caefc-5cf2-4186-8674-210f71943d31" providerId="AD" clId="Web-{25CD9DAD-0411-E11D-2140-700FB7BCA738}" dt="2022-04-12T02:32:57.344" v="617" actId="1076"/>
          <ac:grpSpMkLst>
            <pc:docMk/>
            <pc:sldMk cId="2537379769" sldId="316"/>
            <ac:grpSpMk id="8" creationId="{C903C96E-0ABF-FC51-0950-C6FD845038CC}"/>
          </ac:grpSpMkLst>
        </pc:grpChg>
        <pc:cxnChg chg="add mod">
          <ac:chgData name="He, Yusen" userId="S::heyusen@grinnell.edu::950caefc-5cf2-4186-8674-210f71943d31" providerId="AD" clId="Web-{25CD9DAD-0411-E11D-2140-700FB7BCA738}" dt="2022-04-12T02:09:18.842" v="80" actId="1076"/>
          <ac:cxnSpMkLst>
            <pc:docMk/>
            <pc:sldMk cId="2537379769" sldId="316"/>
            <ac:cxnSpMk id="4" creationId="{446ED163-933C-CC4B-DAB8-0B8D7ED19BBF}"/>
          </ac:cxnSpMkLst>
        </pc:cxnChg>
        <pc:cxnChg chg="add mod">
          <ac:chgData name="He, Yusen" userId="S::heyusen@grinnell.edu::950caefc-5cf2-4186-8674-210f71943d31" providerId="AD" clId="Web-{25CD9DAD-0411-E11D-2140-700FB7BCA738}" dt="2022-04-12T02:09:31.921" v="83" actId="1076"/>
          <ac:cxnSpMkLst>
            <pc:docMk/>
            <pc:sldMk cId="2537379769" sldId="316"/>
            <ac:cxnSpMk id="45" creationId="{B6AE5ECA-51CA-4712-DD06-B2E13AE9D6BB}"/>
          </ac:cxnSpMkLst>
        </pc:cxnChg>
        <pc:cxnChg chg="add mod">
          <ac:chgData name="He, Yusen" userId="S::heyusen@grinnell.edu::950caefc-5cf2-4186-8674-210f71943d31" providerId="AD" clId="Web-{25CD9DAD-0411-E11D-2140-700FB7BCA738}" dt="2022-04-12T02:33:12.032" v="621" actId="1076"/>
          <ac:cxnSpMkLst>
            <pc:docMk/>
            <pc:sldMk cId="2537379769" sldId="316"/>
            <ac:cxnSpMk id="47" creationId="{E2D6DC65-ED4C-4D79-4660-46F475E77721}"/>
          </ac:cxnSpMkLst>
        </pc:cxnChg>
      </pc:sldChg>
      <pc:sldChg chg="modSp">
        <pc:chgData name="He, Yusen" userId="S::heyusen@grinnell.edu::950caefc-5cf2-4186-8674-210f71943d31" providerId="AD" clId="Web-{25CD9DAD-0411-E11D-2140-700FB7BCA738}" dt="2022-04-12T03:00:45.608" v="1200" actId="20577"/>
        <pc:sldMkLst>
          <pc:docMk/>
          <pc:sldMk cId="133252841" sldId="317"/>
        </pc:sldMkLst>
        <pc:spChg chg="mod">
          <ac:chgData name="He, Yusen" userId="S::heyusen@grinnell.edu::950caefc-5cf2-4186-8674-210f71943d31" providerId="AD" clId="Web-{25CD9DAD-0411-E11D-2140-700FB7BCA738}" dt="2022-04-12T03:00:45.608" v="1200" actId="20577"/>
          <ac:spMkLst>
            <pc:docMk/>
            <pc:sldMk cId="133252841" sldId="317"/>
            <ac:spMk id="2" creationId="{83469A89-85F2-602D-291A-291C831BEDCD}"/>
          </ac:spMkLst>
        </pc:spChg>
      </pc:sldChg>
      <pc:sldChg chg="addSp modSp">
        <pc:chgData name="He, Yusen" userId="S::heyusen@grinnell.edu::950caefc-5cf2-4186-8674-210f71943d31" providerId="AD" clId="Web-{25CD9DAD-0411-E11D-2140-700FB7BCA738}" dt="2022-04-12T02:06:30.750" v="1" actId="14100"/>
        <pc:sldMkLst>
          <pc:docMk/>
          <pc:sldMk cId="3162327796" sldId="318"/>
        </pc:sldMkLst>
        <pc:spChg chg="mod">
          <ac:chgData name="He, Yusen" userId="S::heyusen@grinnell.edu::950caefc-5cf2-4186-8674-210f71943d31" providerId="AD" clId="Web-{25CD9DAD-0411-E11D-2140-700FB7BCA738}" dt="2022-04-12T02:06:30.750" v="1" actId="14100"/>
          <ac:spMkLst>
            <pc:docMk/>
            <pc:sldMk cId="3162327796" sldId="318"/>
            <ac:spMk id="12" creationId="{909A7511-EA3E-2028-B191-5EE2BB06D0AE}"/>
          </ac:spMkLst>
        </pc:spChg>
        <pc:picChg chg="add">
          <ac:chgData name="He, Yusen" userId="S::heyusen@grinnell.edu::950caefc-5cf2-4186-8674-210f71943d31" providerId="AD" clId="Web-{25CD9DAD-0411-E11D-2140-700FB7BCA738}" dt="2022-04-12T02:06:19.734" v="0"/>
          <ac:picMkLst>
            <pc:docMk/>
            <pc:sldMk cId="3162327796" sldId="318"/>
            <ac:picMk id="2" creationId="{44CCBF04-DF16-3666-7A6B-CD6657232C61}"/>
          </ac:picMkLst>
        </pc:picChg>
      </pc:sldChg>
      <pc:sldChg chg="addSp delSp">
        <pc:chgData name="He, Yusen" userId="S::heyusen@grinnell.edu::950caefc-5cf2-4186-8674-210f71943d31" providerId="AD" clId="Web-{25CD9DAD-0411-E11D-2140-700FB7BCA738}" dt="2022-04-12T02:06:44.437" v="3"/>
        <pc:sldMkLst>
          <pc:docMk/>
          <pc:sldMk cId="813409492" sldId="320"/>
        </pc:sldMkLst>
        <pc:spChg chg="del">
          <ac:chgData name="He, Yusen" userId="S::heyusen@grinnell.edu::950caefc-5cf2-4186-8674-210f71943d31" providerId="AD" clId="Web-{25CD9DAD-0411-E11D-2140-700FB7BCA738}" dt="2022-04-12T02:06:44.437" v="3"/>
          <ac:spMkLst>
            <pc:docMk/>
            <pc:sldMk cId="813409492" sldId="320"/>
            <ac:spMk id="3" creationId="{F003C9AE-62BE-9D8D-C238-A1AAF03976AE}"/>
          </ac:spMkLst>
        </pc:spChg>
        <pc:picChg chg="add">
          <ac:chgData name="He, Yusen" userId="S::heyusen@grinnell.edu::950caefc-5cf2-4186-8674-210f71943d31" providerId="AD" clId="Web-{25CD9DAD-0411-E11D-2140-700FB7BCA738}" dt="2022-04-12T02:06:42.265" v="2"/>
          <ac:picMkLst>
            <pc:docMk/>
            <pc:sldMk cId="813409492" sldId="320"/>
            <ac:picMk id="6" creationId="{4BF2E34C-359B-4FEA-E7BD-8CD1285D17AA}"/>
          </ac:picMkLst>
        </pc:picChg>
      </pc:sldChg>
      <pc:sldChg chg="addSp modSp add replId">
        <pc:chgData name="He, Yusen" userId="S::heyusen@grinnell.edu::950caefc-5cf2-4186-8674-210f71943d31" providerId="AD" clId="Web-{25CD9DAD-0411-E11D-2140-700FB7BCA738}" dt="2022-04-12T03:33:11.729" v="1579" actId="1076"/>
        <pc:sldMkLst>
          <pc:docMk/>
          <pc:sldMk cId="3337602937" sldId="321"/>
        </pc:sldMkLst>
        <pc:spChg chg="add mod">
          <ac:chgData name="He, Yusen" userId="S::heyusen@grinnell.edu::950caefc-5cf2-4186-8674-210f71943d31" providerId="AD" clId="Web-{25CD9DAD-0411-E11D-2140-700FB7BCA738}" dt="2022-04-12T02:10:34.325" v="97" actId="14100"/>
          <ac:spMkLst>
            <pc:docMk/>
            <pc:sldMk cId="3337602937" sldId="321"/>
            <ac:spMk id="2" creationId="{4D680395-6AD6-2ED0-0EAE-D06D2C357E19}"/>
          </ac:spMkLst>
        </pc:spChg>
        <pc:spChg chg="add mod">
          <ac:chgData name="He, Yusen" userId="S::heyusen@grinnell.edu::950caefc-5cf2-4186-8674-210f71943d31" providerId="AD" clId="Web-{25CD9DAD-0411-E11D-2140-700FB7BCA738}" dt="2022-04-12T02:12:05.840" v="119" actId="1076"/>
          <ac:spMkLst>
            <pc:docMk/>
            <pc:sldMk cId="3337602937" sldId="321"/>
            <ac:spMk id="6" creationId="{BB846D23-DF3C-762A-7E38-F3330E435E0D}"/>
          </ac:spMkLst>
        </pc:spChg>
        <pc:spChg chg="add mod">
          <ac:chgData name="He, Yusen" userId="S::heyusen@grinnell.edu::950caefc-5cf2-4186-8674-210f71943d31" providerId="AD" clId="Web-{25CD9DAD-0411-E11D-2140-700FB7BCA738}" dt="2022-04-12T03:33:11.729" v="1579" actId="1076"/>
          <ac:spMkLst>
            <pc:docMk/>
            <pc:sldMk cId="3337602937" sldId="321"/>
            <ac:spMk id="8" creationId="{3B5962CD-EFA2-B7F1-8AFB-6DE339AF7D56}"/>
          </ac:spMkLst>
        </pc:spChg>
        <pc:cxnChg chg="add mod">
          <ac:chgData name="He, Yusen" userId="S::heyusen@grinnell.edu::950caefc-5cf2-4186-8674-210f71943d31" providerId="AD" clId="Web-{25CD9DAD-0411-E11D-2140-700FB7BCA738}" dt="2022-04-12T02:33:25.328" v="623" actId="1076"/>
          <ac:cxnSpMkLst>
            <pc:docMk/>
            <pc:sldMk cId="3337602937" sldId="321"/>
            <ac:cxnSpMk id="7" creationId="{ED55F2CD-60F5-EB0D-4752-0A65FA34341D}"/>
          </ac:cxnSpMkLst>
        </pc:cxnChg>
        <pc:cxnChg chg="add mod">
          <ac:chgData name="He, Yusen" userId="S::heyusen@grinnell.edu::950caefc-5cf2-4186-8674-210f71943d31" providerId="AD" clId="Web-{25CD9DAD-0411-E11D-2140-700FB7BCA738}" dt="2022-04-12T02:11:06.278" v="104" actId="14100"/>
          <ac:cxnSpMkLst>
            <pc:docMk/>
            <pc:sldMk cId="3337602937" sldId="321"/>
            <ac:cxnSpMk id="44" creationId="{22966000-89F1-8D6B-FA2B-3422AD81F7E3}"/>
          </ac:cxnSpMkLst>
        </pc:cxnChg>
        <pc:cxnChg chg="mod">
          <ac:chgData name="He, Yusen" userId="S::heyusen@grinnell.edu::950caefc-5cf2-4186-8674-210f71943d31" providerId="AD" clId="Web-{25CD9DAD-0411-E11D-2140-700FB7BCA738}" dt="2022-04-12T02:10:47.184" v="98" actId="14100"/>
          <ac:cxnSpMkLst>
            <pc:docMk/>
            <pc:sldMk cId="3337602937" sldId="321"/>
            <ac:cxnSpMk id="45" creationId="{B6AE5ECA-51CA-4712-DD06-B2E13AE9D6BB}"/>
          </ac:cxnSpMkLst>
        </pc:cxnChg>
      </pc:sldChg>
      <pc:sldChg chg="addSp modSp add replId">
        <pc:chgData name="He, Yusen" userId="S::heyusen@grinnell.edu::950caefc-5cf2-4186-8674-210f71943d31" providerId="AD" clId="Web-{25CD9DAD-0411-E11D-2140-700FB7BCA738}" dt="2022-04-12T03:33:51.166" v="1597" actId="20577"/>
        <pc:sldMkLst>
          <pc:docMk/>
          <pc:sldMk cId="2568477964" sldId="322"/>
        </pc:sldMkLst>
        <pc:spChg chg="add mod">
          <ac:chgData name="He, Yusen" userId="S::heyusen@grinnell.edu::950caefc-5cf2-4186-8674-210f71943d31" providerId="AD" clId="Web-{25CD9DAD-0411-E11D-2140-700FB7BCA738}" dt="2022-04-12T03:33:20.839" v="1581" actId="1076"/>
          <ac:spMkLst>
            <pc:docMk/>
            <pc:sldMk cId="2568477964" sldId="322"/>
            <ac:spMk id="8" creationId="{DC36D0A3-D2FA-C40C-7D15-75936A7E8207}"/>
          </ac:spMkLst>
        </pc:spChg>
        <pc:spChg chg="add mod">
          <ac:chgData name="He, Yusen" userId="S::heyusen@grinnell.edu::950caefc-5cf2-4186-8674-210f71943d31" providerId="AD" clId="Web-{25CD9DAD-0411-E11D-2140-700FB7BCA738}" dt="2022-04-12T02:12:59.089" v="130" actId="1076"/>
          <ac:spMkLst>
            <pc:docMk/>
            <pc:sldMk cId="2568477964" sldId="322"/>
            <ac:spMk id="47" creationId="{EB0EB342-6F9A-57E3-77DA-B8C2EBB3795F}"/>
          </ac:spMkLst>
        </pc:spChg>
        <pc:spChg chg="add mod">
          <ac:chgData name="He, Yusen" userId="S::heyusen@grinnell.edu::950caefc-5cf2-4186-8674-210f71943d31" providerId="AD" clId="Web-{25CD9DAD-0411-E11D-2140-700FB7BCA738}" dt="2022-04-12T03:33:51.166" v="1597" actId="20577"/>
          <ac:spMkLst>
            <pc:docMk/>
            <pc:sldMk cId="2568477964" sldId="322"/>
            <ac:spMk id="51" creationId="{57FA732B-292D-379D-3EA2-B436166B208B}"/>
          </ac:spMkLst>
        </pc:spChg>
        <pc:cxnChg chg="add mod">
          <ac:chgData name="He, Yusen" userId="S::heyusen@grinnell.edu::950caefc-5cf2-4186-8674-210f71943d31" providerId="AD" clId="Web-{25CD9DAD-0411-E11D-2140-700FB7BCA738}" dt="2022-04-12T02:33:34.391" v="625" actId="1076"/>
          <ac:cxnSpMkLst>
            <pc:docMk/>
            <pc:sldMk cId="2568477964" sldId="322"/>
            <ac:cxnSpMk id="7" creationId="{8BFB506D-4616-8334-ACBD-FC56C4682B29}"/>
          </ac:cxnSpMkLst>
        </pc:cxnChg>
        <pc:cxnChg chg="add mod">
          <ac:chgData name="He, Yusen" userId="S::heyusen@grinnell.edu::950caefc-5cf2-4186-8674-210f71943d31" providerId="AD" clId="Web-{25CD9DAD-0411-E11D-2140-700FB7BCA738}" dt="2022-04-12T02:12:42.089" v="125"/>
          <ac:cxnSpMkLst>
            <pc:docMk/>
            <pc:sldMk cId="2568477964" sldId="322"/>
            <ac:cxnSpMk id="46" creationId="{7246DE6F-578D-70DB-BB2D-801CAC33A50C}"/>
          </ac:cxnSpMkLst>
        </pc:cxnChg>
      </pc:sldChg>
      <pc:sldChg chg="addSp delSp modSp add replId">
        <pc:chgData name="He, Yusen" userId="S::heyusen@grinnell.edu::950caefc-5cf2-4186-8674-210f71943d31" providerId="AD" clId="Web-{25CD9DAD-0411-E11D-2140-700FB7BCA738}" dt="2022-04-12T03:53:09.404" v="1777"/>
        <pc:sldMkLst>
          <pc:docMk/>
          <pc:sldMk cId="2898602603" sldId="323"/>
        </pc:sldMkLst>
        <pc:spChg chg="add">
          <ac:chgData name="He, Yusen" userId="S::heyusen@grinnell.edu::950caefc-5cf2-4186-8674-210f71943d31" providerId="AD" clId="Web-{25CD9DAD-0411-E11D-2140-700FB7BCA738}" dt="2022-04-12T03:34:10.088" v="1598"/>
          <ac:spMkLst>
            <pc:docMk/>
            <pc:sldMk cId="2898602603" sldId="323"/>
            <ac:spMk id="8" creationId="{43C78D08-2191-2021-4F51-668C6515F2E4}"/>
          </ac:spMkLst>
        </pc:spChg>
        <pc:spChg chg="add del mod">
          <ac:chgData name="He, Yusen" userId="S::heyusen@grinnell.edu::950caefc-5cf2-4186-8674-210f71943d31" providerId="AD" clId="Web-{25CD9DAD-0411-E11D-2140-700FB7BCA738}" dt="2022-04-12T02:28:49.988" v="613" actId="1076"/>
          <ac:spMkLst>
            <pc:docMk/>
            <pc:sldMk cId="2898602603" sldId="323"/>
            <ac:spMk id="47" creationId="{EB0EB342-6F9A-57E3-77DA-B8C2EBB3795F}"/>
          </ac:spMkLst>
        </pc:spChg>
        <pc:spChg chg="add mod">
          <ac:chgData name="He, Yusen" userId="S::heyusen@grinnell.edu::950caefc-5cf2-4186-8674-210f71943d31" providerId="AD" clId="Web-{25CD9DAD-0411-E11D-2140-700FB7BCA738}" dt="2022-04-12T03:38:05.242" v="1678" actId="1076"/>
          <ac:spMkLst>
            <pc:docMk/>
            <pc:sldMk cId="2898602603" sldId="323"/>
            <ac:spMk id="51" creationId="{8921DBC6-4825-911B-EF4F-BE9E19692AE0}"/>
          </ac:spMkLst>
        </pc:spChg>
        <pc:spChg chg="add del mod">
          <ac:chgData name="He, Yusen" userId="S::heyusen@grinnell.edu::950caefc-5cf2-4186-8674-210f71943d31" providerId="AD" clId="Web-{25CD9DAD-0411-E11D-2140-700FB7BCA738}" dt="2022-04-12T02:28:55.675" v="615"/>
          <ac:spMkLst>
            <pc:docMk/>
            <pc:sldMk cId="2898602603" sldId="323"/>
            <ac:spMk id="52" creationId="{28128569-3C03-FB96-B39A-D221CDDB0186}"/>
          </ac:spMkLst>
        </pc:spChg>
        <pc:spChg chg="add del mod">
          <ac:chgData name="He, Yusen" userId="S::heyusen@grinnell.edu::950caefc-5cf2-4186-8674-210f71943d31" providerId="AD" clId="Web-{25CD9DAD-0411-E11D-2140-700FB7BCA738}" dt="2022-04-12T03:37:51.351" v="1672"/>
          <ac:spMkLst>
            <pc:docMk/>
            <pc:sldMk cId="2898602603" sldId="323"/>
            <ac:spMk id="53" creationId="{044A7766-DE07-7E0F-1D64-700300F997AE}"/>
          </ac:spMkLst>
        </pc:spChg>
        <pc:spChg chg="add del mod">
          <ac:chgData name="He, Yusen" userId="S::heyusen@grinnell.edu::950caefc-5cf2-4186-8674-210f71943d31" providerId="AD" clId="Web-{25CD9DAD-0411-E11D-2140-700FB7BCA738}" dt="2022-04-12T03:37:52.929" v="1673"/>
          <ac:spMkLst>
            <pc:docMk/>
            <pc:sldMk cId="2898602603" sldId="323"/>
            <ac:spMk id="54" creationId="{EEC07DD4-8B56-2F9B-5168-26D84A3C4BCF}"/>
          </ac:spMkLst>
        </pc:spChg>
        <pc:spChg chg="add mod">
          <ac:chgData name="He, Yusen" userId="S::heyusen@grinnell.edu::950caefc-5cf2-4186-8674-210f71943d31" providerId="AD" clId="Web-{25CD9DAD-0411-E11D-2140-700FB7BCA738}" dt="2022-04-12T03:40:31.834" v="1688" actId="20577"/>
          <ac:spMkLst>
            <pc:docMk/>
            <pc:sldMk cId="2898602603" sldId="323"/>
            <ac:spMk id="58" creationId="{64368921-347E-3E2E-B3B5-93BF09EAD353}"/>
          </ac:spMkLst>
        </pc:spChg>
        <pc:spChg chg="add mod">
          <ac:chgData name="He, Yusen" userId="S::heyusen@grinnell.edu::950caefc-5cf2-4186-8674-210f71943d31" providerId="AD" clId="Web-{25CD9DAD-0411-E11D-2140-700FB7BCA738}" dt="2022-04-12T03:34:31.322" v="1605" actId="20577"/>
          <ac:spMkLst>
            <pc:docMk/>
            <pc:sldMk cId="2898602603" sldId="323"/>
            <ac:spMk id="60" creationId="{45500E5C-8431-E9AD-80C9-A097575DE031}"/>
          </ac:spMkLst>
        </pc:spChg>
        <pc:spChg chg="add mod">
          <ac:chgData name="He, Yusen" userId="S::heyusen@grinnell.edu::950caefc-5cf2-4186-8674-210f71943d31" providerId="AD" clId="Web-{25CD9DAD-0411-E11D-2140-700FB7BCA738}" dt="2022-04-12T03:43:00.114" v="1703" actId="20577"/>
          <ac:spMkLst>
            <pc:docMk/>
            <pc:sldMk cId="2898602603" sldId="323"/>
            <ac:spMk id="62" creationId="{6083254C-A755-0408-7C53-6A13D4F8A6DA}"/>
          </ac:spMkLst>
        </pc:spChg>
        <pc:grpChg chg="add">
          <ac:chgData name="He, Yusen" userId="S::heyusen@grinnell.edu::950caefc-5cf2-4186-8674-210f71943d31" providerId="AD" clId="Web-{25CD9DAD-0411-E11D-2140-700FB7BCA738}" dt="2022-04-12T03:53:09.404" v="1777"/>
          <ac:grpSpMkLst>
            <pc:docMk/>
            <pc:sldMk cId="2898602603" sldId="323"/>
            <ac:grpSpMk id="63" creationId="{C0228786-FE5A-1234-9A7D-106B081E0730}"/>
          </ac:grpSpMkLst>
        </pc:grpChg>
        <pc:cxnChg chg="add mod">
          <ac:chgData name="He, Yusen" userId="S::heyusen@grinnell.edu::950caefc-5cf2-4186-8674-210f71943d31" providerId="AD" clId="Web-{25CD9DAD-0411-E11D-2140-700FB7BCA738}" dt="2022-04-12T02:33:48.672" v="627" actId="1076"/>
          <ac:cxnSpMkLst>
            <pc:docMk/>
            <pc:sldMk cId="2898602603" sldId="323"/>
            <ac:cxnSpMk id="7" creationId="{75291EB0-983E-AB3F-82CE-76CAB7844E24}"/>
          </ac:cxnSpMkLst>
        </pc:cxnChg>
        <pc:cxnChg chg="add del mod">
          <ac:chgData name="He, Yusen" userId="S::heyusen@grinnell.edu::950caefc-5cf2-4186-8674-210f71943d31" providerId="AD" clId="Web-{25CD9DAD-0411-E11D-2140-700FB7BCA738}" dt="2022-04-12T03:37:57.586" v="1675"/>
          <ac:cxnSpMkLst>
            <pc:docMk/>
            <pc:sldMk cId="2898602603" sldId="323"/>
            <ac:cxnSpMk id="48" creationId="{A50D2FDD-58E5-0334-9F9F-D372CBF0FC3D}"/>
          </ac:cxnSpMkLst>
        </pc:cxnChg>
        <pc:cxnChg chg="add del mod">
          <ac:chgData name="He, Yusen" userId="S::heyusen@grinnell.edu::950caefc-5cf2-4186-8674-210f71943d31" providerId="AD" clId="Web-{25CD9DAD-0411-E11D-2140-700FB7BCA738}" dt="2022-04-12T03:38:00.648" v="1676"/>
          <ac:cxnSpMkLst>
            <pc:docMk/>
            <pc:sldMk cId="2898602603" sldId="323"/>
            <ac:cxnSpMk id="49" creationId="{335DF692-53FF-EC4F-06DD-752C0C363D66}"/>
          </ac:cxnSpMkLst>
        </pc:cxnChg>
        <pc:cxnChg chg="add del mod">
          <ac:chgData name="He, Yusen" userId="S::heyusen@grinnell.edu::950caefc-5cf2-4186-8674-210f71943d31" providerId="AD" clId="Web-{25CD9DAD-0411-E11D-2140-700FB7BCA738}" dt="2022-04-12T03:38:01.773" v="1677"/>
          <ac:cxnSpMkLst>
            <pc:docMk/>
            <pc:sldMk cId="2898602603" sldId="323"/>
            <ac:cxnSpMk id="50" creationId="{5F8FF719-600C-CFD2-5C92-771B368D1217}"/>
          </ac:cxnSpMkLst>
        </pc:cxnChg>
      </pc:sldChg>
      <pc:sldChg chg="addSp delSp modSp add replId">
        <pc:chgData name="He, Yusen" userId="S::heyusen@grinnell.edu::950caefc-5cf2-4186-8674-210f71943d31" providerId="AD" clId="Web-{25CD9DAD-0411-E11D-2140-700FB7BCA738}" dt="2022-04-12T02:59:27.781" v="1197"/>
        <pc:sldMkLst>
          <pc:docMk/>
          <pc:sldMk cId="3522588595" sldId="324"/>
        </pc:sldMkLst>
        <pc:spChg chg="mod">
          <ac:chgData name="He, Yusen" userId="S::heyusen@grinnell.edu::950caefc-5cf2-4186-8674-210f71943d31" providerId="AD" clId="Web-{25CD9DAD-0411-E11D-2140-700FB7BCA738}" dt="2022-04-12T02:58:16.063" v="1179" actId="20577"/>
          <ac:spMkLst>
            <pc:docMk/>
            <pc:sldMk cId="3522588595" sldId="324"/>
            <ac:spMk id="2" creationId="{83469A89-85F2-602D-291A-291C831BEDCD}"/>
          </ac:spMkLst>
        </pc:spChg>
        <pc:spChg chg="mod">
          <ac:chgData name="He, Yusen" userId="S::heyusen@grinnell.edu::950caefc-5cf2-4186-8674-210f71943d31" providerId="AD" clId="Web-{25CD9DAD-0411-E11D-2140-700FB7BCA738}" dt="2022-04-12T02:52:29.004" v="746" actId="20577"/>
          <ac:spMkLst>
            <pc:docMk/>
            <pc:sldMk cId="3522588595" sldId="324"/>
            <ac:spMk id="4" creationId="{7D8FFDED-1EA4-E28F-B5DE-9D5802D85C53}"/>
          </ac:spMkLst>
        </pc:spChg>
        <pc:graphicFrameChg chg="add del mod modGraphic">
          <ac:chgData name="He, Yusen" userId="S::heyusen@grinnell.edu::950caefc-5cf2-4186-8674-210f71943d31" providerId="AD" clId="Web-{25CD9DAD-0411-E11D-2140-700FB7BCA738}" dt="2022-04-12T02:54:34.675" v="888"/>
          <ac:graphicFrameMkLst>
            <pc:docMk/>
            <pc:sldMk cId="3522588595" sldId="324"/>
            <ac:graphicFrameMk id="3" creationId="{23052EE8-31CE-1A28-F392-14B4CF30A91F}"/>
          </ac:graphicFrameMkLst>
        </pc:graphicFrameChg>
        <pc:graphicFrameChg chg="add mod modGraphic">
          <ac:chgData name="He, Yusen" userId="S::heyusen@grinnell.edu::950caefc-5cf2-4186-8674-210f71943d31" providerId="AD" clId="Web-{25CD9DAD-0411-E11D-2140-700FB7BCA738}" dt="2022-04-12T02:59:27.781" v="1197"/>
          <ac:graphicFrameMkLst>
            <pc:docMk/>
            <pc:sldMk cId="3522588595" sldId="324"/>
            <ac:graphicFrameMk id="5" creationId="{7B33EFC0-CD25-ACF0-04F0-6D89A06645CE}"/>
          </ac:graphicFrameMkLst>
        </pc:graphicFrameChg>
      </pc:sldChg>
      <pc:sldChg chg="addSp delSp modSp">
        <pc:chgData name="He, Yusen" userId="S::heyusen@grinnell.edu::950caefc-5cf2-4186-8674-210f71943d31" providerId="AD" clId="Web-{25CD9DAD-0411-E11D-2140-700FB7BCA738}" dt="2022-04-12T03:57:03.839" v="1925" actId="20577"/>
        <pc:sldMkLst>
          <pc:docMk/>
          <pc:sldMk cId="2684173975" sldId="325"/>
        </pc:sldMkLst>
        <pc:spChg chg="mod">
          <ac:chgData name="He, Yusen" userId="S::heyusen@grinnell.edu::950caefc-5cf2-4186-8674-210f71943d31" providerId="AD" clId="Web-{25CD9DAD-0411-E11D-2140-700FB7BCA738}" dt="2022-04-12T03:57:03.839" v="1925" actId="20577"/>
          <ac:spMkLst>
            <pc:docMk/>
            <pc:sldMk cId="2684173975" sldId="325"/>
            <ac:spMk id="2" creationId="{9048833B-D770-58D3-571F-7A4B88B1C8D4}"/>
          </ac:spMkLst>
        </pc:spChg>
        <pc:spChg chg="add del mod">
          <ac:chgData name="He, Yusen" userId="S::heyusen@grinnell.edu::950caefc-5cf2-4186-8674-210f71943d31" providerId="AD" clId="Web-{25CD9DAD-0411-E11D-2140-700FB7BCA738}" dt="2022-04-12T03:53:18.748" v="1781"/>
          <ac:spMkLst>
            <pc:docMk/>
            <pc:sldMk cId="2684173975" sldId="325"/>
            <ac:spMk id="7" creationId="{B80DC6A9-0B95-CB8E-8072-87F4C3C9A617}"/>
          </ac:spMkLst>
        </pc:spChg>
        <pc:grpChg chg="add mod">
          <ac:chgData name="He, Yusen" userId="S::heyusen@grinnell.edu::950caefc-5cf2-4186-8674-210f71943d31" providerId="AD" clId="Web-{25CD9DAD-0411-E11D-2140-700FB7BCA738}" dt="2022-04-12T03:53:44.435" v="1787" actId="1076"/>
          <ac:grpSpMkLst>
            <pc:docMk/>
            <pc:sldMk cId="2684173975" sldId="325"/>
            <ac:grpSpMk id="54" creationId="{E00CAB5C-E6C9-573C-159F-A54343C408FD}"/>
          </ac:grpSpMkLst>
        </pc:grpChg>
        <pc:grpChg chg="add mod">
          <ac:chgData name="He, Yusen" userId="S::heyusen@grinnell.edu::950caefc-5cf2-4186-8674-210f71943d31" providerId="AD" clId="Web-{25CD9DAD-0411-E11D-2140-700FB7BCA738}" dt="2022-04-12T03:55:22.668" v="1810" actId="14100"/>
          <ac:grpSpMkLst>
            <pc:docMk/>
            <pc:sldMk cId="2684173975" sldId="325"/>
            <ac:grpSpMk id="61" creationId="{AD6ADFFF-D94E-7EFD-6380-47FE85F9DA98}"/>
          </ac:grpSpMkLst>
        </pc:grpChg>
        <pc:grpChg chg="add mod">
          <ac:chgData name="He, Yusen" userId="S::heyusen@grinnell.edu::950caefc-5cf2-4186-8674-210f71943d31" providerId="AD" clId="Web-{25CD9DAD-0411-E11D-2140-700FB7BCA738}" dt="2022-04-12T03:55:34.184" v="1814" actId="688"/>
          <ac:grpSpMkLst>
            <pc:docMk/>
            <pc:sldMk cId="2684173975" sldId="325"/>
            <ac:grpSpMk id="62" creationId="{9EE865A2-E0D4-E18D-7E07-6E4BB038D133}"/>
          </ac:grpSpMkLst>
        </pc:grpChg>
        <pc:grpChg chg="add mod">
          <ac:chgData name="He, Yusen" userId="S::heyusen@grinnell.edu::950caefc-5cf2-4186-8674-210f71943d31" providerId="AD" clId="Web-{25CD9DAD-0411-E11D-2140-700FB7BCA738}" dt="2022-04-12T03:55:46.730" v="1818" actId="688"/>
          <ac:grpSpMkLst>
            <pc:docMk/>
            <pc:sldMk cId="2684173975" sldId="325"/>
            <ac:grpSpMk id="65" creationId="{A64A848E-1E61-FD59-A897-0267B93DD874}"/>
          </ac:grpSpMkLst>
        </pc:grpChg>
        <pc:picChg chg="add">
          <ac:chgData name="He, Yusen" userId="S::heyusen@grinnell.edu::950caefc-5cf2-4186-8674-210f71943d31" providerId="AD" clId="Web-{25CD9DAD-0411-E11D-2140-700FB7BCA738}" dt="2022-04-12T03:38:36.648" v="1683"/>
          <ac:picMkLst>
            <pc:docMk/>
            <pc:sldMk cId="2684173975" sldId="325"/>
            <ac:picMk id="6" creationId="{BC1F5210-C04C-5970-E713-42E89F494CA0}"/>
          </ac:picMkLst>
        </pc:picChg>
        <pc:inkChg chg="add del">
          <ac:chgData name="He, Yusen" userId="S::heyusen@grinnell.edu::950caefc-5cf2-4186-8674-210f71943d31" providerId="AD" clId="Web-{25CD9DAD-0411-E11D-2140-700FB7BCA738}" dt="2022-04-12T03:54:01.622" v="1789"/>
          <ac:inkMkLst>
            <pc:docMk/>
            <pc:sldMk cId="2684173975" sldId="325"/>
            <ac:inkMk id="55" creationId="{A6EEFDB9-78B1-87E9-8B5B-A508EB55D2E1}"/>
          </ac:inkMkLst>
        </pc:inkChg>
        <pc:inkChg chg="add del">
          <ac:chgData name="He, Yusen" userId="S::heyusen@grinnell.edu::950caefc-5cf2-4186-8674-210f71943d31" providerId="AD" clId="Web-{25CD9DAD-0411-E11D-2140-700FB7BCA738}" dt="2022-04-12T03:54:18.138" v="1792"/>
          <ac:inkMkLst>
            <pc:docMk/>
            <pc:sldMk cId="2684173975" sldId="325"/>
            <ac:inkMk id="57" creationId="{D6CA3448-A5F6-B07B-B92E-CD3A37AA2EC1}"/>
          </ac:inkMkLst>
        </pc:inkChg>
        <pc:inkChg chg="add del">
          <ac:chgData name="He, Yusen" userId="S::heyusen@grinnell.edu::950caefc-5cf2-4186-8674-210f71943d31" providerId="AD" clId="Web-{25CD9DAD-0411-E11D-2140-700FB7BCA738}" dt="2022-04-12T03:54:34.622" v="1797"/>
          <ac:inkMkLst>
            <pc:docMk/>
            <pc:sldMk cId="2684173975" sldId="325"/>
            <ac:inkMk id="58" creationId="{69D08F06-07B2-019A-7A4E-C01E94F21BB9}"/>
          </ac:inkMkLst>
        </pc:inkChg>
        <pc:inkChg chg="add del">
          <ac:chgData name="He, Yusen" userId="S::heyusen@grinnell.edu::950caefc-5cf2-4186-8674-210f71943d31" providerId="AD" clId="Web-{25CD9DAD-0411-E11D-2140-700FB7BCA738}" dt="2022-04-12T03:54:32.309" v="1796"/>
          <ac:inkMkLst>
            <pc:docMk/>
            <pc:sldMk cId="2684173975" sldId="325"/>
            <ac:inkMk id="59" creationId="{B1965C2B-A08F-5E96-D7FF-D16E9BBFA055}"/>
          </ac:inkMkLst>
        </pc:inkChg>
        <pc:cxnChg chg="add del">
          <ac:chgData name="He, Yusen" userId="S::heyusen@grinnell.edu::950caefc-5cf2-4186-8674-210f71943d31" providerId="AD" clId="Web-{25CD9DAD-0411-E11D-2140-700FB7BCA738}" dt="2022-04-12T03:53:28.122" v="1783"/>
          <ac:cxnSpMkLst>
            <pc:docMk/>
            <pc:sldMk cId="2684173975" sldId="325"/>
            <ac:cxnSpMk id="9" creationId="{ACB94CA4-6FED-CAED-61D6-9453BE1DB027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54:51.575" v="1803" actId="14100"/>
          <ac:cxnSpMkLst>
            <pc:docMk/>
            <pc:sldMk cId="2684173975" sldId="325"/>
            <ac:cxnSpMk id="56" creationId="{3EA07735-93A8-D09B-E93F-8E7A883E005E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55:01.715" v="1806" actId="14100"/>
          <ac:cxnSpMkLst>
            <pc:docMk/>
            <pc:sldMk cId="2684173975" sldId="325"/>
            <ac:cxnSpMk id="60" creationId="{F3983E59-6F39-7144-F93F-C9F4935F42AC}"/>
          </ac:cxnSpMkLst>
        </pc:cxnChg>
        <pc:cxnChg chg="mod">
          <ac:chgData name="He, Yusen" userId="S::heyusen@grinnell.edu::950caefc-5cf2-4186-8674-210f71943d31" providerId="AD" clId="Web-{25CD9DAD-0411-E11D-2140-700FB7BCA738}" dt="2022-04-12T03:55:26.356" v="1811"/>
          <ac:cxnSpMkLst>
            <pc:docMk/>
            <pc:sldMk cId="2684173975" sldId="325"/>
            <ac:cxnSpMk id="63" creationId="{388738FE-F033-FC7C-4DDC-6472DCC7A59E}"/>
          </ac:cxnSpMkLst>
        </pc:cxnChg>
        <pc:cxnChg chg="mod">
          <ac:chgData name="He, Yusen" userId="S::heyusen@grinnell.edu::950caefc-5cf2-4186-8674-210f71943d31" providerId="AD" clId="Web-{25CD9DAD-0411-E11D-2140-700FB7BCA738}" dt="2022-04-12T03:55:26.356" v="1811"/>
          <ac:cxnSpMkLst>
            <pc:docMk/>
            <pc:sldMk cId="2684173975" sldId="325"/>
            <ac:cxnSpMk id="64" creationId="{8D294EF6-779A-2F09-1C63-E5056A8FDF8F}"/>
          </ac:cxnSpMkLst>
        </pc:cxnChg>
        <pc:cxnChg chg="mod">
          <ac:chgData name="He, Yusen" userId="S::heyusen@grinnell.edu::950caefc-5cf2-4186-8674-210f71943d31" providerId="AD" clId="Web-{25CD9DAD-0411-E11D-2140-700FB7BCA738}" dt="2022-04-12T03:55:38.324" v="1815"/>
          <ac:cxnSpMkLst>
            <pc:docMk/>
            <pc:sldMk cId="2684173975" sldId="325"/>
            <ac:cxnSpMk id="66" creationId="{7FC490E8-B728-D786-EF90-7007AB027E32}"/>
          </ac:cxnSpMkLst>
        </pc:cxnChg>
        <pc:cxnChg chg="mod">
          <ac:chgData name="He, Yusen" userId="S::heyusen@grinnell.edu::950caefc-5cf2-4186-8674-210f71943d31" providerId="AD" clId="Web-{25CD9DAD-0411-E11D-2140-700FB7BCA738}" dt="2022-04-12T03:55:38.324" v="1815"/>
          <ac:cxnSpMkLst>
            <pc:docMk/>
            <pc:sldMk cId="2684173975" sldId="325"/>
            <ac:cxnSpMk id="67" creationId="{56816C15-E9C3-4DC7-E6AA-7EED8FBDDE0D}"/>
          </ac:cxnSpMkLst>
        </pc:cxnChg>
      </pc:sldChg>
      <pc:sldChg chg="modSp add del ord replId">
        <pc:chgData name="He, Yusen" userId="S::heyusen@grinnell.edu::950caefc-5cf2-4186-8674-210f71943d31" providerId="AD" clId="Web-{25CD9DAD-0411-E11D-2140-700FB7BCA738}" dt="2022-04-12T03:28:23.529" v="1535"/>
        <pc:sldMkLst>
          <pc:docMk/>
          <pc:sldMk cId="506782011" sldId="326"/>
        </pc:sldMkLst>
        <pc:spChg chg="mod">
          <ac:chgData name="He, Yusen" userId="S::heyusen@grinnell.edu::950caefc-5cf2-4186-8674-210f71943d31" providerId="AD" clId="Web-{25CD9DAD-0411-E11D-2140-700FB7BCA738}" dt="2022-04-12T03:22:37.236" v="1407" actId="20577"/>
          <ac:spMkLst>
            <pc:docMk/>
            <pc:sldMk cId="506782011" sldId="326"/>
            <ac:spMk id="15" creationId="{B1031237-7E4A-4D9E-AA0A-0D08AFF7F37A}"/>
          </ac:spMkLst>
        </pc:spChg>
      </pc:sldChg>
      <pc:sldChg chg="addSp delSp modSp add replId">
        <pc:chgData name="He, Yusen" userId="S::heyusen@grinnell.edu::950caefc-5cf2-4186-8674-210f71943d31" providerId="AD" clId="Web-{25CD9DAD-0411-E11D-2140-700FB7BCA738}" dt="2022-04-12T03:49:03.875" v="1705" actId="14100"/>
        <pc:sldMkLst>
          <pc:docMk/>
          <pc:sldMk cId="3077021248" sldId="327"/>
        </pc:sldMkLst>
        <pc:spChg chg="mod">
          <ac:chgData name="He, Yusen" userId="S::heyusen@grinnell.edu::950caefc-5cf2-4186-8674-210f71943d31" providerId="AD" clId="Web-{25CD9DAD-0411-E11D-2140-700FB7BCA738}" dt="2022-04-12T03:49:03.875" v="1705" actId="14100"/>
          <ac:spMkLst>
            <pc:docMk/>
            <pc:sldMk cId="3077021248" sldId="327"/>
            <ac:spMk id="2" creationId="{00000000-0000-0000-0000-000000000000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74"/>
          <ac:spMkLst>
            <pc:docMk/>
            <pc:sldMk cId="3077021248" sldId="327"/>
            <ac:spMk id="7" creationId="{E4E69685-E3C0-4E73-859D-A9B267B30756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73"/>
          <ac:spMkLst>
            <pc:docMk/>
            <pc:sldMk cId="3077021248" sldId="327"/>
            <ac:spMk id="8" creationId="{0B45DFAB-289F-4F97-8E3E-C2F7ABBBB053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72"/>
          <ac:spMkLst>
            <pc:docMk/>
            <pc:sldMk cId="3077021248" sldId="327"/>
            <ac:spMk id="9" creationId="{F5254A42-AA95-4F24-81A0-836ED81A5FE3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71"/>
          <ac:spMkLst>
            <pc:docMk/>
            <pc:sldMk cId="3077021248" sldId="327"/>
            <ac:spMk id="10" creationId="{14B269A6-6973-4946-A7D8-B9B8965FD299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70"/>
          <ac:spMkLst>
            <pc:docMk/>
            <pc:sldMk cId="3077021248" sldId="327"/>
            <ac:spMk id="11" creationId="{06E24285-18A0-408F-9416-39B03845DF50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69"/>
          <ac:spMkLst>
            <pc:docMk/>
            <pc:sldMk cId="3077021248" sldId="327"/>
            <ac:spMk id="12" creationId="{CF78A218-D70C-4119-9B0C-E829DDBC685F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68"/>
          <ac:spMkLst>
            <pc:docMk/>
            <pc:sldMk cId="3077021248" sldId="327"/>
            <ac:spMk id="13" creationId="{F0D83CD2-2C83-4AF8-85D8-1FE4FA54ECF6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67"/>
          <ac:spMkLst>
            <pc:docMk/>
            <pc:sldMk cId="3077021248" sldId="327"/>
            <ac:spMk id="16" creationId="{23C7FA91-4DDE-47A5-8F83-B6999D1FEC94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66"/>
          <ac:spMkLst>
            <pc:docMk/>
            <pc:sldMk cId="3077021248" sldId="327"/>
            <ac:spMk id="17" creationId="{FCEA366C-901D-4C42-B5D4-AFA14CFAE497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65"/>
          <ac:spMkLst>
            <pc:docMk/>
            <pc:sldMk cId="3077021248" sldId="327"/>
            <ac:spMk id="18" creationId="{7867412B-A13D-4E98-92ED-A61E1C48CF11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64"/>
          <ac:spMkLst>
            <pc:docMk/>
            <pc:sldMk cId="3077021248" sldId="327"/>
            <ac:spMk id="19" creationId="{1D32E1E5-AA5A-4CD3-B57B-E388AF989BD0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63"/>
          <ac:spMkLst>
            <pc:docMk/>
            <pc:sldMk cId="3077021248" sldId="327"/>
            <ac:spMk id="20" creationId="{EBC0B597-E57E-4415-8436-255BF2651B21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62"/>
          <ac:spMkLst>
            <pc:docMk/>
            <pc:sldMk cId="3077021248" sldId="327"/>
            <ac:spMk id="21" creationId="{515BB4E8-57B2-4B6B-9E07-38C5A6CDBA54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61"/>
          <ac:spMkLst>
            <pc:docMk/>
            <pc:sldMk cId="3077021248" sldId="327"/>
            <ac:spMk id="22" creationId="{7C441012-399A-495E-A344-57DA4CFB5AFE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60"/>
          <ac:spMkLst>
            <pc:docMk/>
            <pc:sldMk cId="3077021248" sldId="327"/>
            <ac:spMk id="23" creationId="{3FBA92AE-3257-41B9-87BB-5C1CA84F661A}"/>
          </ac:spMkLst>
        </pc:spChg>
        <pc:spChg chg="del">
          <ac:chgData name="He, Yusen" userId="S::heyusen@grinnell.edu::950caefc-5cf2-4186-8674-210f71943d31" providerId="AD" clId="Web-{25CD9DAD-0411-E11D-2140-700FB7BCA738}" dt="2022-04-12T03:24:26.766" v="1459"/>
          <ac:spMkLst>
            <pc:docMk/>
            <pc:sldMk cId="3077021248" sldId="327"/>
            <ac:spMk id="24" creationId="{02F75257-2E9F-43FE-9261-33E58EF1CB04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58"/>
          <ac:spMkLst>
            <pc:docMk/>
            <pc:sldMk cId="3077021248" sldId="327"/>
            <ac:spMk id="25" creationId="{5D3011FF-97D0-4EE3-9719-70610A55C0AC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57"/>
          <ac:spMkLst>
            <pc:docMk/>
            <pc:sldMk cId="3077021248" sldId="327"/>
            <ac:spMk id="26" creationId="{B8C64861-E00A-4260-9E11-F7482FAF6E51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56"/>
          <ac:spMkLst>
            <pc:docMk/>
            <pc:sldMk cId="3077021248" sldId="327"/>
            <ac:spMk id="27" creationId="{6CD08824-588E-4B46-9A4D-91D319352030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55"/>
          <ac:spMkLst>
            <pc:docMk/>
            <pc:sldMk cId="3077021248" sldId="327"/>
            <ac:spMk id="28" creationId="{AE26299A-F8D6-4C54-9086-B83703E8D71E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54"/>
          <ac:spMkLst>
            <pc:docMk/>
            <pc:sldMk cId="3077021248" sldId="327"/>
            <ac:spMk id="29" creationId="{EBB21252-6415-4EAA-ADD1-1FD2CD547007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53"/>
          <ac:spMkLst>
            <pc:docMk/>
            <pc:sldMk cId="3077021248" sldId="327"/>
            <ac:spMk id="30" creationId="{A9C3634A-4238-4333-AC24-B39D0DFE6DEE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52"/>
          <ac:spMkLst>
            <pc:docMk/>
            <pc:sldMk cId="3077021248" sldId="327"/>
            <ac:spMk id="31" creationId="{11101B1C-8DFF-4C25-88F5-804F8331B1E6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51"/>
          <ac:spMkLst>
            <pc:docMk/>
            <pc:sldMk cId="3077021248" sldId="327"/>
            <ac:spMk id="32" creationId="{9A75A1B5-9279-40DA-8004-C0455D8B1ED6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50"/>
          <ac:spMkLst>
            <pc:docMk/>
            <pc:sldMk cId="3077021248" sldId="327"/>
            <ac:spMk id="33" creationId="{A15342E4-C69B-4DE5-9373-7A33833FEC57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49"/>
          <ac:spMkLst>
            <pc:docMk/>
            <pc:sldMk cId="3077021248" sldId="327"/>
            <ac:spMk id="34" creationId="{234C4169-0C3F-426A-AC92-5BAFF86C3583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48"/>
          <ac:spMkLst>
            <pc:docMk/>
            <pc:sldMk cId="3077021248" sldId="327"/>
            <ac:spMk id="35" creationId="{91CAEA73-ACE7-4300-9109-C1B1ADFAA783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47"/>
          <ac:spMkLst>
            <pc:docMk/>
            <pc:sldMk cId="3077021248" sldId="327"/>
            <ac:spMk id="36" creationId="{A1FF6B4D-0C5D-4152-8AB9-9514DBCE6E18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46"/>
          <ac:spMkLst>
            <pc:docMk/>
            <pc:sldMk cId="3077021248" sldId="327"/>
            <ac:spMk id="37" creationId="{E281FDDB-CFB5-45CE-8F9B-52744A092A02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45"/>
          <ac:spMkLst>
            <pc:docMk/>
            <pc:sldMk cId="3077021248" sldId="327"/>
            <ac:spMk id="38" creationId="{63A917AD-CAE9-4385-AF30-A5EC9192D270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44"/>
          <ac:spMkLst>
            <pc:docMk/>
            <pc:sldMk cId="3077021248" sldId="327"/>
            <ac:spMk id="39" creationId="{CEFCF2BE-C404-4794-B599-DDF719BFB217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43"/>
          <ac:spMkLst>
            <pc:docMk/>
            <pc:sldMk cId="3077021248" sldId="327"/>
            <ac:spMk id="40" creationId="{CB747596-75EB-491C-8201-DCA09DDD9EE3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42"/>
          <ac:spMkLst>
            <pc:docMk/>
            <pc:sldMk cId="3077021248" sldId="327"/>
            <ac:spMk id="41" creationId="{91B8AF87-7182-47AA-999E-51670E4AF868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41"/>
          <ac:spMkLst>
            <pc:docMk/>
            <pc:sldMk cId="3077021248" sldId="327"/>
            <ac:spMk id="42" creationId="{437047B2-7598-40BD-90B6-7AE4D61BB0AA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40"/>
          <ac:spMkLst>
            <pc:docMk/>
            <pc:sldMk cId="3077021248" sldId="327"/>
            <ac:spMk id="43" creationId="{65D08DF0-77B4-4C59-9A99-6A6723570C9A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39"/>
          <ac:spMkLst>
            <pc:docMk/>
            <pc:sldMk cId="3077021248" sldId="327"/>
            <ac:spMk id="44" creationId="{5381C1FE-B667-4E66-89E4-1C2A83939DA2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38"/>
          <ac:spMkLst>
            <pc:docMk/>
            <pc:sldMk cId="3077021248" sldId="327"/>
            <ac:spMk id="45" creationId="{DE078FF1-A7F4-43F3-A2B4-9400C2551C6C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37"/>
          <ac:spMkLst>
            <pc:docMk/>
            <pc:sldMk cId="3077021248" sldId="327"/>
            <ac:spMk id="46" creationId="{0F352A7A-CB73-47B2-A3A3-B1710D0C5F61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36"/>
          <ac:spMkLst>
            <pc:docMk/>
            <pc:sldMk cId="3077021248" sldId="327"/>
            <ac:spMk id="47" creationId="{B1221F64-C39B-463B-B191-FFD73D6312FC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35"/>
          <ac:spMkLst>
            <pc:docMk/>
            <pc:sldMk cId="3077021248" sldId="327"/>
            <ac:spMk id="48" creationId="{41E5F283-23B7-40EF-84E9-7EE8490D2EFB}"/>
          </ac:spMkLst>
        </pc:spChg>
        <pc:spChg chg="del">
          <ac:chgData name="He, Yusen" userId="S::heyusen@grinnell.edu::950caefc-5cf2-4186-8674-210f71943d31" providerId="AD" clId="Web-{25CD9DAD-0411-E11D-2140-700FB7BCA738}" dt="2022-04-12T03:24:26.751" v="1434"/>
          <ac:spMkLst>
            <pc:docMk/>
            <pc:sldMk cId="3077021248" sldId="327"/>
            <ac:spMk id="49" creationId="{0637A665-2133-4623-A8AC-7EDE04F9BE20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33"/>
          <ac:spMkLst>
            <pc:docMk/>
            <pc:sldMk cId="3077021248" sldId="327"/>
            <ac:spMk id="50" creationId="{13D57CE4-67BE-4AAE-A7AC-B767978E6F87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32"/>
          <ac:spMkLst>
            <pc:docMk/>
            <pc:sldMk cId="3077021248" sldId="327"/>
            <ac:spMk id="51" creationId="{705238B8-A3CC-4883-A22D-C7D9977469D4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31"/>
          <ac:spMkLst>
            <pc:docMk/>
            <pc:sldMk cId="3077021248" sldId="327"/>
            <ac:spMk id="52" creationId="{6433B734-DD11-4E56-BA13-6A4EDBC17C5C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30"/>
          <ac:spMkLst>
            <pc:docMk/>
            <pc:sldMk cId="3077021248" sldId="327"/>
            <ac:spMk id="53" creationId="{77A16AA7-EF36-424D-BECF-0B19BA2A8937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29"/>
          <ac:spMkLst>
            <pc:docMk/>
            <pc:sldMk cId="3077021248" sldId="327"/>
            <ac:spMk id="54" creationId="{1FFD18F9-AEF5-4CD8-8E09-4411FC02B036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28"/>
          <ac:spMkLst>
            <pc:docMk/>
            <pc:sldMk cId="3077021248" sldId="327"/>
            <ac:spMk id="55" creationId="{2CC1FD96-5796-4F32-B25D-96902FDB5025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27"/>
          <ac:spMkLst>
            <pc:docMk/>
            <pc:sldMk cId="3077021248" sldId="327"/>
            <ac:spMk id="56" creationId="{F91EC7CB-78BE-4B7B-BB17-47B5E0B49340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26"/>
          <ac:spMkLst>
            <pc:docMk/>
            <pc:sldMk cId="3077021248" sldId="327"/>
            <ac:spMk id="57" creationId="{79460992-4A12-486F-A56D-758F33B46563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25"/>
          <ac:spMkLst>
            <pc:docMk/>
            <pc:sldMk cId="3077021248" sldId="327"/>
            <ac:spMk id="58" creationId="{D3A29363-9F30-4701-B1F8-3D9F85F3FC00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24"/>
          <ac:spMkLst>
            <pc:docMk/>
            <pc:sldMk cId="3077021248" sldId="327"/>
            <ac:spMk id="59" creationId="{250174CC-7AF0-496A-A53D-46343F73F899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23"/>
          <ac:spMkLst>
            <pc:docMk/>
            <pc:sldMk cId="3077021248" sldId="327"/>
            <ac:spMk id="60" creationId="{FC18671F-0DD0-45C6-9757-02FC96E118AD}"/>
          </ac:spMkLst>
        </pc:spChg>
        <pc:spChg chg="add mod">
          <ac:chgData name="He, Yusen" userId="S::heyusen@grinnell.edu::950caefc-5cf2-4186-8674-210f71943d31" providerId="AD" clId="Web-{25CD9DAD-0411-E11D-2140-700FB7BCA738}" dt="2022-04-12T03:26:45.484" v="1510" actId="20577"/>
          <ac:spMkLst>
            <pc:docMk/>
            <pc:sldMk cId="3077021248" sldId="327"/>
            <ac:spMk id="61" creationId="{77CD3E81-6580-EE33-7C81-7132E4FBF70E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22"/>
          <ac:spMkLst>
            <pc:docMk/>
            <pc:sldMk cId="3077021248" sldId="327"/>
            <ac:spMk id="63" creationId="{919D3DB8-43D7-46B0-8227-BE1EC58B9CBA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21"/>
          <ac:spMkLst>
            <pc:docMk/>
            <pc:sldMk cId="3077021248" sldId="327"/>
            <ac:spMk id="64" creationId="{6BC4D2E4-37D2-4789-8460-94E53FB9ADA2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20"/>
          <ac:spMkLst>
            <pc:docMk/>
            <pc:sldMk cId="3077021248" sldId="327"/>
            <ac:spMk id="65" creationId="{990C0FF2-DA3C-498D-87E4-75EA05DDCE96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19"/>
          <ac:spMkLst>
            <pc:docMk/>
            <pc:sldMk cId="3077021248" sldId="327"/>
            <ac:spMk id="66" creationId="{4072E590-A1EB-4F58-A943-2A477B3E2033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18"/>
          <ac:spMkLst>
            <pc:docMk/>
            <pc:sldMk cId="3077021248" sldId="327"/>
            <ac:spMk id="67" creationId="{8B1DBA0E-8C99-436C-B5AC-A41C367296C8}"/>
          </ac:spMkLst>
        </pc:spChg>
        <pc:spChg chg="add mod">
          <ac:chgData name="He, Yusen" userId="S::heyusen@grinnell.edu::950caefc-5cf2-4186-8674-210f71943d31" providerId="AD" clId="Web-{25CD9DAD-0411-E11D-2140-700FB7BCA738}" dt="2022-04-12T03:28:08.561" v="1531" actId="1076"/>
          <ac:spMkLst>
            <pc:docMk/>
            <pc:sldMk cId="3077021248" sldId="327"/>
            <ac:spMk id="68" creationId="{9428A385-FCA8-542A-0ED3-328EF4B4A7B3}"/>
          </ac:spMkLst>
        </pc:spChg>
        <pc:spChg chg="del">
          <ac:chgData name="He, Yusen" userId="S::heyusen@grinnell.edu::950caefc-5cf2-4186-8674-210f71943d31" providerId="AD" clId="Web-{25CD9DAD-0411-E11D-2140-700FB7BCA738}" dt="2022-04-12T03:24:26.735" v="1417"/>
          <ac:spMkLst>
            <pc:docMk/>
            <pc:sldMk cId="3077021248" sldId="327"/>
            <ac:spMk id="69" creationId="{424BD459-5642-425D-8F46-19A58575A006}"/>
          </ac:spMkLst>
        </pc:spChg>
        <pc:spChg chg="mod">
          <ac:chgData name="He, Yusen" userId="S::heyusen@grinnell.edu::950caefc-5cf2-4186-8674-210f71943d31" providerId="AD" clId="Web-{25CD9DAD-0411-E11D-2140-700FB7BCA738}" dt="2022-04-12T03:25:08.719" v="1478" actId="20577"/>
          <ac:spMkLst>
            <pc:docMk/>
            <pc:sldMk cId="3077021248" sldId="327"/>
            <ac:spMk id="75" creationId="{D4A4BC24-791A-EBFC-DBA4-CD22C9AB8A2F}"/>
          </ac:spMkLst>
        </pc:spChg>
        <pc:spChg chg="mod">
          <ac:chgData name="He, Yusen" userId="S::heyusen@grinnell.edu::950caefc-5cf2-4186-8674-210f71943d31" providerId="AD" clId="Web-{25CD9DAD-0411-E11D-2140-700FB7BCA738}" dt="2022-04-12T03:25:58.672" v="1488" actId="1076"/>
          <ac:spMkLst>
            <pc:docMk/>
            <pc:sldMk cId="3077021248" sldId="327"/>
            <ac:spMk id="93" creationId="{CC7D02EE-F0BA-7D44-D646-41F675CF8C35}"/>
          </ac:spMkLst>
        </pc:spChg>
        <pc:spChg chg="mod">
          <ac:chgData name="He, Yusen" userId="S::heyusen@grinnell.edu::950caefc-5cf2-4186-8674-210f71943d31" providerId="AD" clId="Web-{25CD9DAD-0411-E11D-2140-700FB7BCA738}" dt="2022-04-12T03:26:24.706" v="1499" actId="1076"/>
          <ac:spMkLst>
            <pc:docMk/>
            <pc:sldMk cId="3077021248" sldId="327"/>
            <ac:spMk id="95" creationId="{0BCBBEF8-4DCD-3445-9EFF-76BCE17845EC}"/>
          </ac:spMkLst>
        </pc:spChg>
        <pc:spChg chg="del">
          <ac:chgData name="He, Yusen" userId="S::heyusen@grinnell.edu::950caefc-5cf2-4186-8674-210f71943d31" providerId="AD" clId="Web-{25CD9DAD-0411-E11D-2140-700FB7BCA738}" dt="2022-04-12T03:26:15.625" v="1495"/>
          <ac:spMkLst>
            <pc:docMk/>
            <pc:sldMk cId="3077021248" sldId="327"/>
            <ac:spMk id="96" creationId="{D0FAF4A8-DEF8-95ED-47D6-DF18558AD0FB}"/>
          </ac:spMkLst>
        </pc:spChg>
        <pc:spChg chg="mod">
          <ac:chgData name="He, Yusen" userId="S::heyusen@grinnell.edu::950caefc-5cf2-4186-8674-210f71943d31" providerId="AD" clId="Web-{25CD9DAD-0411-E11D-2140-700FB7BCA738}" dt="2022-04-12T03:26:02.218" v="1489" actId="1076"/>
          <ac:spMkLst>
            <pc:docMk/>
            <pc:sldMk cId="3077021248" sldId="327"/>
            <ac:spMk id="97" creationId="{C00BB49C-1791-1F22-3052-EB6CAA8EA1AB}"/>
          </ac:spMkLst>
        </pc:spChg>
        <pc:spChg chg="del">
          <ac:chgData name="He, Yusen" userId="S::heyusen@grinnell.edu::950caefc-5cf2-4186-8674-210f71943d31" providerId="AD" clId="Web-{25CD9DAD-0411-E11D-2140-700FB7BCA738}" dt="2022-04-12T03:26:17.140" v="1496"/>
          <ac:spMkLst>
            <pc:docMk/>
            <pc:sldMk cId="3077021248" sldId="327"/>
            <ac:spMk id="98" creationId="{4F68F250-21E3-9E7B-F11D-06A3C68FCF98}"/>
          </ac:spMkLst>
        </pc:spChg>
        <pc:spChg chg="mod">
          <ac:chgData name="He, Yusen" userId="S::heyusen@grinnell.edu::950caefc-5cf2-4186-8674-210f71943d31" providerId="AD" clId="Web-{25CD9DAD-0411-E11D-2140-700FB7BCA738}" dt="2022-04-12T03:25:27.781" v="1481" actId="1076"/>
          <ac:spMkLst>
            <pc:docMk/>
            <pc:sldMk cId="3077021248" sldId="327"/>
            <ac:spMk id="99" creationId="{6FFADECF-CE93-2B70-905B-AFA9A2DB1B6E}"/>
          </ac:spMkLst>
        </pc:spChg>
        <pc:spChg chg="mod">
          <ac:chgData name="He, Yusen" userId="S::heyusen@grinnell.edu::950caefc-5cf2-4186-8674-210f71943d31" providerId="AD" clId="Web-{25CD9DAD-0411-E11D-2140-700FB7BCA738}" dt="2022-04-12T03:25:33.609" v="1482" actId="1076"/>
          <ac:spMkLst>
            <pc:docMk/>
            <pc:sldMk cId="3077021248" sldId="327"/>
            <ac:spMk id="100" creationId="{007BB387-DA8F-477B-91F3-EFE8E0222812}"/>
          </ac:spMkLst>
        </pc:spChg>
        <pc:spChg chg="mod">
          <ac:chgData name="He, Yusen" userId="S::heyusen@grinnell.edu::950caefc-5cf2-4186-8674-210f71943d31" providerId="AD" clId="Web-{25CD9DAD-0411-E11D-2140-700FB7BCA738}" dt="2022-04-12T03:26:11.328" v="1492" actId="1076"/>
          <ac:spMkLst>
            <pc:docMk/>
            <pc:sldMk cId="3077021248" sldId="327"/>
            <ac:spMk id="101" creationId="{C8A35F32-F94E-3B85-0705-C4164766B78E}"/>
          </ac:spMkLst>
        </pc:spChg>
        <pc:spChg chg="mod">
          <ac:chgData name="He, Yusen" userId="S::heyusen@grinnell.edu::950caefc-5cf2-4186-8674-210f71943d31" providerId="AD" clId="Web-{25CD9DAD-0411-E11D-2140-700FB7BCA738}" dt="2022-04-12T03:25:44.734" v="1484" actId="1076"/>
          <ac:spMkLst>
            <pc:docMk/>
            <pc:sldMk cId="3077021248" sldId="327"/>
            <ac:spMk id="102" creationId="{E629FF91-2CBA-DAF4-78DC-2FA4DC4F00EA}"/>
          </ac:spMkLst>
        </pc:spChg>
        <pc:spChg chg="del">
          <ac:chgData name="He, Yusen" userId="S::heyusen@grinnell.edu::950caefc-5cf2-4186-8674-210f71943d31" providerId="AD" clId="Web-{25CD9DAD-0411-E11D-2140-700FB7BCA738}" dt="2022-04-12T03:26:18.656" v="1497"/>
          <ac:spMkLst>
            <pc:docMk/>
            <pc:sldMk cId="3077021248" sldId="327"/>
            <ac:spMk id="103" creationId="{8B1B5C72-2764-4481-D3EC-6D3CF9CCD876}"/>
          </ac:spMkLst>
        </pc:spChg>
        <pc:spChg chg="mod">
          <ac:chgData name="He, Yusen" userId="S::heyusen@grinnell.edu::950caefc-5cf2-4186-8674-210f71943d31" providerId="AD" clId="Web-{25CD9DAD-0411-E11D-2140-700FB7BCA738}" dt="2022-04-12T03:26:08.453" v="1491" actId="1076"/>
          <ac:spMkLst>
            <pc:docMk/>
            <pc:sldMk cId="3077021248" sldId="327"/>
            <ac:spMk id="104" creationId="{887221B6-4B14-CCFE-8B55-7D6CA3A71A81}"/>
          </ac:spMkLst>
        </pc:spChg>
        <pc:grpChg chg="add mod">
          <ac:chgData name="He, Yusen" userId="S::heyusen@grinnell.edu::950caefc-5cf2-4186-8674-210f71943d31" providerId="AD" clId="Web-{25CD9DAD-0411-E11D-2140-700FB7BCA738}" dt="2022-04-12T03:24:39.860" v="1476" actId="1076"/>
          <ac:grpSpMkLst>
            <pc:docMk/>
            <pc:sldMk cId="3077021248" sldId="327"/>
            <ac:grpSpMk id="3" creationId="{1339172D-10FF-289D-3D81-FE864F0008E7}"/>
          </ac:grpSpMkLst>
        </pc:grpChg>
        <pc:picChg chg="del">
          <ac:chgData name="He, Yusen" userId="S::heyusen@grinnell.edu::950caefc-5cf2-4186-8674-210f71943d31" providerId="AD" clId="Web-{25CD9DAD-0411-E11D-2140-700FB7BCA738}" dt="2022-04-12T03:25:14.985" v="1479"/>
          <ac:picMkLst>
            <pc:docMk/>
            <pc:sldMk cId="3077021248" sldId="327"/>
            <ac:picMk id="77" creationId="{4E5F3212-B647-CED9-A25D-4E3F6A7EDE05}"/>
          </ac:picMkLst>
        </pc:picChg>
        <pc:cxnChg chg="del mod">
          <ac:chgData name="He, Yusen" userId="S::heyusen@grinnell.edu::950caefc-5cf2-4186-8674-210f71943d31" providerId="AD" clId="Web-{25CD9DAD-0411-E11D-2140-700FB7BCA738}" dt="2022-04-12T03:24:26.735" v="1416"/>
          <ac:cxnSpMkLst>
            <pc:docMk/>
            <pc:sldMk cId="3077021248" sldId="327"/>
            <ac:cxnSpMk id="4" creationId="{00000000-0000-0000-0000-000000000000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27:08.171" v="1513" actId="14100"/>
          <ac:cxnSpMkLst>
            <pc:docMk/>
            <pc:sldMk cId="3077021248" sldId="327"/>
            <ac:cxnSpMk id="62" creationId="{F73E8B82-51F6-EB9D-3655-C006963ACD1C}"/>
          </ac:cxnSpMkLst>
        </pc:cxnChg>
        <pc:cxnChg chg="del mod">
          <ac:chgData name="He, Yusen" userId="S::heyusen@grinnell.edu::950caefc-5cf2-4186-8674-210f71943d31" providerId="AD" clId="Web-{25CD9DAD-0411-E11D-2140-700FB7BCA738}" dt="2022-04-12T03:24:26.735" v="1415"/>
          <ac:cxnSpMkLst>
            <pc:docMk/>
            <pc:sldMk cId="3077021248" sldId="327"/>
            <ac:cxnSpMk id="78" creationId="{00000000-0000-0000-0000-000000000000}"/>
          </ac:cxnSpMkLst>
        </pc:cxnChg>
        <pc:cxnChg chg="del">
          <ac:chgData name="He, Yusen" userId="S::heyusen@grinnell.edu::950caefc-5cf2-4186-8674-210f71943d31" providerId="AD" clId="Web-{25CD9DAD-0411-E11D-2140-700FB7BCA738}" dt="2022-04-12T03:25:23.906" v="1480"/>
          <ac:cxnSpMkLst>
            <pc:docMk/>
            <pc:sldMk cId="3077021248" sldId="327"/>
            <ac:cxnSpMk id="80" creationId="{E6D0C70A-D31C-EB19-C5DE-FA2F8B8E8043}"/>
          </ac:cxnSpMkLst>
        </pc:cxnChg>
        <pc:cxnChg chg="del">
          <ac:chgData name="He, Yusen" userId="S::heyusen@grinnell.edu::950caefc-5cf2-4186-8674-210f71943d31" providerId="AD" clId="Web-{25CD9DAD-0411-E11D-2140-700FB7BCA738}" dt="2022-04-12T03:25:39.484" v="1483"/>
          <ac:cxnSpMkLst>
            <pc:docMk/>
            <pc:sldMk cId="3077021248" sldId="327"/>
            <ac:cxnSpMk id="81" creationId="{173EF353-E134-687B-C4FF-18AAA51C893A}"/>
          </ac:cxnSpMkLst>
        </pc:cxnChg>
        <pc:cxnChg chg="del mod">
          <ac:chgData name="He, Yusen" userId="S::heyusen@grinnell.edu::950caefc-5cf2-4186-8674-210f71943d31" providerId="AD" clId="Web-{25CD9DAD-0411-E11D-2140-700FB7BCA738}" dt="2022-04-12T03:24:26.735" v="1414"/>
          <ac:cxnSpMkLst>
            <pc:docMk/>
            <pc:sldMk cId="3077021248" sldId="327"/>
            <ac:cxnSpMk id="82" creationId="{00000000-0000-0000-0000-000000000000}"/>
          </ac:cxnSpMkLst>
        </pc:cxnChg>
        <pc:cxnChg chg="del">
          <ac:chgData name="He, Yusen" userId="S::heyusen@grinnell.edu::950caefc-5cf2-4186-8674-210f71943d31" providerId="AD" clId="Web-{25CD9DAD-0411-E11D-2140-700FB7BCA738}" dt="2022-04-12T03:25:47.625" v="1485"/>
          <ac:cxnSpMkLst>
            <pc:docMk/>
            <pc:sldMk cId="3077021248" sldId="327"/>
            <ac:cxnSpMk id="83" creationId="{A667A349-0D41-7204-2F72-4F2D0CABD2A7}"/>
          </ac:cxnSpMkLst>
        </pc:cxnChg>
        <pc:cxnChg chg="del mod">
          <ac:chgData name="He, Yusen" userId="S::heyusen@grinnell.edu::950caefc-5cf2-4186-8674-210f71943d31" providerId="AD" clId="Web-{25CD9DAD-0411-E11D-2140-700FB7BCA738}" dt="2022-04-12T03:24:26.735" v="1413"/>
          <ac:cxnSpMkLst>
            <pc:docMk/>
            <pc:sldMk cId="3077021248" sldId="327"/>
            <ac:cxnSpMk id="84" creationId="{00000000-0000-0000-0000-000000000000}"/>
          </ac:cxnSpMkLst>
        </pc:cxnChg>
        <pc:cxnChg chg="del">
          <ac:chgData name="He, Yusen" userId="S::heyusen@grinnell.edu::950caefc-5cf2-4186-8674-210f71943d31" providerId="AD" clId="Web-{25CD9DAD-0411-E11D-2140-700FB7BCA738}" dt="2022-04-12T03:25:52.359" v="1486"/>
          <ac:cxnSpMkLst>
            <pc:docMk/>
            <pc:sldMk cId="3077021248" sldId="327"/>
            <ac:cxnSpMk id="85" creationId="{1D02474A-C261-2349-7FEF-A91A80C51A1C}"/>
          </ac:cxnSpMkLst>
        </pc:cxnChg>
        <pc:cxnChg chg="del">
          <ac:chgData name="He, Yusen" userId="S::heyusen@grinnell.edu::950caefc-5cf2-4186-8674-210f71943d31" providerId="AD" clId="Web-{25CD9DAD-0411-E11D-2140-700FB7BCA738}" dt="2022-04-12T03:26:04.171" v="1490"/>
          <ac:cxnSpMkLst>
            <pc:docMk/>
            <pc:sldMk cId="3077021248" sldId="327"/>
            <ac:cxnSpMk id="86" creationId="{D3553404-2DF0-75DF-5BE1-DDB521359E4F}"/>
          </ac:cxnSpMkLst>
        </pc:cxnChg>
        <pc:cxnChg chg="del mod">
          <ac:chgData name="He, Yusen" userId="S::heyusen@grinnell.edu::950caefc-5cf2-4186-8674-210f71943d31" providerId="AD" clId="Web-{25CD9DAD-0411-E11D-2140-700FB7BCA738}" dt="2022-04-12T03:24:26.735" v="1412"/>
          <ac:cxnSpMkLst>
            <pc:docMk/>
            <pc:sldMk cId="3077021248" sldId="327"/>
            <ac:cxnSpMk id="87" creationId="{00000000-0000-0000-0000-000000000000}"/>
          </ac:cxnSpMkLst>
        </pc:cxnChg>
        <pc:cxnChg chg="del">
          <ac:chgData name="He, Yusen" userId="S::heyusen@grinnell.edu::950caefc-5cf2-4186-8674-210f71943d31" providerId="AD" clId="Web-{25CD9DAD-0411-E11D-2140-700FB7BCA738}" dt="2022-04-12T03:25:54.672" v="1487"/>
          <ac:cxnSpMkLst>
            <pc:docMk/>
            <pc:sldMk cId="3077021248" sldId="327"/>
            <ac:cxnSpMk id="88" creationId="{C67C3751-F870-FA0F-FB05-A28E2D464B24}"/>
          </ac:cxnSpMkLst>
        </pc:cxnChg>
        <pc:cxnChg chg="del mod">
          <ac:chgData name="He, Yusen" userId="S::heyusen@grinnell.edu::950caefc-5cf2-4186-8674-210f71943d31" providerId="AD" clId="Web-{25CD9DAD-0411-E11D-2140-700FB7BCA738}" dt="2022-04-12T03:24:26.735" v="1411"/>
          <ac:cxnSpMkLst>
            <pc:docMk/>
            <pc:sldMk cId="3077021248" sldId="327"/>
            <ac:cxnSpMk id="89" creationId="{00000000-0000-0000-0000-000000000000}"/>
          </ac:cxnSpMkLst>
        </pc:cxnChg>
        <pc:cxnChg chg="del">
          <ac:chgData name="He, Yusen" userId="S::heyusen@grinnell.edu::950caefc-5cf2-4186-8674-210f71943d31" providerId="AD" clId="Web-{25CD9DAD-0411-E11D-2140-700FB7BCA738}" dt="2022-04-12T03:26:12.671" v="1493"/>
          <ac:cxnSpMkLst>
            <pc:docMk/>
            <pc:sldMk cId="3077021248" sldId="327"/>
            <ac:cxnSpMk id="90" creationId="{68401B8D-3CFE-C74E-3DBD-EB2791A2BFD7}"/>
          </ac:cxnSpMkLst>
        </pc:cxnChg>
        <pc:cxnChg chg="del mod">
          <ac:chgData name="He, Yusen" userId="S::heyusen@grinnell.edu::950caefc-5cf2-4186-8674-210f71943d31" providerId="AD" clId="Web-{25CD9DAD-0411-E11D-2140-700FB7BCA738}" dt="2022-04-12T03:24:26.719" v="1410"/>
          <ac:cxnSpMkLst>
            <pc:docMk/>
            <pc:sldMk cId="3077021248" sldId="327"/>
            <ac:cxnSpMk id="91" creationId="{00000000-0000-0000-0000-000000000000}"/>
          </ac:cxnSpMkLst>
        </pc:cxnChg>
        <pc:cxnChg chg="del">
          <ac:chgData name="He, Yusen" userId="S::heyusen@grinnell.edu::950caefc-5cf2-4186-8674-210f71943d31" providerId="AD" clId="Web-{25CD9DAD-0411-E11D-2140-700FB7BCA738}" dt="2022-04-12T03:26:14.203" v="1494"/>
          <ac:cxnSpMkLst>
            <pc:docMk/>
            <pc:sldMk cId="3077021248" sldId="327"/>
            <ac:cxnSpMk id="92" creationId="{D72D33F7-E43D-B135-A03D-4DD939C9D51F}"/>
          </ac:cxnSpMkLst>
        </pc:cxnChg>
        <pc:cxnChg chg="del mod">
          <ac:chgData name="He, Yusen" userId="S::heyusen@grinnell.edu::950caefc-5cf2-4186-8674-210f71943d31" providerId="AD" clId="Web-{25CD9DAD-0411-E11D-2140-700FB7BCA738}" dt="2022-04-12T03:24:26.719" v="1409"/>
          <ac:cxnSpMkLst>
            <pc:docMk/>
            <pc:sldMk cId="3077021248" sldId="327"/>
            <ac:cxnSpMk id="94" creationId="{00000000-0000-0000-0000-000000000000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27:25.733" v="1518" actId="1076"/>
          <ac:cxnSpMkLst>
            <pc:docMk/>
            <pc:sldMk cId="3077021248" sldId="327"/>
            <ac:cxnSpMk id="109" creationId="{BFBBE715-8B36-09B9-05E8-E2219F841B1D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27:33.983" v="1521" actId="1076"/>
          <ac:cxnSpMkLst>
            <pc:docMk/>
            <pc:sldMk cId="3077021248" sldId="327"/>
            <ac:cxnSpMk id="110" creationId="{385D9883-4B5C-06B9-9EC2-5603789E96D3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27:48.045" v="1526" actId="1076"/>
          <ac:cxnSpMkLst>
            <pc:docMk/>
            <pc:sldMk cId="3077021248" sldId="327"/>
            <ac:cxnSpMk id="111" creationId="{7899F6D8-9353-E6F5-079A-0E6E6F4909E4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27:53.889" v="1529" actId="14100"/>
          <ac:cxnSpMkLst>
            <pc:docMk/>
            <pc:sldMk cId="3077021248" sldId="327"/>
            <ac:cxnSpMk id="112" creationId="{11132BEA-2B6B-76C8-1C48-628DF451A6B5}"/>
          </ac:cxnSpMkLst>
        </pc:cxnChg>
        <pc:cxnChg chg="add mod">
          <ac:chgData name="He, Yusen" userId="S::heyusen@grinnell.edu::950caefc-5cf2-4186-8674-210f71943d31" providerId="AD" clId="Web-{25CD9DAD-0411-E11D-2140-700FB7BCA738}" dt="2022-04-12T03:28:15.686" v="1534" actId="14100"/>
          <ac:cxnSpMkLst>
            <pc:docMk/>
            <pc:sldMk cId="3077021248" sldId="327"/>
            <ac:cxnSpMk id="114" creationId="{43DA2D78-4B2E-08A2-35BB-B2395DA5BB65}"/>
          </ac:cxnSpMkLst>
        </pc:cxnChg>
      </pc:sldChg>
    </pc:docChg>
  </pc:docChgLst>
  <pc:docChgLst>
    <pc:chgData name="Pollack, Martin" userId="S::pollackm@grinnell.edu::fb41ae39-d5af-437d-8229-fbe4cb2a265c" providerId="AD" clId="Web-{E6D22D79-A4F2-C86E-5577-C18FDACBE353}"/>
    <pc:docChg chg="addSld modSld sldOrd">
      <pc:chgData name="Pollack, Martin" userId="S::pollackm@grinnell.edu::fb41ae39-d5af-437d-8229-fbe4cb2a265c" providerId="AD" clId="Web-{E6D22D79-A4F2-C86E-5577-C18FDACBE353}" dt="2022-04-12T03:39:38.016" v="1669" actId="20577"/>
      <pc:docMkLst>
        <pc:docMk/>
      </pc:docMkLst>
      <pc:sldChg chg="modSp">
        <pc:chgData name="Pollack, Martin" userId="S::pollackm@grinnell.edu::fb41ae39-d5af-437d-8229-fbe4cb2a265c" providerId="AD" clId="Web-{E6D22D79-A4F2-C86E-5577-C18FDACBE353}" dt="2022-04-12T00:20:29.329" v="3" actId="20577"/>
        <pc:sldMkLst>
          <pc:docMk/>
          <pc:sldMk cId="1543847114" sldId="260"/>
        </pc:sldMkLst>
        <pc:spChg chg="mod">
          <ac:chgData name="Pollack, Martin" userId="S::pollackm@grinnell.edu::fb41ae39-d5af-437d-8229-fbe4cb2a265c" providerId="AD" clId="Web-{E6D22D79-A4F2-C86E-5577-C18FDACBE353}" dt="2022-04-12T00:20:29.329" v="3" actId="20577"/>
          <ac:spMkLst>
            <pc:docMk/>
            <pc:sldMk cId="1543847114" sldId="260"/>
            <ac:spMk id="14" creationId="{95F6F428-0FF5-4C7E-BE73-F9B6D245A3D5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0:27:57.321" v="138" actId="20577"/>
        <pc:sldMkLst>
          <pc:docMk/>
          <pc:sldMk cId="783298815" sldId="261"/>
        </pc:sldMkLst>
        <pc:spChg chg="mod">
          <ac:chgData name="Pollack, Martin" userId="S::pollackm@grinnell.edu::fb41ae39-d5af-437d-8229-fbe4cb2a265c" providerId="AD" clId="Web-{E6D22D79-A4F2-C86E-5577-C18FDACBE353}" dt="2022-04-12T00:27:57.321" v="138" actId="20577"/>
          <ac:spMkLst>
            <pc:docMk/>
            <pc:sldMk cId="783298815" sldId="261"/>
            <ac:spMk id="14" creationId="{95F6F428-0FF5-4C7E-BE73-F9B6D245A3D5}"/>
          </ac:spMkLst>
        </pc:spChg>
      </pc:sldChg>
      <pc:sldChg chg="addSp modSp">
        <pc:chgData name="Pollack, Martin" userId="S::pollackm@grinnell.edu::fb41ae39-d5af-437d-8229-fbe4cb2a265c" providerId="AD" clId="Web-{E6D22D79-A4F2-C86E-5577-C18FDACBE353}" dt="2022-04-12T01:13:44.856" v="936" actId="20577"/>
        <pc:sldMkLst>
          <pc:docMk/>
          <pc:sldMk cId="3976974128" sldId="262"/>
        </pc:sldMkLst>
        <pc:spChg chg="add mod">
          <ac:chgData name="Pollack, Martin" userId="S::pollackm@grinnell.edu::fb41ae39-d5af-437d-8229-fbe4cb2a265c" providerId="AD" clId="Web-{E6D22D79-A4F2-C86E-5577-C18FDACBE353}" dt="2022-04-12T00:28:53.572" v="180" actId="1076"/>
          <ac:spMkLst>
            <pc:docMk/>
            <pc:sldMk cId="3976974128" sldId="262"/>
            <ac:spMk id="3" creationId="{8915D380-EE86-F54E-EAC8-0DD64DEDC5A9}"/>
          </ac:spMkLst>
        </pc:spChg>
        <pc:spChg chg="mod">
          <ac:chgData name="Pollack, Martin" userId="S::pollackm@grinnell.edu::fb41ae39-d5af-437d-8229-fbe4cb2a265c" providerId="AD" clId="Web-{E6D22D79-A4F2-C86E-5577-C18FDACBE353}" dt="2022-04-12T00:28:03.212" v="152" actId="20577"/>
          <ac:spMkLst>
            <pc:docMk/>
            <pc:sldMk cId="3976974128" sldId="262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E6D22D79-A4F2-C86E-5577-C18FDACBE353}" dt="2022-04-12T01:13:44.856" v="936" actId="20577"/>
          <ac:spMkLst>
            <pc:docMk/>
            <pc:sldMk cId="3976974128" sldId="262"/>
            <ac:spMk id="15" creationId="{B1031237-7E4A-4D9E-AA0A-0D08AFF7F37A}"/>
          </ac:spMkLst>
        </pc:spChg>
        <pc:spChg chg="add mod">
          <ac:chgData name="Pollack, Martin" userId="S::pollackm@grinnell.edu::fb41ae39-d5af-437d-8229-fbe4cb2a265c" providerId="AD" clId="Web-{E6D22D79-A4F2-C86E-5577-C18FDACBE353}" dt="2022-04-12T00:29:09.432" v="185" actId="1076"/>
          <ac:spMkLst>
            <pc:docMk/>
            <pc:sldMk cId="3976974128" sldId="262"/>
            <ac:spMk id="44" creationId="{636AD18C-2480-A0BD-F693-82EA16E59AB1}"/>
          </ac:spMkLst>
        </pc:spChg>
      </pc:sldChg>
      <pc:sldChg chg="addSp delSp modSp">
        <pc:chgData name="Pollack, Martin" userId="S::pollackm@grinnell.edu::fb41ae39-d5af-437d-8229-fbe4cb2a265c" providerId="AD" clId="Web-{E6D22D79-A4F2-C86E-5577-C18FDACBE353}" dt="2022-04-12T00:27:52.118" v="120" actId="20577"/>
        <pc:sldMkLst>
          <pc:docMk/>
          <pc:sldMk cId="4177236128" sldId="263"/>
        </pc:sldMkLst>
        <pc:spChg chg="add mod">
          <ac:chgData name="Pollack, Martin" userId="S::pollackm@grinnell.edu::fb41ae39-d5af-437d-8229-fbe4cb2a265c" providerId="AD" clId="Web-{E6D22D79-A4F2-C86E-5577-C18FDACBE353}" dt="2022-04-12T00:23:50.942" v="57" actId="20577"/>
          <ac:spMkLst>
            <pc:docMk/>
            <pc:sldMk cId="4177236128" sldId="263"/>
            <ac:spMk id="2" creationId="{06AB5011-20CA-A4CE-D427-83E810524E69}"/>
          </ac:spMkLst>
        </pc:spChg>
        <pc:spChg chg="mod">
          <ac:chgData name="Pollack, Martin" userId="S::pollackm@grinnell.edu::fb41ae39-d5af-437d-8229-fbe4cb2a265c" providerId="AD" clId="Web-{E6D22D79-A4F2-C86E-5577-C18FDACBE353}" dt="2022-04-12T00:27:52.118" v="120" actId="20577"/>
          <ac:spMkLst>
            <pc:docMk/>
            <pc:sldMk cId="4177236128" sldId="263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E6D22D79-A4F2-C86E-5577-C18FDACBE353}" dt="2022-04-12T00:27:07.883" v="117" actId="20577"/>
          <ac:spMkLst>
            <pc:docMk/>
            <pc:sldMk cId="4177236128" sldId="263"/>
            <ac:spMk id="15" creationId="{B1031237-7E4A-4D9E-AA0A-0D08AFF7F37A}"/>
          </ac:spMkLst>
        </pc:spChg>
        <pc:spChg chg="add del mod">
          <ac:chgData name="Pollack, Martin" userId="S::pollackm@grinnell.edu::fb41ae39-d5af-437d-8229-fbe4cb2a265c" providerId="AD" clId="Web-{E6D22D79-A4F2-C86E-5577-C18FDACBE353}" dt="2022-04-12T00:23:07.894" v="37"/>
          <ac:spMkLst>
            <pc:docMk/>
            <pc:sldMk cId="4177236128" sldId="263"/>
            <ac:spMk id="37" creationId="{DD48666B-D725-C732-1BA8-79BAFE143F9A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1:18:56.611" v="1017" actId="20577"/>
        <pc:sldMkLst>
          <pc:docMk/>
          <pc:sldMk cId="2488536652" sldId="265"/>
        </pc:sldMkLst>
        <pc:spChg chg="mod">
          <ac:chgData name="Pollack, Martin" userId="S::pollackm@grinnell.edu::fb41ae39-d5af-437d-8229-fbe4cb2a265c" providerId="AD" clId="Web-{E6D22D79-A4F2-C86E-5577-C18FDACBE353}" dt="2022-04-12T00:31:21.231" v="264" actId="20577"/>
          <ac:spMkLst>
            <pc:docMk/>
            <pc:sldMk cId="2488536652" sldId="265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E6D22D79-A4F2-C86E-5577-C18FDACBE353}" dt="2022-04-12T01:18:56.611" v="1017" actId="20577"/>
          <ac:spMkLst>
            <pc:docMk/>
            <pc:sldMk cId="2488536652" sldId="265"/>
            <ac:spMk id="15" creationId="{B1031237-7E4A-4D9E-AA0A-0D08AFF7F37A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1:45:34.316" v="1273" actId="20577"/>
        <pc:sldMkLst>
          <pc:docMk/>
          <pc:sldMk cId="3818053141" sldId="267"/>
        </pc:sldMkLst>
        <pc:spChg chg="mod">
          <ac:chgData name="Pollack, Martin" userId="S::pollackm@grinnell.edu::fb41ae39-d5af-437d-8229-fbe4cb2a265c" providerId="AD" clId="Web-{E6D22D79-A4F2-C86E-5577-C18FDACBE353}" dt="2022-04-12T00:34:57.594" v="298" actId="20577"/>
          <ac:spMkLst>
            <pc:docMk/>
            <pc:sldMk cId="3818053141" sldId="267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E6D22D79-A4F2-C86E-5577-C18FDACBE353}" dt="2022-04-12T01:45:34.316" v="1273" actId="20577"/>
          <ac:spMkLst>
            <pc:docMk/>
            <pc:sldMk cId="3818053141" sldId="267"/>
            <ac:spMk id="15" creationId="{B1031237-7E4A-4D9E-AA0A-0D08AFF7F37A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1:45:46.223" v="1275" actId="20577"/>
        <pc:sldMkLst>
          <pc:docMk/>
          <pc:sldMk cId="712121047" sldId="271"/>
        </pc:sldMkLst>
        <pc:spChg chg="mod">
          <ac:chgData name="Pollack, Martin" userId="S::pollackm@grinnell.edu::fb41ae39-d5af-437d-8229-fbe4cb2a265c" providerId="AD" clId="Web-{E6D22D79-A4F2-C86E-5577-C18FDACBE353}" dt="2022-04-12T00:35:19.688" v="325" actId="20577"/>
          <ac:spMkLst>
            <pc:docMk/>
            <pc:sldMk cId="712121047" sldId="271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E6D22D79-A4F2-C86E-5577-C18FDACBE353}" dt="2022-04-12T01:45:46.223" v="1275" actId="20577"/>
          <ac:spMkLst>
            <pc:docMk/>
            <pc:sldMk cId="712121047" sldId="271"/>
            <ac:spMk id="15" creationId="{B1031237-7E4A-4D9E-AA0A-0D08AFF7F37A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1:08:17.741" v="861" actId="20577"/>
        <pc:sldMkLst>
          <pc:docMk/>
          <pc:sldMk cId="422558887" sldId="273"/>
        </pc:sldMkLst>
        <pc:spChg chg="mod">
          <ac:chgData name="Pollack, Martin" userId="S::pollackm@grinnell.edu::fb41ae39-d5af-437d-8229-fbe4cb2a265c" providerId="AD" clId="Web-{E6D22D79-A4F2-C86E-5577-C18FDACBE353}" dt="2022-04-12T00:35:55.144" v="378" actId="20577"/>
          <ac:spMkLst>
            <pc:docMk/>
            <pc:sldMk cId="422558887" sldId="273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E6D22D79-A4F2-C86E-5577-C18FDACBE353}" dt="2022-04-12T01:08:17.741" v="861" actId="20577"/>
          <ac:spMkLst>
            <pc:docMk/>
            <pc:sldMk cId="422558887" sldId="273"/>
            <ac:spMk id="15" creationId="{B1031237-7E4A-4D9E-AA0A-0D08AFF7F37A}"/>
          </ac:spMkLst>
        </pc:spChg>
        <pc:spChg chg="mod">
          <ac:chgData name="Pollack, Martin" userId="S::pollackm@grinnell.edu::fb41ae39-d5af-437d-8229-fbe4cb2a265c" providerId="AD" clId="Web-{E6D22D79-A4F2-C86E-5577-C18FDACBE353}" dt="2022-04-12T00:50:34.346" v="581"/>
          <ac:spMkLst>
            <pc:docMk/>
            <pc:sldMk cId="422558887" sldId="273"/>
            <ac:spMk id="31" creationId="{DCFFD51D-F475-4566-AC0A-7DC33C2633E7}"/>
          </ac:spMkLst>
        </pc:spChg>
      </pc:sldChg>
      <pc:sldChg chg="ord">
        <pc:chgData name="Pollack, Martin" userId="S::pollackm@grinnell.edu::fb41ae39-d5af-437d-8229-fbe4cb2a265c" providerId="AD" clId="Web-{E6D22D79-A4F2-C86E-5577-C18FDACBE353}" dt="2022-04-12T00:38:52.397" v="427"/>
        <pc:sldMkLst>
          <pc:docMk/>
          <pc:sldMk cId="2410623256" sldId="279"/>
        </pc:sldMkLst>
      </pc:sldChg>
      <pc:sldChg chg="modSp">
        <pc:chgData name="Pollack, Martin" userId="S::pollackm@grinnell.edu::fb41ae39-d5af-437d-8229-fbe4cb2a265c" providerId="AD" clId="Web-{E6D22D79-A4F2-C86E-5577-C18FDACBE353}" dt="2022-04-12T00:36:49.801" v="392" actId="20577"/>
        <pc:sldMkLst>
          <pc:docMk/>
          <pc:sldMk cId="116984888" sldId="281"/>
        </pc:sldMkLst>
        <pc:spChg chg="mod">
          <ac:chgData name="Pollack, Martin" userId="S::pollackm@grinnell.edu::fb41ae39-d5af-437d-8229-fbe4cb2a265c" providerId="AD" clId="Web-{E6D22D79-A4F2-C86E-5577-C18FDACBE353}" dt="2022-04-12T00:36:49.801" v="392" actId="20577"/>
          <ac:spMkLst>
            <pc:docMk/>
            <pc:sldMk cId="116984888" sldId="281"/>
            <ac:spMk id="14" creationId="{95F6F428-0FF5-4C7E-BE73-F9B6D245A3D5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0:19:02.187" v="2" actId="1076"/>
        <pc:sldMkLst>
          <pc:docMk/>
          <pc:sldMk cId="3989534252" sldId="284"/>
        </pc:sldMkLst>
        <pc:spChg chg="mod">
          <ac:chgData name="Pollack, Martin" userId="S::pollackm@grinnell.edu::fb41ae39-d5af-437d-8229-fbe4cb2a265c" providerId="AD" clId="Web-{E6D22D79-A4F2-C86E-5577-C18FDACBE353}" dt="2022-04-12T00:19:02.187" v="2" actId="1076"/>
          <ac:spMkLst>
            <pc:docMk/>
            <pc:sldMk cId="3989534252" sldId="284"/>
            <ac:spMk id="4" creationId="{3CCF5258-FC8E-0AF6-D389-D0360C1925A8}"/>
          </ac:spMkLst>
        </pc:spChg>
        <pc:spChg chg="mod">
          <ac:chgData name="Pollack, Martin" userId="S::pollackm@grinnell.edu::fb41ae39-d5af-437d-8229-fbe4cb2a265c" providerId="AD" clId="Web-{E6D22D79-A4F2-C86E-5577-C18FDACBE353}" dt="2022-04-12T00:18:55.203" v="1" actId="1076"/>
          <ac:spMkLst>
            <pc:docMk/>
            <pc:sldMk cId="3989534252" sldId="284"/>
            <ac:spMk id="39" creationId="{B34D39F7-04E2-3AAB-CF62-2514A5B033D0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0:41:03.915" v="551" actId="20577"/>
        <pc:sldMkLst>
          <pc:docMk/>
          <pc:sldMk cId="51373044" sldId="290"/>
        </pc:sldMkLst>
        <pc:spChg chg="mod">
          <ac:chgData name="Pollack, Martin" userId="S::pollackm@grinnell.edu::fb41ae39-d5af-437d-8229-fbe4cb2a265c" providerId="AD" clId="Web-{E6D22D79-A4F2-C86E-5577-C18FDACBE353}" dt="2022-04-12T00:41:03.915" v="551" actId="20577"/>
          <ac:spMkLst>
            <pc:docMk/>
            <pc:sldMk cId="51373044" sldId="290"/>
            <ac:spMk id="15" creationId="{B1031237-7E4A-4D9E-AA0A-0D08AFF7F37A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1:45:21.113" v="1267" actId="20577"/>
        <pc:sldMkLst>
          <pc:docMk/>
          <pc:sldMk cId="1315290087" sldId="291"/>
        </pc:sldMkLst>
        <pc:spChg chg="mod">
          <ac:chgData name="Pollack, Martin" userId="S::pollackm@grinnell.edu::fb41ae39-d5af-437d-8229-fbe4cb2a265c" providerId="AD" clId="Web-{E6D22D79-A4F2-C86E-5577-C18FDACBE353}" dt="2022-04-12T00:35:26.313" v="328" actId="20577"/>
          <ac:spMkLst>
            <pc:docMk/>
            <pc:sldMk cId="1315290087" sldId="291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E6D22D79-A4F2-C86E-5577-C18FDACBE353}" dt="2022-04-12T01:45:21.113" v="1267" actId="20577"/>
          <ac:spMkLst>
            <pc:docMk/>
            <pc:sldMk cId="1315290087" sldId="291"/>
            <ac:spMk id="15" creationId="{B1031237-7E4A-4D9E-AA0A-0D08AFF7F37A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0:35:46.238" v="376" actId="20577"/>
        <pc:sldMkLst>
          <pc:docMk/>
          <pc:sldMk cId="861201906" sldId="292"/>
        </pc:sldMkLst>
        <pc:spChg chg="mod">
          <ac:chgData name="Pollack, Martin" userId="S::pollackm@grinnell.edu::fb41ae39-d5af-437d-8229-fbe4cb2a265c" providerId="AD" clId="Web-{E6D22D79-A4F2-C86E-5577-C18FDACBE353}" dt="2022-04-12T00:35:46.238" v="376" actId="20577"/>
          <ac:spMkLst>
            <pc:docMk/>
            <pc:sldMk cId="861201906" sldId="292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E6D22D79-A4F2-C86E-5577-C18FDACBE353}" dt="2022-04-12T00:35:41.019" v="361" actId="20577"/>
          <ac:spMkLst>
            <pc:docMk/>
            <pc:sldMk cId="861201906" sldId="292"/>
            <ac:spMk id="15" creationId="{B1031237-7E4A-4D9E-AA0A-0D08AFF7F37A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0:38:03.011" v="426" actId="20577"/>
        <pc:sldMkLst>
          <pc:docMk/>
          <pc:sldMk cId="2713982" sldId="293"/>
        </pc:sldMkLst>
        <pc:spChg chg="mod">
          <ac:chgData name="Pollack, Martin" userId="S::pollackm@grinnell.edu::fb41ae39-d5af-437d-8229-fbe4cb2a265c" providerId="AD" clId="Web-{E6D22D79-A4F2-C86E-5577-C18FDACBE353}" dt="2022-04-12T00:38:03.011" v="426" actId="20577"/>
          <ac:spMkLst>
            <pc:docMk/>
            <pc:sldMk cId="2713982" sldId="293"/>
            <ac:spMk id="8" creationId="{ECDE66F9-E15D-41EF-A100-0C8513E08400}"/>
          </ac:spMkLst>
        </pc:spChg>
      </pc:sldChg>
      <pc:sldChg chg="addSp modSp">
        <pc:chgData name="Pollack, Martin" userId="S::pollackm@grinnell.edu::fb41ae39-d5af-437d-8229-fbe4cb2a265c" providerId="AD" clId="Web-{E6D22D79-A4F2-C86E-5577-C18FDACBE353}" dt="2022-04-12T01:10:52.681" v="904" actId="20577"/>
        <pc:sldMkLst>
          <pc:docMk/>
          <pc:sldMk cId="3630257852" sldId="294"/>
        </pc:sldMkLst>
        <pc:spChg chg="mod">
          <ac:chgData name="Pollack, Martin" userId="S::pollackm@grinnell.edu::fb41ae39-d5af-437d-8229-fbe4cb2a265c" providerId="AD" clId="Web-{E6D22D79-A4F2-C86E-5577-C18FDACBE353}" dt="2022-04-12T01:10:25.790" v="897" actId="1076"/>
          <ac:spMkLst>
            <pc:docMk/>
            <pc:sldMk cId="3630257852" sldId="294"/>
            <ac:spMk id="2" creationId="{F9D0B460-51FE-45E7-B0AD-8224DDABB9E0}"/>
          </ac:spMkLst>
        </pc:spChg>
        <pc:spChg chg="add mod">
          <ac:chgData name="Pollack, Martin" userId="S::pollackm@grinnell.edu::fb41ae39-d5af-437d-8229-fbe4cb2a265c" providerId="AD" clId="Web-{E6D22D79-A4F2-C86E-5577-C18FDACBE353}" dt="2022-04-12T01:09:55.149" v="889" actId="1076"/>
          <ac:spMkLst>
            <pc:docMk/>
            <pc:sldMk cId="3630257852" sldId="294"/>
            <ac:spMk id="4" creationId="{81CAADD4-E8C2-6FAC-84E9-4CE41707B5DD}"/>
          </ac:spMkLst>
        </pc:spChg>
        <pc:spChg chg="add mod">
          <ac:chgData name="Pollack, Martin" userId="S::pollackm@grinnell.edu::fb41ae39-d5af-437d-8229-fbe4cb2a265c" providerId="AD" clId="Web-{E6D22D79-A4F2-C86E-5577-C18FDACBE353}" dt="2022-04-12T01:10:31.040" v="899" actId="20577"/>
          <ac:spMkLst>
            <pc:docMk/>
            <pc:sldMk cId="3630257852" sldId="294"/>
            <ac:spMk id="6" creationId="{78863895-B208-420C-1477-5A0363D1090D}"/>
          </ac:spMkLst>
        </pc:spChg>
        <pc:spChg chg="mod">
          <ac:chgData name="Pollack, Martin" userId="S::pollackm@grinnell.edu::fb41ae39-d5af-437d-8229-fbe4cb2a265c" providerId="AD" clId="Web-{E6D22D79-A4F2-C86E-5577-C18FDACBE353}" dt="2022-04-12T00:36:01.379" v="381" actId="20577"/>
          <ac:spMkLst>
            <pc:docMk/>
            <pc:sldMk cId="3630257852" sldId="294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E6D22D79-A4F2-C86E-5577-C18FDACBE353}" dt="2022-04-12T01:08:30.132" v="879" actId="20577"/>
          <ac:spMkLst>
            <pc:docMk/>
            <pc:sldMk cId="3630257852" sldId="294"/>
            <ac:spMk id="15" creationId="{B1031237-7E4A-4D9E-AA0A-0D08AFF7F37A}"/>
          </ac:spMkLst>
        </pc:spChg>
        <pc:spChg chg="mod">
          <ac:chgData name="Pollack, Martin" userId="S::pollackm@grinnell.edu::fb41ae39-d5af-437d-8229-fbe4cb2a265c" providerId="AD" clId="Web-{E6D22D79-A4F2-C86E-5577-C18FDACBE353}" dt="2022-04-12T00:51:12.440" v="584"/>
          <ac:spMkLst>
            <pc:docMk/>
            <pc:sldMk cId="3630257852" sldId="294"/>
            <ac:spMk id="97" creationId="{EEAA347E-D768-457A-9E2A-05C5E00D1FCC}"/>
          </ac:spMkLst>
        </pc:spChg>
        <pc:spChg chg="mod">
          <ac:chgData name="Pollack, Martin" userId="S::pollackm@grinnell.edu::fb41ae39-d5af-437d-8229-fbe4cb2a265c" providerId="AD" clId="Web-{E6D22D79-A4F2-C86E-5577-C18FDACBE353}" dt="2022-04-12T01:10:08.258" v="893" actId="1076"/>
          <ac:spMkLst>
            <pc:docMk/>
            <pc:sldMk cId="3630257852" sldId="294"/>
            <ac:spMk id="101" creationId="{A34F9EC9-3354-4879-8DB3-4E942ABA4232}"/>
          </ac:spMkLst>
        </pc:spChg>
        <pc:spChg chg="mod">
          <ac:chgData name="Pollack, Martin" userId="S::pollackm@grinnell.edu::fb41ae39-d5af-437d-8229-fbe4cb2a265c" providerId="AD" clId="Web-{E6D22D79-A4F2-C86E-5577-C18FDACBE353}" dt="2022-04-12T01:10:52.681" v="904" actId="20577"/>
          <ac:spMkLst>
            <pc:docMk/>
            <pc:sldMk cId="3630257852" sldId="294"/>
            <ac:spMk id="102" creationId="{44FDFE10-7A59-49FC-BC30-384F997A38A3}"/>
          </ac:spMkLst>
        </pc:spChg>
        <pc:grpChg chg="mod">
          <ac:chgData name="Pollack, Martin" userId="S::pollackm@grinnell.edu::fb41ae39-d5af-437d-8229-fbe4cb2a265c" providerId="AD" clId="Web-{E6D22D79-A4F2-C86E-5577-C18FDACBE353}" dt="2022-04-12T01:09:44.648" v="887" actId="1076"/>
          <ac:grpSpMkLst>
            <pc:docMk/>
            <pc:sldMk cId="3630257852" sldId="294"/>
            <ac:grpSpMk id="104" creationId="{CC9E52DB-4CF9-446B-A2BC-8572980ACE74}"/>
          </ac:grpSpMkLst>
        </pc:grpChg>
      </pc:sldChg>
      <pc:sldChg chg="modSp">
        <pc:chgData name="Pollack, Martin" userId="S::pollackm@grinnell.edu::fb41ae39-d5af-437d-8229-fbe4cb2a265c" providerId="AD" clId="Web-{E6D22D79-A4F2-C86E-5577-C18FDACBE353}" dt="2022-04-12T01:11:04.728" v="909" actId="20577"/>
        <pc:sldMkLst>
          <pc:docMk/>
          <pc:sldMk cId="2081502107" sldId="295"/>
        </pc:sldMkLst>
        <pc:spChg chg="mod">
          <ac:chgData name="Pollack, Martin" userId="S::pollackm@grinnell.edu::fb41ae39-d5af-437d-8229-fbe4cb2a265c" providerId="AD" clId="Web-{E6D22D79-A4F2-C86E-5577-C18FDACBE353}" dt="2022-04-12T01:11:04.728" v="909" actId="20577"/>
          <ac:spMkLst>
            <pc:docMk/>
            <pc:sldMk cId="2081502107" sldId="295"/>
            <ac:spMk id="31" creationId="{30F4D792-EF44-436A-AF0A-1C11967D2645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0:42:14.619" v="578" actId="20577"/>
        <pc:sldMkLst>
          <pc:docMk/>
          <pc:sldMk cId="1628065669" sldId="308"/>
        </pc:sldMkLst>
        <pc:spChg chg="mod">
          <ac:chgData name="Pollack, Martin" userId="S::pollackm@grinnell.edu::fb41ae39-d5af-437d-8229-fbe4cb2a265c" providerId="AD" clId="Web-{E6D22D79-A4F2-C86E-5577-C18FDACBE353}" dt="2022-04-12T00:42:14.619" v="578" actId="20577"/>
          <ac:spMkLst>
            <pc:docMk/>
            <pc:sldMk cId="1628065669" sldId="308"/>
            <ac:spMk id="96" creationId="{2B604937-DF9A-4F6A-9C06-924B5F0E7CE7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0:42:09.666" v="577" actId="20577"/>
        <pc:sldMkLst>
          <pc:docMk/>
          <pc:sldMk cId="2116953545" sldId="310"/>
        </pc:sldMkLst>
        <pc:spChg chg="mod">
          <ac:chgData name="Pollack, Martin" userId="S::pollackm@grinnell.edu::fb41ae39-d5af-437d-8229-fbe4cb2a265c" providerId="AD" clId="Web-{E6D22D79-A4F2-C86E-5577-C18FDACBE353}" dt="2022-04-12T00:42:09.666" v="577" actId="20577"/>
          <ac:spMkLst>
            <pc:docMk/>
            <pc:sldMk cId="2116953545" sldId="310"/>
            <ac:spMk id="96" creationId="{2B604937-DF9A-4F6A-9C06-924B5F0E7CE7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0:18:06.811" v="0"/>
        <pc:sldMkLst>
          <pc:docMk/>
          <pc:sldMk cId="804424696" sldId="313"/>
        </pc:sldMkLst>
        <pc:spChg chg="mod">
          <ac:chgData name="Pollack, Martin" userId="S::pollackm@grinnell.edu::fb41ae39-d5af-437d-8229-fbe4cb2a265c" providerId="AD" clId="Web-{E6D22D79-A4F2-C86E-5577-C18FDACBE353}" dt="2022-04-12T00:18:06.811" v="0"/>
          <ac:spMkLst>
            <pc:docMk/>
            <pc:sldMk cId="804424696" sldId="313"/>
            <ac:spMk id="16" creationId="{E69B15DE-45E7-679F-51F3-DDE88388112C}"/>
          </ac:spMkLst>
        </pc:spChg>
      </pc:sldChg>
      <pc:sldChg chg="addSp modSp">
        <pc:chgData name="Pollack, Martin" userId="S::pollackm@grinnell.edu::fb41ae39-d5af-437d-8229-fbe4cb2a265c" providerId="AD" clId="Web-{E6D22D79-A4F2-C86E-5577-C18FDACBE353}" dt="2022-04-12T00:22:01.081" v="17" actId="20577"/>
        <pc:sldMkLst>
          <pc:docMk/>
          <pc:sldMk cId="3269556642" sldId="315"/>
        </pc:sldMkLst>
        <pc:spChg chg="mod">
          <ac:chgData name="Pollack, Martin" userId="S::pollackm@grinnell.edu::fb41ae39-d5af-437d-8229-fbe4cb2a265c" providerId="AD" clId="Web-{E6D22D79-A4F2-C86E-5577-C18FDACBE353}" dt="2022-04-12T00:22:01.081" v="17" actId="20577"/>
          <ac:spMkLst>
            <pc:docMk/>
            <pc:sldMk cId="3269556642" sldId="315"/>
            <ac:spMk id="4" creationId="{89EE33B9-4343-6D61-701C-D6AFCB5FFF2B}"/>
          </ac:spMkLst>
        </pc:spChg>
        <pc:spChg chg="mod">
          <ac:chgData name="Pollack, Martin" userId="S::pollackm@grinnell.edu::fb41ae39-d5af-437d-8229-fbe4cb2a265c" providerId="AD" clId="Web-{E6D22D79-A4F2-C86E-5577-C18FDACBE353}" dt="2022-04-12T00:21:07.455" v="7" actId="1076"/>
          <ac:spMkLst>
            <pc:docMk/>
            <pc:sldMk cId="3269556642" sldId="315"/>
            <ac:spMk id="90" creationId="{8960B805-21DC-FF50-86C3-8AB5D67F7E0A}"/>
          </ac:spMkLst>
        </pc:spChg>
        <pc:spChg chg="mod">
          <ac:chgData name="Pollack, Martin" userId="S::pollackm@grinnell.edu::fb41ae39-d5af-437d-8229-fbe4cb2a265c" providerId="AD" clId="Web-{E6D22D79-A4F2-C86E-5577-C18FDACBE353}" dt="2022-04-12T00:21:24.080" v="11" actId="1076"/>
          <ac:spMkLst>
            <pc:docMk/>
            <pc:sldMk cId="3269556642" sldId="315"/>
            <ac:spMk id="92" creationId="{94F7CADB-794E-C54A-9372-9B908952B5A5}"/>
          </ac:spMkLst>
        </pc:spChg>
        <pc:spChg chg="mod">
          <ac:chgData name="Pollack, Martin" userId="S::pollackm@grinnell.edu::fb41ae39-d5af-437d-8229-fbe4cb2a265c" providerId="AD" clId="Web-{E6D22D79-A4F2-C86E-5577-C18FDACBE353}" dt="2022-04-12T00:21:18.580" v="10" actId="1076"/>
          <ac:spMkLst>
            <pc:docMk/>
            <pc:sldMk cId="3269556642" sldId="315"/>
            <ac:spMk id="93" creationId="{FEAA58F1-3F66-4BBD-6A8E-812B8C57455E}"/>
          </ac:spMkLst>
        </pc:spChg>
        <pc:picChg chg="add">
          <ac:chgData name="Pollack, Martin" userId="S::pollackm@grinnell.edu::fb41ae39-d5af-437d-8229-fbe4cb2a265c" providerId="AD" clId="Web-{E6D22D79-A4F2-C86E-5577-C18FDACBE353}" dt="2022-04-12T00:20:40.704" v="4"/>
          <ac:picMkLst>
            <pc:docMk/>
            <pc:sldMk cId="3269556642" sldId="315"/>
            <ac:picMk id="2" creationId="{78E218E3-8686-7195-F465-190DB3E87741}"/>
          </ac:picMkLst>
        </pc:picChg>
      </pc:sldChg>
      <pc:sldChg chg="modSp">
        <pc:chgData name="Pollack, Martin" userId="S::pollackm@grinnell.edu::fb41ae39-d5af-437d-8229-fbe4cb2a265c" providerId="AD" clId="Web-{E6D22D79-A4F2-C86E-5577-C18FDACBE353}" dt="2022-04-12T03:12:46.580" v="1309" actId="20577"/>
        <pc:sldMkLst>
          <pc:docMk/>
          <pc:sldMk cId="2537379769" sldId="316"/>
        </pc:sldMkLst>
        <pc:spChg chg="mod">
          <ac:chgData name="Pollack, Martin" userId="S::pollackm@grinnell.edu::fb41ae39-d5af-437d-8229-fbe4cb2a265c" providerId="AD" clId="Web-{E6D22D79-A4F2-C86E-5577-C18FDACBE353}" dt="2022-04-12T03:12:46.580" v="1309" actId="20577"/>
          <ac:spMkLst>
            <pc:docMk/>
            <pc:sldMk cId="2537379769" sldId="316"/>
            <ac:spMk id="14" creationId="{95F6F428-0FF5-4C7E-BE73-F9B6D245A3D5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3:13:32.331" v="1405" actId="20577"/>
        <pc:sldMkLst>
          <pc:docMk/>
          <pc:sldMk cId="133252841" sldId="317"/>
        </pc:sldMkLst>
        <pc:spChg chg="mod">
          <ac:chgData name="Pollack, Martin" userId="S::pollackm@grinnell.edu::fb41ae39-d5af-437d-8229-fbe4cb2a265c" providerId="AD" clId="Web-{E6D22D79-A4F2-C86E-5577-C18FDACBE353}" dt="2022-04-12T03:13:32.331" v="1405" actId="20577"/>
          <ac:spMkLst>
            <pc:docMk/>
            <pc:sldMk cId="133252841" sldId="317"/>
            <ac:spMk id="4" creationId="{7D8FFDED-1EA4-E28F-B5DE-9D5802D85C53}"/>
          </ac:spMkLst>
        </pc:spChg>
      </pc:sldChg>
      <pc:sldChg chg="addSp delSp modSp">
        <pc:chgData name="Pollack, Martin" userId="S::pollackm@grinnell.edu::fb41ae39-d5af-437d-8229-fbe4cb2a265c" providerId="AD" clId="Web-{E6D22D79-A4F2-C86E-5577-C18FDACBE353}" dt="2022-04-12T00:30:56.261" v="257" actId="20577"/>
        <pc:sldMkLst>
          <pc:docMk/>
          <pc:sldMk cId="607272254" sldId="319"/>
        </pc:sldMkLst>
        <pc:spChg chg="mod">
          <ac:chgData name="Pollack, Martin" userId="S::pollackm@grinnell.edu::fb41ae39-d5af-437d-8229-fbe4cb2a265c" providerId="AD" clId="Web-{E6D22D79-A4F2-C86E-5577-C18FDACBE353}" dt="2022-04-12T00:22:29.441" v="23" actId="20577"/>
          <ac:spMkLst>
            <pc:docMk/>
            <pc:sldMk cId="607272254" sldId="319"/>
            <ac:spMk id="4" creationId="{A9ED9A82-235F-E99A-5CF2-960628F93088}"/>
          </ac:spMkLst>
        </pc:spChg>
        <pc:spChg chg="add del mod">
          <ac:chgData name="Pollack, Martin" userId="S::pollackm@grinnell.edu::fb41ae39-d5af-437d-8229-fbe4cb2a265c" providerId="AD" clId="Web-{E6D22D79-A4F2-C86E-5577-C18FDACBE353}" dt="2022-04-12T00:24:15.817" v="61"/>
          <ac:spMkLst>
            <pc:docMk/>
            <pc:sldMk cId="607272254" sldId="319"/>
            <ac:spMk id="5" creationId="{CCAC0A42-5FDB-50F1-8AA9-0C148D925180}"/>
          </ac:spMkLst>
        </pc:spChg>
        <pc:spChg chg="add del">
          <ac:chgData name="Pollack, Martin" userId="S::pollackm@grinnell.edu::fb41ae39-d5af-437d-8229-fbe4cb2a265c" providerId="AD" clId="Web-{E6D22D79-A4F2-C86E-5577-C18FDACBE353}" dt="2022-04-12T00:24:19.849" v="63"/>
          <ac:spMkLst>
            <pc:docMk/>
            <pc:sldMk cId="607272254" sldId="319"/>
            <ac:spMk id="10" creationId="{BCBE590A-AFF7-B62A-0959-DB577E5F2B50}"/>
          </ac:spMkLst>
        </pc:spChg>
        <pc:spChg chg="mod">
          <ac:chgData name="Pollack, Martin" userId="S::pollackm@grinnell.edu::fb41ae39-d5af-437d-8229-fbe4cb2a265c" providerId="AD" clId="Web-{E6D22D79-A4F2-C86E-5577-C18FDACBE353}" dt="2022-04-12T00:30:56.261" v="257" actId="20577"/>
          <ac:spMkLst>
            <pc:docMk/>
            <pc:sldMk cId="607272254" sldId="319"/>
            <ac:spMk id="34" creationId="{C112E257-310B-8111-9A57-1462D63617A7}"/>
          </ac:spMkLst>
        </pc:spChg>
        <pc:picChg chg="add">
          <ac:chgData name="Pollack, Martin" userId="S::pollackm@grinnell.edu::fb41ae39-d5af-437d-8229-fbe4cb2a265c" providerId="AD" clId="Web-{E6D22D79-A4F2-C86E-5577-C18FDACBE353}" dt="2022-04-12T00:20:41.798" v="5"/>
          <ac:picMkLst>
            <pc:docMk/>
            <pc:sldMk cId="607272254" sldId="319"/>
            <ac:picMk id="2" creationId="{BB3D7AB1-3EF7-22B7-CFB4-A45E4336E53C}"/>
          </ac:picMkLst>
        </pc:picChg>
      </pc:sldChg>
      <pc:sldChg chg="modSp new">
        <pc:chgData name="Pollack, Martin" userId="S::pollackm@grinnell.edu::fb41ae39-d5af-437d-8229-fbe4cb2a265c" providerId="AD" clId="Web-{E6D22D79-A4F2-C86E-5577-C18FDACBE353}" dt="2022-04-12T00:59:07.669" v="695" actId="20577"/>
        <pc:sldMkLst>
          <pc:docMk/>
          <pc:sldMk cId="813409492" sldId="320"/>
        </pc:sldMkLst>
        <pc:spChg chg="mod">
          <ac:chgData name="Pollack, Martin" userId="S::pollackm@grinnell.edu::fb41ae39-d5af-437d-8229-fbe4cb2a265c" providerId="AD" clId="Web-{E6D22D79-A4F2-C86E-5577-C18FDACBE353}" dt="2022-04-12T00:59:07.669" v="695" actId="20577"/>
          <ac:spMkLst>
            <pc:docMk/>
            <pc:sldMk cId="813409492" sldId="320"/>
            <ac:spMk id="2" creationId="{8C5E33A2-6E9B-8F30-90AE-F042692EC6BF}"/>
          </ac:spMkLst>
        </pc:spChg>
        <pc:spChg chg="mod">
          <ac:chgData name="Pollack, Martin" userId="S::pollackm@grinnell.edu::fb41ae39-d5af-437d-8229-fbe4cb2a265c" providerId="AD" clId="Web-{E6D22D79-A4F2-C86E-5577-C18FDACBE353}" dt="2022-04-12T00:55:45.103" v="599" actId="20577"/>
          <ac:spMkLst>
            <pc:docMk/>
            <pc:sldMk cId="813409492" sldId="320"/>
            <ac:spMk id="4" creationId="{CC472438-68A5-87FD-D748-41253AD8CC5A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3:12:55.330" v="1330" actId="20577"/>
        <pc:sldMkLst>
          <pc:docMk/>
          <pc:sldMk cId="3337602937" sldId="321"/>
        </pc:sldMkLst>
        <pc:spChg chg="mod">
          <ac:chgData name="Pollack, Martin" userId="S::pollackm@grinnell.edu::fb41ae39-d5af-437d-8229-fbe4cb2a265c" providerId="AD" clId="Web-{E6D22D79-A4F2-C86E-5577-C18FDACBE353}" dt="2022-04-12T03:12:55.330" v="1330" actId="20577"/>
          <ac:spMkLst>
            <pc:docMk/>
            <pc:sldMk cId="3337602937" sldId="321"/>
            <ac:spMk id="14" creationId="{95F6F428-0FF5-4C7E-BE73-F9B6D245A3D5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3:13:09.659" v="1357" actId="20577"/>
        <pc:sldMkLst>
          <pc:docMk/>
          <pc:sldMk cId="2568477964" sldId="322"/>
        </pc:sldMkLst>
        <pc:spChg chg="mod">
          <ac:chgData name="Pollack, Martin" userId="S::pollackm@grinnell.edu::fb41ae39-d5af-437d-8229-fbe4cb2a265c" providerId="AD" clId="Web-{E6D22D79-A4F2-C86E-5577-C18FDACBE353}" dt="2022-04-12T03:13:09.659" v="1357" actId="20577"/>
          <ac:spMkLst>
            <pc:docMk/>
            <pc:sldMk cId="2568477964" sldId="322"/>
            <ac:spMk id="14" creationId="{95F6F428-0FF5-4C7E-BE73-F9B6D245A3D5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3:13:21.675" v="1379" actId="20577"/>
        <pc:sldMkLst>
          <pc:docMk/>
          <pc:sldMk cId="2898602603" sldId="323"/>
        </pc:sldMkLst>
        <pc:spChg chg="mod">
          <ac:chgData name="Pollack, Martin" userId="S::pollackm@grinnell.edu::fb41ae39-d5af-437d-8229-fbe4cb2a265c" providerId="AD" clId="Web-{E6D22D79-A4F2-C86E-5577-C18FDACBE353}" dt="2022-04-12T03:13:21.675" v="1379" actId="20577"/>
          <ac:spMkLst>
            <pc:docMk/>
            <pc:sldMk cId="2898602603" sldId="323"/>
            <ac:spMk id="14" creationId="{95F6F428-0FF5-4C7E-BE73-F9B6D245A3D5}"/>
          </ac:spMkLst>
        </pc:spChg>
      </pc:sldChg>
      <pc:sldChg chg="modSp">
        <pc:chgData name="Pollack, Martin" userId="S::pollackm@grinnell.edu::fb41ae39-d5af-437d-8229-fbe4cb2a265c" providerId="AD" clId="Web-{E6D22D79-A4F2-C86E-5577-C18FDACBE353}" dt="2022-04-12T03:18:46.711" v="1617" actId="20577"/>
        <pc:sldMkLst>
          <pc:docMk/>
          <pc:sldMk cId="3522588595" sldId="324"/>
        </pc:sldMkLst>
        <pc:spChg chg="mod">
          <ac:chgData name="Pollack, Martin" userId="S::pollackm@grinnell.edu::fb41ae39-d5af-437d-8229-fbe4cb2a265c" providerId="AD" clId="Web-{E6D22D79-A4F2-C86E-5577-C18FDACBE353}" dt="2022-04-12T03:18:46.711" v="1617" actId="20577"/>
          <ac:spMkLst>
            <pc:docMk/>
            <pc:sldMk cId="3522588595" sldId="324"/>
            <ac:spMk id="2" creationId="{83469A89-85F2-602D-291A-291C831BEDCD}"/>
          </ac:spMkLst>
        </pc:spChg>
      </pc:sldChg>
      <pc:sldChg chg="modSp new">
        <pc:chgData name="Pollack, Martin" userId="S::pollackm@grinnell.edu::fb41ae39-d5af-437d-8229-fbe4cb2a265c" providerId="AD" clId="Web-{E6D22D79-A4F2-C86E-5577-C18FDACBE353}" dt="2022-04-12T03:39:38.016" v="1669" actId="20577"/>
        <pc:sldMkLst>
          <pc:docMk/>
          <pc:sldMk cId="2684173975" sldId="325"/>
        </pc:sldMkLst>
        <pc:spChg chg="mod">
          <ac:chgData name="Pollack, Martin" userId="S::pollackm@grinnell.edu::fb41ae39-d5af-437d-8229-fbe4cb2a265c" providerId="AD" clId="Web-{E6D22D79-A4F2-C86E-5577-C18FDACBE353}" dt="2022-04-12T03:39:38.016" v="1669" actId="20577"/>
          <ac:spMkLst>
            <pc:docMk/>
            <pc:sldMk cId="2684173975" sldId="325"/>
            <ac:spMk id="2" creationId="{9048833B-D770-58D3-571F-7A4B88B1C8D4}"/>
          </ac:spMkLst>
        </pc:spChg>
        <pc:spChg chg="mod">
          <ac:chgData name="Pollack, Martin" userId="S::pollackm@grinnell.edu::fb41ae39-d5af-437d-8229-fbe4cb2a265c" providerId="AD" clId="Web-{E6D22D79-A4F2-C86E-5577-C18FDACBE353}" dt="2022-04-12T03:13:59.863" v="1439" actId="20577"/>
          <ac:spMkLst>
            <pc:docMk/>
            <pc:sldMk cId="2684173975" sldId="325"/>
            <ac:spMk id="4" creationId="{412F9951-3907-96DC-FA7E-A0D039794405}"/>
          </ac:spMkLst>
        </pc:spChg>
      </pc:sldChg>
    </pc:docChg>
  </pc:docChgLst>
  <pc:docChgLst>
    <pc:chgData name="Pollack, Martin" userId="S::pollackm@grinnell.edu::fb41ae39-d5af-437d-8229-fbe4cb2a265c" providerId="AD" clId="Web-{BC168ED7-FCAB-8102-B4A5-FF0EA7C2FE99}"/>
    <pc:docChg chg="addSld modSld">
      <pc:chgData name="Pollack, Martin" userId="S::pollackm@grinnell.edu::fb41ae39-d5af-437d-8229-fbe4cb2a265c" providerId="AD" clId="Web-{BC168ED7-FCAB-8102-B4A5-FF0EA7C2FE99}" dt="2022-04-12T19:05:10.104" v="240"/>
      <pc:docMkLst>
        <pc:docMk/>
      </pc:docMkLst>
      <pc:sldChg chg="modSp">
        <pc:chgData name="Pollack, Martin" userId="S::pollackm@grinnell.edu::fb41ae39-d5af-437d-8229-fbe4cb2a265c" providerId="AD" clId="Web-{BC168ED7-FCAB-8102-B4A5-FF0EA7C2FE99}" dt="2022-04-12T17:53:29.613" v="178" actId="20577"/>
        <pc:sldMkLst>
          <pc:docMk/>
          <pc:sldMk cId="1702534771" sldId="258"/>
        </pc:sldMkLst>
        <pc:spChg chg="mod">
          <ac:chgData name="Pollack, Martin" userId="S::pollackm@grinnell.edu::fb41ae39-d5af-437d-8229-fbe4cb2a265c" providerId="AD" clId="Web-{BC168ED7-FCAB-8102-B4A5-FF0EA7C2FE99}" dt="2022-04-12T17:53:00.566" v="130" actId="20577"/>
          <ac:spMkLst>
            <pc:docMk/>
            <pc:sldMk cId="1702534771" sldId="258"/>
            <ac:spMk id="23" creationId="{E582163F-39FE-4236-B922-99A92F8BE576}"/>
          </ac:spMkLst>
        </pc:spChg>
        <pc:spChg chg="mod">
          <ac:chgData name="Pollack, Martin" userId="S::pollackm@grinnell.edu::fb41ae39-d5af-437d-8229-fbe4cb2a265c" providerId="AD" clId="Web-{BC168ED7-FCAB-8102-B4A5-FF0EA7C2FE99}" dt="2022-04-12T17:53:07.566" v="138" actId="20577"/>
          <ac:spMkLst>
            <pc:docMk/>
            <pc:sldMk cId="1702534771" sldId="258"/>
            <ac:spMk id="25" creationId="{F63D9513-3E58-4293-9FBE-31A975C29CA9}"/>
          </ac:spMkLst>
        </pc:spChg>
        <pc:spChg chg="mod">
          <ac:chgData name="Pollack, Martin" userId="S::pollackm@grinnell.edu::fb41ae39-d5af-437d-8229-fbe4cb2a265c" providerId="AD" clId="Web-{BC168ED7-FCAB-8102-B4A5-FF0EA7C2FE99}" dt="2022-04-12T17:53:29.613" v="178" actId="20577"/>
          <ac:spMkLst>
            <pc:docMk/>
            <pc:sldMk cId="1702534771" sldId="258"/>
            <ac:spMk id="27" creationId="{37EE3500-06AA-4AAA-B72B-7313E6DBF3FF}"/>
          </ac:spMkLst>
        </pc:spChg>
        <pc:spChg chg="mod">
          <ac:chgData name="Pollack, Martin" userId="S::pollackm@grinnell.edu::fb41ae39-d5af-437d-8229-fbe4cb2a265c" providerId="AD" clId="Web-{BC168ED7-FCAB-8102-B4A5-FF0EA7C2FE99}" dt="2022-04-12T17:53:22.081" v="171" actId="20577"/>
          <ac:spMkLst>
            <pc:docMk/>
            <pc:sldMk cId="1702534771" sldId="258"/>
            <ac:spMk id="29" creationId="{9299B185-B81A-47F7-82AE-25B5DC73DB03}"/>
          </ac:spMkLst>
        </pc:spChg>
      </pc:sldChg>
      <pc:sldChg chg="addSp delSp modSp">
        <pc:chgData name="Pollack, Martin" userId="S::pollackm@grinnell.edu::fb41ae39-d5af-437d-8229-fbe4cb2a265c" providerId="AD" clId="Web-{BC168ED7-FCAB-8102-B4A5-FF0EA7C2FE99}" dt="2022-04-12T19:05:10.104" v="240"/>
        <pc:sldMkLst>
          <pc:docMk/>
          <pc:sldMk cId="3522983346" sldId="301"/>
        </pc:sldMkLst>
        <pc:spChg chg="del mod">
          <ac:chgData name="Pollack, Martin" userId="S::pollackm@grinnell.edu::fb41ae39-d5af-437d-8229-fbe4cb2a265c" providerId="AD" clId="Web-{BC168ED7-FCAB-8102-B4A5-FF0EA7C2FE99}" dt="2022-04-12T17:51:18.783" v="4"/>
          <ac:spMkLst>
            <pc:docMk/>
            <pc:sldMk cId="3522983346" sldId="301"/>
            <ac:spMk id="2" creationId="{00000000-0000-0000-0000-000000000000}"/>
          </ac:spMkLst>
        </pc:spChg>
        <pc:spChg chg="add del">
          <ac:chgData name="Pollack, Martin" userId="S::pollackm@grinnell.edu::fb41ae39-d5af-437d-8229-fbe4cb2a265c" providerId="AD" clId="Web-{BC168ED7-FCAB-8102-B4A5-FF0EA7C2FE99}" dt="2022-04-12T17:51:10.299" v="1"/>
          <ac:spMkLst>
            <pc:docMk/>
            <pc:sldMk cId="3522983346" sldId="301"/>
            <ac:spMk id="3" creationId="{AE40C7AB-416A-CD44-ECFC-A3EF71A90C6A}"/>
          </ac:spMkLst>
        </pc:spChg>
        <pc:spChg chg="add">
          <ac:chgData name="Pollack, Martin" userId="S::pollackm@grinnell.edu::fb41ae39-d5af-437d-8229-fbe4cb2a265c" providerId="AD" clId="Web-{BC168ED7-FCAB-8102-B4A5-FF0EA7C2FE99}" dt="2022-04-12T17:51:19.752" v="5"/>
          <ac:spMkLst>
            <pc:docMk/>
            <pc:sldMk cId="3522983346" sldId="301"/>
            <ac:spMk id="61" creationId="{68D0C3BF-F48A-0BF7-07D5-AB51C678530E}"/>
          </ac:spMkLst>
        </pc:spChg>
        <pc:cxnChg chg="mod">
          <ac:chgData name="Pollack, Martin" userId="S::pollackm@grinnell.edu::fb41ae39-d5af-437d-8229-fbe4cb2a265c" providerId="AD" clId="Web-{BC168ED7-FCAB-8102-B4A5-FF0EA7C2FE99}" dt="2022-04-12T19:04:03.416" v="235"/>
          <ac:cxnSpMkLst>
            <pc:docMk/>
            <pc:sldMk cId="3522983346" sldId="301"/>
            <ac:cxnSpMk id="4" creationId="{00000000-0000-0000-0000-000000000000}"/>
          </ac:cxnSpMkLst>
        </pc:cxnChg>
        <pc:cxnChg chg="mod">
          <ac:chgData name="Pollack, Martin" userId="S::pollackm@grinnell.edu::fb41ae39-d5af-437d-8229-fbe4cb2a265c" providerId="AD" clId="Web-{BC168ED7-FCAB-8102-B4A5-FF0EA7C2FE99}" dt="2022-04-12T19:04:26.963" v="236"/>
          <ac:cxnSpMkLst>
            <pc:docMk/>
            <pc:sldMk cId="3522983346" sldId="301"/>
            <ac:cxnSpMk id="78" creationId="{00000000-0000-0000-0000-000000000000}"/>
          </ac:cxnSpMkLst>
        </pc:cxnChg>
        <pc:cxnChg chg="mod">
          <ac:chgData name="Pollack, Martin" userId="S::pollackm@grinnell.edu::fb41ae39-d5af-437d-8229-fbe4cb2a265c" providerId="AD" clId="Web-{BC168ED7-FCAB-8102-B4A5-FF0EA7C2FE99}" dt="2022-04-12T19:03:59.463" v="234"/>
          <ac:cxnSpMkLst>
            <pc:docMk/>
            <pc:sldMk cId="3522983346" sldId="301"/>
            <ac:cxnSpMk id="82" creationId="{00000000-0000-0000-0000-000000000000}"/>
          </ac:cxnSpMkLst>
        </pc:cxnChg>
        <pc:cxnChg chg="mod">
          <ac:chgData name="Pollack, Martin" userId="S::pollackm@grinnell.edu::fb41ae39-d5af-437d-8229-fbe4cb2a265c" providerId="AD" clId="Web-{BC168ED7-FCAB-8102-B4A5-FF0EA7C2FE99}" dt="2022-04-12T19:03:54.776" v="233"/>
          <ac:cxnSpMkLst>
            <pc:docMk/>
            <pc:sldMk cId="3522983346" sldId="301"/>
            <ac:cxnSpMk id="84" creationId="{00000000-0000-0000-0000-000000000000}"/>
          </ac:cxnSpMkLst>
        </pc:cxnChg>
        <pc:cxnChg chg="mod">
          <ac:chgData name="Pollack, Martin" userId="S::pollackm@grinnell.edu::fb41ae39-d5af-437d-8229-fbe4cb2a265c" providerId="AD" clId="Web-{BC168ED7-FCAB-8102-B4A5-FF0EA7C2FE99}" dt="2022-04-12T19:04:47.917" v="238"/>
          <ac:cxnSpMkLst>
            <pc:docMk/>
            <pc:sldMk cId="3522983346" sldId="301"/>
            <ac:cxnSpMk id="87" creationId="{00000000-0000-0000-0000-000000000000}"/>
          </ac:cxnSpMkLst>
        </pc:cxnChg>
        <pc:cxnChg chg="mod">
          <ac:chgData name="Pollack, Martin" userId="S::pollackm@grinnell.edu::fb41ae39-d5af-437d-8229-fbe4cb2a265c" providerId="AD" clId="Web-{BC168ED7-FCAB-8102-B4A5-FF0EA7C2FE99}" dt="2022-04-12T19:04:51.354" v="239"/>
          <ac:cxnSpMkLst>
            <pc:docMk/>
            <pc:sldMk cId="3522983346" sldId="301"/>
            <ac:cxnSpMk id="89" creationId="{00000000-0000-0000-0000-000000000000}"/>
          </ac:cxnSpMkLst>
        </pc:cxnChg>
        <pc:cxnChg chg="mod">
          <ac:chgData name="Pollack, Martin" userId="S::pollackm@grinnell.edu::fb41ae39-d5af-437d-8229-fbe4cb2a265c" providerId="AD" clId="Web-{BC168ED7-FCAB-8102-B4A5-FF0EA7C2FE99}" dt="2022-04-12T19:04:42.323" v="237"/>
          <ac:cxnSpMkLst>
            <pc:docMk/>
            <pc:sldMk cId="3522983346" sldId="301"/>
            <ac:cxnSpMk id="91" creationId="{00000000-0000-0000-0000-000000000000}"/>
          </ac:cxnSpMkLst>
        </pc:cxnChg>
        <pc:cxnChg chg="mod">
          <ac:chgData name="Pollack, Martin" userId="S::pollackm@grinnell.edu::fb41ae39-d5af-437d-8229-fbe4cb2a265c" providerId="AD" clId="Web-{BC168ED7-FCAB-8102-B4A5-FF0EA7C2FE99}" dt="2022-04-12T19:05:10.104" v="240"/>
          <ac:cxnSpMkLst>
            <pc:docMk/>
            <pc:sldMk cId="3522983346" sldId="301"/>
            <ac:cxnSpMk id="94" creationId="{00000000-0000-0000-0000-000000000000}"/>
          </ac:cxnSpMkLst>
        </pc:cxnChg>
      </pc:sldChg>
      <pc:sldChg chg="modSp">
        <pc:chgData name="Pollack, Martin" userId="S::pollackm@grinnell.edu::fb41ae39-d5af-437d-8229-fbe4cb2a265c" providerId="AD" clId="Web-{BC168ED7-FCAB-8102-B4A5-FF0EA7C2FE99}" dt="2022-04-12T17:54:40.285" v="179"/>
        <pc:sldMkLst>
          <pc:docMk/>
          <pc:sldMk cId="3162327796" sldId="318"/>
        </pc:sldMkLst>
        <pc:spChg chg="mod">
          <ac:chgData name="Pollack, Martin" userId="S::pollackm@grinnell.edu::fb41ae39-d5af-437d-8229-fbe4cb2a265c" providerId="AD" clId="Web-{BC168ED7-FCAB-8102-B4A5-FF0EA7C2FE99}" dt="2022-04-12T17:54:40.285" v="179"/>
          <ac:spMkLst>
            <pc:docMk/>
            <pc:sldMk cId="3162327796" sldId="318"/>
            <ac:spMk id="6" creationId="{C0EECFF9-A7B9-E3AB-89BE-D6BD10A30F2A}"/>
          </ac:spMkLst>
        </pc:spChg>
      </pc:sldChg>
      <pc:sldChg chg="modSp new">
        <pc:chgData name="Pollack, Martin" userId="S::pollackm@grinnell.edu::fb41ae39-d5af-437d-8229-fbe4cb2a265c" providerId="AD" clId="Web-{BC168ED7-FCAB-8102-B4A5-FF0EA7C2FE99}" dt="2022-04-12T17:56:24.411" v="232" actId="20577"/>
        <pc:sldMkLst>
          <pc:docMk/>
          <pc:sldMk cId="1036530986" sldId="328"/>
        </pc:sldMkLst>
        <pc:spChg chg="mod">
          <ac:chgData name="Pollack, Martin" userId="S::pollackm@grinnell.edu::fb41ae39-d5af-437d-8229-fbe4cb2a265c" providerId="AD" clId="Web-{BC168ED7-FCAB-8102-B4A5-FF0EA7C2FE99}" dt="2022-04-12T17:56:24.411" v="232" actId="20577"/>
          <ac:spMkLst>
            <pc:docMk/>
            <pc:sldMk cId="1036530986" sldId="328"/>
            <ac:spMk id="2" creationId="{3998D7EC-245E-F50F-B6EE-544103D525E2}"/>
          </ac:spMkLst>
        </pc:spChg>
        <pc:spChg chg="mod">
          <ac:chgData name="Pollack, Martin" userId="S::pollackm@grinnell.edu::fb41ae39-d5af-437d-8229-fbe4cb2a265c" providerId="AD" clId="Web-{BC168ED7-FCAB-8102-B4A5-FF0EA7C2FE99}" dt="2022-04-12T17:55:39.848" v="185" actId="20577"/>
          <ac:spMkLst>
            <pc:docMk/>
            <pc:sldMk cId="1036530986" sldId="328"/>
            <ac:spMk id="4" creationId="{7E984240-235D-A6DA-AC9F-492265018CDA}"/>
          </ac:spMkLst>
        </pc:spChg>
      </pc:sldChg>
    </pc:docChg>
  </pc:docChgLst>
  <pc:docChgLst>
    <pc:chgData name="Pollack, Martin" userId="S::pollackm@grinnell.edu::fb41ae39-d5af-437d-8229-fbe4cb2a265c" providerId="AD" clId="Web-{AE193D0D-4D00-6E44-1DA8-755C7684CEF1}"/>
    <pc:docChg chg="addSld delSld modSld sldOrd">
      <pc:chgData name="Pollack, Martin" userId="S::pollackm@grinnell.edu::fb41ae39-d5af-437d-8229-fbe4cb2a265c" providerId="AD" clId="Web-{AE193D0D-4D00-6E44-1DA8-755C7684CEF1}" dt="2022-04-11T21:15:58.123" v="1574" actId="20577"/>
      <pc:docMkLst>
        <pc:docMk/>
      </pc:docMkLst>
      <pc:sldChg chg="modSp">
        <pc:chgData name="Pollack, Martin" userId="S::pollackm@grinnell.edu::fb41ae39-d5af-437d-8229-fbe4cb2a265c" providerId="AD" clId="Web-{AE193D0D-4D00-6E44-1DA8-755C7684CEF1}" dt="2022-04-11T19:18:04.091" v="16" actId="20577"/>
        <pc:sldMkLst>
          <pc:docMk/>
          <pc:sldMk cId="2950627210" sldId="257"/>
        </pc:sldMkLst>
        <pc:spChg chg="mod">
          <ac:chgData name="Pollack, Martin" userId="S::pollackm@grinnell.edu::fb41ae39-d5af-437d-8229-fbe4cb2a265c" providerId="AD" clId="Web-{AE193D0D-4D00-6E44-1DA8-755C7684CEF1}" dt="2022-04-11T19:18:04.091" v="16" actId="20577"/>
          <ac:spMkLst>
            <pc:docMk/>
            <pc:sldMk cId="2950627210" sldId="257"/>
            <ac:spMk id="14" creationId="{9E238A10-D985-4F15-8092-84BC2381FCB5}"/>
          </ac:spMkLst>
        </pc:spChg>
      </pc:sldChg>
      <pc:sldChg chg="modSp">
        <pc:chgData name="Pollack, Martin" userId="S::pollackm@grinnell.edu::fb41ae39-d5af-437d-8229-fbe4cb2a265c" providerId="AD" clId="Web-{AE193D0D-4D00-6E44-1DA8-755C7684CEF1}" dt="2022-04-11T19:32:39.630" v="257" actId="20577"/>
        <pc:sldMkLst>
          <pc:docMk/>
          <pc:sldMk cId="2632818794" sldId="259"/>
        </pc:sldMkLst>
        <pc:spChg chg="mod">
          <ac:chgData name="Pollack, Martin" userId="S::pollackm@grinnell.edu::fb41ae39-d5af-437d-8229-fbe4cb2a265c" providerId="AD" clId="Web-{AE193D0D-4D00-6E44-1DA8-755C7684CEF1}" dt="2022-04-11T19:32:39.630" v="257" actId="20577"/>
          <ac:spMkLst>
            <pc:docMk/>
            <pc:sldMk cId="2632818794" sldId="259"/>
            <ac:spMk id="15" creationId="{B1031237-7E4A-4D9E-AA0A-0D08AFF7F37A}"/>
          </ac:spMkLst>
        </pc:spChg>
      </pc:sldChg>
      <pc:sldChg chg="modSp">
        <pc:chgData name="Pollack, Martin" userId="S::pollackm@grinnell.edu::fb41ae39-d5af-437d-8229-fbe4cb2a265c" providerId="AD" clId="Web-{AE193D0D-4D00-6E44-1DA8-755C7684CEF1}" dt="2022-04-11T19:35:21.897" v="264" actId="20577"/>
        <pc:sldMkLst>
          <pc:docMk/>
          <pc:sldMk cId="1543847114" sldId="260"/>
        </pc:sldMkLst>
        <pc:spChg chg="mod">
          <ac:chgData name="Pollack, Martin" userId="S::pollackm@grinnell.edu::fb41ae39-d5af-437d-8229-fbe4cb2a265c" providerId="AD" clId="Web-{AE193D0D-4D00-6E44-1DA8-755C7684CEF1}" dt="2022-04-11T19:35:10.131" v="262" actId="20577"/>
          <ac:spMkLst>
            <pc:docMk/>
            <pc:sldMk cId="1543847114" sldId="260"/>
            <ac:spMk id="6" creationId="{B1031237-7E4A-4D9E-AA0A-0D08AFF7F37A}"/>
          </ac:spMkLst>
        </pc:spChg>
        <pc:spChg chg="mod">
          <ac:chgData name="Pollack, Martin" userId="S::pollackm@grinnell.edu::fb41ae39-d5af-437d-8229-fbe4cb2a265c" providerId="AD" clId="Web-{AE193D0D-4D00-6E44-1DA8-755C7684CEF1}" dt="2022-04-11T19:35:21.897" v="264" actId="20577"/>
          <ac:spMkLst>
            <pc:docMk/>
            <pc:sldMk cId="1543847114" sldId="260"/>
            <ac:spMk id="15" creationId="{B1031237-7E4A-4D9E-AA0A-0D08AFF7F37A}"/>
          </ac:spMkLst>
        </pc:spChg>
      </pc:sldChg>
      <pc:sldChg chg="modSp ord">
        <pc:chgData name="Pollack, Martin" userId="S::pollackm@grinnell.edu::fb41ae39-d5af-437d-8229-fbe4cb2a265c" providerId="AD" clId="Web-{AE193D0D-4D00-6E44-1DA8-755C7684CEF1}" dt="2022-04-11T21:01:42.475" v="1148" actId="20577"/>
        <pc:sldMkLst>
          <pc:docMk/>
          <pc:sldMk cId="4177236128" sldId="263"/>
        </pc:sldMkLst>
        <pc:spChg chg="mod">
          <ac:chgData name="Pollack, Martin" userId="S::pollackm@grinnell.edu::fb41ae39-d5af-437d-8229-fbe4cb2a265c" providerId="AD" clId="Web-{AE193D0D-4D00-6E44-1DA8-755C7684CEF1}" dt="2022-04-11T21:01:42.475" v="1148" actId="20577"/>
          <ac:spMkLst>
            <pc:docMk/>
            <pc:sldMk cId="4177236128" sldId="263"/>
            <ac:spMk id="15" creationId="{B1031237-7E4A-4D9E-AA0A-0D08AFF7F37A}"/>
          </ac:spMkLst>
        </pc:spChg>
      </pc:sldChg>
      <pc:sldChg chg="modSp">
        <pc:chgData name="Pollack, Martin" userId="S::pollackm@grinnell.edu::fb41ae39-d5af-437d-8229-fbe4cb2a265c" providerId="AD" clId="Web-{AE193D0D-4D00-6E44-1DA8-755C7684CEF1}" dt="2022-04-11T21:15:50.139" v="1557" actId="20577"/>
        <pc:sldMkLst>
          <pc:docMk/>
          <pc:sldMk cId="2488536652" sldId="265"/>
        </pc:sldMkLst>
        <pc:spChg chg="mod">
          <ac:chgData name="Pollack, Martin" userId="S::pollackm@grinnell.edu::fb41ae39-d5af-437d-8229-fbe4cb2a265c" providerId="AD" clId="Web-{AE193D0D-4D00-6E44-1DA8-755C7684CEF1}" dt="2022-04-11T21:15:50.139" v="1557" actId="20577"/>
          <ac:spMkLst>
            <pc:docMk/>
            <pc:sldMk cId="2488536652" sldId="265"/>
            <ac:spMk id="15" creationId="{B1031237-7E4A-4D9E-AA0A-0D08AFF7F37A}"/>
          </ac:spMkLst>
        </pc:spChg>
      </pc:sldChg>
      <pc:sldChg chg="modSp">
        <pc:chgData name="Pollack, Martin" userId="S::pollackm@grinnell.edu::fb41ae39-d5af-437d-8229-fbe4cb2a265c" providerId="AD" clId="Web-{AE193D0D-4D00-6E44-1DA8-755C7684CEF1}" dt="2022-04-11T21:14:45.451" v="1543" actId="20577"/>
        <pc:sldMkLst>
          <pc:docMk/>
          <pc:sldMk cId="3818053141" sldId="267"/>
        </pc:sldMkLst>
        <pc:spChg chg="mod">
          <ac:chgData name="Pollack, Martin" userId="S::pollackm@grinnell.edu::fb41ae39-d5af-437d-8229-fbe4cb2a265c" providerId="AD" clId="Web-{AE193D0D-4D00-6E44-1DA8-755C7684CEF1}" dt="2022-04-11T21:14:45.451" v="1543" actId="20577"/>
          <ac:spMkLst>
            <pc:docMk/>
            <pc:sldMk cId="3818053141" sldId="267"/>
            <ac:spMk id="15" creationId="{B1031237-7E4A-4D9E-AA0A-0D08AFF7F37A}"/>
          </ac:spMkLst>
        </pc:spChg>
      </pc:sldChg>
      <pc:sldChg chg="modSp">
        <pc:chgData name="Pollack, Martin" userId="S::pollackm@grinnell.edu::fb41ae39-d5af-437d-8229-fbe4cb2a265c" providerId="AD" clId="Web-{AE193D0D-4D00-6E44-1DA8-755C7684CEF1}" dt="2022-04-11T21:04:23.539" v="1199" actId="20577"/>
        <pc:sldMkLst>
          <pc:docMk/>
          <pc:sldMk cId="712121047" sldId="271"/>
        </pc:sldMkLst>
        <pc:spChg chg="mod">
          <ac:chgData name="Pollack, Martin" userId="S::pollackm@grinnell.edu::fb41ae39-d5af-437d-8229-fbe4cb2a265c" providerId="AD" clId="Web-{AE193D0D-4D00-6E44-1DA8-755C7684CEF1}" dt="2022-04-11T21:04:23.539" v="1199" actId="20577"/>
          <ac:spMkLst>
            <pc:docMk/>
            <pc:sldMk cId="712121047" sldId="271"/>
            <ac:spMk id="15" creationId="{B1031237-7E4A-4D9E-AA0A-0D08AFF7F37A}"/>
          </ac:spMkLst>
        </pc:spChg>
      </pc:sldChg>
      <pc:sldChg chg="addSp modSp">
        <pc:chgData name="Pollack, Martin" userId="S::pollackm@grinnell.edu::fb41ae39-d5af-437d-8229-fbe4cb2a265c" providerId="AD" clId="Web-{AE193D0D-4D00-6E44-1DA8-755C7684CEF1}" dt="2022-04-11T21:08:47.682" v="1302" actId="1076"/>
        <pc:sldMkLst>
          <pc:docMk/>
          <pc:sldMk cId="13925772" sldId="283"/>
        </pc:sldMkLst>
        <pc:spChg chg="add mod">
          <ac:chgData name="Pollack, Martin" userId="S::pollackm@grinnell.edu::fb41ae39-d5af-437d-8229-fbe4cb2a265c" providerId="AD" clId="Web-{AE193D0D-4D00-6E44-1DA8-755C7684CEF1}" dt="2022-04-11T21:08:26.541" v="1298" actId="1076"/>
          <ac:spMkLst>
            <pc:docMk/>
            <pc:sldMk cId="13925772" sldId="283"/>
            <ac:spMk id="2" creationId="{2B60D59E-7DA2-0060-DD3B-4B2CA6E431CA}"/>
          </ac:spMkLst>
        </pc:spChg>
        <pc:spChg chg="mod">
          <ac:chgData name="Pollack, Martin" userId="S::pollackm@grinnell.edu::fb41ae39-d5af-437d-8229-fbe4cb2a265c" providerId="AD" clId="Web-{AE193D0D-4D00-6E44-1DA8-755C7684CEF1}" dt="2022-04-11T19:39:00.493" v="313" actId="20577"/>
          <ac:spMkLst>
            <pc:docMk/>
            <pc:sldMk cId="13925772" sldId="283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AE193D0D-4D00-6E44-1DA8-755C7684CEF1}" dt="2022-04-11T19:40:46.869" v="361" actId="20577"/>
          <ac:spMkLst>
            <pc:docMk/>
            <pc:sldMk cId="13925772" sldId="283"/>
            <ac:spMk id="15" creationId="{B1031237-7E4A-4D9E-AA0A-0D08AFF7F37A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8:23.338" v="1297" actId="1076"/>
          <ac:spMkLst>
            <pc:docMk/>
            <pc:sldMk cId="13925772" sldId="283"/>
            <ac:spMk id="64" creationId="{06FCE476-1A89-7F47-D87B-4F445FF350A8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8:33.588" v="1299" actId="1076"/>
          <ac:spMkLst>
            <pc:docMk/>
            <pc:sldMk cId="13925772" sldId="283"/>
            <ac:spMk id="65" creationId="{074E55FF-7DAE-4093-3D2E-AC3CEFA9A590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8:47.682" v="1302" actId="1076"/>
          <ac:spMkLst>
            <pc:docMk/>
            <pc:sldMk cId="13925772" sldId="283"/>
            <ac:spMk id="66" creationId="{0C8A2A18-18C5-6A4C-C4E7-B45D6A07F393}"/>
          </ac:spMkLst>
        </pc:spChg>
        <pc:grpChg chg="mod">
          <ac:chgData name="Pollack, Martin" userId="S::pollackm@grinnell.edu::fb41ae39-d5af-437d-8229-fbe4cb2a265c" providerId="AD" clId="Web-{AE193D0D-4D00-6E44-1DA8-755C7684CEF1}" dt="2022-04-11T21:06:38.680" v="1257" actId="1076"/>
          <ac:grpSpMkLst>
            <pc:docMk/>
            <pc:sldMk cId="13925772" sldId="283"/>
            <ac:grpSpMk id="30" creationId="{00000000-0000-0000-0000-000000000000}"/>
          </ac:grpSpMkLst>
        </pc:grpChg>
      </pc:sldChg>
      <pc:sldChg chg="addSp delSp modSp">
        <pc:chgData name="Pollack, Martin" userId="S::pollackm@grinnell.edu::fb41ae39-d5af-437d-8229-fbe4cb2a265c" providerId="AD" clId="Web-{AE193D0D-4D00-6E44-1DA8-755C7684CEF1}" dt="2022-04-11T21:09:38.588" v="1319" actId="20577"/>
        <pc:sldMkLst>
          <pc:docMk/>
          <pc:sldMk cId="3989534252" sldId="284"/>
        </pc:sldMkLst>
        <pc:spChg chg="add mod">
          <ac:chgData name="Pollack, Martin" userId="S::pollackm@grinnell.edu::fb41ae39-d5af-437d-8229-fbe4cb2a265c" providerId="AD" clId="Web-{AE193D0D-4D00-6E44-1DA8-755C7684CEF1}" dt="2022-04-11T21:09:02.401" v="1306" actId="14100"/>
          <ac:spMkLst>
            <pc:docMk/>
            <pc:sldMk cId="3989534252" sldId="284"/>
            <ac:spMk id="4" creationId="{3CCF5258-FC8E-0AF6-D389-D0360C1925A8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21:09:08.541" v="1308"/>
          <ac:spMkLst>
            <pc:docMk/>
            <pc:sldMk cId="3989534252" sldId="284"/>
            <ac:spMk id="9" creationId="{6AF6F356-F418-1EAC-C308-5910AFEBFF72}"/>
          </ac:spMkLst>
        </pc:spChg>
        <pc:spChg chg="mod">
          <ac:chgData name="Pollack, Martin" userId="S::pollackm@grinnell.edu::fb41ae39-d5af-437d-8229-fbe4cb2a265c" providerId="AD" clId="Web-{AE193D0D-4D00-6E44-1DA8-755C7684CEF1}" dt="2022-04-11T19:39:08.274" v="323" actId="20577"/>
          <ac:spMkLst>
            <pc:docMk/>
            <pc:sldMk cId="3989534252" sldId="284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AE193D0D-4D00-6E44-1DA8-755C7684CEF1}" dt="2022-04-11T19:40:54.665" v="375" actId="20577"/>
          <ac:spMkLst>
            <pc:docMk/>
            <pc:sldMk cId="3989534252" sldId="284"/>
            <ac:spMk id="15" creationId="{B1031237-7E4A-4D9E-AA0A-0D08AFF7F37A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9:16.010" v="1310" actId="1076"/>
          <ac:spMkLst>
            <pc:docMk/>
            <pc:sldMk cId="3989534252" sldId="284"/>
            <ac:spMk id="39" creationId="{B34D39F7-04E2-3AAB-CF62-2514A5B033D0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9:24.448" v="1314" actId="20577"/>
          <ac:spMkLst>
            <pc:docMk/>
            <pc:sldMk cId="3989534252" sldId="284"/>
            <ac:spMk id="40" creationId="{49AE6C7D-2047-0FA5-CA27-85F5070CD111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9:38.588" v="1319" actId="20577"/>
          <ac:spMkLst>
            <pc:docMk/>
            <pc:sldMk cId="3989534252" sldId="284"/>
            <ac:spMk id="41" creationId="{E020D231-BBBB-319F-67A4-10E7383A0183}"/>
          </ac:spMkLst>
        </pc:spChg>
      </pc:sldChg>
      <pc:sldChg chg="addSp modSp">
        <pc:chgData name="Pollack, Martin" userId="S::pollackm@grinnell.edu::fb41ae39-d5af-437d-8229-fbe4cb2a265c" providerId="AD" clId="Web-{AE193D0D-4D00-6E44-1DA8-755C7684CEF1}" dt="2022-04-11T21:10:22.198" v="1334" actId="1076"/>
        <pc:sldMkLst>
          <pc:docMk/>
          <pc:sldMk cId="3096391237" sldId="285"/>
        </pc:sldMkLst>
        <pc:spChg chg="add mod">
          <ac:chgData name="Pollack, Martin" userId="S::pollackm@grinnell.edu::fb41ae39-d5af-437d-8229-fbe4cb2a265c" providerId="AD" clId="Web-{AE193D0D-4D00-6E44-1DA8-755C7684CEF1}" dt="2022-04-11T21:10:18.464" v="1333" actId="1076"/>
          <ac:spMkLst>
            <pc:docMk/>
            <pc:sldMk cId="3096391237" sldId="285"/>
            <ac:spMk id="4" creationId="{0A2420BC-9C35-50A5-007A-66BA33875395}"/>
          </ac:spMkLst>
        </pc:spChg>
        <pc:spChg chg="mod">
          <ac:chgData name="Pollack, Martin" userId="S::pollackm@grinnell.edu::fb41ae39-d5af-437d-8229-fbe4cb2a265c" providerId="AD" clId="Web-{AE193D0D-4D00-6E44-1DA8-755C7684CEF1}" dt="2022-04-11T19:39:28.024" v="325" actId="20577"/>
          <ac:spMkLst>
            <pc:docMk/>
            <pc:sldMk cId="3096391237" sldId="285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AE193D0D-4D00-6E44-1DA8-755C7684CEF1}" dt="2022-04-11T19:43:00.588" v="503" actId="20577"/>
          <ac:spMkLst>
            <pc:docMk/>
            <pc:sldMk cId="3096391237" sldId="285"/>
            <ac:spMk id="15" creationId="{B1031237-7E4A-4D9E-AA0A-0D08AFF7F37A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10:22.198" v="1334" actId="1076"/>
          <ac:spMkLst>
            <pc:docMk/>
            <pc:sldMk cId="3096391237" sldId="285"/>
            <ac:spMk id="26" creationId="{1862AAB8-3CF1-0775-83B2-FB91544E803E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10:15.698" v="1332" actId="20577"/>
          <ac:spMkLst>
            <pc:docMk/>
            <pc:sldMk cId="3096391237" sldId="285"/>
            <ac:spMk id="52" creationId="{FBC564C6-8498-431A-0AD1-88FE1F96E9B6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10:12.182" v="1331" actId="20577"/>
          <ac:spMkLst>
            <pc:docMk/>
            <pc:sldMk cId="3096391237" sldId="285"/>
            <ac:spMk id="54" creationId="{E5C33C6D-830A-59BF-208D-DDE7B6AEA683}"/>
          </ac:spMkLst>
        </pc:spChg>
      </pc:sldChg>
      <pc:sldChg chg="modSp ord">
        <pc:chgData name="Pollack, Martin" userId="S::pollackm@grinnell.edu::fb41ae39-d5af-437d-8229-fbe4cb2a265c" providerId="AD" clId="Web-{AE193D0D-4D00-6E44-1DA8-755C7684CEF1}" dt="2022-04-11T20:21:04.405" v="1101" actId="20577"/>
        <pc:sldMkLst>
          <pc:docMk/>
          <pc:sldMk cId="2978576325" sldId="286"/>
        </pc:sldMkLst>
        <pc:spChg chg="mod">
          <ac:chgData name="Pollack, Martin" userId="S::pollackm@grinnell.edu::fb41ae39-d5af-437d-8229-fbe4cb2a265c" providerId="AD" clId="Web-{AE193D0D-4D00-6E44-1DA8-755C7684CEF1}" dt="2022-04-11T19:37:25.789" v="310" actId="20577"/>
          <ac:spMkLst>
            <pc:docMk/>
            <pc:sldMk cId="2978576325" sldId="286"/>
            <ac:spMk id="6" creationId="{B1031237-7E4A-4D9E-AA0A-0D08AFF7F37A}"/>
          </ac:spMkLst>
        </pc:spChg>
        <pc:spChg chg="mod">
          <ac:chgData name="Pollack, Martin" userId="S::pollackm@grinnell.edu::fb41ae39-d5af-437d-8229-fbe4cb2a265c" providerId="AD" clId="Web-{AE193D0D-4D00-6E44-1DA8-755C7684CEF1}" dt="2022-04-11T19:38:57.102" v="312" actId="20577"/>
          <ac:spMkLst>
            <pc:docMk/>
            <pc:sldMk cId="2978576325" sldId="286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AE193D0D-4D00-6E44-1DA8-755C7684CEF1}" dt="2022-04-11T20:21:04.405" v="1101" actId="20577"/>
          <ac:spMkLst>
            <pc:docMk/>
            <pc:sldMk cId="2978576325" sldId="286"/>
            <ac:spMk id="15" creationId="{B1031237-7E4A-4D9E-AA0A-0D08AFF7F37A}"/>
          </ac:spMkLst>
        </pc:spChg>
      </pc:sldChg>
      <pc:sldChg chg="del">
        <pc:chgData name="Pollack, Martin" userId="S::pollackm@grinnell.edu::fb41ae39-d5af-437d-8229-fbe4cb2a265c" providerId="AD" clId="Web-{AE193D0D-4D00-6E44-1DA8-755C7684CEF1}" dt="2022-04-11T19:31:05.364" v="226"/>
        <pc:sldMkLst>
          <pc:docMk/>
          <pc:sldMk cId="975058440" sldId="288"/>
        </pc:sldMkLst>
      </pc:sldChg>
      <pc:sldChg chg="del">
        <pc:chgData name="Pollack, Martin" userId="S::pollackm@grinnell.edu::fb41ae39-d5af-437d-8229-fbe4cb2a265c" providerId="AD" clId="Web-{AE193D0D-4D00-6E44-1DA8-755C7684CEF1}" dt="2022-04-11T19:30:56.770" v="220"/>
        <pc:sldMkLst>
          <pc:docMk/>
          <pc:sldMk cId="3166190621" sldId="289"/>
        </pc:sldMkLst>
      </pc:sldChg>
      <pc:sldChg chg="modSp">
        <pc:chgData name="Pollack, Martin" userId="S::pollackm@grinnell.edu::fb41ae39-d5af-437d-8229-fbe4cb2a265c" providerId="AD" clId="Web-{AE193D0D-4D00-6E44-1DA8-755C7684CEF1}" dt="2022-04-11T21:15:58.123" v="1574" actId="20577"/>
        <pc:sldMkLst>
          <pc:docMk/>
          <pc:sldMk cId="1315290087" sldId="291"/>
        </pc:sldMkLst>
        <pc:spChg chg="mod">
          <ac:chgData name="Pollack, Martin" userId="S::pollackm@grinnell.edu::fb41ae39-d5af-437d-8229-fbe4cb2a265c" providerId="AD" clId="Web-{AE193D0D-4D00-6E44-1DA8-755C7684CEF1}" dt="2022-04-11T21:15:58.123" v="1574" actId="20577"/>
          <ac:spMkLst>
            <pc:docMk/>
            <pc:sldMk cId="1315290087" sldId="291"/>
            <ac:spMk id="15" creationId="{B1031237-7E4A-4D9E-AA0A-0D08AFF7F37A}"/>
          </ac:spMkLst>
        </pc:spChg>
      </pc:sldChg>
      <pc:sldChg chg="del">
        <pc:chgData name="Pollack, Martin" userId="S::pollackm@grinnell.edu::fb41ae39-d5af-437d-8229-fbe4cb2a265c" providerId="AD" clId="Web-{AE193D0D-4D00-6E44-1DA8-755C7684CEF1}" dt="2022-04-11T19:31:04.254" v="225"/>
        <pc:sldMkLst>
          <pc:docMk/>
          <pc:sldMk cId="1435420062" sldId="302"/>
        </pc:sldMkLst>
      </pc:sldChg>
      <pc:sldChg chg="del">
        <pc:chgData name="Pollack, Martin" userId="S::pollackm@grinnell.edu::fb41ae39-d5af-437d-8229-fbe4cb2a265c" providerId="AD" clId="Web-{AE193D0D-4D00-6E44-1DA8-755C7684CEF1}" dt="2022-04-11T19:31:03.442" v="224"/>
        <pc:sldMkLst>
          <pc:docMk/>
          <pc:sldMk cId="1259269373" sldId="303"/>
        </pc:sldMkLst>
      </pc:sldChg>
      <pc:sldChg chg="del">
        <pc:chgData name="Pollack, Martin" userId="S::pollackm@grinnell.edu::fb41ae39-d5af-437d-8229-fbe4cb2a265c" providerId="AD" clId="Web-{AE193D0D-4D00-6E44-1DA8-755C7684CEF1}" dt="2022-04-11T19:31:02.270" v="223"/>
        <pc:sldMkLst>
          <pc:docMk/>
          <pc:sldMk cId="2717844810" sldId="304"/>
        </pc:sldMkLst>
      </pc:sldChg>
      <pc:sldChg chg="del">
        <pc:chgData name="Pollack, Martin" userId="S::pollackm@grinnell.edu::fb41ae39-d5af-437d-8229-fbe4cb2a265c" providerId="AD" clId="Web-{AE193D0D-4D00-6E44-1DA8-755C7684CEF1}" dt="2022-04-11T19:31:00.176" v="221"/>
        <pc:sldMkLst>
          <pc:docMk/>
          <pc:sldMk cId="1238468216" sldId="305"/>
        </pc:sldMkLst>
      </pc:sldChg>
      <pc:sldChg chg="del">
        <pc:chgData name="Pollack, Martin" userId="S::pollackm@grinnell.edu::fb41ae39-d5af-437d-8229-fbe4cb2a265c" providerId="AD" clId="Web-{AE193D0D-4D00-6E44-1DA8-755C7684CEF1}" dt="2022-04-11T19:31:01.442" v="222"/>
        <pc:sldMkLst>
          <pc:docMk/>
          <pc:sldMk cId="2639999090" sldId="306"/>
        </pc:sldMkLst>
      </pc:sldChg>
      <pc:sldChg chg="modSp">
        <pc:chgData name="Pollack, Martin" userId="S::pollackm@grinnell.edu::fb41ae39-d5af-437d-8229-fbe4cb2a265c" providerId="AD" clId="Web-{AE193D0D-4D00-6E44-1DA8-755C7684CEF1}" dt="2022-04-11T19:41:27.884" v="385" actId="20577"/>
        <pc:sldMkLst>
          <pc:docMk/>
          <pc:sldMk cId="756176461" sldId="312"/>
        </pc:sldMkLst>
        <pc:spChg chg="mod">
          <ac:chgData name="Pollack, Martin" userId="S::pollackm@grinnell.edu::fb41ae39-d5af-437d-8229-fbe4cb2a265c" providerId="AD" clId="Web-{AE193D0D-4D00-6E44-1DA8-755C7684CEF1}" dt="2022-04-11T19:41:27.884" v="385" actId="20577"/>
          <ac:spMkLst>
            <pc:docMk/>
            <pc:sldMk cId="756176461" sldId="312"/>
            <ac:spMk id="2" creationId="{83469A89-85F2-602D-291A-291C831BEDCD}"/>
          </ac:spMkLst>
        </pc:spChg>
      </pc:sldChg>
      <pc:sldChg chg="addSp delSp modSp add replId">
        <pc:chgData name="Pollack, Martin" userId="S::pollackm@grinnell.edu::fb41ae39-d5af-437d-8229-fbe4cb2a265c" providerId="AD" clId="Web-{AE193D0D-4D00-6E44-1DA8-755C7684CEF1}" dt="2022-04-11T20:17:58.247" v="1082"/>
        <pc:sldMkLst>
          <pc:docMk/>
          <pc:sldMk cId="804424696" sldId="313"/>
        </pc:sldMkLst>
        <pc:spChg chg="add del mod">
          <ac:chgData name="Pollack, Martin" userId="S::pollackm@grinnell.edu::fb41ae39-d5af-437d-8229-fbe4cb2a265c" providerId="AD" clId="Web-{AE193D0D-4D00-6E44-1DA8-755C7684CEF1}" dt="2022-04-11T19:18:38.701" v="20"/>
          <ac:spMkLst>
            <pc:docMk/>
            <pc:sldMk cId="804424696" sldId="313"/>
            <ac:spMk id="3" creationId="{835D53F4-6FB5-3216-95F6-E0AD2C50F321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04:07.740" v="1075"/>
          <ac:spMkLst>
            <pc:docMk/>
            <pc:sldMk cId="804424696" sldId="313"/>
            <ac:spMk id="4" creationId="{FA890DDD-3EA2-CCD9-BA13-662C48783689}"/>
          </ac:spMkLst>
        </pc:spChg>
        <pc:spChg chg="add del mod">
          <ac:chgData name="Pollack, Martin" userId="S::pollackm@grinnell.edu::fb41ae39-d5af-437d-8229-fbe4cb2a265c" providerId="AD" clId="Web-{AE193D0D-4D00-6E44-1DA8-755C7684CEF1}" dt="2022-04-11T19:20:09.608" v="39"/>
          <ac:spMkLst>
            <pc:docMk/>
            <pc:sldMk cId="804424696" sldId="313"/>
            <ac:spMk id="6" creationId="{2E188E84-AECA-E379-A001-D52A385323D0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26:21.689" v="165" actId="14100"/>
          <ac:spMkLst>
            <pc:docMk/>
            <pc:sldMk cId="804424696" sldId="313"/>
            <ac:spMk id="7" creationId="{4DA4BAF4-4DD5-0032-3CFD-ECBBB24F7387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26:21.705" v="167" actId="14100"/>
          <ac:spMkLst>
            <pc:docMk/>
            <pc:sldMk cId="804424696" sldId="313"/>
            <ac:spMk id="8" creationId="{C25A8A5F-0878-57BF-C3FE-AFCD85AE25FC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30:42.551" v="219" actId="1076"/>
          <ac:spMkLst>
            <pc:docMk/>
            <pc:sldMk cId="804424696" sldId="313"/>
            <ac:spMk id="9" creationId="{249EC957-1653-C5EA-52D1-09313BD872F8}"/>
          </ac:spMkLst>
        </pc:spChg>
        <pc:spChg chg="add mod ord">
          <ac:chgData name="Pollack, Martin" userId="S::pollackm@grinnell.edu::fb41ae39-d5af-437d-8229-fbe4cb2a265c" providerId="AD" clId="Web-{AE193D0D-4D00-6E44-1DA8-755C7684CEF1}" dt="2022-04-11T20:03:54.802" v="1073"/>
          <ac:spMkLst>
            <pc:docMk/>
            <pc:sldMk cId="804424696" sldId="313"/>
            <ac:spMk id="10" creationId="{6C2E5AEB-1B08-5B44-05E9-9CBBA12002D2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03:59.396" v="1074"/>
          <ac:spMkLst>
            <pc:docMk/>
            <pc:sldMk cId="804424696" sldId="313"/>
            <ac:spMk id="11" creationId="{81514CBB-FE6B-18FE-8CF5-40296740854C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17:43.262" v="1080"/>
          <ac:spMkLst>
            <pc:docMk/>
            <pc:sldMk cId="804424696" sldId="313"/>
            <ac:spMk id="13" creationId="{5995FFEF-1235-C55E-479A-1F9B5BACEB8E}"/>
          </ac:spMkLst>
        </pc:spChg>
        <pc:spChg chg="del">
          <ac:chgData name="Pollack, Martin" userId="S::pollackm@grinnell.edu::fb41ae39-d5af-437d-8229-fbe4cb2a265c" providerId="AD" clId="Web-{AE193D0D-4D00-6E44-1DA8-755C7684CEF1}" dt="2022-04-11T19:18:35.373" v="19"/>
          <ac:spMkLst>
            <pc:docMk/>
            <pc:sldMk cId="804424696" sldId="313"/>
            <ac:spMk id="15" creationId="{B1031237-7E4A-4D9E-AA0A-0D08AFF7F37A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17:52.997" v="1081"/>
          <ac:spMkLst>
            <pc:docMk/>
            <pc:sldMk cId="804424696" sldId="313"/>
            <ac:spMk id="16" creationId="{E69B15DE-45E7-679F-51F3-DDE88388112C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26:06.174" v="151" actId="14100"/>
          <ac:spMkLst>
            <pc:docMk/>
            <pc:sldMk cId="804424696" sldId="313"/>
            <ac:spMk id="17" creationId="{A358FD43-82E9-51F7-0534-990E198ED3A8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17:58.247" v="1082"/>
          <ac:spMkLst>
            <pc:docMk/>
            <pc:sldMk cId="804424696" sldId="313"/>
            <ac:spMk id="18" creationId="{265145D6-0AA0-3690-A7B6-7CA320D781CB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26:21.721" v="168" actId="14100"/>
          <ac:spMkLst>
            <pc:docMk/>
            <pc:sldMk cId="804424696" sldId="313"/>
            <ac:spMk id="19" creationId="{C64087EC-2286-F645-8979-A61E22F3C58D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27:16.924" v="177" actId="1076"/>
          <ac:spMkLst>
            <pc:docMk/>
            <pc:sldMk cId="804424696" sldId="313"/>
            <ac:spMk id="20" creationId="{6BA10495-B686-6F5D-F3DD-F0EE94A4B160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27:23.034" v="178" actId="1076"/>
          <ac:spMkLst>
            <pc:docMk/>
            <pc:sldMk cId="804424696" sldId="313"/>
            <ac:spMk id="21" creationId="{59375E71-7E6B-B4CE-3F07-2D8E4345382F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27:43.878" v="180" actId="14100"/>
          <ac:spMkLst>
            <pc:docMk/>
            <pc:sldMk cId="804424696" sldId="313"/>
            <ac:spMk id="22" creationId="{289E92CE-3752-F314-1D74-C56DD95E4ABE}"/>
          </ac:spMkLst>
        </pc:spChg>
        <pc:spChg chg="add del mod">
          <ac:chgData name="Pollack, Martin" userId="S::pollackm@grinnell.edu::fb41ae39-d5af-437d-8229-fbe4cb2a265c" providerId="AD" clId="Web-{AE193D0D-4D00-6E44-1DA8-755C7684CEF1}" dt="2022-04-11T19:26:42.518" v="171"/>
          <ac:spMkLst>
            <pc:docMk/>
            <pc:sldMk cId="804424696" sldId="313"/>
            <ac:spMk id="23" creationId="{319F3376-CC87-D7E8-EA6C-9AE337AC1124}"/>
          </ac:spMkLst>
        </pc:spChg>
        <pc:spChg chg="add del mod">
          <ac:chgData name="Pollack, Martin" userId="S::pollackm@grinnell.edu::fb41ae39-d5af-437d-8229-fbe4cb2a265c" providerId="AD" clId="Web-{AE193D0D-4D00-6E44-1DA8-755C7684CEF1}" dt="2022-04-11T19:30:09.144" v="205"/>
          <ac:spMkLst>
            <pc:docMk/>
            <pc:sldMk cId="804424696" sldId="313"/>
            <ac:spMk id="24" creationId="{37D27DE7-4539-9B34-13C9-4532CCA56E40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30:33.254" v="218" actId="1076"/>
          <ac:spMkLst>
            <pc:docMk/>
            <pc:sldMk cId="804424696" sldId="313"/>
            <ac:spMk id="25" creationId="{19D73854-6E7A-3878-7930-37EB9EDBB8BE}"/>
          </ac:spMkLst>
        </pc:spChg>
        <pc:picChg chg="del">
          <ac:chgData name="Pollack, Martin" userId="S::pollackm@grinnell.edu::fb41ae39-d5af-437d-8229-fbe4cb2a265c" providerId="AD" clId="Web-{AE193D0D-4D00-6E44-1DA8-755C7684CEF1}" dt="2022-04-11T19:18:25.748" v="18"/>
          <ac:picMkLst>
            <pc:docMk/>
            <pc:sldMk cId="804424696" sldId="313"/>
            <ac:picMk id="2050" creationId="{00000000-0000-0000-0000-000000000000}"/>
          </ac:picMkLst>
        </pc:picChg>
      </pc:sldChg>
      <pc:sldChg chg="modSp new">
        <pc:chgData name="Pollack, Martin" userId="S::pollackm@grinnell.edu::fb41ae39-d5af-437d-8229-fbe4cb2a265c" providerId="AD" clId="Web-{AE193D0D-4D00-6E44-1DA8-755C7684CEF1}" dt="2022-04-11T19:43:52.136" v="577" actId="20577"/>
        <pc:sldMkLst>
          <pc:docMk/>
          <pc:sldMk cId="167992708" sldId="314"/>
        </pc:sldMkLst>
        <pc:spChg chg="mod">
          <ac:chgData name="Pollack, Martin" userId="S::pollackm@grinnell.edu::fb41ae39-d5af-437d-8229-fbe4cb2a265c" providerId="AD" clId="Web-{AE193D0D-4D00-6E44-1DA8-755C7684CEF1}" dt="2022-04-11T19:43:52.136" v="577" actId="20577"/>
          <ac:spMkLst>
            <pc:docMk/>
            <pc:sldMk cId="167992708" sldId="314"/>
            <ac:spMk id="2" creationId="{0C26C353-2A83-7B8C-257E-13A421529104}"/>
          </ac:spMkLst>
        </pc:spChg>
        <pc:spChg chg="mod">
          <ac:chgData name="Pollack, Martin" userId="S::pollackm@grinnell.edu::fb41ae39-d5af-437d-8229-fbe4cb2a265c" providerId="AD" clId="Web-{AE193D0D-4D00-6E44-1DA8-755C7684CEF1}" dt="2022-04-11T19:42:23.010" v="444" actId="20577"/>
          <ac:spMkLst>
            <pc:docMk/>
            <pc:sldMk cId="167992708" sldId="314"/>
            <ac:spMk id="4" creationId="{70806711-48F6-C1C9-C3E2-4DA934B1207F}"/>
          </ac:spMkLst>
        </pc:spChg>
      </pc:sldChg>
      <pc:sldChg chg="addSp delSp modSp new">
        <pc:chgData name="Pollack, Martin" userId="S::pollackm@grinnell.edu::fb41ae39-d5af-437d-8229-fbe4cb2a265c" providerId="AD" clId="Web-{AE193D0D-4D00-6E44-1DA8-755C7684CEF1}" dt="2022-04-11T20:13:12.932" v="1079"/>
        <pc:sldMkLst>
          <pc:docMk/>
          <pc:sldMk cId="3269556642" sldId="315"/>
        </pc:sldMkLst>
        <pc:spChg chg="del">
          <ac:chgData name="Pollack, Martin" userId="S::pollackm@grinnell.edu::fb41ae39-d5af-437d-8229-fbe4cb2a265c" providerId="AD" clId="Web-{AE193D0D-4D00-6E44-1DA8-755C7684CEF1}" dt="2022-04-11T19:44:47.308" v="634"/>
          <ac:spMkLst>
            <pc:docMk/>
            <pc:sldMk cId="3269556642" sldId="315"/>
            <ac:spMk id="2" creationId="{4EE70DBA-3104-A3C8-12DD-584D6E279520}"/>
          </ac:spMkLst>
        </pc:spChg>
        <pc:spChg chg="del mod">
          <ac:chgData name="Pollack, Martin" userId="S::pollackm@grinnell.edu::fb41ae39-d5af-437d-8229-fbe4cb2a265c" providerId="AD" clId="Web-{AE193D0D-4D00-6E44-1DA8-755C7684CEF1}" dt="2022-04-11T19:59:56.675" v="1029"/>
          <ac:spMkLst>
            <pc:docMk/>
            <pc:sldMk cId="3269556642" sldId="315"/>
            <ac:spMk id="3" creationId="{AF807EE1-3DA3-6352-77C3-C1B34753BEB9}"/>
          </ac:spMkLst>
        </pc:spChg>
        <pc:spChg chg="mod">
          <ac:chgData name="Pollack, Martin" userId="S::pollackm@grinnell.edu::fb41ae39-d5af-437d-8229-fbe4cb2a265c" providerId="AD" clId="Web-{AE193D0D-4D00-6E44-1DA8-755C7684CEF1}" dt="2022-04-11T20:00:24.503" v="1043" actId="1076"/>
          <ac:spMkLst>
            <pc:docMk/>
            <pc:sldMk cId="3269556642" sldId="315"/>
            <ac:spMk id="4" creationId="{89EE33B9-4343-6D61-701C-D6AFCB5FFF2B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12:55.010" v="1076"/>
          <ac:spMkLst>
            <pc:docMk/>
            <pc:sldMk cId="3269556642" sldId="315"/>
            <ac:spMk id="6" creationId="{65D67B24-1A91-3CC2-4A15-E29B459A1A88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13:06.932" v="1078"/>
          <ac:spMkLst>
            <pc:docMk/>
            <pc:sldMk cId="3269556642" sldId="315"/>
            <ac:spMk id="8" creationId="{6C5A3013-4944-F32F-0AF2-409351AC2295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00:56.566" v="1065" actId="14100"/>
          <ac:spMkLst>
            <pc:docMk/>
            <pc:sldMk cId="3269556642" sldId="315"/>
            <ac:spMk id="10" creationId="{41FD7F2E-CC4B-90EE-6EEE-7890374A7200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13:12.932" v="1079"/>
          <ac:spMkLst>
            <pc:docMk/>
            <pc:sldMk cId="3269556642" sldId="315"/>
            <ac:spMk id="12" creationId="{CF14895D-AF73-B8CD-5372-9B456ED3AF04}"/>
          </ac:spMkLst>
        </pc:spChg>
        <pc:spChg chg="add del mod">
          <ac:chgData name="Pollack, Martin" userId="S::pollackm@grinnell.edu::fb41ae39-d5af-437d-8229-fbe4cb2a265c" providerId="AD" clId="Web-{AE193D0D-4D00-6E44-1DA8-755C7684CEF1}" dt="2022-04-11T19:54:04.703" v="984"/>
          <ac:spMkLst>
            <pc:docMk/>
            <pc:sldMk cId="3269556642" sldId="315"/>
            <ac:spMk id="14" creationId="{9B4C3CE7-D6CF-20C4-9827-D1D4ADE66450}"/>
          </ac:spMkLst>
        </pc:spChg>
        <pc:spChg chg="add del mod">
          <ac:chgData name="Pollack, Martin" userId="S::pollackm@grinnell.edu::fb41ae39-d5af-437d-8229-fbe4cb2a265c" providerId="AD" clId="Web-{AE193D0D-4D00-6E44-1DA8-755C7684CEF1}" dt="2022-04-11T19:54:04.703" v="983"/>
          <ac:spMkLst>
            <pc:docMk/>
            <pc:sldMk cId="3269556642" sldId="315"/>
            <ac:spMk id="16" creationId="{7231A3DC-66A4-0C5D-37CF-46427EA71E10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54:04.703" v="982"/>
          <ac:spMkLst>
            <pc:docMk/>
            <pc:sldMk cId="3269556642" sldId="315"/>
            <ac:spMk id="18" creationId="{40E3C4DD-2DF8-5E65-02BF-A104322AA2D0}"/>
          </ac:spMkLst>
        </pc:spChg>
        <pc:spChg chg="add del mod">
          <ac:chgData name="Pollack, Martin" userId="S::pollackm@grinnell.edu::fb41ae39-d5af-437d-8229-fbe4cb2a265c" providerId="AD" clId="Web-{AE193D0D-4D00-6E44-1DA8-755C7684CEF1}" dt="2022-04-11T19:54:04.703" v="981"/>
          <ac:spMkLst>
            <pc:docMk/>
            <pc:sldMk cId="3269556642" sldId="315"/>
            <ac:spMk id="20" creationId="{9A6BF1A9-3FF2-C544-1EC7-9DE14828027D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00:44.926" v="1058" actId="14100"/>
          <ac:spMkLst>
            <pc:docMk/>
            <pc:sldMk cId="3269556642" sldId="315"/>
            <ac:spMk id="22" creationId="{9B73AF36-0652-641F-E6CE-99AF7E291ADA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00:44.926" v="1059" actId="14100"/>
          <ac:spMkLst>
            <pc:docMk/>
            <pc:sldMk cId="3269556642" sldId="315"/>
            <ac:spMk id="24" creationId="{0D619D1A-46E3-2AA8-B28A-14A223889B29}"/>
          </ac:spMkLst>
        </pc:spChg>
        <pc:spChg chg="add del mod">
          <ac:chgData name="Pollack, Martin" userId="S::pollackm@grinnell.edu::fb41ae39-d5af-437d-8229-fbe4cb2a265c" providerId="AD" clId="Web-{AE193D0D-4D00-6E44-1DA8-755C7684CEF1}" dt="2022-04-11T19:54:04.703" v="980"/>
          <ac:spMkLst>
            <pc:docMk/>
            <pc:sldMk cId="3269556642" sldId="315"/>
            <ac:spMk id="26" creationId="{3B582C86-5DE0-AC73-8350-A59E2B837F2D}"/>
          </ac:spMkLst>
        </pc:spChg>
        <pc:spChg chg="add del mod">
          <ac:chgData name="Pollack, Martin" userId="S::pollackm@grinnell.edu::fb41ae39-d5af-437d-8229-fbe4cb2a265c" providerId="AD" clId="Web-{AE193D0D-4D00-6E44-1DA8-755C7684CEF1}" dt="2022-04-11T19:54:04.703" v="979"/>
          <ac:spMkLst>
            <pc:docMk/>
            <pc:sldMk cId="3269556642" sldId="315"/>
            <ac:spMk id="28" creationId="{EF16028C-3A63-2EAE-6D67-84EF80E28E28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14.934" v="664"/>
          <ac:spMkLst>
            <pc:docMk/>
            <pc:sldMk cId="3269556642" sldId="315"/>
            <ac:spMk id="30" creationId="{AA1908EE-557D-7FB8-03D5-A28AAC43B613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5:08.636" v="649"/>
          <ac:spMkLst>
            <pc:docMk/>
            <pc:sldMk cId="3269556642" sldId="315"/>
            <ac:spMk id="32" creationId="{A451A7B0-A972-1070-38F7-DD2B2833AF90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96"/>
          <ac:spMkLst>
            <pc:docMk/>
            <pc:sldMk cId="3269556642" sldId="315"/>
            <ac:spMk id="34" creationId="{9BF0EF07-BF2D-B3D5-23C2-57AE98EA0916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95"/>
          <ac:spMkLst>
            <pc:docMk/>
            <pc:sldMk cId="3269556642" sldId="315"/>
            <ac:spMk id="36" creationId="{27C95E42-3660-8CA7-6C4E-A4345047F769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94"/>
          <ac:spMkLst>
            <pc:docMk/>
            <pc:sldMk cId="3269556642" sldId="315"/>
            <ac:spMk id="38" creationId="{AE9D69E4-3CD5-CF32-8497-4808E6FEDAAC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93"/>
          <ac:spMkLst>
            <pc:docMk/>
            <pc:sldMk cId="3269556642" sldId="315"/>
            <ac:spMk id="40" creationId="{50AA3E1D-4077-67BD-6A51-328BE5EE4AFB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92"/>
          <ac:spMkLst>
            <pc:docMk/>
            <pc:sldMk cId="3269556642" sldId="315"/>
            <ac:spMk id="42" creationId="{38FC4350-1DF5-2AD7-9B30-6CFC9D7763E4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91"/>
          <ac:spMkLst>
            <pc:docMk/>
            <pc:sldMk cId="3269556642" sldId="315"/>
            <ac:spMk id="44" creationId="{E60FBF3F-478C-5D1A-7F01-E81CE4BB9424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90"/>
          <ac:spMkLst>
            <pc:docMk/>
            <pc:sldMk cId="3269556642" sldId="315"/>
            <ac:spMk id="46" creationId="{EAFC0A3E-893B-375D-0717-83E367948F98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89"/>
          <ac:spMkLst>
            <pc:docMk/>
            <pc:sldMk cId="3269556642" sldId="315"/>
            <ac:spMk id="48" creationId="{286DCA74-2071-A9CF-6A3C-001D6BE01CC6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88"/>
          <ac:spMkLst>
            <pc:docMk/>
            <pc:sldMk cId="3269556642" sldId="315"/>
            <ac:spMk id="50" creationId="{AEFD679E-58FE-0D12-B459-D6DD501AFDD3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87"/>
          <ac:spMkLst>
            <pc:docMk/>
            <pc:sldMk cId="3269556642" sldId="315"/>
            <ac:spMk id="52" creationId="{6AEFDDDD-DC86-C4B8-8556-59F18BCC9E67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86"/>
          <ac:spMkLst>
            <pc:docMk/>
            <pc:sldMk cId="3269556642" sldId="315"/>
            <ac:spMk id="54" creationId="{37C59550-A2AC-D91A-9B3C-F14B3977978E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85"/>
          <ac:spMkLst>
            <pc:docMk/>
            <pc:sldMk cId="3269556642" sldId="315"/>
            <ac:spMk id="56" creationId="{972D681A-FE6B-65C0-536E-58FC060038E7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84"/>
          <ac:spMkLst>
            <pc:docMk/>
            <pc:sldMk cId="3269556642" sldId="315"/>
            <ac:spMk id="58" creationId="{AB4AD38E-6F70-7DC8-DBE1-344ADED817D7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38.731" v="683"/>
          <ac:spMkLst>
            <pc:docMk/>
            <pc:sldMk cId="3269556642" sldId="315"/>
            <ac:spMk id="60" creationId="{DACD7FBF-FA73-06FF-572F-BF5D78A25A1C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24"/>
          <ac:spMkLst>
            <pc:docMk/>
            <pc:sldMk cId="3269556642" sldId="315"/>
            <ac:spMk id="62" creationId="{9BA809D5-5400-D627-5C94-A77DDFD10587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23"/>
          <ac:spMkLst>
            <pc:docMk/>
            <pc:sldMk cId="3269556642" sldId="315"/>
            <ac:spMk id="64" creationId="{591066C9-2D8A-018A-7748-DA0AF22A8CE7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22"/>
          <ac:spMkLst>
            <pc:docMk/>
            <pc:sldMk cId="3269556642" sldId="315"/>
            <ac:spMk id="66" creationId="{47C8A239-9E2A-5681-5320-5AA992F188CA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21"/>
          <ac:spMkLst>
            <pc:docMk/>
            <pc:sldMk cId="3269556642" sldId="315"/>
            <ac:spMk id="68" creationId="{621F769C-A167-E884-9385-56E6CF87ABB8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20"/>
          <ac:spMkLst>
            <pc:docMk/>
            <pc:sldMk cId="3269556642" sldId="315"/>
            <ac:spMk id="70" creationId="{04BAA07D-974F-C84D-BEE5-1391A15D8520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19"/>
          <ac:spMkLst>
            <pc:docMk/>
            <pc:sldMk cId="3269556642" sldId="315"/>
            <ac:spMk id="72" creationId="{842BF723-BA64-B9D0-EDCF-52E3A2FD9B73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18"/>
          <ac:spMkLst>
            <pc:docMk/>
            <pc:sldMk cId="3269556642" sldId="315"/>
            <ac:spMk id="74" creationId="{C766FDD3-B13E-2C48-EA45-F2C1774232F0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17"/>
          <ac:spMkLst>
            <pc:docMk/>
            <pc:sldMk cId="3269556642" sldId="315"/>
            <ac:spMk id="76" creationId="{64359EAC-D2C7-308E-223A-A43A480263F5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16"/>
          <ac:spMkLst>
            <pc:docMk/>
            <pc:sldMk cId="3269556642" sldId="315"/>
            <ac:spMk id="78" creationId="{B415BC6D-5356-3C45-E5E7-D3E74883F6D2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15"/>
          <ac:spMkLst>
            <pc:docMk/>
            <pc:sldMk cId="3269556642" sldId="315"/>
            <ac:spMk id="80" creationId="{0DAC2F10-A280-1083-4872-7FC82ADA838C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14"/>
          <ac:spMkLst>
            <pc:docMk/>
            <pc:sldMk cId="3269556642" sldId="315"/>
            <ac:spMk id="82" creationId="{0D054E1C-3D21-B977-BE4D-A6A78E5B17F9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13"/>
          <ac:spMkLst>
            <pc:docMk/>
            <pc:sldMk cId="3269556642" sldId="315"/>
            <ac:spMk id="84" creationId="{24747837-8140-D51C-B65E-210045C8770F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12"/>
          <ac:spMkLst>
            <pc:docMk/>
            <pc:sldMk cId="3269556642" sldId="315"/>
            <ac:spMk id="86" creationId="{2C033E04-E6B8-0101-2771-699385040C78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6:44.247" v="711"/>
          <ac:spMkLst>
            <pc:docMk/>
            <pc:sldMk cId="3269556642" sldId="315"/>
            <ac:spMk id="88" creationId="{99C6D6F4-97F5-9AF9-36AF-7ED35AC863D5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01:26.051" v="1071" actId="14100"/>
          <ac:spMkLst>
            <pc:docMk/>
            <pc:sldMk cId="3269556642" sldId="315"/>
            <ac:spMk id="89" creationId="{5637CC56-5662-9CCA-B11B-081E6AA2C5ED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01:03.910" v="1066" actId="1076"/>
          <ac:spMkLst>
            <pc:docMk/>
            <pc:sldMk cId="3269556642" sldId="315"/>
            <ac:spMk id="90" creationId="{8960B805-21DC-FF50-86C3-8AB5D67F7E0A}"/>
          </ac:spMkLst>
        </pc:spChg>
        <pc:spChg chg="add del">
          <ac:chgData name="Pollack, Martin" userId="S::pollackm@grinnell.edu::fb41ae39-d5af-437d-8229-fbe4cb2a265c" providerId="AD" clId="Web-{AE193D0D-4D00-6E44-1DA8-755C7684CEF1}" dt="2022-04-11T19:49:26.435" v="859"/>
          <ac:spMkLst>
            <pc:docMk/>
            <pc:sldMk cId="3269556642" sldId="315"/>
            <ac:spMk id="91" creationId="{E4755249-C959-1E57-5614-FAC276233202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01:48.176" v="1072" actId="1076"/>
          <ac:spMkLst>
            <pc:docMk/>
            <pc:sldMk cId="3269556642" sldId="315"/>
            <ac:spMk id="92" creationId="{94F7CADB-794E-C54A-9372-9B908952B5A5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0:01:07.160" v="1067" actId="1076"/>
          <ac:spMkLst>
            <pc:docMk/>
            <pc:sldMk cId="3269556642" sldId="315"/>
            <ac:spMk id="93" creationId="{FEAA58F1-3F66-4BBD-6A8E-812B8C57455E}"/>
          </ac:spMkLst>
        </pc:spChg>
        <pc:spChg chg="add del mod">
          <ac:chgData name="Pollack, Martin" userId="S::pollackm@grinnell.edu::fb41ae39-d5af-437d-8229-fbe4cb2a265c" providerId="AD" clId="Web-{AE193D0D-4D00-6E44-1DA8-755C7684CEF1}" dt="2022-04-11T19:54:04.703" v="978"/>
          <ac:spMkLst>
            <pc:docMk/>
            <pc:sldMk cId="3269556642" sldId="315"/>
            <ac:spMk id="94" creationId="{E8F8E4B2-E787-D3F2-A73D-481F0C6130B9}"/>
          </ac:spMkLst>
        </pc:spChg>
        <pc:spChg chg="add del mod">
          <ac:chgData name="Pollack, Martin" userId="S::pollackm@grinnell.edu::fb41ae39-d5af-437d-8229-fbe4cb2a265c" providerId="AD" clId="Web-{AE193D0D-4D00-6E44-1DA8-755C7684CEF1}" dt="2022-04-11T19:54:04.688" v="977"/>
          <ac:spMkLst>
            <pc:docMk/>
            <pc:sldMk cId="3269556642" sldId="315"/>
            <ac:spMk id="95" creationId="{F33A1D10-A1B9-B2F8-2536-C8BBD6326D5F}"/>
          </ac:spMkLst>
        </pc:spChg>
      </pc:sldChg>
      <pc:sldChg chg="addSp delSp modSp new">
        <pc:chgData name="Pollack, Martin" userId="S::pollackm@grinnell.edu::fb41ae39-d5af-437d-8229-fbe4cb2a265c" providerId="AD" clId="Web-{AE193D0D-4D00-6E44-1DA8-755C7684CEF1}" dt="2022-04-11T19:59:47.925" v="1027" actId="20577"/>
        <pc:sldMkLst>
          <pc:docMk/>
          <pc:sldMk cId="3162327796" sldId="318"/>
        </pc:sldMkLst>
        <pc:spChg chg="del">
          <ac:chgData name="Pollack, Martin" userId="S::pollackm@grinnell.edu::fb41ae39-d5af-437d-8229-fbe4cb2a265c" providerId="AD" clId="Web-{AE193D0D-4D00-6E44-1DA8-755C7684CEF1}" dt="2022-04-11T19:54:18.329" v="988"/>
          <ac:spMkLst>
            <pc:docMk/>
            <pc:sldMk cId="3162327796" sldId="318"/>
            <ac:spMk id="2" creationId="{4F4570AD-3024-DCDA-7AEC-34161EFC9114}"/>
          </ac:spMkLst>
        </pc:spChg>
        <pc:spChg chg="mod">
          <ac:chgData name="Pollack, Martin" userId="S::pollackm@grinnell.edu::fb41ae39-d5af-437d-8229-fbe4cb2a265c" providerId="AD" clId="Web-{AE193D0D-4D00-6E44-1DA8-755C7684CEF1}" dt="2022-04-11T19:59:47.925" v="1027" actId="20577"/>
          <ac:spMkLst>
            <pc:docMk/>
            <pc:sldMk cId="3162327796" sldId="318"/>
            <ac:spMk id="4" creationId="{E88E6BEE-7748-4EB8-814D-FFA86AF45166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54:22.657" v="990" actId="1076"/>
          <ac:spMkLst>
            <pc:docMk/>
            <pc:sldMk cId="3162327796" sldId="318"/>
            <ac:spMk id="5" creationId="{3C88A2E7-3E4D-9AD6-3388-67D65DF26362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54:22.672" v="991" actId="1076"/>
          <ac:spMkLst>
            <pc:docMk/>
            <pc:sldMk cId="3162327796" sldId="318"/>
            <ac:spMk id="6" creationId="{C0EECFF9-A7B9-E3AB-89BE-D6BD10A30F2A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54:22.672" v="992" actId="1076"/>
          <ac:spMkLst>
            <pc:docMk/>
            <pc:sldMk cId="3162327796" sldId="318"/>
            <ac:spMk id="7" creationId="{2213B876-47D3-99AC-1387-27A2A9509812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54:22.688" v="993" actId="1076"/>
          <ac:spMkLst>
            <pc:docMk/>
            <pc:sldMk cId="3162327796" sldId="318"/>
            <ac:spMk id="8" creationId="{82609DF3-2D7A-5892-BF97-6A782FAAE0A3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54:22.704" v="994" actId="1076"/>
          <ac:spMkLst>
            <pc:docMk/>
            <pc:sldMk cId="3162327796" sldId="318"/>
            <ac:spMk id="9" creationId="{89FA85DF-CD65-4D60-BF6F-C1317D2BCAD1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54:22.704" v="995" actId="1076"/>
          <ac:spMkLst>
            <pc:docMk/>
            <pc:sldMk cId="3162327796" sldId="318"/>
            <ac:spMk id="10" creationId="{A5939CBF-73B1-1698-0C27-3B93FB72AEFE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54:22.719" v="996" actId="1076"/>
          <ac:spMkLst>
            <pc:docMk/>
            <pc:sldMk cId="3162327796" sldId="318"/>
            <ac:spMk id="11" creationId="{021DBF64-CCF7-5EC0-8E32-0ABF6367AA93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19:54:22.719" v="997" actId="1076"/>
          <ac:spMkLst>
            <pc:docMk/>
            <pc:sldMk cId="3162327796" sldId="318"/>
            <ac:spMk id="12" creationId="{909A7511-EA3E-2028-B191-5EE2BB06D0AE}"/>
          </ac:spMkLst>
        </pc:spChg>
      </pc:sldChg>
      <pc:sldChg chg="addSp delSp modSp new">
        <pc:chgData name="Pollack, Martin" userId="S::pollackm@grinnell.edu::fb41ae39-d5af-437d-8229-fbe4cb2a265c" providerId="AD" clId="Web-{AE193D0D-4D00-6E44-1DA8-755C7684CEF1}" dt="2022-04-11T21:11:35.324" v="1420" actId="20577"/>
        <pc:sldMkLst>
          <pc:docMk/>
          <pc:sldMk cId="607272254" sldId="319"/>
        </pc:sldMkLst>
        <pc:spChg chg="del">
          <ac:chgData name="Pollack, Martin" userId="S::pollackm@grinnell.edu::fb41ae39-d5af-437d-8229-fbe4cb2a265c" providerId="AD" clId="Web-{AE193D0D-4D00-6E44-1DA8-755C7684CEF1}" dt="2022-04-11T21:05:34.899" v="1216"/>
          <ac:spMkLst>
            <pc:docMk/>
            <pc:sldMk cId="607272254" sldId="319"/>
            <ac:spMk id="2" creationId="{9628E93F-4DDF-3C61-54A8-53503AA5D13F}"/>
          </ac:spMkLst>
        </pc:spChg>
        <pc:spChg chg="mod">
          <ac:chgData name="Pollack, Martin" userId="S::pollackm@grinnell.edu::fb41ae39-d5af-437d-8229-fbe4cb2a265c" providerId="AD" clId="Web-{AE193D0D-4D00-6E44-1DA8-755C7684CEF1}" dt="2022-04-11T20:24:21.984" v="1138" actId="20577"/>
          <ac:spMkLst>
            <pc:docMk/>
            <pc:sldMk cId="607272254" sldId="319"/>
            <ac:spMk id="4" creationId="{A9ED9A82-235F-E99A-5CF2-960628F93088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5:40.399" v="1218" actId="1076"/>
          <ac:spMkLst>
            <pc:docMk/>
            <pc:sldMk cId="607272254" sldId="319"/>
            <ac:spMk id="11" creationId="{E87A2040-CFDB-B5B9-57E3-E8E9CF2404D1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5:40.414" v="1219" actId="1076"/>
          <ac:spMkLst>
            <pc:docMk/>
            <pc:sldMk cId="607272254" sldId="319"/>
            <ac:spMk id="13" creationId="{CC32BF5A-BFEE-4278-C38E-5118151F6DCE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5:40.414" v="1220" actId="1076"/>
          <ac:spMkLst>
            <pc:docMk/>
            <pc:sldMk cId="607272254" sldId="319"/>
            <ac:spMk id="15" creationId="{1851AF0E-B918-44B4-AF3D-9A112A5C8244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5:40.414" v="1221" actId="1076"/>
          <ac:spMkLst>
            <pc:docMk/>
            <pc:sldMk cId="607272254" sldId="319"/>
            <ac:spMk id="17" creationId="{4A482608-8389-3CC7-4573-5B8FB99F5CFE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5:40.430" v="1222" actId="1076"/>
          <ac:spMkLst>
            <pc:docMk/>
            <pc:sldMk cId="607272254" sldId="319"/>
            <ac:spMk id="19" creationId="{14B831FC-77BA-E9C6-03EF-E73B0C5236A4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05:40.430" v="1223" actId="1076"/>
          <ac:spMkLst>
            <pc:docMk/>
            <pc:sldMk cId="607272254" sldId="319"/>
            <ac:spMk id="21" creationId="{8BF0A1CB-559F-EA8F-EF58-4B6AA12BA4DF}"/>
          </ac:spMkLst>
        </pc:spChg>
        <pc:spChg chg="add mod">
          <ac:chgData name="Pollack, Martin" userId="S::pollackm@grinnell.edu::fb41ae39-d5af-437d-8229-fbe4cb2a265c" providerId="AD" clId="Web-{AE193D0D-4D00-6E44-1DA8-755C7684CEF1}" dt="2022-04-11T21:11:35.324" v="1420" actId="20577"/>
          <ac:spMkLst>
            <pc:docMk/>
            <pc:sldMk cId="607272254" sldId="319"/>
            <ac:spMk id="34" creationId="{C112E257-310B-8111-9A57-1462D63617A7}"/>
          </ac:spMkLst>
        </pc:spChg>
        <pc:grpChg chg="add mod">
          <ac:chgData name="Pollack, Martin" userId="S::pollackm@grinnell.edu::fb41ae39-d5af-437d-8229-fbe4cb2a265c" providerId="AD" clId="Web-{AE193D0D-4D00-6E44-1DA8-755C7684CEF1}" dt="2022-04-11T21:05:40.399" v="1217" actId="1076"/>
          <ac:grpSpMkLst>
            <pc:docMk/>
            <pc:sldMk cId="607272254" sldId="319"/>
            <ac:grpSpMk id="9" creationId="{73ECDE21-C9C2-896B-04C4-7336E3F542F5}"/>
          </ac:grpSpMkLst>
        </pc:grpChg>
        <pc:cxnChg chg="mod">
          <ac:chgData name="Pollack, Martin" userId="S::pollackm@grinnell.edu::fb41ae39-d5af-437d-8229-fbe4cb2a265c" providerId="AD" clId="Web-{AE193D0D-4D00-6E44-1DA8-755C7684CEF1}" dt="2022-04-11T21:05:26.961" v="1215" actId="14100"/>
          <ac:cxnSpMkLst>
            <pc:docMk/>
            <pc:sldMk cId="607272254" sldId="319"/>
            <ac:cxnSpMk id="8" creationId="{C6578C7A-CB0D-22C7-104E-70A4C525159F}"/>
          </ac:cxnSpMkLst>
        </pc:cxnChg>
        <pc:cxnChg chg="add mod">
          <ac:chgData name="Pollack, Martin" userId="S::pollackm@grinnell.edu::fb41ae39-d5af-437d-8229-fbe4cb2a265c" providerId="AD" clId="Web-{AE193D0D-4D00-6E44-1DA8-755C7684CEF1}" dt="2022-04-11T21:05:40.430" v="1224" actId="1076"/>
          <ac:cxnSpMkLst>
            <pc:docMk/>
            <pc:sldMk cId="607272254" sldId="319"/>
            <ac:cxnSpMk id="23" creationId="{09CEB4C1-DC9B-6DAA-0C5C-A5D73865DE4C}"/>
          </ac:cxnSpMkLst>
        </pc:cxnChg>
        <pc:cxnChg chg="add mod">
          <ac:chgData name="Pollack, Martin" userId="S::pollackm@grinnell.edu::fb41ae39-d5af-437d-8229-fbe4cb2a265c" providerId="AD" clId="Web-{AE193D0D-4D00-6E44-1DA8-755C7684CEF1}" dt="2022-04-11T21:05:40.446" v="1225" actId="1076"/>
          <ac:cxnSpMkLst>
            <pc:docMk/>
            <pc:sldMk cId="607272254" sldId="319"/>
            <ac:cxnSpMk id="25" creationId="{B5F124B0-C37D-CB1D-4A46-288E3F997A63}"/>
          </ac:cxnSpMkLst>
        </pc:cxnChg>
        <pc:cxnChg chg="add mod">
          <ac:chgData name="Pollack, Martin" userId="S::pollackm@grinnell.edu::fb41ae39-d5af-437d-8229-fbe4cb2a265c" providerId="AD" clId="Web-{AE193D0D-4D00-6E44-1DA8-755C7684CEF1}" dt="2022-04-11T21:05:40.446" v="1226" actId="1076"/>
          <ac:cxnSpMkLst>
            <pc:docMk/>
            <pc:sldMk cId="607272254" sldId="319"/>
            <ac:cxnSpMk id="27" creationId="{15C3F111-EEA7-9CFD-F1FB-25F050BD9005}"/>
          </ac:cxnSpMkLst>
        </pc:cxnChg>
        <pc:cxnChg chg="add mod">
          <ac:chgData name="Pollack, Martin" userId="S::pollackm@grinnell.edu::fb41ae39-d5af-437d-8229-fbe4cb2a265c" providerId="AD" clId="Web-{AE193D0D-4D00-6E44-1DA8-755C7684CEF1}" dt="2022-04-11T21:05:40.446" v="1227" actId="1076"/>
          <ac:cxnSpMkLst>
            <pc:docMk/>
            <pc:sldMk cId="607272254" sldId="319"/>
            <ac:cxnSpMk id="29" creationId="{22749AB6-C706-D382-9742-04AB5ACF6014}"/>
          </ac:cxnSpMkLst>
        </pc:cxnChg>
        <pc:cxnChg chg="add mod">
          <ac:chgData name="Pollack, Martin" userId="S::pollackm@grinnell.edu::fb41ae39-d5af-437d-8229-fbe4cb2a265c" providerId="AD" clId="Web-{AE193D0D-4D00-6E44-1DA8-755C7684CEF1}" dt="2022-04-11T21:05:40.446" v="1228" actId="1076"/>
          <ac:cxnSpMkLst>
            <pc:docMk/>
            <pc:sldMk cId="607272254" sldId="319"/>
            <ac:cxnSpMk id="31" creationId="{A4B4D599-BF91-C2A4-068E-C8C4EE1FFA15}"/>
          </ac:cxnSpMkLst>
        </pc:cxnChg>
        <pc:cxnChg chg="add mod">
          <ac:chgData name="Pollack, Martin" userId="S::pollackm@grinnell.edu::fb41ae39-d5af-437d-8229-fbe4cb2a265c" providerId="AD" clId="Web-{AE193D0D-4D00-6E44-1DA8-755C7684CEF1}" dt="2022-04-11T21:05:40.461" v="1229" actId="1076"/>
          <ac:cxnSpMkLst>
            <pc:docMk/>
            <pc:sldMk cId="607272254" sldId="319"/>
            <ac:cxnSpMk id="33" creationId="{DB7A743E-D494-53F1-7352-89DEAD4B977D}"/>
          </ac:cxnSpMkLst>
        </pc:cxnChg>
      </pc:sldChg>
    </pc:docChg>
  </pc:docChgLst>
  <pc:docChgLst>
    <pc:chgData name="Pollack, Martin" userId="S::pollackm@grinnell.edu::fb41ae39-d5af-437d-8229-fbe4cb2a265c" providerId="AD" clId="Web-{3B0357AB-9EA0-20AB-22FC-6C98832BB370}"/>
    <pc:docChg chg="modSld">
      <pc:chgData name="Pollack, Martin" userId="S::pollackm@grinnell.edu::fb41ae39-d5af-437d-8229-fbe4cb2a265c" providerId="AD" clId="Web-{3B0357AB-9EA0-20AB-22FC-6C98832BB370}" dt="2022-04-12T03:56:50.543" v="48" actId="20577"/>
      <pc:docMkLst>
        <pc:docMk/>
      </pc:docMkLst>
      <pc:sldChg chg="modSp">
        <pc:chgData name="Pollack, Martin" userId="S::pollackm@grinnell.edu::fb41ae39-d5af-437d-8229-fbe4cb2a265c" providerId="AD" clId="Web-{3B0357AB-9EA0-20AB-22FC-6C98832BB370}" dt="2022-04-12T03:42:24.600" v="0" actId="20577"/>
        <pc:sldMkLst>
          <pc:docMk/>
          <pc:sldMk cId="1702534771" sldId="258"/>
        </pc:sldMkLst>
        <pc:spChg chg="mod">
          <ac:chgData name="Pollack, Martin" userId="S::pollackm@grinnell.edu::fb41ae39-d5af-437d-8229-fbe4cb2a265c" providerId="AD" clId="Web-{3B0357AB-9EA0-20AB-22FC-6C98832BB370}" dt="2022-04-12T03:42:24.600" v="0" actId="20577"/>
          <ac:spMkLst>
            <pc:docMk/>
            <pc:sldMk cId="1702534771" sldId="258"/>
            <ac:spMk id="25" creationId="{F63D9513-3E58-4293-9FBE-31A975C29CA9}"/>
          </ac:spMkLst>
        </pc:spChg>
      </pc:sldChg>
      <pc:sldChg chg="modSp">
        <pc:chgData name="Pollack, Martin" userId="S::pollackm@grinnell.edu::fb41ae39-d5af-437d-8229-fbe4cb2a265c" providerId="AD" clId="Web-{3B0357AB-9EA0-20AB-22FC-6C98832BB370}" dt="2022-04-12T03:47:14.133" v="44" actId="20577"/>
        <pc:sldMkLst>
          <pc:docMk/>
          <pc:sldMk cId="1554025872" sldId="276"/>
        </pc:sldMkLst>
        <pc:spChg chg="mod">
          <ac:chgData name="Pollack, Martin" userId="S::pollackm@grinnell.edu::fb41ae39-d5af-437d-8229-fbe4cb2a265c" providerId="AD" clId="Web-{3B0357AB-9EA0-20AB-22FC-6C98832BB370}" dt="2022-04-12T03:47:14.133" v="44" actId="20577"/>
          <ac:spMkLst>
            <pc:docMk/>
            <pc:sldMk cId="1554025872" sldId="276"/>
            <ac:spMk id="14" creationId="{95F6F428-0FF5-4C7E-BE73-F9B6D245A3D5}"/>
          </ac:spMkLst>
        </pc:spChg>
      </pc:sldChg>
      <pc:sldChg chg="modSp">
        <pc:chgData name="Pollack, Martin" userId="S::pollackm@grinnell.edu::fb41ae39-d5af-437d-8229-fbe4cb2a265c" providerId="AD" clId="Web-{3B0357AB-9EA0-20AB-22FC-6C98832BB370}" dt="2022-04-12T03:44:54.757" v="1" actId="1076"/>
        <pc:sldMkLst>
          <pc:docMk/>
          <pc:sldMk cId="3269556642" sldId="315"/>
        </pc:sldMkLst>
        <pc:spChg chg="mod">
          <ac:chgData name="Pollack, Martin" userId="S::pollackm@grinnell.edu::fb41ae39-d5af-437d-8229-fbe4cb2a265c" providerId="AD" clId="Web-{3B0357AB-9EA0-20AB-22FC-6C98832BB370}" dt="2022-04-12T03:44:54.757" v="1" actId="1076"/>
          <ac:spMkLst>
            <pc:docMk/>
            <pc:sldMk cId="3269556642" sldId="315"/>
            <ac:spMk id="90" creationId="{8960B805-21DC-FF50-86C3-8AB5D67F7E0A}"/>
          </ac:spMkLst>
        </pc:spChg>
      </pc:sldChg>
      <pc:sldChg chg="modSp">
        <pc:chgData name="Pollack, Martin" userId="S::pollackm@grinnell.edu::fb41ae39-d5af-437d-8229-fbe4cb2a265c" providerId="AD" clId="Web-{3B0357AB-9EA0-20AB-22FC-6C98832BB370}" dt="2022-04-12T03:56:50.543" v="48" actId="20577"/>
        <pc:sldMkLst>
          <pc:docMk/>
          <pc:sldMk cId="2898602603" sldId="323"/>
        </pc:sldMkLst>
        <pc:spChg chg="mod">
          <ac:chgData name="Pollack, Martin" userId="S::pollackm@grinnell.edu::fb41ae39-d5af-437d-8229-fbe4cb2a265c" providerId="AD" clId="Web-{3B0357AB-9EA0-20AB-22FC-6C98832BB370}" dt="2022-04-12T03:56:50.543" v="48" actId="20577"/>
          <ac:spMkLst>
            <pc:docMk/>
            <pc:sldMk cId="2898602603" sldId="323"/>
            <ac:spMk id="62" creationId="{6083254C-A755-0408-7C53-6A13D4F8A6DA}"/>
          </ac:spMkLst>
        </pc:spChg>
      </pc:sldChg>
    </pc:docChg>
  </pc:docChgLst>
  <pc:docChgLst>
    <pc:chgData name="Pollack, Martin" userId="S::pollackm@grinnell.edu::fb41ae39-d5af-437d-8229-fbe4cb2a265c" providerId="AD" clId="Web-{3271B53B-53B6-EAB2-7A49-F1B2FE2AA16E}"/>
    <pc:docChg chg="modSld">
      <pc:chgData name="Pollack, Martin" userId="S::pollackm@grinnell.edu::fb41ae39-d5af-437d-8229-fbe4cb2a265c" providerId="AD" clId="Web-{3271B53B-53B6-EAB2-7A49-F1B2FE2AA16E}" dt="2022-04-14T18:07:07.185" v="91" actId="20577"/>
      <pc:docMkLst>
        <pc:docMk/>
      </pc:docMkLst>
      <pc:sldChg chg="modSp">
        <pc:chgData name="Pollack, Martin" userId="S::pollackm@grinnell.edu::fb41ae39-d5af-437d-8229-fbe4cb2a265c" providerId="AD" clId="Web-{3271B53B-53B6-EAB2-7A49-F1B2FE2AA16E}" dt="2022-04-14T02:02:50.583" v="4" actId="20577"/>
        <pc:sldMkLst>
          <pc:docMk/>
          <pc:sldMk cId="1702534771" sldId="258"/>
        </pc:sldMkLst>
        <pc:spChg chg="mod">
          <ac:chgData name="Pollack, Martin" userId="S::pollackm@grinnell.edu::fb41ae39-d5af-437d-8229-fbe4cb2a265c" providerId="AD" clId="Web-{3271B53B-53B6-EAB2-7A49-F1B2FE2AA16E}" dt="2022-04-14T02:02:50.583" v="4" actId="20577"/>
          <ac:spMkLst>
            <pc:docMk/>
            <pc:sldMk cId="1702534771" sldId="258"/>
            <ac:spMk id="18" creationId="{8C3902F3-96F8-409F-9F72-39096CAE59B4}"/>
          </ac:spMkLst>
        </pc:spChg>
        <pc:spChg chg="mod">
          <ac:chgData name="Pollack, Martin" userId="S::pollackm@grinnell.edu::fb41ae39-d5af-437d-8229-fbe4cb2a265c" providerId="AD" clId="Web-{3271B53B-53B6-EAB2-7A49-F1B2FE2AA16E}" dt="2022-04-14T02:01:26.801" v="3" actId="20577"/>
          <ac:spMkLst>
            <pc:docMk/>
            <pc:sldMk cId="1702534771" sldId="258"/>
            <ac:spMk id="28" creationId="{593A0C04-C04A-4327-B38A-12BCB2D0EDBC}"/>
          </ac:spMkLst>
        </pc:spChg>
      </pc:sldChg>
      <pc:sldChg chg="modSp">
        <pc:chgData name="Pollack, Martin" userId="S::pollackm@grinnell.edu::fb41ae39-d5af-437d-8229-fbe4cb2a265c" providerId="AD" clId="Web-{3271B53B-53B6-EAB2-7A49-F1B2FE2AA16E}" dt="2022-04-14T02:05:38.507" v="7" actId="20577"/>
        <pc:sldMkLst>
          <pc:docMk/>
          <pc:sldMk cId="2632818794" sldId="259"/>
        </pc:sldMkLst>
        <pc:spChg chg="mod">
          <ac:chgData name="Pollack, Martin" userId="S::pollackm@grinnell.edu::fb41ae39-d5af-437d-8229-fbe4cb2a265c" providerId="AD" clId="Web-{3271B53B-53B6-EAB2-7A49-F1B2FE2AA16E}" dt="2022-04-14T02:05:38.507" v="7" actId="20577"/>
          <ac:spMkLst>
            <pc:docMk/>
            <pc:sldMk cId="2632818794" sldId="259"/>
            <ac:spMk id="15" creationId="{B1031237-7E4A-4D9E-AA0A-0D08AFF7F37A}"/>
          </ac:spMkLst>
        </pc:spChg>
      </pc:sldChg>
      <pc:sldChg chg="addSp delSp modSp">
        <pc:chgData name="Pollack, Martin" userId="S::pollackm@grinnell.edu::fb41ae39-d5af-437d-8229-fbe4cb2a265c" providerId="AD" clId="Web-{3271B53B-53B6-EAB2-7A49-F1B2FE2AA16E}" dt="2022-04-14T02:29:40.272" v="67" actId="14100"/>
        <pc:sldMkLst>
          <pc:docMk/>
          <pc:sldMk cId="4177236128" sldId="263"/>
        </pc:sldMkLst>
        <pc:spChg chg="add mod">
          <ac:chgData name="Pollack, Martin" userId="S::pollackm@grinnell.edu::fb41ae39-d5af-437d-8229-fbe4cb2a265c" providerId="AD" clId="Web-{3271B53B-53B6-EAB2-7A49-F1B2FE2AA16E}" dt="2022-04-14T02:24:41.613" v="36" actId="1076"/>
          <ac:spMkLst>
            <pc:docMk/>
            <pc:sldMk cId="4177236128" sldId="263"/>
            <ac:spMk id="9" creationId="{96C85B2C-CD99-021B-C4B8-02F13207F9EE}"/>
          </ac:spMkLst>
        </pc:spChg>
        <pc:spChg chg="del">
          <ac:chgData name="Pollack, Martin" userId="S::pollackm@grinnell.edu::fb41ae39-d5af-437d-8229-fbe4cb2a265c" providerId="AD" clId="Web-{3271B53B-53B6-EAB2-7A49-F1B2FE2AA16E}" dt="2022-04-14T02:23:44.128" v="19"/>
          <ac:spMkLst>
            <pc:docMk/>
            <pc:sldMk cId="4177236128" sldId="263"/>
            <ac:spMk id="39" creationId="{00000000-0000-0000-0000-000000000000}"/>
          </ac:spMkLst>
        </pc:spChg>
        <pc:spChg chg="del mod">
          <ac:chgData name="Pollack, Martin" userId="S::pollackm@grinnell.edu::fb41ae39-d5af-437d-8229-fbe4cb2a265c" providerId="AD" clId="Web-{3271B53B-53B6-EAB2-7A49-F1B2FE2AA16E}" dt="2022-04-14T02:24:11.487" v="26"/>
          <ac:spMkLst>
            <pc:docMk/>
            <pc:sldMk cId="4177236128" sldId="263"/>
            <ac:spMk id="40" creationId="{00000000-0000-0000-0000-000000000000}"/>
          </ac:spMkLst>
        </pc:spChg>
        <pc:spChg chg="add mod">
          <ac:chgData name="Pollack, Martin" userId="S::pollackm@grinnell.edu::fb41ae39-d5af-437d-8229-fbe4cb2a265c" providerId="AD" clId="Web-{3271B53B-53B6-EAB2-7A49-F1B2FE2AA16E}" dt="2022-04-14T02:25:37.207" v="49" actId="1076"/>
          <ac:spMkLst>
            <pc:docMk/>
            <pc:sldMk cId="4177236128" sldId="263"/>
            <ac:spMk id="41" creationId="{5E1D0B1A-7AFB-0935-FD84-FEBBD951B975}"/>
          </ac:spMkLst>
        </pc:spChg>
        <pc:spChg chg="add mod">
          <ac:chgData name="Pollack, Martin" userId="S::pollackm@grinnell.edu::fb41ae39-d5af-437d-8229-fbe4cb2a265c" providerId="AD" clId="Web-{3271B53B-53B6-EAB2-7A49-F1B2FE2AA16E}" dt="2022-04-14T02:25:31.769" v="48" actId="1076"/>
          <ac:spMkLst>
            <pc:docMk/>
            <pc:sldMk cId="4177236128" sldId="263"/>
            <ac:spMk id="42" creationId="{C7305C60-9E85-7E83-2659-C5A5185C4FC3}"/>
          </ac:spMkLst>
        </pc:spChg>
        <pc:picChg chg="add del mod">
          <ac:chgData name="Pollack, Martin" userId="S::pollackm@grinnell.edu::fb41ae39-d5af-437d-8229-fbe4cb2a265c" providerId="AD" clId="Web-{3271B53B-53B6-EAB2-7A49-F1B2FE2AA16E}" dt="2022-04-14T02:28:47.068" v="57"/>
          <ac:picMkLst>
            <pc:docMk/>
            <pc:sldMk cId="4177236128" sldId="263"/>
            <ac:picMk id="4" creationId="{F47F4E37-C659-2299-26D0-722B634939B6}"/>
          </ac:picMkLst>
        </pc:picChg>
        <pc:picChg chg="add del mod">
          <ac:chgData name="Pollack, Martin" userId="S::pollackm@grinnell.edu::fb41ae39-d5af-437d-8229-fbe4cb2a265c" providerId="AD" clId="Web-{3271B53B-53B6-EAB2-7A49-F1B2FE2AA16E}" dt="2022-04-14T02:24:52.097" v="38"/>
          <ac:picMkLst>
            <pc:docMk/>
            <pc:sldMk cId="4177236128" sldId="263"/>
            <ac:picMk id="35" creationId="{9DC93D4F-E837-2412-A3C5-58C8FF1FE2AC}"/>
          </ac:picMkLst>
        </pc:picChg>
        <pc:picChg chg="add del mod">
          <ac:chgData name="Pollack, Martin" userId="S::pollackm@grinnell.edu::fb41ae39-d5af-437d-8229-fbe4cb2a265c" providerId="AD" clId="Web-{3271B53B-53B6-EAB2-7A49-F1B2FE2AA16E}" dt="2022-04-14T02:29:04.506" v="60"/>
          <ac:picMkLst>
            <pc:docMk/>
            <pc:sldMk cId="4177236128" sldId="263"/>
            <ac:picMk id="37" creationId="{5DAEADDD-B858-B1B4-BF57-EE27614BD2A6}"/>
          </ac:picMkLst>
        </pc:picChg>
        <pc:picChg chg="add del mod">
          <ac:chgData name="Pollack, Martin" userId="S::pollackm@grinnell.edu::fb41ae39-d5af-437d-8229-fbe4cb2a265c" providerId="AD" clId="Web-{3271B53B-53B6-EAB2-7A49-F1B2FE2AA16E}" dt="2022-04-14T02:29:08.397" v="62"/>
          <ac:picMkLst>
            <pc:docMk/>
            <pc:sldMk cId="4177236128" sldId="263"/>
            <ac:picMk id="43" creationId="{C2A63194-70A2-68C8-F238-7F7851452AF4}"/>
          </ac:picMkLst>
        </pc:picChg>
        <pc:picChg chg="add mod">
          <ac:chgData name="Pollack, Martin" userId="S::pollackm@grinnell.edu::fb41ae39-d5af-437d-8229-fbe4cb2a265c" providerId="AD" clId="Web-{3271B53B-53B6-EAB2-7A49-F1B2FE2AA16E}" dt="2022-04-14T02:29:40.272" v="67" actId="14100"/>
          <ac:picMkLst>
            <pc:docMk/>
            <pc:sldMk cId="4177236128" sldId="263"/>
            <ac:picMk id="44" creationId="{03F89703-31C7-63A5-2D9A-A5FE453356CE}"/>
          </ac:picMkLst>
        </pc:picChg>
      </pc:sldChg>
      <pc:sldChg chg="modSp">
        <pc:chgData name="Pollack, Martin" userId="S::pollackm@grinnell.edu::fb41ae39-d5af-437d-8229-fbe4cb2a265c" providerId="AD" clId="Web-{3271B53B-53B6-EAB2-7A49-F1B2FE2AA16E}" dt="2022-04-14T18:07:07.185" v="91" actId="20577"/>
        <pc:sldMkLst>
          <pc:docMk/>
          <pc:sldMk cId="3818053141" sldId="267"/>
        </pc:sldMkLst>
        <pc:spChg chg="mod">
          <ac:chgData name="Pollack, Martin" userId="S::pollackm@grinnell.edu::fb41ae39-d5af-437d-8229-fbe4cb2a265c" providerId="AD" clId="Web-{3271B53B-53B6-EAB2-7A49-F1B2FE2AA16E}" dt="2022-04-14T18:07:07.185" v="91" actId="20577"/>
          <ac:spMkLst>
            <pc:docMk/>
            <pc:sldMk cId="3818053141" sldId="267"/>
            <ac:spMk id="15" creationId="{B1031237-7E4A-4D9E-AA0A-0D08AFF7F37A}"/>
          </ac:spMkLst>
        </pc:spChg>
      </pc:sldChg>
      <pc:sldChg chg="modNotes">
        <pc:chgData name="Pollack, Martin" userId="S::pollackm@grinnell.edu::fb41ae39-d5af-437d-8229-fbe4cb2a265c" providerId="AD" clId="Web-{3271B53B-53B6-EAB2-7A49-F1B2FE2AA16E}" dt="2022-04-14T02:12:26.683" v="14"/>
        <pc:sldMkLst>
          <pc:docMk/>
          <pc:sldMk cId="2978576325" sldId="286"/>
        </pc:sldMkLst>
      </pc:sldChg>
      <pc:sldChg chg="addSp delSp modSp">
        <pc:chgData name="Pollack, Martin" userId="S::pollackm@grinnell.edu::fb41ae39-d5af-437d-8229-fbe4cb2a265c" providerId="AD" clId="Web-{3271B53B-53B6-EAB2-7A49-F1B2FE2AA16E}" dt="2022-04-14T02:28:19.662" v="54" actId="1076"/>
        <pc:sldMkLst>
          <pc:docMk/>
          <pc:sldMk cId="3522983346" sldId="301"/>
        </pc:sldMkLst>
        <pc:spChg chg="del">
          <ac:chgData name="Pollack, Martin" userId="S::pollackm@grinnell.edu::fb41ae39-d5af-437d-8229-fbe4cb2a265c" providerId="AD" clId="Web-{3271B53B-53B6-EAB2-7A49-F1B2FE2AA16E}" dt="2022-04-14T02:28:09.990" v="50"/>
          <ac:spMkLst>
            <pc:docMk/>
            <pc:sldMk cId="3522983346" sldId="301"/>
            <ac:spMk id="6" creationId="{1ABEE893-245D-4B3C-A602-4B287EF4B976}"/>
          </ac:spMkLst>
        </pc:spChg>
        <pc:picChg chg="add mod">
          <ac:chgData name="Pollack, Martin" userId="S::pollackm@grinnell.edu::fb41ae39-d5af-437d-8229-fbe4cb2a265c" providerId="AD" clId="Web-{3271B53B-53B6-EAB2-7A49-F1B2FE2AA16E}" dt="2022-04-14T02:28:19.662" v="54" actId="1076"/>
          <ac:picMkLst>
            <pc:docMk/>
            <pc:sldMk cId="3522983346" sldId="301"/>
            <ac:picMk id="2" creationId="{7DAD9479-DE67-FDBD-3DA3-FD39E0113457}"/>
          </ac:picMkLst>
        </pc:picChg>
      </pc:sldChg>
      <pc:sldChg chg="addSp delSp">
        <pc:chgData name="Pollack, Martin" userId="S::pollackm@grinnell.edu::fb41ae39-d5af-437d-8229-fbe4cb2a265c" providerId="AD" clId="Web-{3271B53B-53B6-EAB2-7A49-F1B2FE2AA16E}" dt="2022-04-14T02:28:27.053" v="56"/>
        <pc:sldMkLst>
          <pc:docMk/>
          <pc:sldMk cId="3077021248" sldId="327"/>
        </pc:sldMkLst>
        <pc:spChg chg="del">
          <ac:chgData name="Pollack, Martin" userId="S::pollackm@grinnell.edu::fb41ae39-d5af-437d-8229-fbe4cb2a265c" providerId="AD" clId="Web-{3271B53B-53B6-EAB2-7A49-F1B2FE2AA16E}" dt="2022-04-14T02:28:26.349" v="55"/>
          <ac:spMkLst>
            <pc:docMk/>
            <pc:sldMk cId="3077021248" sldId="327"/>
            <ac:spMk id="6" creationId="{1ABEE893-245D-4B3C-A602-4B287EF4B976}"/>
          </ac:spMkLst>
        </pc:spChg>
        <pc:picChg chg="add">
          <ac:chgData name="Pollack, Martin" userId="S::pollackm@grinnell.edu::fb41ae39-d5af-437d-8229-fbe4cb2a265c" providerId="AD" clId="Web-{3271B53B-53B6-EAB2-7A49-F1B2FE2AA16E}" dt="2022-04-14T02:28:27.053" v="56"/>
          <ac:picMkLst>
            <pc:docMk/>
            <pc:sldMk cId="3077021248" sldId="327"/>
            <ac:picMk id="4" creationId="{695A1AE1-BB12-9F2A-BE8E-E12129505B6B}"/>
          </ac:picMkLst>
        </pc:picChg>
      </pc:sldChg>
      <pc:sldChg chg="modSp">
        <pc:chgData name="Pollack, Martin" userId="S::pollackm@grinnell.edu::fb41ae39-d5af-437d-8229-fbe4cb2a265c" providerId="AD" clId="Web-{3271B53B-53B6-EAB2-7A49-F1B2FE2AA16E}" dt="2022-04-14T02:13:24.934" v="16" actId="20577"/>
        <pc:sldMkLst>
          <pc:docMk/>
          <pc:sldMk cId="1036530986" sldId="328"/>
        </pc:sldMkLst>
        <pc:spChg chg="mod">
          <ac:chgData name="Pollack, Martin" userId="S::pollackm@grinnell.edu::fb41ae39-d5af-437d-8229-fbe4cb2a265c" providerId="AD" clId="Web-{3271B53B-53B6-EAB2-7A49-F1B2FE2AA16E}" dt="2022-04-14T02:13:24.934" v="16" actId="20577"/>
          <ac:spMkLst>
            <pc:docMk/>
            <pc:sldMk cId="1036530986" sldId="328"/>
            <ac:spMk id="2" creationId="{3998D7EC-245E-F50F-B6EE-544103D525E2}"/>
          </ac:spMkLst>
        </pc:spChg>
      </pc:sldChg>
    </pc:docChg>
  </pc:docChgLst>
  <pc:docChgLst>
    <pc:chgData name="Pollack, Martin" userId="S::pollackm@grinnell.edu::fb41ae39-d5af-437d-8229-fbe4cb2a265c" providerId="AD" clId="Web-{52DC72BE-9483-28A5-9CA4-47BCB06BAEEA}"/>
    <pc:docChg chg="addSld delSld modSld">
      <pc:chgData name="Pollack, Martin" userId="S::pollackm@grinnell.edu::fb41ae39-d5af-437d-8229-fbe4cb2a265c" providerId="AD" clId="Web-{52DC72BE-9483-28A5-9CA4-47BCB06BAEEA}" dt="2022-04-11T00:03:23.400" v="386"/>
      <pc:docMkLst>
        <pc:docMk/>
      </pc:docMkLst>
      <pc:sldChg chg="modSp">
        <pc:chgData name="Pollack, Martin" userId="S::pollackm@grinnell.edu::fb41ae39-d5af-437d-8229-fbe4cb2a265c" providerId="AD" clId="Web-{52DC72BE-9483-28A5-9CA4-47BCB06BAEEA}" dt="2022-04-10T23:47:33.476" v="6" actId="20577"/>
        <pc:sldMkLst>
          <pc:docMk/>
          <pc:sldMk cId="2950627210" sldId="257"/>
        </pc:sldMkLst>
        <pc:spChg chg="mod">
          <ac:chgData name="Pollack, Martin" userId="S::pollackm@grinnell.edu::fb41ae39-d5af-437d-8229-fbe4cb2a265c" providerId="AD" clId="Web-{52DC72BE-9483-28A5-9CA4-47BCB06BAEEA}" dt="2022-04-10T23:47:33.476" v="6" actId="20577"/>
          <ac:spMkLst>
            <pc:docMk/>
            <pc:sldMk cId="2950627210" sldId="257"/>
            <ac:spMk id="10" creationId="{04B11E7F-68F2-445B-BA11-2B249CA4C21F}"/>
          </ac:spMkLst>
        </pc:spChg>
        <pc:spChg chg="mod">
          <ac:chgData name="Pollack, Martin" userId="S::pollackm@grinnell.edu::fb41ae39-d5af-437d-8229-fbe4cb2a265c" providerId="AD" clId="Web-{52DC72BE-9483-28A5-9CA4-47BCB06BAEEA}" dt="2022-04-10T23:47:26.461" v="3" actId="20577"/>
          <ac:spMkLst>
            <pc:docMk/>
            <pc:sldMk cId="2950627210" sldId="257"/>
            <ac:spMk id="12" creationId="{D21D42B6-E8F1-47E9-B84B-8551BEB54594}"/>
          </ac:spMkLst>
        </pc:spChg>
      </pc:sldChg>
      <pc:sldChg chg="modSp">
        <pc:chgData name="Pollack, Martin" userId="S::pollackm@grinnell.edu::fb41ae39-d5af-437d-8229-fbe4cb2a265c" providerId="AD" clId="Web-{52DC72BE-9483-28A5-9CA4-47BCB06BAEEA}" dt="2022-04-10T23:49:05.166" v="28" actId="20577"/>
        <pc:sldMkLst>
          <pc:docMk/>
          <pc:sldMk cId="1543847114" sldId="260"/>
        </pc:sldMkLst>
        <pc:spChg chg="mod">
          <ac:chgData name="Pollack, Martin" userId="S::pollackm@grinnell.edu::fb41ae39-d5af-437d-8229-fbe4cb2a265c" providerId="AD" clId="Web-{52DC72BE-9483-28A5-9CA4-47BCB06BAEEA}" dt="2022-04-10T23:49:05.166" v="28" actId="20577"/>
          <ac:spMkLst>
            <pc:docMk/>
            <pc:sldMk cId="1543847114" sldId="260"/>
            <ac:spMk id="6" creationId="{B1031237-7E4A-4D9E-AA0A-0D08AFF7F37A}"/>
          </ac:spMkLst>
        </pc:spChg>
      </pc:sldChg>
      <pc:sldChg chg="addSp modSp">
        <pc:chgData name="Pollack, Martin" userId="S::pollackm@grinnell.edu::fb41ae39-d5af-437d-8229-fbe4cb2a265c" providerId="AD" clId="Web-{52DC72BE-9483-28A5-9CA4-47BCB06BAEEA}" dt="2022-04-10T23:56:00.752" v="167" actId="20577"/>
        <pc:sldMkLst>
          <pc:docMk/>
          <pc:sldMk cId="2049531880" sldId="278"/>
        </pc:sldMkLst>
        <pc:spChg chg="add mod">
          <ac:chgData name="Pollack, Martin" userId="S::pollackm@grinnell.edu::fb41ae39-d5af-437d-8229-fbe4cb2a265c" providerId="AD" clId="Web-{52DC72BE-9483-28A5-9CA4-47BCB06BAEEA}" dt="2022-04-10T23:56:00.752" v="167" actId="20577"/>
          <ac:spMkLst>
            <pc:docMk/>
            <pc:sldMk cId="2049531880" sldId="278"/>
            <ac:spMk id="2" creationId="{617EC3CD-8844-27BF-F989-657B6FC9D9E4}"/>
          </ac:spMkLst>
        </pc:spChg>
      </pc:sldChg>
      <pc:sldChg chg="addSp delSp modSp new">
        <pc:chgData name="Pollack, Martin" userId="S::pollackm@grinnell.edu::fb41ae39-d5af-437d-8229-fbe4cb2a265c" providerId="AD" clId="Web-{52DC72BE-9483-28A5-9CA4-47BCB06BAEEA}" dt="2022-04-11T00:03:23.400" v="386"/>
        <pc:sldMkLst>
          <pc:docMk/>
          <pc:sldMk cId="756176461" sldId="312"/>
        </pc:sldMkLst>
        <pc:spChg chg="mod">
          <ac:chgData name="Pollack, Martin" userId="S::pollackm@grinnell.edu::fb41ae39-d5af-437d-8229-fbe4cb2a265c" providerId="AD" clId="Web-{52DC72BE-9483-28A5-9CA4-47BCB06BAEEA}" dt="2022-04-11T00:03:20.166" v="385" actId="20577"/>
          <ac:spMkLst>
            <pc:docMk/>
            <pc:sldMk cId="756176461" sldId="312"/>
            <ac:spMk id="2" creationId="{83469A89-85F2-602D-291A-291C831BEDCD}"/>
          </ac:spMkLst>
        </pc:spChg>
        <pc:spChg chg="del">
          <ac:chgData name="Pollack, Martin" userId="S::pollackm@grinnell.edu::fb41ae39-d5af-437d-8229-fbe4cb2a265c" providerId="AD" clId="Web-{52DC72BE-9483-28A5-9CA4-47BCB06BAEEA}" dt="2022-04-11T00:03:23.400" v="386"/>
          <ac:spMkLst>
            <pc:docMk/>
            <pc:sldMk cId="756176461" sldId="312"/>
            <ac:spMk id="3" creationId="{330F4AC2-7ABF-5ED9-FAEC-3938BADE5958}"/>
          </ac:spMkLst>
        </pc:spChg>
        <pc:spChg chg="mod">
          <ac:chgData name="Pollack, Martin" userId="S::pollackm@grinnell.edu::fb41ae39-d5af-437d-8229-fbe4cb2a265c" providerId="AD" clId="Web-{52DC72BE-9483-28A5-9CA4-47BCB06BAEEA}" dt="2022-04-11T00:02:13.696" v="332" actId="20577"/>
          <ac:spMkLst>
            <pc:docMk/>
            <pc:sldMk cId="756176461" sldId="312"/>
            <ac:spMk id="4" creationId="{7D8FFDED-1EA4-E28F-B5DE-9D5802D85C53}"/>
          </ac:spMkLst>
        </pc:spChg>
        <pc:picChg chg="add">
          <ac:chgData name="Pollack, Martin" userId="S::pollackm@grinnell.edu::fb41ae39-d5af-437d-8229-fbe4cb2a265c" providerId="AD" clId="Web-{52DC72BE-9483-28A5-9CA4-47BCB06BAEEA}" dt="2022-04-10T23:59:01.052" v="199"/>
          <ac:picMkLst>
            <pc:docMk/>
            <pc:sldMk cId="756176461" sldId="312"/>
            <ac:picMk id="6" creationId="{572014D1-7975-4598-6004-F399F633E034}"/>
          </ac:picMkLst>
        </pc:picChg>
      </pc:sldChg>
      <pc:sldChg chg="addSp delSp add del replId">
        <pc:chgData name="Pollack, Martin" userId="S::pollackm@grinnell.edu::fb41ae39-d5af-437d-8229-fbe4cb2a265c" providerId="AD" clId="Web-{52DC72BE-9483-28A5-9CA4-47BCB06BAEEA}" dt="2022-04-10T23:52:31.983" v="32"/>
        <pc:sldMkLst>
          <pc:docMk/>
          <pc:sldMk cId="4136537685" sldId="312"/>
        </pc:sldMkLst>
        <pc:spChg chg="add del">
          <ac:chgData name="Pollack, Martin" userId="S::pollackm@grinnell.edu::fb41ae39-d5af-437d-8229-fbe4cb2a265c" providerId="AD" clId="Web-{52DC72BE-9483-28A5-9CA4-47BCB06BAEEA}" dt="2022-04-10T23:52:29.405" v="31"/>
          <ac:spMkLst>
            <pc:docMk/>
            <pc:sldMk cId="4136537685" sldId="312"/>
            <ac:spMk id="2" creationId="{B8A6E3FF-5C2F-46B0-A9CC-A94DE39F0B04}"/>
          </ac:spMkLst>
        </pc:spChg>
      </pc:sldChg>
    </pc:docChg>
  </pc:docChgLst>
  <pc:docChgLst>
    <pc:chgData name="Pollack, Martin" userId="S::pollackm@grinnell.edu::fb41ae39-d5af-437d-8229-fbe4cb2a265c" providerId="AD" clId="Web-{4B25234B-4148-431D-AD3B-F7E6A7E1D598}"/>
    <pc:docChg chg="delSld modSld sldOrd">
      <pc:chgData name="Pollack, Martin" userId="S::pollackm@grinnell.edu::fb41ae39-d5af-437d-8229-fbe4cb2a265c" providerId="AD" clId="Web-{4B25234B-4148-431D-AD3B-F7E6A7E1D598}" dt="2022-04-12T18:38:31.764" v="432"/>
      <pc:docMkLst>
        <pc:docMk/>
      </pc:docMkLst>
      <pc:sldChg chg="del">
        <pc:chgData name="Pollack, Martin" userId="S::pollackm@grinnell.edu::fb41ae39-d5af-437d-8229-fbe4cb2a265c" providerId="AD" clId="Web-{4B25234B-4148-431D-AD3B-F7E6A7E1D598}" dt="2022-04-12T18:29:42.475" v="278"/>
        <pc:sldMkLst>
          <pc:docMk/>
          <pc:sldMk cId="1543847114" sldId="260"/>
        </pc:sldMkLst>
      </pc:sldChg>
      <pc:sldChg chg="modNotes">
        <pc:chgData name="Pollack, Martin" userId="S::pollackm@grinnell.edu::fb41ae39-d5af-437d-8229-fbe4cb2a265c" providerId="AD" clId="Web-{4B25234B-4148-431D-AD3B-F7E6A7E1D598}" dt="2022-04-12T18:31:26.226" v="296"/>
        <pc:sldMkLst>
          <pc:docMk/>
          <pc:sldMk cId="783298815" sldId="261"/>
        </pc:sldMkLst>
      </pc:sldChg>
      <pc:sldChg chg="del">
        <pc:chgData name="Pollack, Martin" userId="S::pollackm@grinnell.edu::fb41ae39-d5af-437d-8229-fbe4cb2a265c" providerId="AD" clId="Web-{4B25234B-4148-431D-AD3B-F7E6A7E1D598}" dt="2022-04-12T18:29:35.615" v="277"/>
        <pc:sldMkLst>
          <pc:docMk/>
          <pc:sldMk cId="88293308" sldId="275"/>
        </pc:sldMkLst>
      </pc:sldChg>
      <pc:sldChg chg="modSp">
        <pc:chgData name="Pollack, Martin" userId="S::pollackm@grinnell.edu::fb41ae39-d5af-437d-8229-fbe4cb2a265c" providerId="AD" clId="Web-{4B25234B-4148-431D-AD3B-F7E6A7E1D598}" dt="2022-04-12T18:15:42.539" v="27" actId="20577"/>
        <pc:sldMkLst>
          <pc:docMk/>
          <pc:sldMk cId="1554025872" sldId="276"/>
        </pc:sldMkLst>
        <pc:spChg chg="mod">
          <ac:chgData name="Pollack, Martin" userId="S::pollackm@grinnell.edu::fb41ae39-d5af-437d-8229-fbe4cb2a265c" providerId="AD" clId="Web-{4B25234B-4148-431D-AD3B-F7E6A7E1D598}" dt="2022-04-12T18:15:42.539" v="27" actId="20577"/>
          <ac:spMkLst>
            <pc:docMk/>
            <pc:sldMk cId="1554025872" sldId="276"/>
            <ac:spMk id="14" creationId="{95F6F428-0FF5-4C7E-BE73-F9B6D245A3D5}"/>
          </ac:spMkLst>
        </pc:spChg>
      </pc:sldChg>
      <pc:sldChg chg="modSp ord">
        <pc:chgData name="Pollack, Martin" userId="S::pollackm@grinnell.edu::fb41ae39-d5af-437d-8229-fbe4cb2a265c" providerId="AD" clId="Web-{4B25234B-4148-431D-AD3B-F7E6A7E1D598}" dt="2022-04-12T18:18:31.870" v="92" actId="20577"/>
        <pc:sldMkLst>
          <pc:docMk/>
          <pc:sldMk cId="2645581461" sldId="277"/>
        </pc:sldMkLst>
        <pc:spChg chg="mod">
          <ac:chgData name="Pollack, Martin" userId="S::pollackm@grinnell.edu::fb41ae39-d5af-437d-8229-fbe4cb2a265c" providerId="AD" clId="Web-{4B25234B-4148-431D-AD3B-F7E6A7E1D598}" dt="2022-04-12T18:18:31.870" v="92" actId="20577"/>
          <ac:spMkLst>
            <pc:docMk/>
            <pc:sldMk cId="2645581461" sldId="277"/>
            <ac:spMk id="14" creationId="{95F6F428-0FF5-4C7E-BE73-F9B6D245A3D5}"/>
          </ac:spMkLst>
        </pc:spChg>
      </pc:sldChg>
      <pc:sldChg chg="modNotes">
        <pc:chgData name="Pollack, Martin" userId="S::pollackm@grinnell.edu::fb41ae39-d5af-437d-8229-fbe4cb2a265c" providerId="AD" clId="Web-{4B25234B-4148-431D-AD3B-F7E6A7E1D598}" dt="2022-04-12T18:30:18.522" v="284"/>
        <pc:sldMkLst>
          <pc:docMk/>
          <pc:sldMk cId="2978576325" sldId="286"/>
        </pc:sldMkLst>
      </pc:sldChg>
      <pc:sldChg chg="modNotes">
        <pc:chgData name="Pollack, Martin" userId="S::pollackm@grinnell.edu::fb41ae39-d5af-437d-8229-fbe4cb2a265c" providerId="AD" clId="Web-{4B25234B-4148-431D-AD3B-F7E6A7E1D598}" dt="2022-04-12T18:32:43.556" v="329"/>
        <pc:sldMkLst>
          <pc:docMk/>
          <pc:sldMk cId="51373044" sldId="290"/>
        </pc:sldMkLst>
      </pc:sldChg>
      <pc:sldChg chg="modNotes">
        <pc:chgData name="Pollack, Martin" userId="S::pollackm@grinnell.edu::fb41ae39-d5af-437d-8229-fbe4cb2a265c" providerId="AD" clId="Web-{4B25234B-4148-431D-AD3B-F7E6A7E1D598}" dt="2022-04-12T18:32:22.134" v="322"/>
        <pc:sldMkLst>
          <pc:docMk/>
          <pc:sldMk cId="2713982" sldId="293"/>
        </pc:sldMkLst>
      </pc:sldChg>
      <pc:sldChg chg="modSp">
        <pc:chgData name="Pollack, Martin" userId="S::pollackm@grinnell.edu::fb41ae39-d5af-437d-8229-fbe4cb2a265c" providerId="AD" clId="Web-{4B25234B-4148-431D-AD3B-F7E6A7E1D598}" dt="2022-04-12T18:15:13.633" v="14"/>
        <pc:sldMkLst>
          <pc:docMk/>
          <pc:sldMk cId="3630257852" sldId="294"/>
        </pc:sldMkLst>
        <pc:spChg chg="mod">
          <ac:chgData name="Pollack, Martin" userId="S::pollackm@grinnell.edu::fb41ae39-d5af-437d-8229-fbe4cb2a265c" providerId="AD" clId="Web-{4B25234B-4148-431D-AD3B-F7E6A7E1D598}" dt="2022-04-12T18:14:19.522" v="10" actId="14100"/>
          <ac:spMkLst>
            <pc:docMk/>
            <pc:sldMk cId="3630257852" sldId="294"/>
            <ac:spMk id="4" creationId="{81CAADD4-E8C2-6FAC-84E9-4CE41707B5DD}"/>
          </ac:spMkLst>
        </pc:spChg>
        <pc:spChg chg="mod">
          <ac:chgData name="Pollack, Martin" userId="S::pollackm@grinnell.edu::fb41ae39-d5af-437d-8229-fbe4cb2a265c" providerId="AD" clId="Web-{4B25234B-4148-431D-AD3B-F7E6A7E1D598}" dt="2022-04-12T18:14:30.554" v="11" actId="1076"/>
          <ac:spMkLst>
            <pc:docMk/>
            <pc:sldMk cId="3630257852" sldId="294"/>
            <ac:spMk id="6" creationId="{78863895-B208-420C-1477-5A0363D1090D}"/>
          </ac:spMkLst>
        </pc:spChg>
        <pc:spChg chg="mod">
          <ac:chgData name="Pollack, Martin" userId="S::pollackm@grinnell.edu::fb41ae39-d5af-437d-8229-fbe4cb2a265c" providerId="AD" clId="Web-{4B25234B-4148-431D-AD3B-F7E6A7E1D598}" dt="2022-04-12T18:13:01.256" v="6" actId="20577"/>
          <ac:spMkLst>
            <pc:docMk/>
            <pc:sldMk cId="3630257852" sldId="294"/>
            <ac:spMk id="15" creationId="{B1031237-7E4A-4D9E-AA0A-0D08AFF7F37A}"/>
          </ac:spMkLst>
        </pc:spChg>
        <pc:spChg chg="mod">
          <ac:chgData name="Pollack, Martin" userId="S::pollackm@grinnell.edu::fb41ae39-d5af-437d-8229-fbe4cb2a265c" providerId="AD" clId="Web-{4B25234B-4148-431D-AD3B-F7E6A7E1D598}" dt="2022-04-12T18:15:13.633" v="14"/>
          <ac:spMkLst>
            <pc:docMk/>
            <pc:sldMk cId="3630257852" sldId="294"/>
            <ac:spMk id="97" creationId="{EEAA347E-D768-457A-9E2A-05C5E00D1FCC}"/>
          </ac:spMkLst>
        </pc:spChg>
        <pc:spChg chg="mod">
          <ac:chgData name="Pollack, Martin" userId="S::pollackm@grinnell.edu::fb41ae39-d5af-437d-8229-fbe4cb2a265c" providerId="AD" clId="Web-{4B25234B-4148-431D-AD3B-F7E6A7E1D598}" dt="2022-04-12T18:14:15.554" v="9" actId="20577"/>
          <ac:spMkLst>
            <pc:docMk/>
            <pc:sldMk cId="3630257852" sldId="294"/>
            <ac:spMk id="101" creationId="{A34F9EC9-3354-4879-8DB3-4E942ABA4232}"/>
          </ac:spMkLst>
        </pc:spChg>
      </pc:sldChg>
      <pc:sldChg chg="modSp modNotes">
        <pc:chgData name="Pollack, Martin" userId="S::pollackm@grinnell.edu::fb41ae39-d5af-437d-8229-fbe4cb2a265c" providerId="AD" clId="Web-{4B25234B-4148-431D-AD3B-F7E6A7E1D598}" dt="2022-04-12T18:31:54.008" v="306"/>
        <pc:sldMkLst>
          <pc:docMk/>
          <pc:sldMk cId="2081502107" sldId="295"/>
        </pc:sldMkLst>
        <pc:spChg chg="mod">
          <ac:chgData name="Pollack, Martin" userId="S::pollackm@grinnell.edu::fb41ae39-d5af-437d-8229-fbe4cb2a265c" providerId="AD" clId="Web-{4B25234B-4148-431D-AD3B-F7E6A7E1D598}" dt="2022-04-12T18:15:57.774" v="52" actId="20577"/>
          <ac:spMkLst>
            <pc:docMk/>
            <pc:sldMk cId="2081502107" sldId="295"/>
            <ac:spMk id="14" creationId="{95F6F428-0FF5-4C7E-BE73-F9B6D245A3D5}"/>
          </ac:spMkLst>
        </pc:spChg>
      </pc:sldChg>
      <pc:sldChg chg="modNotes">
        <pc:chgData name="Pollack, Martin" userId="S::pollackm@grinnell.edu::fb41ae39-d5af-437d-8229-fbe4cb2a265c" providerId="AD" clId="Web-{4B25234B-4148-431D-AD3B-F7E6A7E1D598}" dt="2022-04-12T18:32:17.633" v="320"/>
        <pc:sldMkLst>
          <pc:docMk/>
          <pc:sldMk cId="795843238" sldId="296"/>
        </pc:sldMkLst>
      </pc:sldChg>
      <pc:sldChg chg="modNotes">
        <pc:chgData name="Pollack, Martin" userId="S::pollackm@grinnell.edu::fb41ae39-d5af-437d-8229-fbe4cb2a265c" providerId="AD" clId="Web-{4B25234B-4148-431D-AD3B-F7E6A7E1D598}" dt="2022-04-12T18:33:02.369" v="333"/>
        <pc:sldMkLst>
          <pc:docMk/>
          <pc:sldMk cId="1469230333" sldId="300"/>
        </pc:sldMkLst>
      </pc:sldChg>
      <pc:sldChg chg="modSp">
        <pc:chgData name="Pollack, Martin" userId="S::pollackm@grinnell.edu::fb41ae39-d5af-437d-8229-fbe4cb2a265c" providerId="AD" clId="Web-{4B25234B-4148-431D-AD3B-F7E6A7E1D598}" dt="2022-04-12T18:34:38.058" v="352" actId="20577"/>
        <pc:sldMkLst>
          <pc:docMk/>
          <pc:sldMk cId="3522983346" sldId="301"/>
        </pc:sldMkLst>
        <pc:spChg chg="mod">
          <ac:chgData name="Pollack, Martin" userId="S::pollackm@grinnell.edu::fb41ae39-d5af-437d-8229-fbe4cb2a265c" providerId="AD" clId="Web-{4B25234B-4148-431D-AD3B-F7E6A7E1D598}" dt="2022-04-12T18:20:41.075" v="103" actId="20577"/>
          <ac:spMkLst>
            <pc:docMk/>
            <pc:sldMk cId="3522983346" sldId="301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4B25234B-4148-431D-AD3B-F7E6A7E1D598}" dt="2022-04-12T18:34:38.058" v="352" actId="20577"/>
          <ac:spMkLst>
            <pc:docMk/>
            <pc:sldMk cId="3522983346" sldId="301"/>
            <ac:spMk id="61" creationId="{68D0C3BF-F48A-0BF7-07D5-AB51C678530E}"/>
          </ac:spMkLst>
        </pc:spChg>
      </pc:sldChg>
      <pc:sldChg chg="modSp modNotes">
        <pc:chgData name="Pollack, Martin" userId="S::pollackm@grinnell.edu::fb41ae39-d5af-437d-8229-fbe4cb2a265c" providerId="AD" clId="Web-{4B25234B-4148-431D-AD3B-F7E6A7E1D598}" dt="2022-04-12T18:33:11.791" v="336"/>
        <pc:sldMkLst>
          <pc:docMk/>
          <pc:sldMk cId="4161081362" sldId="311"/>
        </pc:sldMkLst>
        <pc:spChg chg="mod">
          <ac:chgData name="Pollack, Martin" userId="S::pollackm@grinnell.edu::fb41ae39-d5af-437d-8229-fbe4cb2a265c" providerId="AD" clId="Web-{4B25234B-4148-431D-AD3B-F7E6A7E1D598}" dt="2022-04-12T18:20:31.231" v="96" actId="20577"/>
          <ac:spMkLst>
            <pc:docMk/>
            <pc:sldMk cId="4161081362" sldId="311"/>
            <ac:spMk id="14" creationId="{95F6F428-0FF5-4C7E-BE73-F9B6D245A3D5}"/>
          </ac:spMkLst>
        </pc:spChg>
      </pc:sldChg>
      <pc:sldChg chg="modNotes">
        <pc:chgData name="Pollack, Martin" userId="S::pollackm@grinnell.edu::fb41ae39-d5af-437d-8229-fbe4cb2a265c" providerId="AD" clId="Web-{4B25234B-4148-431D-AD3B-F7E6A7E1D598}" dt="2022-04-12T18:30:35.038" v="287"/>
        <pc:sldMkLst>
          <pc:docMk/>
          <pc:sldMk cId="756176461" sldId="312"/>
        </pc:sldMkLst>
      </pc:sldChg>
      <pc:sldChg chg="modSp">
        <pc:chgData name="Pollack, Martin" userId="S::pollackm@grinnell.edu::fb41ae39-d5af-437d-8229-fbe4cb2a265c" providerId="AD" clId="Web-{4B25234B-4148-431D-AD3B-F7E6A7E1D598}" dt="2022-04-12T18:08:20.517" v="4" actId="1076"/>
        <pc:sldMkLst>
          <pc:docMk/>
          <pc:sldMk cId="804424696" sldId="313"/>
        </pc:sldMkLst>
        <pc:spChg chg="mod">
          <ac:chgData name="Pollack, Martin" userId="S::pollackm@grinnell.edu::fb41ae39-d5af-437d-8229-fbe4cb2a265c" providerId="AD" clId="Web-{4B25234B-4148-431D-AD3B-F7E6A7E1D598}" dt="2022-04-12T18:08:06.485" v="1" actId="20577"/>
          <ac:spMkLst>
            <pc:docMk/>
            <pc:sldMk cId="804424696" sldId="313"/>
            <ac:spMk id="8" creationId="{C25A8A5F-0878-57BF-C3FE-AFCD85AE25FC}"/>
          </ac:spMkLst>
        </pc:spChg>
        <pc:spChg chg="mod">
          <ac:chgData name="Pollack, Martin" userId="S::pollackm@grinnell.edu::fb41ae39-d5af-437d-8229-fbe4cb2a265c" providerId="AD" clId="Web-{4B25234B-4148-431D-AD3B-F7E6A7E1D598}" dt="2022-04-12T18:07:58.860" v="0" actId="20577"/>
          <ac:spMkLst>
            <pc:docMk/>
            <pc:sldMk cId="804424696" sldId="313"/>
            <ac:spMk id="19" creationId="{C64087EC-2286-F645-8979-A61E22F3C58D}"/>
          </ac:spMkLst>
        </pc:spChg>
        <pc:spChg chg="mod">
          <ac:chgData name="Pollack, Martin" userId="S::pollackm@grinnell.edu::fb41ae39-d5af-437d-8229-fbe4cb2a265c" providerId="AD" clId="Web-{4B25234B-4148-431D-AD3B-F7E6A7E1D598}" dt="2022-04-12T18:08:10.220" v="2" actId="20577"/>
          <ac:spMkLst>
            <pc:docMk/>
            <pc:sldMk cId="804424696" sldId="313"/>
            <ac:spMk id="20" creationId="{6BA10495-B686-6F5D-F3DD-F0EE94A4B160}"/>
          </ac:spMkLst>
        </pc:spChg>
        <pc:spChg chg="mod">
          <ac:chgData name="Pollack, Martin" userId="S::pollackm@grinnell.edu::fb41ae39-d5af-437d-8229-fbe4cb2a265c" providerId="AD" clId="Web-{4B25234B-4148-431D-AD3B-F7E6A7E1D598}" dt="2022-04-12T18:08:20.517" v="4" actId="1076"/>
          <ac:spMkLst>
            <pc:docMk/>
            <pc:sldMk cId="804424696" sldId="313"/>
            <ac:spMk id="21" creationId="{59375E71-7E6B-B4CE-3F07-2D8E4345382F}"/>
          </ac:spMkLst>
        </pc:spChg>
      </pc:sldChg>
      <pc:sldChg chg="modNotes">
        <pc:chgData name="Pollack, Martin" userId="S::pollackm@grinnell.edu::fb41ae39-d5af-437d-8229-fbe4cb2a265c" providerId="AD" clId="Web-{4B25234B-4148-431D-AD3B-F7E6A7E1D598}" dt="2022-04-12T18:30:47.851" v="289"/>
        <pc:sldMkLst>
          <pc:docMk/>
          <pc:sldMk cId="167992708" sldId="314"/>
        </pc:sldMkLst>
      </pc:sldChg>
      <pc:sldChg chg="modSp">
        <pc:chgData name="Pollack, Martin" userId="S::pollackm@grinnell.edu::fb41ae39-d5af-437d-8229-fbe4cb2a265c" providerId="AD" clId="Web-{4B25234B-4148-431D-AD3B-F7E6A7E1D598}" dt="2022-04-12T18:23:04.250" v="196" actId="20577"/>
        <pc:sldMkLst>
          <pc:docMk/>
          <pc:sldMk cId="2537379769" sldId="316"/>
        </pc:sldMkLst>
        <pc:spChg chg="mod">
          <ac:chgData name="Pollack, Martin" userId="S::pollackm@grinnell.edu::fb41ae39-d5af-437d-8229-fbe4cb2a265c" providerId="AD" clId="Web-{4B25234B-4148-431D-AD3B-F7E6A7E1D598}" dt="2022-04-12T18:21:40.076" v="120" actId="20577"/>
          <ac:spMkLst>
            <pc:docMk/>
            <pc:sldMk cId="2537379769" sldId="316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4B25234B-4148-431D-AD3B-F7E6A7E1D598}" dt="2022-04-12T18:23:04.250" v="196" actId="20577"/>
          <ac:spMkLst>
            <pc:docMk/>
            <pc:sldMk cId="2537379769" sldId="316"/>
            <ac:spMk id="15" creationId="{B1031237-7E4A-4D9E-AA0A-0D08AFF7F37A}"/>
          </ac:spMkLst>
        </pc:spChg>
      </pc:sldChg>
      <pc:sldChg chg="modSp modNotes">
        <pc:chgData name="Pollack, Martin" userId="S::pollackm@grinnell.edu::fb41ae39-d5af-437d-8229-fbe4cb2a265c" providerId="AD" clId="Web-{4B25234B-4148-431D-AD3B-F7E6A7E1D598}" dt="2022-04-12T18:33:25.228" v="348"/>
        <pc:sldMkLst>
          <pc:docMk/>
          <pc:sldMk cId="133252841" sldId="317"/>
        </pc:sldMkLst>
        <pc:spChg chg="mod">
          <ac:chgData name="Pollack, Martin" userId="S::pollackm@grinnell.edu::fb41ae39-d5af-437d-8229-fbe4cb2a265c" providerId="AD" clId="Web-{4B25234B-4148-431D-AD3B-F7E6A7E1D598}" dt="2022-04-12T18:25:58.534" v="276" actId="20577"/>
          <ac:spMkLst>
            <pc:docMk/>
            <pc:sldMk cId="133252841" sldId="317"/>
            <ac:spMk id="2" creationId="{83469A89-85F2-602D-291A-291C831BEDCD}"/>
          </ac:spMkLst>
        </pc:spChg>
        <pc:spChg chg="mod">
          <ac:chgData name="Pollack, Martin" userId="S::pollackm@grinnell.edu::fb41ae39-d5af-437d-8229-fbe4cb2a265c" providerId="AD" clId="Web-{4B25234B-4148-431D-AD3B-F7E6A7E1D598}" dt="2022-04-12T18:25:47.502" v="274" actId="20577"/>
          <ac:spMkLst>
            <pc:docMk/>
            <pc:sldMk cId="133252841" sldId="317"/>
            <ac:spMk id="4" creationId="{7D8FFDED-1EA4-E28F-B5DE-9D5802D85C53}"/>
          </ac:spMkLst>
        </pc:spChg>
      </pc:sldChg>
      <pc:sldChg chg="ord">
        <pc:chgData name="Pollack, Martin" userId="S::pollackm@grinnell.edu::fb41ae39-d5af-437d-8229-fbe4cb2a265c" providerId="AD" clId="Web-{4B25234B-4148-431D-AD3B-F7E6A7E1D598}" dt="2022-04-12T18:10:31.972" v="5"/>
        <pc:sldMkLst>
          <pc:docMk/>
          <pc:sldMk cId="813409492" sldId="320"/>
        </pc:sldMkLst>
      </pc:sldChg>
      <pc:sldChg chg="modSp">
        <pc:chgData name="Pollack, Martin" userId="S::pollackm@grinnell.edu::fb41ae39-d5af-437d-8229-fbe4cb2a265c" providerId="AD" clId="Web-{4B25234B-4148-431D-AD3B-F7E6A7E1D598}" dt="2022-04-12T18:23:25.906" v="215" actId="1076"/>
        <pc:sldMkLst>
          <pc:docMk/>
          <pc:sldMk cId="3337602937" sldId="321"/>
        </pc:sldMkLst>
        <pc:spChg chg="mod">
          <ac:chgData name="Pollack, Martin" userId="S::pollackm@grinnell.edu::fb41ae39-d5af-437d-8229-fbe4cb2a265c" providerId="AD" clId="Web-{4B25234B-4148-431D-AD3B-F7E6A7E1D598}" dt="2022-04-12T18:23:25.906" v="215" actId="1076"/>
          <ac:spMkLst>
            <pc:docMk/>
            <pc:sldMk cId="3337602937" sldId="321"/>
            <ac:spMk id="8" creationId="{3B5962CD-EFA2-B7F1-8AFB-6DE339AF7D56}"/>
          </ac:spMkLst>
        </pc:spChg>
        <pc:spChg chg="mod">
          <ac:chgData name="Pollack, Martin" userId="S::pollackm@grinnell.edu::fb41ae39-d5af-437d-8229-fbe4cb2a265c" providerId="AD" clId="Web-{4B25234B-4148-431D-AD3B-F7E6A7E1D598}" dt="2022-04-12T18:23:13.187" v="211" actId="20577"/>
          <ac:spMkLst>
            <pc:docMk/>
            <pc:sldMk cId="3337602937" sldId="321"/>
            <ac:spMk id="14" creationId="{95F6F428-0FF5-4C7E-BE73-F9B6D245A3D5}"/>
          </ac:spMkLst>
        </pc:spChg>
      </pc:sldChg>
      <pc:sldChg chg="modSp">
        <pc:chgData name="Pollack, Martin" userId="S::pollackm@grinnell.edu::fb41ae39-d5af-437d-8229-fbe4cb2a265c" providerId="AD" clId="Web-{4B25234B-4148-431D-AD3B-F7E6A7E1D598}" dt="2022-04-12T18:25:15.002" v="239" actId="20577"/>
        <pc:sldMkLst>
          <pc:docMk/>
          <pc:sldMk cId="2568477964" sldId="322"/>
        </pc:sldMkLst>
        <pc:spChg chg="mod">
          <ac:chgData name="Pollack, Martin" userId="S::pollackm@grinnell.edu::fb41ae39-d5af-437d-8229-fbe4cb2a265c" providerId="AD" clId="Web-{4B25234B-4148-431D-AD3B-F7E6A7E1D598}" dt="2022-04-12T18:25:01.236" v="222" actId="14100"/>
          <ac:spMkLst>
            <pc:docMk/>
            <pc:sldMk cId="2568477964" sldId="322"/>
            <ac:spMk id="8" creationId="{DC36D0A3-D2FA-C40C-7D15-75936A7E8207}"/>
          </ac:spMkLst>
        </pc:spChg>
        <pc:spChg chg="mod">
          <ac:chgData name="Pollack, Martin" userId="S::pollackm@grinnell.edu::fb41ae39-d5af-437d-8229-fbe4cb2a265c" providerId="AD" clId="Web-{4B25234B-4148-431D-AD3B-F7E6A7E1D598}" dt="2022-04-12T18:25:15.002" v="239" actId="20577"/>
          <ac:spMkLst>
            <pc:docMk/>
            <pc:sldMk cId="2568477964" sldId="322"/>
            <ac:spMk id="14" creationId="{95F6F428-0FF5-4C7E-BE73-F9B6D245A3D5}"/>
          </ac:spMkLst>
        </pc:spChg>
        <pc:spChg chg="mod">
          <ac:chgData name="Pollack, Martin" userId="S::pollackm@grinnell.edu::fb41ae39-d5af-437d-8229-fbe4cb2a265c" providerId="AD" clId="Web-{4B25234B-4148-431D-AD3B-F7E6A7E1D598}" dt="2022-04-12T18:25:06.845" v="225" actId="14100"/>
          <ac:spMkLst>
            <pc:docMk/>
            <pc:sldMk cId="2568477964" sldId="322"/>
            <ac:spMk id="51" creationId="{57FA732B-292D-379D-3EA2-B436166B208B}"/>
          </ac:spMkLst>
        </pc:spChg>
      </pc:sldChg>
      <pc:sldChg chg="delSp modSp">
        <pc:chgData name="Pollack, Martin" userId="S::pollackm@grinnell.edu::fb41ae39-d5af-437d-8229-fbe4cb2a265c" providerId="AD" clId="Web-{4B25234B-4148-431D-AD3B-F7E6A7E1D598}" dt="2022-04-12T18:38:31.764" v="432"/>
        <pc:sldMkLst>
          <pc:docMk/>
          <pc:sldMk cId="2898602603" sldId="323"/>
        </pc:sldMkLst>
        <pc:spChg chg="mod">
          <ac:chgData name="Pollack, Martin" userId="S::pollackm@grinnell.edu::fb41ae39-d5af-437d-8229-fbe4cb2a265c" providerId="AD" clId="Web-{4B25234B-4148-431D-AD3B-F7E6A7E1D598}" dt="2022-04-12T18:25:36.049" v="254" actId="20577"/>
          <ac:spMkLst>
            <pc:docMk/>
            <pc:sldMk cId="2898602603" sldId="323"/>
            <ac:spMk id="14" creationId="{95F6F428-0FF5-4C7E-BE73-F9B6D245A3D5}"/>
          </ac:spMkLst>
        </pc:spChg>
        <pc:spChg chg="del">
          <ac:chgData name="Pollack, Martin" userId="S::pollackm@grinnell.edu::fb41ae39-d5af-437d-8229-fbe4cb2a265c" providerId="AD" clId="Web-{4B25234B-4148-431D-AD3B-F7E6A7E1D598}" dt="2022-04-12T18:38:31.764" v="432"/>
          <ac:spMkLst>
            <pc:docMk/>
            <pc:sldMk cId="2898602603" sldId="323"/>
            <ac:spMk id="62" creationId="{6083254C-A755-0408-7C53-6A13D4F8A6DA}"/>
          </ac:spMkLst>
        </pc:spChg>
      </pc:sldChg>
      <pc:sldChg chg="modNotes">
        <pc:chgData name="Pollack, Martin" userId="S::pollackm@grinnell.edu::fb41ae39-d5af-437d-8229-fbe4cb2a265c" providerId="AD" clId="Web-{4B25234B-4148-431D-AD3B-F7E6A7E1D598}" dt="2022-04-12T18:32:34.587" v="326"/>
        <pc:sldMkLst>
          <pc:docMk/>
          <pc:sldMk cId="3522588595" sldId="324"/>
        </pc:sldMkLst>
      </pc:sldChg>
      <pc:sldChg chg="modSp">
        <pc:chgData name="Pollack, Martin" userId="S::pollackm@grinnell.edu::fb41ae39-d5af-437d-8229-fbe4cb2a265c" providerId="AD" clId="Web-{4B25234B-4148-431D-AD3B-F7E6A7E1D598}" dt="2022-04-12T18:38:24.717" v="431" actId="20577"/>
        <pc:sldMkLst>
          <pc:docMk/>
          <pc:sldMk cId="2684173975" sldId="325"/>
        </pc:sldMkLst>
        <pc:spChg chg="mod">
          <ac:chgData name="Pollack, Martin" userId="S::pollackm@grinnell.edu::fb41ae39-d5af-437d-8229-fbe4cb2a265c" providerId="AD" clId="Web-{4B25234B-4148-431D-AD3B-F7E6A7E1D598}" dt="2022-04-12T18:38:24.717" v="431" actId="20577"/>
          <ac:spMkLst>
            <pc:docMk/>
            <pc:sldMk cId="2684173975" sldId="325"/>
            <ac:spMk id="2" creationId="{9048833B-D770-58D3-571F-7A4B88B1C8D4}"/>
          </ac:spMkLst>
        </pc:spChg>
        <pc:spChg chg="mod">
          <ac:chgData name="Pollack, Martin" userId="S::pollackm@grinnell.edu::fb41ae39-d5af-437d-8229-fbe4cb2a265c" providerId="AD" clId="Web-{4B25234B-4148-431D-AD3B-F7E6A7E1D598}" dt="2022-04-12T18:25:41.065" v="273" actId="20577"/>
          <ac:spMkLst>
            <pc:docMk/>
            <pc:sldMk cId="2684173975" sldId="325"/>
            <ac:spMk id="4" creationId="{412F9951-3907-96DC-FA7E-A0D039794405}"/>
          </ac:spMkLst>
        </pc:spChg>
      </pc:sldChg>
      <pc:sldChg chg="modSp modNotes">
        <pc:chgData name="Pollack, Martin" userId="S::pollackm@grinnell.edu::fb41ae39-d5af-437d-8229-fbe4cb2a265c" providerId="AD" clId="Web-{4B25234B-4148-431D-AD3B-F7E6A7E1D598}" dt="2022-04-12T18:34:54.167" v="353" actId="20577"/>
        <pc:sldMkLst>
          <pc:docMk/>
          <pc:sldMk cId="3077021248" sldId="327"/>
        </pc:sldMkLst>
        <pc:spChg chg="mod">
          <ac:chgData name="Pollack, Martin" userId="S::pollackm@grinnell.edu::fb41ae39-d5af-437d-8229-fbe4cb2a265c" providerId="AD" clId="Web-{4B25234B-4148-431D-AD3B-F7E6A7E1D598}" dt="2022-04-12T18:34:54.167" v="353" actId="20577"/>
          <ac:spMkLst>
            <pc:docMk/>
            <pc:sldMk cId="3077021248" sldId="327"/>
            <ac:spMk id="2" creationId="{00000000-0000-0000-0000-000000000000}"/>
          </ac:spMkLst>
        </pc:spChg>
        <pc:spChg chg="mod">
          <ac:chgData name="Pollack, Martin" userId="S::pollackm@grinnell.edu::fb41ae39-d5af-437d-8229-fbe4cb2a265c" providerId="AD" clId="Web-{4B25234B-4148-431D-AD3B-F7E6A7E1D598}" dt="2022-04-12T18:20:53.748" v="111" actId="20577"/>
          <ac:spMkLst>
            <pc:docMk/>
            <pc:sldMk cId="3077021248" sldId="327"/>
            <ac:spMk id="14" creationId="{95F6F428-0FF5-4C7E-BE73-F9B6D245A3D5}"/>
          </ac:spMkLst>
        </pc:spChg>
      </pc:sldChg>
      <pc:sldChg chg="addSp modNotes">
        <pc:chgData name="Pollack, Martin" userId="S::pollackm@grinnell.edu::fb41ae39-d5af-437d-8229-fbe4cb2a265c" providerId="AD" clId="Web-{4B25234B-4148-431D-AD3B-F7E6A7E1D598}" dt="2022-04-12T18:31:43.367" v="301"/>
        <pc:sldMkLst>
          <pc:docMk/>
          <pc:sldMk cId="1036530986" sldId="328"/>
        </pc:sldMkLst>
        <pc:picChg chg="add">
          <ac:chgData name="Pollack, Martin" userId="S::pollackm@grinnell.edu::fb41ae39-d5af-437d-8229-fbe4cb2a265c" providerId="AD" clId="Web-{4B25234B-4148-431D-AD3B-F7E6A7E1D598}" dt="2022-04-12T18:31:30.898" v="297"/>
          <ac:picMkLst>
            <pc:docMk/>
            <pc:sldMk cId="1036530986" sldId="328"/>
            <ac:picMk id="6" creationId="{E67043D8-2E80-BEC3-FF8D-1B43FD3703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2F435-CA67-43C9-890C-0887B5EE562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9348-0DC8-4F15-8FE6-31F3C1D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1-5 Martin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2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35-36 Martin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37-43 Yusen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1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0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44-46 Martin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9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22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0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5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47-52 Yusen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8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6-8 Yusen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9-10 Martin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11-14 Yusen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4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15-20 Martin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21-27 Yusen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28-30 Martin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31-34 Yusen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9348-0DC8-4F15-8FE6-31F3C1DB5CF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9D28-A4F2-460D-8C2D-9EC4C2936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70ACE-E290-40D7-B82B-994810C2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AFD7-294B-4B89-8051-8FEC0D4B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28D2-BEC9-4AF9-96EF-0B20A8BF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30B5-2DED-4931-8AE8-79BB7D05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29E3-3D06-406B-B87F-8740E99F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FEF0-1E61-4593-AF7B-06531694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3132-D9E5-45AD-973A-791A40BD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DDAC-C6A9-45A9-B2B5-0544DF29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2D73-FC1B-41DA-8F5F-9206F394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E060-3B06-4690-9BD6-6E7E5BE3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9CDA7-B6F8-4A7F-A2D7-B289350D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71E1-A094-4DA4-A1CD-5AE010C2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C380-F173-4612-8EAD-3215A2CD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05C4-8339-4935-9F55-C6FB9AAC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" y="0"/>
            <a:ext cx="12182081" cy="6858000"/>
          </a:xfrm>
          <a:prstGeom prst="rect">
            <a:avLst/>
          </a:prstGeom>
        </p:spPr>
      </p:pic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0800" y="0"/>
            <a:ext cx="11472000" cy="58896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4267"/>
            </a:lvl1pPr>
          </a:lstStyle>
          <a:p>
            <a:r>
              <a:rPr lang="en-US"/>
              <a:t>Create your own cover page </a:t>
            </a:r>
            <a:endParaRPr lang="fr-FR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15" y="1872001"/>
            <a:ext cx="4992171" cy="615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Event/Date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64000" y="3049212"/>
            <a:ext cx="8064000" cy="1149032"/>
          </a:xfrm>
        </p:spPr>
        <p:txBody>
          <a:bodyPr/>
          <a:lstStyle>
            <a:lvl1pPr marL="0" indent="0" algn="ctr">
              <a:buNone/>
              <a:defRPr sz="3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0" y="4984783"/>
            <a:ext cx="3840000" cy="696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7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" y="6096"/>
            <a:ext cx="12176801" cy="6851904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2735628" y="1433895"/>
            <a:ext cx="5774265" cy="458935"/>
          </a:xfrm>
        </p:spPr>
        <p:txBody>
          <a:bodyPr/>
          <a:lstStyle>
            <a:lvl1pPr marL="0" indent="0">
              <a:buNone/>
              <a:defRPr sz="2667" u="sng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Agenda or appendices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2276872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735627" y="2276872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50" hasCustomPrompt="1"/>
          </p:nvPr>
        </p:nvSpPr>
        <p:spPr>
          <a:xfrm>
            <a:off x="2255573" y="2924955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735627" y="2924955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52" hasCustomPrompt="1"/>
          </p:nvPr>
        </p:nvSpPr>
        <p:spPr>
          <a:xfrm>
            <a:off x="2255573" y="3573037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2735627" y="3573037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54" hasCustomPrompt="1"/>
          </p:nvPr>
        </p:nvSpPr>
        <p:spPr>
          <a:xfrm>
            <a:off x="2255573" y="4221120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2735627" y="4221120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56" hasCustomPrompt="1"/>
          </p:nvPr>
        </p:nvSpPr>
        <p:spPr>
          <a:xfrm>
            <a:off x="2247397" y="4869203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735627" y="4869203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" y="0"/>
            <a:ext cx="12182081" cy="6858000"/>
          </a:xfrm>
          <a:prstGeom prst="rect">
            <a:avLst/>
          </a:prstGeom>
        </p:spPr>
      </p:pic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0800" y="0"/>
            <a:ext cx="11472000" cy="58896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4267"/>
            </a:lvl1pPr>
          </a:lstStyle>
          <a:p>
            <a:r>
              <a:rPr lang="en-US"/>
              <a:t>Create your own cover page </a:t>
            </a:r>
            <a:endParaRPr lang="fr-FR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15" y="1872001"/>
            <a:ext cx="4992171" cy="615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Event/Date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64000" y="3049212"/>
            <a:ext cx="8064000" cy="1149032"/>
          </a:xfrm>
        </p:spPr>
        <p:txBody>
          <a:bodyPr/>
          <a:lstStyle>
            <a:lvl1pPr marL="0" indent="0" algn="ctr">
              <a:buNone/>
              <a:defRPr sz="3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0" y="4984783"/>
            <a:ext cx="3840000" cy="696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" y="6096"/>
            <a:ext cx="12176801" cy="6851904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2735628" y="1433895"/>
            <a:ext cx="5774265" cy="458935"/>
          </a:xfrm>
        </p:spPr>
        <p:txBody>
          <a:bodyPr/>
          <a:lstStyle>
            <a:lvl1pPr marL="0" indent="0">
              <a:buNone/>
              <a:defRPr sz="2667" u="sng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Agenda or appendices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2276872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735627" y="2276872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50" hasCustomPrompt="1"/>
          </p:nvPr>
        </p:nvSpPr>
        <p:spPr>
          <a:xfrm>
            <a:off x="2255573" y="2924955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735627" y="2924955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52" hasCustomPrompt="1"/>
          </p:nvPr>
        </p:nvSpPr>
        <p:spPr>
          <a:xfrm>
            <a:off x="2255573" y="3573037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2735627" y="3573037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54" hasCustomPrompt="1"/>
          </p:nvPr>
        </p:nvSpPr>
        <p:spPr>
          <a:xfrm>
            <a:off x="2255573" y="4221120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2735627" y="4221120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56" hasCustomPrompt="1"/>
          </p:nvPr>
        </p:nvSpPr>
        <p:spPr>
          <a:xfrm>
            <a:off x="2247397" y="4869203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735627" y="4869203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220756"/>
            <a:ext cx="11507021" cy="48005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933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71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44170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025922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36000" bIns="3600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 indent="-239994">
              <a:defRPr lang="en-US" smtClean="0"/>
            </a:lvl2pPr>
            <a:lvl3pPr indent="-239994">
              <a:defRPr lang="en-US" smtClean="0"/>
            </a:lvl3pPr>
            <a:lvl4pPr indent="-239994">
              <a:defRPr lang="en-US" smtClean="0"/>
            </a:lvl4pPr>
            <a:lvl5pPr indent="-239994"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0" bIns="0" rtlCol="0">
            <a:noAutofit/>
          </a:bodyPr>
          <a:lstStyle>
            <a:lvl1pPr marL="182395" marR="0" indent="-182395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34264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79451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75D1-E07A-45B2-9362-BA3070CB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88B6-C73C-426F-B6CD-855B076A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DF6A-9DF3-43BF-A7F8-2AB9F2AF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643F-8ED9-4805-B1B6-08A04E1B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D1A2-E4C8-41ED-A0E4-94D549C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276962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8194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8120136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8120136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235267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4235267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127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90" y="1604212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90" y="3653527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90" y="4032764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2493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8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8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23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615230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25" hasCustomPrompt="1"/>
          </p:nvPr>
        </p:nvSpPr>
        <p:spPr>
          <a:xfrm>
            <a:off x="615230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5230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340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pic>
        <p:nvPicPr>
          <p:cNvPr id="6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3974400"/>
            <a:ext cx="12182791" cy="2006400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587979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000225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786018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8926-B556-4875-8630-5FACEA479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E4E2-C572-47A2-8441-4149321F9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2865-E4A7-4712-B6F1-84BA2179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92B5-1404-447E-B44F-C074B400AC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5D7D-7CB8-446E-9FD6-DC5A6D08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FFD3-5C75-40CD-A295-B2D2C3FA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3107-72BF-4B78-88A4-D1E7FFB9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981CD-0A3F-4492-9720-5DBFB855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D04F-BCCC-41DA-812A-ABA6010B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848B-E470-44FE-A3D8-E155876C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AC8B-DBE8-4F6F-9549-BDD32DC9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422E-A40F-4D49-B549-72140AF2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1D40-E6AA-4B3A-AB52-601035D4D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1095-0E4B-490A-B0EA-F6D0C66F1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6550-36BD-4FAF-9D6D-B8CE8748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9BD3E-C49C-4FB6-AEF9-B54CEA4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7B7E-033D-4E29-BA32-A809CE7B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7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9F36-07D4-4521-8352-F829FF79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C9E1B-D45B-4F7B-8C6B-84E0343D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EA1B-A2FD-482E-880C-7787CDC10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5DDE4-3F1B-4355-8B43-39E97BE98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6DD1B-9EBA-4F71-B984-2A1AFC153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F3445-B7E0-40DA-BB5F-C84E8879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4F8D1-6178-4638-BA3B-A1F9F8E5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4377-9F1D-4B4F-AC72-3F417A1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1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E0EE-A09D-4427-9A97-86D44BA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B0B66-5A90-4967-A48F-C7549A63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6454F-4ACF-459D-A9C6-389A72F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039CE-23B3-4C37-AAA9-6154A82A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5C30-48E2-4761-A97F-9B6E52D7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5A3F1-95EF-4A47-B1CF-5990F41C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D1576-CE44-484B-9915-D832B12D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4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80AB-3BD4-44F2-920F-190C28BF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8A43-CDAB-4E1C-95CD-E0C55190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7C50D-945E-41BE-BB21-BFADCABFB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D363B-5A99-43A5-933C-A3979417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9425C-C83F-4B83-9786-C1282AA1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FAA4-59A7-439E-942F-A864C470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97DA-3632-4530-BB0F-3F398749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CB429-8765-458E-87A2-CA80676AC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FE324-23C4-46EC-BA1B-1BBA4746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9F45-C0CC-49E0-AEE5-0249CDB7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0908-4C98-4468-BB49-753C5099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FDB57-9FF7-4B82-B4F6-77516D6A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5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59E05-CC04-4A63-989D-A9B5241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0BEF-CB23-4DC8-AEEF-5B45877E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EAA64-2914-44EC-AB0C-F1CB9702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504C-968B-469C-9306-05DFDD968C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B5AF-2133-4DB3-B0D9-6C9565BD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ADFE-943C-4EF7-A1FE-2947EAC7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  <a:prstGeom prst="rect">
            <a:avLst/>
          </a:prstGeom>
        </p:spPr>
        <p:txBody>
          <a:bodyPr vert="horz" lIns="0" tIns="0" rIns="9144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0" y="1600202"/>
            <a:ext cx="11563739" cy="4421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512" y="6306542"/>
            <a:ext cx="480000" cy="1846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necteur droit 7"/>
          <p:cNvCxnSpPr>
            <a:cxnSpLocks/>
          </p:cNvCxnSpPr>
          <p:nvPr/>
        </p:nvCxnSpPr>
        <p:spPr>
          <a:xfrm>
            <a:off x="342490" y="932723"/>
            <a:ext cx="11507021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4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5.png"/><Relationship Id="rId1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6.png"/><Relationship Id="rId5" Type="http://schemas.openxmlformats.org/officeDocument/2006/relationships/image" Target="../media/image680.png"/><Relationship Id="rId4" Type="http://schemas.openxmlformats.org/officeDocument/2006/relationships/image" Target="../media/image6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B11E7F-68F2-445B-BA11-2B249CA4C2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15" y="1872001"/>
            <a:ext cx="4992171" cy="6155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>
                <a:solidFill>
                  <a:schemeClr val="tx1"/>
                </a:solidFill>
              </a:rPr>
              <a:t>DASIL Python Workshop # 2</a:t>
            </a:r>
          </a:p>
          <a:p>
            <a:r>
              <a:rPr lang="en-US" sz="2600">
                <a:solidFill>
                  <a:schemeClr val="tx1"/>
                </a:solidFill>
                <a:cs typeface="Calibri"/>
              </a:rPr>
              <a:t>April 14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21D42B6-E8F1-47E9-B84B-8551BEB54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3845" y="3049212"/>
            <a:ext cx="9456580" cy="1149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Introduction to Machine Learning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238A10-D985-4F15-8092-84BC2381FC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7086" y="4984783"/>
            <a:ext cx="7537828" cy="6960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solidFill>
                  <a:schemeClr val="tx1"/>
                </a:solidFill>
              </a:rPr>
              <a:t>Yusen He, PhD - DASIL Data Scientist</a:t>
            </a:r>
          </a:p>
          <a:p>
            <a:r>
              <a:rPr lang="en-US">
                <a:solidFill>
                  <a:schemeClr val="tx1"/>
                </a:solidFill>
              </a:rPr>
              <a:t>Martin Pollack – DASIL Mentor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157FD32-F903-491E-A0EB-69490877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5741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26C353-2A83-7B8C-257E-13A42152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>
                <a:cs typeface="Arial"/>
              </a:rPr>
              <a:t>Dimension reduction: put high-dimensional data into lower dimensions for ease of interpretation/visualization</a:t>
            </a:r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07048-9DFA-BA78-C237-530BD7F6CE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06711-48F6-C1C9-C3E2-4DA934B1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Unsupervised Learning</a:t>
            </a:r>
            <a:endParaRPr lang="en-US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28904DC8-3D78-80E2-6F95-9ACD5E853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FDC3AA-93D6-B8B4-F75E-2D8BD7CE4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23846"/>
              </p:ext>
            </p:extLst>
          </p:nvPr>
        </p:nvGraphicFramePr>
        <p:xfrm>
          <a:off x="799825" y="2402448"/>
          <a:ext cx="5047155" cy="2800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431">
                  <a:extLst>
                    <a:ext uri="{9D8B030D-6E8A-4147-A177-3AD203B41FA5}">
                      <a16:colId xmlns:a16="http://schemas.microsoft.com/office/drawing/2014/main" val="817509473"/>
                    </a:ext>
                  </a:extLst>
                </a:gridCol>
                <a:gridCol w="1009431">
                  <a:extLst>
                    <a:ext uri="{9D8B030D-6E8A-4147-A177-3AD203B41FA5}">
                      <a16:colId xmlns:a16="http://schemas.microsoft.com/office/drawing/2014/main" val="3098513972"/>
                    </a:ext>
                  </a:extLst>
                </a:gridCol>
                <a:gridCol w="1009431">
                  <a:extLst>
                    <a:ext uri="{9D8B030D-6E8A-4147-A177-3AD203B41FA5}">
                      <a16:colId xmlns:a16="http://schemas.microsoft.com/office/drawing/2014/main" val="3374948958"/>
                    </a:ext>
                  </a:extLst>
                </a:gridCol>
                <a:gridCol w="1009431">
                  <a:extLst>
                    <a:ext uri="{9D8B030D-6E8A-4147-A177-3AD203B41FA5}">
                      <a16:colId xmlns:a16="http://schemas.microsoft.com/office/drawing/2014/main" val="3052616837"/>
                    </a:ext>
                  </a:extLst>
                </a:gridCol>
                <a:gridCol w="1009431">
                  <a:extLst>
                    <a:ext uri="{9D8B030D-6E8A-4147-A177-3AD203B41FA5}">
                      <a16:colId xmlns:a16="http://schemas.microsoft.com/office/drawing/2014/main" val="422057418"/>
                    </a:ext>
                  </a:extLst>
                </a:gridCol>
              </a:tblGrid>
              <a:tr h="560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Case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A</a:t>
                      </a:r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A</a:t>
                      </a:r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A</a:t>
                      </a:r>
                      <a:r>
                        <a:rPr lang="en-US" sz="120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77237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8665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30032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60214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22333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64FF399-C282-64AE-6F8D-EF4D5BAC407A}"/>
              </a:ext>
            </a:extLst>
          </p:cNvPr>
          <p:cNvSpPr/>
          <p:nvPr/>
        </p:nvSpPr>
        <p:spPr>
          <a:xfrm>
            <a:off x="6093374" y="3618177"/>
            <a:ext cx="978407" cy="4846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B8202E1-3DEC-CF4F-CC7F-7384185A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91187"/>
              </p:ext>
            </p:extLst>
          </p:nvPr>
        </p:nvGraphicFramePr>
        <p:xfrm>
          <a:off x="7189608" y="2384087"/>
          <a:ext cx="3229341" cy="283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47">
                  <a:extLst>
                    <a:ext uri="{9D8B030D-6E8A-4147-A177-3AD203B41FA5}">
                      <a16:colId xmlns:a16="http://schemas.microsoft.com/office/drawing/2014/main" val="319140636"/>
                    </a:ext>
                  </a:extLst>
                </a:gridCol>
                <a:gridCol w="1076447">
                  <a:extLst>
                    <a:ext uri="{9D8B030D-6E8A-4147-A177-3AD203B41FA5}">
                      <a16:colId xmlns:a16="http://schemas.microsoft.com/office/drawing/2014/main" val="37907187"/>
                    </a:ext>
                  </a:extLst>
                </a:gridCol>
                <a:gridCol w="1076447">
                  <a:extLst>
                    <a:ext uri="{9D8B030D-6E8A-4147-A177-3AD203B41FA5}">
                      <a16:colId xmlns:a16="http://schemas.microsoft.com/office/drawing/2014/main" val="4182173148"/>
                    </a:ext>
                  </a:extLst>
                </a:gridCol>
              </a:tblGrid>
              <a:tr h="567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Case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X</a:t>
                      </a:r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i="0" u="none" strike="noStrike" noProof="0">
                          <a:latin typeface="Arial"/>
                        </a:rPr>
                        <a:t>X</a:t>
                      </a:r>
                      <a:r>
                        <a:rPr lang="en-US" sz="1200" b="1" i="0" u="none" strike="noStrike" noProof="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22765"/>
                  </a:ext>
                </a:extLst>
              </a:tr>
              <a:tr h="567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19603"/>
                  </a:ext>
                </a:extLst>
              </a:tr>
              <a:tr h="567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10786"/>
                  </a:ext>
                </a:extLst>
              </a:tr>
              <a:tr h="567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09536"/>
                  </a:ext>
                </a:extLst>
              </a:tr>
              <a:tr h="567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2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E33B9-4343-6D61-701C-D6AFCB5F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Supervised Learning - Algorithms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D67B24-1A91-3CC2-4A15-E29B459A1A88}"/>
              </a:ext>
            </a:extLst>
          </p:cNvPr>
          <p:cNvSpPr/>
          <p:nvPr/>
        </p:nvSpPr>
        <p:spPr>
          <a:xfrm>
            <a:off x="2483644" y="1245393"/>
            <a:ext cx="6296021" cy="56054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A3013-4944-F32F-0AF2-409351AC2295}"/>
              </a:ext>
            </a:extLst>
          </p:cNvPr>
          <p:cNvSpPr/>
          <p:nvPr/>
        </p:nvSpPr>
        <p:spPr>
          <a:xfrm>
            <a:off x="2483645" y="2162175"/>
            <a:ext cx="4533896" cy="3831427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D7F2E-CC4B-90EE-6EEE-7890374A7200}"/>
              </a:ext>
            </a:extLst>
          </p:cNvPr>
          <p:cNvSpPr txBox="1"/>
          <p:nvPr/>
        </p:nvSpPr>
        <p:spPr>
          <a:xfrm>
            <a:off x="4533901" y="938212"/>
            <a:ext cx="25765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2000"/>
              <a:t>Supervised Learning</a:t>
            </a:r>
            <a:endParaRPr lang="en-US" sz="2000"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14895D-AF73-B8CD-5372-9B456ED3AF04}"/>
              </a:ext>
            </a:extLst>
          </p:cNvPr>
          <p:cNvSpPr/>
          <p:nvPr/>
        </p:nvSpPr>
        <p:spPr>
          <a:xfrm>
            <a:off x="4233864" y="2162175"/>
            <a:ext cx="4545802" cy="3831427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3AF36-0652-641F-E6CE-99AF7E291ADA}"/>
              </a:ext>
            </a:extLst>
          </p:cNvPr>
          <p:cNvSpPr txBox="1"/>
          <p:nvPr/>
        </p:nvSpPr>
        <p:spPr>
          <a:xfrm>
            <a:off x="3926682" y="1854993"/>
            <a:ext cx="16240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chemeClr val="tx2"/>
              </a:buClr>
            </a:pPr>
            <a:r>
              <a:rPr lang="en-US" sz="2000"/>
              <a:t>Regression</a:t>
            </a:r>
            <a:endParaRPr lang="en-US" sz="2000"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619D1A-46E3-2AA8-B28A-14A223889B29}"/>
              </a:ext>
            </a:extLst>
          </p:cNvPr>
          <p:cNvSpPr txBox="1"/>
          <p:nvPr/>
        </p:nvSpPr>
        <p:spPr>
          <a:xfrm>
            <a:off x="5962651" y="1854993"/>
            <a:ext cx="19097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Classification</a:t>
            </a:r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637CC56-5662-9CCA-B11B-081E6AA2C5ED}"/>
              </a:ext>
            </a:extLst>
          </p:cNvPr>
          <p:cNvSpPr/>
          <p:nvPr/>
        </p:nvSpPr>
        <p:spPr>
          <a:xfrm>
            <a:off x="2483644" y="2162175"/>
            <a:ext cx="4533896" cy="38314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60B805-21DC-FF50-86C3-8AB5D67F7E0A}"/>
              </a:ext>
            </a:extLst>
          </p:cNvPr>
          <p:cNvSpPr txBox="1"/>
          <p:nvPr/>
        </p:nvSpPr>
        <p:spPr>
          <a:xfrm>
            <a:off x="4355306" y="3248025"/>
            <a:ext cx="269399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>
                <a:ea typeface="+mn-lt"/>
                <a:cs typeface="+mn-lt"/>
              </a:rPr>
              <a:t>k-nearest neighbors</a:t>
            </a:r>
            <a:endParaRPr lang="en-US">
              <a:cs typeface="Arial"/>
            </a:endParaRP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>
                <a:cs typeface="Arial"/>
              </a:rPr>
              <a:t>Decision Tree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>
                <a:cs typeface="Arial"/>
              </a:rPr>
              <a:t>Random Forest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>
                <a:cs typeface="Arial"/>
              </a:rPr>
              <a:t>Boosting Trees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>
                <a:ea typeface="+mn-lt"/>
                <a:cs typeface="+mn-lt"/>
              </a:rPr>
              <a:t>Support Vector Machine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>
                <a:ea typeface="+mn-lt"/>
                <a:cs typeface="+mn-lt"/>
              </a:rPr>
              <a:t>Neural Network</a:t>
            </a:r>
            <a:endParaRPr lang="en-US">
              <a:cs typeface="Arial"/>
            </a:endParaRP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>
              <a:cs typeface="Arial"/>
            </a:endParaRP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>
              <a:cs typeface="Arial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F7CADB-794E-C54A-9372-9B908952B5A5}"/>
              </a:ext>
            </a:extLst>
          </p:cNvPr>
          <p:cNvSpPr txBox="1"/>
          <p:nvPr/>
        </p:nvSpPr>
        <p:spPr>
          <a:xfrm>
            <a:off x="2747963" y="3117056"/>
            <a:ext cx="164782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/>
              <a:t>Linear Regression</a:t>
            </a:r>
            <a:endParaRPr lang="en-US">
              <a:cs typeface="Arial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AA58F1-3F66-4BBD-6A8E-812B8C57455E}"/>
              </a:ext>
            </a:extLst>
          </p:cNvPr>
          <p:cNvSpPr txBox="1"/>
          <p:nvPr/>
        </p:nvSpPr>
        <p:spPr>
          <a:xfrm>
            <a:off x="7046118" y="3117056"/>
            <a:ext cx="164782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/>
              <a:t>Logistic Regression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>
                <a:cs typeface="Arial"/>
              </a:rPr>
              <a:t>Naïve Bayes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8E218E3-8686-7195-F465-190DB3E8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5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F59F-35A6-0273-E68F-AB02914EC4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D9A82-235F-E99A-5CF2-960628F9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Supervised Learning - Linear Regression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ECDE21-C9C2-896B-04C4-7336E3F542F5}"/>
              </a:ext>
            </a:extLst>
          </p:cNvPr>
          <p:cNvGrpSpPr/>
          <p:nvPr/>
        </p:nvGrpSpPr>
        <p:grpSpPr>
          <a:xfrm>
            <a:off x="7031480" y="1550667"/>
            <a:ext cx="3708872" cy="3387969"/>
            <a:chOff x="5783728" y="1808285"/>
            <a:chExt cx="4863757" cy="338796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9028545-4EEE-055D-A38C-6CAF16A28849}"/>
                </a:ext>
              </a:extLst>
            </p:cNvPr>
            <p:cNvCxnSpPr/>
            <p:nvPr/>
          </p:nvCxnSpPr>
          <p:spPr>
            <a:xfrm>
              <a:off x="5802923" y="5196254"/>
              <a:ext cx="48445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D00533-F783-70EC-AB9B-452897CECF31}"/>
                </a:ext>
              </a:extLst>
            </p:cNvPr>
            <p:cNvCxnSpPr/>
            <p:nvPr/>
          </p:nvCxnSpPr>
          <p:spPr>
            <a:xfrm flipV="1">
              <a:off x="5802923" y="1808285"/>
              <a:ext cx="0" cy="3387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578C7A-CB0D-22C7-104E-70A4C525159F}"/>
                </a:ext>
              </a:extLst>
            </p:cNvPr>
            <p:cNvCxnSpPr/>
            <p:nvPr/>
          </p:nvCxnSpPr>
          <p:spPr>
            <a:xfrm flipV="1">
              <a:off x="5783728" y="2283985"/>
              <a:ext cx="3556427" cy="204219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87A2040-CFDB-B5B9-57E3-E8E9CF2404D1}"/>
              </a:ext>
            </a:extLst>
          </p:cNvPr>
          <p:cNvSpPr/>
          <p:nvPr/>
        </p:nvSpPr>
        <p:spPr>
          <a:xfrm>
            <a:off x="7416163" y="3423711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32BF5A-BFEE-4278-C38E-5118151F6DCE}"/>
              </a:ext>
            </a:extLst>
          </p:cNvPr>
          <p:cNvSpPr/>
          <p:nvPr/>
        </p:nvSpPr>
        <p:spPr>
          <a:xfrm>
            <a:off x="7805249" y="2793045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51AF0E-B918-44B4-AF3D-9A112A5C8244}"/>
              </a:ext>
            </a:extLst>
          </p:cNvPr>
          <p:cNvSpPr/>
          <p:nvPr/>
        </p:nvSpPr>
        <p:spPr>
          <a:xfrm>
            <a:off x="8231372" y="3553690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482608-8389-3CC7-4573-5B8FB99F5CFE}"/>
              </a:ext>
            </a:extLst>
          </p:cNvPr>
          <p:cNvSpPr/>
          <p:nvPr/>
        </p:nvSpPr>
        <p:spPr>
          <a:xfrm>
            <a:off x="8382690" y="2465200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B831FC-77BA-E9C6-03EF-E73B0C5236A4}"/>
              </a:ext>
            </a:extLst>
          </p:cNvPr>
          <p:cNvSpPr/>
          <p:nvPr/>
        </p:nvSpPr>
        <p:spPr>
          <a:xfrm>
            <a:off x="8955292" y="3040579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F0A1CB-559F-EA8F-EF58-4B6AA12BA4DF}"/>
              </a:ext>
            </a:extLst>
          </p:cNvPr>
          <p:cNvSpPr/>
          <p:nvPr/>
        </p:nvSpPr>
        <p:spPr>
          <a:xfrm>
            <a:off x="9099287" y="1973473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CEB4C1-DC9B-6DAA-0C5C-A5D73865DE4C}"/>
              </a:ext>
            </a:extLst>
          </p:cNvPr>
          <p:cNvCxnSpPr>
            <a:cxnSpLocks/>
          </p:cNvCxnSpPr>
          <p:nvPr/>
        </p:nvCxnSpPr>
        <p:spPr>
          <a:xfrm>
            <a:off x="9155076" y="2076140"/>
            <a:ext cx="0" cy="432482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F124B0-C37D-CB1D-4A46-288E3F997A63}"/>
              </a:ext>
            </a:extLst>
          </p:cNvPr>
          <p:cNvCxnSpPr>
            <a:cxnSpLocks/>
          </p:cNvCxnSpPr>
          <p:nvPr/>
        </p:nvCxnSpPr>
        <p:spPr>
          <a:xfrm>
            <a:off x="9011081" y="2576804"/>
            <a:ext cx="0" cy="432482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C3F111-EEA7-9CFD-F1FB-25F050BD9005}"/>
              </a:ext>
            </a:extLst>
          </p:cNvPr>
          <p:cNvCxnSpPr>
            <a:cxnSpLocks/>
          </p:cNvCxnSpPr>
          <p:nvPr/>
        </p:nvCxnSpPr>
        <p:spPr>
          <a:xfrm>
            <a:off x="8438478" y="2563380"/>
            <a:ext cx="0" cy="432482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749AB6-C706-D382-9742-04AB5ACF6014}"/>
              </a:ext>
            </a:extLst>
          </p:cNvPr>
          <p:cNvCxnSpPr>
            <a:cxnSpLocks/>
          </p:cNvCxnSpPr>
          <p:nvPr/>
        </p:nvCxnSpPr>
        <p:spPr>
          <a:xfrm>
            <a:off x="7861037" y="2898360"/>
            <a:ext cx="0" cy="525351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B4D599-BF91-C2A4-068E-C8C4EE1FFA15}"/>
              </a:ext>
            </a:extLst>
          </p:cNvPr>
          <p:cNvCxnSpPr>
            <a:cxnSpLocks/>
          </p:cNvCxnSpPr>
          <p:nvPr/>
        </p:nvCxnSpPr>
        <p:spPr>
          <a:xfrm>
            <a:off x="7459215" y="3526377"/>
            <a:ext cx="0" cy="214567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7A743E-D494-53F1-7352-89DEAD4B977D}"/>
              </a:ext>
            </a:extLst>
          </p:cNvPr>
          <p:cNvCxnSpPr>
            <a:cxnSpLocks/>
          </p:cNvCxnSpPr>
          <p:nvPr/>
        </p:nvCxnSpPr>
        <p:spPr>
          <a:xfrm>
            <a:off x="8276463" y="3143246"/>
            <a:ext cx="0" cy="432482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12E257-310B-8111-9A57-1462D63617A7}"/>
              </a:ext>
            </a:extLst>
          </p:cNvPr>
          <p:cNvSpPr txBox="1"/>
          <p:nvPr/>
        </p:nvSpPr>
        <p:spPr>
          <a:xfrm>
            <a:off x="247650" y="1128712"/>
            <a:ext cx="6148386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000">
                <a:cs typeface="Arial"/>
              </a:rPr>
              <a:t>Find the line that best describes the data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000">
                <a:cs typeface="Arial"/>
              </a:rPr>
              <a:t>Minimize the sum of squared residuals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2000">
              <a:cs typeface="Arial"/>
            </a:endParaRP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2000">
              <a:cs typeface="Arial"/>
            </a:endParaRP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000">
                <a:cs typeface="Arial"/>
              </a:rPr>
              <a:t>Data must have a linear trend (or can add quadratic/cubic terms)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000">
                <a:cs typeface="Arial"/>
              </a:rPr>
              <a:t>Relies on statistical assumptions for proper analysis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BB3D7AB1-3EF7-22B7-CFB4-A45E4336E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5242525" cy="480053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/>
              <a:t>Similar to linear regression, but…</a:t>
            </a:r>
            <a:endParaRPr lang="en-US"/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/>
              <a:t>Binary classification</a:t>
            </a:r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>
                <a:ea typeface="+mn-lt"/>
                <a:cs typeface="+mn-lt"/>
              </a:rPr>
              <a:t>A </a:t>
            </a:r>
            <a:r>
              <a:rPr lang="en-US" sz="2400" u="sng">
                <a:ea typeface="+mn-lt"/>
                <a:cs typeface="+mn-lt"/>
              </a:rPr>
              <a:t>generalized linear model</a:t>
            </a:r>
            <a:endParaRPr lang="en-US" sz="2400" u="sng">
              <a:cs typeface="Arial"/>
            </a:endParaRPr>
          </a:p>
          <a:p>
            <a:pPr marL="239395" indent="-239395"/>
            <a:r>
              <a:rPr lang="en-US" sz="2400"/>
              <a:t>Fitting “S” shape with a logit link:</a:t>
            </a:r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239395" indent="-239395"/>
            <a:r>
              <a:rPr lang="en-US" sz="2400"/>
              <a:t>Choose threshold to determine class label (Usually=0.5)</a:t>
            </a:r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/>
              <a:t>Supervised Learning – Logistic Regression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802923" y="1808285"/>
            <a:ext cx="4844562" cy="3387969"/>
            <a:chOff x="5802923" y="1808285"/>
            <a:chExt cx="4844562" cy="338796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802923" y="5196254"/>
              <a:ext cx="48445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802923" y="1808285"/>
              <a:ext cx="0" cy="3387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urved Connector 2"/>
          <p:cNvCxnSpPr/>
          <p:nvPr/>
        </p:nvCxnSpPr>
        <p:spPr>
          <a:xfrm flipV="1">
            <a:off x="6202017" y="2639833"/>
            <a:ext cx="3753016" cy="227407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6040211" y="4865637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6244937" y="4858780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6439304" y="4862124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9921458" y="2588052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8237074" y="2591843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8499745" y="2588050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8591669" y="2588050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8777766" y="2588050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8908074" y="2588050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9172881" y="2588049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9538907" y="2588048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9679573" y="2583888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9368449" y="2583887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6611343" y="4865637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5919195" y="4858779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6949974" y="4858779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7043238" y="4858779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7330754" y="4858779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8292862" y="4858779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8023261" y="4867324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A30610-B6AE-8542-8860-45986B252A8A}"/>
              </a:ext>
            </a:extLst>
          </p:cNvPr>
          <p:cNvSpPr/>
          <p:nvPr/>
        </p:nvSpPr>
        <p:spPr>
          <a:xfrm>
            <a:off x="7984086" y="2591843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681907" y="2635220"/>
            <a:ext cx="237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71380" y="4906824"/>
            <a:ext cx="237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242872" y="3576826"/>
            <a:ext cx="646471" cy="4601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63862" y="3967701"/>
            <a:ext cx="991171" cy="1987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Logit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B5011-20CA-A4CE-D427-83E810524E69}"/>
              </a:ext>
            </a:extLst>
          </p:cNvPr>
          <p:cNvSpPr txBox="1"/>
          <p:nvPr/>
        </p:nvSpPr>
        <p:spPr>
          <a:xfrm>
            <a:off x="7331869" y="5283993"/>
            <a:ext cx="117157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chemeClr val="tx2"/>
              </a:buClr>
            </a:pPr>
            <a:r>
              <a:rPr lang="en-US" sz="1600">
                <a:cs typeface="Arial"/>
              </a:rPr>
              <a:t>Predictor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85B2C-CD99-021B-C4B8-02F13207F9EE}"/>
              </a:ext>
            </a:extLst>
          </p:cNvPr>
          <p:cNvSpPr txBox="1"/>
          <p:nvPr/>
        </p:nvSpPr>
        <p:spPr>
          <a:xfrm>
            <a:off x="5716438" y="1561381"/>
            <a:ext cx="8885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chemeClr val="tx2"/>
              </a:buClr>
            </a:pPr>
            <a:r>
              <a:rPr lang="en-US" sz="1600" dirty="0">
                <a:cs typeface="Arial"/>
              </a:rPr>
              <a:t>Outcome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1D0B1A-7AFB-0935-FD84-FEBBD951B975}"/>
              </a:ext>
            </a:extLst>
          </p:cNvPr>
          <p:cNvSpPr txBox="1"/>
          <p:nvPr/>
        </p:nvSpPr>
        <p:spPr>
          <a:xfrm>
            <a:off x="5572664" y="2524664"/>
            <a:ext cx="19840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cs typeface="Arial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305C60-9E85-7E83-2659-C5A5185C4FC3}"/>
              </a:ext>
            </a:extLst>
          </p:cNvPr>
          <p:cNvSpPr txBox="1"/>
          <p:nvPr/>
        </p:nvSpPr>
        <p:spPr>
          <a:xfrm>
            <a:off x="5572663" y="4796286"/>
            <a:ext cx="19840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cs typeface="Arial"/>
              </a:rPr>
              <a:t>0</a:t>
            </a:r>
          </a:p>
        </p:txBody>
      </p:sp>
      <p:pic>
        <p:nvPicPr>
          <p:cNvPr id="44" name="Picture 44">
            <a:extLst>
              <a:ext uri="{FF2B5EF4-FFF2-40B4-BE49-F238E27FC236}">
                <a16:creationId xmlns:a16="http://schemas.microsoft.com/office/drawing/2014/main" id="{03F89703-31C7-63A5-2D9A-A5FE45335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6" y="3522009"/>
            <a:ext cx="5043577" cy="8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probabilistic classifier</a:t>
            </a:r>
          </a:p>
          <a:p>
            <a:pPr marL="239994" lvl="1" indent="0">
              <a:buNone/>
            </a:pPr>
            <a:endParaRPr lang="en-US" sz="2400"/>
          </a:p>
          <a:p>
            <a:pPr marL="239994" lvl="1">
              <a:buFont typeface="Wingdings 2" panose="05020102010507070707" pitchFamily="18" charset="2"/>
              <a:buChar char=""/>
            </a:pPr>
            <a:r>
              <a:rPr lang="en-US" sz="2400"/>
              <a:t>Assume independence assumptions between features (variables)</a:t>
            </a:r>
          </a:p>
          <a:p>
            <a:pPr marL="239994" lvl="1">
              <a:buFont typeface="Wingdings 2" panose="05020102010507070707" pitchFamily="18" charset="2"/>
              <a:buChar char=""/>
            </a:pPr>
            <a:endParaRPr lang="en-US" sz="2400"/>
          </a:p>
          <a:p>
            <a:pPr marL="239994" lvl="1">
              <a:buFont typeface="Wingdings 2" panose="05020102010507070707" pitchFamily="18" charset="2"/>
              <a:buChar char=""/>
            </a:pPr>
            <a:r>
              <a:rPr lang="en-US" sz="2400"/>
              <a:t>Applies Bayes’ theorem:</a:t>
            </a:r>
          </a:p>
          <a:p>
            <a:pPr marL="239994" lvl="1">
              <a:buFont typeface="Wingdings 2" panose="05020102010507070707" pitchFamily="18" charset="2"/>
              <a:buChar char=""/>
            </a:pPr>
            <a:endParaRPr lang="en-US" sz="2400"/>
          </a:p>
          <a:p>
            <a:pPr marL="239994" lvl="1">
              <a:buFont typeface="Wingdings 2" panose="05020102010507070707" pitchFamily="18" charset="2"/>
              <a:buChar char=""/>
            </a:pPr>
            <a:endParaRPr lang="en-US" sz="2400"/>
          </a:p>
          <a:p>
            <a:pPr lvl="1"/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/>
              <a:t>Supervised Learning - Naïve Bayes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DF157-B12B-4E69-8201-071E530B8463}"/>
                  </a:ext>
                </a:extLst>
              </p:cNvPr>
              <p:cNvSpPr txBox="1"/>
              <p:nvPr/>
            </p:nvSpPr>
            <p:spPr>
              <a:xfrm>
                <a:off x="1735018" y="3435399"/>
                <a:ext cx="6462777" cy="397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err="1"/>
              </a:p>
              <a:p>
                <a:pPr>
                  <a:buClr>
                    <a:schemeClr val="tx2"/>
                  </a:buClr>
                </a:pPr>
                <a:endParaRPr lang="en-US" sz="2200" err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DF157-B12B-4E69-8201-071E530B8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018" y="3435399"/>
                <a:ext cx="6462777" cy="397130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2433098" y="3912954"/>
            <a:ext cx="15903" cy="6758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666381" y="3912953"/>
            <a:ext cx="15903" cy="6758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16200000">
            <a:off x="4946002" y="2385679"/>
            <a:ext cx="310104" cy="3203797"/>
          </a:xfrm>
          <a:prstGeom prst="leftBrace">
            <a:avLst>
              <a:gd name="adj1" fmla="val 8333"/>
              <a:gd name="adj2" fmla="val 50496"/>
            </a:avLst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4357" y="4600905"/>
            <a:ext cx="1749287" cy="3260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Posterior probability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3047" y="4595131"/>
            <a:ext cx="1749287" cy="3260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1824" y="4600905"/>
            <a:ext cx="1922562" cy="3260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 prior probability</a:t>
            </a:r>
          </a:p>
        </p:txBody>
      </p:sp>
    </p:spTree>
    <p:extLst>
      <p:ext uri="{BB962C8B-B14F-4D97-AF65-F5344CB8AC3E}">
        <p14:creationId xmlns:p14="http://schemas.microsoft.com/office/powerpoint/2010/main" val="78329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5E33A2-6E9B-8F30-90AE-F042692E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000" u="sng">
                <a:cs typeface="Arial"/>
              </a:rPr>
              <a:t>Parameters</a:t>
            </a:r>
            <a:r>
              <a:rPr lang="en-US" sz="2000">
                <a:cs typeface="Arial"/>
              </a:rPr>
              <a:t> are estimated from data</a:t>
            </a:r>
          </a:p>
          <a:p>
            <a:pPr marL="479425" lvl="1" indent="-239395"/>
            <a:r>
              <a:rPr lang="en-US" sz="2000">
                <a:cs typeface="Arial"/>
              </a:rPr>
              <a:t>e.g. Intercept/slope in linear regression</a:t>
            </a:r>
          </a:p>
          <a:p>
            <a:pPr marL="479425" lvl="1" indent="-239395"/>
            <a:endParaRPr lang="en-US" sz="2000">
              <a:cs typeface="Arial"/>
            </a:endParaRPr>
          </a:p>
          <a:p>
            <a:pPr marL="479425" lvl="1" indent="-239395"/>
            <a:endParaRPr lang="en-US" sz="2000">
              <a:cs typeface="Arial"/>
            </a:endParaRPr>
          </a:p>
          <a:p>
            <a:pPr marL="239395" indent="-239395">
              <a:buFont typeface="Wingdings 2" panose="020B0604020202020204" pitchFamily="34" charset="0"/>
              <a:buChar char=""/>
            </a:pPr>
            <a:r>
              <a:rPr lang="en-US" sz="2000" u="sng">
                <a:cs typeface="Arial"/>
              </a:rPr>
              <a:t>Hyperparameters</a:t>
            </a:r>
            <a:r>
              <a:rPr lang="en-US" sz="2000">
                <a:cs typeface="Arial"/>
              </a:rPr>
              <a:t> determine what kind of model to fit</a:t>
            </a:r>
          </a:p>
          <a:p>
            <a:pPr marL="239395" indent="-239395">
              <a:buFont typeface="Wingdings 2" panose="020B0604020202020204" pitchFamily="34" charset="0"/>
              <a:buChar char=""/>
            </a:pPr>
            <a:r>
              <a:rPr lang="en-US" sz="2000">
                <a:cs typeface="Arial"/>
              </a:rPr>
              <a:t>Chosen before you fit the model with data</a:t>
            </a:r>
          </a:p>
          <a:p>
            <a:pPr marL="239395" indent="-239395">
              <a:buFont typeface="Wingdings 2" panose="020B0604020202020204" pitchFamily="34" charset="0"/>
              <a:buChar char=""/>
            </a:pPr>
            <a:r>
              <a:rPr lang="en-US" sz="2000">
                <a:cs typeface="Arial"/>
              </a:rPr>
              <a:t>Do not depend on the data</a:t>
            </a:r>
          </a:p>
          <a:p>
            <a:pPr marL="239395" indent="-239395">
              <a:buFont typeface="Wingdings 2" panose="020B0604020202020204" pitchFamily="34" charset="0"/>
              <a:buChar char=""/>
            </a:pPr>
            <a:endParaRPr lang="en-US" sz="2000"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72438-68A5-87FD-D748-41253AD8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Parameters vs. Hyperparameters</a:t>
            </a:r>
            <a:endParaRPr lang="en-US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4BF2E34C-359B-4FEA-E7BD-8CD1285D1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5982522" cy="480053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>
                <a:ea typeface="+mn-lt"/>
                <a:cs typeface="+mn-lt"/>
              </a:rPr>
              <a:t>Predicted label is average of/most common label among the k nearest neighbors</a:t>
            </a:r>
            <a:endParaRPr lang="en-US">
              <a:ea typeface="+mn-lt"/>
              <a:cs typeface="+mn-lt"/>
            </a:endParaRPr>
          </a:p>
          <a:p>
            <a:pPr marL="239395" indent="-239395"/>
            <a:r>
              <a:rPr lang="en-US" sz="2400"/>
              <a:t>NNs ordered by Euclidean distance:</a:t>
            </a:r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/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/>
              <a:t>Simple and easy to implement!</a:t>
            </a:r>
            <a:endParaRPr lang="en-US" sz="2400">
              <a:cs typeface="Arial"/>
            </a:endParaRPr>
          </a:p>
          <a:p>
            <a:pPr marL="239395" indent="-239395"/>
            <a:r>
              <a:rPr lang="en-US" sz="2400" u="sng">
                <a:cs typeface="Arial"/>
              </a:rPr>
              <a:t>Hyperparameters:</a:t>
            </a:r>
            <a:r>
              <a:rPr lang="en-US" sz="2400">
                <a:cs typeface="Arial"/>
              </a:rPr>
              <a:t> </a:t>
            </a:r>
          </a:p>
          <a:p>
            <a:pPr marL="479425" lvl="1" indent="-239395"/>
            <a:r>
              <a:rPr lang="en-US" sz="2400">
                <a:cs typeface="Arial"/>
              </a:rPr>
              <a:t>k</a:t>
            </a:r>
          </a:p>
          <a:p>
            <a:pPr marL="479425" lvl="1" indent="-239395"/>
            <a:r>
              <a:rPr lang="en-US" sz="2400">
                <a:cs typeface="Arial"/>
              </a:rPr>
              <a:t>distance metric</a:t>
            </a:r>
            <a:endParaRPr lang="en-US"/>
          </a:p>
          <a:p>
            <a:pPr marL="0" indent="0">
              <a:buFont typeface="Wingdings 2" panose="05020102010507070707" pitchFamily="18" charset="2"/>
              <a:buNone/>
            </a:pPr>
            <a:endParaRPr lang="en-US" sz="2400">
              <a:cs typeface="Arial"/>
            </a:endParaRPr>
          </a:p>
          <a:p>
            <a:pPr marL="239395" lvl="1" indent="0">
              <a:buNone/>
            </a:pPr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/>
              <a:t>Supervised Learning – K-Nearest Neighbor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6671499" y="2476500"/>
            <a:ext cx="3863151" cy="3301578"/>
            <a:chOff x="6862000" y="3048686"/>
            <a:chExt cx="2514600" cy="2031023"/>
          </a:xfrm>
        </p:grpSpPr>
        <p:grpSp>
          <p:nvGrpSpPr>
            <p:cNvPr id="7" name="Group 6"/>
            <p:cNvGrpSpPr/>
            <p:nvPr/>
          </p:nvGrpSpPr>
          <p:grpSpPr>
            <a:xfrm>
              <a:off x="6862000" y="3048686"/>
              <a:ext cx="2514600" cy="2031023"/>
              <a:chOff x="4237892" y="3288324"/>
              <a:chExt cx="2514600" cy="203102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237892" y="3288324"/>
                <a:ext cx="2514600" cy="2031023"/>
                <a:chOff x="5802923" y="1808285"/>
                <a:chExt cx="4844562" cy="3387969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802923" y="5196254"/>
                  <a:ext cx="484456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5802923" y="1808285"/>
                  <a:ext cx="0" cy="33879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729053" y="3419291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986960" y="3533960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875383" y="3391967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673264" y="3621022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5774165" y="4506646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5953998" y="4671677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6152918" y="4723010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6009786" y="4434359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6228232" y="4569010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838663" y="3577040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8368017" y="4470944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8520417" y="4623344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8030862" y="4195808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8368017" y="4011107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7645475" y="4522277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7722645" y="4179213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8564427" y="3671515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8637599" y="3956125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7919285" y="3910821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7615171" y="3489802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7844320" y="3413219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7327977" y="3636018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7903335" y="3115868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7757005" y="3165036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8050542" y="3508697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7545848" y="3906219"/>
              <a:ext cx="111577" cy="102667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533507" y="3710738"/>
              <a:ext cx="133350" cy="234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BBCCE23-0B06-8F42-9E4D-FBBD8AE5D6D4}"/>
                </a:ext>
              </a:extLst>
            </p:cNvPr>
            <p:cNvSpPr/>
            <p:nvPr/>
          </p:nvSpPr>
          <p:spPr>
            <a:xfrm>
              <a:off x="7111937" y="3559304"/>
              <a:ext cx="960419" cy="8470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endCxn id="42" idx="1"/>
            </p:cNvCxnSpPr>
            <p:nvPr/>
          </p:nvCxnSpPr>
          <p:spPr>
            <a:xfrm>
              <a:off x="7418241" y="3734279"/>
              <a:ext cx="143947" cy="186975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35" idx="2"/>
            </p:cNvCxnSpPr>
            <p:nvPr/>
          </p:nvCxnSpPr>
          <p:spPr>
            <a:xfrm flipV="1">
              <a:off x="7657425" y="3962155"/>
              <a:ext cx="261860" cy="7423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32" idx="1"/>
            </p:cNvCxnSpPr>
            <p:nvPr/>
          </p:nvCxnSpPr>
          <p:spPr>
            <a:xfrm>
              <a:off x="7627507" y="4007746"/>
              <a:ext cx="111478" cy="186502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184744" y="2655736"/>
                <a:ext cx="5076486" cy="1389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22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2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2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2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200" err="1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44" y="2655736"/>
                <a:ext cx="5076486" cy="138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15D380-EE86-F54E-EAC8-0DD64DEDC5A9}"/>
              </a:ext>
            </a:extLst>
          </p:cNvPr>
          <p:cNvSpPr txBox="1"/>
          <p:nvPr/>
        </p:nvSpPr>
        <p:spPr>
          <a:xfrm>
            <a:off x="8058150" y="5784056"/>
            <a:ext cx="110013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705" indent="-179705"/>
            <a:r>
              <a:rPr lang="en-US" sz="1600" dirty="0"/>
              <a:t>Predictor 1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6AD18C-2480-A0BD-F693-82EA16E59AB1}"/>
              </a:ext>
            </a:extLst>
          </p:cNvPr>
          <p:cNvSpPr txBox="1"/>
          <p:nvPr/>
        </p:nvSpPr>
        <p:spPr>
          <a:xfrm rot="16200000">
            <a:off x="6010274" y="4129087"/>
            <a:ext cx="110013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705" indent="-179705"/>
            <a:r>
              <a:rPr lang="en-US" sz="1600" dirty="0"/>
              <a:t>Predictor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6077772" cy="480053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Non-linear model for classification &amp; regression</a:t>
            </a:r>
            <a:endParaRPr lang="en-US"/>
          </a:p>
          <a:p>
            <a:pPr marL="239395" indent="-239395"/>
            <a:r>
              <a:rPr lang="en-US" sz="2400" dirty="0"/>
              <a:t>Split data into smaller groups to minimize entropy and impurity</a:t>
            </a:r>
            <a:endParaRPr lang="en-US" sz="2400">
              <a:cs typeface="Arial"/>
            </a:endParaRPr>
          </a:p>
          <a:p>
            <a:pPr marL="239395" indent="-239395"/>
            <a:r>
              <a:rPr lang="en-US" sz="2400" dirty="0">
                <a:cs typeface="Arial"/>
              </a:rPr>
              <a:t>Prone to overfitting</a:t>
            </a: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 u="sng" dirty="0">
                <a:cs typeface="Arial"/>
              </a:rPr>
              <a:t>Hyperparameters:</a:t>
            </a:r>
            <a:endParaRPr lang="en-US" sz="2400">
              <a:cs typeface="Arial"/>
            </a:endParaRPr>
          </a:p>
          <a:p>
            <a:pPr marL="479425" lvl="1" indent="-239395"/>
            <a:r>
              <a:rPr lang="en-US" sz="2400" dirty="0">
                <a:cs typeface="Arial"/>
              </a:rPr>
              <a:t>Maximum tree depth</a:t>
            </a:r>
          </a:p>
          <a:p>
            <a:pPr marL="479425" lvl="1" indent="-239395"/>
            <a:r>
              <a:rPr lang="en-US" sz="2400" dirty="0">
                <a:cs typeface="Arial"/>
              </a:rPr>
              <a:t>Minimum decrease in entropy/impurity needed for a split</a:t>
            </a:r>
          </a:p>
          <a:p>
            <a:pPr marL="479425" lvl="1" indent="-239395"/>
            <a:r>
              <a:rPr lang="en-US" sz="2400" dirty="0">
                <a:cs typeface="Arial"/>
              </a:rPr>
              <a:t>Number of features to consider at each split</a:t>
            </a:r>
          </a:p>
          <a:p>
            <a:pPr marL="479425" lvl="1" indent="-239395"/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/>
              <a:t>Supervised Learning – Decision Tree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1026" name="Picture 2" descr="Deci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2" y="1925606"/>
            <a:ext cx="5159862" cy="37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3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1" y="970725"/>
            <a:ext cx="3609051" cy="4788626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Combine multiple trees</a:t>
            </a:r>
            <a:endParaRPr lang="en-US" sz="2400" dirty="0">
              <a:cs typeface="Arial"/>
            </a:endParaRPr>
          </a:p>
          <a:p>
            <a:pPr marL="239395" indent="-239395"/>
            <a:r>
              <a:rPr lang="en-US" sz="2400" dirty="0"/>
              <a:t>Bootstrap aggregating or "bagging":</a:t>
            </a:r>
            <a:endParaRPr lang="en-US" sz="2400" dirty="0">
              <a:cs typeface="Arial"/>
            </a:endParaRPr>
          </a:p>
          <a:p>
            <a:pPr marL="479425" lvl="1" indent="-239395">
              <a:buFont typeface="Arial" panose="05020102010507070707" pitchFamily="18" charset="2"/>
              <a:buChar char="−"/>
            </a:pPr>
            <a:r>
              <a:rPr lang="en-US" sz="2400" dirty="0">
                <a:cs typeface="Arial"/>
              </a:rPr>
              <a:t>Each tree trained on a bootstrap sample of training set</a:t>
            </a:r>
          </a:p>
          <a:p>
            <a:pPr marL="479425" lvl="1" indent="-239395">
              <a:buFont typeface="Arial" panose="05020102010507070707" pitchFamily="18" charset="2"/>
              <a:buChar char="−"/>
            </a:pPr>
            <a:r>
              <a:rPr lang="en-US" sz="2400" dirty="0">
                <a:cs typeface="Arial"/>
              </a:rPr>
              <a:t>Results of each tree are combined for final prediction</a:t>
            </a:r>
          </a:p>
          <a:p>
            <a:pPr marL="479425" lvl="1" indent="-239395">
              <a:buFont typeface="Arial" panose="05020102010507070707" pitchFamily="18" charset="2"/>
              <a:buChar char="−"/>
            </a:pPr>
            <a:endParaRPr lang="en-US" sz="2400" dirty="0">
              <a:cs typeface="Arial"/>
            </a:endParaRPr>
          </a:p>
          <a:p>
            <a:pPr marL="239395" indent="-239395"/>
            <a:r>
              <a:rPr lang="en-US" sz="2400" u="sng" dirty="0">
                <a:cs typeface="Arial"/>
              </a:rPr>
              <a:t>Hyperparameters:</a:t>
            </a:r>
          </a:p>
          <a:p>
            <a:pPr marL="479425" lvl="1" indent="-239395">
              <a:buFont typeface="Arial" panose="05020102010507070707" pitchFamily="18" charset="2"/>
              <a:buChar char="−"/>
            </a:pPr>
            <a:r>
              <a:rPr lang="en-US" sz="2400" dirty="0" smtClean="0">
                <a:cs typeface="Arial"/>
              </a:rPr>
              <a:t>Tree </a:t>
            </a:r>
            <a:r>
              <a:rPr lang="en-US" sz="2400" dirty="0">
                <a:cs typeface="Arial"/>
              </a:rPr>
              <a:t>hyperparameters</a:t>
            </a:r>
          </a:p>
          <a:p>
            <a:pPr marL="479425" lvl="1" indent="-239395">
              <a:buFont typeface="Arial" panose="05020102010507070707" pitchFamily="18" charset="2"/>
            </a:pPr>
            <a:r>
              <a:rPr lang="en-US" sz="2400" dirty="0">
                <a:cs typeface="Arial"/>
              </a:rPr>
              <a:t>Number of trees</a:t>
            </a:r>
            <a:endParaRPr lang="en-US" dirty="0"/>
          </a:p>
          <a:p>
            <a:pPr marL="479425" lvl="1" indent="-239395">
              <a:buFont typeface="Arial" panose="05020102010507070707" pitchFamily="18" charset="2"/>
              <a:buChar char="−"/>
            </a:pPr>
            <a:endParaRPr lang="en-US" sz="2400" dirty="0">
              <a:cs typeface="Arial"/>
            </a:endParaRPr>
          </a:p>
          <a:p>
            <a:pPr marL="479425" lvl="1" indent="-239395"/>
            <a:endParaRPr lang="en-US" sz="2400" dirty="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/>
              <a:t>Supervised Learning – Random Forest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 rot="5400000">
            <a:off x="6856707" y="2325276"/>
            <a:ext cx="2025650" cy="6659632"/>
            <a:chOff x="8349889" y="-573272"/>
            <a:chExt cx="2025650" cy="54559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27A68D-DB0F-A647-BD00-5CC4DDB029C9}"/>
                </a:ext>
              </a:extLst>
            </p:cNvPr>
            <p:cNvSpPr/>
            <p:nvPr/>
          </p:nvSpPr>
          <p:spPr>
            <a:xfrm rot="5400000">
              <a:off x="8357002" y="885371"/>
              <a:ext cx="102669" cy="1115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5400000">
              <a:off x="8359937" y="4775598"/>
              <a:ext cx="102669" cy="11157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A155EA-0405-244A-B02C-5C3081156591}"/>
                </a:ext>
              </a:extLst>
            </p:cNvPr>
            <p:cNvSpPr/>
            <p:nvPr/>
          </p:nvSpPr>
          <p:spPr>
            <a:xfrm rot="5400000">
              <a:off x="8356705" y="3272808"/>
              <a:ext cx="102669" cy="1115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453DE1-DA37-4542-BCD9-40ABA32C46C6}"/>
                </a:ext>
              </a:extLst>
            </p:cNvPr>
            <p:cNvSpPr/>
            <p:nvPr/>
          </p:nvSpPr>
          <p:spPr>
            <a:xfrm rot="5400000">
              <a:off x="8354343" y="-577726"/>
              <a:ext cx="102669" cy="1115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B16C7F-701A-B24C-AFF8-F6D3328FDC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51583" y="-574"/>
              <a:ext cx="2224898" cy="1355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8C5FD2-D216-0C4B-AB28-110D486F98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616596" y="886695"/>
              <a:ext cx="995860" cy="1228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5C46DD1-56A2-2F42-BBDC-534F7C5BA6C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96004" y="2378586"/>
              <a:ext cx="657258" cy="1139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9AEFC3-FE1D-E04E-8BB9-AAACC05EBD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52579" y="3057985"/>
              <a:ext cx="1938831" cy="138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C549D8-907E-5747-94AB-F20318DBAAEE}"/>
                </a:ext>
              </a:extLst>
            </p:cNvPr>
            <p:cNvSpPr/>
            <p:nvPr/>
          </p:nvSpPr>
          <p:spPr>
            <a:xfrm>
              <a:off x="9899777" y="2136404"/>
              <a:ext cx="460224" cy="455717"/>
            </a:xfrm>
            <a:prstGeom prst="ellips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BF5843E-85E3-2D48-843B-490D2DA68494}"/>
                    </a:ext>
                  </a:extLst>
                </p:cNvPr>
                <p:cNvSpPr txBox="1"/>
                <p:nvPr/>
              </p:nvSpPr>
              <p:spPr>
                <a:xfrm rot="16200000">
                  <a:off x="9924116" y="2137017"/>
                  <a:ext cx="452035" cy="45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BF5843E-85E3-2D48-843B-490D2DA68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924116" y="2137017"/>
                  <a:ext cx="452035" cy="4508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Can 40"/>
          <p:cNvSpPr/>
          <p:nvPr/>
        </p:nvSpPr>
        <p:spPr>
          <a:xfrm>
            <a:off x="7468462" y="1664696"/>
            <a:ext cx="641553" cy="182531"/>
          </a:xfrm>
          <a:prstGeom prst="ca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42" name="Can 41"/>
          <p:cNvSpPr/>
          <p:nvPr/>
        </p:nvSpPr>
        <p:spPr>
          <a:xfrm>
            <a:off x="7465801" y="1534757"/>
            <a:ext cx="638143" cy="182531"/>
          </a:xfrm>
          <a:prstGeom prst="ca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43" name="Can 42"/>
          <p:cNvSpPr/>
          <p:nvPr/>
        </p:nvSpPr>
        <p:spPr>
          <a:xfrm>
            <a:off x="7468462" y="1419213"/>
            <a:ext cx="641553" cy="182531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44" name="Can 43"/>
          <p:cNvSpPr/>
          <p:nvPr/>
        </p:nvSpPr>
        <p:spPr>
          <a:xfrm>
            <a:off x="7468462" y="1292896"/>
            <a:ext cx="641553" cy="182531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45" name="TextBox 44"/>
          <p:cNvSpPr txBox="1"/>
          <p:nvPr/>
        </p:nvSpPr>
        <p:spPr>
          <a:xfrm>
            <a:off x="8059598" y="1443066"/>
            <a:ext cx="1261315" cy="2857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814016" y="2804640"/>
            <a:ext cx="1356358" cy="1781074"/>
            <a:chOff x="3814016" y="2804640"/>
            <a:chExt cx="1356358" cy="178107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441172" y="2804640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166441" y="3167181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800675" y="3217775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3814016" y="3565233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166441" y="3961809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552052" y="3565234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09059" y="4299964"/>
              <a:ext cx="1261315" cy="2857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# 1</a:t>
              </a:r>
            </a:p>
          </p:txBody>
        </p:sp>
        <p:cxnSp>
          <p:nvCxnSpPr>
            <p:cNvPr id="33" name="Straight Connector 32"/>
            <p:cNvCxnSpPr>
              <a:stCxn id="25" idx="7"/>
            </p:cNvCxnSpPr>
            <p:nvPr/>
          </p:nvCxnSpPr>
          <p:spPr>
            <a:xfrm flipH="1">
              <a:off x="4264531" y="2899877"/>
              <a:ext cx="194994" cy="2704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7"/>
              <a:endCxn id="28" idx="3"/>
            </p:cNvCxnSpPr>
            <p:nvPr/>
          </p:nvCxnSpPr>
          <p:spPr>
            <a:xfrm flipH="1">
              <a:off x="3920982" y="3262418"/>
              <a:ext cx="263812" cy="3191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9" idx="5"/>
            </p:cNvCxnSpPr>
            <p:nvPr/>
          </p:nvCxnSpPr>
          <p:spPr>
            <a:xfrm>
              <a:off x="3909059" y="3663354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81826" y="3262815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66491" y="2890252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573339" y="2804640"/>
            <a:ext cx="1356358" cy="1781074"/>
            <a:chOff x="3814016" y="2804640"/>
            <a:chExt cx="1356358" cy="178107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441172" y="2804640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166441" y="3167181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800675" y="3217775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3814016" y="3565233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166441" y="3961809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552052" y="3565234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09059" y="4299964"/>
              <a:ext cx="1261315" cy="2857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# 2</a:t>
              </a:r>
            </a:p>
          </p:txBody>
        </p:sp>
        <p:cxnSp>
          <p:nvCxnSpPr>
            <p:cNvPr id="60" name="Straight Connector 59"/>
            <p:cNvCxnSpPr>
              <a:stCxn id="53" idx="7"/>
            </p:cNvCxnSpPr>
            <p:nvPr/>
          </p:nvCxnSpPr>
          <p:spPr>
            <a:xfrm flipH="1">
              <a:off x="4264531" y="2899877"/>
              <a:ext cx="194994" cy="2704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4" idx="7"/>
              <a:endCxn id="56" idx="3"/>
            </p:cNvCxnSpPr>
            <p:nvPr/>
          </p:nvCxnSpPr>
          <p:spPr>
            <a:xfrm flipH="1">
              <a:off x="3920982" y="3262418"/>
              <a:ext cx="263812" cy="3191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7" idx="5"/>
            </p:cNvCxnSpPr>
            <p:nvPr/>
          </p:nvCxnSpPr>
          <p:spPr>
            <a:xfrm>
              <a:off x="3909059" y="3663354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281826" y="3262815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566491" y="2890252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8642734" y="2730485"/>
            <a:ext cx="1356358" cy="1781074"/>
            <a:chOff x="3814016" y="2804640"/>
            <a:chExt cx="1356358" cy="178107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441172" y="2804640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166441" y="3167181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800675" y="3217775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3814016" y="3565233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166441" y="3961809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552052" y="3565234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09059" y="4299964"/>
              <a:ext cx="1261315" cy="2857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# N-1</a:t>
              </a:r>
            </a:p>
          </p:txBody>
        </p:sp>
        <p:cxnSp>
          <p:nvCxnSpPr>
            <p:cNvPr id="73" name="Straight Connector 72"/>
            <p:cNvCxnSpPr>
              <a:stCxn id="66" idx="7"/>
            </p:cNvCxnSpPr>
            <p:nvPr/>
          </p:nvCxnSpPr>
          <p:spPr>
            <a:xfrm flipH="1">
              <a:off x="4264531" y="2899877"/>
              <a:ext cx="194994" cy="2704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7" idx="7"/>
              <a:endCxn id="69" idx="3"/>
            </p:cNvCxnSpPr>
            <p:nvPr/>
          </p:nvCxnSpPr>
          <p:spPr>
            <a:xfrm flipH="1">
              <a:off x="3920982" y="3262418"/>
              <a:ext cx="263812" cy="3191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70" idx="5"/>
            </p:cNvCxnSpPr>
            <p:nvPr/>
          </p:nvCxnSpPr>
          <p:spPr>
            <a:xfrm>
              <a:off x="3909059" y="3663354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281826" y="3262815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66491" y="2890252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0355771" y="2734662"/>
            <a:ext cx="1356358" cy="1781074"/>
            <a:chOff x="3814016" y="2804640"/>
            <a:chExt cx="1356358" cy="178107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441172" y="2804640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166441" y="3167181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800675" y="3217775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3814016" y="3565233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166441" y="3961809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37EB850-5610-B842-8AE1-00CBE1093DA3}"/>
                </a:ext>
              </a:extLst>
            </p:cNvPr>
            <p:cNvSpPr/>
            <p:nvPr/>
          </p:nvSpPr>
          <p:spPr>
            <a:xfrm rot="10800000">
              <a:off x="4552052" y="3565234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09059" y="4299964"/>
              <a:ext cx="1261315" cy="2857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# N</a:t>
              </a:r>
            </a:p>
          </p:txBody>
        </p:sp>
        <p:cxnSp>
          <p:nvCxnSpPr>
            <p:cNvPr id="86" name="Straight Connector 85"/>
            <p:cNvCxnSpPr>
              <a:stCxn id="79" idx="7"/>
            </p:cNvCxnSpPr>
            <p:nvPr/>
          </p:nvCxnSpPr>
          <p:spPr>
            <a:xfrm flipH="1">
              <a:off x="4264531" y="2899877"/>
              <a:ext cx="194994" cy="2704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0" idx="7"/>
              <a:endCxn id="82" idx="3"/>
            </p:cNvCxnSpPr>
            <p:nvPr/>
          </p:nvCxnSpPr>
          <p:spPr>
            <a:xfrm flipH="1">
              <a:off x="3920982" y="3262418"/>
              <a:ext cx="263812" cy="3191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3" idx="5"/>
            </p:cNvCxnSpPr>
            <p:nvPr/>
          </p:nvCxnSpPr>
          <p:spPr>
            <a:xfrm>
              <a:off x="3909059" y="3663354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281826" y="3262815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566491" y="2890252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Down Arrow 90"/>
          <p:cNvSpPr/>
          <p:nvPr/>
        </p:nvSpPr>
        <p:spPr>
          <a:xfrm>
            <a:off x="7722213" y="2000250"/>
            <a:ext cx="125320" cy="12382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92" name="Can 91"/>
          <p:cNvSpPr/>
          <p:nvPr/>
        </p:nvSpPr>
        <p:spPr>
          <a:xfrm>
            <a:off x="4211189" y="2524186"/>
            <a:ext cx="641553" cy="182531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93" name="Can 92"/>
          <p:cNvSpPr/>
          <p:nvPr/>
        </p:nvSpPr>
        <p:spPr>
          <a:xfrm>
            <a:off x="5974433" y="2544047"/>
            <a:ext cx="641553" cy="182531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94" name="Can 93"/>
          <p:cNvSpPr/>
          <p:nvPr/>
        </p:nvSpPr>
        <p:spPr>
          <a:xfrm>
            <a:off x="9032337" y="2469892"/>
            <a:ext cx="641553" cy="182531"/>
          </a:xfrm>
          <a:prstGeom prst="ca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95" name="Can 94"/>
          <p:cNvSpPr/>
          <p:nvPr/>
        </p:nvSpPr>
        <p:spPr>
          <a:xfrm>
            <a:off x="10753253" y="2474049"/>
            <a:ext cx="641553" cy="182531"/>
          </a:xfrm>
          <a:prstGeom prst="ca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96" name="Can 95"/>
          <p:cNvSpPr/>
          <p:nvPr/>
        </p:nvSpPr>
        <p:spPr>
          <a:xfrm>
            <a:off x="7468462" y="1177778"/>
            <a:ext cx="641553" cy="182531"/>
          </a:xfrm>
          <a:prstGeom prst="ca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99" name="TextBox 98"/>
          <p:cNvSpPr txBox="1"/>
          <p:nvPr/>
        </p:nvSpPr>
        <p:spPr>
          <a:xfrm>
            <a:off x="7452917" y="3208780"/>
            <a:ext cx="748108" cy="4122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805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1" y="1220756"/>
            <a:ext cx="5296310" cy="480053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Multiple trees, but hierarchically stacked</a:t>
            </a:r>
            <a:endParaRPr lang="en-US"/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 dirty="0"/>
              <a:t>“Boosting” approach:</a:t>
            </a:r>
            <a:endParaRPr lang="en-US" sz="2400" dirty="0">
              <a:cs typeface="Arial"/>
            </a:endParaRPr>
          </a:p>
          <a:p>
            <a:pPr marL="479425" lvl="1" indent="-239395"/>
            <a:r>
              <a:rPr lang="en-US" sz="2400" dirty="0">
                <a:cs typeface="Arial"/>
              </a:rPr>
              <a:t>New trees are trained based on the errors of the previous trees</a:t>
            </a:r>
          </a:p>
          <a:p>
            <a:pPr marL="479425" lvl="1" indent="-239395"/>
            <a:r>
              <a:rPr lang="en-US" sz="2400" dirty="0">
                <a:cs typeface="Arial"/>
              </a:rPr>
              <a:t>Results again averaged across trees</a:t>
            </a:r>
          </a:p>
          <a:p>
            <a:pPr marL="479425" lvl="1" indent="-239395"/>
            <a:endParaRPr lang="en-US" sz="2400">
              <a:cs typeface="Arial"/>
            </a:endParaRPr>
          </a:p>
          <a:p>
            <a:pPr marL="239395" indent="-239395">
              <a:buFont typeface="Wingdings 2" panose="020B0604020202020204" pitchFamily="34" charset="0"/>
              <a:buChar char=""/>
            </a:pPr>
            <a:r>
              <a:rPr lang="en-US" sz="2400" u="sng" dirty="0">
                <a:cs typeface="Arial"/>
              </a:rPr>
              <a:t>Hyperparameters:</a:t>
            </a:r>
            <a:endParaRPr lang="en-US" sz="2400" dirty="0">
              <a:cs typeface="Arial"/>
            </a:endParaRPr>
          </a:p>
          <a:p>
            <a:pPr marL="479425" lvl="1" indent="-239395"/>
            <a:r>
              <a:rPr lang="en-US" sz="2400" dirty="0">
                <a:cs typeface="Arial"/>
              </a:rPr>
              <a:t>Tree hyperparameters</a:t>
            </a:r>
            <a:endParaRPr lang="en-US" sz="2400" u="sng">
              <a:cs typeface="Arial"/>
            </a:endParaRPr>
          </a:p>
          <a:p>
            <a:pPr marL="479425" lvl="1" indent="-239395"/>
            <a:r>
              <a:rPr lang="en-US" sz="2400" dirty="0">
                <a:cs typeface="Arial"/>
              </a:rPr>
              <a:t>Learning rate</a:t>
            </a:r>
          </a:p>
          <a:p>
            <a:pPr marL="239395" indent="-239395"/>
            <a:endParaRPr lang="en-US" sz="2400">
              <a:cs typeface="Arial"/>
            </a:endParaRPr>
          </a:p>
          <a:p>
            <a:pPr marL="239395" lvl="1" indent="0">
              <a:buNone/>
            </a:pPr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/>
              <a:t>Supervised Learning – </a:t>
            </a:r>
            <a:r>
              <a:rPr lang="en-US" sz="2650" dirty="0" err="1"/>
              <a:t>XGBoost</a:t>
            </a:r>
            <a:endParaRPr lang="en-US" sz="2650" dirty="0" err="1">
              <a:cs typeface="Arial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477833" y="1364240"/>
            <a:ext cx="1261315" cy="2857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91" name="Down Arrow 90"/>
          <p:cNvSpPr/>
          <p:nvPr/>
        </p:nvSpPr>
        <p:spPr>
          <a:xfrm>
            <a:off x="7074585" y="1982604"/>
            <a:ext cx="125320" cy="12382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A7F64-4579-420E-A720-8D4808AB6CA1}"/>
              </a:ext>
            </a:extLst>
          </p:cNvPr>
          <p:cNvGrpSpPr/>
          <p:nvPr/>
        </p:nvGrpSpPr>
        <p:grpSpPr>
          <a:xfrm>
            <a:off x="6773621" y="1188594"/>
            <a:ext cx="641553" cy="669449"/>
            <a:chOff x="7468462" y="1177778"/>
            <a:chExt cx="641553" cy="669449"/>
          </a:xfrm>
        </p:grpSpPr>
        <p:sp>
          <p:nvSpPr>
            <p:cNvPr id="41" name="Can 40"/>
            <p:cNvSpPr/>
            <p:nvPr/>
          </p:nvSpPr>
          <p:spPr>
            <a:xfrm>
              <a:off x="7468462" y="1664696"/>
              <a:ext cx="641553" cy="182531"/>
            </a:xfrm>
            <a:prstGeom prst="ca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/>
            </a:p>
          </p:txBody>
        </p:sp>
        <p:sp>
          <p:nvSpPr>
            <p:cNvPr id="42" name="Can 41"/>
            <p:cNvSpPr/>
            <p:nvPr/>
          </p:nvSpPr>
          <p:spPr>
            <a:xfrm>
              <a:off x="7471872" y="1543546"/>
              <a:ext cx="638143" cy="182531"/>
            </a:xfrm>
            <a:prstGeom prst="ca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/>
            </a:p>
          </p:txBody>
        </p:sp>
        <p:sp>
          <p:nvSpPr>
            <p:cNvPr id="43" name="Can 42"/>
            <p:cNvSpPr/>
            <p:nvPr/>
          </p:nvSpPr>
          <p:spPr>
            <a:xfrm>
              <a:off x="7468462" y="1419213"/>
              <a:ext cx="641553" cy="182531"/>
            </a:xfrm>
            <a:prstGeom prst="ca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/>
            </a:p>
          </p:txBody>
        </p:sp>
        <p:sp>
          <p:nvSpPr>
            <p:cNvPr id="44" name="Can 43"/>
            <p:cNvSpPr/>
            <p:nvPr/>
          </p:nvSpPr>
          <p:spPr>
            <a:xfrm>
              <a:off x="7468462" y="1292896"/>
              <a:ext cx="641553" cy="182531"/>
            </a:xfrm>
            <a:prstGeom prst="ca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/>
            </a:p>
          </p:txBody>
        </p:sp>
        <p:sp>
          <p:nvSpPr>
            <p:cNvPr id="96" name="Can 95"/>
            <p:cNvSpPr/>
            <p:nvPr/>
          </p:nvSpPr>
          <p:spPr>
            <a:xfrm>
              <a:off x="7468462" y="1177778"/>
              <a:ext cx="641553" cy="182531"/>
            </a:xfrm>
            <a:prstGeom prst="ca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AB09C043-5B80-446A-8C34-3483732FC2FD}"/>
              </a:ext>
            </a:extLst>
          </p:cNvPr>
          <p:cNvSpPr/>
          <p:nvPr/>
        </p:nvSpPr>
        <p:spPr>
          <a:xfrm rot="2554975">
            <a:off x="7443821" y="3185835"/>
            <a:ext cx="245459" cy="11157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6BBAC6AA-898D-4358-8C38-226303E815A8}"/>
              </a:ext>
            </a:extLst>
          </p:cNvPr>
          <p:cNvSpPr/>
          <p:nvPr/>
        </p:nvSpPr>
        <p:spPr>
          <a:xfrm rot="2554975">
            <a:off x="10140928" y="5327748"/>
            <a:ext cx="245459" cy="11157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862A7E-23E6-40DD-B0AC-1D66003898B1}"/>
              </a:ext>
            </a:extLst>
          </p:cNvPr>
          <p:cNvGrpSpPr/>
          <p:nvPr/>
        </p:nvGrpSpPr>
        <p:grpSpPr>
          <a:xfrm>
            <a:off x="6106420" y="2290000"/>
            <a:ext cx="1500764" cy="1737466"/>
            <a:chOff x="6106420" y="2290000"/>
            <a:chExt cx="1500764" cy="1737466"/>
          </a:xfrm>
        </p:grpSpPr>
        <p:grpSp>
          <p:nvGrpSpPr>
            <p:cNvPr id="51" name="Group 50"/>
            <p:cNvGrpSpPr/>
            <p:nvPr/>
          </p:nvGrpSpPr>
          <p:grpSpPr>
            <a:xfrm>
              <a:off x="6345869" y="2290000"/>
              <a:ext cx="1261315" cy="1737466"/>
              <a:chOff x="3731370" y="2804640"/>
              <a:chExt cx="1261315" cy="173746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37EB850-5610-B842-8AE1-00CBE1093DA3}"/>
                  </a:ext>
                </a:extLst>
              </p:cNvPr>
              <p:cNvSpPr/>
              <p:nvPr/>
            </p:nvSpPr>
            <p:spPr>
              <a:xfrm rot="10800000">
                <a:off x="4441172" y="2804640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37EB850-5610-B842-8AE1-00CBE1093DA3}"/>
                  </a:ext>
                </a:extLst>
              </p:cNvPr>
              <p:cNvSpPr/>
              <p:nvPr/>
            </p:nvSpPr>
            <p:spPr>
              <a:xfrm rot="10800000">
                <a:off x="4166441" y="3167181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37EB850-5610-B842-8AE1-00CBE1093DA3}"/>
                  </a:ext>
                </a:extLst>
              </p:cNvPr>
              <p:cNvSpPr/>
              <p:nvPr/>
            </p:nvSpPr>
            <p:spPr>
              <a:xfrm rot="10800000">
                <a:off x="4800675" y="3217775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37EB850-5610-B842-8AE1-00CBE1093DA3}"/>
                  </a:ext>
                </a:extLst>
              </p:cNvPr>
              <p:cNvSpPr/>
              <p:nvPr/>
            </p:nvSpPr>
            <p:spPr>
              <a:xfrm rot="10800000">
                <a:off x="3814016" y="3565233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37EB850-5610-B842-8AE1-00CBE1093DA3}"/>
                  </a:ext>
                </a:extLst>
              </p:cNvPr>
              <p:cNvSpPr/>
              <p:nvPr/>
            </p:nvSpPr>
            <p:spPr>
              <a:xfrm rot="10800000">
                <a:off x="4166441" y="3961809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37EB850-5610-B842-8AE1-00CBE1093DA3}"/>
                  </a:ext>
                </a:extLst>
              </p:cNvPr>
              <p:cNvSpPr/>
              <p:nvPr/>
            </p:nvSpPr>
            <p:spPr>
              <a:xfrm rot="10800000">
                <a:off x="4552052" y="3565234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31370" y="4256356"/>
                <a:ext cx="1261315" cy="285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tx2"/>
                  </a:buClr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 # 1</a:t>
                </a:r>
              </a:p>
            </p:txBody>
          </p:sp>
          <p:cxnSp>
            <p:nvCxnSpPr>
              <p:cNvPr id="33" name="Straight Connector 32"/>
              <p:cNvCxnSpPr>
                <a:stCxn id="25" idx="7"/>
              </p:cNvCxnSpPr>
              <p:nvPr/>
            </p:nvCxnSpPr>
            <p:spPr>
              <a:xfrm flipH="1">
                <a:off x="4264531" y="2899877"/>
                <a:ext cx="194994" cy="2704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6" idx="7"/>
                <a:endCxn id="28" idx="3"/>
              </p:cNvCxnSpPr>
              <p:nvPr/>
            </p:nvCxnSpPr>
            <p:spPr>
              <a:xfrm flipH="1">
                <a:off x="3920982" y="3262418"/>
                <a:ext cx="263812" cy="31915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endCxn id="29" idx="5"/>
              </p:cNvCxnSpPr>
              <p:nvPr/>
            </p:nvCxnSpPr>
            <p:spPr>
              <a:xfrm>
                <a:off x="3909059" y="3663354"/>
                <a:ext cx="275735" cy="314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281826" y="3262815"/>
                <a:ext cx="275735" cy="314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66491" y="2890252"/>
                <a:ext cx="275735" cy="314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2202402-03FA-4FEF-AE09-6F1193D34983}"/>
                </a:ext>
              </a:extLst>
            </p:cNvPr>
            <p:cNvCxnSpPr/>
            <p:nvPr/>
          </p:nvCxnSpPr>
          <p:spPr>
            <a:xfrm flipH="1">
              <a:off x="6191311" y="3162170"/>
              <a:ext cx="263812" cy="3191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FB33197-52F9-43AF-9325-ED24B0821F0A}"/>
                </a:ext>
              </a:extLst>
            </p:cNvPr>
            <p:cNvSpPr/>
            <p:nvPr/>
          </p:nvSpPr>
          <p:spPr>
            <a:xfrm rot="10800000">
              <a:off x="6106420" y="3477520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53E626-747B-4718-88ED-3C2BE95C71C5}"/>
              </a:ext>
            </a:extLst>
          </p:cNvPr>
          <p:cNvGrpSpPr/>
          <p:nvPr/>
        </p:nvGrpSpPr>
        <p:grpSpPr>
          <a:xfrm>
            <a:off x="7955981" y="3610450"/>
            <a:ext cx="1503337" cy="1799643"/>
            <a:chOff x="6106420" y="2290000"/>
            <a:chExt cx="1503337" cy="179964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2CAB2FE-D268-4BBB-9DDE-049A93ECFF35}"/>
                </a:ext>
              </a:extLst>
            </p:cNvPr>
            <p:cNvGrpSpPr/>
            <p:nvPr/>
          </p:nvGrpSpPr>
          <p:grpSpPr>
            <a:xfrm>
              <a:off x="6348442" y="2290000"/>
              <a:ext cx="1261315" cy="1799643"/>
              <a:chOff x="3733943" y="2804640"/>
              <a:chExt cx="1261315" cy="1799643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0C05D13-B4BD-4510-901B-8C64468E8A66}"/>
                  </a:ext>
                </a:extLst>
              </p:cNvPr>
              <p:cNvSpPr/>
              <p:nvPr/>
            </p:nvSpPr>
            <p:spPr>
              <a:xfrm rot="10800000">
                <a:off x="4441172" y="2804640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2D0B3FE-C40E-4F52-81DE-490C67533F59}"/>
                  </a:ext>
                </a:extLst>
              </p:cNvPr>
              <p:cNvSpPr/>
              <p:nvPr/>
            </p:nvSpPr>
            <p:spPr>
              <a:xfrm rot="10800000">
                <a:off x="4166441" y="3167181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75510FC-2550-42EE-87C8-56E2DB452175}"/>
                  </a:ext>
                </a:extLst>
              </p:cNvPr>
              <p:cNvSpPr/>
              <p:nvPr/>
            </p:nvSpPr>
            <p:spPr>
              <a:xfrm rot="10800000">
                <a:off x="4800675" y="3217775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29D3B36-E9A8-4A9B-AF79-A6BD83B53E06}"/>
                  </a:ext>
                </a:extLst>
              </p:cNvPr>
              <p:cNvSpPr/>
              <p:nvPr/>
            </p:nvSpPr>
            <p:spPr>
              <a:xfrm rot="10800000">
                <a:off x="3814016" y="3565233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2641BCB-1F15-4BD5-A6C2-0583662BA820}"/>
                  </a:ext>
                </a:extLst>
              </p:cNvPr>
              <p:cNvSpPr/>
              <p:nvPr/>
            </p:nvSpPr>
            <p:spPr>
              <a:xfrm rot="10800000">
                <a:off x="4166441" y="3961809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860F6FB-32B9-47E8-8A33-AD17CE3EA202}"/>
                  </a:ext>
                </a:extLst>
              </p:cNvPr>
              <p:cNvSpPr/>
              <p:nvPr/>
            </p:nvSpPr>
            <p:spPr>
              <a:xfrm rot="10800000">
                <a:off x="4552052" y="3565234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FD1A7CF-2551-4443-9990-817363B1B69D}"/>
                  </a:ext>
                </a:extLst>
              </p:cNvPr>
              <p:cNvSpPr txBox="1"/>
              <p:nvPr/>
            </p:nvSpPr>
            <p:spPr>
              <a:xfrm>
                <a:off x="3733943" y="4318533"/>
                <a:ext cx="1261315" cy="285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tx2"/>
                  </a:buClr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 # 2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B879F9C-FD1B-43A2-B857-9AFE4A0D998A}"/>
                  </a:ext>
                </a:extLst>
              </p:cNvPr>
              <p:cNvCxnSpPr>
                <a:stCxn id="105" idx="7"/>
              </p:cNvCxnSpPr>
              <p:nvPr/>
            </p:nvCxnSpPr>
            <p:spPr>
              <a:xfrm flipH="1">
                <a:off x="4264531" y="2899877"/>
                <a:ext cx="194994" cy="2704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771B52C-FF05-41DB-90EE-0A9F36F4CA13}"/>
                  </a:ext>
                </a:extLst>
              </p:cNvPr>
              <p:cNvCxnSpPr>
                <a:stCxn id="106" idx="7"/>
                <a:endCxn id="108" idx="3"/>
              </p:cNvCxnSpPr>
              <p:nvPr/>
            </p:nvCxnSpPr>
            <p:spPr>
              <a:xfrm flipH="1">
                <a:off x="3920982" y="3262418"/>
                <a:ext cx="263812" cy="31915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1207FFC-99E1-4AAF-A618-39A1196F432A}"/>
                  </a:ext>
                </a:extLst>
              </p:cNvPr>
              <p:cNvCxnSpPr>
                <a:endCxn id="109" idx="5"/>
              </p:cNvCxnSpPr>
              <p:nvPr/>
            </p:nvCxnSpPr>
            <p:spPr>
              <a:xfrm>
                <a:off x="3909059" y="3663354"/>
                <a:ext cx="275735" cy="314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6F6F2F3-DA3E-4EC9-B32E-1970B6FAC804}"/>
                  </a:ext>
                </a:extLst>
              </p:cNvPr>
              <p:cNvCxnSpPr/>
              <p:nvPr/>
            </p:nvCxnSpPr>
            <p:spPr>
              <a:xfrm>
                <a:off x="4281826" y="3262815"/>
                <a:ext cx="275735" cy="314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072238-D611-40FD-8B91-E7A21137A1AD}"/>
                  </a:ext>
                </a:extLst>
              </p:cNvPr>
              <p:cNvCxnSpPr/>
              <p:nvPr/>
            </p:nvCxnSpPr>
            <p:spPr>
              <a:xfrm>
                <a:off x="4566491" y="2890252"/>
                <a:ext cx="275735" cy="314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6042212-24D0-448A-8B10-870FE75AEA7D}"/>
                </a:ext>
              </a:extLst>
            </p:cNvPr>
            <p:cNvCxnSpPr/>
            <p:nvPr/>
          </p:nvCxnSpPr>
          <p:spPr>
            <a:xfrm flipH="1">
              <a:off x="6191311" y="3162170"/>
              <a:ext cx="263812" cy="3191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C690E7E-33B2-41D0-B4AD-73C6F84B2F39}"/>
                </a:ext>
              </a:extLst>
            </p:cNvPr>
            <p:cNvSpPr/>
            <p:nvPr/>
          </p:nvSpPr>
          <p:spPr>
            <a:xfrm rot="10800000">
              <a:off x="6106420" y="3477520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96B95EE-38C8-4BB2-A526-4F720C98707D}"/>
              </a:ext>
            </a:extLst>
          </p:cNvPr>
          <p:cNvGrpSpPr/>
          <p:nvPr/>
        </p:nvGrpSpPr>
        <p:grpSpPr>
          <a:xfrm>
            <a:off x="9921870" y="4866811"/>
            <a:ext cx="1627990" cy="1779746"/>
            <a:chOff x="6106420" y="2290000"/>
            <a:chExt cx="1627990" cy="177974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27F8DA6-E5C0-45F3-A21A-D59BE311379A}"/>
                </a:ext>
              </a:extLst>
            </p:cNvPr>
            <p:cNvGrpSpPr/>
            <p:nvPr/>
          </p:nvGrpSpPr>
          <p:grpSpPr>
            <a:xfrm>
              <a:off x="6428515" y="2290000"/>
              <a:ext cx="1305895" cy="1779746"/>
              <a:chOff x="3814016" y="2804640"/>
              <a:chExt cx="1305895" cy="1779746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14AD10E-A970-4449-9B77-FB870A142CFF}"/>
                  </a:ext>
                </a:extLst>
              </p:cNvPr>
              <p:cNvSpPr/>
              <p:nvPr/>
            </p:nvSpPr>
            <p:spPr>
              <a:xfrm rot="10800000">
                <a:off x="4441172" y="2804640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328CD45-8717-4450-9D6E-A909302A4305}"/>
                  </a:ext>
                </a:extLst>
              </p:cNvPr>
              <p:cNvSpPr/>
              <p:nvPr/>
            </p:nvSpPr>
            <p:spPr>
              <a:xfrm rot="10800000">
                <a:off x="4166441" y="3167181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691C171-45C7-40AC-82FC-13D35016DDE6}"/>
                  </a:ext>
                </a:extLst>
              </p:cNvPr>
              <p:cNvSpPr/>
              <p:nvPr/>
            </p:nvSpPr>
            <p:spPr>
              <a:xfrm rot="10800000">
                <a:off x="4800675" y="3217775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523B688-C779-4840-8FBB-5CFACB35952F}"/>
                  </a:ext>
                </a:extLst>
              </p:cNvPr>
              <p:cNvSpPr/>
              <p:nvPr/>
            </p:nvSpPr>
            <p:spPr>
              <a:xfrm rot="10800000">
                <a:off x="3814016" y="3565233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3A80DED-2AB0-4496-AD28-43BD279EA58C}"/>
                  </a:ext>
                </a:extLst>
              </p:cNvPr>
              <p:cNvSpPr/>
              <p:nvPr/>
            </p:nvSpPr>
            <p:spPr>
              <a:xfrm rot="10800000">
                <a:off x="4166441" y="3961809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2BEE2F1-D65B-49CF-8CC0-2267A5DAA9ED}"/>
                  </a:ext>
                </a:extLst>
              </p:cNvPr>
              <p:cNvSpPr/>
              <p:nvPr/>
            </p:nvSpPr>
            <p:spPr>
              <a:xfrm rot="10800000">
                <a:off x="4552052" y="3565234"/>
                <a:ext cx="125319" cy="111577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A9D283C-CF02-4315-ABC7-B1A56057BE31}"/>
                  </a:ext>
                </a:extLst>
              </p:cNvPr>
              <p:cNvSpPr txBox="1"/>
              <p:nvPr/>
            </p:nvSpPr>
            <p:spPr>
              <a:xfrm>
                <a:off x="3858596" y="4298636"/>
                <a:ext cx="1261315" cy="285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tx2"/>
                  </a:buClr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 # 3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0E462F6-6049-413E-8F69-AB2915B72A07}"/>
                  </a:ext>
                </a:extLst>
              </p:cNvPr>
              <p:cNvCxnSpPr>
                <a:stCxn id="121" idx="7"/>
              </p:cNvCxnSpPr>
              <p:nvPr/>
            </p:nvCxnSpPr>
            <p:spPr>
              <a:xfrm flipH="1">
                <a:off x="4264531" y="2899877"/>
                <a:ext cx="194994" cy="2704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A7D489F-D89D-4749-9083-380D2A09CF5A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H="1">
                <a:off x="3920982" y="3262418"/>
                <a:ext cx="263812" cy="31915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EEFD03D-7BCB-4369-BDFD-F6ED4D7317D0}"/>
                  </a:ext>
                </a:extLst>
              </p:cNvPr>
              <p:cNvCxnSpPr>
                <a:endCxn id="125" idx="5"/>
              </p:cNvCxnSpPr>
              <p:nvPr/>
            </p:nvCxnSpPr>
            <p:spPr>
              <a:xfrm>
                <a:off x="3909059" y="3663354"/>
                <a:ext cx="275735" cy="314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6BE1AAF-7D07-43FE-B4DF-203025B47504}"/>
                  </a:ext>
                </a:extLst>
              </p:cNvPr>
              <p:cNvCxnSpPr/>
              <p:nvPr/>
            </p:nvCxnSpPr>
            <p:spPr>
              <a:xfrm>
                <a:off x="4281826" y="3262815"/>
                <a:ext cx="275735" cy="314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7A7CFF4-E60F-4070-BCDA-27C35D0E6896}"/>
                  </a:ext>
                </a:extLst>
              </p:cNvPr>
              <p:cNvCxnSpPr/>
              <p:nvPr/>
            </p:nvCxnSpPr>
            <p:spPr>
              <a:xfrm>
                <a:off x="4566491" y="2890252"/>
                <a:ext cx="275735" cy="314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73BBB66-DB3D-4362-AC5E-AE3BB0CEDCE3}"/>
                </a:ext>
              </a:extLst>
            </p:cNvPr>
            <p:cNvCxnSpPr/>
            <p:nvPr/>
          </p:nvCxnSpPr>
          <p:spPr>
            <a:xfrm flipH="1">
              <a:off x="6191311" y="3162170"/>
              <a:ext cx="263812" cy="3191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264090A-2267-4391-B799-CC43CF0FA09F}"/>
                </a:ext>
              </a:extLst>
            </p:cNvPr>
            <p:cNvSpPr/>
            <p:nvPr/>
          </p:nvSpPr>
          <p:spPr>
            <a:xfrm rot="10800000">
              <a:off x="6106420" y="3477520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28975F0E-CF65-4983-97AC-2BB512EF27F6}"/>
              </a:ext>
            </a:extLst>
          </p:cNvPr>
          <p:cNvSpPr/>
          <p:nvPr/>
        </p:nvSpPr>
        <p:spPr>
          <a:xfrm rot="2554975">
            <a:off x="8256928" y="3879373"/>
            <a:ext cx="245459" cy="11157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CE2097E-FC86-4476-8017-A684FC4BE690}"/>
              </a:ext>
            </a:extLst>
          </p:cNvPr>
          <p:cNvSpPr/>
          <p:nvPr/>
        </p:nvSpPr>
        <p:spPr>
          <a:xfrm rot="2554975">
            <a:off x="9242932" y="4614287"/>
            <a:ext cx="245459" cy="11157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A78F38-BE81-4DAD-9C9C-4F6F7ED3F620}"/>
              </a:ext>
            </a:extLst>
          </p:cNvPr>
          <p:cNvGrpSpPr/>
          <p:nvPr/>
        </p:nvGrpSpPr>
        <p:grpSpPr>
          <a:xfrm>
            <a:off x="7889477" y="3406691"/>
            <a:ext cx="1108237" cy="285750"/>
            <a:chOff x="7889477" y="3406691"/>
            <a:chExt cx="1108237" cy="285750"/>
          </a:xfrm>
        </p:grpSpPr>
        <p:sp>
          <p:nvSpPr>
            <p:cNvPr id="135" name="Can 40">
              <a:extLst>
                <a:ext uri="{FF2B5EF4-FFF2-40B4-BE49-F238E27FC236}">
                  <a16:creationId xmlns:a16="http://schemas.microsoft.com/office/drawing/2014/main" id="{F12B8797-44A3-44D1-8399-97A9E07EF528}"/>
                </a:ext>
              </a:extLst>
            </p:cNvPr>
            <p:cNvSpPr/>
            <p:nvPr/>
          </p:nvSpPr>
          <p:spPr>
            <a:xfrm>
              <a:off x="7889477" y="3460355"/>
              <a:ext cx="263812" cy="196575"/>
            </a:xfrm>
            <a:prstGeom prst="ca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4A21835-1AAB-4A65-BD7E-438728B29EB2}"/>
                </a:ext>
              </a:extLst>
            </p:cNvPr>
            <p:cNvSpPr txBox="1"/>
            <p:nvPr/>
          </p:nvSpPr>
          <p:spPr>
            <a:xfrm>
              <a:off x="8172778" y="3406691"/>
              <a:ext cx="824936" cy="2857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Errors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E9506EB-4F8F-4E71-B03B-0B25029A1775}"/>
              </a:ext>
            </a:extLst>
          </p:cNvPr>
          <p:cNvGrpSpPr/>
          <p:nvPr/>
        </p:nvGrpSpPr>
        <p:grpSpPr>
          <a:xfrm>
            <a:off x="9506506" y="4815988"/>
            <a:ext cx="1108237" cy="285750"/>
            <a:chOff x="7889477" y="3406691"/>
            <a:chExt cx="1108237" cy="285750"/>
          </a:xfrm>
        </p:grpSpPr>
        <p:sp>
          <p:nvSpPr>
            <p:cNvPr id="138" name="Can 40">
              <a:extLst>
                <a:ext uri="{FF2B5EF4-FFF2-40B4-BE49-F238E27FC236}">
                  <a16:creationId xmlns:a16="http://schemas.microsoft.com/office/drawing/2014/main" id="{A00AD706-048E-4BA5-B29E-7341DCA9025A}"/>
                </a:ext>
              </a:extLst>
            </p:cNvPr>
            <p:cNvSpPr/>
            <p:nvPr/>
          </p:nvSpPr>
          <p:spPr>
            <a:xfrm>
              <a:off x="7889477" y="3460355"/>
              <a:ext cx="263812" cy="196575"/>
            </a:xfrm>
            <a:prstGeom prst="ca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821A3E0-A9F2-4510-95F3-9D02FBEB10B8}"/>
                </a:ext>
              </a:extLst>
            </p:cNvPr>
            <p:cNvSpPr txBox="1"/>
            <p:nvPr/>
          </p:nvSpPr>
          <p:spPr>
            <a:xfrm>
              <a:off x="8172778" y="3406691"/>
              <a:ext cx="824936" cy="2857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29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EC0D72F-3C54-4FCD-8066-F605262FC4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42337B-3BC5-42BE-9646-4D8D660A7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73CD26-1283-4034-975A-238AA97A6D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Machine Learning Basics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53EDE09-266E-4BBB-B076-C6CD55CDB1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582163F-39FE-4236-B922-99A92F8BE57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Supervised Learning – Algorithms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57B47A1-22D6-419D-89EE-D7EB66C76F9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63D9513-3E58-4293-9FBE-31A975C29CA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Supervised Learning – Regression Evaluation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C6812DB-4A97-4207-927F-70EE2B3CEE4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7EE3500-06AA-4AAA-B72B-7313E6DBF3F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Supervised Learning – Classification Evaluation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3A0C04-C04A-4327-B38A-12BCB2D0EDB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255573" y="4876695"/>
            <a:ext cx="384000" cy="384000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299B185-B81A-47F7-82AE-25B5DC73DB0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Unsupervised Learning – Algorithms and Evaluation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C3902F3-96F8-409F-9F72-39096CAE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等线 Light"/>
              </a:rPr>
              <a:t>Intro to Machine Learning</a:t>
            </a:r>
            <a:endParaRPr lang="en-US" dirty="0">
              <a:solidFill>
                <a:schemeClr val="accent5">
                  <a:lumMod val="75000"/>
                </a:schemeClr>
              </a:solidFill>
              <a:ea typeface="等线 Light"/>
            </a:endParaRP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8CF6E11C-ED41-4D00-BEDC-20F757799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34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98D7EC-245E-F50F-B6EE-544103D5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>
                <a:cs typeface="Arial"/>
              </a:rPr>
              <a:t>Talk to your neighbor about the difference between </a:t>
            </a:r>
            <a:r>
              <a:rPr lang="en-US" sz="2400" i="1" u="sng" dirty="0">
                <a:cs typeface="Arial"/>
              </a:rPr>
              <a:t>bagging</a:t>
            </a:r>
            <a:r>
              <a:rPr lang="en-US" sz="2400" dirty="0">
                <a:cs typeface="Arial"/>
              </a:rPr>
              <a:t> and </a:t>
            </a:r>
            <a:r>
              <a:rPr lang="en-US" sz="2400" i="1" u="sng" dirty="0">
                <a:cs typeface="Arial"/>
              </a:rPr>
              <a:t>boosting</a:t>
            </a:r>
            <a:r>
              <a:rPr lang="en-US" sz="2400" dirty="0">
                <a:cs typeface="Arial"/>
              </a:rPr>
              <a:t>.</a:t>
            </a:r>
            <a:endParaRPr lang="en-US" sz="2400" i="1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2F8D-E866-C730-3950-4993B6D391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984240-235D-A6DA-AC9F-49226501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>
                <a:cs typeface="Arial"/>
              </a:rPr>
              <a:t>Pop Quiz!</a:t>
            </a:r>
            <a:endParaRPr lang="en-US" dirty="0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E67043D8-2E80-BEC3-FF8D-1B43FD370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1" y="1220756"/>
            <a:ext cx="5971224" cy="480053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Predict new data labels by creating a hyperplane (one dimension lower than data) to split objects on</a:t>
            </a:r>
            <a:endParaRPr lang="en-US" sz="2400" dirty="0">
              <a:cs typeface="Arial"/>
            </a:endParaRPr>
          </a:p>
          <a:p>
            <a:pPr marL="0" indent="0">
              <a:buNone/>
            </a:pPr>
            <a:endParaRPr lang="en-US" sz="2400"/>
          </a:p>
          <a:p>
            <a:pPr marL="239395" indent="-239395"/>
            <a:r>
              <a:rPr lang="en-US" sz="2400" dirty="0"/>
              <a:t>Usually performs well in classification tasks</a:t>
            </a:r>
            <a:endParaRPr lang="en-US" sz="2400" dirty="0">
              <a:cs typeface="Arial"/>
            </a:endParaRPr>
          </a:p>
          <a:p>
            <a:pPr marL="0" indent="0">
              <a:buNone/>
            </a:pPr>
            <a:endParaRPr lang="en-US" sz="2400"/>
          </a:p>
          <a:p>
            <a:pPr marL="239395" indent="-239395"/>
            <a:r>
              <a:rPr lang="en-US" sz="2400" dirty="0"/>
              <a:t>Form of the border between classes is specified with “Kernel”</a:t>
            </a:r>
            <a:endParaRPr lang="en-US" sz="2400">
              <a:cs typeface="Arial"/>
            </a:endParaRPr>
          </a:p>
          <a:p>
            <a:pPr marL="239395" indent="-239395"/>
            <a:r>
              <a:rPr lang="en-US" sz="2400" u="sng" dirty="0">
                <a:cs typeface="Arial"/>
              </a:rPr>
              <a:t>Hyperparameters:</a:t>
            </a:r>
            <a:endParaRPr lang="en-US" u="sng">
              <a:cs typeface="Arial"/>
            </a:endParaRPr>
          </a:p>
          <a:p>
            <a:pPr marL="479425" lvl="1" indent="-239395">
              <a:buFont typeface="Arial" panose="05020102010507070707" pitchFamily="18" charset="2"/>
            </a:pPr>
            <a:r>
              <a:rPr lang="en-US" sz="2400" dirty="0">
                <a:cs typeface="Arial"/>
              </a:rPr>
              <a:t>Kernel (e.g., linear vs polynomial)</a:t>
            </a:r>
            <a:endParaRPr lang="en-US" sz="2400" u="sng">
              <a:cs typeface="Arial"/>
            </a:endParaRPr>
          </a:p>
          <a:p>
            <a:pPr marL="479425" lvl="1" indent="-239395">
              <a:buFont typeface="Arial" panose="05020102010507070707" pitchFamily="18" charset="2"/>
              <a:buChar char="−"/>
            </a:pPr>
            <a:r>
              <a:rPr lang="en-US" sz="2400" dirty="0">
                <a:cs typeface="Arial"/>
              </a:rPr>
              <a:t>C (how bad is it to misclassify a point?)</a:t>
            </a:r>
          </a:p>
          <a:p>
            <a:pPr marL="479425" lvl="1" indent="-239395">
              <a:buFont typeface="Arial" panose="05020102010507070707" pitchFamily="18" charset="2"/>
              <a:buChar char="−"/>
            </a:pPr>
            <a:endParaRPr lang="en-US" sz="2400">
              <a:cs typeface="Arial"/>
            </a:endParaRPr>
          </a:p>
          <a:p>
            <a:pPr marL="239395" indent="0">
              <a:buFont typeface="Wingdings 2" panose="020B0604020202020204" pitchFamily="34" charset="0"/>
              <a:buChar char=""/>
            </a:pPr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/>
              <a:t>Supervised Learning – Support Vector Machine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DE9114C-E6D0-478B-8FD2-F8C559590FE9}"/>
              </a:ext>
            </a:extLst>
          </p:cNvPr>
          <p:cNvGrpSpPr/>
          <p:nvPr/>
        </p:nvGrpSpPr>
        <p:grpSpPr>
          <a:xfrm>
            <a:off x="6671499" y="1398828"/>
            <a:ext cx="5352561" cy="4379250"/>
            <a:chOff x="6671499" y="1398828"/>
            <a:chExt cx="5352561" cy="43792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866607-0648-48C3-8265-38351D0F328D}"/>
                </a:ext>
              </a:extLst>
            </p:cNvPr>
            <p:cNvGrpSpPr/>
            <p:nvPr/>
          </p:nvGrpSpPr>
          <p:grpSpPr>
            <a:xfrm>
              <a:off x="6671499" y="1811383"/>
              <a:ext cx="4736730" cy="3966695"/>
              <a:chOff x="6862000" y="3048686"/>
              <a:chExt cx="2514600" cy="203102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463B5A-66C1-4621-A4F6-DFAE69E3B846}"/>
                  </a:ext>
                </a:extLst>
              </p:cNvPr>
              <p:cNvGrpSpPr/>
              <p:nvPr/>
            </p:nvGrpSpPr>
            <p:grpSpPr>
              <a:xfrm>
                <a:off x="6862000" y="3048686"/>
                <a:ext cx="2514600" cy="2031023"/>
                <a:chOff x="4237892" y="3288324"/>
                <a:chExt cx="2514600" cy="2031023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1CF9EF1-D006-4C20-8443-EA022E9343C7}"/>
                    </a:ext>
                  </a:extLst>
                </p:cNvPr>
                <p:cNvGrpSpPr/>
                <p:nvPr/>
              </p:nvGrpSpPr>
              <p:grpSpPr>
                <a:xfrm>
                  <a:off x="4237892" y="3288324"/>
                  <a:ext cx="2514600" cy="2031023"/>
                  <a:chOff x="5802923" y="1808285"/>
                  <a:chExt cx="4844562" cy="3387969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4EBB53BC-C639-4BC2-8E14-15ECA3FFE509}"/>
                      </a:ext>
                    </a:extLst>
                  </p:cNvPr>
                  <p:cNvCxnSpPr/>
                  <p:nvPr/>
                </p:nvCxnSpPr>
                <p:spPr>
                  <a:xfrm>
                    <a:off x="5802923" y="5196254"/>
                    <a:ext cx="484456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07EC3FDD-C7B2-4FE1-960F-CBBA83559A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02923" y="1808285"/>
                    <a:ext cx="0" cy="33879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67F3B95-9B94-4EFD-8675-7F99EEEF6FCC}"/>
                    </a:ext>
                  </a:extLst>
                </p:cNvPr>
                <p:cNvSpPr/>
                <p:nvPr/>
              </p:nvSpPr>
              <p:spPr>
                <a:xfrm>
                  <a:off x="4729053" y="3419291"/>
                  <a:ext cx="111577" cy="10266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1BA8108-9833-439A-A105-18C1C62D3125}"/>
                    </a:ext>
                  </a:extLst>
                </p:cNvPr>
                <p:cNvSpPr/>
                <p:nvPr/>
              </p:nvSpPr>
              <p:spPr>
                <a:xfrm>
                  <a:off x="4986960" y="3533960"/>
                  <a:ext cx="111577" cy="10266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100ED17-7A41-4BC7-A331-08FEF073EA33}"/>
                    </a:ext>
                  </a:extLst>
                </p:cNvPr>
                <p:cNvSpPr/>
                <p:nvPr/>
              </p:nvSpPr>
              <p:spPr>
                <a:xfrm>
                  <a:off x="4875383" y="3391967"/>
                  <a:ext cx="111577" cy="10266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A190D00-ABC6-44F8-97C5-033B2CAD5AE1}"/>
                    </a:ext>
                  </a:extLst>
                </p:cNvPr>
                <p:cNvSpPr/>
                <p:nvPr/>
              </p:nvSpPr>
              <p:spPr>
                <a:xfrm>
                  <a:off x="4673264" y="3621022"/>
                  <a:ext cx="111577" cy="10266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83E3171-CD55-494A-AF03-D2A32C7C65FA}"/>
                    </a:ext>
                  </a:extLst>
                </p:cNvPr>
                <p:cNvSpPr/>
                <p:nvPr/>
              </p:nvSpPr>
              <p:spPr>
                <a:xfrm>
                  <a:off x="5574282" y="4594282"/>
                  <a:ext cx="111577" cy="10266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CE6899D-83A4-4C56-978C-CED240824964}"/>
                    </a:ext>
                  </a:extLst>
                </p:cNvPr>
                <p:cNvSpPr/>
                <p:nvPr/>
              </p:nvSpPr>
              <p:spPr>
                <a:xfrm>
                  <a:off x="5901512" y="4606928"/>
                  <a:ext cx="111577" cy="10266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C3AABAC-2B43-47B7-876C-A6DD422EC189}"/>
                    </a:ext>
                  </a:extLst>
                </p:cNvPr>
                <p:cNvSpPr/>
                <p:nvPr/>
              </p:nvSpPr>
              <p:spPr>
                <a:xfrm>
                  <a:off x="6152918" y="4723010"/>
                  <a:ext cx="111577" cy="10266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84A6058-C688-479E-9DC9-3675E5FCA37B}"/>
                    </a:ext>
                  </a:extLst>
                </p:cNvPr>
                <p:cNvSpPr/>
                <p:nvPr/>
              </p:nvSpPr>
              <p:spPr>
                <a:xfrm>
                  <a:off x="5897362" y="4329688"/>
                  <a:ext cx="111577" cy="10266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87CC84D-9F58-428B-8618-6F2B71D7E8E8}"/>
                    </a:ext>
                  </a:extLst>
                </p:cNvPr>
                <p:cNvSpPr/>
                <p:nvPr/>
              </p:nvSpPr>
              <p:spPr>
                <a:xfrm>
                  <a:off x="6126419" y="4337079"/>
                  <a:ext cx="111577" cy="10266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1516E70-62A7-4569-8041-4A21D4C6BFE3}"/>
                    </a:ext>
                  </a:extLst>
                </p:cNvPr>
                <p:cNvSpPr/>
                <p:nvPr/>
              </p:nvSpPr>
              <p:spPr>
                <a:xfrm>
                  <a:off x="4838663" y="3577040"/>
                  <a:ext cx="111577" cy="10266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6BCD16-0B41-4167-BDC3-746D3AA12C37}"/>
                  </a:ext>
                </a:extLst>
              </p:cNvPr>
              <p:cNvSpPr/>
              <p:nvPr/>
            </p:nvSpPr>
            <p:spPr>
              <a:xfrm>
                <a:off x="8095294" y="4623344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E0E2625-051F-4606-98F3-A799A3844D05}"/>
                  </a:ext>
                </a:extLst>
              </p:cNvPr>
              <p:cNvSpPr/>
              <p:nvPr/>
            </p:nvSpPr>
            <p:spPr>
              <a:xfrm>
                <a:off x="8520417" y="4623344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76115E-7A3D-49EF-BB9D-C2EBBBB0503C}"/>
                  </a:ext>
                </a:extLst>
              </p:cNvPr>
              <p:cNvSpPr/>
              <p:nvPr/>
            </p:nvSpPr>
            <p:spPr>
              <a:xfrm>
                <a:off x="8030862" y="4195808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98586D4-AA8E-4388-BA9F-152A47562308}"/>
                  </a:ext>
                </a:extLst>
              </p:cNvPr>
              <p:cNvSpPr/>
              <p:nvPr/>
            </p:nvSpPr>
            <p:spPr>
              <a:xfrm>
                <a:off x="8390444" y="3876398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D8FB80B-5FF0-4FB3-8C19-AD0C8322ED6A}"/>
                  </a:ext>
                </a:extLst>
              </p:cNvPr>
              <p:cNvSpPr/>
              <p:nvPr/>
            </p:nvSpPr>
            <p:spPr>
              <a:xfrm>
                <a:off x="7645475" y="4522277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0F7C1A-B1DF-4042-A3AA-DE425E2D2D06}"/>
                  </a:ext>
                </a:extLst>
              </p:cNvPr>
              <p:cNvSpPr/>
              <p:nvPr/>
            </p:nvSpPr>
            <p:spPr>
              <a:xfrm>
                <a:off x="7666856" y="4149202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7B24363-B636-47E4-9EF3-6F66C698AF93}"/>
                  </a:ext>
                </a:extLst>
              </p:cNvPr>
              <p:cNvSpPr/>
              <p:nvPr/>
            </p:nvSpPr>
            <p:spPr>
              <a:xfrm>
                <a:off x="8489093" y="3432902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1A0A809-8B8F-4D6A-961E-9EA0F292C818}"/>
                  </a:ext>
                </a:extLst>
              </p:cNvPr>
              <p:cNvSpPr/>
              <p:nvPr/>
            </p:nvSpPr>
            <p:spPr>
              <a:xfrm>
                <a:off x="8650600" y="3749868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F7EC8EF-6C68-4AB5-96FE-133C0F814F49}"/>
                  </a:ext>
                </a:extLst>
              </p:cNvPr>
              <p:cNvSpPr/>
              <p:nvPr/>
            </p:nvSpPr>
            <p:spPr>
              <a:xfrm>
                <a:off x="7906742" y="3938816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076CC1A-4F0A-4449-BE21-721DDEBF61F5}"/>
                  </a:ext>
                </a:extLst>
              </p:cNvPr>
              <p:cNvSpPr/>
              <p:nvPr/>
            </p:nvSpPr>
            <p:spPr>
              <a:xfrm>
                <a:off x="7615171" y="3489802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E14D00-F1C0-4BEC-A223-3F75E103ECB5}"/>
                  </a:ext>
                </a:extLst>
              </p:cNvPr>
              <p:cNvSpPr/>
              <p:nvPr/>
            </p:nvSpPr>
            <p:spPr>
              <a:xfrm>
                <a:off x="7844320" y="3413219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F5004C2-3F3E-4272-8EF0-F88C23D71EA5}"/>
                  </a:ext>
                </a:extLst>
              </p:cNvPr>
              <p:cNvSpPr/>
              <p:nvPr/>
            </p:nvSpPr>
            <p:spPr>
              <a:xfrm>
                <a:off x="7327977" y="3636018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537F561-7F58-4F6D-B1EF-D4CE16877E1E}"/>
                  </a:ext>
                </a:extLst>
              </p:cNvPr>
              <p:cNvSpPr/>
              <p:nvPr/>
            </p:nvSpPr>
            <p:spPr>
              <a:xfrm>
                <a:off x="7903335" y="3115868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C68B988-EE21-4E11-BAA6-95E7BF4F39DD}"/>
                  </a:ext>
                </a:extLst>
              </p:cNvPr>
              <p:cNvSpPr/>
              <p:nvPr/>
            </p:nvSpPr>
            <p:spPr>
              <a:xfrm>
                <a:off x="7757005" y="3165036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EA819F-4F2D-4F3A-80DE-D944967B4320}"/>
                  </a:ext>
                </a:extLst>
              </p:cNvPr>
              <p:cNvSpPr/>
              <p:nvPr/>
            </p:nvSpPr>
            <p:spPr>
              <a:xfrm>
                <a:off x="8030862" y="3330051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8343E2-E9DD-4FA7-808D-EC5D2C85D1A7}"/>
                </a:ext>
              </a:extLst>
            </p:cNvPr>
            <p:cNvSpPr/>
            <p:nvPr/>
          </p:nvSpPr>
          <p:spPr>
            <a:xfrm>
              <a:off x="7667584" y="3457689"/>
              <a:ext cx="210177" cy="2005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C72AF2D-984C-49B8-9986-2671BA9B5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7053" y="2011064"/>
              <a:ext cx="2459169" cy="2233987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F5C843-850E-4053-9D24-974EA815F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2645" y="2461160"/>
              <a:ext cx="2459169" cy="2233987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F45E68E-BCDF-469B-814F-074C20511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5979" y="2256249"/>
              <a:ext cx="2459169" cy="2233987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1EA7261-D83F-4041-BE04-A9FA6162EAA3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772673" y="1615537"/>
              <a:ext cx="100807" cy="184215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4EEB05A-9FFA-4E20-B8E8-A5D2D798135F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910774" y="1613363"/>
              <a:ext cx="993280" cy="77690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254737-2A85-4EB4-938E-0FA546FC2D59}"/>
                </a:ext>
              </a:extLst>
            </p:cNvPr>
            <p:cNvSpPr txBox="1"/>
            <p:nvPr/>
          </p:nvSpPr>
          <p:spPr>
            <a:xfrm>
              <a:off x="7242503" y="1398828"/>
              <a:ext cx="1535066" cy="3125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tx2"/>
                </a:buClr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vectors (class-1)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A0B8FE9-5494-43F8-8EB6-AEDA8E4C60FD}"/>
                </a:ext>
              </a:extLst>
            </p:cNvPr>
            <p:cNvSpPr txBox="1"/>
            <p:nvPr/>
          </p:nvSpPr>
          <p:spPr>
            <a:xfrm>
              <a:off x="10488994" y="4268583"/>
              <a:ext cx="1535066" cy="3125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tx2"/>
                </a:buClr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vectors (class-2)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8C416D5-D11A-4F23-9F71-933809C149C5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 flipH="1" flipV="1">
              <a:off x="9915837" y="2732926"/>
              <a:ext cx="1099073" cy="16290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1985E26-EDE8-4065-9DE8-CC8EDB4DE396}"/>
                </a:ext>
              </a:extLst>
            </p:cNvPr>
            <p:cNvCxnSpPr>
              <a:cxnSpLocks/>
              <a:endCxn id="18" idx="5"/>
            </p:cNvCxnSpPr>
            <p:nvPr/>
          </p:nvCxnSpPr>
          <p:spPr>
            <a:xfrm flipH="1" flipV="1">
              <a:off x="8818867" y="3721003"/>
              <a:ext cx="2165989" cy="61140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DA0A594-039D-443B-B08C-11A212488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2500" y="4060171"/>
              <a:ext cx="2498003" cy="30136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90BEC2-15CE-4AFB-91BF-CCE01363057D}"/>
                </a:ext>
              </a:extLst>
            </p:cNvPr>
            <p:cNvCxnSpPr/>
            <p:nvPr/>
          </p:nvCxnSpPr>
          <p:spPr>
            <a:xfrm>
              <a:off x="7027053" y="4297082"/>
              <a:ext cx="464552" cy="416575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ADDC830-CDF9-449B-A8DB-9762581A76E4}"/>
                </a:ext>
              </a:extLst>
            </p:cNvPr>
            <p:cNvSpPr txBox="1"/>
            <p:nvPr/>
          </p:nvSpPr>
          <p:spPr>
            <a:xfrm>
              <a:off x="6759078" y="4431376"/>
              <a:ext cx="579729" cy="3125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tx2"/>
                </a:buClr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12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Most popular Machine Learning algorithm!</a:t>
            </a:r>
            <a:endParaRPr lang="en-US" dirty="0"/>
          </a:p>
          <a:p>
            <a:pPr marL="239395" indent="-239395"/>
            <a:endParaRPr lang="en-US" sz="2400">
              <a:cs typeface="Arial"/>
            </a:endParaRPr>
          </a:p>
          <a:p>
            <a:pPr marL="239395" lvl="1" indent="0">
              <a:buNone/>
            </a:pPr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/>
              <a:t>Supervised Learning – Artificial Neural Network</a:t>
            </a: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1026" name="Picture 2" descr="Image result for brain">
            <a:extLst>
              <a:ext uri="{FF2B5EF4-FFF2-40B4-BE49-F238E27FC236}">
                <a16:creationId xmlns:a16="http://schemas.microsoft.com/office/drawing/2014/main" id="{EBEC62C8-A874-4910-95F0-2973FA71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43" y="2230194"/>
            <a:ext cx="36703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6B5A02D9-FE41-41EA-BC69-8ADA6C98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17" y="2230192"/>
            <a:ext cx="2852766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1AACCC-915A-4B88-BF64-817B6468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85" y="2230191"/>
            <a:ext cx="40481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0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5803928" cy="4800533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/>
            <a:r>
              <a:rPr lang="en-US" sz="2400" dirty="0"/>
              <a:t>Three components:</a:t>
            </a: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479425" lvl="1" indent="-239395"/>
            <a:r>
              <a:rPr lang="en-US" sz="2400" dirty="0"/>
              <a:t>Input layer</a:t>
            </a:r>
            <a:endParaRPr lang="en-US" sz="2400" dirty="0">
              <a:cs typeface="Arial"/>
            </a:endParaRPr>
          </a:p>
          <a:p>
            <a:pPr marL="479425" lvl="1" indent="-239395"/>
            <a:endParaRPr lang="en-US" sz="2400"/>
          </a:p>
          <a:p>
            <a:pPr marL="479425" lvl="1" indent="-239395"/>
            <a:r>
              <a:rPr lang="en-US" sz="2400" dirty="0"/>
              <a:t>Hidden layer</a:t>
            </a:r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 dirty="0"/>
              <a:t>Output layer</a:t>
            </a:r>
            <a:endParaRPr lang="en-US" sz="2400" dirty="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240030" lvl="1" indent="0">
              <a:buNone/>
            </a:pPr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>
                <a:ea typeface="+mj-lt"/>
                <a:cs typeface="+mj-lt"/>
              </a:rPr>
              <a:t>Supervised Learning – Artificial Neural Network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6" name="Google Shape;449;p27">
            <a:extLst>
              <a:ext uri="{FF2B5EF4-FFF2-40B4-BE49-F238E27FC236}">
                <a16:creationId xmlns:a16="http://schemas.microsoft.com/office/drawing/2014/main" id="{989A125F-2560-4720-B847-AD8515ECF343}"/>
              </a:ext>
            </a:extLst>
          </p:cNvPr>
          <p:cNvGrpSpPr/>
          <p:nvPr/>
        </p:nvGrpSpPr>
        <p:grpSpPr>
          <a:xfrm>
            <a:off x="6271117" y="2000250"/>
            <a:ext cx="4187333" cy="3401562"/>
            <a:chOff x="3669609" y="1912244"/>
            <a:chExt cx="5101733" cy="4193275"/>
          </a:xfrm>
        </p:grpSpPr>
        <p:sp>
          <p:nvSpPr>
            <p:cNvPr id="7" name="Google Shape;450;p27">
              <a:extLst>
                <a:ext uri="{FF2B5EF4-FFF2-40B4-BE49-F238E27FC236}">
                  <a16:creationId xmlns:a16="http://schemas.microsoft.com/office/drawing/2014/main" id="{8893C7FA-35FC-4E1D-A6E7-33027E975281}"/>
                </a:ext>
              </a:extLst>
            </p:cNvPr>
            <p:cNvSpPr/>
            <p:nvPr/>
          </p:nvSpPr>
          <p:spPr>
            <a:xfrm>
              <a:off x="5972927" y="2687531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451;p27">
              <a:extLst>
                <a:ext uri="{FF2B5EF4-FFF2-40B4-BE49-F238E27FC236}">
                  <a16:creationId xmlns:a16="http://schemas.microsoft.com/office/drawing/2014/main" id="{DDF767B4-FE3B-4BC6-B3EF-E371CA06803C}"/>
                </a:ext>
              </a:extLst>
            </p:cNvPr>
            <p:cNvSpPr/>
            <p:nvPr/>
          </p:nvSpPr>
          <p:spPr>
            <a:xfrm>
              <a:off x="3669609" y="2165591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endParaRPr dirty="0"/>
            </a:p>
          </p:txBody>
        </p:sp>
        <p:sp>
          <p:nvSpPr>
            <p:cNvPr id="9" name="Google Shape;452;p27">
              <a:extLst>
                <a:ext uri="{FF2B5EF4-FFF2-40B4-BE49-F238E27FC236}">
                  <a16:creationId xmlns:a16="http://schemas.microsoft.com/office/drawing/2014/main" id="{9DFA0731-806E-4A74-890A-8019C68E8D0D}"/>
                </a:ext>
              </a:extLst>
            </p:cNvPr>
            <p:cNvSpPr/>
            <p:nvPr/>
          </p:nvSpPr>
          <p:spPr>
            <a:xfrm>
              <a:off x="3669609" y="3039942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" name="Google Shape;453;p27">
              <a:extLst>
                <a:ext uri="{FF2B5EF4-FFF2-40B4-BE49-F238E27FC236}">
                  <a16:creationId xmlns:a16="http://schemas.microsoft.com/office/drawing/2014/main" id="{C1CC2AB6-77E5-49B1-A93F-0899B340695B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4223791" y="2442682"/>
              <a:ext cx="1749000" cy="52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" name="Google Shape;454;p27">
              <a:extLst>
                <a:ext uri="{FF2B5EF4-FFF2-40B4-BE49-F238E27FC236}">
                  <a16:creationId xmlns:a16="http://schemas.microsoft.com/office/drawing/2014/main" id="{4A5AFD1D-4D9A-4B0D-B010-B8B1754F18DC}"/>
                </a:ext>
              </a:extLst>
            </p:cNvPr>
            <p:cNvCxnSpPr>
              <a:stCxn id="9" idx="6"/>
              <a:endCxn id="7" idx="2"/>
            </p:cNvCxnSpPr>
            <p:nvPr/>
          </p:nvCxnSpPr>
          <p:spPr>
            <a:xfrm rot="10800000" flipH="1">
              <a:off x="4223791" y="2964533"/>
              <a:ext cx="1749000" cy="35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2" name="Google Shape;455;p27">
              <a:extLst>
                <a:ext uri="{FF2B5EF4-FFF2-40B4-BE49-F238E27FC236}">
                  <a16:creationId xmlns:a16="http://schemas.microsoft.com/office/drawing/2014/main" id="{77D66184-5DD5-4640-981E-484109E2CAA9}"/>
                </a:ext>
              </a:extLst>
            </p:cNvPr>
            <p:cNvSpPr/>
            <p:nvPr/>
          </p:nvSpPr>
          <p:spPr>
            <a:xfrm>
              <a:off x="3711507" y="2244344"/>
              <a:ext cx="470385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6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13" name="Google Shape;456;p27">
              <a:extLst>
                <a:ext uri="{FF2B5EF4-FFF2-40B4-BE49-F238E27FC236}">
                  <a16:creationId xmlns:a16="http://schemas.microsoft.com/office/drawing/2014/main" id="{76603D35-C748-4051-9461-6E41EF2D8B5A}"/>
                </a:ext>
              </a:extLst>
            </p:cNvPr>
            <p:cNvSpPr/>
            <p:nvPr/>
          </p:nvSpPr>
          <p:spPr>
            <a:xfrm>
              <a:off x="3669609" y="3914293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457;p27">
              <a:extLst>
                <a:ext uri="{FF2B5EF4-FFF2-40B4-BE49-F238E27FC236}">
                  <a16:creationId xmlns:a16="http://schemas.microsoft.com/office/drawing/2014/main" id="{75C3B7FE-8E5E-4438-8E19-0BC492CC41AD}"/>
                </a:ext>
              </a:extLst>
            </p:cNvPr>
            <p:cNvSpPr/>
            <p:nvPr/>
          </p:nvSpPr>
          <p:spPr>
            <a:xfrm>
              <a:off x="3669609" y="5266629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" name="Google Shape;458;p27">
              <a:extLst>
                <a:ext uri="{FF2B5EF4-FFF2-40B4-BE49-F238E27FC236}">
                  <a16:creationId xmlns:a16="http://schemas.microsoft.com/office/drawing/2014/main" id="{C78C76F2-0021-4B7B-8B67-DBDEC1D83579}"/>
                </a:ext>
              </a:extLst>
            </p:cNvPr>
            <p:cNvSpPr txBox="1"/>
            <p:nvPr/>
          </p:nvSpPr>
          <p:spPr>
            <a:xfrm rot="5400000">
              <a:off x="3832984" y="4656705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…</a:t>
              </a:r>
              <a:endParaRPr dirty="0"/>
            </a:p>
          </p:txBody>
        </p:sp>
        <p:sp>
          <p:nvSpPr>
            <p:cNvPr id="18" name="Google Shape;459;p27">
              <a:extLst>
                <a:ext uri="{FF2B5EF4-FFF2-40B4-BE49-F238E27FC236}">
                  <a16:creationId xmlns:a16="http://schemas.microsoft.com/office/drawing/2014/main" id="{C77EB085-98D3-493D-9E83-6155BA58335E}"/>
                </a:ext>
              </a:extLst>
            </p:cNvPr>
            <p:cNvSpPr/>
            <p:nvPr/>
          </p:nvSpPr>
          <p:spPr>
            <a:xfrm>
              <a:off x="5972927" y="3498657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" name="Google Shape;460;p27">
              <a:extLst>
                <a:ext uri="{FF2B5EF4-FFF2-40B4-BE49-F238E27FC236}">
                  <a16:creationId xmlns:a16="http://schemas.microsoft.com/office/drawing/2014/main" id="{46C63077-3A91-4355-9E4E-AF240D241A9D}"/>
                </a:ext>
              </a:extLst>
            </p:cNvPr>
            <p:cNvSpPr/>
            <p:nvPr/>
          </p:nvSpPr>
          <p:spPr>
            <a:xfrm>
              <a:off x="5972927" y="4697213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20" name="Google Shape;461;p27">
              <a:extLst>
                <a:ext uri="{FF2B5EF4-FFF2-40B4-BE49-F238E27FC236}">
                  <a16:creationId xmlns:a16="http://schemas.microsoft.com/office/drawing/2014/main" id="{CD78D395-FB3E-4E36-93DF-03B793AA5985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>
              <a:off x="4223791" y="3317033"/>
              <a:ext cx="1749000" cy="45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1" name="Google Shape;462;p27">
              <a:extLst>
                <a:ext uri="{FF2B5EF4-FFF2-40B4-BE49-F238E27FC236}">
                  <a16:creationId xmlns:a16="http://schemas.microsoft.com/office/drawing/2014/main" id="{F7172AED-CC04-425F-97B5-DA6E74CCBAA0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>
              <a:off x="4223791" y="3317033"/>
              <a:ext cx="1749000" cy="16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2" name="Google Shape;463;p27">
              <a:extLst>
                <a:ext uri="{FF2B5EF4-FFF2-40B4-BE49-F238E27FC236}">
                  <a16:creationId xmlns:a16="http://schemas.microsoft.com/office/drawing/2014/main" id="{04D0ED7E-C81D-44CF-9388-018A2B2804B9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>
              <a:off x="4223791" y="2442682"/>
              <a:ext cx="1749000" cy="133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3" name="Google Shape;464;p27">
              <a:extLst>
                <a:ext uri="{FF2B5EF4-FFF2-40B4-BE49-F238E27FC236}">
                  <a16:creationId xmlns:a16="http://schemas.microsoft.com/office/drawing/2014/main" id="{4E68159E-ACD9-4B89-B3A3-71E70A7CF6B0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>
              <a:off x="4223791" y="2442682"/>
              <a:ext cx="1749000" cy="253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4" name="Google Shape;465;p27">
              <a:extLst>
                <a:ext uri="{FF2B5EF4-FFF2-40B4-BE49-F238E27FC236}">
                  <a16:creationId xmlns:a16="http://schemas.microsoft.com/office/drawing/2014/main" id="{C6731657-F859-400E-A33E-7BDCAF11885F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rot="10800000" flipH="1">
              <a:off x="4223791" y="3775884"/>
              <a:ext cx="1749000" cy="41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5" name="Google Shape;466;p27">
              <a:extLst>
                <a:ext uri="{FF2B5EF4-FFF2-40B4-BE49-F238E27FC236}">
                  <a16:creationId xmlns:a16="http://schemas.microsoft.com/office/drawing/2014/main" id="{FABDF762-AE8D-4864-AE51-B06F7DEF129B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rot="10800000" flipH="1">
              <a:off x="4223791" y="2964684"/>
              <a:ext cx="1749000" cy="122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6" name="Google Shape;467;p27">
              <a:extLst>
                <a:ext uri="{FF2B5EF4-FFF2-40B4-BE49-F238E27FC236}">
                  <a16:creationId xmlns:a16="http://schemas.microsoft.com/office/drawing/2014/main" id="{E5C14B31-9591-40C7-BF15-70293F5F2D06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 rot="10800000" flipH="1">
              <a:off x="4223791" y="2964620"/>
              <a:ext cx="1749000" cy="257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7" name="Google Shape;468;p27">
              <a:extLst>
                <a:ext uri="{FF2B5EF4-FFF2-40B4-BE49-F238E27FC236}">
                  <a16:creationId xmlns:a16="http://schemas.microsoft.com/office/drawing/2014/main" id="{0DE39467-C9B8-4680-A043-B6F514BE6C2C}"/>
                </a:ext>
              </a:extLst>
            </p:cNvPr>
            <p:cNvCxnSpPr>
              <a:stCxn id="13" idx="6"/>
              <a:endCxn id="19" idx="2"/>
            </p:cNvCxnSpPr>
            <p:nvPr/>
          </p:nvCxnSpPr>
          <p:spPr>
            <a:xfrm>
              <a:off x="4223791" y="4191384"/>
              <a:ext cx="1749000" cy="78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8" name="Google Shape;469;p27">
              <a:extLst>
                <a:ext uri="{FF2B5EF4-FFF2-40B4-BE49-F238E27FC236}">
                  <a16:creationId xmlns:a16="http://schemas.microsoft.com/office/drawing/2014/main" id="{398D37C3-2373-4DD7-A0C2-64E2D19BFDC9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 rot="10800000" flipH="1">
              <a:off x="4223791" y="3775820"/>
              <a:ext cx="1749000" cy="1767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9" name="Google Shape;470;p27">
              <a:extLst>
                <a:ext uri="{FF2B5EF4-FFF2-40B4-BE49-F238E27FC236}">
                  <a16:creationId xmlns:a16="http://schemas.microsoft.com/office/drawing/2014/main" id="{925E1FEF-6881-4B58-895B-CC196B465A2B}"/>
                </a:ext>
              </a:extLst>
            </p:cNvPr>
            <p:cNvCxnSpPr>
              <a:stCxn id="16" idx="6"/>
              <a:endCxn id="19" idx="2"/>
            </p:cNvCxnSpPr>
            <p:nvPr/>
          </p:nvCxnSpPr>
          <p:spPr>
            <a:xfrm rot="10800000" flipH="1">
              <a:off x="4223791" y="4974320"/>
              <a:ext cx="1749000" cy="56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30" name="Google Shape;471;p27">
              <a:extLst>
                <a:ext uri="{FF2B5EF4-FFF2-40B4-BE49-F238E27FC236}">
                  <a16:creationId xmlns:a16="http://schemas.microsoft.com/office/drawing/2014/main" id="{2D5DE454-4C00-433A-8D4D-6AB5086A3638}"/>
                </a:ext>
              </a:extLst>
            </p:cNvPr>
            <p:cNvSpPr txBox="1"/>
            <p:nvPr/>
          </p:nvSpPr>
          <p:spPr>
            <a:xfrm rot="5400000">
              <a:off x="6135666" y="4167035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…</a:t>
              </a:r>
              <a:endParaRPr dirty="0"/>
            </a:p>
          </p:txBody>
        </p:sp>
        <p:sp>
          <p:nvSpPr>
            <p:cNvPr id="31" name="Google Shape;472;p27">
              <a:extLst>
                <a:ext uri="{FF2B5EF4-FFF2-40B4-BE49-F238E27FC236}">
                  <a16:creationId xmlns:a16="http://schemas.microsoft.com/office/drawing/2014/main" id="{DCFFD51D-F475-4566-AC0A-7DC33C2633E7}"/>
                </a:ext>
              </a:extLst>
            </p:cNvPr>
            <p:cNvSpPr/>
            <p:nvPr/>
          </p:nvSpPr>
          <p:spPr>
            <a:xfrm>
              <a:off x="8217160" y="2627409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473;p27">
              <a:extLst>
                <a:ext uri="{FF2B5EF4-FFF2-40B4-BE49-F238E27FC236}">
                  <a16:creationId xmlns:a16="http://schemas.microsoft.com/office/drawing/2014/main" id="{C526DE9A-781E-4450-A73B-4A8272EF5EC0}"/>
                </a:ext>
              </a:extLst>
            </p:cNvPr>
            <p:cNvSpPr/>
            <p:nvPr/>
          </p:nvSpPr>
          <p:spPr>
            <a:xfrm>
              <a:off x="8217160" y="3498657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474;p27">
              <a:extLst>
                <a:ext uri="{FF2B5EF4-FFF2-40B4-BE49-F238E27FC236}">
                  <a16:creationId xmlns:a16="http://schemas.microsoft.com/office/drawing/2014/main" id="{C73A73DE-3F5F-4769-9FC8-3ED7B34488F8}"/>
                </a:ext>
              </a:extLst>
            </p:cNvPr>
            <p:cNvSpPr/>
            <p:nvPr/>
          </p:nvSpPr>
          <p:spPr>
            <a:xfrm>
              <a:off x="8217160" y="4697213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475;p27">
              <a:extLst>
                <a:ext uri="{FF2B5EF4-FFF2-40B4-BE49-F238E27FC236}">
                  <a16:creationId xmlns:a16="http://schemas.microsoft.com/office/drawing/2014/main" id="{CA7EC422-6364-4F3D-A1E1-3B4342C59966}"/>
                </a:ext>
              </a:extLst>
            </p:cNvPr>
            <p:cNvSpPr txBox="1"/>
            <p:nvPr/>
          </p:nvSpPr>
          <p:spPr>
            <a:xfrm rot="5400000">
              <a:off x="8379899" y="4167035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…</a:t>
              </a:r>
              <a:endParaRPr dirty="0"/>
            </a:p>
          </p:txBody>
        </p:sp>
        <p:sp>
          <p:nvSpPr>
            <p:cNvPr id="35" name="Google Shape;476;p27">
              <a:extLst>
                <a:ext uri="{FF2B5EF4-FFF2-40B4-BE49-F238E27FC236}">
                  <a16:creationId xmlns:a16="http://schemas.microsoft.com/office/drawing/2014/main" id="{66C193CD-8087-450C-BE0A-D2762E4CECC1}"/>
                </a:ext>
              </a:extLst>
            </p:cNvPr>
            <p:cNvSpPr/>
            <p:nvPr/>
          </p:nvSpPr>
          <p:spPr>
            <a:xfrm>
              <a:off x="5972927" y="1912244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477;p27">
              <a:extLst>
                <a:ext uri="{FF2B5EF4-FFF2-40B4-BE49-F238E27FC236}">
                  <a16:creationId xmlns:a16="http://schemas.microsoft.com/office/drawing/2014/main" id="{97E41B4A-BB74-4491-8EDB-B70890381BBF}"/>
                </a:ext>
              </a:extLst>
            </p:cNvPr>
            <p:cNvSpPr/>
            <p:nvPr/>
          </p:nvSpPr>
          <p:spPr>
            <a:xfrm>
              <a:off x="5972927" y="5551337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7" name="Google Shape;478;p27">
              <a:extLst>
                <a:ext uri="{FF2B5EF4-FFF2-40B4-BE49-F238E27FC236}">
                  <a16:creationId xmlns:a16="http://schemas.microsoft.com/office/drawing/2014/main" id="{AB45FC1C-A3CE-4992-982B-5980F6DDB377}"/>
                </a:ext>
              </a:extLst>
            </p:cNvPr>
            <p:cNvCxnSpPr>
              <a:stCxn id="8" idx="6"/>
            </p:cNvCxnSpPr>
            <p:nvPr/>
          </p:nvCxnSpPr>
          <p:spPr>
            <a:xfrm rot="10800000" flipH="1">
              <a:off x="4223791" y="2180482"/>
              <a:ext cx="17490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38" name="Google Shape;479;p27">
              <a:extLst>
                <a:ext uri="{FF2B5EF4-FFF2-40B4-BE49-F238E27FC236}">
                  <a16:creationId xmlns:a16="http://schemas.microsoft.com/office/drawing/2014/main" id="{FA2FF489-956D-4DDE-9820-C92DE4C69D89}"/>
                </a:ext>
              </a:extLst>
            </p:cNvPr>
            <p:cNvCxnSpPr>
              <a:stCxn id="8" idx="6"/>
              <a:endCxn id="36" idx="2"/>
            </p:cNvCxnSpPr>
            <p:nvPr/>
          </p:nvCxnSpPr>
          <p:spPr>
            <a:xfrm>
              <a:off x="4223791" y="2442682"/>
              <a:ext cx="1749000" cy="33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39" name="Google Shape;480;p27">
              <a:extLst>
                <a:ext uri="{FF2B5EF4-FFF2-40B4-BE49-F238E27FC236}">
                  <a16:creationId xmlns:a16="http://schemas.microsoft.com/office/drawing/2014/main" id="{F05897E6-532C-4EBD-96E4-CB6616E3D899}"/>
                </a:ext>
              </a:extLst>
            </p:cNvPr>
            <p:cNvCxnSpPr>
              <a:stCxn id="9" idx="6"/>
              <a:endCxn id="35" idx="2"/>
            </p:cNvCxnSpPr>
            <p:nvPr/>
          </p:nvCxnSpPr>
          <p:spPr>
            <a:xfrm rot="10800000" flipH="1">
              <a:off x="4223791" y="2189333"/>
              <a:ext cx="1749000" cy="112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0" name="Google Shape;481;p27">
              <a:extLst>
                <a:ext uri="{FF2B5EF4-FFF2-40B4-BE49-F238E27FC236}">
                  <a16:creationId xmlns:a16="http://schemas.microsoft.com/office/drawing/2014/main" id="{4BCEFBB6-234C-44D7-ACDF-EEA9F545E62C}"/>
                </a:ext>
              </a:extLst>
            </p:cNvPr>
            <p:cNvCxnSpPr>
              <a:stCxn id="9" idx="6"/>
            </p:cNvCxnSpPr>
            <p:nvPr/>
          </p:nvCxnSpPr>
          <p:spPr>
            <a:xfrm>
              <a:off x="4223791" y="3317033"/>
              <a:ext cx="1749000" cy="252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1" name="Google Shape;482;p27">
              <a:extLst>
                <a:ext uri="{FF2B5EF4-FFF2-40B4-BE49-F238E27FC236}">
                  <a16:creationId xmlns:a16="http://schemas.microsoft.com/office/drawing/2014/main" id="{75487758-467E-4D98-BD38-8F091671E5FB}"/>
                </a:ext>
              </a:extLst>
            </p:cNvPr>
            <p:cNvCxnSpPr>
              <a:stCxn id="16" idx="6"/>
              <a:endCxn id="35" idx="2"/>
            </p:cNvCxnSpPr>
            <p:nvPr/>
          </p:nvCxnSpPr>
          <p:spPr>
            <a:xfrm rot="10800000" flipH="1">
              <a:off x="4223791" y="2189420"/>
              <a:ext cx="1749000" cy="3354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2" name="Google Shape;483;p27">
              <a:extLst>
                <a:ext uri="{FF2B5EF4-FFF2-40B4-BE49-F238E27FC236}">
                  <a16:creationId xmlns:a16="http://schemas.microsoft.com/office/drawing/2014/main" id="{333CAC1C-4465-4766-9607-10081481F704}"/>
                </a:ext>
              </a:extLst>
            </p:cNvPr>
            <p:cNvCxnSpPr>
              <a:stCxn id="13" idx="6"/>
              <a:endCxn id="36" idx="2"/>
            </p:cNvCxnSpPr>
            <p:nvPr/>
          </p:nvCxnSpPr>
          <p:spPr>
            <a:xfrm>
              <a:off x="4223791" y="4191384"/>
              <a:ext cx="1749000" cy="163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3" name="Google Shape;484;p27">
              <a:extLst>
                <a:ext uri="{FF2B5EF4-FFF2-40B4-BE49-F238E27FC236}">
                  <a16:creationId xmlns:a16="http://schemas.microsoft.com/office/drawing/2014/main" id="{DFDEC79D-BF6F-4E1F-8497-7499F2DDAB18}"/>
                </a:ext>
              </a:extLst>
            </p:cNvPr>
            <p:cNvCxnSpPr>
              <a:stCxn id="13" idx="6"/>
              <a:endCxn id="35" idx="2"/>
            </p:cNvCxnSpPr>
            <p:nvPr/>
          </p:nvCxnSpPr>
          <p:spPr>
            <a:xfrm rot="10800000" flipH="1">
              <a:off x="4223791" y="2189484"/>
              <a:ext cx="1749000" cy="2001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4" name="Google Shape;485;p27">
              <a:extLst>
                <a:ext uri="{FF2B5EF4-FFF2-40B4-BE49-F238E27FC236}">
                  <a16:creationId xmlns:a16="http://schemas.microsoft.com/office/drawing/2014/main" id="{5E177A91-41E4-4E49-8BBD-6490F5A08604}"/>
                </a:ext>
              </a:extLst>
            </p:cNvPr>
            <p:cNvCxnSpPr>
              <a:stCxn id="16" idx="6"/>
              <a:endCxn id="36" idx="2"/>
            </p:cNvCxnSpPr>
            <p:nvPr/>
          </p:nvCxnSpPr>
          <p:spPr>
            <a:xfrm>
              <a:off x="4223791" y="5543720"/>
              <a:ext cx="1749000" cy="28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5" name="Google Shape;486;p27">
              <a:extLst>
                <a:ext uri="{FF2B5EF4-FFF2-40B4-BE49-F238E27FC236}">
                  <a16:creationId xmlns:a16="http://schemas.microsoft.com/office/drawing/2014/main" id="{5782B501-A5CE-4D52-855A-ADFD1D60A474}"/>
                </a:ext>
              </a:extLst>
            </p:cNvPr>
            <p:cNvCxnSpPr>
              <a:stCxn id="35" idx="6"/>
              <a:endCxn id="33" idx="2"/>
            </p:cNvCxnSpPr>
            <p:nvPr/>
          </p:nvCxnSpPr>
          <p:spPr>
            <a:xfrm>
              <a:off x="6527109" y="2189335"/>
              <a:ext cx="1690200" cy="278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6" name="Google Shape;487;p27">
              <a:extLst>
                <a:ext uri="{FF2B5EF4-FFF2-40B4-BE49-F238E27FC236}">
                  <a16:creationId xmlns:a16="http://schemas.microsoft.com/office/drawing/2014/main" id="{CED646B0-8492-49B1-9E49-FAB40A817FCA}"/>
                </a:ext>
              </a:extLst>
            </p:cNvPr>
            <p:cNvCxnSpPr>
              <a:stCxn id="35" idx="6"/>
              <a:endCxn id="32" idx="2"/>
            </p:cNvCxnSpPr>
            <p:nvPr/>
          </p:nvCxnSpPr>
          <p:spPr>
            <a:xfrm>
              <a:off x="6527109" y="2189335"/>
              <a:ext cx="1690200" cy="158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7" name="Google Shape;488;p27">
              <a:extLst>
                <a:ext uri="{FF2B5EF4-FFF2-40B4-BE49-F238E27FC236}">
                  <a16:creationId xmlns:a16="http://schemas.microsoft.com/office/drawing/2014/main" id="{CACFB7C0-772E-4E7D-A7BE-442FF25C23EC}"/>
                </a:ext>
              </a:extLst>
            </p:cNvPr>
            <p:cNvCxnSpPr>
              <a:stCxn id="35" idx="6"/>
              <a:endCxn id="31" idx="2"/>
            </p:cNvCxnSpPr>
            <p:nvPr/>
          </p:nvCxnSpPr>
          <p:spPr>
            <a:xfrm>
              <a:off x="6527109" y="2189335"/>
              <a:ext cx="1690200" cy="7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8" name="Google Shape;489;p27">
              <a:extLst>
                <a:ext uri="{FF2B5EF4-FFF2-40B4-BE49-F238E27FC236}">
                  <a16:creationId xmlns:a16="http://schemas.microsoft.com/office/drawing/2014/main" id="{4013B2D3-9983-4846-BD7D-0B354EA78048}"/>
                </a:ext>
              </a:extLst>
            </p:cNvPr>
            <p:cNvCxnSpPr>
              <a:stCxn id="7" idx="6"/>
              <a:endCxn id="31" idx="2"/>
            </p:cNvCxnSpPr>
            <p:nvPr/>
          </p:nvCxnSpPr>
          <p:spPr>
            <a:xfrm rot="10800000" flipH="1">
              <a:off x="6527109" y="2904622"/>
              <a:ext cx="1690200" cy="6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9" name="Google Shape;490;p27">
              <a:extLst>
                <a:ext uri="{FF2B5EF4-FFF2-40B4-BE49-F238E27FC236}">
                  <a16:creationId xmlns:a16="http://schemas.microsoft.com/office/drawing/2014/main" id="{CFBF8444-68E6-4039-BC13-CDDC87787851}"/>
                </a:ext>
              </a:extLst>
            </p:cNvPr>
            <p:cNvCxnSpPr>
              <a:stCxn id="7" idx="6"/>
              <a:endCxn id="32" idx="2"/>
            </p:cNvCxnSpPr>
            <p:nvPr/>
          </p:nvCxnSpPr>
          <p:spPr>
            <a:xfrm>
              <a:off x="6527109" y="2964622"/>
              <a:ext cx="16902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0" name="Google Shape;491;p27">
              <a:extLst>
                <a:ext uri="{FF2B5EF4-FFF2-40B4-BE49-F238E27FC236}">
                  <a16:creationId xmlns:a16="http://schemas.microsoft.com/office/drawing/2014/main" id="{BFAA81E0-B52D-429A-8336-B55A90B23A64}"/>
                </a:ext>
              </a:extLst>
            </p:cNvPr>
            <p:cNvCxnSpPr>
              <a:stCxn id="7" idx="6"/>
              <a:endCxn id="33" idx="2"/>
            </p:cNvCxnSpPr>
            <p:nvPr/>
          </p:nvCxnSpPr>
          <p:spPr>
            <a:xfrm>
              <a:off x="6527109" y="2964622"/>
              <a:ext cx="1690200" cy="200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1" name="Google Shape;492;p27">
              <a:extLst>
                <a:ext uri="{FF2B5EF4-FFF2-40B4-BE49-F238E27FC236}">
                  <a16:creationId xmlns:a16="http://schemas.microsoft.com/office/drawing/2014/main" id="{FDAB06E8-84D8-4AA2-8496-2EF9FB65F268}"/>
                </a:ext>
              </a:extLst>
            </p:cNvPr>
            <p:cNvCxnSpPr>
              <a:stCxn id="18" idx="6"/>
              <a:endCxn id="31" idx="2"/>
            </p:cNvCxnSpPr>
            <p:nvPr/>
          </p:nvCxnSpPr>
          <p:spPr>
            <a:xfrm rot="10800000" flipH="1">
              <a:off x="6527109" y="2904548"/>
              <a:ext cx="1690200" cy="87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2" name="Google Shape;493;p27">
              <a:extLst>
                <a:ext uri="{FF2B5EF4-FFF2-40B4-BE49-F238E27FC236}">
                  <a16:creationId xmlns:a16="http://schemas.microsoft.com/office/drawing/2014/main" id="{90D9109E-188F-4B7E-AB98-31DD363D81DE}"/>
                </a:ext>
              </a:extLst>
            </p:cNvPr>
            <p:cNvCxnSpPr>
              <a:stCxn id="18" idx="6"/>
              <a:endCxn id="32" idx="2"/>
            </p:cNvCxnSpPr>
            <p:nvPr/>
          </p:nvCxnSpPr>
          <p:spPr>
            <a:xfrm>
              <a:off x="6527109" y="3775748"/>
              <a:ext cx="1690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3" name="Google Shape;494;p27">
              <a:extLst>
                <a:ext uri="{FF2B5EF4-FFF2-40B4-BE49-F238E27FC236}">
                  <a16:creationId xmlns:a16="http://schemas.microsoft.com/office/drawing/2014/main" id="{33391182-688D-4499-B2CF-A35E41628072}"/>
                </a:ext>
              </a:extLst>
            </p:cNvPr>
            <p:cNvCxnSpPr>
              <a:stCxn id="18" idx="6"/>
              <a:endCxn id="33" idx="2"/>
            </p:cNvCxnSpPr>
            <p:nvPr/>
          </p:nvCxnSpPr>
          <p:spPr>
            <a:xfrm>
              <a:off x="6527109" y="3775748"/>
              <a:ext cx="1690200" cy="119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4" name="Google Shape;495;p27">
              <a:extLst>
                <a:ext uri="{FF2B5EF4-FFF2-40B4-BE49-F238E27FC236}">
                  <a16:creationId xmlns:a16="http://schemas.microsoft.com/office/drawing/2014/main" id="{70B6545C-DE33-4391-850F-B4D458FCDDE9}"/>
                </a:ext>
              </a:extLst>
            </p:cNvPr>
            <p:cNvCxnSpPr>
              <a:stCxn id="19" idx="6"/>
              <a:endCxn id="31" idx="2"/>
            </p:cNvCxnSpPr>
            <p:nvPr/>
          </p:nvCxnSpPr>
          <p:spPr>
            <a:xfrm rot="10800000" flipH="1">
              <a:off x="6527109" y="2904604"/>
              <a:ext cx="1690200" cy="206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5" name="Google Shape;496;p27">
              <a:extLst>
                <a:ext uri="{FF2B5EF4-FFF2-40B4-BE49-F238E27FC236}">
                  <a16:creationId xmlns:a16="http://schemas.microsoft.com/office/drawing/2014/main" id="{78F2482F-C933-40BD-BA57-993BF68AEA4B}"/>
                </a:ext>
              </a:extLst>
            </p:cNvPr>
            <p:cNvCxnSpPr>
              <a:stCxn id="19" idx="6"/>
              <a:endCxn id="32" idx="2"/>
            </p:cNvCxnSpPr>
            <p:nvPr/>
          </p:nvCxnSpPr>
          <p:spPr>
            <a:xfrm rot="10800000" flipH="1">
              <a:off x="6527109" y="3775804"/>
              <a:ext cx="1690200" cy="119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6" name="Google Shape;497;p27">
              <a:extLst>
                <a:ext uri="{FF2B5EF4-FFF2-40B4-BE49-F238E27FC236}">
                  <a16:creationId xmlns:a16="http://schemas.microsoft.com/office/drawing/2014/main" id="{71567F71-5275-4725-A56C-0FB4410CADD6}"/>
                </a:ext>
              </a:extLst>
            </p:cNvPr>
            <p:cNvCxnSpPr>
              <a:stCxn id="19" idx="6"/>
              <a:endCxn id="33" idx="2"/>
            </p:cNvCxnSpPr>
            <p:nvPr/>
          </p:nvCxnSpPr>
          <p:spPr>
            <a:xfrm>
              <a:off x="6527109" y="4974304"/>
              <a:ext cx="1690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7" name="Google Shape;498;p27">
              <a:extLst>
                <a:ext uri="{FF2B5EF4-FFF2-40B4-BE49-F238E27FC236}">
                  <a16:creationId xmlns:a16="http://schemas.microsoft.com/office/drawing/2014/main" id="{E4221A57-32DB-422E-8584-41E9B595B49A}"/>
                </a:ext>
              </a:extLst>
            </p:cNvPr>
            <p:cNvCxnSpPr>
              <a:stCxn id="36" idx="6"/>
              <a:endCxn id="33" idx="2"/>
            </p:cNvCxnSpPr>
            <p:nvPr/>
          </p:nvCxnSpPr>
          <p:spPr>
            <a:xfrm rot="10800000" flipH="1">
              <a:off x="6527109" y="4974328"/>
              <a:ext cx="1690200" cy="85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8" name="Google Shape;499;p27">
              <a:extLst>
                <a:ext uri="{FF2B5EF4-FFF2-40B4-BE49-F238E27FC236}">
                  <a16:creationId xmlns:a16="http://schemas.microsoft.com/office/drawing/2014/main" id="{B25BF6F5-59D8-40E7-BC33-27103D7CA9A1}"/>
                </a:ext>
              </a:extLst>
            </p:cNvPr>
            <p:cNvCxnSpPr>
              <a:stCxn id="36" idx="6"/>
              <a:endCxn id="31" idx="2"/>
            </p:cNvCxnSpPr>
            <p:nvPr/>
          </p:nvCxnSpPr>
          <p:spPr>
            <a:xfrm rot="10800000" flipH="1">
              <a:off x="6527109" y="2904628"/>
              <a:ext cx="1690200" cy="292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9" name="Google Shape;500;p27">
              <a:extLst>
                <a:ext uri="{FF2B5EF4-FFF2-40B4-BE49-F238E27FC236}">
                  <a16:creationId xmlns:a16="http://schemas.microsoft.com/office/drawing/2014/main" id="{C7F09718-89E0-44A6-95BA-A2CD2E959296}"/>
                </a:ext>
              </a:extLst>
            </p:cNvPr>
            <p:cNvCxnSpPr>
              <a:stCxn id="36" idx="6"/>
              <a:endCxn id="32" idx="2"/>
            </p:cNvCxnSpPr>
            <p:nvPr/>
          </p:nvCxnSpPr>
          <p:spPr>
            <a:xfrm rot="10800000" flipH="1">
              <a:off x="6527109" y="3775828"/>
              <a:ext cx="1690200" cy="205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0" name="Google Shape;501;p27">
              <a:extLst>
                <a:ext uri="{FF2B5EF4-FFF2-40B4-BE49-F238E27FC236}">
                  <a16:creationId xmlns:a16="http://schemas.microsoft.com/office/drawing/2014/main" id="{19F03876-BF6F-4746-8616-076D998290A1}"/>
                </a:ext>
              </a:extLst>
            </p:cNvPr>
            <p:cNvSpPr/>
            <p:nvPr/>
          </p:nvSpPr>
          <p:spPr>
            <a:xfrm>
              <a:off x="3711507" y="3129325"/>
              <a:ext cx="475708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6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61" name="Google Shape;502;p27">
              <a:extLst>
                <a:ext uri="{FF2B5EF4-FFF2-40B4-BE49-F238E27FC236}">
                  <a16:creationId xmlns:a16="http://schemas.microsoft.com/office/drawing/2014/main" id="{3589C77D-B1E9-48A6-AEFD-AA85641BB9F2}"/>
                </a:ext>
              </a:extLst>
            </p:cNvPr>
            <p:cNvSpPr/>
            <p:nvPr/>
          </p:nvSpPr>
          <p:spPr>
            <a:xfrm>
              <a:off x="3711507" y="4005694"/>
              <a:ext cx="475708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6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62" name="Google Shape;503;p27">
              <a:extLst>
                <a:ext uri="{FF2B5EF4-FFF2-40B4-BE49-F238E27FC236}">
                  <a16:creationId xmlns:a16="http://schemas.microsoft.com/office/drawing/2014/main" id="{CA139880-0756-4B49-BECE-D63E100D06C8}"/>
                </a:ext>
              </a:extLst>
            </p:cNvPr>
            <p:cNvSpPr/>
            <p:nvPr/>
          </p:nvSpPr>
          <p:spPr>
            <a:xfrm>
              <a:off x="3711507" y="5359054"/>
              <a:ext cx="489814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63" name="Google Shape;504;p27">
              <a:extLst>
                <a:ext uri="{FF2B5EF4-FFF2-40B4-BE49-F238E27FC236}">
                  <a16:creationId xmlns:a16="http://schemas.microsoft.com/office/drawing/2014/main" id="{1D8A0722-CE32-4074-B935-8A8D56D4F232}"/>
                </a:ext>
              </a:extLst>
            </p:cNvPr>
            <p:cNvSpPr/>
            <p:nvPr/>
          </p:nvSpPr>
          <p:spPr>
            <a:xfrm>
              <a:off x="6009503" y="2005061"/>
              <a:ext cx="477438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6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64" name="Google Shape;505;p27">
              <a:extLst>
                <a:ext uri="{FF2B5EF4-FFF2-40B4-BE49-F238E27FC236}">
                  <a16:creationId xmlns:a16="http://schemas.microsoft.com/office/drawing/2014/main" id="{83546F1A-2AF7-4068-9A22-A7EC476ABBDC}"/>
                </a:ext>
              </a:extLst>
            </p:cNvPr>
            <p:cNvSpPr/>
            <p:nvPr/>
          </p:nvSpPr>
          <p:spPr>
            <a:xfrm>
              <a:off x="6009503" y="2787589"/>
              <a:ext cx="482760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6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65" name="Google Shape;506;p27">
              <a:extLst>
                <a:ext uri="{FF2B5EF4-FFF2-40B4-BE49-F238E27FC236}">
                  <a16:creationId xmlns:a16="http://schemas.microsoft.com/office/drawing/2014/main" id="{755D9099-8572-4F24-8585-D7455EA35A91}"/>
                </a:ext>
              </a:extLst>
            </p:cNvPr>
            <p:cNvSpPr/>
            <p:nvPr/>
          </p:nvSpPr>
          <p:spPr>
            <a:xfrm>
              <a:off x="6009503" y="3588439"/>
              <a:ext cx="482760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333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66" name="Google Shape;507;p27">
              <a:extLst>
                <a:ext uri="{FF2B5EF4-FFF2-40B4-BE49-F238E27FC236}">
                  <a16:creationId xmlns:a16="http://schemas.microsoft.com/office/drawing/2014/main" id="{0977C04B-5E92-4915-9092-52EF75424079}"/>
                </a:ext>
              </a:extLst>
            </p:cNvPr>
            <p:cNvSpPr/>
            <p:nvPr/>
          </p:nvSpPr>
          <p:spPr>
            <a:xfrm>
              <a:off x="5918747" y="4789638"/>
              <a:ext cx="712118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333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67" name="Google Shape;508;p27">
              <a:extLst>
                <a:ext uri="{FF2B5EF4-FFF2-40B4-BE49-F238E27FC236}">
                  <a16:creationId xmlns:a16="http://schemas.microsoft.com/office/drawing/2014/main" id="{994E0D19-5DD5-4903-B3B6-DB49FE6DE98C}"/>
                </a:ext>
              </a:extLst>
            </p:cNvPr>
            <p:cNvSpPr/>
            <p:nvPr/>
          </p:nvSpPr>
          <p:spPr>
            <a:xfrm>
              <a:off x="6009503" y="5643762"/>
              <a:ext cx="492506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333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68" name="Google Shape;509;p27">
              <a:extLst>
                <a:ext uri="{FF2B5EF4-FFF2-40B4-BE49-F238E27FC236}">
                  <a16:creationId xmlns:a16="http://schemas.microsoft.com/office/drawing/2014/main" id="{094CE405-3BC5-47D3-B215-5256423FFA60}"/>
                </a:ext>
              </a:extLst>
            </p:cNvPr>
            <p:cNvSpPr/>
            <p:nvPr/>
          </p:nvSpPr>
          <p:spPr>
            <a:xfrm>
              <a:off x="8272030" y="2719834"/>
              <a:ext cx="470385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983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69" name="Google Shape;510;p27">
              <a:extLst>
                <a:ext uri="{FF2B5EF4-FFF2-40B4-BE49-F238E27FC236}">
                  <a16:creationId xmlns:a16="http://schemas.microsoft.com/office/drawing/2014/main" id="{6D94296B-1E04-4238-9736-E9E46831849E}"/>
                </a:ext>
              </a:extLst>
            </p:cNvPr>
            <p:cNvSpPr/>
            <p:nvPr/>
          </p:nvSpPr>
          <p:spPr>
            <a:xfrm>
              <a:off x="8262505" y="3578003"/>
              <a:ext cx="477374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819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sp>
          <p:nvSpPr>
            <p:cNvPr id="70" name="Google Shape;511;p27">
              <a:extLst>
                <a:ext uri="{FF2B5EF4-FFF2-40B4-BE49-F238E27FC236}">
                  <a16:creationId xmlns:a16="http://schemas.microsoft.com/office/drawing/2014/main" id="{9864FB47-DC7A-4A03-9B56-72C965CAB35F}"/>
                </a:ext>
              </a:extLst>
            </p:cNvPr>
            <p:cNvSpPr/>
            <p:nvPr/>
          </p:nvSpPr>
          <p:spPr>
            <a:xfrm>
              <a:off x="8252980" y="4789638"/>
              <a:ext cx="492314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-99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D0B460-51FE-45E7-B0AD-8224DDABB9E0}"/>
              </a:ext>
            </a:extLst>
          </p:cNvPr>
          <p:cNvSpPr txBox="1"/>
          <p:nvPr/>
        </p:nvSpPr>
        <p:spPr>
          <a:xfrm>
            <a:off x="5943599" y="5288050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51D060-99AB-4C83-BBC5-F699823A57F5}"/>
              </a:ext>
            </a:extLst>
          </p:cNvPr>
          <p:cNvSpPr txBox="1"/>
          <p:nvPr/>
        </p:nvSpPr>
        <p:spPr>
          <a:xfrm>
            <a:off x="7837167" y="5478603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E787D6-7311-4B3F-8D55-12954CADE2DE}"/>
              </a:ext>
            </a:extLst>
          </p:cNvPr>
          <p:cNvSpPr txBox="1"/>
          <p:nvPr/>
        </p:nvSpPr>
        <p:spPr>
          <a:xfrm>
            <a:off x="9636831" y="4859638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8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u="sng" dirty="0"/>
              <a:t>Parameters:</a:t>
            </a:r>
            <a:endParaRPr lang="en-US" u="sng">
              <a:cs typeface="Arial"/>
            </a:endParaRPr>
          </a:p>
          <a:p>
            <a:pPr marL="479425" lvl="1" indent="-239395"/>
            <a:r>
              <a:rPr lang="en-US" sz="2400" dirty="0"/>
              <a:t>Weights</a:t>
            </a:r>
            <a:endParaRPr lang="en-US" sz="2400" dirty="0">
              <a:cs typeface="Arial"/>
            </a:endParaRPr>
          </a:p>
          <a:p>
            <a:pPr marL="479425" lvl="1" indent="-239395"/>
            <a:r>
              <a:rPr lang="en-US" sz="2400" dirty="0"/>
              <a:t>Bias</a:t>
            </a:r>
            <a:endParaRPr lang="en-US" sz="2400" dirty="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endParaRPr lang="en-US" sz="2400"/>
          </a:p>
          <a:p>
            <a:pPr marL="479425" lvl="1" indent="-239395"/>
            <a:endParaRPr lang="en-US" sz="2400"/>
          </a:p>
          <a:p>
            <a:pPr marL="239395" indent="-342900">
              <a:buFont typeface="Wingdings 2" panose="020B0604020202020204" pitchFamily="34" charset="0"/>
              <a:buChar char=""/>
            </a:pPr>
            <a:r>
              <a:rPr lang="en-US" sz="2400" u="sng" dirty="0"/>
              <a:t>Hyperparameters:</a:t>
            </a:r>
            <a:endParaRPr lang="en-US" u="sng" dirty="0">
              <a:cs typeface="Arial"/>
            </a:endParaRPr>
          </a:p>
          <a:p>
            <a:pPr marL="479425" lvl="1" indent="-239395"/>
            <a:r>
              <a:rPr lang="en-US" sz="2400" dirty="0">
                <a:cs typeface="Arial"/>
              </a:rPr>
              <a:t>Number/size of hidden layers</a:t>
            </a:r>
            <a:endParaRPr lang="en-US" sz="2400"/>
          </a:p>
          <a:p>
            <a:pPr marL="479425" lvl="1" indent="-239395"/>
            <a:r>
              <a:rPr lang="en-US" sz="2400" dirty="0"/>
              <a:t>Activation function</a:t>
            </a:r>
            <a:endParaRPr lang="en-US" dirty="0">
              <a:cs typeface="Arial"/>
            </a:endParaRPr>
          </a:p>
          <a:p>
            <a:pPr marL="479425" lvl="1" indent="-239395"/>
            <a:r>
              <a:rPr lang="en-US" sz="2400" dirty="0">
                <a:cs typeface="Arial"/>
              </a:rPr>
              <a:t>Weight starting values</a:t>
            </a:r>
          </a:p>
          <a:p>
            <a:pPr marL="479425" lvl="1" indent="-239395"/>
            <a:r>
              <a:rPr lang="en-US" sz="2400" dirty="0">
                <a:cs typeface="Arial"/>
              </a:rPr>
              <a:t>Learning rate</a:t>
            </a: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>
                <a:ea typeface="+mj-lt"/>
                <a:cs typeface="+mj-lt"/>
              </a:rPr>
              <a:t>Supervised Learning – Artificial Neural Network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C9E52DB-4CF9-446B-A2BC-8572980ACE74}"/>
              </a:ext>
            </a:extLst>
          </p:cNvPr>
          <p:cNvGrpSpPr/>
          <p:nvPr/>
        </p:nvGrpSpPr>
        <p:grpSpPr>
          <a:xfrm>
            <a:off x="4916809" y="1691165"/>
            <a:ext cx="6725856" cy="3285170"/>
            <a:chOff x="4354834" y="2130839"/>
            <a:chExt cx="6725856" cy="328517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D0B460-51FE-45E7-B0AD-8224DDABB9E0}"/>
                </a:ext>
              </a:extLst>
            </p:cNvPr>
            <p:cNvSpPr txBox="1"/>
            <p:nvPr/>
          </p:nvSpPr>
          <p:spPr>
            <a:xfrm>
              <a:off x="4354834" y="5087493"/>
              <a:ext cx="1209675" cy="3285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tx2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FE787D6-7311-4B3F-8D55-12954CADE2DE}"/>
                </a:ext>
              </a:extLst>
            </p:cNvPr>
            <p:cNvSpPr txBox="1"/>
            <p:nvPr/>
          </p:nvSpPr>
          <p:spPr>
            <a:xfrm>
              <a:off x="6577870" y="3972400"/>
              <a:ext cx="1209675" cy="3285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tx2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Weighted sum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Google Shape;452;p27">
                  <a:extLst>
                    <a:ext uri="{FF2B5EF4-FFF2-40B4-BE49-F238E27FC236}">
                      <a16:creationId xmlns:a16="http://schemas.microsoft.com/office/drawing/2014/main" id="{37010B7C-0F67-476E-A694-38FC26E151C9}"/>
                    </a:ext>
                  </a:extLst>
                </p:cNvPr>
                <p:cNvSpPr/>
                <p:nvPr/>
              </p:nvSpPr>
              <p:spPr>
                <a:xfrm>
                  <a:off x="4701124" y="2130839"/>
                  <a:ext cx="454854" cy="449549"/>
                </a:xfrm>
                <a:prstGeom prst="ellipse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mc:Choice>
          <mc:Fallback xmlns="">
            <p:sp>
              <p:nvSpPr>
                <p:cNvPr id="73" name="Google Shape;452;p27">
                  <a:extLst>
                    <a:ext uri="{FF2B5EF4-FFF2-40B4-BE49-F238E27FC236}">
                      <a16:creationId xmlns:a16="http://schemas.microsoft.com/office/drawing/2014/main" id="{37010B7C-0F67-476E-A694-38FC26E1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124" y="2130839"/>
                  <a:ext cx="454854" cy="4495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Google Shape;452;p27">
                  <a:extLst>
                    <a:ext uri="{FF2B5EF4-FFF2-40B4-BE49-F238E27FC236}">
                      <a16:creationId xmlns:a16="http://schemas.microsoft.com/office/drawing/2014/main" id="{EA09A60F-C891-48F5-A881-47864156FE6D}"/>
                    </a:ext>
                  </a:extLst>
                </p:cNvPr>
                <p:cNvSpPr/>
                <p:nvPr/>
              </p:nvSpPr>
              <p:spPr>
                <a:xfrm>
                  <a:off x="4701124" y="3029937"/>
                  <a:ext cx="454854" cy="449549"/>
                </a:xfrm>
                <a:prstGeom prst="ellipse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ar-AE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mc:Choice>
          <mc:Fallback xmlns="">
            <p:sp>
              <p:nvSpPr>
                <p:cNvPr id="74" name="Google Shape;452;p27">
                  <a:extLst>
                    <a:ext uri="{FF2B5EF4-FFF2-40B4-BE49-F238E27FC236}">
                      <a16:creationId xmlns:a16="http://schemas.microsoft.com/office/drawing/2014/main" id="{EA09A60F-C891-48F5-A881-47864156F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124" y="3029937"/>
                  <a:ext cx="454854" cy="449549"/>
                </a:xfrm>
                <a:prstGeom prst="ellipse">
                  <a:avLst/>
                </a:prstGeom>
                <a:blipFill>
                  <a:blip r:embed="rId4"/>
                  <a:stretch>
                    <a:fillRect r="-25974" b="-11842"/>
                  </a:stretch>
                </a:blipFill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Google Shape;452;p27">
                  <a:extLst>
                    <a:ext uri="{FF2B5EF4-FFF2-40B4-BE49-F238E27FC236}">
                      <a16:creationId xmlns:a16="http://schemas.microsoft.com/office/drawing/2014/main" id="{A964F4D9-0BF3-4566-9D2B-2D25617D0632}"/>
                    </a:ext>
                  </a:extLst>
                </p:cNvPr>
                <p:cNvSpPr/>
                <p:nvPr/>
              </p:nvSpPr>
              <p:spPr>
                <a:xfrm>
                  <a:off x="4701124" y="4574347"/>
                  <a:ext cx="454854" cy="449549"/>
                </a:xfrm>
                <a:prstGeom prst="ellipse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ar-AE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mc:Choice>
          <mc:Fallback xmlns="">
            <p:sp>
              <p:nvSpPr>
                <p:cNvPr id="75" name="Google Shape;452;p27">
                  <a:extLst>
                    <a:ext uri="{FF2B5EF4-FFF2-40B4-BE49-F238E27FC236}">
                      <a16:creationId xmlns:a16="http://schemas.microsoft.com/office/drawing/2014/main" id="{A964F4D9-0BF3-4566-9D2B-2D25617D06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124" y="4574347"/>
                  <a:ext cx="454854" cy="449549"/>
                </a:xfrm>
                <a:prstGeom prst="ellipse">
                  <a:avLst/>
                </a:prstGeom>
                <a:blipFill>
                  <a:blip r:embed="rId5"/>
                  <a:stretch>
                    <a:fillRect r="-28571" b="-11842"/>
                  </a:stretch>
                </a:blipFill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75ED75-7AB0-4A21-AEEF-F50B2BD79387}"/>
                </a:ext>
              </a:extLst>
            </p:cNvPr>
            <p:cNvSpPr txBox="1"/>
            <p:nvPr/>
          </p:nvSpPr>
          <p:spPr>
            <a:xfrm rot="5400000">
              <a:off x="4657068" y="3936330"/>
              <a:ext cx="814812" cy="2497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2000" dirty="0"/>
                <a:t>……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ED0524-C3C0-4558-8806-55BD5D3E5250}"/>
                </a:ext>
              </a:extLst>
            </p:cNvPr>
            <p:cNvCxnSpPr>
              <a:stCxn id="73" idx="6"/>
            </p:cNvCxnSpPr>
            <p:nvPr/>
          </p:nvCxnSpPr>
          <p:spPr>
            <a:xfrm>
              <a:off x="5155978" y="2355614"/>
              <a:ext cx="1833297" cy="107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BAA04C5-F183-4EDD-ADD9-990D844B6897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77" y="3261369"/>
              <a:ext cx="1751817" cy="27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Google Shape;452;p27">
              <a:extLst>
                <a:ext uri="{FF2B5EF4-FFF2-40B4-BE49-F238E27FC236}">
                  <a16:creationId xmlns:a16="http://schemas.microsoft.com/office/drawing/2014/main" id="{62949414-52EF-4941-89B4-DB08B98F5623}"/>
                </a:ext>
              </a:extLst>
            </p:cNvPr>
            <p:cNvSpPr/>
            <p:nvPr/>
          </p:nvSpPr>
          <p:spPr>
            <a:xfrm>
              <a:off x="6882340" y="3398056"/>
              <a:ext cx="454854" cy="449549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ar-A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110;p15">
              <a:extLst>
                <a:ext uri="{FF2B5EF4-FFF2-40B4-BE49-F238E27FC236}">
                  <a16:creationId xmlns:a16="http://schemas.microsoft.com/office/drawing/2014/main" id="{A3386415-DD9B-43C3-AF76-ADC487CE1AE5}"/>
                </a:ext>
              </a:extLst>
            </p:cNvPr>
            <p:cNvSpPr/>
            <p:nvPr/>
          </p:nvSpPr>
          <p:spPr>
            <a:xfrm>
              <a:off x="6959258" y="3375609"/>
              <a:ext cx="372507" cy="4495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 </a:t>
              </a:r>
              <a:endParaRPr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8546F26-CB79-47BF-9773-CFC3A88E6B95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V="1">
              <a:off x="5155978" y="3781770"/>
              <a:ext cx="1792974" cy="101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5042EEF-C842-42E5-928D-62FDD2CA4549}"/>
                    </a:ext>
                  </a:extLst>
                </p:cNvPr>
                <p:cNvSpPr txBox="1"/>
                <p:nvPr/>
              </p:nvSpPr>
              <p:spPr>
                <a:xfrm>
                  <a:off x="5785164" y="2355613"/>
                  <a:ext cx="454854" cy="2733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buClr>
                      <a:schemeClr val="tx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5042EEF-C842-42E5-928D-62FDD2CA4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164" y="2355613"/>
                  <a:ext cx="454854" cy="273374"/>
                </a:xfrm>
                <a:prstGeom prst="rect">
                  <a:avLst/>
                </a:prstGeom>
                <a:blipFill>
                  <a:blip r:embed="rId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5F75933-2C7B-4A13-A62F-9A6943D45B27}"/>
                    </a:ext>
                  </a:extLst>
                </p:cNvPr>
                <p:cNvSpPr txBox="1"/>
                <p:nvPr/>
              </p:nvSpPr>
              <p:spPr>
                <a:xfrm>
                  <a:off x="5748645" y="3060693"/>
                  <a:ext cx="454854" cy="2422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buClr>
                      <a:schemeClr val="tx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5F75933-2C7B-4A13-A62F-9A6943D45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645" y="3060693"/>
                  <a:ext cx="454854" cy="242205"/>
                </a:xfrm>
                <a:prstGeom prst="rect">
                  <a:avLst/>
                </a:prstGeom>
                <a:blipFill>
                  <a:blip r:embed="rId8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3812DD1-00DB-48F2-B484-F780C8D056DA}"/>
                    </a:ext>
                  </a:extLst>
                </p:cNvPr>
                <p:cNvSpPr txBox="1"/>
                <p:nvPr/>
              </p:nvSpPr>
              <p:spPr>
                <a:xfrm>
                  <a:off x="5780526" y="3942350"/>
                  <a:ext cx="454854" cy="2733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buClr>
                      <a:schemeClr val="tx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3812DD1-00DB-48F2-B484-F780C8D05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26" y="3942350"/>
                  <a:ext cx="454854" cy="273374"/>
                </a:xfrm>
                <a:prstGeom prst="rect">
                  <a:avLst/>
                </a:prstGeom>
                <a:blipFill>
                  <a:blip r:embed="rId9"/>
                  <a:stretch>
                    <a:fillRect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D8522B0-BB27-4720-9274-BBE0EDBB1F6D}"/>
                </a:ext>
              </a:extLst>
            </p:cNvPr>
            <p:cNvCxnSpPr>
              <a:cxnSpLocks/>
              <a:stCxn id="82" idx="3"/>
              <a:endCxn id="91" idx="2"/>
            </p:cNvCxnSpPr>
            <p:nvPr/>
          </p:nvCxnSpPr>
          <p:spPr>
            <a:xfrm>
              <a:off x="7331765" y="3600384"/>
              <a:ext cx="9871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03F3053-11B9-427A-9A0E-A20411EACE69}"/>
                </a:ext>
              </a:extLst>
            </p:cNvPr>
            <p:cNvSpPr txBox="1"/>
            <p:nvPr/>
          </p:nvSpPr>
          <p:spPr>
            <a:xfrm>
              <a:off x="7932470" y="3985376"/>
              <a:ext cx="1682567" cy="3285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tx2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function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Google Shape;452;p27">
              <a:extLst>
                <a:ext uri="{FF2B5EF4-FFF2-40B4-BE49-F238E27FC236}">
                  <a16:creationId xmlns:a16="http://schemas.microsoft.com/office/drawing/2014/main" id="{FE75A048-7D0A-43F2-A586-CB35B8FE2F14}"/>
                </a:ext>
              </a:extLst>
            </p:cNvPr>
            <p:cNvSpPr/>
            <p:nvPr/>
          </p:nvSpPr>
          <p:spPr>
            <a:xfrm>
              <a:off x="8318900" y="3375609"/>
              <a:ext cx="454854" cy="449549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ar-A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137;p15">
              <a:extLst>
                <a:ext uri="{FF2B5EF4-FFF2-40B4-BE49-F238E27FC236}">
                  <a16:creationId xmlns:a16="http://schemas.microsoft.com/office/drawing/2014/main" id="{E4F0E90F-E315-4EE5-B8F7-840C26994BC3}"/>
                </a:ext>
              </a:extLst>
            </p:cNvPr>
            <p:cNvSpPr/>
            <p:nvPr/>
          </p:nvSpPr>
          <p:spPr>
            <a:xfrm>
              <a:off x="8347522" y="3484414"/>
              <a:ext cx="385295" cy="170345"/>
            </a:xfrm>
            <a:custGeom>
              <a:avLst/>
              <a:gdLst/>
              <a:ahLst/>
              <a:cxnLst/>
              <a:rect l="l" t="t" r="r" b="b"/>
              <a:pathLst>
                <a:path w="2960016" h="2269712" extrusionOk="0">
                  <a:moveTo>
                    <a:pt x="0" y="2265500"/>
                  </a:moveTo>
                  <a:cubicBezTo>
                    <a:pt x="556182" y="2274927"/>
                    <a:pt x="1165781" y="2350341"/>
                    <a:pt x="1470581" y="1162564"/>
                  </a:cubicBezTo>
                  <a:cubicBezTo>
                    <a:pt x="1775381" y="-25213"/>
                    <a:pt x="1971772" y="-11073"/>
                    <a:pt x="2960016" y="3067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ADF902F-F1CC-4B22-A5D1-E4B192BC7627}"/>
                </a:ext>
              </a:extLst>
            </p:cNvPr>
            <p:cNvSpPr txBox="1"/>
            <p:nvPr/>
          </p:nvSpPr>
          <p:spPr>
            <a:xfrm>
              <a:off x="6474202" y="3036566"/>
              <a:ext cx="1209675" cy="3285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bias: 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6056A9D-13CE-4938-8C8D-746BAB7970FF}"/>
                </a:ext>
              </a:extLst>
            </p:cNvPr>
            <p:cNvCxnSpPr>
              <a:cxnSpLocks/>
            </p:cNvCxnSpPr>
            <p:nvPr/>
          </p:nvCxnSpPr>
          <p:spPr>
            <a:xfrm>
              <a:off x="8778684" y="3590064"/>
              <a:ext cx="11273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Google Shape;452;p27">
                  <a:extLst>
                    <a:ext uri="{FF2B5EF4-FFF2-40B4-BE49-F238E27FC236}">
                      <a16:creationId xmlns:a16="http://schemas.microsoft.com/office/drawing/2014/main" id="{EEAA347E-D768-457A-9E2A-05C5E00D1FCC}"/>
                    </a:ext>
                  </a:extLst>
                </p:cNvPr>
                <p:cNvSpPr/>
                <p:nvPr/>
              </p:nvSpPr>
              <p:spPr>
                <a:xfrm>
                  <a:off x="9906000" y="3356559"/>
                  <a:ext cx="454854" cy="449549"/>
                </a:xfrm>
                <a:prstGeom prst="ellipse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ar-AE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mc:Choice>
          <mc:Fallback xmlns="">
            <p:sp>
              <p:nvSpPr>
                <p:cNvPr id="97" name="Google Shape;452;p27">
                  <a:extLst>
                    <a:ext uri="{FF2B5EF4-FFF2-40B4-BE49-F238E27FC236}">
                      <a16:creationId xmlns:a16="http://schemas.microsoft.com/office/drawing/2014/main" id="{EEAA347E-D768-457A-9E2A-05C5E00D1F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0" y="3356559"/>
                  <a:ext cx="454854" cy="449549"/>
                </a:xfrm>
                <a:prstGeom prst="ellipse">
                  <a:avLst/>
                </a:prstGeom>
                <a:blipFill>
                  <a:blip r:embed="rId10"/>
                  <a:stretch>
                    <a:fillRect r="-7792" b="-11842"/>
                  </a:stretch>
                </a:blipFill>
                <a:ln w="12700" cap="flat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4F9EC9-3354-4879-8DB3-4E942ABA4232}"/>
                </a:ext>
              </a:extLst>
            </p:cNvPr>
            <p:cNvSpPr txBox="1"/>
            <p:nvPr/>
          </p:nvSpPr>
          <p:spPr>
            <a:xfrm>
              <a:off x="9398123" y="3893622"/>
              <a:ext cx="1682567" cy="3285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tx2"/>
                </a:buClr>
              </a:pPr>
              <a:r>
                <a:rPr lang="en-US" altLang="zh-CN" sz="1600" dirty="0">
                  <a:latin typeface="Times New Roman"/>
                  <a:cs typeface="Times New Roman"/>
                </a:rPr>
                <a:t>Output value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4FDFE10-7A59-49FC-BC30-384F997A38A3}"/>
                </a:ext>
              </a:extLst>
            </p:cNvPr>
            <p:cNvSpPr txBox="1"/>
            <p:nvPr/>
          </p:nvSpPr>
          <p:spPr>
            <a:xfrm>
              <a:off x="7936038" y="3036566"/>
              <a:ext cx="1209675" cy="3285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l-GR" altLang="zh-CN" sz="1600" dirty="0">
                  <a:latin typeface="Times New Roman"/>
                  <a:cs typeface="Times New Roman"/>
                </a:rPr>
                <a:t>σ()</a:t>
              </a:r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2DD5939-7F0B-4BEE-8490-FBC4308AFE6F}"/>
                    </a:ext>
                  </a:extLst>
                </p:cNvPr>
                <p:cNvSpPr txBox="1"/>
                <p:nvPr/>
              </p:nvSpPr>
              <p:spPr>
                <a:xfrm>
                  <a:off x="9140306" y="2889026"/>
                  <a:ext cx="1833297" cy="6405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buClr>
                      <a:schemeClr val="tx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nary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  <a:buClr>
                      <a:schemeClr val="tx2"/>
                    </a:buClr>
                  </a:pPr>
                  <a:endParaRPr lang="en-US" sz="16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2DD5939-7F0B-4BEE-8490-FBC4308AF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306" y="2889026"/>
                  <a:ext cx="1833297" cy="6405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1CAADD4-E8C2-6FAC-84E9-4CE41707B5DD}"/>
              </a:ext>
            </a:extLst>
          </p:cNvPr>
          <p:cNvSpPr/>
          <p:nvPr/>
        </p:nvSpPr>
        <p:spPr>
          <a:xfrm>
            <a:off x="5888831" y="1281112"/>
            <a:ext cx="5749057" cy="34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63895-B208-420C-1477-5A0363D1090D}"/>
              </a:ext>
            </a:extLst>
          </p:cNvPr>
          <p:cNvSpPr txBox="1"/>
          <p:nvPr/>
        </p:nvSpPr>
        <p:spPr>
          <a:xfrm>
            <a:off x="8274516" y="4740688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/>
                <a:cs typeface="Times New Roman"/>
              </a:rPr>
              <a:t>Hidden layer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257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9994" lvl="1">
              <a:buFont typeface="Wingdings 2" panose="05020102010507070707" pitchFamily="18" charset="2"/>
              <a:buChar char=""/>
            </a:pPr>
            <a:r>
              <a:rPr lang="en-US" sz="2400" dirty="0"/>
              <a:t>Regression loss:</a:t>
            </a:r>
          </a:p>
          <a:p>
            <a:pPr lvl="1"/>
            <a:r>
              <a:rPr lang="en-US" sz="2400" dirty="0"/>
              <a:t>Mean square error loss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marL="239994" lvl="1" indent="0">
              <a:buNone/>
            </a:pPr>
            <a:endParaRPr lang="en-US" sz="2400"/>
          </a:p>
          <a:p>
            <a:pPr marL="239994" lvl="1">
              <a:buFont typeface="Wingdings 2" panose="05020102010507070707" pitchFamily="18" charset="2"/>
              <a:buChar char=""/>
            </a:pPr>
            <a:r>
              <a:rPr lang="en-US" sz="2400" dirty="0"/>
              <a:t>Classification loss:</a:t>
            </a:r>
          </a:p>
          <a:p>
            <a:pPr lvl="1"/>
            <a:r>
              <a:rPr lang="en-US" sz="2400" dirty="0"/>
              <a:t>Binary cross entropy loss</a:t>
            </a:r>
          </a:p>
          <a:p>
            <a:pPr marL="0" lvl="1" indent="0">
              <a:buNone/>
            </a:pPr>
            <a:endParaRPr lang="en-US" sz="2400"/>
          </a:p>
          <a:p>
            <a:pPr marL="0" lvl="1" indent="0">
              <a:buNone/>
            </a:pPr>
            <a:endParaRPr lang="en-US" sz="2400"/>
          </a:p>
          <a:p>
            <a:pPr lvl="1"/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/>
              <a:t>Supervised Learning – Artificial Neural Network Loss Functions</a:t>
            </a: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28B9796-7FBE-427A-BC45-18C3F9A8DE04}"/>
              </a:ext>
            </a:extLst>
          </p:cNvPr>
          <p:cNvGrpSpPr/>
          <p:nvPr/>
        </p:nvGrpSpPr>
        <p:grpSpPr>
          <a:xfrm>
            <a:off x="6677024" y="1314449"/>
            <a:ext cx="3694235" cy="2195879"/>
            <a:chOff x="5802923" y="1652954"/>
            <a:chExt cx="4844562" cy="35433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D1A1EC-5797-4009-BEC0-8D8CD88D3A8C}"/>
                </a:ext>
              </a:extLst>
            </p:cNvPr>
            <p:cNvCxnSpPr/>
            <p:nvPr/>
          </p:nvCxnSpPr>
          <p:spPr>
            <a:xfrm>
              <a:off x="5802923" y="5196254"/>
              <a:ext cx="48445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2C534E-F412-4270-9B16-A13D436036DC}"/>
                </a:ext>
              </a:extLst>
            </p:cNvPr>
            <p:cNvCxnSpPr/>
            <p:nvPr/>
          </p:nvCxnSpPr>
          <p:spPr>
            <a:xfrm flipV="1">
              <a:off x="5802923" y="1808285"/>
              <a:ext cx="0" cy="3387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04A40-BE10-4839-BA21-822CC5869AF1}"/>
                </a:ext>
              </a:extLst>
            </p:cNvPr>
            <p:cNvCxnSpPr/>
            <p:nvPr/>
          </p:nvCxnSpPr>
          <p:spPr>
            <a:xfrm flipV="1">
              <a:off x="6096000" y="1652954"/>
              <a:ext cx="3056792" cy="283991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A93C07BF-5F51-48DB-9C29-0BC0A5E36FFD}"/>
              </a:ext>
            </a:extLst>
          </p:cNvPr>
          <p:cNvSpPr/>
          <p:nvPr/>
        </p:nvSpPr>
        <p:spPr>
          <a:xfrm>
            <a:off x="6963726" y="2673617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C00B25-8395-4299-882E-A2849E7489A8}"/>
              </a:ext>
            </a:extLst>
          </p:cNvPr>
          <p:cNvSpPr/>
          <p:nvPr/>
        </p:nvSpPr>
        <p:spPr>
          <a:xfrm>
            <a:off x="7352811" y="2042951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CB0EA3-A4C2-48FA-8FFD-923535CA634A}"/>
              </a:ext>
            </a:extLst>
          </p:cNvPr>
          <p:cNvSpPr/>
          <p:nvPr/>
        </p:nvSpPr>
        <p:spPr>
          <a:xfrm>
            <a:off x="7778935" y="2803596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2994C9-BC2C-4138-B858-ED88E51FEFDA}"/>
              </a:ext>
            </a:extLst>
          </p:cNvPr>
          <p:cNvSpPr/>
          <p:nvPr/>
        </p:nvSpPr>
        <p:spPr>
          <a:xfrm>
            <a:off x="7930253" y="1715106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DD4CB3-C0AE-45B8-A642-3AE9BBABFBF0}"/>
              </a:ext>
            </a:extLst>
          </p:cNvPr>
          <p:cNvSpPr/>
          <p:nvPr/>
        </p:nvSpPr>
        <p:spPr>
          <a:xfrm>
            <a:off x="8502854" y="2290485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D777E8-6A88-4C05-AC0D-F176E70465B8}"/>
              </a:ext>
            </a:extLst>
          </p:cNvPr>
          <p:cNvSpPr/>
          <p:nvPr/>
        </p:nvSpPr>
        <p:spPr>
          <a:xfrm>
            <a:off x="8646849" y="1223379"/>
            <a:ext cx="111577" cy="102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C3FB00-5F2C-4039-A860-5B6E85A84EBD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702638" y="1326046"/>
            <a:ext cx="0" cy="432482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19615-EA35-4D05-822D-170395BCBA7F}"/>
              </a:ext>
            </a:extLst>
          </p:cNvPr>
          <p:cNvCxnSpPr>
            <a:cxnSpLocks/>
          </p:cNvCxnSpPr>
          <p:nvPr/>
        </p:nvCxnSpPr>
        <p:spPr>
          <a:xfrm>
            <a:off x="8558643" y="1826710"/>
            <a:ext cx="0" cy="432482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259577-A518-4963-8E34-10127C7077F6}"/>
              </a:ext>
            </a:extLst>
          </p:cNvPr>
          <p:cNvCxnSpPr>
            <a:cxnSpLocks/>
          </p:cNvCxnSpPr>
          <p:nvPr/>
        </p:nvCxnSpPr>
        <p:spPr>
          <a:xfrm>
            <a:off x="7986041" y="1813286"/>
            <a:ext cx="0" cy="432482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3F8650-86B9-40C0-A1C4-0A017C6EEBB9}"/>
              </a:ext>
            </a:extLst>
          </p:cNvPr>
          <p:cNvCxnSpPr>
            <a:cxnSpLocks/>
          </p:cNvCxnSpPr>
          <p:nvPr/>
        </p:nvCxnSpPr>
        <p:spPr>
          <a:xfrm>
            <a:off x="7408599" y="2148266"/>
            <a:ext cx="0" cy="525351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C90ED0-76F2-4CDD-96F3-F5ADE45D7F5C}"/>
              </a:ext>
            </a:extLst>
          </p:cNvPr>
          <p:cNvCxnSpPr>
            <a:cxnSpLocks/>
          </p:cNvCxnSpPr>
          <p:nvPr/>
        </p:nvCxnSpPr>
        <p:spPr>
          <a:xfrm>
            <a:off x="7006777" y="2776283"/>
            <a:ext cx="0" cy="214567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C76615-B626-41B3-B4BD-4D2860C57423}"/>
              </a:ext>
            </a:extLst>
          </p:cNvPr>
          <p:cNvCxnSpPr>
            <a:cxnSpLocks/>
          </p:cNvCxnSpPr>
          <p:nvPr/>
        </p:nvCxnSpPr>
        <p:spPr>
          <a:xfrm>
            <a:off x="7824025" y="2393152"/>
            <a:ext cx="0" cy="432482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450A08-9264-4091-9B4F-FBE1BC4C1FE3}"/>
                  </a:ext>
                </a:extLst>
              </p:cNvPr>
              <p:cNvSpPr txBox="1"/>
              <p:nvPr/>
            </p:nvSpPr>
            <p:spPr>
              <a:xfrm>
                <a:off x="1385161" y="2208361"/>
                <a:ext cx="2673830" cy="948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MSE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450A08-9264-4091-9B4F-FBE1BC4C1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61" y="2208361"/>
                <a:ext cx="2673830" cy="948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9DF157-B12B-4E69-8201-071E530B8463}"/>
                  </a:ext>
                </a:extLst>
              </p:cNvPr>
              <p:cNvSpPr txBox="1"/>
              <p:nvPr/>
            </p:nvSpPr>
            <p:spPr>
              <a:xfrm>
                <a:off x="1385160" y="4477020"/>
                <a:ext cx="6735799" cy="1052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Loss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func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err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9DF157-B12B-4E69-8201-071E530B8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60" y="4477020"/>
                <a:ext cx="6735799" cy="1052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58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FF0000"/>
                </a:solidFill>
              </a:rPr>
              <a:t>optimization</a:t>
            </a:r>
            <a:r>
              <a:rPr lang="en-US" sz="2400" dirty="0"/>
              <a:t> problem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Minimize the loss using </a:t>
            </a:r>
            <a:r>
              <a:rPr lang="en-US" sz="2400" b="1" dirty="0">
                <a:solidFill>
                  <a:srgbClr val="FF0000"/>
                </a:solidFill>
              </a:rPr>
              <a:t>gradient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Backpropagation</a:t>
            </a:r>
          </a:p>
          <a:p>
            <a:pPr lvl="1"/>
            <a:endParaRPr lang="en-US" sz="24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/>
              <a:t>Supervised Learning – How to Fit an Artificial Neural Network</a:t>
            </a: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04" y="1299285"/>
            <a:ext cx="5233322" cy="4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25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Learning Approach: backpropagation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/>
              <a:t>Supervised Learning – How to Fit an Artificial Neural Network</a:t>
            </a: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A7E0B9-32AA-43EB-AF49-145FD1373613}"/>
              </a:ext>
            </a:extLst>
          </p:cNvPr>
          <p:cNvGrpSpPr/>
          <p:nvPr/>
        </p:nvGrpSpPr>
        <p:grpSpPr>
          <a:xfrm>
            <a:off x="1476581" y="2596535"/>
            <a:ext cx="10636754" cy="3231122"/>
            <a:chOff x="1340852" y="2343960"/>
            <a:chExt cx="10636754" cy="32311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3F82DA-3DD3-43A5-922B-6327267384D0}"/>
                </a:ext>
              </a:extLst>
            </p:cNvPr>
            <p:cNvGrpSpPr/>
            <p:nvPr/>
          </p:nvGrpSpPr>
          <p:grpSpPr>
            <a:xfrm>
              <a:off x="1340852" y="2343960"/>
              <a:ext cx="6777262" cy="3231122"/>
              <a:chOff x="4398377" y="2130839"/>
              <a:chExt cx="6777262" cy="323112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E650F6-FAD3-4117-A8D2-12A248ED7AC7}"/>
                  </a:ext>
                </a:extLst>
              </p:cNvPr>
              <p:cNvSpPr txBox="1"/>
              <p:nvPr/>
            </p:nvSpPr>
            <p:spPr>
              <a:xfrm>
                <a:off x="4398377" y="5033445"/>
                <a:ext cx="1209675" cy="32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layer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60A27-31E1-4D64-9495-300D9C60B0E8}"/>
                  </a:ext>
                </a:extLst>
              </p:cNvPr>
              <p:cNvSpPr txBox="1"/>
              <p:nvPr/>
            </p:nvSpPr>
            <p:spPr>
              <a:xfrm>
                <a:off x="6577870" y="3972400"/>
                <a:ext cx="1209675" cy="32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 sum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Google Shape;452;p27">
                    <a:extLst>
                      <a:ext uri="{FF2B5EF4-FFF2-40B4-BE49-F238E27FC236}">
                        <a16:creationId xmlns:a16="http://schemas.microsoft.com/office/drawing/2014/main" id="{41EA8A6D-724D-40D2-B52A-8465C623DF76}"/>
                      </a:ext>
                    </a:extLst>
                  </p:cNvPr>
                  <p:cNvSpPr/>
                  <p:nvPr/>
                </p:nvSpPr>
                <p:spPr>
                  <a:xfrm>
                    <a:off x="4701124" y="2130839"/>
                    <a:ext cx="454854" cy="449549"/>
                  </a:xfrm>
                  <a:prstGeom prst="ellipse">
                    <a:avLst/>
                  </a:prstGeom>
                  <a:solidFill>
                    <a:schemeClr val="lt1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</mc:Choice>
            <mc:Fallback xmlns="">
              <p:sp>
                <p:nvSpPr>
                  <p:cNvPr id="9" name="Google Shape;452;p27">
                    <a:extLst>
                      <a:ext uri="{FF2B5EF4-FFF2-40B4-BE49-F238E27FC236}">
                        <a16:creationId xmlns:a16="http://schemas.microsoft.com/office/drawing/2014/main" id="{41EA8A6D-724D-40D2-B52A-8465C623DF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1124" y="2130839"/>
                    <a:ext cx="454854" cy="44954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27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Google Shape;452;p27">
                    <a:extLst>
                      <a:ext uri="{FF2B5EF4-FFF2-40B4-BE49-F238E27FC236}">
                        <a16:creationId xmlns:a16="http://schemas.microsoft.com/office/drawing/2014/main" id="{434E138E-B814-4C46-B389-B106023912AA}"/>
                      </a:ext>
                    </a:extLst>
                  </p:cNvPr>
                  <p:cNvSpPr/>
                  <p:nvPr/>
                </p:nvSpPr>
                <p:spPr>
                  <a:xfrm>
                    <a:off x="4701124" y="3029937"/>
                    <a:ext cx="454854" cy="449549"/>
                  </a:xfrm>
                  <a:prstGeom prst="ellipse">
                    <a:avLst/>
                  </a:prstGeom>
                  <a:solidFill>
                    <a:schemeClr val="lt1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ar-AE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</mc:Choice>
            <mc:Fallback xmlns="">
              <p:sp>
                <p:nvSpPr>
                  <p:cNvPr id="10" name="Google Shape;452;p27">
                    <a:extLst>
                      <a:ext uri="{FF2B5EF4-FFF2-40B4-BE49-F238E27FC236}">
                        <a16:creationId xmlns:a16="http://schemas.microsoft.com/office/drawing/2014/main" id="{434E138E-B814-4C46-B389-B106023912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1124" y="3029937"/>
                    <a:ext cx="454854" cy="44954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r="-26316" b="-10526"/>
                    </a:stretch>
                  </a:blipFill>
                  <a:ln w="127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Google Shape;452;p27">
                    <a:extLst>
                      <a:ext uri="{FF2B5EF4-FFF2-40B4-BE49-F238E27FC236}">
                        <a16:creationId xmlns:a16="http://schemas.microsoft.com/office/drawing/2014/main" id="{0F746D86-2175-425C-8045-20EF9F0B6ECE}"/>
                      </a:ext>
                    </a:extLst>
                  </p:cNvPr>
                  <p:cNvSpPr/>
                  <p:nvPr/>
                </p:nvSpPr>
                <p:spPr>
                  <a:xfrm>
                    <a:off x="4701124" y="4574347"/>
                    <a:ext cx="454854" cy="449549"/>
                  </a:xfrm>
                  <a:prstGeom prst="ellipse">
                    <a:avLst/>
                  </a:prstGeom>
                  <a:solidFill>
                    <a:schemeClr val="lt1"/>
                  </a:solidFill>
                  <a:ln w="127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ar-AE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</mc:Choice>
            <mc:Fallback xmlns="">
              <p:sp>
                <p:nvSpPr>
                  <p:cNvPr id="11" name="Google Shape;452;p27">
                    <a:extLst>
                      <a:ext uri="{FF2B5EF4-FFF2-40B4-BE49-F238E27FC236}">
                        <a16:creationId xmlns:a16="http://schemas.microsoft.com/office/drawing/2014/main" id="{0F746D86-2175-425C-8045-20EF9F0B6E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1124" y="4574347"/>
                    <a:ext cx="454854" cy="44954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r="-28947" b="-10526"/>
                    </a:stretch>
                  </a:blipFill>
                  <a:ln w="127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41D28C-D1A2-44CC-8F4B-84B232023218}"/>
                  </a:ext>
                </a:extLst>
              </p:cNvPr>
              <p:cNvSpPr txBox="1"/>
              <p:nvPr/>
            </p:nvSpPr>
            <p:spPr>
              <a:xfrm rot="5400000">
                <a:off x="4657068" y="3936330"/>
                <a:ext cx="814812" cy="249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tx2"/>
                  </a:buClr>
                </a:pPr>
                <a:r>
                  <a:rPr lang="en-US" sz="2000" dirty="0"/>
                  <a:t>……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8E2F0E1-D923-43FC-B2FE-E4DAB20F7363}"/>
                  </a:ext>
                </a:extLst>
              </p:cNvPr>
              <p:cNvCxnSpPr>
                <a:stCxn id="9" idx="6"/>
              </p:cNvCxnSpPr>
              <p:nvPr/>
            </p:nvCxnSpPr>
            <p:spPr>
              <a:xfrm>
                <a:off x="5155978" y="2355614"/>
                <a:ext cx="1833297" cy="1073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E3F11F-3BD9-4741-86C3-8A5DE340A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977" y="3261369"/>
                <a:ext cx="1751817" cy="273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Google Shape;452;p27">
                <a:extLst>
                  <a:ext uri="{FF2B5EF4-FFF2-40B4-BE49-F238E27FC236}">
                    <a16:creationId xmlns:a16="http://schemas.microsoft.com/office/drawing/2014/main" id="{0BBEF048-4A5A-4575-B1F6-C7E11EE1BD9A}"/>
                  </a:ext>
                </a:extLst>
              </p:cNvPr>
              <p:cNvSpPr/>
              <p:nvPr/>
            </p:nvSpPr>
            <p:spPr>
              <a:xfrm>
                <a:off x="6882340" y="3398056"/>
                <a:ext cx="454854" cy="449549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ar-A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110;p15">
                <a:extLst>
                  <a:ext uri="{FF2B5EF4-FFF2-40B4-BE49-F238E27FC236}">
                    <a16:creationId xmlns:a16="http://schemas.microsoft.com/office/drawing/2014/main" id="{51E726EF-9AC2-4080-8123-10FB4929F209}"/>
                  </a:ext>
                </a:extLst>
              </p:cNvPr>
              <p:cNvSpPr/>
              <p:nvPr/>
            </p:nvSpPr>
            <p:spPr>
              <a:xfrm>
                <a:off x="6959258" y="3375609"/>
                <a:ext cx="372507" cy="44954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 </a:t>
                </a:r>
                <a:endParaRPr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149062C-893E-41B4-9529-92313935AB03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5155978" y="3781770"/>
                <a:ext cx="1792974" cy="10173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47CE1CD-A0A7-4FC2-AC5B-51C1E231F612}"/>
                      </a:ext>
                    </a:extLst>
                  </p:cNvPr>
                  <p:cNvSpPr txBox="1"/>
                  <p:nvPr/>
                </p:nvSpPr>
                <p:spPr>
                  <a:xfrm rot="1788196">
                    <a:off x="6270566" y="2775049"/>
                    <a:ext cx="454854" cy="27337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buClr>
                        <a:schemeClr val="tx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47CE1CD-A0A7-4FC2-AC5B-51C1E231F6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88196">
                    <a:off x="6270566" y="2775049"/>
                    <a:ext cx="454854" cy="2733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091" b="-77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472F7D3-D22E-40BF-98B6-DA57AF5B5927}"/>
                      </a:ext>
                    </a:extLst>
                  </p:cNvPr>
                  <p:cNvSpPr txBox="1"/>
                  <p:nvPr/>
                </p:nvSpPr>
                <p:spPr>
                  <a:xfrm rot="728477">
                    <a:off x="6083805" y="3116047"/>
                    <a:ext cx="454854" cy="2422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buClr>
                        <a:schemeClr val="tx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472F7D3-D22E-40BF-98B6-DA57AF5B5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28477">
                    <a:off x="6083805" y="3116047"/>
                    <a:ext cx="454854" cy="2422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537" b="-3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726ADBD-A059-489A-BA59-D67BE06CD16E}"/>
                      </a:ext>
                    </a:extLst>
                  </p:cNvPr>
                  <p:cNvSpPr txBox="1"/>
                  <p:nvPr/>
                </p:nvSpPr>
                <p:spPr>
                  <a:xfrm rot="19766774">
                    <a:off x="6091784" y="3771725"/>
                    <a:ext cx="454854" cy="27337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buClr>
                        <a:schemeClr val="tx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726ADBD-A059-489A-BA59-D67BE06CD1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766774">
                    <a:off x="6091784" y="3771725"/>
                    <a:ext cx="454854" cy="27337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D53259C-1235-4198-96A4-1A49B2DF717F}"/>
                  </a:ext>
                </a:extLst>
              </p:cNvPr>
              <p:cNvCxnSpPr>
                <a:cxnSpLocks/>
                <a:stCxn id="18" idx="3"/>
                <a:endCxn id="25" idx="2"/>
              </p:cNvCxnSpPr>
              <p:nvPr/>
            </p:nvCxnSpPr>
            <p:spPr>
              <a:xfrm>
                <a:off x="7331765" y="3600384"/>
                <a:ext cx="9871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32E8C1-D27E-4896-9694-C1114063CE36}"/>
                  </a:ext>
                </a:extLst>
              </p:cNvPr>
              <p:cNvSpPr txBox="1"/>
              <p:nvPr/>
            </p:nvSpPr>
            <p:spPr>
              <a:xfrm>
                <a:off x="7932470" y="3985376"/>
                <a:ext cx="1682567" cy="32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function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Google Shape;452;p27">
                <a:extLst>
                  <a:ext uri="{FF2B5EF4-FFF2-40B4-BE49-F238E27FC236}">
                    <a16:creationId xmlns:a16="http://schemas.microsoft.com/office/drawing/2014/main" id="{625867A3-9869-4A9A-A5FB-11D6603651EC}"/>
                  </a:ext>
                </a:extLst>
              </p:cNvPr>
              <p:cNvSpPr/>
              <p:nvPr/>
            </p:nvSpPr>
            <p:spPr>
              <a:xfrm>
                <a:off x="8318900" y="3375609"/>
                <a:ext cx="454854" cy="449549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ar-A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" name="Google Shape;137;p15">
                <a:extLst>
                  <a:ext uri="{FF2B5EF4-FFF2-40B4-BE49-F238E27FC236}">
                    <a16:creationId xmlns:a16="http://schemas.microsoft.com/office/drawing/2014/main" id="{0817B628-0026-4E8E-8583-58BBB0684CA3}"/>
                  </a:ext>
                </a:extLst>
              </p:cNvPr>
              <p:cNvSpPr/>
              <p:nvPr/>
            </p:nvSpPr>
            <p:spPr>
              <a:xfrm>
                <a:off x="8347522" y="3484414"/>
                <a:ext cx="385295" cy="170345"/>
              </a:xfrm>
              <a:custGeom>
                <a:avLst/>
                <a:gdLst/>
                <a:ahLst/>
                <a:cxnLst/>
                <a:rect l="l" t="t" r="r" b="b"/>
                <a:pathLst>
                  <a:path w="2960016" h="2269712" extrusionOk="0">
                    <a:moveTo>
                      <a:pt x="0" y="2265500"/>
                    </a:moveTo>
                    <a:cubicBezTo>
                      <a:pt x="556182" y="2274927"/>
                      <a:pt x="1165781" y="2350341"/>
                      <a:pt x="1470581" y="1162564"/>
                    </a:cubicBezTo>
                    <a:cubicBezTo>
                      <a:pt x="1775381" y="-25213"/>
                      <a:pt x="1971772" y="-11073"/>
                      <a:pt x="2960016" y="306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94C5990-F3FA-4207-A23E-C04EDA8B8AD3}"/>
                      </a:ext>
                    </a:extLst>
                  </p:cNvPr>
                  <p:cNvSpPr txBox="1"/>
                  <p:nvPr/>
                </p:nvSpPr>
                <p:spPr>
                  <a:xfrm>
                    <a:off x="7516924" y="3057800"/>
                    <a:ext cx="314661" cy="3285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buClr>
                        <a:schemeClr val="tx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1600" i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94C5990-F3FA-4207-A23E-C04EDA8B8A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6924" y="3057800"/>
                    <a:ext cx="314661" cy="32851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717823A-0A40-4935-96CC-2C9E99A14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684" y="3590064"/>
                <a:ext cx="11273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Google Shape;452;p27">
                    <a:extLst>
                      <a:ext uri="{FF2B5EF4-FFF2-40B4-BE49-F238E27FC236}">
                        <a16:creationId xmlns:a16="http://schemas.microsoft.com/office/drawing/2014/main" id="{3CD5BD88-D45B-498A-8635-4B064857B5F3}"/>
                      </a:ext>
                    </a:extLst>
                  </p:cNvPr>
                  <p:cNvSpPr/>
                  <p:nvPr/>
                </p:nvSpPr>
                <p:spPr>
                  <a:xfrm>
                    <a:off x="9906000" y="3356559"/>
                    <a:ext cx="454854" cy="449549"/>
                  </a:xfrm>
                  <a:prstGeom prst="ellipse">
                    <a:avLst/>
                  </a:prstGeom>
                  <a:solidFill>
                    <a:schemeClr val="lt1"/>
                  </a:solidFill>
                  <a:ln w="12700" cap="flat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ar-AE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</mc:Choice>
            <mc:Fallback xmlns="">
              <p:sp>
                <p:nvSpPr>
                  <p:cNvPr id="29" name="Google Shape;452;p27">
                    <a:extLst>
                      <a:ext uri="{FF2B5EF4-FFF2-40B4-BE49-F238E27FC236}">
                        <a16:creationId xmlns:a16="http://schemas.microsoft.com/office/drawing/2014/main" id="{3CD5BD88-D45B-498A-8635-4B064857B5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0" y="3356559"/>
                    <a:ext cx="454854" cy="449549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r="-7895" b="-10526"/>
                    </a:stretch>
                  </a:blipFill>
                  <a:ln w="12700" cap="flat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6D783E-DD10-4CED-9072-F03F9DB80300}"/>
                  </a:ext>
                </a:extLst>
              </p:cNvPr>
              <p:cNvSpPr txBox="1"/>
              <p:nvPr/>
            </p:nvSpPr>
            <p:spPr>
              <a:xfrm>
                <a:off x="9398123" y="3965060"/>
                <a:ext cx="1682567" cy="32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signal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F4D792-EF44-436A-AF0A-1C11967D2645}"/>
                  </a:ext>
                </a:extLst>
              </p:cNvPr>
              <p:cNvSpPr txBox="1"/>
              <p:nvPr/>
            </p:nvSpPr>
            <p:spPr>
              <a:xfrm>
                <a:off x="7954580" y="2891891"/>
                <a:ext cx="1209675" cy="32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>
                  <a:buClr>
                    <a:schemeClr val="tx2"/>
                  </a:buClr>
                </a:pPr>
                <a:r>
                  <a:rPr lang="el-GR" altLang="zh-CN" sz="1600" dirty="0">
                    <a:latin typeface="Times New Roman"/>
                    <a:cs typeface="Times New Roman"/>
                  </a:rPr>
                  <a:t>σ()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0A542D1-293B-4628-8C93-B0ABE282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9342342" y="2775124"/>
                    <a:ext cx="1833297" cy="6405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>
                      <a:buClr>
                        <a:schemeClr val="tx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  <a:buClr>
                        <a:schemeClr val="tx2"/>
                      </a:buClr>
                    </a:pPr>
                    <a:endParaRPr lang="en-US" sz="16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0A542D1-293B-4628-8C93-B0ABE282F4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2342" y="2775124"/>
                    <a:ext cx="1833297" cy="64052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01DB54A-1F11-4197-B703-3BDBB828722F}"/>
                </a:ext>
              </a:extLst>
            </p:cNvPr>
            <p:cNvCxnSpPr>
              <a:cxnSpLocks/>
            </p:cNvCxnSpPr>
            <p:nvPr/>
          </p:nvCxnSpPr>
          <p:spPr>
            <a:xfrm>
              <a:off x="7303329" y="3803185"/>
              <a:ext cx="11273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62629D-72E8-4F2F-B76A-32DC28054E95}"/>
                </a:ext>
              </a:extLst>
            </p:cNvPr>
            <p:cNvSpPr txBox="1"/>
            <p:nvPr/>
          </p:nvSpPr>
          <p:spPr>
            <a:xfrm>
              <a:off x="10051376" y="4167686"/>
              <a:ext cx="1682567" cy="3285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tx2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loss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05246B-EE32-4DF5-95BB-DBEDB4E8106A}"/>
                    </a:ext>
                  </a:extLst>
                </p:cNvPr>
                <p:cNvSpPr txBox="1"/>
                <p:nvPr/>
              </p:nvSpPr>
              <p:spPr>
                <a:xfrm>
                  <a:off x="10144309" y="3493240"/>
                  <a:ext cx="1833297" cy="6405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buClr>
                      <a:schemeClr val="tx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05246B-EE32-4DF5-95BB-DBEDB4E81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309" y="3493240"/>
                  <a:ext cx="1833297" cy="640527"/>
                </a:xfrm>
                <a:prstGeom prst="rect">
                  <a:avLst/>
                </a:prstGeom>
                <a:blipFill>
                  <a:blip r:embed="rId14"/>
                  <a:stretch>
                    <a:fillRect b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D2B39E68-3918-4E44-8CC2-60783F834DE6}"/>
              </a:ext>
            </a:extLst>
          </p:cNvPr>
          <p:cNvSpPr/>
          <p:nvPr/>
        </p:nvSpPr>
        <p:spPr>
          <a:xfrm rot="5400000">
            <a:off x="7253071" y="1792171"/>
            <a:ext cx="841865" cy="7213053"/>
          </a:xfrm>
          <a:prstGeom prst="curvedLef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>
              <a:solidFill>
                <a:schemeClr val="tx1"/>
              </a:solidFill>
            </a:endParaRPr>
          </a:p>
        </p:txBody>
      </p: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0C750E87-824F-4EB5-8097-9AB0698D3534}"/>
              </a:ext>
            </a:extLst>
          </p:cNvPr>
          <p:cNvSpPr/>
          <p:nvPr/>
        </p:nvSpPr>
        <p:spPr>
          <a:xfrm rot="5400000">
            <a:off x="6723741" y="-1599144"/>
            <a:ext cx="729006" cy="7980128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768016">
                <a:off x="2757786" y="2866834"/>
                <a:ext cx="513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8016">
                <a:off x="2757786" y="2866834"/>
                <a:ext cx="51302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 rot="1757711" flipV="1">
            <a:off x="3113723" y="3227969"/>
            <a:ext cx="222004" cy="8067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39" name="Right Arrow 38"/>
          <p:cNvSpPr/>
          <p:nvPr/>
        </p:nvSpPr>
        <p:spPr>
          <a:xfrm rot="754184">
            <a:off x="2865934" y="3676410"/>
            <a:ext cx="242819" cy="8998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951514">
                <a:off x="2448663" y="3418885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51514">
                <a:off x="2448663" y="3418885"/>
                <a:ext cx="5183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/>
          <p:cNvSpPr/>
          <p:nvPr/>
        </p:nvSpPr>
        <p:spPr>
          <a:xfrm rot="19841465">
            <a:off x="2994149" y="4580565"/>
            <a:ext cx="242819" cy="8998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510405">
                <a:off x="2545655" y="4554055"/>
                <a:ext cx="525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0405">
                <a:off x="2545655" y="4554055"/>
                <a:ext cx="52546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4C5990-F3FA-4207-A23E-C04EDA8B8AD3}"/>
                  </a:ext>
                </a:extLst>
              </p:cNvPr>
              <p:cNvSpPr txBox="1"/>
              <p:nvPr/>
            </p:nvSpPr>
            <p:spPr>
              <a:xfrm>
                <a:off x="4112879" y="3534186"/>
                <a:ext cx="314661" cy="32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4C5990-F3FA-4207-A23E-C04EDA8B8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879" y="3534186"/>
                <a:ext cx="314661" cy="3285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Arrow 43"/>
          <p:cNvSpPr/>
          <p:nvPr/>
        </p:nvSpPr>
        <p:spPr>
          <a:xfrm>
            <a:off x="4365429" y="3601385"/>
            <a:ext cx="242819" cy="8998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1DB54A-1F11-4197-B703-3BDBB828722F}"/>
              </a:ext>
            </a:extLst>
          </p:cNvPr>
          <p:cNvCxnSpPr>
            <a:cxnSpLocks/>
          </p:cNvCxnSpPr>
          <p:nvPr/>
        </p:nvCxnSpPr>
        <p:spPr>
          <a:xfrm>
            <a:off x="9226826" y="4066080"/>
            <a:ext cx="1127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92938" y="3849297"/>
            <a:ext cx="660452" cy="3022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02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52E05005-2CD4-4F95-94EE-B9CFDEFE0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00" y="4220609"/>
            <a:ext cx="1865376" cy="18653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5CC7-35A7-4C8B-93F4-4AE0B85FD00E}"/>
              </a:ext>
            </a:extLst>
          </p:cNvPr>
          <p:cNvGrpSpPr/>
          <p:nvPr/>
        </p:nvGrpSpPr>
        <p:grpSpPr>
          <a:xfrm>
            <a:off x="2115845" y="2107955"/>
            <a:ext cx="1111978" cy="1268746"/>
            <a:chOff x="3814016" y="2804640"/>
            <a:chExt cx="1111978" cy="126874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89F890-03E6-492A-AFF1-134AF21E66B3}"/>
                </a:ext>
              </a:extLst>
            </p:cNvPr>
            <p:cNvSpPr/>
            <p:nvPr/>
          </p:nvSpPr>
          <p:spPr>
            <a:xfrm rot="10800000">
              <a:off x="4441172" y="2804640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17DBB0-19E9-4953-BACC-1F71FD752CE1}"/>
                </a:ext>
              </a:extLst>
            </p:cNvPr>
            <p:cNvSpPr/>
            <p:nvPr/>
          </p:nvSpPr>
          <p:spPr>
            <a:xfrm rot="10800000">
              <a:off x="4166441" y="3167181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7963227-AA23-4145-B2E6-3B4484B99CA7}"/>
                </a:ext>
              </a:extLst>
            </p:cNvPr>
            <p:cNvSpPr/>
            <p:nvPr/>
          </p:nvSpPr>
          <p:spPr>
            <a:xfrm rot="10800000">
              <a:off x="4800675" y="3217775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F6C6F7-FAC7-477A-8417-8681E7934080}"/>
                </a:ext>
              </a:extLst>
            </p:cNvPr>
            <p:cNvSpPr/>
            <p:nvPr/>
          </p:nvSpPr>
          <p:spPr>
            <a:xfrm rot="10800000">
              <a:off x="3814016" y="3565233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1466EF-7B18-4F72-8011-F82B1E94EF4A}"/>
                </a:ext>
              </a:extLst>
            </p:cNvPr>
            <p:cNvSpPr/>
            <p:nvPr/>
          </p:nvSpPr>
          <p:spPr>
            <a:xfrm rot="10800000">
              <a:off x="4166441" y="3961809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00F5924-ED47-476E-AA23-B36EEB12A1CE}"/>
                </a:ext>
              </a:extLst>
            </p:cNvPr>
            <p:cNvSpPr/>
            <p:nvPr/>
          </p:nvSpPr>
          <p:spPr>
            <a:xfrm rot="10800000">
              <a:off x="4552052" y="3565234"/>
              <a:ext cx="125319" cy="1115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C0BC85-1307-4950-A146-E56499302F2F}"/>
                </a:ext>
              </a:extLst>
            </p:cNvPr>
            <p:cNvCxnSpPr>
              <a:stCxn id="16" idx="7"/>
            </p:cNvCxnSpPr>
            <p:nvPr/>
          </p:nvCxnSpPr>
          <p:spPr>
            <a:xfrm flipH="1">
              <a:off x="4264531" y="2899877"/>
              <a:ext cx="194994" cy="2704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E83125-EBAE-46BD-8AF9-51DFA9B86DB2}"/>
                </a:ext>
              </a:extLst>
            </p:cNvPr>
            <p:cNvCxnSpPr>
              <a:stCxn id="17" idx="7"/>
              <a:endCxn id="19" idx="3"/>
            </p:cNvCxnSpPr>
            <p:nvPr/>
          </p:nvCxnSpPr>
          <p:spPr>
            <a:xfrm flipH="1">
              <a:off x="3920982" y="3262418"/>
              <a:ext cx="263812" cy="3191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A722AA-045F-4760-9E0A-418AFF5BAD1A}"/>
                </a:ext>
              </a:extLst>
            </p:cNvPr>
            <p:cNvCxnSpPr>
              <a:endCxn id="20" idx="5"/>
            </p:cNvCxnSpPr>
            <p:nvPr/>
          </p:nvCxnSpPr>
          <p:spPr>
            <a:xfrm>
              <a:off x="3909059" y="3663354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4A705C-CBE7-4DF0-B2F8-E946D03FEEBB}"/>
                </a:ext>
              </a:extLst>
            </p:cNvPr>
            <p:cNvCxnSpPr/>
            <p:nvPr/>
          </p:nvCxnSpPr>
          <p:spPr>
            <a:xfrm>
              <a:off x="4281826" y="3262815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ADA51E-5A1A-4AC0-A787-4955C5FE713D}"/>
                </a:ext>
              </a:extLst>
            </p:cNvPr>
            <p:cNvCxnSpPr/>
            <p:nvPr/>
          </p:nvCxnSpPr>
          <p:spPr>
            <a:xfrm>
              <a:off x="4566491" y="2890252"/>
              <a:ext cx="275735" cy="314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065512-20AC-4C86-97ED-1B9F027664C6}"/>
              </a:ext>
            </a:extLst>
          </p:cNvPr>
          <p:cNvCxnSpPr>
            <a:cxnSpLocks/>
            <a:stCxn id="19" idx="7"/>
            <a:endCxn id="29" idx="3"/>
          </p:cNvCxnSpPr>
          <p:nvPr/>
        </p:nvCxnSpPr>
        <p:spPr>
          <a:xfrm flipH="1">
            <a:off x="1887937" y="2963785"/>
            <a:ext cx="246261" cy="3176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4B46914-D78A-498A-ABEA-6383F89F0F04}"/>
              </a:ext>
            </a:extLst>
          </p:cNvPr>
          <p:cNvSpPr/>
          <p:nvPr/>
        </p:nvSpPr>
        <p:spPr>
          <a:xfrm rot="10800000">
            <a:off x="1780971" y="3265124"/>
            <a:ext cx="125319" cy="111577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AA5A77-F0A9-44CA-A564-AF90CA07A45A}"/>
              </a:ext>
            </a:extLst>
          </p:cNvPr>
          <p:cNvSpPr/>
          <p:nvPr/>
        </p:nvSpPr>
        <p:spPr>
          <a:xfrm rot="10800000">
            <a:off x="3218228" y="3248784"/>
            <a:ext cx="125319" cy="111577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15AAA9-17A3-4BAE-81A6-4B83C266B325}"/>
              </a:ext>
            </a:extLst>
          </p:cNvPr>
          <p:cNvCxnSpPr>
            <a:endCxn id="31" idx="5"/>
          </p:cNvCxnSpPr>
          <p:nvPr/>
        </p:nvCxnSpPr>
        <p:spPr>
          <a:xfrm>
            <a:off x="2960846" y="2950329"/>
            <a:ext cx="275735" cy="3147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oogle Shape;449;p27">
            <a:extLst>
              <a:ext uri="{FF2B5EF4-FFF2-40B4-BE49-F238E27FC236}">
                <a16:creationId xmlns:a16="http://schemas.microsoft.com/office/drawing/2014/main" id="{96AC10A0-7C29-45A5-9C12-85813CB11DB9}"/>
              </a:ext>
            </a:extLst>
          </p:cNvPr>
          <p:cNvGrpSpPr/>
          <p:nvPr/>
        </p:nvGrpSpPr>
        <p:grpSpPr>
          <a:xfrm>
            <a:off x="4508992" y="1654103"/>
            <a:ext cx="2838695" cy="2225294"/>
            <a:chOff x="3669609" y="1912244"/>
            <a:chExt cx="5286399" cy="4193275"/>
          </a:xfrm>
        </p:grpSpPr>
        <p:sp>
          <p:nvSpPr>
            <p:cNvPr id="34" name="Google Shape;450;p27">
              <a:extLst>
                <a:ext uri="{FF2B5EF4-FFF2-40B4-BE49-F238E27FC236}">
                  <a16:creationId xmlns:a16="http://schemas.microsoft.com/office/drawing/2014/main" id="{AC3F6BF2-0AE7-48BC-B7BD-508FBA2CEEA0}"/>
                </a:ext>
              </a:extLst>
            </p:cNvPr>
            <p:cNvSpPr/>
            <p:nvPr/>
          </p:nvSpPr>
          <p:spPr>
            <a:xfrm>
              <a:off x="5972927" y="2687531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451;p27">
              <a:extLst>
                <a:ext uri="{FF2B5EF4-FFF2-40B4-BE49-F238E27FC236}">
                  <a16:creationId xmlns:a16="http://schemas.microsoft.com/office/drawing/2014/main" id="{5BCB1E0D-EE61-43FA-B737-DFC08156B119}"/>
                </a:ext>
              </a:extLst>
            </p:cNvPr>
            <p:cNvSpPr/>
            <p:nvPr/>
          </p:nvSpPr>
          <p:spPr>
            <a:xfrm>
              <a:off x="3669609" y="2165591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endParaRPr dirty="0"/>
            </a:p>
          </p:txBody>
        </p:sp>
        <p:sp>
          <p:nvSpPr>
            <p:cNvPr id="36" name="Google Shape;452;p27">
              <a:extLst>
                <a:ext uri="{FF2B5EF4-FFF2-40B4-BE49-F238E27FC236}">
                  <a16:creationId xmlns:a16="http://schemas.microsoft.com/office/drawing/2014/main" id="{E9E0672E-2695-4FB6-815E-95FDD86D54F3}"/>
                </a:ext>
              </a:extLst>
            </p:cNvPr>
            <p:cNvSpPr/>
            <p:nvPr/>
          </p:nvSpPr>
          <p:spPr>
            <a:xfrm>
              <a:off x="3669609" y="3039942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7" name="Google Shape;453;p27">
              <a:extLst>
                <a:ext uri="{FF2B5EF4-FFF2-40B4-BE49-F238E27FC236}">
                  <a16:creationId xmlns:a16="http://schemas.microsoft.com/office/drawing/2014/main" id="{793256D8-9574-43CD-B845-DDE4FE836BC2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>
              <a:off x="4223791" y="2442682"/>
              <a:ext cx="1749000" cy="52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38" name="Google Shape;454;p27">
              <a:extLst>
                <a:ext uri="{FF2B5EF4-FFF2-40B4-BE49-F238E27FC236}">
                  <a16:creationId xmlns:a16="http://schemas.microsoft.com/office/drawing/2014/main" id="{DEA2E858-EC0B-4DE9-8F79-9ED7B4887DF3}"/>
                </a:ext>
              </a:extLst>
            </p:cNvPr>
            <p:cNvCxnSpPr>
              <a:stCxn id="36" idx="6"/>
              <a:endCxn id="34" idx="2"/>
            </p:cNvCxnSpPr>
            <p:nvPr/>
          </p:nvCxnSpPr>
          <p:spPr>
            <a:xfrm rot="10800000" flipH="1">
              <a:off x="4223791" y="2964533"/>
              <a:ext cx="1749000" cy="35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40" name="Google Shape;456;p27">
              <a:extLst>
                <a:ext uri="{FF2B5EF4-FFF2-40B4-BE49-F238E27FC236}">
                  <a16:creationId xmlns:a16="http://schemas.microsoft.com/office/drawing/2014/main" id="{18FB6B84-4328-49F6-A9A7-E1ACA7CF257B}"/>
                </a:ext>
              </a:extLst>
            </p:cNvPr>
            <p:cNvSpPr/>
            <p:nvPr/>
          </p:nvSpPr>
          <p:spPr>
            <a:xfrm>
              <a:off x="3669609" y="3914293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57;p27">
              <a:extLst>
                <a:ext uri="{FF2B5EF4-FFF2-40B4-BE49-F238E27FC236}">
                  <a16:creationId xmlns:a16="http://schemas.microsoft.com/office/drawing/2014/main" id="{7FE062EF-95C1-46C6-98CD-7B20282CBA07}"/>
                </a:ext>
              </a:extLst>
            </p:cNvPr>
            <p:cNvSpPr/>
            <p:nvPr/>
          </p:nvSpPr>
          <p:spPr>
            <a:xfrm>
              <a:off x="3669609" y="5266629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58;p27">
              <a:extLst>
                <a:ext uri="{FF2B5EF4-FFF2-40B4-BE49-F238E27FC236}">
                  <a16:creationId xmlns:a16="http://schemas.microsoft.com/office/drawing/2014/main" id="{EB22D0CA-2583-42BB-BC01-4046B31F8709}"/>
                </a:ext>
              </a:extLst>
            </p:cNvPr>
            <p:cNvSpPr txBox="1"/>
            <p:nvPr/>
          </p:nvSpPr>
          <p:spPr>
            <a:xfrm rot="5400000">
              <a:off x="4042047" y="4584442"/>
              <a:ext cx="3577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…</a:t>
              </a:r>
              <a:endParaRPr dirty="0"/>
            </a:p>
          </p:txBody>
        </p:sp>
        <p:sp>
          <p:nvSpPr>
            <p:cNvPr id="43" name="Google Shape;459;p27">
              <a:extLst>
                <a:ext uri="{FF2B5EF4-FFF2-40B4-BE49-F238E27FC236}">
                  <a16:creationId xmlns:a16="http://schemas.microsoft.com/office/drawing/2014/main" id="{50D98E45-3BBD-4BB1-A4E2-707D214C5CEE}"/>
                </a:ext>
              </a:extLst>
            </p:cNvPr>
            <p:cNvSpPr/>
            <p:nvPr/>
          </p:nvSpPr>
          <p:spPr>
            <a:xfrm>
              <a:off x="5972927" y="3498657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60;p27">
              <a:extLst>
                <a:ext uri="{FF2B5EF4-FFF2-40B4-BE49-F238E27FC236}">
                  <a16:creationId xmlns:a16="http://schemas.microsoft.com/office/drawing/2014/main" id="{134A1063-7021-4407-88C9-74FBBD848D05}"/>
                </a:ext>
              </a:extLst>
            </p:cNvPr>
            <p:cNvSpPr/>
            <p:nvPr/>
          </p:nvSpPr>
          <p:spPr>
            <a:xfrm>
              <a:off x="5972927" y="4697213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5" name="Google Shape;461;p27">
              <a:extLst>
                <a:ext uri="{FF2B5EF4-FFF2-40B4-BE49-F238E27FC236}">
                  <a16:creationId xmlns:a16="http://schemas.microsoft.com/office/drawing/2014/main" id="{9AD40B68-5C8E-49D0-9579-850FBD5619BC}"/>
                </a:ext>
              </a:extLst>
            </p:cNvPr>
            <p:cNvCxnSpPr>
              <a:stCxn id="36" idx="6"/>
              <a:endCxn id="43" idx="2"/>
            </p:cNvCxnSpPr>
            <p:nvPr/>
          </p:nvCxnSpPr>
          <p:spPr>
            <a:xfrm>
              <a:off x="4223791" y="3317033"/>
              <a:ext cx="1749000" cy="45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6" name="Google Shape;462;p27">
              <a:extLst>
                <a:ext uri="{FF2B5EF4-FFF2-40B4-BE49-F238E27FC236}">
                  <a16:creationId xmlns:a16="http://schemas.microsoft.com/office/drawing/2014/main" id="{CD68A998-CA9F-46A9-B797-23B89F97662D}"/>
                </a:ext>
              </a:extLst>
            </p:cNvPr>
            <p:cNvCxnSpPr>
              <a:stCxn id="36" idx="6"/>
              <a:endCxn id="44" idx="2"/>
            </p:cNvCxnSpPr>
            <p:nvPr/>
          </p:nvCxnSpPr>
          <p:spPr>
            <a:xfrm>
              <a:off x="4223791" y="3317033"/>
              <a:ext cx="1749000" cy="16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7" name="Google Shape;463;p27">
              <a:extLst>
                <a:ext uri="{FF2B5EF4-FFF2-40B4-BE49-F238E27FC236}">
                  <a16:creationId xmlns:a16="http://schemas.microsoft.com/office/drawing/2014/main" id="{52887FA4-A366-4068-A2F1-1BCF4C947C7F}"/>
                </a:ext>
              </a:extLst>
            </p:cNvPr>
            <p:cNvCxnSpPr>
              <a:stCxn id="35" idx="6"/>
              <a:endCxn id="43" idx="2"/>
            </p:cNvCxnSpPr>
            <p:nvPr/>
          </p:nvCxnSpPr>
          <p:spPr>
            <a:xfrm>
              <a:off x="4223791" y="2442682"/>
              <a:ext cx="1749000" cy="133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8" name="Google Shape;464;p27">
              <a:extLst>
                <a:ext uri="{FF2B5EF4-FFF2-40B4-BE49-F238E27FC236}">
                  <a16:creationId xmlns:a16="http://schemas.microsoft.com/office/drawing/2014/main" id="{0B21CC11-E1DB-473D-ABDD-B87742EBD4A7}"/>
                </a:ext>
              </a:extLst>
            </p:cNvPr>
            <p:cNvCxnSpPr>
              <a:stCxn id="35" idx="6"/>
              <a:endCxn id="44" idx="2"/>
            </p:cNvCxnSpPr>
            <p:nvPr/>
          </p:nvCxnSpPr>
          <p:spPr>
            <a:xfrm>
              <a:off x="4223791" y="2442682"/>
              <a:ext cx="1749000" cy="253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9" name="Google Shape;465;p27">
              <a:extLst>
                <a:ext uri="{FF2B5EF4-FFF2-40B4-BE49-F238E27FC236}">
                  <a16:creationId xmlns:a16="http://schemas.microsoft.com/office/drawing/2014/main" id="{BDCC727D-C8DF-4029-8DC3-83C0B6F7FCEB}"/>
                </a:ext>
              </a:extLst>
            </p:cNvPr>
            <p:cNvCxnSpPr>
              <a:stCxn id="40" idx="6"/>
              <a:endCxn id="43" idx="2"/>
            </p:cNvCxnSpPr>
            <p:nvPr/>
          </p:nvCxnSpPr>
          <p:spPr>
            <a:xfrm rot="10800000" flipH="1">
              <a:off x="4223791" y="3775884"/>
              <a:ext cx="1749000" cy="41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0" name="Google Shape;466;p27">
              <a:extLst>
                <a:ext uri="{FF2B5EF4-FFF2-40B4-BE49-F238E27FC236}">
                  <a16:creationId xmlns:a16="http://schemas.microsoft.com/office/drawing/2014/main" id="{5BA8757C-517B-434B-85C7-88D942EEBA42}"/>
                </a:ext>
              </a:extLst>
            </p:cNvPr>
            <p:cNvCxnSpPr>
              <a:stCxn id="40" idx="6"/>
              <a:endCxn id="34" idx="2"/>
            </p:cNvCxnSpPr>
            <p:nvPr/>
          </p:nvCxnSpPr>
          <p:spPr>
            <a:xfrm rot="10800000" flipH="1">
              <a:off x="4223791" y="2964684"/>
              <a:ext cx="1749000" cy="122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1" name="Google Shape;467;p27">
              <a:extLst>
                <a:ext uri="{FF2B5EF4-FFF2-40B4-BE49-F238E27FC236}">
                  <a16:creationId xmlns:a16="http://schemas.microsoft.com/office/drawing/2014/main" id="{BB7FF458-FF20-4662-B8EB-0A96501D9A85}"/>
                </a:ext>
              </a:extLst>
            </p:cNvPr>
            <p:cNvCxnSpPr>
              <a:stCxn id="41" idx="6"/>
              <a:endCxn id="34" idx="2"/>
            </p:cNvCxnSpPr>
            <p:nvPr/>
          </p:nvCxnSpPr>
          <p:spPr>
            <a:xfrm rot="10800000" flipH="1">
              <a:off x="4223791" y="2964620"/>
              <a:ext cx="1749000" cy="257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2" name="Google Shape;468;p27">
              <a:extLst>
                <a:ext uri="{FF2B5EF4-FFF2-40B4-BE49-F238E27FC236}">
                  <a16:creationId xmlns:a16="http://schemas.microsoft.com/office/drawing/2014/main" id="{73C95009-7C11-4B59-B1E4-108047C58E35}"/>
                </a:ext>
              </a:extLst>
            </p:cNvPr>
            <p:cNvCxnSpPr>
              <a:stCxn id="40" idx="6"/>
              <a:endCxn id="44" idx="2"/>
            </p:cNvCxnSpPr>
            <p:nvPr/>
          </p:nvCxnSpPr>
          <p:spPr>
            <a:xfrm>
              <a:off x="4223791" y="4191384"/>
              <a:ext cx="1749000" cy="78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3" name="Google Shape;469;p27">
              <a:extLst>
                <a:ext uri="{FF2B5EF4-FFF2-40B4-BE49-F238E27FC236}">
                  <a16:creationId xmlns:a16="http://schemas.microsoft.com/office/drawing/2014/main" id="{5EC74297-836A-411C-BD00-13888EC2EC97}"/>
                </a:ext>
              </a:extLst>
            </p:cNvPr>
            <p:cNvCxnSpPr>
              <a:stCxn id="41" idx="6"/>
              <a:endCxn id="43" idx="2"/>
            </p:cNvCxnSpPr>
            <p:nvPr/>
          </p:nvCxnSpPr>
          <p:spPr>
            <a:xfrm rot="10800000" flipH="1">
              <a:off x="4223791" y="3775820"/>
              <a:ext cx="1749000" cy="1767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4" name="Google Shape;470;p27">
              <a:extLst>
                <a:ext uri="{FF2B5EF4-FFF2-40B4-BE49-F238E27FC236}">
                  <a16:creationId xmlns:a16="http://schemas.microsoft.com/office/drawing/2014/main" id="{C9EEEB8F-1430-4B69-960B-DFE63951258C}"/>
                </a:ext>
              </a:extLst>
            </p:cNvPr>
            <p:cNvCxnSpPr>
              <a:stCxn id="41" idx="6"/>
              <a:endCxn id="44" idx="2"/>
            </p:cNvCxnSpPr>
            <p:nvPr/>
          </p:nvCxnSpPr>
          <p:spPr>
            <a:xfrm rot="10800000" flipH="1">
              <a:off x="4223791" y="4974320"/>
              <a:ext cx="1749000" cy="56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5" name="Google Shape;471;p27">
              <a:extLst>
                <a:ext uri="{FF2B5EF4-FFF2-40B4-BE49-F238E27FC236}">
                  <a16:creationId xmlns:a16="http://schemas.microsoft.com/office/drawing/2014/main" id="{84D04881-F67A-4736-BA9C-3285539E34D0}"/>
                </a:ext>
              </a:extLst>
            </p:cNvPr>
            <p:cNvSpPr txBox="1"/>
            <p:nvPr/>
          </p:nvSpPr>
          <p:spPr>
            <a:xfrm rot="5400000">
              <a:off x="6352239" y="4110365"/>
              <a:ext cx="3577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…</a:t>
              </a:r>
              <a:endParaRPr dirty="0"/>
            </a:p>
          </p:txBody>
        </p:sp>
        <p:sp>
          <p:nvSpPr>
            <p:cNvPr id="56" name="Google Shape;472;p27">
              <a:extLst>
                <a:ext uri="{FF2B5EF4-FFF2-40B4-BE49-F238E27FC236}">
                  <a16:creationId xmlns:a16="http://schemas.microsoft.com/office/drawing/2014/main" id="{45A6765C-206F-4F2C-B00B-C4135360034D}"/>
                </a:ext>
              </a:extLst>
            </p:cNvPr>
            <p:cNvSpPr/>
            <p:nvPr/>
          </p:nvSpPr>
          <p:spPr>
            <a:xfrm>
              <a:off x="8217160" y="2627409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473;p27">
              <a:extLst>
                <a:ext uri="{FF2B5EF4-FFF2-40B4-BE49-F238E27FC236}">
                  <a16:creationId xmlns:a16="http://schemas.microsoft.com/office/drawing/2014/main" id="{3A48F1FF-2A03-4550-8DA2-E7B475F50F6D}"/>
                </a:ext>
              </a:extLst>
            </p:cNvPr>
            <p:cNvSpPr/>
            <p:nvPr/>
          </p:nvSpPr>
          <p:spPr>
            <a:xfrm>
              <a:off x="8217160" y="3498657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474;p27">
              <a:extLst>
                <a:ext uri="{FF2B5EF4-FFF2-40B4-BE49-F238E27FC236}">
                  <a16:creationId xmlns:a16="http://schemas.microsoft.com/office/drawing/2014/main" id="{70663F9C-32CD-4BB9-94DD-146A92C40DA4}"/>
                </a:ext>
              </a:extLst>
            </p:cNvPr>
            <p:cNvSpPr/>
            <p:nvPr/>
          </p:nvSpPr>
          <p:spPr>
            <a:xfrm>
              <a:off x="8217160" y="4697213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475;p27">
              <a:extLst>
                <a:ext uri="{FF2B5EF4-FFF2-40B4-BE49-F238E27FC236}">
                  <a16:creationId xmlns:a16="http://schemas.microsoft.com/office/drawing/2014/main" id="{8B0A8FC4-2124-4C3E-9DB1-DAFE9FB6E747}"/>
                </a:ext>
              </a:extLst>
            </p:cNvPr>
            <p:cNvSpPr txBox="1"/>
            <p:nvPr/>
          </p:nvSpPr>
          <p:spPr>
            <a:xfrm rot="5400000">
              <a:off x="8592446" y="4123813"/>
              <a:ext cx="3577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…</a:t>
              </a:r>
              <a:endParaRPr dirty="0"/>
            </a:p>
          </p:txBody>
        </p:sp>
        <p:sp>
          <p:nvSpPr>
            <p:cNvPr id="60" name="Google Shape;476;p27">
              <a:extLst>
                <a:ext uri="{FF2B5EF4-FFF2-40B4-BE49-F238E27FC236}">
                  <a16:creationId xmlns:a16="http://schemas.microsoft.com/office/drawing/2014/main" id="{B9962035-4979-493A-B456-A6498199F649}"/>
                </a:ext>
              </a:extLst>
            </p:cNvPr>
            <p:cNvSpPr/>
            <p:nvPr/>
          </p:nvSpPr>
          <p:spPr>
            <a:xfrm>
              <a:off x="5972927" y="1912244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477;p27">
              <a:extLst>
                <a:ext uri="{FF2B5EF4-FFF2-40B4-BE49-F238E27FC236}">
                  <a16:creationId xmlns:a16="http://schemas.microsoft.com/office/drawing/2014/main" id="{51A6294C-F470-4525-AECA-E0C51BE344FC}"/>
                </a:ext>
              </a:extLst>
            </p:cNvPr>
            <p:cNvSpPr/>
            <p:nvPr/>
          </p:nvSpPr>
          <p:spPr>
            <a:xfrm>
              <a:off x="5972927" y="5551337"/>
              <a:ext cx="554182" cy="55418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2" name="Google Shape;478;p27">
              <a:extLst>
                <a:ext uri="{FF2B5EF4-FFF2-40B4-BE49-F238E27FC236}">
                  <a16:creationId xmlns:a16="http://schemas.microsoft.com/office/drawing/2014/main" id="{9F84DE7A-59F5-4EE6-9955-5DE7616F0188}"/>
                </a:ext>
              </a:extLst>
            </p:cNvPr>
            <p:cNvCxnSpPr>
              <a:stCxn id="35" idx="6"/>
            </p:cNvCxnSpPr>
            <p:nvPr/>
          </p:nvCxnSpPr>
          <p:spPr>
            <a:xfrm rot="10800000" flipH="1">
              <a:off x="4223791" y="2180482"/>
              <a:ext cx="17490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3" name="Google Shape;479;p27">
              <a:extLst>
                <a:ext uri="{FF2B5EF4-FFF2-40B4-BE49-F238E27FC236}">
                  <a16:creationId xmlns:a16="http://schemas.microsoft.com/office/drawing/2014/main" id="{948A35C8-0487-48F0-A1C4-958ADAAAD085}"/>
                </a:ext>
              </a:extLst>
            </p:cNvPr>
            <p:cNvCxnSpPr>
              <a:stCxn id="35" idx="6"/>
              <a:endCxn id="61" idx="2"/>
            </p:cNvCxnSpPr>
            <p:nvPr/>
          </p:nvCxnSpPr>
          <p:spPr>
            <a:xfrm>
              <a:off x="4223791" y="2442682"/>
              <a:ext cx="1749000" cy="33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4" name="Google Shape;480;p27">
              <a:extLst>
                <a:ext uri="{FF2B5EF4-FFF2-40B4-BE49-F238E27FC236}">
                  <a16:creationId xmlns:a16="http://schemas.microsoft.com/office/drawing/2014/main" id="{2964A69C-7A39-4EB3-9261-AABFA8BE1737}"/>
                </a:ext>
              </a:extLst>
            </p:cNvPr>
            <p:cNvCxnSpPr>
              <a:stCxn id="36" idx="6"/>
              <a:endCxn id="60" idx="2"/>
            </p:cNvCxnSpPr>
            <p:nvPr/>
          </p:nvCxnSpPr>
          <p:spPr>
            <a:xfrm rot="10800000" flipH="1">
              <a:off x="4223791" y="2189333"/>
              <a:ext cx="1749000" cy="112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5" name="Google Shape;481;p27">
              <a:extLst>
                <a:ext uri="{FF2B5EF4-FFF2-40B4-BE49-F238E27FC236}">
                  <a16:creationId xmlns:a16="http://schemas.microsoft.com/office/drawing/2014/main" id="{AD4DF75D-4257-4952-9386-2C48C90AE05B}"/>
                </a:ext>
              </a:extLst>
            </p:cNvPr>
            <p:cNvCxnSpPr>
              <a:stCxn id="36" idx="6"/>
            </p:cNvCxnSpPr>
            <p:nvPr/>
          </p:nvCxnSpPr>
          <p:spPr>
            <a:xfrm>
              <a:off x="4223791" y="3317033"/>
              <a:ext cx="1749000" cy="252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6" name="Google Shape;482;p27">
              <a:extLst>
                <a:ext uri="{FF2B5EF4-FFF2-40B4-BE49-F238E27FC236}">
                  <a16:creationId xmlns:a16="http://schemas.microsoft.com/office/drawing/2014/main" id="{47476332-BA15-49B9-BFB7-6EA78BF57847}"/>
                </a:ext>
              </a:extLst>
            </p:cNvPr>
            <p:cNvCxnSpPr>
              <a:stCxn id="41" idx="6"/>
              <a:endCxn id="60" idx="2"/>
            </p:cNvCxnSpPr>
            <p:nvPr/>
          </p:nvCxnSpPr>
          <p:spPr>
            <a:xfrm rot="10800000" flipH="1">
              <a:off x="4223791" y="2189420"/>
              <a:ext cx="1749000" cy="3354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7" name="Google Shape;483;p27">
              <a:extLst>
                <a:ext uri="{FF2B5EF4-FFF2-40B4-BE49-F238E27FC236}">
                  <a16:creationId xmlns:a16="http://schemas.microsoft.com/office/drawing/2014/main" id="{E988706D-4420-4B53-B148-B7BDD454AEDB}"/>
                </a:ext>
              </a:extLst>
            </p:cNvPr>
            <p:cNvCxnSpPr>
              <a:stCxn id="40" idx="6"/>
              <a:endCxn id="61" idx="2"/>
            </p:cNvCxnSpPr>
            <p:nvPr/>
          </p:nvCxnSpPr>
          <p:spPr>
            <a:xfrm>
              <a:off x="4223791" y="4191384"/>
              <a:ext cx="1749000" cy="163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8" name="Google Shape;484;p27">
              <a:extLst>
                <a:ext uri="{FF2B5EF4-FFF2-40B4-BE49-F238E27FC236}">
                  <a16:creationId xmlns:a16="http://schemas.microsoft.com/office/drawing/2014/main" id="{3D281332-1D8E-46E2-9665-22BE12D4E988}"/>
                </a:ext>
              </a:extLst>
            </p:cNvPr>
            <p:cNvCxnSpPr>
              <a:stCxn id="40" idx="6"/>
              <a:endCxn id="60" idx="2"/>
            </p:cNvCxnSpPr>
            <p:nvPr/>
          </p:nvCxnSpPr>
          <p:spPr>
            <a:xfrm rot="10800000" flipH="1">
              <a:off x="4223791" y="2189484"/>
              <a:ext cx="1749000" cy="2001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9" name="Google Shape;485;p27">
              <a:extLst>
                <a:ext uri="{FF2B5EF4-FFF2-40B4-BE49-F238E27FC236}">
                  <a16:creationId xmlns:a16="http://schemas.microsoft.com/office/drawing/2014/main" id="{4471348D-E84D-4812-B311-327EAA5C0CD0}"/>
                </a:ext>
              </a:extLst>
            </p:cNvPr>
            <p:cNvCxnSpPr>
              <a:stCxn id="41" idx="6"/>
              <a:endCxn id="61" idx="2"/>
            </p:cNvCxnSpPr>
            <p:nvPr/>
          </p:nvCxnSpPr>
          <p:spPr>
            <a:xfrm>
              <a:off x="4223791" y="5543720"/>
              <a:ext cx="1749000" cy="28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0" name="Google Shape;486;p27">
              <a:extLst>
                <a:ext uri="{FF2B5EF4-FFF2-40B4-BE49-F238E27FC236}">
                  <a16:creationId xmlns:a16="http://schemas.microsoft.com/office/drawing/2014/main" id="{61772AE8-3623-41F3-B1D9-657E6E988FA9}"/>
                </a:ext>
              </a:extLst>
            </p:cNvPr>
            <p:cNvCxnSpPr>
              <a:stCxn id="60" idx="6"/>
              <a:endCxn id="58" idx="2"/>
            </p:cNvCxnSpPr>
            <p:nvPr/>
          </p:nvCxnSpPr>
          <p:spPr>
            <a:xfrm>
              <a:off x="6527109" y="2189335"/>
              <a:ext cx="1690200" cy="278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1" name="Google Shape;487;p27">
              <a:extLst>
                <a:ext uri="{FF2B5EF4-FFF2-40B4-BE49-F238E27FC236}">
                  <a16:creationId xmlns:a16="http://schemas.microsoft.com/office/drawing/2014/main" id="{79494D29-A216-46EF-A16F-773FEF3D27E4}"/>
                </a:ext>
              </a:extLst>
            </p:cNvPr>
            <p:cNvCxnSpPr>
              <a:stCxn id="60" idx="6"/>
              <a:endCxn id="57" idx="2"/>
            </p:cNvCxnSpPr>
            <p:nvPr/>
          </p:nvCxnSpPr>
          <p:spPr>
            <a:xfrm>
              <a:off x="6527109" y="2189335"/>
              <a:ext cx="1690200" cy="158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2" name="Google Shape;488;p27">
              <a:extLst>
                <a:ext uri="{FF2B5EF4-FFF2-40B4-BE49-F238E27FC236}">
                  <a16:creationId xmlns:a16="http://schemas.microsoft.com/office/drawing/2014/main" id="{9088B962-7BDC-43C7-98F8-69520B557E65}"/>
                </a:ext>
              </a:extLst>
            </p:cNvPr>
            <p:cNvCxnSpPr>
              <a:stCxn id="60" idx="6"/>
              <a:endCxn id="56" idx="2"/>
            </p:cNvCxnSpPr>
            <p:nvPr/>
          </p:nvCxnSpPr>
          <p:spPr>
            <a:xfrm>
              <a:off x="6527109" y="2189335"/>
              <a:ext cx="1690200" cy="7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" name="Google Shape;489;p27">
              <a:extLst>
                <a:ext uri="{FF2B5EF4-FFF2-40B4-BE49-F238E27FC236}">
                  <a16:creationId xmlns:a16="http://schemas.microsoft.com/office/drawing/2014/main" id="{34832328-5244-40E1-BFE1-610DA58003F0}"/>
                </a:ext>
              </a:extLst>
            </p:cNvPr>
            <p:cNvCxnSpPr>
              <a:stCxn id="34" idx="6"/>
              <a:endCxn id="56" idx="2"/>
            </p:cNvCxnSpPr>
            <p:nvPr/>
          </p:nvCxnSpPr>
          <p:spPr>
            <a:xfrm rot="10800000" flipH="1">
              <a:off x="6527109" y="2904622"/>
              <a:ext cx="1690200" cy="6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4" name="Google Shape;490;p27">
              <a:extLst>
                <a:ext uri="{FF2B5EF4-FFF2-40B4-BE49-F238E27FC236}">
                  <a16:creationId xmlns:a16="http://schemas.microsoft.com/office/drawing/2014/main" id="{1CD561FC-72F7-455D-BE37-2D27E3ACE206}"/>
                </a:ext>
              </a:extLst>
            </p:cNvPr>
            <p:cNvCxnSpPr>
              <a:stCxn id="34" idx="6"/>
              <a:endCxn id="57" idx="2"/>
            </p:cNvCxnSpPr>
            <p:nvPr/>
          </p:nvCxnSpPr>
          <p:spPr>
            <a:xfrm>
              <a:off x="6527109" y="2964622"/>
              <a:ext cx="1690200" cy="81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5" name="Google Shape;491;p27">
              <a:extLst>
                <a:ext uri="{FF2B5EF4-FFF2-40B4-BE49-F238E27FC236}">
                  <a16:creationId xmlns:a16="http://schemas.microsoft.com/office/drawing/2014/main" id="{E2B9083F-2D65-4B0F-AEDD-06DC9D2381C5}"/>
                </a:ext>
              </a:extLst>
            </p:cNvPr>
            <p:cNvCxnSpPr>
              <a:stCxn id="34" idx="6"/>
              <a:endCxn id="58" idx="2"/>
            </p:cNvCxnSpPr>
            <p:nvPr/>
          </p:nvCxnSpPr>
          <p:spPr>
            <a:xfrm>
              <a:off x="6527109" y="2964622"/>
              <a:ext cx="1690200" cy="200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6" name="Google Shape;492;p27">
              <a:extLst>
                <a:ext uri="{FF2B5EF4-FFF2-40B4-BE49-F238E27FC236}">
                  <a16:creationId xmlns:a16="http://schemas.microsoft.com/office/drawing/2014/main" id="{D66D2A38-C1A0-4937-9BA2-9C3082078B29}"/>
                </a:ext>
              </a:extLst>
            </p:cNvPr>
            <p:cNvCxnSpPr>
              <a:stCxn id="43" idx="6"/>
              <a:endCxn id="56" idx="2"/>
            </p:cNvCxnSpPr>
            <p:nvPr/>
          </p:nvCxnSpPr>
          <p:spPr>
            <a:xfrm rot="10800000" flipH="1">
              <a:off x="6527109" y="2904548"/>
              <a:ext cx="1690200" cy="87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7" name="Google Shape;493;p27">
              <a:extLst>
                <a:ext uri="{FF2B5EF4-FFF2-40B4-BE49-F238E27FC236}">
                  <a16:creationId xmlns:a16="http://schemas.microsoft.com/office/drawing/2014/main" id="{403F38AC-EF3E-4C04-BEAF-2AB7F5057512}"/>
                </a:ext>
              </a:extLst>
            </p:cNvPr>
            <p:cNvCxnSpPr>
              <a:stCxn id="43" idx="6"/>
              <a:endCxn id="57" idx="2"/>
            </p:cNvCxnSpPr>
            <p:nvPr/>
          </p:nvCxnSpPr>
          <p:spPr>
            <a:xfrm>
              <a:off x="6527109" y="3775748"/>
              <a:ext cx="1690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8" name="Google Shape;494;p27">
              <a:extLst>
                <a:ext uri="{FF2B5EF4-FFF2-40B4-BE49-F238E27FC236}">
                  <a16:creationId xmlns:a16="http://schemas.microsoft.com/office/drawing/2014/main" id="{334A34E7-4A0B-4AF0-8EAB-5A35C8C29363}"/>
                </a:ext>
              </a:extLst>
            </p:cNvPr>
            <p:cNvCxnSpPr>
              <a:stCxn id="43" idx="6"/>
              <a:endCxn id="58" idx="2"/>
            </p:cNvCxnSpPr>
            <p:nvPr/>
          </p:nvCxnSpPr>
          <p:spPr>
            <a:xfrm>
              <a:off x="6527109" y="3775748"/>
              <a:ext cx="1690200" cy="119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9" name="Google Shape;495;p27">
              <a:extLst>
                <a:ext uri="{FF2B5EF4-FFF2-40B4-BE49-F238E27FC236}">
                  <a16:creationId xmlns:a16="http://schemas.microsoft.com/office/drawing/2014/main" id="{BCA2275F-FF83-4DB9-AF4C-15558617D3F3}"/>
                </a:ext>
              </a:extLst>
            </p:cNvPr>
            <p:cNvCxnSpPr>
              <a:stCxn id="44" idx="6"/>
              <a:endCxn id="56" idx="2"/>
            </p:cNvCxnSpPr>
            <p:nvPr/>
          </p:nvCxnSpPr>
          <p:spPr>
            <a:xfrm rot="10800000" flipH="1">
              <a:off x="6527109" y="2904604"/>
              <a:ext cx="1690200" cy="206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80" name="Google Shape;496;p27">
              <a:extLst>
                <a:ext uri="{FF2B5EF4-FFF2-40B4-BE49-F238E27FC236}">
                  <a16:creationId xmlns:a16="http://schemas.microsoft.com/office/drawing/2014/main" id="{C011B7F7-F511-4B91-B50E-B97D8D247A1B}"/>
                </a:ext>
              </a:extLst>
            </p:cNvPr>
            <p:cNvCxnSpPr>
              <a:stCxn id="44" idx="6"/>
              <a:endCxn id="57" idx="2"/>
            </p:cNvCxnSpPr>
            <p:nvPr/>
          </p:nvCxnSpPr>
          <p:spPr>
            <a:xfrm rot="10800000" flipH="1">
              <a:off x="6527109" y="3775804"/>
              <a:ext cx="1690200" cy="119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81" name="Google Shape;497;p27">
              <a:extLst>
                <a:ext uri="{FF2B5EF4-FFF2-40B4-BE49-F238E27FC236}">
                  <a16:creationId xmlns:a16="http://schemas.microsoft.com/office/drawing/2014/main" id="{3E5052CC-7EDE-4140-B339-C287B0A47B0F}"/>
                </a:ext>
              </a:extLst>
            </p:cNvPr>
            <p:cNvCxnSpPr>
              <a:stCxn id="44" idx="6"/>
              <a:endCxn id="58" idx="2"/>
            </p:cNvCxnSpPr>
            <p:nvPr/>
          </p:nvCxnSpPr>
          <p:spPr>
            <a:xfrm>
              <a:off x="6527109" y="4974304"/>
              <a:ext cx="1690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82" name="Google Shape;498;p27">
              <a:extLst>
                <a:ext uri="{FF2B5EF4-FFF2-40B4-BE49-F238E27FC236}">
                  <a16:creationId xmlns:a16="http://schemas.microsoft.com/office/drawing/2014/main" id="{2F5059E8-32E8-4536-A3AB-F7B7774DB67F}"/>
                </a:ext>
              </a:extLst>
            </p:cNvPr>
            <p:cNvCxnSpPr>
              <a:stCxn id="61" idx="6"/>
              <a:endCxn id="58" idx="2"/>
            </p:cNvCxnSpPr>
            <p:nvPr/>
          </p:nvCxnSpPr>
          <p:spPr>
            <a:xfrm rot="10800000" flipH="1">
              <a:off x="6527109" y="4974328"/>
              <a:ext cx="1690200" cy="85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83" name="Google Shape;499;p27">
              <a:extLst>
                <a:ext uri="{FF2B5EF4-FFF2-40B4-BE49-F238E27FC236}">
                  <a16:creationId xmlns:a16="http://schemas.microsoft.com/office/drawing/2014/main" id="{1137E541-F0E1-49D7-B019-CD4E9843B3C2}"/>
                </a:ext>
              </a:extLst>
            </p:cNvPr>
            <p:cNvCxnSpPr>
              <a:stCxn id="61" idx="6"/>
              <a:endCxn id="56" idx="2"/>
            </p:cNvCxnSpPr>
            <p:nvPr/>
          </p:nvCxnSpPr>
          <p:spPr>
            <a:xfrm rot="10800000" flipH="1">
              <a:off x="6527109" y="2904628"/>
              <a:ext cx="1690200" cy="292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84" name="Google Shape;500;p27">
              <a:extLst>
                <a:ext uri="{FF2B5EF4-FFF2-40B4-BE49-F238E27FC236}">
                  <a16:creationId xmlns:a16="http://schemas.microsoft.com/office/drawing/2014/main" id="{B9BCB214-B987-4D2A-86D7-81380571B163}"/>
                </a:ext>
              </a:extLst>
            </p:cNvPr>
            <p:cNvCxnSpPr>
              <a:stCxn id="61" idx="6"/>
              <a:endCxn id="57" idx="2"/>
            </p:cNvCxnSpPr>
            <p:nvPr/>
          </p:nvCxnSpPr>
          <p:spPr>
            <a:xfrm rot="10800000" flipH="1">
              <a:off x="6527109" y="3775828"/>
              <a:ext cx="1690200" cy="205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0FD5D56-4372-4688-B50C-C7E948F0E309}"/>
              </a:ext>
            </a:extLst>
          </p:cNvPr>
          <p:cNvGrpSpPr/>
          <p:nvPr/>
        </p:nvGrpSpPr>
        <p:grpSpPr>
          <a:xfrm>
            <a:off x="8373866" y="1671130"/>
            <a:ext cx="2699730" cy="2090847"/>
            <a:chOff x="6671499" y="1811383"/>
            <a:chExt cx="4736730" cy="3966695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DA6A4F7-D7CB-475C-A189-40B4EE6000DE}"/>
                </a:ext>
              </a:extLst>
            </p:cNvPr>
            <p:cNvGrpSpPr/>
            <p:nvPr/>
          </p:nvGrpSpPr>
          <p:grpSpPr>
            <a:xfrm>
              <a:off x="6671499" y="1811383"/>
              <a:ext cx="4736730" cy="3966695"/>
              <a:chOff x="6862000" y="3048686"/>
              <a:chExt cx="2514600" cy="2031023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BA6D1D0-D49A-41B8-8607-BD71A91DC763}"/>
                  </a:ext>
                </a:extLst>
              </p:cNvPr>
              <p:cNvGrpSpPr/>
              <p:nvPr/>
            </p:nvGrpSpPr>
            <p:grpSpPr>
              <a:xfrm>
                <a:off x="6862000" y="3048686"/>
                <a:ext cx="2514600" cy="2031023"/>
                <a:chOff x="4237892" y="3288324"/>
                <a:chExt cx="2514600" cy="2031023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DE973B33-FACD-4548-AA75-2A272B9BAE1E}"/>
                    </a:ext>
                  </a:extLst>
                </p:cNvPr>
                <p:cNvGrpSpPr/>
                <p:nvPr/>
              </p:nvGrpSpPr>
              <p:grpSpPr>
                <a:xfrm>
                  <a:off x="4237892" y="3288324"/>
                  <a:ext cx="2514600" cy="2031023"/>
                  <a:chOff x="5802923" y="1808285"/>
                  <a:chExt cx="4844562" cy="3387969"/>
                </a:xfrm>
              </p:grpSpPr>
              <p:cxnSp>
                <p:nvCxnSpPr>
                  <p:cNvPr id="168" name="Straight Arrow Connector 167">
                    <a:extLst>
                      <a:ext uri="{FF2B5EF4-FFF2-40B4-BE49-F238E27FC236}">
                        <a16:creationId xmlns:a16="http://schemas.microsoft.com/office/drawing/2014/main" id="{76D1DD29-7178-472E-B96B-7517103E5427}"/>
                      </a:ext>
                    </a:extLst>
                  </p:cNvPr>
                  <p:cNvCxnSpPr/>
                  <p:nvPr/>
                </p:nvCxnSpPr>
                <p:spPr>
                  <a:xfrm>
                    <a:off x="5802923" y="5196254"/>
                    <a:ext cx="484456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Arrow Connector 168">
                    <a:extLst>
                      <a:ext uri="{FF2B5EF4-FFF2-40B4-BE49-F238E27FC236}">
                        <a16:creationId xmlns:a16="http://schemas.microsoft.com/office/drawing/2014/main" id="{16810C47-7463-4034-8179-63A6CFA9C77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02923" y="1808285"/>
                    <a:ext cx="0" cy="33879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97AA416A-1AE2-4831-8983-1E679F4A0B82}"/>
                    </a:ext>
                  </a:extLst>
                </p:cNvPr>
                <p:cNvSpPr/>
                <p:nvPr/>
              </p:nvSpPr>
              <p:spPr>
                <a:xfrm>
                  <a:off x="4729053" y="3419291"/>
                  <a:ext cx="111577" cy="10266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2864A4EC-2BC4-42CD-AA02-1EB9FA59AAB9}"/>
                    </a:ext>
                  </a:extLst>
                </p:cNvPr>
                <p:cNvSpPr/>
                <p:nvPr/>
              </p:nvSpPr>
              <p:spPr>
                <a:xfrm>
                  <a:off x="4986960" y="3533960"/>
                  <a:ext cx="111577" cy="10266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9C0F9AF7-3937-4693-8A82-B6C1D1094386}"/>
                    </a:ext>
                  </a:extLst>
                </p:cNvPr>
                <p:cNvSpPr/>
                <p:nvPr/>
              </p:nvSpPr>
              <p:spPr>
                <a:xfrm>
                  <a:off x="4875383" y="3391967"/>
                  <a:ext cx="111577" cy="10266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6C50B91B-D8B9-457E-BC1C-C79BC985829F}"/>
                    </a:ext>
                  </a:extLst>
                </p:cNvPr>
                <p:cNvSpPr/>
                <p:nvPr/>
              </p:nvSpPr>
              <p:spPr>
                <a:xfrm>
                  <a:off x="4673264" y="3621022"/>
                  <a:ext cx="111577" cy="10266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1051C47D-C92E-4888-9216-2A81753F097A}"/>
                    </a:ext>
                  </a:extLst>
                </p:cNvPr>
                <p:cNvSpPr/>
                <p:nvPr/>
              </p:nvSpPr>
              <p:spPr>
                <a:xfrm>
                  <a:off x="5574282" y="4594282"/>
                  <a:ext cx="111577" cy="10266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91D7AD6-1926-4AEA-A795-8FA03E0B9829}"/>
                    </a:ext>
                  </a:extLst>
                </p:cNvPr>
                <p:cNvSpPr/>
                <p:nvPr/>
              </p:nvSpPr>
              <p:spPr>
                <a:xfrm>
                  <a:off x="5901512" y="4606928"/>
                  <a:ext cx="111577" cy="10266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60E946B6-B8F3-4FFB-AAA3-A8A0498FED77}"/>
                    </a:ext>
                  </a:extLst>
                </p:cNvPr>
                <p:cNvSpPr/>
                <p:nvPr/>
              </p:nvSpPr>
              <p:spPr>
                <a:xfrm>
                  <a:off x="6152918" y="4723010"/>
                  <a:ext cx="111577" cy="10266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0B923A9B-8EBD-45A4-82BD-D4D4162E656F}"/>
                    </a:ext>
                  </a:extLst>
                </p:cNvPr>
                <p:cNvSpPr/>
                <p:nvPr/>
              </p:nvSpPr>
              <p:spPr>
                <a:xfrm>
                  <a:off x="5897362" y="4329688"/>
                  <a:ext cx="111577" cy="10266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45FE6C5A-FFB0-4A69-AB92-FADD1A90BDC4}"/>
                    </a:ext>
                  </a:extLst>
                </p:cNvPr>
                <p:cNvSpPr/>
                <p:nvPr/>
              </p:nvSpPr>
              <p:spPr>
                <a:xfrm>
                  <a:off x="6126419" y="4337079"/>
                  <a:ext cx="111577" cy="10266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025C3D93-EDC6-40BE-926B-F4AF5CCE951A}"/>
                    </a:ext>
                  </a:extLst>
                </p:cNvPr>
                <p:cNvSpPr/>
                <p:nvPr/>
              </p:nvSpPr>
              <p:spPr>
                <a:xfrm>
                  <a:off x="4838663" y="3577040"/>
                  <a:ext cx="111577" cy="10266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74E80FE-AB49-4A96-96A6-031D3598670D}"/>
                  </a:ext>
                </a:extLst>
              </p:cNvPr>
              <p:cNvSpPr/>
              <p:nvPr/>
            </p:nvSpPr>
            <p:spPr>
              <a:xfrm>
                <a:off x="8095294" y="4623344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A50A9ACA-5AAB-4347-A33E-C234609BBF50}"/>
                  </a:ext>
                </a:extLst>
              </p:cNvPr>
              <p:cNvSpPr/>
              <p:nvPr/>
            </p:nvSpPr>
            <p:spPr>
              <a:xfrm>
                <a:off x="8520417" y="4623344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C453C6D-8E69-4F9C-AEB1-BF8F9B305C64}"/>
                  </a:ext>
                </a:extLst>
              </p:cNvPr>
              <p:cNvSpPr/>
              <p:nvPr/>
            </p:nvSpPr>
            <p:spPr>
              <a:xfrm>
                <a:off x="8030862" y="4195808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C97D94-1A5C-45ED-94B5-661583EBFACD}"/>
                  </a:ext>
                </a:extLst>
              </p:cNvPr>
              <p:cNvSpPr/>
              <p:nvPr/>
            </p:nvSpPr>
            <p:spPr>
              <a:xfrm>
                <a:off x="8390444" y="3876398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459C553-EB42-4D2C-A973-FEE9591EDFFD}"/>
                  </a:ext>
                </a:extLst>
              </p:cNvPr>
              <p:cNvSpPr/>
              <p:nvPr/>
            </p:nvSpPr>
            <p:spPr>
              <a:xfrm>
                <a:off x="7645475" y="4522277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BC7A583-F942-45D9-A1D5-21ED49A653F5}"/>
                  </a:ext>
                </a:extLst>
              </p:cNvPr>
              <p:cNvSpPr/>
              <p:nvPr/>
            </p:nvSpPr>
            <p:spPr>
              <a:xfrm>
                <a:off x="7666856" y="4149202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71F5156-3BB4-4B7B-9E12-6E430A432DD4}"/>
                  </a:ext>
                </a:extLst>
              </p:cNvPr>
              <p:cNvSpPr/>
              <p:nvPr/>
            </p:nvSpPr>
            <p:spPr>
              <a:xfrm>
                <a:off x="8489093" y="3432902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6452947-8CDB-4BFC-A83B-F0D209840890}"/>
                  </a:ext>
                </a:extLst>
              </p:cNvPr>
              <p:cNvSpPr/>
              <p:nvPr/>
            </p:nvSpPr>
            <p:spPr>
              <a:xfrm>
                <a:off x="8650600" y="3749868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49B6A7D-4C8E-4AED-8FF5-120C4A110832}"/>
                  </a:ext>
                </a:extLst>
              </p:cNvPr>
              <p:cNvSpPr/>
              <p:nvPr/>
            </p:nvSpPr>
            <p:spPr>
              <a:xfrm>
                <a:off x="7906742" y="3938816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878EF56-0601-4407-8821-64AFDED323A7}"/>
                  </a:ext>
                </a:extLst>
              </p:cNvPr>
              <p:cNvSpPr/>
              <p:nvPr/>
            </p:nvSpPr>
            <p:spPr>
              <a:xfrm>
                <a:off x="7615171" y="3489802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3C7CD2A-DE41-4C1C-BED8-8F6275506F5A}"/>
                  </a:ext>
                </a:extLst>
              </p:cNvPr>
              <p:cNvSpPr/>
              <p:nvPr/>
            </p:nvSpPr>
            <p:spPr>
              <a:xfrm>
                <a:off x="7844320" y="3413219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A068C-4C77-44EE-B053-9E20CB316D22}"/>
                  </a:ext>
                </a:extLst>
              </p:cNvPr>
              <p:cNvSpPr/>
              <p:nvPr/>
            </p:nvSpPr>
            <p:spPr>
              <a:xfrm>
                <a:off x="7327977" y="3636018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89077FF-8C3C-43D0-B464-1F843BE10B97}"/>
                  </a:ext>
                </a:extLst>
              </p:cNvPr>
              <p:cNvSpPr/>
              <p:nvPr/>
            </p:nvSpPr>
            <p:spPr>
              <a:xfrm>
                <a:off x="7903335" y="3115868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334FD067-B3AC-4865-8B24-A37DFF2D203C}"/>
                  </a:ext>
                </a:extLst>
              </p:cNvPr>
              <p:cNvSpPr/>
              <p:nvPr/>
            </p:nvSpPr>
            <p:spPr>
              <a:xfrm>
                <a:off x="7757005" y="3165036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104481D-FDE2-4429-B168-AD365AAB8211}"/>
                  </a:ext>
                </a:extLst>
              </p:cNvPr>
              <p:cNvSpPr/>
              <p:nvPr/>
            </p:nvSpPr>
            <p:spPr>
              <a:xfrm>
                <a:off x="8030862" y="3330051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32C8D56-A2F3-4526-9B9F-D42D2BF48290}"/>
                </a:ext>
              </a:extLst>
            </p:cNvPr>
            <p:cNvSpPr/>
            <p:nvPr/>
          </p:nvSpPr>
          <p:spPr>
            <a:xfrm>
              <a:off x="7667584" y="3457689"/>
              <a:ext cx="210177" cy="2005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9C72425-1A99-4E8B-9B1D-95A771301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7053" y="2011064"/>
              <a:ext cx="2459169" cy="2233987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17594B4-3212-4828-865B-E22BDD2A6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2645" y="2461160"/>
              <a:ext cx="2459169" cy="2233987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760CEC3-B75D-4562-A271-A1D98DE4B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5979" y="2256249"/>
              <a:ext cx="2459169" cy="2233987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E88D484-3868-482E-A177-7626C41E3100}"/>
                </a:ext>
              </a:extLst>
            </p:cNvPr>
            <p:cNvCxnSpPr/>
            <p:nvPr/>
          </p:nvCxnSpPr>
          <p:spPr>
            <a:xfrm>
              <a:off x="7027053" y="4297082"/>
              <a:ext cx="464552" cy="416575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843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/>
              <a:t>Overfitting versus Underfitting (or Bias-variance trade-off)</a:t>
            </a: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7" name="Google Shape;467;p52">
            <a:extLst>
              <a:ext uri="{FF2B5EF4-FFF2-40B4-BE49-F238E27FC236}">
                <a16:creationId xmlns:a16="http://schemas.microsoft.com/office/drawing/2014/main" id="{A3B67683-85E3-435E-98AB-D3F4CC4417FF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144" y="1271747"/>
            <a:ext cx="10707712" cy="4314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8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11507021" cy="84304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A type of Artificial Intelligence that learns from data</a:t>
            </a:r>
            <a:endParaRPr lang="en-US"/>
          </a:p>
          <a:p>
            <a:pPr marL="239395" indent="-239395"/>
            <a:r>
              <a:rPr lang="en-US" sz="2400" dirty="0">
                <a:cs typeface="Arial"/>
              </a:rPr>
              <a:t>Computer algorithms that improve without being explicitly programmed</a:t>
            </a:r>
          </a:p>
          <a:p>
            <a:pPr marL="239395" indent="-239395"/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Machine Learning?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ADD4CB-0C65-4B9C-AE7F-7A022CF2CAD9}"/>
              </a:ext>
            </a:extLst>
          </p:cNvPr>
          <p:cNvSpPr/>
          <p:nvPr/>
        </p:nvSpPr>
        <p:spPr>
          <a:xfrm>
            <a:off x="1403287" y="2553077"/>
            <a:ext cx="1738265" cy="103837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9DDAE3-4425-4CEF-AC33-7D5293674C1D}"/>
              </a:ext>
            </a:extLst>
          </p:cNvPr>
          <p:cNvSpPr/>
          <p:nvPr/>
        </p:nvSpPr>
        <p:spPr>
          <a:xfrm>
            <a:off x="3782840" y="2553077"/>
            <a:ext cx="1738265" cy="10383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Learning </a:t>
            </a:r>
            <a:r>
              <a:rPr lang="en-US" altLang="zh-CN" sz="1600"/>
              <a:t>Algorithm</a:t>
            </a:r>
            <a:endParaRPr lang="en-US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3CE34D-27EB-443F-A8EA-9E9E210109AA}"/>
              </a:ext>
            </a:extLst>
          </p:cNvPr>
          <p:cNvSpPr/>
          <p:nvPr/>
        </p:nvSpPr>
        <p:spPr>
          <a:xfrm>
            <a:off x="6162393" y="2553077"/>
            <a:ext cx="1738265" cy="10383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Build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2084DC-B80B-4009-9C81-635185BE70BC}"/>
              </a:ext>
            </a:extLst>
          </p:cNvPr>
          <p:cNvSpPr/>
          <p:nvPr/>
        </p:nvSpPr>
        <p:spPr>
          <a:xfrm>
            <a:off x="8541946" y="2553077"/>
            <a:ext cx="1738265" cy="10383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Prediction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EEBC430-2837-4651-95AA-BC5C6A545545}"/>
              </a:ext>
            </a:extLst>
          </p:cNvPr>
          <p:cNvSpPr/>
          <p:nvPr/>
        </p:nvSpPr>
        <p:spPr>
          <a:xfrm>
            <a:off x="3306024" y="2960483"/>
            <a:ext cx="334978" cy="18106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6B521F-FACE-40FF-82EB-1F7EE8325D04}"/>
              </a:ext>
            </a:extLst>
          </p:cNvPr>
          <p:cNvSpPr/>
          <p:nvPr/>
        </p:nvSpPr>
        <p:spPr>
          <a:xfrm>
            <a:off x="5662943" y="2960482"/>
            <a:ext cx="334978" cy="18106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FD147A5-D1A3-496A-AD81-064834B74899}"/>
              </a:ext>
            </a:extLst>
          </p:cNvPr>
          <p:cNvSpPr/>
          <p:nvPr/>
        </p:nvSpPr>
        <p:spPr>
          <a:xfrm>
            <a:off x="8065130" y="2960482"/>
            <a:ext cx="334978" cy="18106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F11F0E-549C-408B-ABBE-61BB6C70236A}"/>
              </a:ext>
            </a:extLst>
          </p:cNvPr>
          <p:cNvSpPr/>
          <p:nvPr/>
        </p:nvSpPr>
        <p:spPr>
          <a:xfrm rot="5400000">
            <a:off x="9146843" y="3983699"/>
            <a:ext cx="611976" cy="2012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DD3E31-1C81-4793-8C81-1A22C75B9357}"/>
              </a:ext>
            </a:extLst>
          </p:cNvPr>
          <p:cNvSpPr/>
          <p:nvPr/>
        </p:nvSpPr>
        <p:spPr>
          <a:xfrm>
            <a:off x="8538931" y="4598874"/>
            <a:ext cx="1738265" cy="10383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Feedback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4FAE23FA-5579-4EBB-8EAB-23DAC8236697}"/>
              </a:ext>
            </a:extLst>
          </p:cNvPr>
          <p:cNvSpPr/>
          <p:nvPr/>
        </p:nvSpPr>
        <p:spPr>
          <a:xfrm rot="16200000">
            <a:off x="5734145" y="2567053"/>
            <a:ext cx="1483346" cy="3848580"/>
          </a:xfrm>
          <a:prstGeom prst="bentArrow">
            <a:avLst>
              <a:gd name="adj1" fmla="val 5481"/>
              <a:gd name="adj2" fmla="val 7974"/>
              <a:gd name="adj3" fmla="val 16183"/>
              <a:gd name="adj4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18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versus Underfitting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6" name="Google Shape;473;p53">
            <a:extLst>
              <a:ext uri="{FF2B5EF4-FFF2-40B4-BE49-F238E27FC236}">
                <a16:creationId xmlns:a16="http://schemas.microsoft.com/office/drawing/2014/main" id="{5A52A26C-52FC-489E-9F3F-DAC24FF6405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8820" y="1458437"/>
            <a:ext cx="6070600" cy="46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CDE66F9-E15D-41EF-A100-0C8513E0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1" y="1220756"/>
            <a:ext cx="5456330" cy="480053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Our model needs to be a good fit for NEW data</a:t>
            </a:r>
            <a:endParaRPr lang="en-US"/>
          </a:p>
          <a:p>
            <a:pPr marL="239395" indent="-239395"/>
            <a:endParaRPr lang="en-US" sz="2400"/>
          </a:p>
          <a:p>
            <a:pPr marL="239395" indent="-239395"/>
            <a:r>
              <a:rPr lang="en-US" sz="2400" dirty="0"/>
              <a:t>“A good model predicts the future not the past”</a:t>
            </a: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239395" indent="-239395"/>
            <a:r>
              <a:rPr lang="en-US" sz="2400" dirty="0"/>
              <a:t>Generalization capacity is important</a:t>
            </a:r>
            <a:endParaRPr lang="en-US" sz="2400" dirty="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239395" lvl="1" indent="-239395">
              <a:buFont typeface="Wingdings 2" panose="05020102010507070707" pitchFamily="18" charset="2"/>
              <a:buChar char=""/>
            </a:pPr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Testing Dataset Split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8AB99C63-6F4E-44E8-AFAB-DBC0D183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11507021" cy="4800533"/>
          </a:xfrm>
        </p:spPr>
        <p:txBody>
          <a:bodyPr/>
          <a:lstStyle/>
          <a:p>
            <a:r>
              <a:rPr lang="en-US" sz="2400" dirty="0"/>
              <a:t>Single train-test split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r>
              <a:rPr lang="en-US" sz="2400" dirty="0"/>
              <a:t>Single train-test split with validation dataset</a:t>
            </a:r>
          </a:p>
          <a:p>
            <a:pPr lvl="1"/>
            <a:endParaRPr lang="en-US" sz="240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A89D51C-EEC0-417D-83A1-07DDAFFE5D07}"/>
              </a:ext>
            </a:extLst>
          </p:cNvPr>
          <p:cNvSpPr/>
          <p:nvPr/>
        </p:nvSpPr>
        <p:spPr>
          <a:xfrm>
            <a:off x="1123950" y="2306429"/>
            <a:ext cx="5591175" cy="409575"/>
          </a:xfrm>
          <a:prstGeom prst="cub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7A4E986-2D51-4F69-8AAE-AE4F51568520}"/>
              </a:ext>
            </a:extLst>
          </p:cNvPr>
          <p:cNvSpPr/>
          <p:nvPr/>
        </p:nvSpPr>
        <p:spPr>
          <a:xfrm>
            <a:off x="7781925" y="2306429"/>
            <a:ext cx="1228725" cy="40957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55EAA-68D1-40C7-829F-A14F93397FB1}"/>
              </a:ext>
            </a:extLst>
          </p:cNvPr>
          <p:cNvSpPr txBox="1"/>
          <p:nvPr/>
        </p:nvSpPr>
        <p:spPr>
          <a:xfrm>
            <a:off x="3494149" y="2882363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7CA8E-2B33-4D0C-B9DC-9E888B678D56}"/>
              </a:ext>
            </a:extLst>
          </p:cNvPr>
          <p:cNvSpPr txBox="1"/>
          <p:nvPr/>
        </p:nvSpPr>
        <p:spPr>
          <a:xfrm>
            <a:off x="7800975" y="2882363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11EA67E-7D08-41DC-86F2-FDBF1DEBE6F9}"/>
              </a:ext>
            </a:extLst>
          </p:cNvPr>
          <p:cNvSpPr/>
          <p:nvPr/>
        </p:nvSpPr>
        <p:spPr>
          <a:xfrm>
            <a:off x="1123950" y="4760424"/>
            <a:ext cx="4305300" cy="409575"/>
          </a:xfrm>
          <a:prstGeom prst="cub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2D9F55-849A-470F-A14F-F93CF037A4B1}"/>
              </a:ext>
            </a:extLst>
          </p:cNvPr>
          <p:cNvSpPr/>
          <p:nvPr/>
        </p:nvSpPr>
        <p:spPr>
          <a:xfrm>
            <a:off x="5629687" y="4760424"/>
            <a:ext cx="1266824" cy="409575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CC0524FD-3A2F-4B07-9A7E-75FCA17204D6}"/>
              </a:ext>
            </a:extLst>
          </p:cNvPr>
          <p:cNvSpPr/>
          <p:nvPr/>
        </p:nvSpPr>
        <p:spPr>
          <a:xfrm>
            <a:off x="7800975" y="4760424"/>
            <a:ext cx="1228725" cy="40957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6F3E9-4B91-4A7A-998E-8088C3ADA86F}"/>
              </a:ext>
            </a:extLst>
          </p:cNvPr>
          <p:cNvSpPr txBox="1"/>
          <p:nvPr/>
        </p:nvSpPr>
        <p:spPr>
          <a:xfrm>
            <a:off x="7781925" y="5195852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8CABB5-11BC-4BCC-8C82-ADF55307C33E}"/>
              </a:ext>
            </a:extLst>
          </p:cNvPr>
          <p:cNvSpPr txBox="1"/>
          <p:nvPr/>
        </p:nvSpPr>
        <p:spPr>
          <a:xfrm>
            <a:off x="5629687" y="5178145"/>
            <a:ext cx="1266824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1B64D-6EEC-43BC-ACAF-1356D1689D93}"/>
              </a:ext>
            </a:extLst>
          </p:cNvPr>
          <p:cNvSpPr txBox="1"/>
          <p:nvPr/>
        </p:nvSpPr>
        <p:spPr>
          <a:xfrm>
            <a:off x="2909887" y="5149850"/>
            <a:ext cx="1266824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59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Testing Dataset Split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8AB99C63-6F4E-44E8-AFAB-DBC0D183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11507021" cy="4800533"/>
          </a:xfrm>
        </p:spPr>
        <p:txBody>
          <a:bodyPr/>
          <a:lstStyle/>
          <a:p>
            <a:r>
              <a:rPr lang="en-US" sz="2400" dirty="0"/>
              <a:t>Cross-validation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pPr lvl="1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6F3E9-4B91-4A7A-998E-8088C3ADA86F}"/>
              </a:ext>
            </a:extLst>
          </p:cNvPr>
          <p:cNvSpPr txBox="1"/>
          <p:nvPr/>
        </p:nvSpPr>
        <p:spPr>
          <a:xfrm>
            <a:off x="9744056" y="5472986"/>
            <a:ext cx="143825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evaluation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72CC809-FD4D-4FA5-BC6B-FCDACE13CCA8}"/>
              </a:ext>
            </a:extLst>
          </p:cNvPr>
          <p:cNvSpPr/>
          <p:nvPr/>
        </p:nvSpPr>
        <p:spPr>
          <a:xfrm>
            <a:off x="2410032" y="1975867"/>
            <a:ext cx="3467099" cy="409575"/>
          </a:xfrm>
          <a:prstGeom prst="cub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5C2D6B27-9116-4016-A62B-500A29558C03}"/>
              </a:ext>
            </a:extLst>
          </p:cNvPr>
          <p:cNvSpPr/>
          <p:nvPr/>
        </p:nvSpPr>
        <p:spPr>
          <a:xfrm>
            <a:off x="5977050" y="1975867"/>
            <a:ext cx="1020185" cy="409575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386DB26-052F-4267-8349-F9F95BE3B078}"/>
              </a:ext>
            </a:extLst>
          </p:cNvPr>
          <p:cNvSpPr/>
          <p:nvPr/>
        </p:nvSpPr>
        <p:spPr>
          <a:xfrm>
            <a:off x="9744056" y="3420315"/>
            <a:ext cx="1228725" cy="40957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637381A6-CDE9-4903-8838-7701FC5828DC}"/>
              </a:ext>
            </a:extLst>
          </p:cNvPr>
          <p:cNvSpPr/>
          <p:nvPr/>
        </p:nvSpPr>
        <p:spPr>
          <a:xfrm>
            <a:off x="2447944" y="2702644"/>
            <a:ext cx="2292251" cy="409575"/>
          </a:xfrm>
          <a:prstGeom prst="cub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5CDE45FD-5CCE-4772-9A50-F607D78B45BD}"/>
              </a:ext>
            </a:extLst>
          </p:cNvPr>
          <p:cNvSpPr/>
          <p:nvPr/>
        </p:nvSpPr>
        <p:spPr>
          <a:xfrm>
            <a:off x="5984776" y="2709289"/>
            <a:ext cx="1050371" cy="409575"/>
          </a:xfrm>
          <a:prstGeom prst="cub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3AFA23D-BD34-4FFB-A406-255A076E93D9}"/>
              </a:ext>
            </a:extLst>
          </p:cNvPr>
          <p:cNvSpPr/>
          <p:nvPr/>
        </p:nvSpPr>
        <p:spPr>
          <a:xfrm>
            <a:off x="4852393" y="2702643"/>
            <a:ext cx="1020185" cy="409575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EA705AC7-3537-48BB-87C5-284D549CFDCD}"/>
              </a:ext>
            </a:extLst>
          </p:cNvPr>
          <p:cNvSpPr/>
          <p:nvPr/>
        </p:nvSpPr>
        <p:spPr>
          <a:xfrm>
            <a:off x="2447944" y="4380001"/>
            <a:ext cx="1020185" cy="409575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7BF31787-09BF-47BA-8D52-C5FB5D872AF4}"/>
              </a:ext>
            </a:extLst>
          </p:cNvPr>
          <p:cNvSpPr/>
          <p:nvPr/>
        </p:nvSpPr>
        <p:spPr>
          <a:xfrm>
            <a:off x="3530136" y="4379479"/>
            <a:ext cx="3467099" cy="409575"/>
          </a:xfrm>
          <a:prstGeom prst="cub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D25A8-8EB8-4FEF-B1C3-3AFE21F80337}"/>
              </a:ext>
            </a:extLst>
          </p:cNvPr>
          <p:cNvSpPr txBox="1"/>
          <p:nvPr/>
        </p:nvSpPr>
        <p:spPr>
          <a:xfrm>
            <a:off x="4249376" y="3801328"/>
            <a:ext cx="2028618" cy="4297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altLang="zh-CN" sz="3000" dirty="0"/>
              <a:t>…….</a:t>
            </a:r>
            <a:endParaRPr lang="en-US" sz="3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A743E1-54D0-4F18-94F0-153B3FC39FA6}"/>
              </a:ext>
            </a:extLst>
          </p:cNvPr>
          <p:cNvSpPr txBox="1"/>
          <p:nvPr/>
        </p:nvSpPr>
        <p:spPr>
          <a:xfrm>
            <a:off x="1067024" y="4406829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04AFAC-B8C4-4BD6-AD38-52DCAFCB154D}"/>
              </a:ext>
            </a:extLst>
          </p:cNvPr>
          <p:cNvSpPr txBox="1"/>
          <p:nvPr/>
        </p:nvSpPr>
        <p:spPr>
          <a:xfrm>
            <a:off x="1029112" y="2709289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A995F-C69C-42D1-8C22-B6E0E321E33E}"/>
              </a:ext>
            </a:extLst>
          </p:cNvPr>
          <p:cNvSpPr txBox="1"/>
          <p:nvPr/>
        </p:nvSpPr>
        <p:spPr>
          <a:xfrm>
            <a:off x="1029111" y="2002889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1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E3CEBA45-9E27-4524-B024-3EDF7D601E1B}"/>
              </a:ext>
            </a:extLst>
          </p:cNvPr>
          <p:cNvSpPr/>
          <p:nvPr/>
        </p:nvSpPr>
        <p:spPr>
          <a:xfrm>
            <a:off x="4774550" y="3420315"/>
            <a:ext cx="2292251" cy="409575"/>
          </a:xfrm>
          <a:prstGeom prst="cub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2AD2A3B1-1F79-4CA6-9B27-A86EA4C3B815}"/>
              </a:ext>
            </a:extLst>
          </p:cNvPr>
          <p:cNvSpPr/>
          <p:nvPr/>
        </p:nvSpPr>
        <p:spPr>
          <a:xfrm>
            <a:off x="2447944" y="3469727"/>
            <a:ext cx="1050371" cy="409575"/>
          </a:xfrm>
          <a:prstGeom prst="cub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55DD8E1-2EE3-4245-B262-B9D773B2CDB5}"/>
              </a:ext>
            </a:extLst>
          </p:cNvPr>
          <p:cNvSpPr/>
          <p:nvPr/>
        </p:nvSpPr>
        <p:spPr>
          <a:xfrm>
            <a:off x="3556157" y="3451995"/>
            <a:ext cx="1020185" cy="409575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25A53A-A330-4748-8FD5-118999BDEC0F}"/>
              </a:ext>
            </a:extLst>
          </p:cNvPr>
          <p:cNvSpPr txBox="1"/>
          <p:nvPr/>
        </p:nvSpPr>
        <p:spPr>
          <a:xfrm>
            <a:off x="1025207" y="3451995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5B133F-63DA-4755-86AF-B428A79CAAD8}"/>
              </a:ext>
            </a:extLst>
          </p:cNvPr>
          <p:cNvSpPr txBox="1"/>
          <p:nvPr/>
        </p:nvSpPr>
        <p:spPr>
          <a:xfrm>
            <a:off x="4066249" y="5472986"/>
            <a:ext cx="2029751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parameters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860947-925E-47CE-83D4-5459F74DB9DA}"/>
              </a:ext>
            </a:extLst>
          </p:cNvPr>
          <p:cNvSpPr txBox="1"/>
          <p:nvPr/>
        </p:nvSpPr>
        <p:spPr>
          <a:xfrm>
            <a:off x="9639290" y="3902598"/>
            <a:ext cx="143825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B26BEA2-56EC-4C15-84F6-A3A43126964C}"/>
              </a:ext>
            </a:extLst>
          </p:cNvPr>
          <p:cNvSpPr/>
          <p:nvPr/>
        </p:nvSpPr>
        <p:spPr>
          <a:xfrm rot="16200000">
            <a:off x="4660406" y="2989176"/>
            <a:ext cx="290609" cy="4487674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24F71C08-EF02-4A7F-8080-ACC88513DBDD}"/>
              </a:ext>
            </a:extLst>
          </p:cNvPr>
          <p:cNvSpPr/>
          <p:nvPr/>
        </p:nvSpPr>
        <p:spPr>
          <a:xfrm rot="16200000">
            <a:off x="10317879" y="4624839"/>
            <a:ext cx="290609" cy="1438256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7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Mean Absolute Error (MAE):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 dirty="0"/>
              <a:t>Mean Absolute Percentage Error (MAPE):</a:t>
            </a:r>
          </a:p>
          <a:p>
            <a:pPr marL="239994" lvl="1" indent="0">
              <a:buNone/>
            </a:pPr>
            <a:endParaRPr lang="en-US" sz="2400"/>
          </a:p>
          <a:p>
            <a:pPr marL="239994" lvl="1" indent="0">
              <a:buNone/>
            </a:pPr>
            <a:endParaRPr lang="en-US" sz="2400"/>
          </a:p>
          <a:p>
            <a:pPr marL="239994" lvl="1">
              <a:buFont typeface="Wingdings 2" panose="05020102010507070707" pitchFamily="18" charset="2"/>
              <a:buChar char=""/>
            </a:pPr>
            <a:r>
              <a:rPr lang="en-US" sz="2400" dirty="0"/>
              <a:t>Mean Square Error (MSE):</a:t>
            </a:r>
          </a:p>
          <a:p>
            <a:pPr marL="239994" lvl="1" indent="0">
              <a:buNone/>
            </a:pPr>
            <a:endParaRPr lang="en-US" sz="2400"/>
          </a:p>
          <a:p>
            <a:pPr marL="239994" lvl="1" indent="0">
              <a:buNone/>
            </a:pPr>
            <a:endParaRPr lang="en-US" sz="2400"/>
          </a:p>
          <a:p>
            <a:pPr marL="239994" lvl="1">
              <a:buFont typeface="Wingdings 2" panose="05020102010507070707" pitchFamily="18" charset="2"/>
              <a:buChar char=""/>
            </a:pPr>
            <a:r>
              <a:rPr lang="en-US" sz="2400" dirty="0"/>
              <a:t>Root Mean Square Error (RMSE):</a:t>
            </a:r>
          </a:p>
          <a:p>
            <a:pPr lvl="1"/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Metrices - Regression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BEE893-245D-4B3C-A602-4B287EF4B976}"/>
                  </a:ext>
                </a:extLst>
              </p:cNvPr>
              <p:cNvSpPr txBox="1"/>
              <p:nvPr/>
            </p:nvSpPr>
            <p:spPr>
              <a:xfrm>
                <a:off x="4364118" y="3146598"/>
                <a:ext cx="2827990" cy="948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MSE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err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BEE893-245D-4B3C-A602-4B287EF4B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18" y="3146598"/>
                <a:ext cx="2827990" cy="948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BEE893-245D-4B3C-A602-4B287EF4B976}"/>
                  </a:ext>
                </a:extLst>
              </p:cNvPr>
              <p:cNvSpPr txBox="1"/>
              <p:nvPr/>
            </p:nvSpPr>
            <p:spPr>
              <a:xfrm>
                <a:off x="6437125" y="2039815"/>
                <a:ext cx="3137697" cy="948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MAPE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200" err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BEE893-245D-4B3C-A602-4B287EF4B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125" y="2039815"/>
                <a:ext cx="3137697" cy="948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BEE893-245D-4B3C-A602-4B287EF4B976}"/>
                  </a:ext>
                </a:extLst>
              </p:cNvPr>
              <p:cNvSpPr txBox="1"/>
              <p:nvPr/>
            </p:nvSpPr>
            <p:spPr>
              <a:xfrm>
                <a:off x="4472557" y="972780"/>
                <a:ext cx="2827990" cy="948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AE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sz="2200" err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BEE893-245D-4B3C-A602-4B287EF4B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57" y="972780"/>
                <a:ext cx="2827990" cy="9488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BEE893-245D-4B3C-A602-4B287EF4B976}"/>
                  </a:ext>
                </a:extLst>
              </p:cNvPr>
              <p:cNvSpPr txBox="1"/>
              <p:nvPr/>
            </p:nvSpPr>
            <p:spPr>
              <a:xfrm>
                <a:off x="5386955" y="4039377"/>
                <a:ext cx="3352597" cy="948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MSE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20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BEE893-245D-4B3C-A602-4B287EF4B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55" y="4039377"/>
                <a:ext cx="3352597" cy="948847"/>
              </a:xfrm>
              <a:prstGeom prst="rect">
                <a:avLst/>
              </a:prstGeom>
              <a:blipFill>
                <a:blip r:embed="rId6"/>
                <a:stretch>
                  <a:fillRect b="-3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23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69A89-85F2-602D-291A-291C831B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cs typeface="Arial"/>
              </a:rPr>
              <a:t>In Class Question (Data scientist interview question):</a:t>
            </a: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 dirty="0">
                <a:cs typeface="Arial"/>
              </a:rPr>
              <a:t>Suppose you are predicting stock price for XYZ company for the next week and have made a prediction on the test dataset as follows:</a:t>
            </a:r>
            <a:endParaRPr lang="en-US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1400">
              <a:cs typeface="Arial"/>
            </a:endParaRPr>
          </a:p>
          <a:p>
            <a:pPr marL="0" indent="0">
              <a:buNone/>
            </a:pPr>
            <a:endParaRPr lang="en-US" sz="1400">
              <a:cs typeface="Arial"/>
            </a:endParaRPr>
          </a:p>
          <a:p>
            <a:pPr marL="0" indent="0">
              <a:buNone/>
            </a:pPr>
            <a:endParaRPr lang="en-US" sz="1400">
              <a:cs typeface="Arial"/>
            </a:endParaRPr>
          </a:p>
          <a:p>
            <a:pPr marL="0" indent="0">
              <a:buNone/>
            </a:pPr>
            <a:endParaRPr lang="en-US" sz="1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 u="sng" dirty="0">
                <a:cs typeface="Arial"/>
              </a:rPr>
              <a:t>Question:</a:t>
            </a:r>
            <a:r>
              <a:rPr lang="en-US" sz="2400" dirty="0">
                <a:cs typeface="Arial"/>
              </a:rPr>
              <a:t> Which metric is going to be impacted most by the outlier Thursday?</a:t>
            </a:r>
          </a:p>
          <a:p>
            <a:pPr marL="0" indent="0">
              <a:buNone/>
            </a:pPr>
            <a:r>
              <a:rPr lang="en-US" sz="1700" dirty="0">
                <a:cs typeface="Arial"/>
              </a:rPr>
              <a:t>A) Mean absolute error    B) Mean absolute percentage error    C) Mean square error    D) Root mean square error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FFDED-1EA4-E28F-B5DE-9D5802D8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>
                <a:ea typeface="+mj-lt"/>
                <a:cs typeface="+mj-lt"/>
              </a:rPr>
              <a:t>Measurement Metrices - Regression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72014D1-7975-4598-6004-F399F633E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B33EFC0-CD25-ACF0-04F0-6D89A0664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46979"/>
              </p:ext>
            </p:extLst>
          </p:nvPr>
        </p:nvGraphicFramePr>
        <p:xfrm>
          <a:off x="1350668" y="3100184"/>
          <a:ext cx="9206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335">
                  <a:extLst>
                    <a:ext uri="{9D8B030D-6E8A-4147-A177-3AD203B41FA5}">
                      <a16:colId xmlns:a16="http://schemas.microsoft.com/office/drawing/2014/main" val="3547541350"/>
                    </a:ext>
                  </a:extLst>
                </a:gridCol>
                <a:gridCol w="1534335">
                  <a:extLst>
                    <a:ext uri="{9D8B030D-6E8A-4147-A177-3AD203B41FA5}">
                      <a16:colId xmlns:a16="http://schemas.microsoft.com/office/drawing/2014/main" val="3029752267"/>
                    </a:ext>
                  </a:extLst>
                </a:gridCol>
                <a:gridCol w="1534335">
                  <a:extLst>
                    <a:ext uri="{9D8B030D-6E8A-4147-A177-3AD203B41FA5}">
                      <a16:colId xmlns:a16="http://schemas.microsoft.com/office/drawing/2014/main" val="1920836719"/>
                    </a:ext>
                  </a:extLst>
                </a:gridCol>
                <a:gridCol w="1534335">
                  <a:extLst>
                    <a:ext uri="{9D8B030D-6E8A-4147-A177-3AD203B41FA5}">
                      <a16:colId xmlns:a16="http://schemas.microsoft.com/office/drawing/2014/main" val="1584155043"/>
                    </a:ext>
                  </a:extLst>
                </a:gridCol>
                <a:gridCol w="1534335">
                  <a:extLst>
                    <a:ext uri="{9D8B030D-6E8A-4147-A177-3AD203B41FA5}">
                      <a16:colId xmlns:a16="http://schemas.microsoft.com/office/drawing/2014/main" val="747558911"/>
                    </a:ext>
                  </a:extLst>
                </a:gridCol>
                <a:gridCol w="1534335">
                  <a:extLst>
                    <a:ext uri="{9D8B030D-6E8A-4147-A177-3AD203B41FA5}">
                      <a16:colId xmlns:a16="http://schemas.microsoft.com/office/drawing/2014/main" val="416680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9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8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4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588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Confusion Matrix:</a:t>
            </a:r>
          </a:p>
          <a:p>
            <a:endParaRPr lang="en-US" sz="2400"/>
          </a:p>
          <a:p>
            <a:pPr lvl="1"/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Metrices - Classification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6" name="Google Shape;186;p28">
            <a:extLst>
              <a:ext uri="{FF2B5EF4-FFF2-40B4-BE49-F238E27FC236}">
                <a16:creationId xmlns:a16="http://schemas.microsoft.com/office/drawing/2014/main" id="{15604FAC-759D-4317-82A6-49708EA94D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5161" y="1656784"/>
            <a:ext cx="6229227" cy="424354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C59372-0484-446D-8692-4837C31976B4}"/>
                  </a:ext>
                </a:extLst>
              </p:cNvPr>
              <p:cNvSpPr txBox="1"/>
              <p:nvPr/>
            </p:nvSpPr>
            <p:spPr>
              <a:xfrm>
                <a:off x="660903" y="1887673"/>
                <a:ext cx="5076486" cy="640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200" err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C59372-0484-446D-8692-4837C319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3" y="1887673"/>
                <a:ext cx="5076486" cy="640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969927-8167-4392-BAA5-D6AFFD005BC2}"/>
                  </a:ext>
                </a:extLst>
              </p:cNvPr>
              <p:cNvSpPr txBox="1"/>
              <p:nvPr/>
            </p:nvSpPr>
            <p:spPr>
              <a:xfrm>
                <a:off x="660902" y="2788473"/>
                <a:ext cx="5739897" cy="640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Actual</m:t>
                          </m:r>
                          <m:r>
                            <a:rPr lang="en-US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200" err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969927-8167-4392-BAA5-D6AFFD00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2" y="2788473"/>
                <a:ext cx="5739897" cy="640527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1331A8-C477-471C-9D6A-AC0573BEEDDF}"/>
                  </a:ext>
                </a:extLst>
              </p:cNvPr>
              <p:cNvSpPr txBox="1"/>
              <p:nvPr/>
            </p:nvSpPr>
            <p:spPr>
              <a:xfrm>
                <a:off x="660901" y="3678717"/>
                <a:ext cx="5739897" cy="640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Actual</m:t>
                          </m:r>
                          <m:r>
                            <a:rPr lang="en-US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negative</m:t>
                          </m:r>
                        </m:den>
                      </m:f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20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1331A8-C477-471C-9D6A-AC0573BEE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1" y="3678717"/>
                <a:ext cx="5739897" cy="640527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17EC3CD-8844-27BF-F989-657B6FC9D9E4}"/>
              </a:ext>
            </a:extLst>
          </p:cNvPr>
          <p:cNvSpPr txBox="1"/>
          <p:nvPr/>
        </p:nvSpPr>
        <p:spPr>
          <a:xfrm>
            <a:off x="342900" y="4783930"/>
            <a:ext cx="675560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400" u="sng" dirty="0"/>
              <a:t>Discuss:</a:t>
            </a:r>
            <a:r>
              <a:rPr lang="en-US" sz="2400" dirty="0"/>
              <a:t> </a:t>
            </a:r>
          </a:p>
          <a:p>
            <a:pPr marL="636905" lvl="1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000" dirty="0"/>
              <a:t>If I am designing a COVID-19 test, is having a higher sensitivity or specificity more important?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531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4744272" cy="4788627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Area Under the ROC Curve</a:t>
            </a:r>
            <a:endParaRPr lang="en-US" dirty="0"/>
          </a:p>
          <a:p>
            <a:pPr marL="239395" indent="-239395"/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/>
          </a:p>
          <a:p>
            <a:pPr marL="479425" lvl="1" indent="-239395"/>
            <a:r>
              <a:rPr lang="en-US" sz="2400" dirty="0"/>
              <a:t>Measures how well the model can separate the groups</a:t>
            </a:r>
            <a:endParaRPr lang="en-US" sz="2400" dirty="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 dirty="0">
                <a:cs typeface="Arial"/>
              </a:rPr>
              <a:t>ROC Curve shows sensitivity/specificity for each decision boundary between 0 and 1</a:t>
            </a: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 dirty="0"/>
              <a:t>Higher AUC = better model</a:t>
            </a:r>
            <a:endParaRPr lang="en-US" sz="2400" dirty="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Metrices - Classification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1F583C-31B2-46C3-B789-1DAC815F3844}"/>
              </a:ext>
            </a:extLst>
          </p:cNvPr>
          <p:cNvGrpSpPr/>
          <p:nvPr/>
        </p:nvGrpSpPr>
        <p:grpSpPr>
          <a:xfrm>
            <a:off x="5563447" y="1593409"/>
            <a:ext cx="5436513" cy="4226221"/>
            <a:chOff x="5802922" y="1718606"/>
            <a:chExt cx="4844563" cy="347764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2D58C5-D47D-42A2-B047-FBB81CF5A81C}"/>
                </a:ext>
              </a:extLst>
            </p:cNvPr>
            <p:cNvCxnSpPr/>
            <p:nvPr/>
          </p:nvCxnSpPr>
          <p:spPr>
            <a:xfrm>
              <a:off x="5802923" y="5196254"/>
              <a:ext cx="48445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B959F9-7822-45D0-925B-7132FE561312}"/>
                </a:ext>
              </a:extLst>
            </p:cNvPr>
            <p:cNvCxnSpPr/>
            <p:nvPr/>
          </p:nvCxnSpPr>
          <p:spPr>
            <a:xfrm flipV="1">
              <a:off x="5802923" y="1808285"/>
              <a:ext cx="0" cy="3387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7CA8F2-F87E-4DD5-B148-B9E86EF39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922" y="1718606"/>
              <a:ext cx="4844563" cy="3477649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342762-FA8A-4A0D-BD5D-3E1C89FBAFD2}"/>
              </a:ext>
            </a:extLst>
          </p:cNvPr>
          <p:cNvGrpSpPr/>
          <p:nvPr/>
        </p:nvGrpSpPr>
        <p:grpSpPr>
          <a:xfrm>
            <a:off x="5563447" y="1499229"/>
            <a:ext cx="5436513" cy="4320401"/>
            <a:chOff x="5563447" y="1499229"/>
            <a:chExt cx="5436513" cy="4320401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4C473E3-E83F-4D7C-AA44-A079F5DECFE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86286" y="5284538"/>
              <a:ext cx="812253" cy="257931"/>
            </a:xfrm>
            <a:prstGeom prst="bentConnector3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1C4AB93-EFEC-4CE7-94E7-CC3F7050131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44216" y="4492624"/>
              <a:ext cx="812253" cy="257931"/>
            </a:xfrm>
            <a:prstGeom prst="bentConnector3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B50BC1D-7B44-40BB-97F2-94C6B0BDB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304" y="3706519"/>
              <a:ext cx="801330" cy="5347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FB8C4C9D-F481-4E5C-971A-25630B884FC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5949" y="3050021"/>
              <a:ext cx="945212" cy="3677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A3809C3-3718-4A53-98DD-297DFACF495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933733" y="2171289"/>
              <a:ext cx="945212" cy="3677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23265A0-6F3D-4CD2-8A75-2FA1D6FBD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0231" y="1511929"/>
              <a:ext cx="2042656" cy="3900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E29DB90-3DFF-42F2-B83F-AE2C5DC400E1}"/>
                </a:ext>
              </a:extLst>
            </p:cNvPr>
            <p:cNvCxnSpPr>
              <a:cxnSpLocks/>
            </p:cNvCxnSpPr>
            <p:nvPr/>
          </p:nvCxnSpPr>
          <p:spPr>
            <a:xfrm>
              <a:off x="9596238" y="1499229"/>
              <a:ext cx="1403722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0DD2CF-8676-4B93-B687-7F81AEDEC3AE}"/>
              </a:ext>
            </a:extLst>
          </p:cNvPr>
          <p:cNvGrpSpPr/>
          <p:nvPr/>
        </p:nvGrpSpPr>
        <p:grpSpPr>
          <a:xfrm>
            <a:off x="5563444" y="1494961"/>
            <a:ext cx="4734655" cy="4357976"/>
            <a:chOff x="5678089" y="1408487"/>
            <a:chExt cx="4734655" cy="4412020"/>
          </a:xfrm>
        </p:grpSpPr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ABDFA29-B26C-4F38-8129-B4A0D68F60C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35850" y="5378200"/>
              <a:ext cx="884613" cy="1"/>
            </a:xfrm>
            <a:prstGeom prst="bentConnector3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2BB5568-B363-4C6B-B01F-7131A3705BD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31209" y="4651869"/>
              <a:ext cx="693766" cy="1"/>
            </a:xfrm>
            <a:prstGeom prst="bentConnector3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FC2D585-1D57-4616-BC39-410514171FB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42079" y="3361740"/>
              <a:ext cx="1179256" cy="7072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9137EE5A-E7A0-4D4F-8365-60964B3E882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127166" y="2619146"/>
              <a:ext cx="764744" cy="24842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2B5D772-E6B9-43FC-BBAC-211DF83A5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495" y="2133542"/>
              <a:ext cx="367784" cy="2125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6E95DB4-3B0E-43EC-AEF4-A7B31C157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279" y="1429229"/>
              <a:ext cx="2035907" cy="704313"/>
            </a:xfrm>
            <a:prstGeom prst="bentConnector3">
              <a:avLst>
                <a:gd name="adj1" fmla="val 1175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3BC237F-5854-42E0-BAB5-97D9F51396D3}"/>
                </a:ext>
              </a:extLst>
            </p:cNvPr>
            <p:cNvCxnSpPr>
              <a:cxnSpLocks/>
            </p:cNvCxnSpPr>
            <p:nvPr/>
          </p:nvCxnSpPr>
          <p:spPr>
            <a:xfrm>
              <a:off x="9009022" y="1408487"/>
              <a:ext cx="1403722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A1DDB70-A5E6-47ED-855E-EB525FB012A1}"/>
              </a:ext>
            </a:extLst>
          </p:cNvPr>
          <p:cNvSpPr txBox="1"/>
          <p:nvPr/>
        </p:nvSpPr>
        <p:spPr>
          <a:xfrm>
            <a:off x="7362812" y="2580409"/>
            <a:ext cx="887235" cy="27125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Model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7F6670-647E-45A7-A883-69346BFEDFB9}"/>
              </a:ext>
            </a:extLst>
          </p:cNvPr>
          <p:cNvSpPr txBox="1"/>
          <p:nvPr/>
        </p:nvSpPr>
        <p:spPr>
          <a:xfrm>
            <a:off x="7226445" y="1575669"/>
            <a:ext cx="887235" cy="27125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b="1" dirty="0">
                <a:solidFill>
                  <a:srgbClr val="00B050"/>
                </a:solidFill>
                <a:latin typeface="Times New Roman"/>
                <a:cs typeface="Times New Roman"/>
              </a:rPr>
              <a:t>Model 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9882AA-53C8-416F-8935-4E26C41A9055}"/>
              </a:ext>
            </a:extLst>
          </p:cNvPr>
          <p:cNvSpPr txBox="1"/>
          <p:nvPr/>
        </p:nvSpPr>
        <p:spPr>
          <a:xfrm rot="19152589">
            <a:off x="7953044" y="3494197"/>
            <a:ext cx="1632695" cy="2712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  <a:p>
            <a:pPr algn="ctr">
              <a:buClr>
                <a:schemeClr val="tx2"/>
              </a:buClr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(Random Guess)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E60A27-31E1-4D64-9495-300D9C60B0E8}"/>
              </a:ext>
            </a:extLst>
          </p:cNvPr>
          <p:cNvSpPr txBox="1"/>
          <p:nvPr/>
        </p:nvSpPr>
        <p:spPr>
          <a:xfrm>
            <a:off x="7806429" y="5838022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Specificity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E60A27-31E1-4D64-9495-300D9C60B0E8}"/>
              </a:ext>
            </a:extLst>
          </p:cNvPr>
          <p:cNvSpPr txBox="1"/>
          <p:nvPr/>
        </p:nvSpPr>
        <p:spPr>
          <a:xfrm rot="16200000">
            <a:off x="4599563" y="3674492"/>
            <a:ext cx="1209675" cy="328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tx2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3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1080-CB03-91A8-89F3-B78FF1FF9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8E6BEE-7748-4EB8-814D-FFA86AF4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>
                <a:cs typeface="Arial"/>
              </a:rPr>
              <a:t>Algorithms - Unsupervised Learning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88A2E7-3E4D-9AD6-3388-67D65DF26362}"/>
              </a:ext>
            </a:extLst>
          </p:cNvPr>
          <p:cNvSpPr/>
          <p:nvPr/>
        </p:nvSpPr>
        <p:spPr>
          <a:xfrm>
            <a:off x="3364707" y="1328737"/>
            <a:ext cx="5403053" cy="50101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EECFF9-A7B9-E3AB-89BE-D6BD10A30F2A}"/>
              </a:ext>
            </a:extLst>
          </p:cNvPr>
          <p:cNvSpPr/>
          <p:nvPr/>
        </p:nvSpPr>
        <p:spPr>
          <a:xfrm>
            <a:off x="3412331" y="2543175"/>
            <a:ext cx="2581274" cy="27122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err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213B876-47D3-99AC-1387-27A2A9509812}"/>
              </a:ext>
            </a:extLst>
          </p:cNvPr>
          <p:cNvSpPr txBox="1"/>
          <p:nvPr/>
        </p:nvSpPr>
        <p:spPr>
          <a:xfrm>
            <a:off x="5081588" y="962025"/>
            <a:ext cx="3552823" cy="307777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2000" dirty="0"/>
              <a:t>Unsupervised Learning</a:t>
            </a:r>
            <a:endParaRPr lang="en-US" sz="2000" dirty="0"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609DF3-2D7A-5892-BF97-6A782FAAE0A3}"/>
              </a:ext>
            </a:extLst>
          </p:cNvPr>
          <p:cNvSpPr/>
          <p:nvPr/>
        </p:nvSpPr>
        <p:spPr>
          <a:xfrm>
            <a:off x="5984081" y="2507457"/>
            <a:ext cx="2783678" cy="27479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err="1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9FA85DF-CD65-4D60-BF6F-C1317D2BCAD1}"/>
              </a:ext>
            </a:extLst>
          </p:cNvPr>
          <p:cNvSpPr txBox="1"/>
          <p:nvPr/>
        </p:nvSpPr>
        <p:spPr>
          <a:xfrm>
            <a:off x="4033837" y="2200275"/>
            <a:ext cx="1457324" cy="307777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Clustering</a:t>
            </a:r>
            <a:endParaRPr lang="en-US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5939CBF-73B1-1698-0C27-3B93FB72AEFE}"/>
              </a:ext>
            </a:extLst>
          </p:cNvPr>
          <p:cNvSpPr txBox="1"/>
          <p:nvPr/>
        </p:nvSpPr>
        <p:spPr>
          <a:xfrm>
            <a:off x="6557962" y="1902619"/>
            <a:ext cx="1802605" cy="615553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Dimension Reduction</a:t>
            </a:r>
            <a:endParaRPr lang="en-US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21DBF64-CCF7-5EC0-8E32-0ABF6367AA93}"/>
              </a:ext>
            </a:extLst>
          </p:cNvPr>
          <p:cNvSpPr txBox="1"/>
          <p:nvPr/>
        </p:nvSpPr>
        <p:spPr>
          <a:xfrm>
            <a:off x="3950493" y="3188493"/>
            <a:ext cx="1493043" cy="830997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dirty="0"/>
              <a:t>K-means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>
              <a:cs typeface="Arial"/>
            </a:endParaRP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dirty="0">
                <a:cs typeface="Arial"/>
              </a:rPr>
              <a:t>DBSCAN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909A7511-EA3E-2028-B191-5EE2BB06D0AE}"/>
              </a:ext>
            </a:extLst>
          </p:cNvPr>
          <p:cNvSpPr txBox="1"/>
          <p:nvPr/>
        </p:nvSpPr>
        <p:spPr>
          <a:xfrm>
            <a:off x="6629400" y="3188493"/>
            <a:ext cx="1511404" cy="830997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dirty="0">
                <a:cs typeface="Arial"/>
              </a:rPr>
              <a:t>Principal Components Analysis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44CCBF04-DF16-3666-7A6B-CD665723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27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K-Mean Clustering</a:t>
            </a:r>
            <a:endParaRPr lang="en-US" dirty="0"/>
          </a:p>
          <a:p>
            <a:pPr marL="239395" indent="-239395"/>
            <a:endParaRPr lang="en-US" sz="2400">
              <a:cs typeface="Arial"/>
            </a:endParaRPr>
          </a:p>
          <a:p>
            <a:pPr marL="239395" lvl="1" indent="0">
              <a:buNone/>
            </a:pPr>
            <a:r>
              <a:rPr lang="en-US" sz="2400" dirty="0">
                <a:ea typeface="+mn-lt"/>
                <a:cs typeface="+mn-lt"/>
              </a:rPr>
              <a:t>Lloyd’s algorithm</a:t>
            </a:r>
          </a:p>
          <a:p>
            <a:pPr marL="239395" lvl="1" indent="0">
              <a:buNone/>
            </a:pPr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Learning - Clustering</a:t>
            </a: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594193E-844E-47BE-A596-A31949284B61}"/>
              </a:ext>
            </a:extLst>
          </p:cNvPr>
          <p:cNvGrpSpPr/>
          <p:nvPr/>
        </p:nvGrpSpPr>
        <p:grpSpPr>
          <a:xfrm>
            <a:off x="5216814" y="1111847"/>
            <a:ext cx="6563387" cy="4366466"/>
            <a:chOff x="5216814" y="1111847"/>
            <a:chExt cx="6563387" cy="436646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154B98C-0291-4B7B-9788-E7FEAE9916D3}"/>
                </a:ext>
              </a:extLst>
            </p:cNvPr>
            <p:cNvGrpSpPr/>
            <p:nvPr/>
          </p:nvGrpSpPr>
          <p:grpSpPr>
            <a:xfrm>
              <a:off x="5612826" y="1997485"/>
              <a:ext cx="4361931" cy="3480828"/>
              <a:chOff x="5612826" y="1997485"/>
              <a:chExt cx="4361931" cy="3480828"/>
            </a:xfrm>
            <a:solidFill>
              <a:schemeClr val="tx1">
                <a:lumMod val="60000"/>
                <a:lumOff val="40000"/>
              </a:schemeClr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4E69685-E3C0-4E73-859D-A9B267B30756}"/>
                  </a:ext>
                </a:extLst>
              </p:cNvPr>
              <p:cNvSpPr/>
              <p:nvPr/>
            </p:nvSpPr>
            <p:spPr>
              <a:xfrm>
                <a:off x="6435438" y="2288935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B45DFAB-289F-4F97-8E3E-C2F7ABBBB053}"/>
                  </a:ext>
                </a:extLst>
              </p:cNvPr>
              <p:cNvSpPr/>
              <p:nvPr/>
            </p:nvSpPr>
            <p:spPr>
              <a:xfrm>
                <a:off x="6003638" y="2605177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5254A42-AA95-4F24-81A0-836ED81A5FE3}"/>
                  </a:ext>
                </a:extLst>
              </p:cNvPr>
              <p:cNvSpPr/>
              <p:nvPr/>
            </p:nvSpPr>
            <p:spPr>
              <a:xfrm>
                <a:off x="6427938" y="2594566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4B269A6-6973-4946-A7D8-B9B8965FD299}"/>
                  </a:ext>
                </a:extLst>
              </p:cNvPr>
              <p:cNvSpPr/>
              <p:nvPr/>
            </p:nvSpPr>
            <p:spPr>
              <a:xfrm>
                <a:off x="6267456" y="2726244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6E24285-18A0-408F-9416-39B03845DF50}"/>
                  </a:ext>
                </a:extLst>
              </p:cNvPr>
              <p:cNvSpPr/>
              <p:nvPr/>
            </p:nvSpPr>
            <p:spPr>
              <a:xfrm>
                <a:off x="6690594" y="2513691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F78A218-D70C-4119-9B0C-E829DDBC685F}"/>
                  </a:ext>
                </a:extLst>
              </p:cNvPr>
              <p:cNvSpPr/>
              <p:nvPr/>
            </p:nvSpPr>
            <p:spPr>
              <a:xfrm>
                <a:off x="6899129" y="2248497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0D83CD2-2C83-4AF8-85D8-1FE4FA54ECF6}"/>
                  </a:ext>
                </a:extLst>
              </p:cNvPr>
              <p:cNvSpPr/>
              <p:nvPr/>
            </p:nvSpPr>
            <p:spPr>
              <a:xfrm>
                <a:off x="5912426" y="2976231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3C7FA91-4DDE-47A5-8F83-B6999D1FEC94}"/>
                  </a:ext>
                </a:extLst>
              </p:cNvPr>
              <p:cNvSpPr/>
              <p:nvPr/>
            </p:nvSpPr>
            <p:spPr>
              <a:xfrm>
                <a:off x="6188364" y="2958613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CEA366C-901D-4C42-B5D4-AFA14CFAE497}"/>
                  </a:ext>
                </a:extLst>
              </p:cNvPr>
              <p:cNvSpPr/>
              <p:nvPr/>
            </p:nvSpPr>
            <p:spPr>
              <a:xfrm>
                <a:off x="6599382" y="2866715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867412B-A13D-4E98-92ED-A61E1C48CF11}"/>
                  </a:ext>
                </a:extLst>
              </p:cNvPr>
              <p:cNvSpPr/>
              <p:nvPr/>
            </p:nvSpPr>
            <p:spPr>
              <a:xfrm>
                <a:off x="7014444" y="2658068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D32E1E5-AA5A-4CD3-B57B-E388AF989BD0}"/>
                  </a:ext>
                </a:extLst>
              </p:cNvPr>
              <p:cNvSpPr/>
              <p:nvPr/>
            </p:nvSpPr>
            <p:spPr>
              <a:xfrm>
                <a:off x="6358668" y="3246527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BC0B597-E57E-4415-8436-255BF2651B21}"/>
                  </a:ext>
                </a:extLst>
              </p:cNvPr>
              <p:cNvSpPr/>
              <p:nvPr/>
            </p:nvSpPr>
            <p:spPr>
              <a:xfrm>
                <a:off x="6878929" y="3057394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15BB4E8-57B2-4B6B-9E07-38C5A6CDBA54}"/>
                  </a:ext>
                </a:extLst>
              </p:cNvPr>
              <p:cNvSpPr/>
              <p:nvPr/>
            </p:nvSpPr>
            <p:spPr>
              <a:xfrm>
                <a:off x="7319244" y="2408329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441012-399A-495E-A344-57DA4CFB5AFE}"/>
                  </a:ext>
                </a:extLst>
              </p:cNvPr>
              <p:cNvSpPr/>
              <p:nvPr/>
            </p:nvSpPr>
            <p:spPr>
              <a:xfrm>
                <a:off x="7707340" y="2425043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FBA92AE-3257-41B9-87BB-5C1CA84F661A}"/>
                  </a:ext>
                </a:extLst>
              </p:cNvPr>
              <p:cNvSpPr/>
              <p:nvPr/>
            </p:nvSpPr>
            <p:spPr>
              <a:xfrm>
                <a:off x="7285188" y="2877738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2F75257-2E9F-43FE-9261-33E58EF1CB04}"/>
                  </a:ext>
                </a:extLst>
              </p:cNvPr>
              <p:cNvSpPr/>
              <p:nvPr/>
            </p:nvSpPr>
            <p:spPr>
              <a:xfrm>
                <a:off x="6085032" y="3246526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D3011FF-97D0-4EE3-9719-70610A55C0AC}"/>
                  </a:ext>
                </a:extLst>
              </p:cNvPr>
              <p:cNvSpPr/>
              <p:nvPr/>
            </p:nvSpPr>
            <p:spPr>
              <a:xfrm>
                <a:off x="6584376" y="3120740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8C64861-E00A-4260-9E11-F7482FAF6E51}"/>
                  </a:ext>
                </a:extLst>
              </p:cNvPr>
              <p:cNvSpPr/>
              <p:nvPr/>
            </p:nvSpPr>
            <p:spPr>
              <a:xfrm>
                <a:off x="6714440" y="3333092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CD08824-588E-4B46-9A4D-91D319352030}"/>
                  </a:ext>
                </a:extLst>
              </p:cNvPr>
              <p:cNvSpPr/>
              <p:nvPr/>
            </p:nvSpPr>
            <p:spPr>
              <a:xfrm>
                <a:off x="7391982" y="3339670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E26299A-F8D6-4C54-9086-B83703E8D71E}"/>
                  </a:ext>
                </a:extLst>
              </p:cNvPr>
              <p:cNvSpPr/>
              <p:nvPr/>
            </p:nvSpPr>
            <p:spPr>
              <a:xfrm>
                <a:off x="5612826" y="3039865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BB21252-6415-4EAA-ADD1-1FD2CD547007}"/>
                  </a:ext>
                </a:extLst>
              </p:cNvPr>
              <p:cNvSpPr/>
              <p:nvPr/>
            </p:nvSpPr>
            <p:spPr>
              <a:xfrm>
                <a:off x="6268038" y="3568007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9C3634A-4238-4333-AC24-B39D0DFE6DEE}"/>
                  </a:ext>
                </a:extLst>
              </p:cNvPr>
              <p:cNvSpPr/>
              <p:nvPr/>
            </p:nvSpPr>
            <p:spPr>
              <a:xfrm>
                <a:off x="6893361" y="3621022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1101B1C-8DFF-4C25-88F5-804F8331B1E6}"/>
                  </a:ext>
                </a:extLst>
              </p:cNvPr>
              <p:cNvSpPr/>
              <p:nvPr/>
            </p:nvSpPr>
            <p:spPr>
              <a:xfrm>
                <a:off x="6358668" y="1997485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A75A1B5-9279-40DA-8004-C0455D8B1ED6}"/>
                  </a:ext>
                </a:extLst>
              </p:cNvPr>
              <p:cNvSpPr/>
              <p:nvPr/>
            </p:nvSpPr>
            <p:spPr>
              <a:xfrm>
                <a:off x="7928652" y="4200787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15342E4-C69B-4DE5-9373-7A33833FEC57}"/>
                  </a:ext>
                </a:extLst>
              </p:cNvPr>
              <p:cNvSpPr/>
              <p:nvPr/>
            </p:nvSpPr>
            <p:spPr>
              <a:xfrm>
                <a:off x="7838731" y="4531404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34C4169-0C3F-426A-AC92-5BAFF86C3583}"/>
                  </a:ext>
                </a:extLst>
              </p:cNvPr>
              <p:cNvSpPr/>
              <p:nvPr/>
            </p:nvSpPr>
            <p:spPr>
              <a:xfrm>
                <a:off x="8102932" y="4666147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1CAEA73-ACE7-4300-9109-C1B1ADFAA783}"/>
                  </a:ext>
                </a:extLst>
              </p:cNvPr>
              <p:cNvSpPr/>
              <p:nvPr/>
            </p:nvSpPr>
            <p:spPr>
              <a:xfrm>
                <a:off x="8506557" y="4612866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1FF6B4D-0C5D-4152-8AB9-9514DBCE6E18}"/>
                  </a:ext>
                </a:extLst>
              </p:cNvPr>
              <p:cNvSpPr/>
              <p:nvPr/>
            </p:nvSpPr>
            <p:spPr>
              <a:xfrm>
                <a:off x="8308740" y="4753885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281FDDB-CFB5-45CE-8F9B-52744A092A02}"/>
                  </a:ext>
                </a:extLst>
              </p:cNvPr>
              <p:cNvSpPr/>
              <p:nvPr/>
            </p:nvSpPr>
            <p:spPr>
              <a:xfrm>
                <a:off x="8147893" y="4102407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3A917AD-CAE9-4385-AF30-A5EC9192D270}"/>
                  </a:ext>
                </a:extLst>
              </p:cNvPr>
              <p:cNvSpPr/>
              <p:nvPr/>
            </p:nvSpPr>
            <p:spPr>
              <a:xfrm>
                <a:off x="8583212" y="4191740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EFCF2BE-C404-4794-B599-DDF719BFB217}"/>
                  </a:ext>
                </a:extLst>
              </p:cNvPr>
              <p:cNvSpPr/>
              <p:nvPr/>
            </p:nvSpPr>
            <p:spPr>
              <a:xfrm>
                <a:off x="8220296" y="4335530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B747596-75EB-491C-8201-DCA09DDD9EE3}"/>
                  </a:ext>
                </a:extLst>
              </p:cNvPr>
              <p:cNvSpPr/>
              <p:nvPr/>
            </p:nvSpPr>
            <p:spPr>
              <a:xfrm>
                <a:off x="8784935" y="4550253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1B8AF87-7182-47AA-999E-51670E4AF868}"/>
                  </a:ext>
                </a:extLst>
              </p:cNvPr>
              <p:cNvSpPr/>
              <p:nvPr/>
            </p:nvSpPr>
            <p:spPr>
              <a:xfrm>
                <a:off x="9192812" y="4470923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37047B2-7598-40BD-90B6-7AE4D61BB0AA}"/>
                  </a:ext>
                </a:extLst>
              </p:cNvPr>
              <p:cNvSpPr/>
              <p:nvPr/>
            </p:nvSpPr>
            <p:spPr>
              <a:xfrm>
                <a:off x="8905531" y="4339183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5D08DF0-77B4-4C59-9A99-6A6723570C9A}"/>
                  </a:ext>
                </a:extLst>
              </p:cNvPr>
              <p:cNvSpPr/>
              <p:nvPr/>
            </p:nvSpPr>
            <p:spPr>
              <a:xfrm>
                <a:off x="9235784" y="4057740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381C1FE-B667-4E66-89E4-1C2A83939DA2}"/>
                  </a:ext>
                </a:extLst>
              </p:cNvPr>
              <p:cNvSpPr/>
              <p:nvPr/>
            </p:nvSpPr>
            <p:spPr>
              <a:xfrm>
                <a:off x="8860570" y="4039875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E078FF1-A7F4-43F3-A2B4-9400C2551C6C}"/>
                  </a:ext>
                </a:extLst>
              </p:cNvPr>
              <p:cNvSpPr/>
              <p:nvPr/>
            </p:nvSpPr>
            <p:spPr>
              <a:xfrm>
                <a:off x="7883691" y="4784300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F352A7A-CB73-47B2-A3A3-B1710D0C5F61}"/>
                  </a:ext>
                </a:extLst>
              </p:cNvPr>
              <p:cNvSpPr/>
              <p:nvPr/>
            </p:nvSpPr>
            <p:spPr>
              <a:xfrm>
                <a:off x="8389193" y="4055677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1221F64-C39B-463B-B191-FFD73D6312FC}"/>
                  </a:ext>
                </a:extLst>
              </p:cNvPr>
              <p:cNvSpPr/>
              <p:nvPr/>
            </p:nvSpPr>
            <p:spPr>
              <a:xfrm>
                <a:off x="8698464" y="3851471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E5F283-23B7-40EF-84E9-7EE8490D2EFB}"/>
                  </a:ext>
                </a:extLst>
              </p:cNvPr>
              <p:cNvSpPr/>
              <p:nvPr/>
            </p:nvSpPr>
            <p:spPr>
              <a:xfrm>
                <a:off x="9040954" y="3880941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637A665-2133-4623-A8AC-7EDE04F9BE20}"/>
                  </a:ext>
                </a:extLst>
              </p:cNvPr>
              <p:cNvSpPr/>
              <p:nvPr/>
            </p:nvSpPr>
            <p:spPr>
              <a:xfrm>
                <a:off x="8994485" y="4884998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3D57CE4-67BE-4AAE-A7AC-B767978E6F87}"/>
                  </a:ext>
                </a:extLst>
              </p:cNvPr>
              <p:cNvSpPr/>
              <p:nvPr/>
            </p:nvSpPr>
            <p:spPr>
              <a:xfrm>
                <a:off x="9284085" y="4994847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05238B8-A3CC-4883-A22D-C7D9977469D4}"/>
                  </a:ext>
                </a:extLst>
              </p:cNvPr>
              <p:cNvSpPr/>
              <p:nvPr/>
            </p:nvSpPr>
            <p:spPr>
              <a:xfrm>
                <a:off x="9543924" y="4798551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433B734-DD11-4E56-BA13-6A4EDBC17C5C}"/>
                  </a:ext>
                </a:extLst>
              </p:cNvPr>
              <p:cNvSpPr/>
              <p:nvPr/>
            </p:nvSpPr>
            <p:spPr>
              <a:xfrm>
                <a:off x="9588885" y="5299647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7A16AA7-EF36-424D-BECF-0B19BA2A8937}"/>
                  </a:ext>
                </a:extLst>
              </p:cNvPr>
              <p:cNvSpPr/>
              <p:nvPr/>
            </p:nvSpPr>
            <p:spPr>
              <a:xfrm>
                <a:off x="8864640" y="5180236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FFD18F9-AEF5-4CD8-8E09-4411FC02B036}"/>
                  </a:ext>
                </a:extLst>
              </p:cNvPr>
              <p:cNvSpPr/>
              <p:nvPr/>
            </p:nvSpPr>
            <p:spPr>
              <a:xfrm>
                <a:off x="9313390" y="5325464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CC1FD96-5796-4F32-B25D-96902FDB5025}"/>
                  </a:ext>
                </a:extLst>
              </p:cNvPr>
              <p:cNvSpPr/>
              <p:nvPr/>
            </p:nvSpPr>
            <p:spPr>
              <a:xfrm>
                <a:off x="9750810" y="5049099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91EC7CB-78BE-4B7B-BB17-47B5E0B49340}"/>
                  </a:ext>
                </a:extLst>
              </p:cNvPr>
              <p:cNvSpPr/>
              <p:nvPr/>
            </p:nvSpPr>
            <p:spPr>
              <a:xfrm>
                <a:off x="9884836" y="5388980"/>
                <a:ext cx="89921" cy="893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9460992-4A12-486F-A56D-758F33B46563}"/>
                  </a:ext>
                </a:extLst>
              </p:cNvPr>
              <p:cNvSpPr/>
              <p:nvPr/>
            </p:nvSpPr>
            <p:spPr>
              <a:xfrm>
                <a:off x="6098031" y="2261847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3A29363-9F30-4701-B1F8-3D9F85F3FC00}"/>
                  </a:ext>
                </a:extLst>
              </p:cNvPr>
              <p:cNvSpPr/>
              <p:nvPr/>
            </p:nvSpPr>
            <p:spPr>
              <a:xfrm>
                <a:off x="6663468" y="2302285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50174CC-7AF0-496A-A53D-46343F73F899}"/>
                  </a:ext>
                </a:extLst>
              </p:cNvPr>
              <p:cNvSpPr/>
              <p:nvPr/>
            </p:nvSpPr>
            <p:spPr>
              <a:xfrm>
                <a:off x="6710689" y="2072487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C18671F-0DD0-45C6-9757-02FC96E118AD}"/>
                  </a:ext>
                </a:extLst>
              </p:cNvPr>
              <p:cNvSpPr/>
              <p:nvPr/>
            </p:nvSpPr>
            <p:spPr>
              <a:xfrm>
                <a:off x="7027033" y="2451282"/>
                <a:ext cx="91212" cy="80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Google Shape;223;p26">
              <a:extLst>
                <a:ext uri="{FF2B5EF4-FFF2-40B4-BE49-F238E27FC236}">
                  <a16:creationId xmlns:a16="http://schemas.microsoft.com/office/drawing/2014/main" id="{2B604937-DF9A-4F6A-9C06-924B5F0E7CE7}"/>
                </a:ext>
              </a:extLst>
            </p:cNvPr>
            <p:cNvSpPr txBox="1"/>
            <p:nvPr/>
          </p:nvSpPr>
          <p:spPr>
            <a:xfrm>
              <a:off x="7295286" y="1111847"/>
              <a:ext cx="4484915" cy="603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dirty="0">
                  <a:solidFill>
                    <a:schemeClr val="dk1"/>
                  </a:solidFill>
                  <a:latin typeface="Times New Roman"/>
                  <a:ea typeface="Quattrocento Sans"/>
                  <a:cs typeface="Times New Roman"/>
                  <a:sym typeface="Quattrocento Sans"/>
                </a:rPr>
                <a:t>Step #1: Random Mean Initialization</a:t>
              </a:r>
              <a:endParaRPr lang="en-US" sz="2200" dirty="0">
                <a:solidFill>
                  <a:schemeClr val="dk1"/>
                </a:solidFill>
                <a:latin typeface="Times New Roman"/>
                <a:ea typeface="Quattrocento Sans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6427E2C-EFE0-4B5E-A8C5-5CF54BD5C759}"/>
                    </a:ext>
                  </a:extLst>
                </p:cNvPr>
                <p:cNvSpPr txBox="1"/>
                <p:nvPr/>
              </p:nvSpPr>
              <p:spPr>
                <a:xfrm>
                  <a:off x="5216814" y="181281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6427E2C-EFE0-4B5E-A8C5-5CF54BD5C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814" y="1812819"/>
                  <a:ext cx="381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19D3DB8-43D7-46B0-8227-BE1EC58B9CBA}"/>
                </a:ext>
              </a:extLst>
            </p:cNvPr>
            <p:cNvSpPr/>
            <p:nvPr/>
          </p:nvSpPr>
          <p:spPr>
            <a:xfrm>
              <a:off x="7045761" y="377342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BC4D2E4-37D2-4789-8460-94E53FB9ADA2}"/>
                </a:ext>
              </a:extLst>
            </p:cNvPr>
            <p:cNvSpPr/>
            <p:nvPr/>
          </p:nvSpPr>
          <p:spPr>
            <a:xfrm>
              <a:off x="7616128" y="3768314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90C0FF2-DA3C-498D-87E4-75EA05DDCE96}"/>
                </a:ext>
              </a:extLst>
            </p:cNvPr>
            <p:cNvSpPr/>
            <p:nvPr/>
          </p:nvSpPr>
          <p:spPr>
            <a:xfrm>
              <a:off x="7983660" y="338856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072E590-A1EB-4F58-A943-2A477B3E2033}"/>
                </a:ext>
              </a:extLst>
            </p:cNvPr>
            <p:cNvSpPr/>
            <p:nvPr/>
          </p:nvSpPr>
          <p:spPr>
            <a:xfrm>
              <a:off x="6749981" y="409967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B1DBA0E-8C99-436C-B5AC-A41C367296C8}"/>
                </a:ext>
              </a:extLst>
            </p:cNvPr>
            <p:cNvSpPr/>
            <p:nvPr/>
          </p:nvSpPr>
          <p:spPr>
            <a:xfrm>
              <a:off x="8135525" y="308030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EFD0E0-6E8E-47DA-AA9E-046E7F095A76}"/>
              </a:ext>
            </a:extLst>
          </p:cNvPr>
          <p:cNvSpPr txBox="1"/>
          <p:nvPr/>
        </p:nvSpPr>
        <p:spPr>
          <a:xfrm>
            <a:off x="4579234" y="1583462"/>
            <a:ext cx="1637797" cy="2636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dirty="0">
                <a:latin typeface="Times New Roman"/>
                <a:cs typeface="Times New Roman"/>
              </a:rPr>
              <a:t>Cluster center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2CE2DC0-F2E1-476A-A032-F10471F76A94}"/>
                  </a:ext>
                </a:extLst>
              </p:cNvPr>
              <p:cNvSpPr txBox="1"/>
              <p:nvPr/>
            </p:nvSpPr>
            <p:spPr>
              <a:xfrm>
                <a:off x="10257775" y="598257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2CE2DC0-F2E1-476A-A032-F10471F76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75" y="5982574"/>
                <a:ext cx="381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776C7EA4-BD2D-4FB2-80B6-7634CB2D4A92}"/>
              </a:ext>
            </a:extLst>
          </p:cNvPr>
          <p:cNvSpPr txBox="1"/>
          <p:nvPr/>
        </p:nvSpPr>
        <p:spPr>
          <a:xfrm>
            <a:off x="9718302" y="6341410"/>
            <a:ext cx="1518447" cy="3554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dirty="0">
                <a:latin typeface="Times New Roman"/>
                <a:cs typeface="Times New Roman"/>
              </a:rPr>
              <a:t>Cluster center 2</a:t>
            </a:r>
          </a:p>
        </p:txBody>
      </p:sp>
    </p:spTree>
    <p:extLst>
      <p:ext uri="{BB962C8B-B14F-4D97-AF65-F5344CB8AC3E}">
        <p14:creationId xmlns:p14="http://schemas.microsoft.com/office/powerpoint/2010/main" val="1618358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K-Mean Clustering:</a:t>
            </a:r>
          </a:p>
          <a:p>
            <a:endParaRPr lang="en-US" sz="2400"/>
          </a:p>
          <a:p>
            <a:pPr marL="239994" lvl="1" indent="0">
              <a:buNone/>
            </a:pPr>
            <a:r>
              <a:rPr lang="en-US" sz="2400" dirty="0"/>
              <a:t>Lloyd’s algorithm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Learning - Clustering</a:t>
            </a: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E4E69685-E3C0-4E73-859D-A9B267B30756}"/>
              </a:ext>
            </a:extLst>
          </p:cNvPr>
          <p:cNvSpPr/>
          <p:nvPr/>
        </p:nvSpPr>
        <p:spPr>
          <a:xfrm>
            <a:off x="6435438" y="228893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45DFAB-289F-4F97-8E3E-C2F7ABBBB053}"/>
              </a:ext>
            </a:extLst>
          </p:cNvPr>
          <p:cNvSpPr/>
          <p:nvPr/>
        </p:nvSpPr>
        <p:spPr>
          <a:xfrm>
            <a:off x="6003638" y="260517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5254A42-AA95-4F24-81A0-836ED81A5FE3}"/>
              </a:ext>
            </a:extLst>
          </p:cNvPr>
          <p:cNvSpPr/>
          <p:nvPr/>
        </p:nvSpPr>
        <p:spPr>
          <a:xfrm>
            <a:off x="6427938" y="259456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B269A6-6973-4946-A7D8-B9B8965FD299}"/>
              </a:ext>
            </a:extLst>
          </p:cNvPr>
          <p:cNvSpPr/>
          <p:nvPr/>
        </p:nvSpPr>
        <p:spPr>
          <a:xfrm>
            <a:off x="6267456" y="272624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E24285-18A0-408F-9416-39B03845DF50}"/>
              </a:ext>
            </a:extLst>
          </p:cNvPr>
          <p:cNvSpPr/>
          <p:nvPr/>
        </p:nvSpPr>
        <p:spPr>
          <a:xfrm>
            <a:off x="6690594" y="251369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78A218-D70C-4119-9B0C-E829DDBC685F}"/>
              </a:ext>
            </a:extLst>
          </p:cNvPr>
          <p:cNvSpPr/>
          <p:nvPr/>
        </p:nvSpPr>
        <p:spPr>
          <a:xfrm>
            <a:off x="6899129" y="224849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D83CD2-2C83-4AF8-85D8-1FE4FA54ECF6}"/>
              </a:ext>
            </a:extLst>
          </p:cNvPr>
          <p:cNvSpPr/>
          <p:nvPr/>
        </p:nvSpPr>
        <p:spPr>
          <a:xfrm>
            <a:off x="5912426" y="297623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3C7FA91-4DDE-47A5-8F83-B6999D1FEC94}"/>
              </a:ext>
            </a:extLst>
          </p:cNvPr>
          <p:cNvSpPr/>
          <p:nvPr/>
        </p:nvSpPr>
        <p:spPr>
          <a:xfrm>
            <a:off x="6188364" y="295861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CEA366C-901D-4C42-B5D4-AFA14CFAE497}"/>
              </a:ext>
            </a:extLst>
          </p:cNvPr>
          <p:cNvSpPr/>
          <p:nvPr/>
        </p:nvSpPr>
        <p:spPr>
          <a:xfrm>
            <a:off x="6599382" y="286671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67412B-A13D-4E98-92ED-A61E1C48CF11}"/>
              </a:ext>
            </a:extLst>
          </p:cNvPr>
          <p:cNvSpPr/>
          <p:nvPr/>
        </p:nvSpPr>
        <p:spPr>
          <a:xfrm>
            <a:off x="7014444" y="265806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32E1E5-AA5A-4CD3-B57B-E388AF989BD0}"/>
              </a:ext>
            </a:extLst>
          </p:cNvPr>
          <p:cNvSpPr/>
          <p:nvPr/>
        </p:nvSpPr>
        <p:spPr>
          <a:xfrm>
            <a:off x="6358668" y="324652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BC0B597-E57E-4415-8436-255BF2651B21}"/>
              </a:ext>
            </a:extLst>
          </p:cNvPr>
          <p:cNvSpPr/>
          <p:nvPr/>
        </p:nvSpPr>
        <p:spPr>
          <a:xfrm>
            <a:off x="6878929" y="305739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5BB4E8-57B2-4B6B-9E07-38C5A6CDBA54}"/>
              </a:ext>
            </a:extLst>
          </p:cNvPr>
          <p:cNvSpPr/>
          <p:nvPr/>
        </p:nvSpPr>
        <p:spPr>
          <a:xfrm>
            <a:off x="7319244" y="2408329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441012-399A-495E-A344-57DA4CFB5AFE}"/>
              </a:ext>
            </a:extLst>
          </p:cNvPr>
          <p:cNvSpPr/>
          <p:nvPr/>
        </p:nvSpPr>
        <p:spPr>
          <a:xfrm>
            <a:off x="7707340" y="242504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FBA92AE-3257-41B9-87BB-5C1CA84F661A}"/>
              </a:ext>
            </a:extLst>
          </p:cNvPr>
          <p:cNvSpPr/>
          <p:nvPr/>
        </p:nvSpPr>
        <p:spPr>
          <a:xfrm>
            <a:off x="7285188" y="287773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F75257-2E9F-43FE-9261-33E58EF1CB04}"/>
              </a:ext>
            </a:extLst>
          </p:cNvPr>
          <p:cNvSpPr/>
          <p:nvPr/>
        </p:nvSpPr>
        <p:spPr>
          <a:xfrm>
            <a:off x="6085032" y="324652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D3011FF-97D0-4EE3-9719-70610A55C0AC}"/>
              </a:ext>
            </a:extLst>
          </p:cNvPr>
          <p:cNvSpPr/>
          <p:nvPr/>
        </p:nvSpPr>
        <p:spPr>
          <a:xfrm>
            <a:off x="6584376" y="312074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C64861-E00A-4260-9E11-F7482FAF6E51}"/>
              </a:ext>
            </a:extLst>
          </p:cNvPr>
          <p:cNvSpPr/>
          <p:nvPr/>
        </p:nvSpPr>
        <p:spPr>
          <a:xfrm>
            <a:off x="6714440" y="333309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D08824-588E-4B46-9A4D-91D319352030}"/>
              </a:ext>
            </a:extLst>
          </p:cNvPr>
          <p:cNvSpPr/>
          <p:nvPr/>
        </p:nvSpPr>
        <p:spPr>
          <a:xfrm>
            <a:off x="7391982" y="333967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E26299A-F8D6-4C54-9086-B83703E8D71E}"/>
              </a:ext>
            </a:extLst>
          </p:cNvPr>
          <p:cNvSpPr/>
          <p:nvPr/>
        </p:nvSpPr>
        <p:spPr>
          <a:xfrm>
            <a:off x="5612826" y="303986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BB21252-6415-4EAA-ADD1-1FD2CD547007}"/>
              </a:ext>
            </a:extLst>
          </p:cNvPr>
          <p:cNvSpPr/>
          <p:nvPr/>
        </p:nvSpPr>
        <p:spPr>
          <a:xfrm>
            <a:off x="6268038" y="356800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C3634A-4238-4333-AC24-B39D0DFE6DEE}"/>
              </a:ext>
            </a:extLst>
          </p:cNvPr>
          <p:cNvSpPr/>
          <p:nvPr/>
        </p:nvSpPr>
        <p:spPr>
          <a:xfrm>
            <a:off x="6893361" y="36210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101B1C-8DFF-4C25-88F5-804F8331B1E6}"/>
              </a:ext>
            </a:extLst>
          </p:cNvPr>
          <p:cNvSpPr/>
          <p:nvPr/>
        </p:nvSpPr>
        <p:spPr>
          <a:xfrm>
            <a:off x="6358668" y="19974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A75A1B5-9279-40DA-8004-C0455D8B1ED6}"/>
              </a:ext>
            </a:extLst>
          </p:cNvPr>
          <p:cNvSpPr/>
          <p:nvPr/>
        </p:nvSpPr>
        <p:spPr>
          <a:xfrm>
            <a:off x="7928652" y="4200787"/>
            <a:ext cx="89921" cy="89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15342E4-C69B-4DE5-9373-7A33833FEC57}"/>
              </a:ext>
            </a:extLst>
          </p:cNvPr>
          <p:cNvSpPr/>
          <p:nvPr/>
        </p:nvSpPr>
        <p:spPr>
          <a:xfrm>
            <a:off x="7838731" y="4531404"/>
            <a:ext cx="89921" cy="89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4C4169-0C3F-426A-AC92-5BAFF86C3583}"/>
              </a:ext>
            </a:extLst>
          </p:cNvPr>
          <p:cNvSpPr/>
          <p:nvPr/>
        </p:nvSpPr>
        <p:spPr>
          <a:xfrm>
            <a:off x="8102932" y="46661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1CAEA73-ACE7-4300-9109-C1B1ADFAA783}"/>
              </a:ext>
            </a:extLst>
          </p:cNvPr>
          <p:cNvSpPr/>
          <p:nvPr/>
        </p:nvSpPr>
        <p:spPr>
          <a:xfrm>
            <a:off x="8506557" y="461286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FF6B4D-0C5D-4152-8AB9-9514DBCE6E18}"/>
              </a:ext>
            </a:extLst>
          </p:cNvPr>
          <p:cNvSpPr/>
          <p:nvPr/>
        </p:nvSpPr>
        <p:spPr>
          <a:xfrm>
            <a:off x="8308740" y="475388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281FDDB-CFB5-45CE-8F9B-52744A092A02}"/>
              </a:ext>
            </a:extLst>
          </p:cNvPr>
          <p:cNvSpPr/>
          <p:nvPr/>
        </p:nvSpPr>
        <p:spPr>
          <a:xfrm>
            <a:off x="8147893" y="4102407"/>
            <a:ext cx="89921" cy="89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A917AD-CAE9-4385-AF30-A5EC9192D270}"/>
              </a:ext>
            </a:extLst>
          </p:cNvPr>
          <p:cNvSpPr/>
          <p:nvPr/>
        </p:nvSpPr>
        <p:spPr>
          <a:xfrm>
            <a:off x="8583212" y="4191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FCF2BE-C404-4794-B599-DDF719BFB217}"/>
              </a:ext>
            </a:extLst>
          </p:cNvPr>
          <p:cNvSpPr/>
          <p:nvPr/>
        </p:nvSpPr>
        <p:spPr>
          <a:xfrm>
            <a:off x="8220296" y="433553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B747596-75EB-491C-8201-DCA09DDD9EE3}"/>
              </a:ext>
            </a:extLst>
          </p:cNvPr>
          <p:cNvSpPr/>
          <p:nvPr/>
        </p:nvSpPr>
        <p:spPr>
          <a:xfrm>
            <a:off x="8784935" y="455025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B8AF87-7182-47AA-999E-51670E4AF868}"/>
              </a:ext>
            </a:extLst>
          </p:cNvPr>
          <p:cNvSpPr/>
          <p:nvPr/>
        </p:nvSpPr>
        <p:spPr>
          <a:xfrm>
            <a:off x="9192812" y="447092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7047B2-7598-40BD-90B6-7AE4D61BB0AA}"/>
              </a:ext>
            </a:extLst>
          </p:cNvPr>
          <p:cNvSpPr/>
          <p:nvPr/>
        </p:nvSpPr>
        <p:spPr>
          <a:xfrm>
            <a:off x="8905531" y="433918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5D08DF0-77B4-4C59-9A99-6A6723570C9A}"/>
              </a:ext>
            </a:extLst>
          </p:cNvPr>
          <p:cNvSpPr/>
          <p:nvPr/>
        </p:nvSpPr>
        <p:spPr>
          <a:xfrm>
            <a:off x="9235784" y="4057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381C1FE-B667-4E66-89E4-1C2A83939DA2}"/>
              </a:ext>
            </a:extLst>
          </p:cNvPr>
          <p:cNvSpPr/>
          <p:nvPr/>
        </p:nvSpPr>
        <p:spPr>
          <a:xfrm>
            <a:off x="8860570" y="403987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E078FF1-A7F4-43F3-A2B4-9400C2551C6C}"/>
              </a:ext>
            </a:extLst>
          </p:cNvPr>
          <p:cNvSpPr/>
          <p:nvPr/>
        </p:nvSpPr>
        <p:spPr>
          <a:xfrm>
            <a:off x="7883691" y="478430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352A7A-CB73-47B2-A3A3-B1710D0C5F61}"/>
              </a:ext>
            </a:extLst>
          </p:cNvPr>
          <p:cNvSpPr/>
          <p:nvPr/>
        </p:nvSpPr>
        <p:spPr>
          <a:xfrm>
            <a:off x="8389193" y="405567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221F64-C39B-463B-B191-FFD73D6312FC}"/>
              </a:ext>
            </a:extLst>
          </p:cNvPr>
          <p:cNvSpPr/>
          <p:nvPr/>
        </p:nvSpPr>
        <p:spPr>
          <a:xfrm>
            <a:off x="8698464" y="385147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1E5F283-23B7-40EF-84E9-7EE8490D2EFB}"/>
              </a:ext>
            </a:extLst>
          </p:cNvPr>
          <p:cNvSpPr/>
          <p:nvPr/>
        </p:nvSpPr>
        <p:spPr>
          <a:xfrm>
            <a:off x="9040954" y="388094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37A665-2133-4623-A8AC-7EDE04F9BE20}"/>
              </a:ext>
            </a:extLst>
          </p:cNvPr>
          <p:cNvSpPr/>
          <p:nvPr/>
        </p:nvSpPr>
        <p:spPr>
          <a:xfrm>
            <a:off x="8994485" y="4884998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3D57CE4-67BE-4AAE-A7AC-B767978E6F87}"/>
              </a:ext>
            </a:extLst>
          </p:cNvPr>
          <p:cNvSpPr/>
          <p:nvPr/>
        </p:nvSpPr>
        <p:spPr>
          <a:xfrm>
            <a:off x="9284085" y="49948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05238B8-A3CC-4883-A22D-C7D9977469D4}"/>
              </a:ext>
            </a:extLst>
          </p:cNvPr>
          <p:cNvSpPr/>
          <p:nvPr/>
        </p:nvSpPr>
        <p:spPr>
          <a:xfrm>
            <a:off x="9543924" y="479855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33B734-DD11-4E56-BA13-6A4EDBC17C5C}"/>
              </a:ext>
            </a:extLst>
          </p:cNvPr>
          <p:cNvSpPr/>
          <p:nvPr/>
        </p:nvSpPr>
        <p:spPr>
          <a:xfrm>
            <a:off x="9588885" y="52996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7A16AA7-EF36-424D-BECF-0B19BA2A8937}"/>
              </a:ext>
            </a:extLst>
          </p:cNvPr>
          <p:cNvSpPr/>
          <p:nvPr/>
        </p:nvSpPr>
        <p:spPr>
          <a:xfrm>
            <a:off x="8864640" y="518023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FFD18F9-AEF5-4CD8-8E09-4411FC02B036}"/>
              </a:ext>
            </a:extLst>
          </p:cNvPr>
          <p:cNvSpPr/>
          <p:nvPr/>
        </p:nvSpPr>
        <p:spPr>
          <a:xfrm>
            <a:off x="9313390" y="5325464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CC1FD96-5796-4F32-B25D-96902FDB5025}"/>
              </a:ext>
            </a:extLst>
          </p:cNvPr>
          <p:cNvSpPr/>
          <p:nvPr/>
        </p:nvSpPr>
        <p:spPr>
          <a:xfrm>
            <a:off x="9750810" y="5049099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91EC7CB-78BE-4B7B-BB17-47B5E0B49340}"/>
              </a:ext>
            </a:extLst>
          </p:cNvPr>
          <p:cNvSpPr/>
          <p:nvPr/>
        </p:nvSpPr>
        <p:spPr>
          <a:xfrm>
            <a:off x="9884836" y="538898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9460992-4A12-486F-A56D-758F33B46563}"/>
              </a:ext>
            </a:extLst>
          </p:cNvPr>
          <p:cNvSpPr/>
          <p:nvPr/>
        </p:nvSpPr>
        <p:spPr>
          <a:xfrm>
            <a:off x="6098031" y="226184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3A29363-9F30-4701-B1F8-3D9F85F3FC00}"/>
              </a:ext>
            </a:extLst>
          </p:cNvPr>
          <p:cNvSpPr/>
          <p:nvPr/>
        </p:nvSpPr>
        <p:spPr>
          <a:xfrm>
            <a:off x="6663468" y="23022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50174CC-7AF0-496A-A53D-46343F73F899}"/>
              </a:ext>
            </a:extLst>
          </p:cNvPr>
          <p:cNvSpPr/>
          <p:nvPr/>
        </p:nvSpPr>
        <p:spPr>
          <a:xfrm>
            <a:off x="6710689" y="207248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C18671F-0DD0-45C6-9757-02FC96E118AD}"/>
              </a:ext>
            </a:extLst>
          </p:cNvPr>
          <p:cNvSpPr/>
          <p:nvPr/>
        </p:nvSpPr>
        <p:spPr>
          <a:xfrm>
            <a:off x="7027033" y="245128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223;p26">
            <a:extLst>
              <a:ext uri="{FF2B5EF4-FFF2-40B4-BE49-F238E27FC236}">
                <a16:creationId xmlns:a16="http://schemas.microsoft.com/office/drawing/2014/main" id="{2B604937-DF9A-4F6A-9C06-924B5F0E7CE7}"/>
              </a:ext>
            </a:extLst>
          </p:cNvPr>
          <p:cNvSpPr txBox="1"/>
          <p:nvPr/>
        </p:nvSpPr>
        <p:spPr>
          <a:xfrm>
            <a:off x="7056585" y="1166931"/>
            <a:ext cx="4718253" cy="6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Quattrocento Sans"/>
                <a:cs typeface="Times New Roman"/>
                <a:sym typeface="Quattrocento Sans"/>
              </a:rPr>
              <a:t>Step #2: Assign class labels by distances</a:t>
            </a:r>
            <a:endParaRPr lang="en-US" sz="2200" dirty="0">
              <a:solidFill>
                <a:schemeClr val="dk1"/>
              </a:solidFill>
              <a:latin typeface="Times New Roman"/>
              <a:ea typeface="Quattrocento Sans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6427E2C-EFE0-4B5E-A8C5-5CF54BD5C759}"/>
                  </a:ext>
                </a:extLst>
              </p:cNvPr>
              <p:cNvSpPr txBox="1"/>
              <p:nvPr/>
            </p:nvSpPr>
            <p:spPr>
              <a:xfrm>
                <a:off x="5478288" y="204183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6427E2C-EFE0-4B5E-A8C5-5CF54BD5C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88" y="2041832"/>
                <a:ext cx="381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914E2A-72A7-4061-BC46-426D29781B76}"/>
                  </a:ext>
                </a:extLst>
              </p:cNvPr>
              <p:cNvSpPr txBox="1"/>
              <p:nvPr/>
            </p:nvSpPr>
            <p:spPr>
              <a:xfrm>
                <a:off x="10257775" y="598257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914E2A-72A7-4061-BC46-426D2978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75" y="5982574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919D3DB8-43D7-46B0-8227-BE1EC58B9CBA}"/>
              </a:ext>
            </a:extLst>
          </p:cNvPr>
          <p:cNvSpPr/>
          <p:nvPr/>
        </p:nvSpPr>
        <p:spPr>
          <a:xfrm>
            <a:off x="7045761" y="37734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C4D2E4-37D2-4789-8460-94E53FB9ADA2}"/>
              </a:ext>
            </a:extLst>
          </p:cNvPr>
          <p:cNvSpPr/>
          <p:nvPr/>
        </p:nvSpPr>
        <p:spPr>
          <a:xfrm>
            <a:off x="7616128" y="376831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0C0FF2-DA3C-498D-87E4-75EA05DDCE96}"/>
              </a:ext>
            </a:extLst>
          </p:cNvPr>
          <p:cNvSpPr/>
          <p:nvPr/>
        </p:nvSpPr>
        <p:spPr>
          <a:xfrm>
            <a:off x="7983660" y="338856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072E590-A1EB-4F58-A943-2A477B3E2033}"/>
              </a:ext>
            </a:extLst>
          </p:cNvPr>
          <p:cNvSpPr/>
          <p:nvPr/>
        </p:nvSpPr>
        <p:spPr>
          <a:xfrm>
            <a:off x="6749981" y="409967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B1DBA0E-8C99-436C-B5AC-A41C367296C8}"/>
              </a:ext>
            </a:extLst>
          </p:cNvPr>
          <p:cNvSpPr/>
          <p:nvPr/>
        </p:nvSpPr>
        <p:spPr>
          <a:xfrm>
            <a:off x="8135525" y="308030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FD0E0-6E8E-47DA-AA9E-046E7F095A76}"/>
              </a:ext>
            </a:extLst>
          </p:cNvPr>
          <p:cNvSpPr txBox="1"/>
          <p:nvPr/>
        </p:nvSpPr>
        <p:spPr>
          <a:xfrm>
            <a:off x="4721359" y="1830836"/>
            <a:ext cx="1720423" cy="2360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dirty="0">
                <a:latin typeface="Times New Roman"/>
                <a:cs typeface="Times New Roman"/>
              </a:rPr>
              <a:t>Cluster center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4BD459-5642-425D-8F46-19A58575A006}"/>
              </a:ext>
            </a:extLst>
          </p:cNvPr>
          <p:cNvSpPr txBox="1"/>
          <p:nvPr/>
        </p:nvSpPr>
        <p:spPr>
          <a:xfrm>
            <a:off x="9635675" y="6295506"/>
            <a:ext cx="1775507" cy="2727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dirty="0">
                <a:latin typeface="Times New Roman"/>
                <a:cs typeface="Times New Roman"/>
              </a:rPr>
              <a:t>Cluster center 2</a:t>
            </a:r>
          </a:p>
        </p:txBody>
      </p:sp>
    </p:spTree>
    <p:extLst>
      <p:ext uri="{BB962C8B-B14F-4D97-AF65-F5344CB8AC3E}">
        <p14:creationId xmlns:p14="http://schemas.microsoft.com/office/powerpoint/2010/main" val="400806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Machine Learning?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A890DDD-3EA2-CCD9-BA13-662C48783689}"/>
              </a:ext>
            </a:extLst>
          </p:cNvPr>
          <p:cNvSpPr/>
          <p:nvPr/>
        </p:nvSpPr>
        <p:spPr>
          <a:xfrm>
            <a:off x="638175" y="1269205"/>
            <a:ext cx="4581522" cy="43314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514CBB-FE6B-18FE-8CF5-40296740854C}"/>
              </a:ext>
            </a:extLst>
          </p:cNvPr>
          <p:cNvSpPr/>
          <p:nvPr/>
        </p:nvSpPr>
        <p:spPr>
          <a:xfrm>
            <a:off x="1185861" y="2507456"/>
            <a:ext cx="2069304" cy="177164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4BAF4-4DD5-0032-3CFD-ECBBB24F7387}"/>
              </a:ext>
            </a:extLst>
          </p:cNvPr>
          <p:cNvSpPr txBox="1"/>
          <p:nvPr/>
        </p:nvSpPr>
        <p:spPr>
          <a:xfrm>
            <a:off x="1533525" y="997743"/>
            <a:ext cx="35766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2000"/>
              <a:t>Supervised Learning</a:t>
            </a:r>
            <a:endParaRPr lang="en-US" sz="2000">
              <a:cs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2E5AEB-1B08-5B44-05E9-9CBBA12002D2}"/>
              </a:ext>
            </a:extLst>
          </p:cNvPr>
          <p:cNvSpPr/>
          <p:nvPr/>
        </p:nvSpPr>
        <p:spPr>
          <a:xfrm>
            <a:off x="2376488" y="2507456"/>
            <a:ext cx="2045491" cy="177164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95FFEF-1235-C55E-479A-1F9B5BACEB8E}"/>
              </a:ext>
            </a:extLst>
          </p:cNvPr>
          <p:cNvSpPr/>
          <p:nvPr/>
        </p:nvSpPr>
        <p:spPr>
          <a:xfrm>
            <a:off x="7246144" y="1388268"/>
            <a:ext cx="4545804" cy="42481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9B15DE-45E7-679F-51F3-DDE88388112C}"/>
              </a:ext>
            </a:extLst>
          </p:cNvPr>
          <p:cNvSpPr/>
          <p:nvPr/>
        </p:nvSpPr>
        <p:spPr>
          <a:xfrm>
            <a:off x="7650956" y="2566988"/>
            <a:ext cx="1938336" cy="18549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8FD43-82E9-51F7-0534-990E198ED3A8}"/>
              </a:ext>
            </a:extLst>
          </p:cNvPr>
          <p:cNvSpPr txBox="1"/>
          <p:nvPr/>
        </p:nvSpPr>
        <p:spPr>
          <a:xfrm>
            <a:off x="8105775" y="1021556"/>
            <a:ext cx="35528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2000"/>
              <a:t>Unsupervised Learning</a:t>
            </a:r>
            <a:endParaRPr lang="en-US" sz="2000">
              <a:cs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5145D6-0AA0-3690-A7B6-7CA320D781CB}"/>
              </a:ext>
            </a:extLst>
          </p:cNvPr>
          <p:cNvSpPr/>
          <p:nvPr/>
        </p:nvSpPr>
        <p:spPr>
          <a:xfrm>
            <a:off x="9651205" y="2566988"/>
            <a:ext cx="1878804" cy="18549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A8A5F-0878-57BF-C3FE-AFCD85AE25FC}"/>
              </a:ext>
            </a:extLst>
          </p:cNvPr>
          <p:cNvSpPr txBox="1"/>
          <p:nvPr/>
        </p:nvSpPr>
        <p:spPr>
          <a:xfrm>
            <a:off x="1223963" y="2200274"/>
            <a:ext cx="14692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chemeClr val="tx2"/>
              </a:buClr>
            </a:pPr>
            <a:r>
              <a:rPr lang="en-US" sz="2000" dirty="0">
                <a:solidFill>
                  <a:schemeClr val="bg1"/>
                </a:solidFill>
              </a:rPr>
              <a:t>Regression</a:t>
            </a:r>
            <a:endParaRPr lang="en-US" sz="2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4087EC-2286-F645-8979-A61E22F3C58D}"/>
              </a:ext>
            </a:extLst>
          </p:cNvPr>
          <p:cNvSpPr txBox="1"/>
          <p:nvPr/>
        </p:nvSpPr>
        <p:spPr>
          <a:xfrm>
            <a:off x="2771775" y="2200274"/>
            <a:ext cx="17311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Classification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A10495-B686-6F5D-F3DD-F0EE94A4B160}"/>
              </a:ext>
            </a:extLst>
          </p:cNvPr>
          <p:cNvSpPr txBox="1"/>
          <p:nvPr/>
        </p:nvSpPr>
        <p:spPr>
          <a:xfrm>
            <a:off x="7891463" y="2259806"/>
            <a:ext cx="14573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Clustering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75E71-7E6B-B4CE-3F07-2D8E4345382F}"/>
              </a:ext>
            </a:extLst>
          </p:cNvPr>
          <p:cNvSpPr txBox="1"/>
          <p:nvPr/>
        </p:nvSpPr>
        <p:spPr>
          <a:xfrm>
            <a:off x="9883414" y="1950605"/>
            <a:ext cx="145732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Dimension Reduction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9E92CE-3752-F314-1D74-C56DD95E4ABE}"/>
              </a:ext>
            </a:extLst>
          </p:cNvPr>
          <p:cNvSpPr/>
          <p:nvPr/>
        </p:nvSpPr>
        <p:spPr>
          <a:xfrm>
            <a:off x="1185861" y="2507456"/>
            <a:ext cx="2069304" cy="177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9EC957-1653-C5EA-52D1-09313BD872F8}"/>
              </a:ext>
            </a:extLst>
          </p:cNvPr>
          <p:cNvSpPr/>
          <p:nvPr/>
        </p:nvSpPr>
        <p:spPr>
          <a:xfrm>
            <a:off x="5198268" y="5162550"/>
            <a:ext cx="1807367" cy="160496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73854-6E7A-3878-7930-37EB9EDBB8BE}"/>
              </a:ext>
            </a:extLst>
          </p:cNvPr>
          <p:cNvSpPr txBox="1"/>
          <p:nvPr/>
        </p:nvSpPr>
        <p:spPr>
          <a:xfrm>
            <a:off x="4974431" y="4557712"/>
            <a:ext cx="26003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Reinforcement Learning (not covered)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4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K-Mean Clustering</a:t>
            </a:r>
          </a:p>
          <a:p>
            <a:endParaRPr lang="en-US" sz="2400"/>
          </a:p>
          <a:p>
            <a:pPr marL="239994" lvl="1" indent="0">
              <a:buNone/>
            </a:pPr>
            <a:r>
              <a:rPr lang="en-US" sz="2400" dirty="0"/>
              <a:t>Lloyd’s algorithm</a:t>
            </a:r>
          </a:p>
          <a:p>
            <a:pPr marL="239994" lvl="1" indent="0">
              <a:buNone/>
            </a:pPr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Learning - Clustering</a:t>
            </a: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E4E69685-E3C0-4E73-859D-A9B267B30756}"/>
              </a:ext>
            </a:extLst>
          </p:cNvPr>
          <p:cNvSpPr/>
          <p:nvPr/>
        </p:nvSpPr>
        <p:spPr>
          <a:xfrm>
            <a:off x="6435438" y="228893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45DFAB-289F-4F97-8E3E-C2F7ABBBB053}"/>
              </a:ext>
            </a:extLst>
          </p:cNvPr>
          <p:cNvSpPr/>
          <p:nvPr/>
        </p:nvSpPr>
        <p:spPr>
          <a:xfrm>
            <a:off x="6003638" y="260517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5254A42-AA95-4F24-81A0-836ED81A5FE3}"/>
              </a:ext>
            </a:extLst>
          </p:cNvPr>
          <p:cNvSpPr/>
          <p:nvPr/>
        </p:nvSpPr>
        <p:spPr>
          <a:xfrm>
            <a:off x="6427938" y="259456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B269A6-6973-4946-A7D8-B9B8965FD299}"/>
              </a:ext>
            </a:extLst>
          </p:cNvPr>
          <p:cNvSpPr/>
          <p:nvPr/>
        </p:nvSpPr>
        <p:spPr>
          <a:xfrm>
            <a:off x="6267456" y="272624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E24285-18A0-408F-9416-39B03845DF50}"/>
              </a:ext>
            </a:extLst>
          </p:cNvPr>
          <p:cNvSpPr/>
          <p:nvPr/>
        </p:nvSpPr>
        <p:spPr>
          <a:xfrm>
            <a:off x="6690594" y="251369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78A218-D70C-4119-9B0C-E829DDBC685F}"/>
              </a:ext>
            </a:extLst>
          </p:cNvPr>
          <p:cNvSpPr/>
          <p:nvPr/>
        </p:nvSpPr>
        <p:spPr>
          <a:xfrm>
            <a:off x="6899129" y="224849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D83CD2-2C83-4AF8-85D8-1FE4FA54ECF6}"/>
              </a:ext>
            </a:extLst>
          </p:cNvPr>
          <p:cNvSpPr/>
          <p:nvPr/>
        </p:nvSpPr>
        <p:spPr>
          <a:xfrm>
            <a:off x="5912426" y="297623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3C7FA91-4DDE-47A5-8F83-B6999D1FEC94}"/>
              </a:ext>
            </a:extLst>
          </p:cNvPr>
          <p:cNvSpPr/>
          <p:nvPr/>
        </p:nvSpPr>
        <p:spPr>
          <a:xfrm>
            <a:off x="6188364" y="295861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CEA366C-901D-4C42-B5D4-AFA14CFAE497}"/>
              </a:ext>
            </a:extLst>
          </p:cNvPr>
          <p:cNvSpPr/>
          <p:nvPr/>
        </p:nvSpPr>
        <p:spPr>
          <a:xfrm>
            <a:off x="6599382" y="286671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67412B-A13D-4E98-92ED-A61E1C48CF11}"/>
              </a:ext>
            </a:extLst>
          </p:cNvPr>
          <p:cNvSpPr/>
          <p:nvPr/>
        </p:nvSpPr>
        <p:spPr>
          <a:xfrm>
            <a:off x="7014444" y="265806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32E1E5-AA5A-4CD3-B57B-E388AF989BD0}"/>
              </a:ext>
            </a:extLst>
          </p:cNvPr>
          <p:cNvSpPr/>
          <p:nvPr/>
        </p:nvSpPr>
        <p:spPr>
          <a:xfrm>
            <a:off x="6358668" y="324652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BC0B597-E57E-4415-8436-255BF2651B21}"/>
              </a:ext>
            </a:extLst>
          </p:cNvPr>
          <p:cNvSpPr/>
          <p:nvPr/>
        </p:nvSpPr>
        <p:spPr>
          <a:xfrm>
            <a:off x="6878929" y="305739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5BB4E8-57B2-4B6B-9E07-38C5A6CDBA54}"/>
              </a:ext>
            </a:extLst>
          </p:cNvPr>
          <p:cNvSpPr/>
          <p:nvPr/>
        </p:nvSpPr>
        <p:spPr>
          <a:xfrm>
            <a:off x="7319244" y="2408329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441012-399A-495E-A344-57DA4CFB5AFE}"/>
              </a:ext>
            </a:extLst>
          </p:cNvPr>
          <p:cNvSpPr/>
          <p:nvPr/>
        </p:nvSpPr>
        <p:spPr>
          <a:xfrm>
            <a:off x="7707340" y="242504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FBA92AE-3257-41B9-87BB-5C1CA84F661A}"/>
              </a:ext>
            </a:extLst>
          </p:cNvPr>
          <p:cNvSpPr/>
          <p:nvPr/>
        </p:nvSpPr>
        <p:spPr>
          <a:xfrm>
            <a:off x="7285188" y="287773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F75257-2E9F-43FE-9261-33E58EF1CB04}"/>
              </a:ext>
            </a:extLst>
          </p:cNvPr>
          <p:cNvSpPr/>
          <p:nvPr/>
        </p:nvSpPr>
        <p:spPr>
          <a:xfrm>
            <a:off x="6085032" y="324652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D3011FF-97D0-4EE3-9719-70610A55C0AC}"/>
              </a:ext>
            </a:extLst>
          </p:cNvPr>
          <p:cNvSpPr/>
          <p:nvPr/>
        </p:nvSpPr>
        <p:spPr>
          <a:xfrm>
            <a:off x="6584376" y="312074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C64861-E00A-4260-9E11-F7482FAF6E51}"/>
              </a:ext>
            </a:extLst>
          </p:cNvPr>
          <p:cNvSpPr/>
          <p:nvPr/>
        </p:nvSpPr>
        <p:spPr>
          <a:xfrm>
            <a:off x="6714440" y="333309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D08824-588E-4B46-9A4D-91D319352030}"/>
              </a:ext>
            </a:extLst>
          </p:cNvPr>
          <p:cNvSpPr/>
          <p:nvPr/>
        </p:nvSpPr>
        <p:spPr>
          <a:xfrm>
            <a:off x="7391982" y="333967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E26299A-F8D6-4C54-9086-B83703E8D71E}"/>
              </a:ext>
            </a:extLst>
          </p:cNvPr>
          <p:cNvSpPr/>
          <p:nvPr/>
        </p:nvSpPr>
        <p:spPr>
          <a:xfrm>
            <a:off x="5612826" y="303986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BB21252-6415-4EAA-ADD1-1FD2CD547007}"/>
              </a:ext>
            </a:extLst>
          </p:cNvPr>
          <p:cNvSpPr/>
          <p:nvPr/>
        </p:nvSpPr>
        <p:spPr>
          <a:xfrm>
            <a:off x="6268038" y="356800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C3634A-4238-4333-AC24-B39D0DFE6DEE}"/>
              </a:ext>
            </a:extLst>
          </p:cNvPr>
          <p:cNvSpPr/>
          <p:nvPr/>
        </p:nvSpPr>
        <p:spPr>
          <a:xfrm>
            <a:off x="6893361" y="36210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101B1C-8DFF-4C25-88F5-804F8331B1E6}"/>
              </a:ext>
            </a:extLst>
          </p:cNvPr>
          <p:cNvSpPr/>
          <p:nvPr/>
        </p:nvSpPr>
        <p:spPr>
          <a:xfrm>
            <a:off x="6358668" y="19974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A75A1B5-9279-40DA-8004-C0455D8B1ED6}"/>
              </a:ext>
            </a:extLst>
          </p:cNvPr>
          <p:cNvSpPr/>
          <p:nvPr/>
        </p:nvSpPr>
        <p:spPr>
          <a:xfrm>
            <a:off x="7928652" y="4200787"/>
            <a:ext cx="89921" cy="89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15342E4-C69B-4DE5-9373-7A33833FEC57}"/>
              </a:ext>
            </a:extLst>
          </p:cNvPr>
          <p:cNvSpPr/>
          <p:nvPr/>
        </p:nvSpPr>
        <p:spPr>
          <a:xfrm>
            <a:off x="7838731" y="4531404"/>
            <a:ext cx="89921" cy="89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4C4169-0C3F-426A-AC92-5BAFF86C3583}"/>
              </a:ext>
            </a:extLst>
          </p:cNvPr>
          <p:cNvSpPr/>
          <p:nvPr/>
        </p:nvSpPr>
        <p:spPr>
          <a:xfrm>
            <a:off x="8102932" y="46661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1CAEA73-ACE7-4300-9109-C1B1ADFAA783}"/>
              </a:ext>
            </a:extLst>
          </p:cNvPr>
          <p:cNvSpPr/>
          <p:nvPr/>
        </p:nvSpPr>
        <p:spPr>
          <a:xfrm>
            <a:off x="8506557" y="461286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FF6B4D-0C5D-4152-8AB9-9514DBCE6E18}"/>
              </a:ext>
            </a:extLst>
          </p:cNvPr>
          <p:cNvSpPr/>
          <p:nvPr/>
        </p:nvSpPr>
        <p:spPr>
          <a:xfrm>
            <a:off x="8308740" y="475388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281FDDB-CFB5-45CE-8F9B-52744A092A02}"/>
              </a:ext>
            </a:extLst>
          </p:cNvPr>
          <p:cNvSpPr/>
          <p:nvPr/>
        </p:nvSpPr>
        <p:spPr>
          <a:xfrm>
            <a:off x="8147893" y="4102407"/>
            <a:ext cx="89921" cy="893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A917AD-CAE9-4385-AF30-A5EC9192D270}"/>
              </a:ext>
            </a:extLst>
          </p:cNvPr>
          <p:cNvSpPr/>
          <p:nvPr/>
        </p:nvSpPr>
        <p:spPr>
          <a:xfrm>
            <a:off x="8583212" y="4191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FCF2BE-C404-4794-B599-DDF719BFB217}"/>
              </a:ext>
            </a:extLst>
          </p:cNvPr>
          <p:cNvSpPr/>
          <p:nvPr/>
        </p:nvSpPr>
        <p:spPr>
          <a:xfrm>
            <a:off x="8220296" y="433553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B747596-75EB-491C-8201-DCA09DDD9EE3}"/>
              </a:ext>
            </a:extLst>
          </p:cNvPr>
          <p:cNvSpPr/>
          <p:nvPr/>
        </p:nvSpPr>
        <p:spPr>
          <a:xfrm>
            <a:off x="8784935" y="455025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B8AF87-7182-47AA-999E-51670E4AF868}"/>
              </a:ext>
            </a:extLst>
          </p:cNvPr>
          <p:cNvSpPr/>
          <p:nvPr/>
        </p:nvSpPr>
        <p:spPr>
          <a:xfrm>
            <a:off x="9192812" y="447092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7047B2-7598-40BD-90B6-7AE4D61BB0AA}"/>
              </a:ext>
            </a:extLst>
          </p:cNvPr>
          <p:cNvSpPr/>
          <p:nvPr/>
        </p:nvSpPr>
        <p:spPr>
          <a:xfrm>
            <a:off x="8905531" y="433918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5D08DF0-77B4-4C59-9A99-6A6723570C9A}"/>
              </a:ext>
            </a:extLst>
          </p:cNvPr>
          <p:cNvSpPr/>
          <p:nvPr/>
        </p:nvSpPr>
        <p:spPr>
          <a:xfrm>
            <a:off x="9235784" y="4057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381C1FE-B667-4E66-89E4-1C2A83939DA2}"/>
              </a:ext>
            </a:extLst>
          </p:cNvPr>
          <p:cNvSpPr/>
          <p:nvPr/>
        </p:nvSpPr>
        <p:spPr>
          <a:xfrm>
            <a:off x="8860570" y="403987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E078FF1-A7F4-43F3-A2B4-9400C2551C6C}"/>
              </a:ext>
            </a:extLst>
          </p:cNvPr>
          <p:cNvSpPr/>
          <p:nvPr/>
        </p:nvSpPr>
        <p:spPr>
          <a:xfrm>
            <a:off x="7883691" y="478430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352A7A-CB73-47B2-A3A3-B1710D0C5F61}"/>
              </a:ext>
            </a:extLst>
          </p:cNvPr>
          <p:cNvSpPr/>
          <p:nvPr/>
        </p:nvSpPr>
        <p:spPr>
          <a:xfrm>
            <a:off x="8389193" y="405567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221F64-C39B-463B-B191-FFD73D6312FC}"/>
              </a:ext>
            </a:extLst>
          </p:cNvPr>
          <p:cNvSpPr/>
          <p:nvPr/>
        </p:nvSpPr>
        <p:spPr>
          <a:xfrm>
            <a:off x="8698464" y="385147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1E5F283-23B7-40EF-84E9-7EE8490D2EFB}"/>
              </a:ext>
            </a:extLst>
          </p:cNvPr>
          <p:cNvSpPr/>
          <p:nvPr/>
        </p:nvSpPr>
        <p:spPr>
          <a:xfrm>
            <a:off x="9040954" y="388094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37A665-2133-4623-A8AC-7EDE04F9BE20}"/>
              </a:ext>
            </a:extLst>
          </p:cNvPr>
          <p:cNvSpPr/>
          <p:nvPr/>
        </p:nvSpPr>
        <p:spPr>
          <a:xfrm>
            <a:off x="8994485" y="4884998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3D57CE4-67BE-4AAE-A7AC-B767978E6F87}"/>
              </a:ext>
            </a:extLst>
          </p:cNvPr>
          <p:cNvSpPr/>
          <p:nvPr/>
        </p:nvSpPr>
        <p:spPr>
          <a:xfrm>
            <a:off x="9284085" y="49948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05238B8-A3CC-4883-A22D-C7D9977469D4}"/>
              </a:ext>
            </a:extLst>
          </p:cNvPr>
          <p:cNvSpPr/>
          <p:nvPr/>
        </p:nvSpPr>
        <p:spPr>
          <a:xfrm>
            <a:off x="9543924" y="479855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33B734-DD11-4E56-BA13-6A4EDBC17C5C}"/>
              </a:ext>
            </a:extLst>
          </p:cNvPr>
          <p:cNvSpPr/>
          <p:nvPr/>
        </p:nvSpPr>
        <p:spPr>
          <a:xfrm>
            <a:off x="9588885" y="52996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7A16AA7-EF36-424D-BECF-0B19BA2A8937}"/>
              </a:ext>
            </a:extLst>
          </p:cNvPr>
          <p:cNvSpPr/>
          <p:nvPr/>
        </p:nvSpPr>
        <p:spPr>
          <a:xfrm>
            <a:off x="8864640" y="518023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FFD18F9-AEF5-4CD8-8E09-4411FC02B036}"/>
              </a:ext>
            </a:extLst>
          </p:cNvPr>
          <p:cNvSpPr/>
          <p:nvPr/>
        </p:nvSpPr>
        <p:spPr>
          <a:xfrm>
            <a:off x="9313390" y="5325464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CC1FD96-5796-4F32-B25D-96902FDB5025}"/>
              </a:ext>
            </a:extLst>
          </p:cNvPr>
          <p:cNvSpPr/>
          <p:nvPr/>
        </p:nvSpPr>
        <p:spPr>
          <a:xfrm>
            <a:off x="9750810" y="5049099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91EC7CB-78BE-4B7B-BB17-47B5E0B49340}"/>
              </a:ext>
            </a:extLst>
          </p:cNvPr>
          <p:cNvSpPr/>
          <p:nvPr/>
        </p:nvSpPr>
        <p:spPr>
          <a:xfrm>
            <a:off x="9884836" y="538898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9460992-4A12-486F-A56D-758F33B46563}"/>
              </a:ext>
            </a:extLst>
          </p:cNvPr>
          <p:cNvSpPr/>
          <p:nvPr/>
        </p:nvSpPr>
        <p:spPr>
          <a:xfrm>
            <a:off x="6098031" y="226184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3A29363-9F30-4701-B1F8-3D9F85F3FC00}"/>
              </a:ext>
            </a:extLst>
          </p:cNvPr>
          <p:cNvSpPr/>
          <p:nvPr/>
        </p:nvSpPr>
        <p:spPr>
          <a:xfrm>
            <a:off x="6663468" y="23022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50174CC-7AF0-496A-A53D-46343F73F899}"/>
              </a:ext>
            </a:extLst>
          </p:cNvPr>
          <p:cNvSpPr/>
          <p:nvPr/>
        </p:nvSpPr>
        <p:spPr>
          <a:xfrm>
            <a:off x="6710689" y="207248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C18671F-0DD0-45C6-9757-02FC96E118AD}"/>
              </a:ext>
            </a:extLst>
          </p:cNvPr>
          <p:cNvSpPr/>
          <p:nvPr/>
        </p:nvSpPr>
        <p:spPr>
          <a:xfrm>
            <a:off x="7027033" y="245128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223;p26">
            <a:extLst>
              <a:ext uri="{FF2B5EF4-FFF2-40B4-BE49-F238E27FC236}">
                <a16:creationId xmlns:a16="http://schemas.microsoft.com/office/drawing/2014/main" id="{2B604937-DF9A-4F6A-9C06-924B5F0E7CE7}"/>
              </a:ext>
            </a:extLst>
          </p:cNvPr>
          <p:cNvSpPr txBox="1"/>
          <p:nvPr/>
        </p:nvSpPr>
        <p:spPr>
          <a:xfrm>
            <a:off x="6404754" y="1111847"/>
            <a:ext cx="5117511" cy="6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Quattrocento Sans"/>
                <a:cs typeface="Times New Roman"/>
                <a:sym typeface="Quattrocento Sans"/>
              </a:rPr>
              <a:t>Step #3: Calculate cluster centers</a:t>
            </a:r>
            <a:endParaRPr lang="en-US" sz="2200" dirty="0">
              <a:solidFill>
                <a:schemeClr val="dk1"/>
              </a:solidFill>
              <a:latin typeface="Times New Roman"/>
              <a:ea typeface="Quattrocento Sans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6427E2C-EFE0-4B5E-A8C5-5CF54BD5C759}"/>
                  </a:ext>
                </a:extLst>
              </p:cNvPr>
              <p:cNvSpPr txBox="1"/>
              <p:nvPr/>
            </p:nvSpPr>
            <p:spPr>
              <a:xfrm>
                <a:off x="5478288" y="204183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6427E2C-EFE0-4B5E-A8C5-5CF54BD5C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88" y="2041832"/>
                <a:ext cx="381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914E2A-72A7-4061-BC46-426D29781B76}"/>
                  </a:ext>
                </a:extLst>
              </p:cNvPr>
              <p:cNvSpPr txBox="1"/>
              <p:nvPr/>
            </p:nvSpPr>
            <p:spPr>
              <a:xfrm>
                <a:off x="10257775" y="598257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914E2A-72A7-4061-BC46-426D2978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75" y="5982574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919D3DB8-43D7-46B0-8227-BE1EC58B9CBA}"/>
              </a:ext>
            </a:extLst>
          </p:cNvPr>
          <p:cNvSpPr/>
          <p:nvPr/>
        </p:nvSpPr>
        <p:spPr>
          <a:xfrm>
            <a:off x="7045761" y="37734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C4D2E4-37D2-4789-8460-94E53FB9ADA2}"/>
              </a:ext>
            </a:extLst>
          </p:cNvPr>
          <p:cNvSpPr/>
          <p:nvPr/>
        </p:nvSpPr>
        <p:spPr>
          <a:xfrm>
            <a:off x="7616128" y="376831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0C0FF2-DA3C-498D-87E4-75EA05DDCE96}"/>
              </a:ext>
            </a:extLst>
          </p:cNvPr>
          <p:cNvSpPr/>
          <p:nvPr/>
        </p:nvSpPr>
        <p:spPr>
          <a:xfrm>
            <a:off x="7983660" y="338856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072E590-A1EB-4F58-A943-2A477B3E2033}"/>
              </a:ext>
            </a:extLst>
          </p:cNvPr>
          <p:cNvSpPr/>
          <p:nvPr/>
        </p:nvSpPr>
        <p:spPr>
          <a:xfrm>
            <a:off x="6749981" y="409967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B1DBA0E-8C99-436C-B5AC-A41C367296C8}"/>
              </a:ext>
            </a:extLst>
          </p:cNvPr>
          <p:cNvSpPr/>
          <p:nvPr/>
        </p:nvSpPr>
        <p:spPr>
          <a:xfrm>
            <a:off x="8135525" y="308030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FD0E0-6E8E-47DA-AA9E-046E7F095A76}"/>
              </a:ext>
            </a:extLst>
          </p:cNvPr>
          <p:cNvSpPr txBox="1"/>
          <p:nvPr/>
        </p:nvSpPr>
        <p:spPr>
          <a:xfrm>
            <a:off x="6988998" y="2730547"/>
            <a:ext cx="1481724" cy="2360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dirty="0">
                <a:latin typeface="Times New Roman"/>
                <a:cs typeface="Times New Roman"/>
              </a:rPr>
              <a:t>Cluster center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4BD459-5642-425D-8F46-19A58575A006}"/>
              </a:ext>
            </a:extLst>
          </p:cNvPr>
          <p:cNvSpPr txBox="1"/>
          <p:nvPr/>
        </p:nvSpPr>
        <p:spPr>
          <a:xfrm>
            <a:off x="9406157" y="4303290"/>
            <a:ext cx="1472544" cy="2636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dirty="0">
                <a:latin typeface="Times New Roman"/>
                <a:cs typeface="Times New Roman"/>
              </a:rPr>
              <a:t>Cluster center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315065B-A2EA-4798-A98D-AD5B2B72A53E}"/>
                  </a:ext>
                </a:extLst>
              </p:cNvPr>
              <p:cNvSpPr txBox="1"/>
              <p:nvPr/>
            </p:nvSpPr>
            <p:spPr>
              <a:xfrm>
                <a:off x="6908317" y="295360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315065B-A2EA-4798-A98D-AD5B2B72A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317" y="2953603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509960B-D48A-4421-8B4C-3C1322570189}"/>
                  </a:ext>
                </a:extLst>
              </p:cNvPr>
              <p:cNvSpPr txBox="1"/>
              <p:nvPr/>
            </p:nvSpPr>
            <p:spPr>
              <a:xfrm>
                <a:off x="9079939" y="451477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509960B-D48A-4421-8B4C-3C1322570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939" y="4514774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E5F702-FE10-43AE-978B-63AC920B0395}"/>
              </a:ext>
            </a:extLst>
          </p:cNvPr>
          <p:cNvCxnSpPr>
            <a:endCxn id="101" idx="1"/>
          </p:cNvCxnSpPr>
          <p:nvPr/>
        </p:nvCxnSpPr>
        <p:spPr>
          <a:xfrm>
            <a:off x="5859288" y="2369810"/>
            <a:ext cx="1049029" cy="7684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9FE772-F193-4283-B163-0C94B996B6C6}"/>
              </a:ext>
            </a:extLst>
          </p:cNvPr>
          <p:cNvCxnSpPr>
            <a:stCxn id="100" idx="0"/>
            <a:endCxn id="105" idx="2"/>
          </p:cNvCxnSpPr>
          <p:nvPr/>
        </p:nvCxnSpPr>
        <p:spPr>
          <a:xfrm flipH="1" flipV="1">
            <a:off x="9403311" y="4843217"/>
            <a:ext cx="1044964" cy="11393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65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K-Mean Clustering</a:t>
            </a:r>
          </a:p>
          <a:p>
            <a:endParaRPr lang="en-US" sz="2400"/>
          </a:p>
          <a:p>
            <a:pPr marL="239994" lvl="1" indent="0">
              <a:buNone/>
            </a:pPr>
            <a:r>
              <a:rPr lang="en-US" sz="2400"/>
              <a:t>Lloyd’s algorithm</a:t>
            </a:r>
          </a:p>
          <a:p>
            <a:pPr marL="239994" lvl="1" indent="0">
              <a:buNone/>
            </a:pPr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Unsupervised Learning - Clustering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E4E69685-E3C0-4E73-859D-A9B267B30756}"/>
              </a:ext>
            </a:extLst>
          </p:cNvPr>
          <p:cNvSpPr/>
          <p:nvPr/>
        </p:nvSpPr>
        <p:spPr>
          <a:xfrm>
            <a:off x="6435438" y="228893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45DFAB-289F-4F97-8E3E-C2F7ABBBB053}"/>
              </a:ext>
            </a:extLst>
          </p:cNvPr>
          <p:cNvSpPr/>
          <p:nvPr/>
        </p:nvSpPr>
        <p:spPr>
          <a:xfrm>
            <a:off x="6003638" y="260517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5254A42-AA95-4F24-81A0-836ED81A5FE3}"/>
              </a:ext>
            </a:extLst>
          </p:cNvPr>
          <p:cNvSpPr/>
          <p:nvPr/>
        </p:nvSpPr>
        <p:spPr>
          <a:xfrm>
            <a:off x="6427938" y="259456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B269A6-6973-4946-A7D8-B9B8965FD299}"/>
              </a:ext>
            </a:extLst>
          </p:cNvPr>
          <p:cNvSpPr/>
          <p:nvPr/>
        </p:nvSpPr>
        <p:spPr>
          <a:xfrm>
            <a:off x="6267456" y="272624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E24285-18A0-408F-9416-39B03845DF50}"/>
              </a:ext>
            </a:extLst>
          </p:cNvPr>
          <p:cNvSpPr/>
          <p:nvPr/>
        </p:nvSpPr>
        <p:spPr>
          <a:xfrm>
            <a:off x="6690594" y="251369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78A218-D70C-4119-9B0C-E829DDBC685F}"/>
              </a:ext>
            </a:extLst>
          </p:cNvPr>
          <p:cNvSpPr/>
          <p:nvPr/>
        </p:nvSpPr>
        <p:spPr>
          <a:xfrm>
            <a:off x="6899129" y="224849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D83CD2-2C83-4AF8-85D8-1FE4FA54ECF6}"/>
              </a:ext>
            </a:extLst>
          </p:cNvPr>
          <p:cNvSpPr/>
          <p:nvPr/>
        </p:nvSpPr>
        <p:spPr>
          <a:xfrm>
            <a:off x="5912426" y="297623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3C7FA91-4DDE-47A5-8F83-B6999D1FEC94}"/>
              </a:ext>
            </a:extLst>
          </p:cNvPr>
          <p:cNvSpPr/>
          <p:nvPr/>
        </p:nvSpPr>
        <p:spPr>
          <a:xfrm>
            <a:off x="6188364" y="295861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CEA366C-901D-4C42-B5D4-AFA14CFAE497}"/>
              </a:ext>
            </a:extLst>
          </p:cNvPr>
          <p:cNvSpPr/>
          <p:nvPr/>
        </p:nvSpPr>
        <p:spPr>
          <a:xfrm>
            <a:off x="6599382" y="286671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67412B-A13D-4E98-92ED-A61E1C48CF11}"/>
              </a:ext>
            </a:extLst>
          </p:cNvPr>
          <p:cNvSpPr/>
          <p:nvPr/>
        </p:nvSpPr>
        <p:spPr>
          <a:xfrm>
            <a:off x="7014444" y="265806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32E1E5-AA5A-4CD3-B57B-E388AF989BD0}"/>
              </a:ext>
            </a:extLst>
          </p:cNvPr>
          <p:cNvSpPr/>
          <p:nvPr/>
        </p:nvSpPr>
        <p:spPr>
          <a:xfrm>
            <a:off x="6358668" y="324652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BC0B597-E57E-4415-8436-255BF2651B21}"/>
              </a:ext>
            </a:extLst>
          </p:cNvPr>
          <p:cNvSpPr/>
          <p:nvPr/>
        </p:nvSpPr>
        <p:spPr>
          <a:xfrm>
            <a:off x="6878929" y="305739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5BB4E8-57B2-4B6B-9E07-38C5A6CDBA54}"/>
              </a:ext>
            </a:extLst>
          </p:cNvPr>
          <p:cNvSpPr/>
          <p:nvPr/>
        </p:nvSpPr>
        <p:spPr>
          <a:xfrm>
            <a:off x="7319244" y="2408329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441012-399A-495E-A344-57DA4CFB5AFE}"/>
              </a:ext>
            </a:extLst>
          </p:cNvPr>
          <p:cNvSpPr/>
          <p:nvPr/>
        </p:nvSpPr>
        <p:spPr>
          <a:xfrm>
            <a:off x="7707340" y="242504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FBA92AE-3257-41B9-87BB-5C1CA84F661A}"/>
              </a:ext>
            </a:extLst>
          </p:cNvPr>
          <p:cNvSpPr/>
          <p:nvPr/>
        </p:nvSpPr>
        <p:spPr>
          <a:xfrm>
            <a:off x="7285188" y="287773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F75257-2E9F-43FE-9261-33E58EF1CB04}"/>
              </a:ext>
            </a:extLst>
          </p:cNvPr>
          <p:cNvSpPr/>
          <p:nvPr/>
        </p:nvSpPr>
        <p:spPr>
          <a:xfrm>
            <a:off x="6085032" y="324652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D3011FF-97D0-4EE3-9719-70610A55C0AC}"/>
              </a:ext>
            </a:extLst>
          </p:cNvPr>
          <p:cNvSpPr/>
          <p:nvPr/>
        </p:nvSpPr>
        <p:spPr>
          <a:xfrm>
            <a:off x="6584376" y="312074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C64861-E00A-4260-9E11-F7482FAF6E51}"/>
              </a:ext>
            </a:extLst>
          </p:cNvPr>
          <p:cNvSpPr/>
          <p:nvPr/>
        </p:nvSpPr>
        <p:spPr>
          <a:xfrm>
            <a:off x="6714440" y="333309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D08824-588E-4B46-9A4D-91D319352030}"/>
              </a:ext>
            </a:extLst>
          </p:cNvPr>
          <p:cNvSpPr/>
          <p:nvPr/>
        </p:nvSpPr>
        <p:spPr>
          <a:xfrm>
            <a:off x="7391982" y="333967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E26299A-F8D6-4C54-9086-B83703E8D71E}"/>
              </a:ext>
            </a:extLst>
          </p:cNvPr>
          <p:cNvSpPr/>
          <p:nvPr/>
        </p:nvSpPr>
        <p:spPr>
          <a:xfrm>
            <a:off x="5612826" y="303986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BB21252-6415-4EAA-ADD1-1FD2CD547007}"/>
              </a:ext>
            </a:extLst>
          </p:cNvPr>
          <p:cNvSpPr/>
          <p:nvPr/>
        </p:nvSpPr>
        <p:spPr>
          <a:xfrm>
            <a:off x="6268038" y="356800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C3634A-4238-4333-AC24-B39D0DFE6DEE}"/>
              </a:ext>
            </a:extLst>
          </p:cNvPr>
          <p:cNvSpPr/>
          <p:nvPr/>
        </p:nvSpPr>
        <p:spPr>
          <a:xfrm>
            <a:off x="6893361" y="36210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101B1C-8DFF-4C25-88F5-804F8331B1E6}"/>
              </a:ext>
            </a:extLst>
          </p:cNvPr>
          <p:cNvSpPr/>
          <p:nvPr/>
        </p:nvSpPr>
        <p:spPr>
          <a:xfrm>
            <a:off x="6358668" y="19974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A75A1B5-9279-40DA-8004-C0455D8B1ED6}"/>
              </a:ext>
            </a:extLst>
          </p:cNvPr>
          <p:cNvSpPr/>
          <p:nvPr/>
        </p:nvSpPr>
        <p:spPr>
          <a:xfrm>
            <a:off x="7928652" y="420078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15342E4-C69B-4DE5-9373-7A33833FEC57}"/>
              </a:ext>
            </a:extLst>
          </p:cNvPr>
          <p:cNvSpPr/>
          <p:nvPr/>
        </p:nvSpPr>
        <p:spPr>
          <a:xfrm>
            <a:off x="7838731" y="4531404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4C4169-0C3F-426A-AC92-5BAFF86C3583}"/>
              </a:ext>
            </a:extLst>
          </p:cNvPr>
          <p:cNvSpPr/>
          <p:nvPr/>
        </p:nvSpPr>
        <p:spPr>
          <a:xfrm>
            <a:off x="8102932" y="46661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1CAEA73-ACE7-4300-9109-C1B1ADFAA783}"/>
              </a:ext>
            </a:extLst>
          </p:cNvPr>
          <p:cNvSpPr/>
          <p:nvPr/>
        </p:nvSpPr>
        <p:spPr>
          <a:xfrm>
            <a:off x="8506557" y="461286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FF6B4D-0C5D-4152-8AB9-9514DBCE6E18}"/>
              </a:ext>
            </a:extLst>
          </p:cNvPr>
          <p:cNvSpPr/>
          <p:nvPr/>
        </p:nvSpPr>
        <p:spPr>
          <a:xfrm>
            <a:off x="8308740" y="475388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281FDDB-CFB5-45CE-8F9B-52744A092A02}"/>
              </a:ext>
            </a:extLst>
          </p:cNvPr>
          <p:cNvSpPr/>
          <p:nvPr/>
        </p:nvSpPr>
        <p:spPr>
          <a:xfrm>
            <a:off x="8147893" y="410240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A917AD-CAE9-4385-AF30-A5EC9192D270}"/>
              </a:ext>
            </a:extLst>
          </p:cNvPr>
          <p:cNvSpPr/>
          <p:nvPr/>
        </p:nvSpPr>
        <p:spPr>
          <a:xfrm>
            <a:off x="8583212" y="4191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FCF2BE-C404-4794-B599-DDF719BFB217}"/>
              </a:ext>
            </a:extLst>
          </p:cNvPr>
          <p:cNvSpPr/>
          <p:nvPr/>
        </p:nvSpPr>
        <p:spPr>
          <a:xfrm>
            <a:off x="8220296" y="433553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B747596-75EB-491C-8201-DCA09DDD9EE3}"/>
              </a:ext>
            </a:extLst>
          </p:cNvPr>
          <p:cNvSpPr/>
          <p:nvPr/>
        </p:nvSpPr>
        <p:spPr>
          <a:xfrm>
            <a:off x="8784935" y="455025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B8AF87-7182-47AA-999E-51670E4AF868}"/>
              </a:ext>
            </a:extLst>
          </p:cNvPr>
          <p:cNvSpPr/>
          <p:nvPr/>
        </p:nvSpPr>
        <p:spPr>
          <a:xfrm>
            <a:off x="9192812" y="447092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7047B2-7598-40BD-90B6-7AE4D61BB0AA}"/>
              </a:ext>
            </a:extLst>
          </p:cNvPr>
          <p:cNvSpPr/>
          <p:nvPr/>
        </p:nvSpPr>
        <p:spPr>
          <a:xfrm>
            <a:off x="8905531" y="433918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5D08DF0-77B4-4C59-9A99-6A6723570C9A}"/>
              </a:ext>
            </a:extLst>
          </p:cNvPr>
          <p:cNvSpPr/>
          <p:nvPr/>
        </p:nvSpPr>
        <p:spPr>
          <a:xfrm>
            <a:off x="9235784" y="4057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381C1FE-B667-4E66-89E4-1C2A83939DA2}"/>
              </a:ext>
            </a:extLst>
          </p:cNvPr>
          <p:cNvSpPr/>
          <p:nvPr/>
        </p:nvSpPr>
        <p:spPr>
          <a:xfrm>
            <a:off x="8860570" y="403987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E078FF1-A7F4-43F3-A2B4-9400C2551C6C}"/>
              </a:ext>
            </a:extLst>
          </p:cNvPr>
          <p:cNvSpPr/>
          <p:nvPr/>
        </p:nvSpPr>
        <p:spPr>
          <a:xfrm>
            <a:off x="7883691" y="478430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352A7A-CB73-47B2-A3A3-B1710D0C5F61}"/>
              </a:ext>
            </a:extLst>
          </p:cNvPr>
          <p:cNvSpPr/>
          <p:nvPr/>
        </p:nvSpPr>
        <p:spPr>
          <a:xfrm>
            <a:off x="8389193" y="405567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221F64-C39B-463B-B191-FFD73D6312FC}"/>
              </a:ext>
            </a:extLst>
          </p:cNvPr>
          <p:cNvSpPr/>
          <p:nvPr/>
        </p:nvSpPr>
        <p:spPr>
          <a:xfrm>
            <a:off x="8698464" y="385147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1E5F283-23B7-40EF-84E9-7EE8490D2EFB}"/>
              </a:ext>
            </a:extLst>
          </p:cNvPr>
          <p:cNvSpPr/>
          <p:nvPr/>
        </p:nvSpPr>
        <p:spPr>
          <a:xfrm>
            <a:off x="9040954" y="388094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37A665-2133-4623-A8AC-7EDE04F9BE20}"/>
              </a:ext>
            </a:extLst>
          </p:cNvPr>
          <p:cNvSpPr/>
          <p:nvPr/>
        </p:nvSpPr>
        <p:spPr>
          <a:xfrm>
            <a:off x="8994485" y="4884998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3D57CE4-67BE-4AAE-A7AC-B767978E6F87}"/>
              </a:ext>
            </a:extLst>
          </p:cNvPr>
          <p:cNvSpPr/>
          <p:nvPr/>
        </p:nvSpPr>
        <p:spPr>
          <a:xfrm>
            <a:off x="9284085" y="49948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05238B8-A3CC-4883-A22D-C7D9977469D4}"/>
              </a:ext>
            </a:extLst>
          </p:cNvPr>
          <p:cNvSpPr/>
          <p:nvPr/>
        </p:nvSpPr>
        <p:spPr>
          <a:xfrm>
            <a:off x="9543924" y="479855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33B734-DD11-4E56-BA13-6A4EDBC17C5C}"/>
              </a:ext>
            </a:extLst>
          </p:cNvPr>
          <p:cNvSpPr/>
          <p:nvPr/>
        </p:nvSpPr>
        <p:spPr>
          <a:xfrm>
            <a:off x="9588885" y="52996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7A16AA7-EF36-424D-BECF-0B19BA2A8937}"/>
              </a:ext>
            </a:extLst>
          </p:cNvPr>
          <p:cNvSpPr/>
          <p:nvPr/>
        </p:nvSpPr>
        <p:spPr>
          <a:xfrm>
            <a:off x="8864640" y="518023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FFD18F9-AEF5-4CD8-8E09-4411FC02B036}"/>
              </a:ext>
            </a:extLst>
          </p:cNvPr>
          <p:cNvSpPr/>
          <p:nvPr/>
        </p:nvSpPr>
        <p:spPr>
          <a:xfrm>
            <a:off x="9313390" y="5325464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CC1FD96-5796-4F32-B25D-96902FDB5025}"/>
              </a:ext>
            </a:extLst>
          </p:cNvPr>
          <p:cNvSpPr/>
          <p:nvPr/>
        </p:nvSpPr>
        <p:spPr>
          <a:xfrm>
            <a:off x="9750810" y="5049099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91EC7CB-78BE-4B7B-BB17-47B5E0B49340}"/>
              </a:ext>
            </a:extLst>
          </p:cNvPr>
          <p:cNvSpPr/>
          <p:nvPr/>
        </p:nvSpPr>
        <p:spPr>
          <a:xfrm>
            <a:off x="9884836" y="538898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9460992-4A12-486F-A56D-758F33B46563}"/>
              </a:ext>
            </a:extLst>
          </p:cNvPr>
          <p:cNvSpPr/>
          <p:nvPr/>
        </p:nvSpPr>
        <p:spPr>
          <a:xfrm>
            <a:off x="6098031" y="226184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3A29363-9F30-4701-B1F8-3D9F85F3FC00}"/>
              </a:ext>
            </a:extLst>
          </p:cNvPr>
          <p:cNvSpPr/>
          <p:nvPr/>
        </p:nvSpPr>
        <p:spPr>
          <a:xfrm>
            <a:off x="6663468" y="23022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50174CC-7AF0-496A-A53D-46343F73F899}"/>
              </a:ext>
            </a:extLst>
          </p:cNvPr>
          <p:cNvSpPr/>
          <p:nvPr/>
        </p:nvSpPr>
        <p:spPr>
          <a:xfrm>
            <a:off x="6710689" y="207248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C18671F-0DD0-45C6-9757-02FC96E118AD}"/>
              </a:ext>
            </a:extLst>
          </p:cNvPr>
          <p:cNvSpPr/>
          <p:nvPr/>
        </p:nvSpPr>
        <p:spPr>
          <a:xfrm>
            <a:off x="7027033" y="245128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223;p26">
            <a:extLst>
              <a:ext uri="{FF2B5EF4-FFF2-40B4-BE49-F238E27FC236}">
                <a16:creationId xmlns:a16="http://schemas.microsoft.com/office/drawing/2014/main" id="{2B604937-DF9A-4F6A-9C06-924B5F0E7CE7}"/>
              </a:ext>
            </a:extLst>
          </p:cNvPr>
          <p:cNvSpPr txBox="1"/>
          <p:nvPr/>
        </p:nvSpPr>
        <p:spPr>
          <a:xfrm>
            <a:off x="6973961" y="1111847"/>
            <a:ext cx="4439012" cy="6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200">
                <a:solidFill>
                  <a:schemeClr val="dk1"/>
                </a:solidFill>
                <a:latin typeface="Times New Roman"/>
                <a:ea typeface="Quattrocento Sans"/>
                <a:cs typeface="Times New Roman"/>
                <a:sym typeface="Quattrocento Sans"/>
              </a:rPr>
              <a:t>Step #4: Re-assign labels by distance</a:t>
            </a:r>
            <a:endParaRPr lang="en-US" sz="2200">
              <a:solidFill>
                <a:schemeClr val="dk1"/>
              </a:solidFill>
              <a:latin typeface="Times New Roman"/>
              <a:ea typeface="Quattrocento Sans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6427E2C-EFE0-4B5E-A8C5-5CF54BD5C759}"/>
                  </a:ext>
                </a:extLst>
              </p:cNvPr>
              <p:cNvSpPr txBox="1"/>
              <p:nvPr/>
            </p:nvSpPr>
            <p:spPr>
              <a:xfrm>
                <a:off x="5478288" y="204183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6427E2C-EFE0-4B5E-A8C5-5CF54BD5C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88" y="2041832"/>
                <a:ext cx="381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914E2A-72A7-4061-BC46-426D29781B76}"/>
                  </a:ext>
                </a:extLst>
              </p:cNvPr>
              <p:cNvSpPr txBox="1"/>
              <p:nvPr/>
            </p:nvSpPr>
            <p:spPr>
              <a:xfrm>
                <a:off x="10257775" y="598257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914E2A-72A7-4061-BC46-426D2978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75" y="5982574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919D3DB8-43D7-46B0-8227-BE1EC58B9CBA}"/>
              </a:ext>
            </a:extLst>
          </p:cNvPr>
          <p:cNvSpPr/>
          <p:nvPr/>
        </p:nvSpPr>
        <p:spPr>
          <a:xfrm>
            <a:off x="7045761" y="37734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C4D2E4-37D2-4789-8460-94E53FB9ADA2}"/>
              </a:ext>
            </a:extLst>
          </p:cNvPr>
          <p:cNvSpPr/>
          <p:nvPr/>
        </p:nvSpPr>
        <p:spPr>
          <a:xfrm>
            <a:off x="7616128" y="376831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0C0FF2-DA3C-498D-87E4-75EA05DDCE96}"/>
              </a:ext>
            </a:extLst>
          </p:cNvPr>
          <p:cNvSpPr/>
          <p:nvPr/>
        </p:nvSpPr>
        <p:spPr>
          <a:xfrm>
            <a:off x="7983660" y="338856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072E590-A1EB-4F58-A943-2A477B3E2033}"/>
              </a:ext>
            </a:extLst>
          </p:cNvPr>
          <p:cNvSpPr/>
          <p:nvPr/>
        </p:nvSpPr>
        <p:spPr>
          <a:xfrm>
            <a:off x="6749981" y="409967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B1DBA0E-8C99-436C-B5AC-A41C367296C8}"/>
              </a:ext>
            </a:extLst>
          </p:cNvPr>
          <p:cNvSpPr/>
          <p:nvPr/>
        </p:nvSpPr>
        <p:spPr>
          <a:xfrm>
            <a:off x="8135525" y="308030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FD0E0-6E8E-47DA-AA9E-046E7F095A76}"/>
              </a:ext>
            </a:extLst>
          </p:cNvPr>
          <p:cNvSpPr txBox="1"/>
          <p:nvPr/>
        </p:nvSpPr>
        <p:spPr>
          <a:xfrm>
            <a:off x="6878363" y="2765490"/>
            <a:ext cx="1702062" cy="1993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>
                <a:latin typeface="Times New Roman"/>
                <a:cs typeface="Times New Roman"/>
              </a:rPr>
              <a:t>Cluster center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4BD459-5642-425D-8F46-19A58575A006}"/>
              </a:ext>
            </a:extLst>
          </p:cNvPr>
          <p:cNvSpPr txBox="1"/>
          <p:nvPr/>
        </p:nvSpPr>
        <p:spPr>
          <a:xfrm>
            <a:off x="8985278" y="4274423"/>
            <a:ext cx="1665339" cy="25442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Cluster center 2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315065B-A2EA-4798-A98D-AD5B2B72A53E}"/>
                  </a:ext>
                </a:extLst>
              </p:cNvPr>
              <p:cNvSpPr txBox="1"/>
              <p:nvPr/>
            </p:nvSpPr>
            <p:spPr>
              <a:xfrm>
                <a:off x="6908317" y="295360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315065B-A2EA-4798-A98D-AD5B2B72A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317" y="2953603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509960B-D48A-4421-8B4C-3C1322570189}"/>
                  </a:ext>
                </a:extLst>
              </p:cNvPr>
              <p:cNvSpPr txBox="1"/>
              <p:nvPr/>
            </p:nvSpPr>
            <p:spPr>
              <a:xfrm>
                <a:off x="9079939" y="451477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509960B-D48A-4421-8B4C-3C1322570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939" y="4514774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E5F702-FE10-43AE-978B-63AC920B0395}"/>
              </a:ext>
            </a:extLst>
          </p:cNvPr>
          <p:cNvCxnSpPr>
            <a:endCxn id="101" idx="1"/>
          </p:cNvCxnSpPr>
          <p:nvPr/>
        </p:nvCxnSpPr>
        <p:spPr>
          <a:xfrm>
            <a:off x="5859288" y="2369810"/>
            <a:ext cx="1049029" cy="7684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9FE772-F193-4283-B163-0C94B996B6C6}"/>
              </a:ext>
            </a:extLst>
          </p:cNvPr>
          <p:cNvCxnSpPr>
            <a:stCxn id="100" idx="0"/>
            <a:endCxn id="105" idx="2"/>
          </p:cNvCxnSpPr>
          <p:nvPr/>
        </p:nvCxnSpPr>
        <p:spPr>
          <a:xfrm flipH="1" flipV="1">
            <a:off x="9403311" y="4843217"/>
            <a:ext cx="1044964" cy="11393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2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K-Mean Clustering</a:t>
            </a:r>
          </a:p>
          <a:p>
            <a:endParaRPr lang="en-US" sz="2400"/>
          </a:p>
          <a:p>
            <a:pPr marL="239994" lvl="1" indent="0">
              <a:buNone/>
            </a:pPr>
            <a:r>
              <a:rPr lang="en-US" sz="2400" dirty="0"/>
              <a:t>Lloyd’s algorithm</a:t>
            </a:r>
          </a:p>
          <a:p>
            <a:pPr marL="239994" lvl="1" indent="0">
              <a:buNone/>
            </a:pPr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Learning - Clustering</a:t>
            </a: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E4E69685-E3C0-4E73-859D-A9B267B30756}"/>
              </a:ext>
            </a:extLst>
          </p:cNvPr>
          <p:cNvSpPr/>
          <p:nvPr/>
        </p:nvSpPr>
        <p:spPr>
          <a:xfrm>
            <a:off x="6435438" y="228893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45DFAB-289F-4F97-8E3E-C2F7ABBBB053}"/>
              </a:ext>
            </a:extLst>
          </p:cNvPr>
          <p:cNvSpPr/>
          <p:nvPr/>
        </p:nvSpPr>
        <p:spPr>
          <a:xfrm>
            <a:off x="6003638" y="260517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5254A42-AA95-4F24-81A0-836ED81A5FE3}"/>
              </a:ext>
            </a:extLst>
          </p:cNvPr>
          <p:cNvSpPr/>
          <p:nvPr/>
        </p:nvSpPr>
        <p:spPr>
          <a:xfrm>
            <a:off x="6427938" y="259456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B269A6-6973-4946-A7D8-B9B8965FD299}"/>
              </a:ext>
            </a:extLst>
          </p:cNvPr>
          <p:cNvSpPr/>
          <p:nvPr/>
        </p:nvSpPr>
        <p:spPr>
          <a:xfrm>
            <a:off x="6267456" y="272624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E24285-18A0-408F-9416-39B03845DF50}"/>
              </a:ext>
            </a:extLst>
          </p:cNvPr>
          <p:cNvSpPr/>
          <p:nvPr/>
        </p:nvSpPr>
        <p:spPr>
          <a:xfrm>
            <a:off x="6690594" y="251369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78A218-D70C-4119-9B0C-E829DDBC685F}"/>
              </a:ext>
            </a:extLst>
          </p:cNvPr>
          <p:cNvSpPr/>
          <p:nvPr/>
        </p:nvSpPr>
        <p:spPr>
          <a:xfrm>
            <a:off x="6899129" y="224849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D83CD2-2C83-4AF8-85D8-1FE4FA54ECF6}"/>
              </a:ext>
            </a:extLst>
          </p:cNvPr>
          <p:cNvSpPr/>
          <p:nvPr/>
        </p:nvSpPr>
        <p:spPr>
          <a:xfrm>
            <a:off x="5912426" y="297623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3C7FA91-4DDE-47A5-8F83-B6999D1FEC94}"/>
              </a:ext>
            </a:extLst>
          </p:cNvPr>
          <p:cNvSpPr/>
          <p:nvPr/>
        </p:nvSpPr>
        <p:spPr>
          <a:xfrm>
            <a:off x="6188364" y="295861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CEA366C-901D-4C42-B5D4-AFA14CFAE497}"/>
              </a:ext>
            </a:extLst>
          </p:cNvPr>
          <p:cNvSpPr/>
          <p:nvPr/>
        </p:nvSpPr>
        <p:spPr>
          <a:xfrm>
            <a:off x="6599382" y="286671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67412B-A13D-4E98-92ED-A61E1C48CF11}"/>
              </a:ext>
            </a:extLst>
          </p:cNvPr>
          <p:cNvSpPr/>
          <p:nvPr/>
        </p:nvSpPr>
        <p:spPr>
          <a:xfrm>
            <a:off x="7014444" y="265806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32E1E5-AA5A-4CD3-B57B-E388AF989BD0}"/>
              </a:ext>
            </a:extLst>
          </p:cNvPr>
          <p:cNvSpPr/>
          <p:nvPr/>
        </p:nvSpPr>
        <p:spPr>
          <a:xfrm>
            <a:off x="6358668" y="324652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BC0B597-E57E-4415-8436-255BF2651B21}"/>
              </a:ext>
            </a:extLst>
          </p:cNvPr>
          <p:cNvSpPr/>
          <p:nvPr/>
        </p:nvSpPr>
        <p:spPr>
          <a:xfrm>
            <a:off x="6878929" y="305739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5BB4E8-57B2-4B6B-9E07-38C5A6CDBA54}"/>
              </a:ext>
            </a:extLst>
          </p:cNvPr>
          <p:cNvSpPr/>
          <p:nvPr/>
        </p:nvSpPr>
        <p:spPr>
          <a:xfrm>
            <a:off x="7319244" y="2408329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441012-399A-495E-A344-57DA4CFB5AFE}"/>
              </a:ext>
            </a:extLst>
          </p:cNvPr>
          <p:cNvSpPr/>
          <p:nvPr/>
        </p:nvSpPr>
        <p:spPr>
          <a:xfrm>
            <a:off x="7707340" y="242504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FBA92AE-3257-41B9-87BB-5C1CA84F661A}"/>
              </a:ext>
            </a:extLst>
          </p:cNvPr>
          <p:cNvSpPr/>
          <p:nvPr/>
        </p:nvSpPr>
        <p:spPr>
          <a:xfrm>
            <a:off x="7285188" y="287773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F75257-2E9F-43FE-9261-33E58EF1CB04}"/>
              </a:ext>
            </a:extLst>
          </p:cNvPr>
          <p:cNvSpPr/>
          <p:nvPr/>
        </p:nvSpPr>
        <p:spPr>
          <a:xfrm>
            <a:off x="6085032" y="324652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D3011FF-97D0-4EE3-9719-70610A55C0AC}"/>
              </a:ext>
            </a:extLst>
          </p:cNvPr>
          <p:cNvSpPr/>
          <p:nvPr/>
        </p:nvSpPr>
        <p:spPr>
          <a:xfrm>
            <a:off x="6584376" y="312074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C64861-E00A-4260-9E11-F7482FAF6E51}"/>
              </a:ext>
            </a:extLst>
          </p:cNvPr>
          <p:cNvSpPr/>
          <p:nvPr/>
        </p:nvSpPr>
        <p:spPr>
          <a:xfrm>
            <a:off x="6714440" y="333309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D08824-588E-4B46-9A4D-91D319352030}"/>
              </a:ext>
            </a:extLst>
          </p:cNvPr>
          <p:cNvSpPr/>
          <p:nvPr/>
        </p:nvSpPr>
        <p:spPr>
          <a:xfrm>
            <a:off x="7391982" y="333967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E26299A-F8D6-4C54-9086-B83703E8D71E}"/>
              </a:ext>
            </a:extLst>
          </p:cNvPr>
          <p:cNvSpPr/>
          <p:nvPr/>
        </p:nvSpPr>
        <p:spPr>
          <a:xfrm>
            <a:off x="5612826" y="303986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BB21252-6415-4EAA-ADD1-1FD2CD547007}"/>
              </a:ext>
            </a:extLst>
          </p:cNvPr>
          <p:cNvSpPr/>
          <p:nvPr/>
        </p:nvSpPr>
        <p:spPr>
          <a:xfrm>
            <a:off x="6268038" y="356800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C3634A-4238-4333-AC24-B39D0DFE6DEE}"/>
              </a:ext>
            </a:extLst>
          </p:cNvPr>
          <p:cNvSpPr/>
          <p:nvPr/>
        </p:nvSpPr>
        <p:spPr>
          <a:xfrm>
            <a:off x="6893361" y="36210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101B1C-8DFF-4C25-88F5-804F8331B1E6}"/>
              </a:ext>
            </a:extLst>
          </p:cNvPr>
          <p:cNvSpPr/>
          <p:nvPr/>
        </p:nvSpPr>
        <p:spPr>
          <a:xfrm>
            <a:off x="6358668" y="19974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A75A1B5-9279-40DA-8004-C0455D8B1ED6}"/>
              </a:ext>
            </a:extLst>
          </p:cNvPr>
          <p:cNvSpPr/>
          <p:nvPr/>
        </p:nvSpPr>
        <p:spPr>
          <a:xfrm>
            <a:off x="7928652" y="420078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15342E4-C69B-4DE5-9373-7A33833FEC57}"/>
              </a:ext>
            </a:extLst>
          </p:cNvPr>
          <p:cNvSpPr/>
          <p:nvPr/>
        </p:nvSpPr>
        <p:spPr>
          <a:xfrm>
            <a:off x="7838731" y="4531404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4C4169-0C3F-426A-AC92-5BAFF86C3583}"/>
              </a:ext>
            </a:extLst>
          </p:cNvPr>
          <p:cNvSpPr/>
          <p:nvPr/>
        </p:nvSpPr>
        <p:spPr>
          <a:xfrm>
            <a:off x="8102932" y="46661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1CAEA73-ACE7-4300-9109-C1B1ADFAA783}"/>
              </a:ext>
            </a:extLst>
          </p:cNvPr>
          <p:cNvSpPr/>
          <p:nvPr/>
        </p:nvSpPr>
        <p:spPr>
          <a:xfrm>
            <a:off x="8506557" y="461286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FF6B4D-0C5D-4152-8AB9-9514DBCE6E18}"/>
              </a:ext>
            </a:extLst>
          </p:cNvPr>
          <p:cNvSpPr/>
          <p:nvPr/>
        </p:nvSpPr>
        <p:spPr>
          <a:xfrm>
            <a:off x="8308740" y="475388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281FDDB-CFB5-45CE-8F9B-52744A092A02}"/>
              </a:ext>
            </a:extLst>
          </p:cNvPr>
          <p:cNvSpPr/>
          <p:nvPr/>
        </p:nvSpPr>
        <p:spPr>
          <a:xfrm>
            <a:off x="8147893" y="410240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A917AD-CAE9-4385-AF30-A5EC9192D270}"/>
              </a:ext>
            </a:extLst>
          </p:cNvPr>
          <p:cNvSpPr/>
          <p:nvPr/>
        </p:nvSpPr>
        <p:spPr>
          <a:xfrm>
            <a:off x="8583212" y="4191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FCF2BE-C404-4794-B599-DDF719BFB217}"/>
              </a:ext>
            </a:extLst>
          </p:cNvPr>
          <p:cNvSpPr/>
          <p:nvPr/>
        </p:nvSpPr>
        <p:spPr>
          <a:xfrm>
            <a:off x="8220296" y="433553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B747596-75EB-491C-8201-DCA09DDD9EE3}"/>
              </a:ext>
            </a:extLst>
          </p:cNvPr>
          <p:cNvSpPr/>
          <p:nvPr/>
        </p:nvSpPr>
        <p:spPr>
          <a:xfrm>
            <a:off x="8784935" y="455025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B8AF87-7182-47AA-999E-51670E4AF868}"/>
              </a:ext>
            </a:extLst>
          </p:cNvPr>
          <p:cNvSpPr/>
          <p:nvPr/>
        </p:nvSpPr>
        <p:spPr>
          <a:xfrm>
            <a:off x="9192812" y="447092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7047B2-7598-40BD-90B6-7AE4D61BB0AA}"/>
              </a:ext>
            </a:extLst>
          </p:cNvPr>
          <p:cNvSpPr/>
          <p:nvPr/>
        </p:nvSpPr>
        <p:spPr>
          <a:xfrm>
            <a:off x="8905531" y="433918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5D08DF0-77B4-4C59-9A99-6A6723570C9A}"/>
              </a:ext>
            </a:extLst>
          </p:cNvPr>
          <p:cNvSpPr/>
          <p:nvPr/>
        </p:nvSpPr>
        <p:spPr>
          <a:xfrm>
            <a:off x="9235784" y="4057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381C1FE-B667-4E66-89E4-1C2A83939DA2}"/>
              </a:ext>
            </a:extLst>
          </p:cNvPr>
          <p:cNvSpPr/>
          <p:nvPr/>
        </p:nvSpPr>
        <p:spPr>
          <a:xfrm>
            <a:off x="8860570" y="403987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E078FF1-A7F4-43F3-A2B4-9400C2551C6C}"/>
              </a:ext>
            </a:extLst>
          </p:cNvPr>
          <p:cNvSpPr/>
          <p:nvPr/>
        </p:nvSpPr>
        <p:spPr>
          <a:xfrm>
            <a:off x="7883691" y="478430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352A7A-CB73-47B2-A3A3-B1710D0C5F61}"/>
              </a:ext>
            </a:extLst>
          </p:cNvPr>
          <p:cNvSpPr/>
          <p:nvPr/>
        </p:nvSpPr>
        <p:spPr>
          <a:xfrm>
            <a:off x="8389193" y="405567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221F64-C39B-463B-B191-FFD73D6312FC}"/>
              </a:ext>
            </a:extLst>
          </p:cNvPr>
          <p:cNvSpPr/>
          <p:nvPr/>
        </p:nvSpPr>
        <p:spPr>
          <a:xfrm>
            <a:off x="8698464" y="385147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1E5F283-23B7-40EF-84E9-7EE8490D2EFB}"/>
              </a:ext>
            </a:extLst>
          </p:cNvPr>
          <p:cNvSpPr/>
          <p:nvPr/>
        </p:nvSpPr>
        <p:spPr>
          <a:xfrm>
            <a:off x="9040954" y="388094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37A665-2133-4623-A8AC-7EDE04F9BE20}"/>
              </a:ext>
            </a:extLst>
          </p:cNvPr>
          <p:cNvSpPr/>
          <p:nvPr/>
        </p:nvSpPr>
        <p:spPr>
          <a:xfrm>
            <a:off x="8994485" y="4884998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3D57CE4-67BE-4AAE-A7AC-B767978E6F87}"/>
              </a:ext>
            </a:extLst>
          </p:cNvPr>
          <p:cNvSpPr/>
          <p:nvPr/>
        </p:nvSpPr>
        <p:spPr>
          <a:xfrm>
            <a:off x="9284085" y="49948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05238B8-A3CC-4883-A22D-C7D9977469D4}"/>
              </a:ext>
            </a:extLst>
          </p:cNvPr>
          <p:cNvSpPr/>
          <p:nvPr/>
        </p:nvSpPr>
        <p:spPr>
          <a:xfrm>
            <a:off x="9543924" y="479855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33B734-DD11-4E56-BA13-6A4EDBC17C5C}"/>
              </a:ext>
            </a:extLst>
          </p:cNvPr>
          <p:cNvSpPr/>
          <p:nvPr/>
        </p:nvSpPr>
        <p:spPr>
          <a:xfrm>
            <a:off x="9588885" y="52996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7A16AA7-EF36-424D-BECF-0B19BA2A8937}"/>
              </a:ext>
            </a:extLst>
          </p:cNvPr>
          <p:cNvSpPr/>
          <p:nvPr/>
        </p:nvSpPr>
        <p:spPr>
          <a:xfrm>
            <a:off x="8864640" y="518023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FFD18F9-AEF5-4CD8-8E09-4411FC02B036}"/>
              </a:ext>
            </a:extLst>
          </p:cNvPr>
          <p:cNvSpPr/>
          <p:nvPr/>
        </p:nvSpPr>
        <p:spPr>
          <a:xfrm>
            <a:off x="9313390" y="5325464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CC1FD96-5796-4F32-B25D-96902FDB5025}"/>
              </a:ext>
            </a:extLst>
          </p:cNvPr>
          <p:cNvSpPr/>
          <p:nvPr/>
        </p:nvSpPr>
        <p:spPr>
          <a:xfrm>
            <a:off x="9750810" y="5049099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91EC7CB-78BE-4B7B-BB17-47B5E0B49340}"/>
              </a:ext>
            </a:extLst>
          </p:cNvPr>
          <p:cNvSpPr/>
          <p:nvPr/>
        </p:nvSpPr>
        <p:spPr>
          <a:xfrm>
            <a:off x="9884836" y="538898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9460992-4A12-486F-A56D-758F33B46563}"/>
              </a:ext>
            </a:extLst>
          </p:cNvPr>
          <p:cNvSpPr/>
          <p:nvPr/>
        </p:nvSpPr>
        <p:spPr>
          <a:xfrm>
            <a:off x="6098031" y="226184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3A29363-9F30-4701-B1F8-3D9F85F3FC00}"/>
              </a:ext>
            </a:extLst>
          </p:cNvPr>
          <p:cNvSpPr/>
          <p:nvPr/>
        </p:nvSpPr>
        <p:spPr>
          <a:xfrm>
            <a:off x="6663468" y="23022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50174CC-7AF0-496A-A53D-46343F73F899}"/>
              </a:ext>
            </a:extLst>
          </p:cNvPr>
          <p:cNvSpPr/>
          <p:nvPr/>
        </p:nvSpPr>
        <p:spPr>
          <a:xfrm>
            <a:off x="6710689" y="207248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C18671F-0DD0-45C6-9757-02FC96E118AD}"/>
              </a:ext>
            </a:extLst>
          </p:cNvPr>
          <p:cNvSpPr/>
          <p:nvPr/>
        </p:nvSpPr>
        <p:spPr>
          <a:xfrm>
            <a:off x="7027033" y="245128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223;p26">
            <a:extLst>
              <a:ext uri="{FF2B5EF4-FFF2-40B4-BE49-F238E27FC236}">
                <a16:creationId xmlns:a16="http://schemas.microsoft.com/office/drawing/2014/main" id="{2B604937-DF9A-4F6A-9C06-924B5F0E7CE7}"/>
              </a:ext>
            </a:extLst>
          </p:cNvPr>
          <p:cNvSpPr txBox="1"/>
          <p:nvPr/>
        </p:nvSpPr>
        <p:spPr>
          <a:xfrm>
            <a:off x="6386393" y="1111847"/>
            <a:ext cx="5698085" cy="60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Quattrocento Sans"/>
                <a:cs typeface="Times New Roman"/>
                <a:sym typeface="Quattrocento Sans"/>
              </a:rPr>
              <a:t>Step #5: Re-calculate cluster centers</a:t>
            </a:r>
            <a:endParaRPr lang="en-US" sz="22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6427E2C-EFE0-4B5E-A8C5-5CF54BD5C759}"/>
                  </a:ext>
                </a:extLst>
              </p:cNvPr>
              <p:cNvSpPr txBox="1"/>
              <p:nvPr/>
            </p:nvSpPr>
            <p:spPr>
              <a:xfrm>
                <a:off x="5478288" y="204183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6427E2C-EFE0-4B5E-A8C5-5CF54BD5C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88" y="2041832"/>
                <a:ext cx="381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914E2A-72A7-4061-BC46-426D29781B76}"/>
                  </a:ext>
                </a:extLst>
              </p:cNvPr>
              <p:cNvSpPr txBox="1"/>
              <p:nvPr/>
            </p:nvSpPr>
            <p:spPr>
              <a:xfrm>
                <a:off x="10257775" y="598257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914E2A-72A7-4061-BC46-426D2978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75" y="5982574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919D3DB8-43D7-46B0-8227-BE1EC58B9CBA}"/>
              </a:ext>
            </a:extLst>
          </p:cNvPr>
          <p:cNvSpPr/>
          <p:nvPr/>
        </p:nvSpPr>
        <p:spPr>
          <a:xfrm>
            <a:off x="7045761" y="37734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C4D2E4-37D2-4789-8460-94E53FB9ADA2}"/>
              </a:ext>
            </a:extLst>
          </p:cNvPr>
          <p:cNvSpPr/>
          <p:nvPr/>
        </p:nvSpPr>
        <p:spPr>
          <a:xfrm>
            <a:off x="7616128" y="376831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0C0FF2-DA3C-498D-87E4-75EA05DDCE96}"/>
              </a:ext>
            </a:extLst>
          </p:cNvPr>
          <p:cNvSpPr/>
          <p:nvPr/>
        </p:nvSpPr>
        <p:spPr>
          <a:xfrm>
            <a:off x="7983660" y="338856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072E590-A1EB-4F58-A943-2A477B3E2033}"/>
              </a:ext>
            </a:extLst>
          </p:cNvPr>
          <p:cNvSpPr/>
          <p:nvPr/>
        </p:nvSpPr>
        <p:spPr>
          <a:xfrm>
            <a:off x="6749981" y="409967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B1DBA0E-8C99-436C-B5AC-A41C367296C8}"/>
              </a:ext>
            </a:extLst>
          </p:cNvPr>
          <p:cNvSpPr/>
          <p:nvPr/>
        </p:nvSpPr>
        <p:spPr>
          <a:xfrm>
            <a:off x="8135525" y="308030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FD0E0-6E8E-47DA-AA9E-046E7F095A76}"/>
              </a:ext>
            </a:extLst>
          </p:cNvPr>
          <p:cNvSpPr txBox="1"/>
          <p:nvPr/>
        </p:nvSpPr>
        <p:spPr>
          <a:xfrm>
            <a:off x="6367849" y="2471721"/>
            <a:ext cx="1545990" cy="25442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dirty="0">
                <a:latin typeface="Times New Roman"/>
                <a:cs typeface="Times New Roman"/>
              </a:rPr>
              <a:t>Cluster center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4BD459-5642-425D-8F46-19A58575A006}"/>
              </a:ext>
            </a:extLst>
          </p:cNvPr>
          <p:cNvSpPr txBox="1"/>
          <p:nvPr/>
        </p:nvSpPr>
        <p:spPr>
          <a:xfrm>
            <a:off x="8275630" y="4273825"/>
            <a:ext cx="1619435" cy="2268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dirty="0">
                <a:latin typeface="Times New Roman"/>
                <a:cs typeface="Times New Roman"/>
              </a:rPr>
              <a:t>Cluster center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315065B-A2EA-4798-A98D-AD5B2B72A53E}"/>
                  </a:ext>
                </a:extLst>
              </p:cNvPr>
              <p:cNvSpPr txBox="1"/>
              <p:nvPr/>
            </p:nvSpPr>
            <p:spPr>
              <a:xfrm>
                <a:off x="6908317" y="295360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315065B-A2EA-4798-A98D-AD5B2B72A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317" y="2953603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509960B-D48A-4421-8B4C-3C1322570189}"/>
                  </a:ext>
                </a:extLst>
              </p:cNvPr>
              <p:cNvSpPr txBox="1"/>
              <p:nvPr/>
            </p:nvSpPr>
            <p:spPr>
              <a:xfrm>
                <a:off x="9079939" y="451477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509960B-D48A-4421-8B4C-3C1322570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939" y="4514774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E5F702-FE10-43AE-978B-63AC920B0395}"/>
              </a:ext>
            </a:extLst>
          </p:cNvPr>
          <p:cNvCxnSpPr>
            <a:endCxn id="101" idx="1"/>
          </p:cNvCxnSpPr>
          <p:nvPr/>
        </p:nvCxnSpPr>
        <p:spPr>
          <a:xfrm>
            <a:off x="5859288" y="2369810"/>
            <a:ext cx="1049029" cy="7684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9FE772-F193-4283-B163-0C94B996B6C6}"/>
              </a:ext>
            </a:extLst>
          </p:cNvPr>
          <p:cNvCxnSpPr>
            <a:stCxn id="100" idx="0"/>
            <a:endCxn id="105" idx="2"/>
          </p:cNvCxnSpPr>
          <p:nvPr/>
        </p:nvCxnSpPr>
        <p:spPr>
          <a:xfrm flipH="1" flipV="1">
            <a:off x="9403311" y="4843217"/>
            <a:ext cx="1044964" cy="11393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B5EBBCE-8C1E-4DE2-844A-79EE433D7DE8}"/>
                  </a:ext>
                </a:extLst>
              </p:cNvPr>
              <p:cNvSpPr txBox="1"/>
              <p:nvPr/>
            </p:nvSpPr>
            <p:spPr>
              <a:xfrm>
                <a:off x="6789156" y="263610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B5EBBCE-8C1E-4DE2-844A-79EE433D7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156" y="2636106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6D754E-E861-4DCA-8B5E-31B8FBDEF427}"/>
              </a:ext>
            </a:extLst>
          </p:cNvPr>
          <p:cNvCxnSpPr>
            <a:cxnSpLocks/>
          </p:cNvCxnSpPr>
          <p:nvPr/>
        </p:nvCxnSpPr>
        <p:spPr>
          <a:xfrm flipH="1" flipV="1">
            <a:off x="7025262" y="2941913"/>
            <a:ext cx="80394" cy="1231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C447B52-B1E9-42F2-8737-A677563A40A5}"/>
                  </a:ext>
                </a:extLst>
              </p:cNvPr>
              <p:cNvSpPr txBox="1"/>
              <p:nvPr/>
            </p:nvSpPr>
            <p:spPr>
              <a:xfrm>
                <a:off x="8798766" y="444130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C447B52-B1E9-42F2-8737-A677563A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66" y="4441303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67E07A0-FD94-431B-9D3D-A8D565BABA1B}"/>
              </a:ext>
            </a:extLst>
          </p:cNvPr>
          <p:cNvCxnSpPr>
            <a:cxnSpLocks/>
          </p:cNvCxnSpPr>
          <p:nvPr/>
        </p:nvCxnSpPr>
        <p:spPr>
          <a:xfrm flipH="1" flipV="1">
            <a:off x="9057389" y="4658584"/>
            <a:ext cx="178395" cy="522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53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Density-based spatial clustering of applications with noise (DBSCAN)</a:t>
            </a:r>
          </a:p>
          <a:p>
            <a:pPr marL="239994" lvl="1" indent="0">
              <a:buNone/>
            </a:pPr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Unsupervised Learning - Clustering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13" y="1943992"/>
            <a:ext cx="666843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30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How to measure the clustering quality?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Elbow Technique</a:t>
            </a:r>
          </a:p>
          <a:p>
            <a:pPr marL="239994" lvl="1" indent="0">
              <a:buNone/>
            </a:pPr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50" dirty="0"/>
              <a:t>Unsupervised Learning – Clustering Evaluation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E69685-E3C0-4E73-859D-A9B267B30756}"/>
              </a:ext>
            </a:extLst>
          </p:cNvPr>
          <p:cNvSpPr/>
          <p:nvPr/>
        </p:nvSpPr>
        <p:spPr>
          <a:xfrm>
            <a:off x="6435438" y="228893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45DFAB-289F-4F97-8E3E-C2F7ABBBB053}"/>
              </a:ext>
            </a:extLst>
          </p:cNvPr>
          <p:cNvSpPr/>
          <p:nvPr/>
        </p:nvSpPr>
        <p:spPr>
          <a:xfrm>
            <a:off x="6003638" y="260517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254A42-AA95-4F24-81A0-836ED81A5FE3}"/>
              </a:ext>
            </a:extLst>
          </p:cNvPr>
          <p:cNvSpPr/>
          <p:nvPr/>
        </p:nvSpPr>
        <p:spPr>
          <a:xfrm>
            <a:off x="6427938" y="259456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269A6-6973-4946-A7D8-B9B8965FD299}"/>
              </a:ext>
            </a:extLst>
          </p:cNvPr>
          <p:cNvSpPr/>
          <p:nvPr/>
        </p:nvSpPr>
        <p:spPr>
          <a:xfrm>
            <a:off x="6267456" y="272624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E24285-18A0-408F-9416-39B03845DF50}"/>
              </a:ext>
            </a:extLst>
          </p:cNvPr>
          <p:cNvSpPr/>
          <p:nvPr/>
        </p:nvSpPr>
        <p:spPr>
          <a:xfrm>
            <a:off x="6690594" y="251369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78A218-D70C-4119-9B0C-E829DDBC685F}"/>
              </a:ext>
            </a:extLst>
          </p:cNvPr>
          <p:cNvSpPr/>
          <p:nvPr/>
        </p:nvSpPr>
        <p:spPr>
          <a:xfrm>
            <a:off x="6899129" y="224849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D83CD2-2C83-4AF8-85D8-1FE4FA54ECF6}"/>
              </a:ext>
            </a:extLst>
          </p:cNvPr>
          <p:cNvSpPr/>
          <p:nvPr/>
        </p:nvSpPr>
        <p:spPr>
          <a:xfrm>
            <a:off x="5912426" y="297623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7FA91-4DDE-47A5-8F83-B6999D1FEC94}"/>
              </a:ext>
            </a:extLst>
          </p:cNvPr>
          <p:cNvSpPr/>
          <p:nvPr/>
        </p:nvSpPr>
        <p:spPr>
          <a:xfrm>
            <a:off x="6188364" y="295861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EA366C-901D-4C42-B5D4-AFA14CFAE497}"/>
              </a:ext>
            </a:extLst>
          </p:cNvPr>
          <p:cNvSpPr/>
          <p:nvPr/>
        </p:nvSpPr>
        <p:spPr>
          <a:xfrm>
            <a:off x="6599382" y="286671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67412B-A13D-4E98-92ED-A61E1C48CF11}"/>
              </a:ext>
            </a:extLst>
          </p:cNvPr>
          <p:cNvSpPr/>
          <p:nvPr/>
        </p:nvSpPr>
        <p:spPr>
          <a:xfrm>
            <a:off x="7014444" y="265806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32E1E5-AA5A-4CD3-B57B-E388AF989BD0}"/>
              </a:ext>
            </a:extLst>
          </p:cNvPr>
          <p:cNvSpPr/>
          <p:nvPr/>
        </p:nvSpPr>
        <p:spPr>
          <a:xfrm>
            <a:off x="6358668" y="324652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C0B597-E57E-4415-8436-255BF2651B21}"/>
              </a:ext>
            </a:extLst>
          </p:cNvPr>
          <p:cNvSpPr/>
          <p:nvPr/>
        </p:nvSpPr>
        <p:spPr>
          <a:xfrm>
            <a:off x="6878929" y="305739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5BB4E8-57B2-4B6B-9E07-38C5A6CDBA54}"/>
              </a:ext>
            </a:extLst>
          </p:cNvPr>
          <p:cNvSpPr/>
          <p:nvPr/>
        </p:nvSpPr>
        <p:spPr>
          <a:xfrm>
            <a:off x="7319244" y="2408329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441012-399A-495E-A344-57DA4CFB5AFE}"/>
              </a:ext>
            </a:extLst>
          </p:cNvPr>
          <p:cNvSpPr/>
          <p:nvPr/>
        </p:nvSpPr>
        <p:spPr>
          <a:xfrm>
            <a:off x="7707340" y="242504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BA92AE-3257-41B9-87BB-5C1CA84F661A}"/>
              </a:ext>
            </a:extLst>
          </p:cNvPr>
          <p:cNvSpPr/>
          <p:nvPr/>
        </p:nvSpPr>
        <p:spPr>
          <a:xfrm>
            <a:off x="7285188" y="287773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75257-2E9F-43FE-9261-33E58EF1CB04}"/>
              </a:ext>
            </a:extLst>
          </p:cNvPr>
          <p:cNvSpPr/>
          <p:nvPr/>
        </p:nvSpPr>
        <p:spPr>
          <a:xfrm>
            <a:off x="6085032" y="324652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3011FF-97D0-4EE3-9719-70610A55C0AC}"/>
              </a:ext>
            </a:extLst>
          </p:cNvPr>
          <p:cNvSpPr/>
          <p:nvPr/>
        </p:nvSpPr>
        <p:spPr>
          <a:xfrm>
            <a:off x="6584376" y="312074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C64861-E00A-4260-9E11-F7482FAF6E51}"/>
              </a:ext>
            </a:extLst>
          </p:cNvPr>
          <p:cNvSpPr/>
          <p:nvPr/>
        </p:nvSpPr>
        <p:spPr>
          <a:xfrm>
            <a:off x="6714440" y="333309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D08824-588E-4B46-9A4D-91D319352030}"/>
              </a:ext>
            </a:extLst>
          </p:cNvPr>
          <p:cNvSpPr/>
          <p:nvPr/>
        </p:nvSpPr>
        <p:spPr>
          <a:xfrm>
            <a:off x="7391982" y="333967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26299A-F8D6-4C54-9086-B83703E8D71E}"/>
              </a:ext>
            </a:extLst>
          </p:cNvPr>
          <p:cNvSpPr/>
          <p:nvPr/>
        </p:nvSpPr>
        <p:spPr>
          <a:xfrm>
            <a:off x="5612826" y="303986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B21252-6415-4EAA-ADD1-1FD2CD547007}"/>
              </a:ext>
            </a:extLst>
          </p:cNvPr>
          <p:cNvSpPr/>
          <p:nvPr/>
        </p:nvSpPr>
        <p:spPr>
          <a:xfrm>
            <a:off x="6268038" y="356800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C3634A-4238-4333-AC24-B39D0DFE6DEE}"/>
              </a:ext>
            </a:extLst>
          </p:cNvPr>
          <p:cNvSpPr/>
          <p:nvPr/>
        </p:nvSpPr>
        <p:spPr>
          <a:xfrm>
            <a:off x="6893361" y="36210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101B1C-8DFF-4C25-88F5-804F8331B1E6}"/>
              </a:ext>
            </a:extLst>
          </p:cNvPr>
          <p:cNvSpPr/>
          <p:nvPr/>
        </p:nvSpPr>
        <p:spPr>
          <a:xfrm>
            <a:off x="6358668" y="19974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75A1B5-9279-40DA-8004-C0455D8B1ED6}"/>
              </a:ext>
            </a:extLst>
          </p:cNvPr>
          <p:cNvSpPr/>
          <p:nvPr/>
        </p:nvSpPr>
        <p:spPr>
          <a:xfrm>
            <a:off x="7928652" y="420078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5342E4-C69B-4DE5-9373-7A33833FEC57}"/>
              </a:ext>
            </a:extLst>
          </p:cNvPr>
          <p:cNvSpPr/>
          <p:nvPr/>
        </p:nvSpPr>
        <p:spPr>
          <a:xfrm>
            <a:off x="7838731" y="4531404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4C4169-0C3F-426A-AC92-5BAFF86C3583}"/>
              </a:ext>
            </a:extLst>
          </p:cNvPr>
          <p:cNvSpPr/>
          <p:nvPr/>
        </p:nvSpPr>
        <p:spPr>
          <a:xfrm>
            <a:off x="8102932" y="46661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CAEA73-ACE7-4300-9109-C1B1ADFAA783}"/>
              </a:ext>
            </a:extLst>
          </p:cNvPr>
          <p:cNvSpPr/>
          <p:nvPr/>
        </p:nvSpPr>
        <p:spPr>
          <a:xfrm>
            <a:off x="8506557" y="461286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FF6B4D-0C5D-4152-8AB9-9514DBCE6E18}"/>
              </a:ext>
            </a:extLst>
          </p:cNvPr>
          <p:cNvSpPr/>
          <p:nvPr/>
        </p:nvSpPr>
        <p:spPr>
          <a:xfrm>
            <a:off x="8308740" y="475388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81FDDB-CFB5-45CE-8F9B-52744A092A02}"/>
              </a:ext>
            </a:extLst>
          </p:cNvPr>
          <p:cNvSpPr/>
          <p:nvPr/>
        </p:nvSpPr>
        <p:spPr>
          <a:xfrm>
            <a:off x="8147893" y="410240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A917AD-CAE9-4385-AF30-A5EC9192D270}"/>
              </a:ext>
            </a:extLst>
          </p:cNvPr>
          <p:cNvSpPr/>
          <p:nvPr/>
        </p:nvSpPr>
        <p:spPr>
          <a:xfrm>
            <a:off x="8583212" y="4191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FCF2BE-C404-4794-B599-DDF719BFB217}"/>
              </a:ext>
            </a:extLst>
          </p:cNvPr>
          <p:cNvSpPr/>
          <p:nvPr/>
        </p:nvSpPr>
        <p:spPr>
          <a:xfrm>
            <a:off x="8220296" y="433553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747596-75EB-491C-8201-DCA09DDD9EE3}"/>
              </a:ext>
            </a:extLst>
          </p:cNvPr>
          <p:cNvSpPr/>
          <p:nvPr/>
        </p:nvSpPr>
        <p:spPr>
          <a:xfrm>
            <a:off x="8784935" y="455025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B8AF87-7182-47AA-999E-51670E4AF868}"/>
              </a:ext>
            </a:extLst>
          </p:cNvPr>
          <p:cNvSpPr/>
          <p:nvPr/>
        </p:nvSpPr>
        <p:spPr>
          <a:xfrm>
            <a:off x="9192812" y="447092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7047B2-7598-40BD-90B6-7AE4D61BB0AA}"/>
              </a:ext>
            </a:extLst>
          </p:cNvPr>
          <p:cNvSpPr/>
          <p:nvPr/>
        </p:nvSpPr>
        <p:spPr>
          <a:xfrm>
            <a:off x="8905531" y="433918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D08DF0-77B4-4C59-9A99-6A6723570C9A}"/>
              </a:ext>
            </a:extLst>
          </p:cNvPr>
          <p:cNvSpPr/>
          <p:nvPr/>
        </p:nvSpPr>
        <p:spPr>
          <a:xfrm>
            <a:off x="9235784" y="4057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381C1FE-B667-4E66-89E4-1C2A83939DA2}"/>
              </a:ext>
            </a:extLst>
          </p:cNvPr>
          <p:cNvSpPr/>
          <p:nvPr/>
        </p:nvSpPr>
        <p:spPr>
          <a:xfrm>
            <a:off x="8860570" y="403987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078FF1-A7F4-43F3-A2B4-9400C2551C6C}"/>
              </a:ext>
            </a:extLst>
          </p:cNvPr>
          <p:cNvSpPr/>
          <p:nvPr/>
        </p:nvSpPr>
        <p:spPr>
          <a:xfrm>
            <a:off x="7883691" y="478430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F352A7A-CB73-47B2-A3A3-B1710D0C5F61}"/>
              </a:ext>
            </a:extLst>
          </p:cNvPr>
          <p:cNvSpPr/>
          <p:nvPr/>
        </p:nvSpPr>
        <p:spPr>
          <a:xfrm>
            <a:off x="8389193" y="405567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221F64-C39B-463B-B191-FFD73D6312FC}"/>
              </a:ext>
            </a:extLst>
          </p:cNvPr>
          <p:cNvSpPr/>
          <p:nvPr/>
        </p:nvSpPr>
        <p:spPr>
          <a:xfrm>
            <a:off x="8698464" y="385147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E5F283-23B7-40EF-84E9-7EE8490D2EFB}"/>
              </a:ext>
            </a:extLst>
          </p:cNvPr>
          <p:cNvSpPr/>
          <p:nvPr/>
        </p:nvSpPr>
        <p:spPr>
          <a:xfrm>
            <a:off x="9040954" y="388094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37A665-2133-4623-A8AC-7EDE04F9BE20}"/>
              </a:ext>
            </a:extLst>
          </p:cNvPr>
          <p:cNvSpPr/>
          <p:nvPr/>
        </p:nvSpPr>
        <p:spPr>
          <a:xfrm>
            <a:off x="8994485" y="4884998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3D57CE4-67BE-4AAE-A7AC-B767978E6F87}"/>
              </a:ext>
            </a:extLst>
          </p:cNvPr>
          <p:cNvSpPr/>
          <p:nvPr/>
        </p:nvSpPr>
        <p:spPr>
          <a:xfrm>
            <a:off x="9284085" y="49948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5238B8-A3CC-4883-A22D-C7D9977469D4}"/>
              </a:ext>
            </a:extLst>
          </p:cNvPr>
          <p:cNvSpPr/>
          <p:nvPr/>
        </p:nvSpPr>
        <p:spPr>
          <a:xfrm>
            <a:off x="9543924" y="479855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33B734-DD11-4E56-BA13-6A4EDBC17C5C}"/>
              </a:ext>
            </a:extLst>
          </p:cNvPr>
          <p:cNvSpPr/>
          <p:nvPr/>
        </p:nvSpPr>
        <p:spPr>
          <a:xfrm>
            <a:off x="9588885" y="52996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A16AA7-EF36-424D-BECF-0B19BA2A8937}"/>
              </a:ext>
            </a:extLst>
          </p:cNvPr>
          <p:cNvSpPr/>
          <p:nvPr/>
        </p:nvSpPr>
        <p:spPr>
          <a:xfrm>
            <a:off x="8864640" y="518023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FFD18F9-AEF5-4CD8-8E09-4411FC02B036}"/>
              </a:ext>
            </a:extLst>
          </p:cNvPr>
          <p:cNvSpPr/>
          <p:nvPr/>
        </p:nvSpPr>
        <p:spPr>
          <a:xfrm>
            <a:off x="9313390" y="5325464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C1FD96-5796-4F32-B25D-96902FDB5025}"/>
              </a:ext>
            </a:extLst>
          </p:cNvPr>
          <p:cNvSpPr/>
          <p:nvPr/>
        </p:nvSpPr>
        <p:spPr>
          <a:xfrm>
            <a:off x="9750810" y="5049099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1EC7CB-78BE-4B7B-BB17-47B5E0B49340}"/>
              </a:ext>
            </a:extLst>
          </p:cNvPr>
          <p:cNvSpPr/>
          <p:nvPr/>
        </p:nvSpPr>
        <p:spPr>
          <a:xfrm>
            <a:off x="9884836" y="538898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9460992-4A12-486F-A56D-758F33B46563}"/>
              </a:ext>
            </a:extLst>
          </p:cNvPr>
          <p:cNvSpPr/>
          <p:nvPr/>
        </p:nvSpPr>
        <p:spPr>
          <a:xfrm>
            <a:off x="6098031" y="226184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A29363-9F30-4701-B1F8-3D9F85F3FC00}"/>
              </a:ext>
            </a:extLst>
          </p:cNvPr>
          <p:cNvSpPr/>
          <p:nvPr/>
        </p:nvSpPr>
        <p:spPr>
          <a:xfrm>
            <a:off x="6663468" y="23022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0174CC-7AF0-496A-A53D-46343F73F899}"/>
              </a:ext>
            </a:extLst>
          </p:cNvPr>
          <p:cNvSpPr/>
          <p:nvPr/>
        </p:nvSpPr>
        <p:spPr>
          <a:xfrm>
            <a:off x="6710689" y="207248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C18671F-0DD0-45C6-9757-02FC96E118AD}"/>
              </a:ext>
            </a:extLst>
          </p:cNvPr>
          <p:cNvSpPr/>
          <p:nvPr/>
        </p:nvSpPr>
        <p:spPr>
          <a:xfrm>
            <a:off x="7027033" y="245128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19D3DB8-43D7-46B0-8227-BE1EC58B9CBA}"/>
              </a:ext>
            </a:extLst>
          </p:cNvPr>
          <p:cNvSpPr/>
          <p:nvPr/>
        </p:nvSpPr>
        <p:spPr>
          <a:xfrm>
            <a:off x="7045761" y="37734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C4D2E4-37D2-4789-8460-94E53FB9ADA2}"/>
              </a:ext>
            </a:extLst>
          </p:cNvPr>
          <p:cNvSpPr/>
          <p:nvPr/>
        </p:nvSpPr>
        <p:spPr>
          <a:xfrm>
            <a:off x="7616128" y="376831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90C0FF2-DA3C-498D-87E4-75EA05DDCE96}"/>
              </a:ext>
            </a:extLst>
          </p:cNvPr>
          <p:cNvSpPr/>
          <p:nvPr/>
        </p:nvSpPr>
        <p:spPr>
          <a:xfrm>
            <a:off x="7983660" y="338856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072E590-A1EB-4F58-A943-2A477B3E2033}"/>
              </a:ext>
            </a:extLst>
          </p:cNvPr>
          <p:cNvSpPr/>
          <p:nvPr/>
        </p:nvSpPr>
        <p:spPr>
          <a:xfrm>
            <a:off x="6749981" y="409967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B1DBA0E-8C99-436C-B5AC-A41C367296C8}"/>
              </a:ext>
            </a:extLst>
          </p:cNvPr>
          <p:cNvSpPr/>
          <p:nvPr/>
        </p:nvSpPr>
        <p:spPr>
          <a:xfrm>
            <a:off x="8135525" y="308030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4BD459-5642-425D-8F46-19A58575A006}"/>
              </a:ext>
            </a:extLst>
          </p:cNvPr>
          <p:cNvSpPr txBox="1"/>
          <p:nvPr/>
        </p:nvSpPr>
        <p:spPr>
          <a:xfrm>
            <a:off x="9015496" y="4275030"/>
            <a:ext cx="1013520" cy="2373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Cluster center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5EBBCE-8C1E-4DE2-844A-79EE433D7DE8}"/>
                  </a:ext>
                </a:extLst>
              </p:cNvPr>
              <p:cNvSpPr txBox="1"/>
              <p:nvPr/>
            </p:nvSpPr>
            <p:spPr>
              <a:xfrm>
                <a:off x="6789156" y="263610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5EBBCE-8C1E-4DE2-844A-79EE433D7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156" y="2636106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447B52-B1E9-42F2-8737-A677563A40A5}"/>
                  </a:ext>
                </a:extLst>
              </p:cNvPr>
              <p:cNvSpPr txBox="1"/>
              <p:nvPr/>
            </p:nvSpPr>
            <p:spPr>
              <a:xfrm>
                <a:off x="8798766" y="444130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447B52-B1E9-42F2-8737-A677563A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66" y="4441303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>
            <a:stCxn id="23" idx="3"/>
          </p:cNvCxnSpPr>
          <p:nvPr/>
        </p:nvCxnSpPr>
        <p:spPr>
          <a:xfrm flipH="1" flipV="1">
            <a:off x="7008994" y="2864530"/>
            <a:ext cx="289552" cy="82239"/>
          </a:xfrm>
          <a:prstGeom prst="line">
            <a:avLst/>
          </a:prstGeom>
          <a:ln w="12700">
            <a:solidFill>
              <a:srgbClr val="28358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237098" y="2898329"/>
            <a:ext cx="656263" cy="78861"/>
          </a:xfrm>
          <a:prstGeom prst="line">
            <a:avLst/>
          </a:prstGeom>
          <a:ln w="12700">
            <a:solidFill>
              <a:srgbClr val="28358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6483898" y="2655310"/>
            <a:ext cx="465740" cy="180721"/>
          </a:xfrm>
          <a:prstGeom prst="line">
            <a:avLst/>
          </a:prstGeom>
          <a:ln w="12700">
            <a:solidFill>
              <a:srgbClr val="28358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6722776" y="2385139"/>
            <a:ext cx="221900" cy="369640"/>
          </a:xfrm>
          <a:prstGeom prst="line">
            <a:avLst/>
          </a:prstGeom>
          <a:ln w="12700">
            <a:solidFill>
              <a:srgbClr val="28358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" idx="0"/>
          </p:cNvCxnSpPr>
          <p:nvPr/>
        </p:nvCxnSpPr>
        <p:spPr>
          <a:xfrm flipV="1">
            <a:off x="6924535" y="2893993"/>
            <a:ext cx="36345" cy="163401"/>
          </a:xfrm>
          <a:prstGeom prst="line">
            <a:avLst/>
          </a:prstGeom>
          <a:ln w="12700">
            <a:solidFill>
              <a:srgbClr val="28358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42" idx="4"/>
          </p:cNvCxnSpPr>
          <p:nvPr/>
        </p:nvCxnSpPr>
        <p:spPr>
          <a:xfrm flipH="1" flipV="1">
            <a:off x="8950492" y="4428516"/>
            <a:ext cx="21661" cy="170901"/>
          </a:xfrm>
          <a:prstGeom prst="line">
            <a:avLst/>
          </a:prstGeom>
          <a:ln w="12700">
            <a:solidFill>
              <a:srgbClr val="28358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8" idx="5"/>
          </p:cNvCxnSpPr>
          <p:nvPr/>
        </p:nvCxnSpPr>
        <p:spPr>
          <a:xfrm>
            <a:off x="8659964" y="4267990"/>
            <a:ext cx="290527" cy="343700"/>
          </a:xfrm>
          <a:prstGeom prst="line">
            <a:avLst/>
          </a:prstGeom>
          <a:ln w="12700">
            <a:solidFill>
              <a:srgbClr val="28358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50" idx="1"/>
          </p:cNvCxnSpPr>
          <p:nvPr/>
        </p:nvCxnSpPr>
        <p:spPr>
          <a:xfrm>
            <a:off x="9032734" y="4675967"/>
            <a:ext cx="264520" cy="331963"/>
          </a:xfrm>
          <a:prstGeom prst="line">
            <a:avLst/>
          </a:prstGeom>
          <a:ln w="12700">
            <a:solidFill>
              <a:srgbClr val="28358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51" idx="2"/>
          </p:cNvCxnSpPr>
          <p:nvPr/>
        </p:nvCxnSpPr>
        <p:spPr>
          <a:xfrm>
            <a:off x="9049865" y="4657714"/>
            <a:ext cx="494059" cy="185504"/>
          </a:xfrm>
          <a:prstGeom prst="line">
            <a:avLst/>
          </a:prstGeom>
          <a:ln w="12700">
            <a:solidFill>
              <a:srgbClr val="28358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53" idx="7"/>
          </p:cNvCxnSpPr>
          <p:nvPr/>
        </p:nvCxnSpPr>
        <p:spPr>
          <a:xfrm flipH="1">
            <a:off x="8941392" y="4687514"/>
            <a:ext cx="25738" cy="505805"/>
          </a:xfrm>
          <a:prstGeom prst="line">
            <a:avLst/>
          </a:prstGeom>
          <a:ln w="12700">
            <a:solidFill>
              <a:srgbClr val="28358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4BD459-5642-425D-8F46-19A58575A006}"/>
              </a:ext>
            </a:extLst>
          </p:cNvPr>
          <p:cNvSpPr txBox="1"/>
          <p:nvPr/>
        </p:nvSpPr>
        <p:spPr>
          <a:xfrm>
            <a:off x="7015746" y="2586859"/>
            <a:ext cx="1013520" cy="2373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Cluster center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3359F3-A8C5-0967-66AB-856A2BFAF6E2}"/>
              </a:ext>
            </a:extLst>
          </p:cNvPr>
          <p:cNvGrpSpPr/>
          <p:nvPr/>
        </p:nvGrpSpPr>
        <p:grpSpPr>
          <a:xfrm>
            <a:off x="912015" y="2597289"/>
            <a:ext cx="4135257" cy="3220253"/>
            <a:chOff x="912015" y="2597289"/>
            <a:chExt cx="4135257" cy="322025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32DBF70-3878-41E4-C93D-D2926334F912}"/>
                </a:ext>
              </a:extLst>
            </p:cNvPr>
            <p:cNvGrpSpPr/>
            <p:nvPr/>
          </p:nvGrpSpPr>
          <p:grpSpPr>
            <a:xfrm>
              <a:off x="1254871" y="2597289"/>
              <a:ext cx="3792401" cy="2932910"/>
              <a:chOff x="566317" y="2376952"/>
              <a:chExt cx="3792401" cy="2932910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77" r="9196" b="19050"/>
              <a:stretch/>
            </p:blipFill>
            <p:spPr>
              <a:xfrm>
                <a:off x="2791181" y="2376952"/>
                <a:ext cx="1567537" cy="2194987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E74FD06-86C5-CF62-8328-A0DA91B09052}"/>
                  </a:ext>
                </a:extLst>
              </p:cNvPr>
              <p:cNvGrpSpPr/>
              <p:nvPr/>
            </p:nvGrpSpPr>
            <p:grpSpPr>
              <a:xfrm>
                <a:off x="566317" y="2494861"/>
                <a:ext cx="3442771" cy="2815001"/>
                <a:chOff x="2953305" y="1797127"/>
                <a:chExt cx="4287397" cy="3301578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7B27B8B-4C8C-AA2A-9168-D6BD603AD53E}"/>
                    </a:ext>
                  </a:extLst>
                </p:cNvPr>
                <p:cNvSpPr/>
                <p:nvPr/>
              </p:nvSpPr>
              <p:spPr>
                <a:xfrm>
                  <a:off x="6600116" y="4542350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8D1A0AB-828B-9EA0-CD31-F504EDF377D1}"/>
                    </a:ext>
                  </a:extLst>
                </p:cNvPr>
                <p:cNvSpPr/>
                <p:nvPr/>
              </p:nvSpPr>
              <p:spPr>
                <a:xfrm>
                  <a:off x="4039477" y="3530525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4E80BA19-B94D-77D5-358F-CE7D0F64ABCE}"/>
                    </a:ext>
                  </a:extLst>
                </p:cNvPr>
                <p:cNvSpPr/>
                <p:nvPr/>
              </p:nvSpPr>
              <p:spPr>
                <a:xfrm>
                  <a:off x="5957587" y="4452237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341EB30-94EA-19B2-8A6D-780627F64CFE}"/>
                    </a:ext>
                  </a:extLst>
                </p:cNvPr>
                <p:cNvSpPr/>
                <p:nvPr/>
              </p:nvSpPr>
              <p:spPr>
                <a:xfrm>
                  <a:off x="3476516" y="2166220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9BC4A822-820B-5B85-15F9-602C705365A2}"/>
                    </a:ext>
                  </a:extLst>
                </p:cNvPr>
                <p:cNvSpPr/>
                <p:nvPr/>
              </p:nvSpPr>
              <p:spPr>
                <a:xfrm>
                  <a:off x="3768732" y="2532086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FBFAC8B-45B8-3D02-1F6E-003D884942CB}"/>
                    </a:ext>
                  </a:extLst>
                </p:cNvPr>
                <p:cNvSpPr/>
                <p:nvPr/>
              </p:nvSpPr>
              <p:spPr>
                <a:xfrm>
                  <a:off x="4797879" y="4155834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C5EE1CDA-9DAA-467B-0C90-8B1DF921B2EB}"/>
                    </a:ext>
                  </a:extLst>
                </p:cNvPr>
                <p:cNvSpPr/>
                <p:nvPr/>
              </p:nvSpPr>
              <p:spPr>
                <a:xfrm>
                  <a:off x="3884458" y="3045982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B254513-9E89-A065-0593-EBC91DAB07EA}"/>
                    </a:ext>
                  </a:extLst>
                </p:cNvPr>
                <p:cNvSpPr/>
                <p:nvPr/>
              </p:nvSpPr>
              <p:spPr>
                <a:xfrm>
                  <a:off x="5336627" y="4283800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75CAB31-2CBF-1795-1585-7E2A99863D54}"/>
                    </a:ext>
                  </a:extLst>
                </p:cNvPr>
                <p:cNvSpPr/>
                <p:nvPr/>
              </p:nvSpPr>
              <p:spPr>
                <a:xfrm>
                  <a:off x="4287185" y="3890160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6E7CCA7A-508B-2525-9BEF-93A7783B1768}"/>
                    </a:ext>
                  </a:extLst>
                </p:cNvPr>
                <p:cNvCxnSpPr/>
                <p:nvPr/>
              </p:nvCxnSpPr>
              <p:spPr>
                <a:xfrm flipV="1">
                  <a:off x="2953306" y="1797127"/>
                  <a:ext cx="0" cy="33015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6CC54B1A-2484-45DF-EA8F-F005ADE93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3305" y="5056283"/>
                  <a:ext cx="4287397" cy="240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B8047D42-F102-063B-F1A6-0343663B7C43}"/>
                  </a:ext>
                </a:extLst>
              </p:cNvPr>
              <p:cNvCxnSpPr/>
              <p:nvPr/>
            </p:nvCxnSpPr>
            <p:spPr>
              <a:xfrm>
                <a:off x="1030078" y="2870811"/>
                <a:ext cx="198303" cy="262569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C78BD218-C745-C88E-395C-4E34DE1D0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7956" y="3210496"/>
                <a:ext cx="69773" cy="354376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51869EE-570D-6C6C-511C-BE30A4C3F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82" y="3651170"/>
                <a:ext cx="106496" cy="317654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E653C2A-19C5-A808-8136-D45706540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6654" y="4064303"/>
                <a:ext cx="134038" cy="198305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B2D9654-3581-80F2-E76D-895D6329E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8630" y="4376447"/>
                <a:ext cx="326832" cy="152401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8758DE8-345A-595E-EC68-F305356C0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944" y="4578423"/>
                <a:ext cx="326833" cy="69775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5E6A73C7-DE8E-A38B-FD88-BC7CF4FD1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1618" y="4688591"/>
                <a:ext cx="363556" cy="88136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FCA8519B-2145-789D-4A7B-05E16EF7B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920" y="4826302"/>
                <a:ext cx="363556" cy="33051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50F3311-5F40-0929-0BF6-D59AEA13EA55}"/>
                  </a:ext>
                </a:extLst>
              </p:cNvPr>
              <p:cNvSpPr/>
              <p:nvPr/>
            </p:nvSpPr>
            <p:spPr>
              <a:xfrm>
                <a:off x="1444357" y="4065452"/>
                <a:ext cx="501267" cy="51044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err="1"/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D565A964-8C54-72C5-5275-4467AE7CC468}"/>
                  </a:ext>
                </a:extLst>
              </p:cNvPr>
              <p:cNvSpPr/>
              <p:nvPr/>
            </p:nvSpPr>
            <p:spPr>
              <a:xfrm rot="-2820000">
                <a:off x="1004384" y="4680271"/>
                <a:ext cx="629540" cy="163308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err="1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FD03911-BB05-41B6-70A5-55C22231754A}"/>
                </a:ext>
              </a:extLst>
            </p:cNvPr>
            <p:cNvSpPr txBox="1"/>
            <p:nvPr/>
          </p:nvSpPr>
          <p:spPr>
            <a:xfrm rot="-5400000">
              <a:off x="26165" y="4019779"/>
              <a:ext cx="2017922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600">
                  <a:latin typeface="Times New Roman"/>
                  <a:cs typeface="Arial"/>
                </a:rPr>
                <a:t>Inner Cluster Distances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2D24034-A3D9-208C-13A5-2474F112C75F}"/>
                </a:ext>
              </a:extLst>
            </p:cNvPr>
            <p:cNvSpPr txBox="1"/>
            <p:nvPr/>
          </p:nvSpPr>
          <p:spPr>
            <a:xfrm>
              <a:off x="2009200" y="5571321"/>
              <a:ext cx="2017922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1600">
                  <a:latin typeface="Times New Roman"/>
                  <a:cs typeface="Arial"/>
                </a:rPr>
                <a:t>Num of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081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How to measure the clustering quality?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Silhouette Coefficient:</a:t>
            </a:r>
          </a:p>
          <a:p>
            <a:pPr marL="239994" lvl="1" indent="0">
              <a:buNone/>
            </a:pPr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50" dirty="0"/>
              <a:t>Unsupervised Learning – Clustering Evaluation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E69685-E3C0-4E73-859D-A9B267B30756}"/>
              </a:ext>
            </a:extLst>
          </p:cNvPr>
          <p:cNvSpPr/>
          <p:nvPr/>
        </p:nvSpPr>
        <p:spPr>
          <a:xfrm>
            <a:off x="6435438" y="228893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45DFAB-289F-4F97-8E3E-C2F7ABBBB053}"/>
              </a:ext>
            </a:extLst>
          </p:cNvPr>
          <p:cNvSpPr/>
          <p:nvPr/>
        </p:nvSpPr>
        <p:spPr>
          <a:xfrm>
            <a:off x="6003638" y="260517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254A42-AA95-4F24-81A0-836ED81A5FE3}"/>
              </a:ext>
            </a:extLst>
          </p:cNvPr>
          <p:cNvSpPr/>
          <p:nvPr/>
        </p:nvSpPr>
        <p:spPr>
          <a:xfrm>
            <a:off x="6427938" y="259456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269A6-6973-4946-A7D8-B9B8965FD299}"/>
              </a:ext>
            </a:extLst>
          </p:cNvPr>
          <p:cNvSpPr/>
          <p:nvPr/>
        </p:nvSpPr>
        <p:spPr>
          <a:xfrm>
            <a:off x="6267456" y="272624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E24285-18A0-408F-9416-39B03845DF50}"/>
              </a:ext>
            </a:extLst>
          </p:cNvPr>
          <p:cNvSpPr/>
          <p:nvPr/>
        </p:nvSpPr>
        <p:spPr>
          <a:xfrm>
            <a:off x="6690594" y="251369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78A218-D70C-4119-9B0C-E829DDBC685F}"/>
              </a:ext>
            </a:extLst>
          </p:cNvPr>
          <p:cNvSpPr/>
          <p:nvPr/>
        </p:nvSpPr>
        <p:spPr>
          <a:xfrm>
            <a:off x="6899129" y="224849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D83CD2-2C83-4AF8-85D8-1FE4FA54ECF6}"/>
              </a:ext>
            </a:extLst>
          </p:cNvPr>
          <p:cNvSpPr/>
          <p:nvPr/>
        </p:nvSpPr>
        <p:spPr>
          <a:xfrm>
            <a:off x="5912426" y="2976231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C7FA91-4DDE-47A5-8F83-B6999D1FEC94}"/>
              </a:ext>
            </a:extLst>
          </p:cNvPr>
          <p:cNvSpPr/>
          <p:nvPr/>
        </p:nvSpPr>
        <p:spPr>
          <a:xfrm>
            <a:off x="6188364" y="295861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EA366C-901D-4C42-B5D4-AFA14CFAE497}"/>
              </a:ext>
            </a:extLst>
          </p:cNvPr>
          <p:cNvSpPr/>
          <p:nvPr/>
        </p:nvSpPr>
        <p:spPr>
          <a:xfrm>
            <a:off x="6599382" y="286671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67412B-A13D-4E98-92ED-A61E1C48CF11}"/>
              </a:ext>
            </a:extLst>
          </p:cNvPr>
          <p:cNvSpPr/>
          <p:nvPr/>
        </p:nvSpPr>
        <p:spPr>
          <a:xfrm>
            <a:off x="7014444" y="265806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32E1E5-AA5A-4CD3-B57B-E388AF989BD0}"/>
              </a:ext>
            </a:extLst>
          </p:cNvPr>
          <p:cNvSpPr/>
          <p:nvPr/>
        </p:nvSpPr>
        <p:spPr>
          <a:xfrm>
            <a:off x="6358668" y="324652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C0B597-E57E-4415-8436-255BF2651B21}"/>
              </a:ext>
            </a:extLst>
          </p:cNvPr>
          <p:cNvSpPr/>
          <p:nvPr/>
        </p:nvSpPr>
        <p:spPr>
          <a:xfrm>
            <a:off x="6878929" y="305739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5BB4E8-57B2-4B6B-9E07-38C5A6CDBA54}"/>
              </a:ext>
            </a:extLst>
          </p:cNvPr>
          <p:cNvSpPr/>
          <p:nvPr/>
        </p:nvSpPr>
        <p:spPr>
          <a:xfrm>
            <a:off x="7319244" y="2408329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441012-399A-495E-A344-57DA4CFB5AFE}"/>
              </a:ext>
            </a:extLst>
          </p:cNvPr>
          <p:cNvSpPr/>
          <p:nvPr/>
        </p:nvSpPr>
        <p:spPr>
          <a:xfrm>
            <a:off x="7707340" y="2425043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BA92AE-3257-41B9-87BB-5C1CA84F661A}"/>
              </a:ext>
            </a:extLst>
          </p:cNvPr>
          <p:cNvSpPr/>
          <p:nvPr/>
        </p:nvSpPr>
        <p:spPr>
          <a:xfrm>
            <a:off x="7285188" y="2877738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F75257-2E9F-43FE-9261-33E58EF1CB04}"/>
              </a:ext>
            </a:extLst>
          </p:cNvPr>
          <p:cNvSpPr/>
          <p:nvPr/>
        </p:nvSpPr>
        <p:spPr>
          <a:xfrm>
            <a:off x="6085032" y="3246526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3011FF-97D0-4EE3-9719-70610A55C0AC}"/>
              </a:ext>
            </a:extLst>
          </p:cNvPr>
          <p:cNvSpPr/>
          <p:nvPr/>
        </p:nvSpPr>
        <p:spPr>
          <a:xfrm>
            <a:off x="6584376" y="312074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C64861-E00A-4260-9E11-F7482FAF6E51}"/>
              </a:ext>
            </a:extLst>
          </p:cNvPr>
          <p:cNvSpPr/>
          <p:nvPr/>
        </p:nvSpPr>
        <p:spPr>
          <a:xfrm>
            <a:off x="6714440" y="333309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D08824-588E-4B46-9A4D-91D319352030}"/>
              </a:ext>
            </a:extLst>
          </p:cNvPr>
          <p:cNvSpPr/>
          <p:nvPr/>
        </p:nvSpPr>
        <p:spPr>
          <a:xfrm>
            <a:off x="7391982" y="3339670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26299A-F8D6-4C54-9086-B83703E8D71E}"/>
              </a:ext>
            </a:extLst>
          </p:cNvPr>
          <p:cNvSpPr/>
          <p:nvPr/>
        </p:nvSpPr>
        <p:spPr>
          <a:xfrm>
            <a:off x="5612826" y="303986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B21252-6415-4EAA-ADD1-1FD2CD547007}"/>
              </a:ext>
            </a:extLst>
          </p:cNvPr>
          <p:cNvSpPr/>
          <p:nvPr/>
        </p:nvSpPr>
        <p:spPr>
          <a:xfrm>
            <a:off x="6268038" y="356800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C3634A-4238-4333-AC24-B39D0DFE6DEE}"/>
              </a:ext>
            </a:extLst>
          </p:cNvPr>
          <p:cNvSpPr/>
          <p:nvPr/>
        </p:nvSpPr>
        <p:spPr>
          <a:xfrm>
            <a:off x="6893361" y="36210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101B1C-8DFF-4C25-88F5-804F8331B1E6}"/>
              </a:ext>
            </a:extLst>
          </p:cNvPr>
          <p:cNvSpPr/>
          <p:nvPr/>
        </p:nvSpPr>
        <p:spPr>
          <a:xfrm>
            <a:off x="6358668" y="19974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75A1B5-9279-40DA-8004-C0455D8B1ED6}"/>
              </a:ext>
            </a:extLst>
          </p:cNvPr>
          <p:cNvSpPr/>
          <p:nvPr/>
        </p:nvSpPr>
        <p:spPr>
          <a:xfrm>
            <a:off x="7928652" y="420078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5342E4-C69B-4DE5-9373-7A33833FEC57}"/>
              </a:ext>
            </a:extLst>
          </p:cNvPr>
          <p:cNvSpPr/>
          <p:nvPr/>
        </p:nvSpPr>
        <p:spPr>
          <a:xfrm>
            <a:off x="7838731" y="4531404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4C4169-0C3F-426A-AC92-5BAFF86C3583}"/>
              </a:ext>
            </a:extLst>
          </p:cNvPr>
          <p:cNvSpPr/>
          <p:nvPr/>
        </p:nvSpPr>
        <p:spPr>
          <a:xfrm>
            <a:off x="8102932" y="46661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CAEA73-ACE7-4300-9109-C1B1ADFAA783}"/>
              </a:ext>
            </a:extLst>
          </p:cNvPr>
          <p:cNvSpPr/>
          <p:nvPr/>
        </p:nvSpPr>
        <p:spPr>
          <a:xfrm>
            <a:off x="8506557" y="461286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FF6B4D-0C5D-4152-8AB9-9514DBCE6E18}"/>
              </a:ext>
            </a:extLst>
          </p:cNvPr>
          <p:cNvSpPr/>
          <p:nvPr/>
        </p:nvSpPr>
        <p:spPr>
          <a:xfrm>
            <a:off x="8308740" y="475388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81FDDB-CFB5-45CE-8F9B-52744A092A02}"/>
              </a:ext>
            </a:extLst>
          </p:cNvPr>
          <p:cNvSpPr/>
          <p:nvPr/>
        </p:nvSpPr>
        <p:spPr>
          <a:xfrm>
            <a:off x="8147893" y="410240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A917AD-CAE9-4385-AF30-A5EC9192D270}"/>
              </a:ext>
            </a:extLst>
          </p:cNvPr>
          <p:cNvSpPr/>
          <p:nvPr/>
        </p:nvSpPr>
        <p:spPr>
          <a:xfrm>
            <a:off x="8583212" y="4191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FCF2BE-C404-4794-B599-DDF719BFB217}"/>
              </a:ext>
            </a:extLst>
          </p:cNvPr>
          <p:cNvSpPr/>
          <p:nvPr/>
        </p:nvSpPr>
        <p:spPr>
          <a:xfrm>
            <a:off x="8220296" y="433553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747596-75EB-491C-8201-DCA09DDD9EE3}"/>
              </a:ext>
            </a:extLst>
          </p:cNvPr>
          <p:cNvSpPr/>
          <p:nvPr/>
        </p:nvSpPr>
        <p:spPr>
          <a:xfrm>
            <a:off x="8784935" y="455025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B8AF87-7182-47AA-999E-51670E4AF868}"/>
              </a:ext>
            </a:extLst>
          </p:cNvPr>
          <p:cNvSpPr/>
          <p:nvPr/>
        </p:nvSpPr>
        <p:spPr>
          <a:xfrm>
            <a:off x="9192812" y="447092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7047B2-7598-40BD-90B6-7AE4D61BB0AA}"/>
              </a:ext>
            </a:extLst>
          </p:cNvPr>
          <p:cNvSpPr/>
          <p:nvPr/>
        </p:nvSpPr>
        <p:spPr>
          <a:xfrm>
            <a:off x="8905531" y="4339183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D08DF0-77B4-4C59-9A99-6A6723570C9A}"/>
              </a:ext>
            </a:extLst>
          </p:cNvPr>
          <p:cNvSpPr/>
          <p:nvPr/>
        </p:nvSpPr>
        <p:spPr>
          <a:xfrm>
            <a:off x="9235784" y="405774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381C1FE-B667-4E66-89E4-1C2A83939DA2}"/>
              </a:ext>
            </a:extLst>
          </p:cNvPr>
          <p:cNvSpPr/>
          <p:nvPr/>
        </p:nvSpPr>
        <p:spPr>
          <a:xfrm>
            <a:off x="8860570" y="4039875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078FF1-A7F4-43F3-A2B4-9400C2551C6C}"/>
              </a:ext>
            </a:extLst>
          </p:cNvPr>
          <p:cNvSpPr/>
          <p:nvPr/>
        </p:nvSpPr>
        <p:spPr>
          <a:xfrm>
            <a:off x="7883691" y="478430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F352A7A-CB73-47B2-A3A3-B1710D0C5F61}"/>
              </a:ext>
            </a:extLst>
          </p:cNvPr>
          <p:cNvSpPr/>
          <p:nvPr/>
        </p:nvSpPr>
        <p:spPr>
          <a:xfrm>
            <a:off x="8389193" y="405567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221F64-C39B-463B-B191-FFD73D6312FC}"/>
              </a:ext>
            </a:extLst>
          </p:cNvPr>
          <p:cNvSpPr/>
          <p:nvPr/>
        </p:nvSpPr>
        <p:spPr>
          <a:xfrm>
            <a:off x="8698464" y="385147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E5F283-23B7-40EF-84E9-7EE8490D2EFB}"/>
              </a:ext>
            </a:extLst>
          </p:cNvPr>
          <p:cNvSpPr/>
          <p:nvPr/>
        </p:nvSpPr>
        <p:spPr>
          <a:xfrm>
            <a:off x="9040954" y="3880941"/>
            <a:ext cx="89921" cy="89333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37A665-2133-4623-A8AC-7EDE04F9BE20}"/>
              </a:ext>
            </a:extLst>
          </p:cNvPr>
          <p:cNvSpPr/>
          <p:nvPr/>
        </p:nvSpPr>
        <p:spPr>
          <a:xfrm>
            <a:off x="8994485" y="4884998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3D57CE4-67BE-4AAE-A7AC-B767978E6F87}"/>
              </a:ext>
            </a:extLst>
          </p:cNvPr>
          <p:cNvSpPr/>
          <p:nvPr/>
        </p:nvSpPr>
        <p:spPr>
          <a:xfrm>
            <a:off x="9284085" y="49948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5238B8-A3CC-4883-A22D-C7D9977469D4}"/>
              </a:ext>
            </a:extLst>
          </p:cNvPr>
          <p:cNvSpPr/>
          <p:nvPr/>
        </p:nvSpPr>
        <p:spPr>
          <a:xfrm>
            <a:off x="9543924" y="4798551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33B734-DD11-4E56-BA13-6A4EDBC17C5C}"/>
              </a:ext>
            </a:extLst>
          </p:cNvPr>
          <p:cNvSpPr/>
          <p:nvPr/>
        </p:nvSpPr>
        <p:spPr>
          <a:xfrm>
            <a:off x="9588885" y="5299647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A16AA7-EF36-424D-BECF-0B19BA2A8937}"/>
              </a:ext>
            </a:extLst>
          </p:cNvPr>
          <p:cNvSpPr/>
          <p:nvPr/>
        </p:nvSpPr>
        <p:spPr>
          <a:xfrm>
            <a:off x="8864640" y="5180236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FFD18F9-AEF5-4CD8-8E09-4411FC02B036}"/>
              </a:ext>
            </a:extLst>
          </p:cNvPr>
          <p:cNvSpPr/>
          <p:nvPr/>
        </p:nvSpPr>
        <p:spPr>
          <a:xfrm>
            <a:off x="9313390" y="5325464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C1FD96-5796-4F32-B25D-96902FDB5025}"/>
              </a:ext>
            </a:extLst>
          </p:cNvPr>
          <p:cNvSpPr/>
          <p:nvPr/>
        </p:nvSpPr>
        <p:spPr>
          <a:xfrm>
            <a:off x="9750810" y="5049099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1EC7CB-78BE-4B7B-BB17-47B5E0B49340}"/>
              </a:ext>
            </a:extLst>
          </p:cNvPr>
          <p:cNvSpPr/>
          <p:nvPr/>
        </p:nvSpPr>
        <p:spPr>
          <a:xfrm>
            <a:off x="9884836" y="5388980"/>
            <a:ext cx="89921" cy="893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9460992-4A12-486F-A56D-758F33B46563}"/>
              </a:ext>
            </a:extLst>
          </p:cNvPr>
          <p:cNvSpPr/>
          <p:nvPr/>
        </p:nvSpPr>
        <p:spPr>
          <a:xfrm>
            <a:off x="6098031" y="226184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A29363-9F30-4701-B1F8-3D9F85F3FC00}"/>
              </a:ext>
            </a:extLst>
          </p:cNvPr>
          <p:cNvSpPr/>
          <p:nvPr/>
        </p:nvSpPr>
        <p:spPr>
          <a:xfrm>
            <a:off x="6663468" y="230228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0174CC-7AF0-496A-A53D-46343F73F899}"/>
              </a:ext>
            </a:extLst>
          </p:cNvPr>
          <p:cNvSpPr/>
          <p:nvPr/>
        </p:nvSpPr>
        <p:spPr>
          <a:xfrm>
            <a:off x="6710689" y="2072487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C18671F-0DD0-45C6-9757-02FC96E118AD}"/>
              </a:ext>
            </a:extLst>
          </p:cNvPr>
          <p:cNvSpPr/>
          <p:nvPr/>
        </p:nvSpPr>
        <p:spPr>
          <a:xfrm>
            <a:off x="7027033" y="245128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19D3DB8-43D7-46B0-8227-BE1EC58B9CBA}"/>
              </a:ext>
            </a:extLst>
          </p:cNvPr>
          <p:cNvSpPr/>
          <p:nvPr/>
        </p:nvSpPr>
        <p:spPr>
          <a:xfrm>
            <a:off x="7045761" y="377342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C4D2E4-37D2-4789-8460-94E53FB9ADA2}"/>
              </a:ext>
            </a:extLst>
          </p:cNvPr>
          <p:cNvSpPr/>
          <p:nvPr/>
        </p:nvSpPr>
        <p:spPr>
          <a:xfrm>
            <a:off x="7616128" y="3768314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90C0FF2-DA3C-498D-87E4-75EA05DDCE96}"/>
              </a:ext>
            </a:extLst>
          </p:cNvPr>
          <p:cNvSpPr/>
          <p:nvPr/>
        </p:nvSpPr>
        <p:spPr>
          <a:xfrm>
            <a:off x="7983660" y="338856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072E590-A1EB-4F58-A943-2A477B3E2033}"/>
              </a:ext>
            </a:extLst>
          </p:cNvPr>
          <p:cNvSpPr/>
          <p:nvPr/>
        </p:nvSpPr>
        <p:spPr>
          <a:xfrm>
            <a:off x="6749981" y="4099675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B1DBA0E-8C99-436C-B5AC-A41C367296C8}"/>
              </a:ext>
            </a:extLst>
          </p:cNvPr>
          <p:cNvSpPr/>
          <p:nvPr/>
        </p:nvSpPr>
        <p:spPr>
          <a:xfrm>
            <a:off x="8135525" y="3080302"/>
            <a:ext cx="91212" cy="80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4BD459-5642-425D-8F46-19A58575A006}"/>
              </a:ext>
            </a:extLst>
          </p:cNvPr>
          <p:cNvSpPr txBox="1"/>
          <p:nvPr/>
        </p:nvSpPr>
        <p:spPr>
          <a:xfrm>
            <a:off x="9066855" y="3720649"/>
            <a:ext cx="692366" cy="217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cxnSp>
        <p:nvCxnSpPr>
          <p:cNvPr id="4" name="Straight Connector 3"/>
          <p:cNvCxnSpPr>
            <a:stCxn id="48" idx="5"/>
            <a:endCxn id="43" idx="1"/>
          </p:cNvCxnSpPr>
          <p:nvPr/>
        </p:nvCxnSpPr>
        <p:spPr>
          <a:xfrm>
            <a:off x="9117706" y="3957191"/>
            <a:ext cx="131247" cy="11363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2" idx="0"/>
          </p:cNvCxnSpPr>
          <p:nvPr/>
        </p:nvCxnSpPr>
        <p:spPr>
          <a:xfrm flipH="1">
            <a:off x="8950492" y="3987158"/>
            <a:ext cx="90462" cy="35202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4"/>
          </p:cNvCxnSpPr>
          <p:nvPr/>
        </p:nvCxnSpPr>
        <p:spPr>
          <a:xfrm flipH="1">
            <a:off x="9040413" y="3970274"/>
            <a:ext cx="45502" cy="90793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8" idx="2"/>
            <a:endCxn id="46" idx="7"/>
          </p:cNvCxnSpPr>
          <p:nvPr/>
        </p:nvCxnSpPr>
        <p:spPr>
          <a:xfrm flipH="1">
            <a:off x="8465945" y="3925608"/>
            <a:ext cx="575009" cy="14315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8" idx="2"/>
          </p:cNvCxnSpPr>
          <p:nvPr/>
        </p:nvCxnSpPr>
        <p:spPr>
          <a:xfrm flipH="1" flipV="1">
            <a:off x="8065355" y="3438957"/>
            <a:ext cx="975599" cy="48665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8" idx="2"/>
          </p:cNvCxnSpPr>
          <p:nvPr/>
        </p:nvCxnSpPr>
        <p:spPr>
          <a:xfrm flipH="1" flipV="1">
            <a:off x="7486187" y="3399165"/>
            <a:ext cx="1554767" cy="52644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8" idx="1"/>
            <a:endCxn id="22" idx="5"/>
          </p:cNvCxnSpPr>
          <p:nvPr/>
        </p:nvCxnSpPr>
        <p:spPr>
          <a:xfrm flipH="1" flipV="1">
            <a:off x="7785194" y="2494074"/>
            <a:ext cx="1268929" cy="13999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8" idx="2"/>
          </p:cNvCxnSpPr>
          <p:nvPr/>
        </p:nvCxnSpPr>
        <p:spPr>
          <a:xfrm flipH="1" flipV="1">
            <a:off x="8218069" y="3146847"/>
            <a:ext cx="822885" cy="7787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D0C3BF-F48A-0BF7-07D5-AB51C678530E}"/>
              </a:ext>
            </a:extLst>
          </p:cNvPr>
          <p:cNvSpPr txBox="1"/>
          <p:nvPr/>
        </p:nvSpPr>
        <p:spPr>
          <a:xfrm>
            <a:off x="492368" y="3709650"/>
            <a:ext cx="4322938" cy="1612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0" tIns="0" rIns="0" bIns="0" rtlCol="0" anchor="t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>
                <a:latin typeface="Times New Roman"/>
                <a:cs typeface="Times New Roman"/>
              </a:rPr>
              <a:t> 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a: The mean distance between a sample and all other points in the same cluster</a:t>
            </a:r>
          </a:p>
          <a:p>
            <a:pPr>
              <a:buClr>
                <a:schemeClr val="tx2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  b: The mean distance between a sample and all other points in the next nearest cluster</a:t>
            </a:r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DAD9479-DE67-FDBD-3DA3-FD39E0113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84694" y="2565696"/>
            <a:ext cx="6395049" cy="9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83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How to measure the clustering quality?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Silhouette Coefficient:</a:t>
            </a:r>
          </a:p>
          <a:p>
            <a:pPr marL="239994" lvl="1" indent="0">
              <a:buNone/>
            </a:pPr>
            <a:endParaRPr lang="en-US" sz="240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50" dirty="0"/>
              <a:t>Unsupervised Learning – Clustering Evaluation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2368" y="3709650"/>
            <a:ext cx="4322938" cy="1612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0" tIns="0" rIns="0" bIns="0" rtlCol="0" anchor="t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 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a: The mean distance between a sample and all other points in the same cluster</a:t>
            </a:r>
          </a:p>
          <a:p>
            <a:pPr>
              <a:buClr>
                <a:schemeClr val="tx2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  b: The mean distance between a sample and all other points in the next nearest cluster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9172D-10FF-289D-3D81-FE864F0008E7}"/>
              </a:ext>
            </a:extLst>
          </p:cNvPr>
          <p:cNvGrpSpPr/>
          <p:nvPr/>
        </p:nvGrpSpPr>
        <p:grpSpPr>
          <a:xfrm>
            <a:off x="6181750" y="2219442"/>
            <a:ext cx="3785623" cy="3102341"/>
            <a:chOff x="912015" y="2715201"/>
            <a:chExt cx="3785623" cy="310234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985EEBF-B525-3D2B-BEDA-B1EB69E61BC0}"/>
                </a:ext>
              </a:extLst>
            </p:cNvPr>
            <p:cNvGrpSpPr/>
            <p:nvPr/>
          </p:nvGrpSpPr>
          <p:grpSpPr>
            <a:xfrm>
              <a:off x="1254870" y="2715201"/>
              <a:ext cx="3442768" cy="2815007"/>
              <a:chOff x="566316" y="2494864"/>
              <a:chExt cx="3442768" cy="281500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2CC5DF0-F6FC-85AB-E91B-BC727D5E099B}"/>
                  </a:ext>
                </a:extLst>
              </p:cNvPr>
              <p:cNvGrpSpPr/>
              <p:nvPr/>
            </p:nvGrpSpPr>
            <p:grpSpPr>
              <a:xfrm>
                <a:off x="566316" y="2494864"/>
                <a:ext cx="3442768" cy="2815007"/>
                <a:chOff x="2953305" y="1797127"/>
                <a:chExt cx="4287397" cy="3301578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00BB49C-1791-1F22-3052-EB6CAA8EA1AB}"/>
                    </a:ext>
                  </a:extLst>
                </p:cNvPr>
                <p:cNvSpPr/>
                <p:nvPr/>
              </p:nvSpPr>
              <p:spPr>
                <a:xfrm>
                  <a:off x="4428202" y="3035216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6FFADECF-CE93-2B70-905B-AFA9A2DB1B6E}"/>
                    </a:ext>
                  </a:extLst>
                </p:cNvPr>
                <p:cNvSpPr/>
                <p:nvPr/>
              </p:nvSpPr>
              <p:spPr>
                <a:xfrm>
                  <a:off x="3373619" y="3759825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07BB387-DA8F-477B-91F3-EFE8E0222812}"/>
                    </a:ext>
                  </a:extLst>
                </p:cNvPr>
                <p:cNvSpPr/>
                <p:nvPr/>
              </p:nvSpPr>
              <p:spPr>
                <a:xfrm>
                  <a:off x="3597236" y="3124304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C8A35F32-F94E-3B85-0705-C4164766B78E}"/>
                    </a:ext>
                  </a:extLst>
                </p:cNvPr>
                <p:cNvSpPr/>
                <p:nvPr/>
              </p:nvSpPr>
              <p:spPr>
                <a:xfrm>
                  <a:off x="5849721" y="2971399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E629FF91-2CBA-DAF4-78DC-2FA4DC4F00EA}"/>
                    </a:ext>
                  </a:extLst>
                </p:cNvPr>
                <p:cNvSpPr/>
                <p:nvPr/>
              </p:nvSpPr>
              <p:spPr>
                <a:xfrm>
                  <a:off x="3941623" y="2539905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87221B6-4B14-CCFE-8B55-7D6CA3A71A81}"/>
                    </a:ext>
                  </a:extLst>
                </p:cNvPr>
                <p:cNvSpPr/>
                <p:nvPr/>
              </p:nvSpPr>
              <p:spPr>
                <a:xfrm>
                  <a:off x="5121799" y="3276407"/>
                  <a:ext cx="91212" cy="8087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CAD9E018-0586-B967-17A6-E794E9DF0352}"/>
                    </a:ext>
                  </a:extLst>
                </p:cNvPr>
                <p:cNvCxnSpPr/>
                <p:nvPr/>
              </p:nvCxnSpPr>
              <p:spPr>
                <a:xfrm flipV="1">
                  <a:off x="2953306" y="1797127"/>
                  <a:ext cx="0" cy="33015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6812564F-6C3A-6072-EA71-5C922DF06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3305" y="5056283"/>
                  <a:ext cx="4287397" cy="240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C7D02EE-F0BA-7D44-D646-41F675CF8C35}"/>
                  </a:ext>
                </a:extLst>
              </p:cNvPr>
              <p:cNvSpPr/>
              <p:nvPr/>
            </p:nvSpPr>
            <p:spPr>
              <a:xfrm>
                <a:off x="1159755" y="2890319"/>
                <a:ext cx="501267" cy="51044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err="1"/>
              </a:p>
            </p:txBody>
          </p:sp>
          <p:sp>
            <p:nvSpPr>
              <p:cNvPr id="95" name="Arrow: Right 94">
                <a:extLst>
                  <a:ext uri="{FF2B5EF4-FFF2-40B4-BE49-F238E27FC236}">
                    <a16:creationId xmlns:a16="http://schemas.microsoft.com/office/drawing/2014/main" id="{0BCBBEF8-4DCD-3445-9EFF-76BCE17845EC}"/>
                  </a:ext>
                </a:extLst>
              </p:cNvPr>
              <p:cNvSpPr/>
              <p:nvPr/>
            </p:nvSpPr>
            <p:spPr>
              <a:xfrm rot="8580000">
                <a:off x="1647035" y="2825765"/>
                <a:ext cx="629540" cy="163308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err="1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4A4BC24-791A-EBFC-DBA4-CD22C9AB8A2F}"/>
                </a:ext>
              </a:extLst>
            </p:cNvPr>
            <p:cNvSpPr txBox="1"/>
            <p:nvPr/>
          </p:nvSpPr>
          <p:spPr>
            <a:xfrm rot="-5400000">
              <a:off x="26165" y="4019779"/>
              <a:ext cx="2017922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Times New Roman"/>
                  <a:ea typeface="+mn-lt"/>
                  <a:cs typeface="+mn-lt"/>
                </a:rPr>
                <a:t>Silhouette Coefficient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EF3A54-CD1B-61CB-359E-935E59D32308}"/>
                </a:ext>
              </a:extLst>
            </p:cNvPr>
            <p:cNvSpPr txBox="1"/>
            <p:nvPr/>
          </p:nvSpPr>
          <p:spPr>
            <a:xfrm>
              <a:off x="2009200" y="5571321"/>
              <a:ext cx="2017922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n-US" sz="1600">
                  <a:latin typeface="Times New Roman"/>
                  <a:cs typeface="Arial"/>
                </a:rPr>
                <a:t>Num of Clusters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7CD3E81-6580-EE33-7C81-7132E4FBF70E}"/>
              </a:ext>
            </a:extLst>
          </p:cNvPr>
          <p:cNvSpPr txBox="1"/>
          <p:nvPr/>
        </p:nvSpPr>
        <p:spPr>
          <a:xfrm>
            <a:off x="7734299" y="2216685"/>
            <a:ext cx="201792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Times New Roman"/>
                <a:cs typeface="Arial"/>
              </a:rPr>
              <a:t>Optimal k</a:t>
            </a:r>
            <a:endParaRPr lang="en-US">
              <a:solidFill>
                <a:srgbClr val="FF0000"/>
              </a:solidFill>
              <a:cs typeface="Arial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3E8B82-51F6-EB9D-3655-C006963ACD1C}"/>
              </a:ext>
            </a:extLst>
          </p:cNvPr>
          <p:cNvCxnSpPr>
            <a:cxnSpLocks/>
          </p:cNvCxnSpPr>
          <p:nvPr/>
        </p:nvCxnSpPr>
        <p:spPr>
          <a:xfrm flipH="1">
            <a:off x="6902066" y="3440014"/>
            <a:ext cx="150564" cy="446183"/>
          </a:xfrm>
          <a:prstGeom prst="straightConnector1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BBE715-8B36-09B9-05E8-E2219F841B1D}"/>
              </a:ext>
            </a:extLst>
          </p:cNvPr>
          <p:cNvCxnSpPr>
            <a:cxnSpLocks/>
          </p:cNvCxnSpPr>
          <p:nvPr/>
        </p:nvCxnSpPr>
        <p:spPr>
          <a:xfrm flipH="1">
            <a:off x="7104041" y="2944255"/>
            <a:ext cx="224009" cy="400279"/>
          </a:xfrm>
          <a:prstGeom prst="straightConnector1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85D9883-4B5C-06B9-9EC2-5603789E96D3}"/>
              </a:ext>
            </a:extLst>
          </p:cNvPr>
          <p:cNvCxnSpPr>
            <a:cxnSpLocks/>
          </p:cNvCxnSpPr>
          <p:nvPr/>
        </p:nvCxnSpPr>
        <p:spPr>
          <a:xfrm flipH="1" flipV="1">
            <a:off x="7397824" y="2949762"/>
            <a:ext cx="279093" cy="306636"/>
          </a:xfrm>
          <a:prstGeom prst="straightConnector1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899F6D8-9353-E6F5-079A-0E6E6F4909E4}"/>
              </a:ext>
            </a:extLst>
          </p:cNvPr>
          <p:cNvCxnSpPr>
            <a:cxnSpLocks/>
          </p:cNvCxnSpPr>
          <p:nvPr/>
        </p:nvCxnSpPr>
        <p:spPr>
          <a:xfrm>
            <a:off x="7814628" y="3348206"/>
            <a:ext cx="427821" cy="161582"/>
          </a:xfrm>
          <a:prstGeom prst="straightConnector1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1132BEA-2B6B-76C8-1C48-628DF451A6B5}"/>
              </a:ext>
            </a:extLst>
          </p:cNvPr>
          <p:cNvCxnSpPr>
            <a:cxnSpLocks/>
          </p:cNvCxnSpPr>
          <p:nvPr/>
        </p:nvCxnSpPr>
        <p:spPr>
          <a:xfrm flipH="1">
            <a:off x="8352619" y="3265579"/>
            <a:ext cx="490249" cy="244207"/>
          </a:xfrm>
          <a:prstGeom prst="straightConnector1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428A385-FCA8-542A-0ED3-328EF4B4A7B3}"/>
              </a:ext>
            </a:extLst>
          </p:cNvPr>
          <p:cNvSpPr/>
          <p:nvPr/>
        </p:nvSpPr>
        <p:spPr>
          <a:xfrm>
            <a:off x="9443494" y="3859633"/>
            <a:ext cx="73243" cy="6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DA2D78-4B2E-08A2-35BB-B2395DA5BB65}"/>
              </a:ext>
            </a:extLst>
          </p:cNvPr>
          <p:cNvCxnSpPr>
            <a:cxnSpLocks/>
          </p:cNvCxnSpPr>
          <p:nvPr/>
        </p:nvCxnSpPr>
        <p:spPr>
          <a:xfrm flipH="1" flipV="1">
            <a:off x="8931005" y="3261907"/>
            <a:ext cx="526971" cy="609599"/>
          </a:xfrm>
          <a:prstGeom prst="straightConnector1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95A1AE1-BB12-9F2A-BE8E-E12129505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84694" y="2565696"/>
            <a:ext cx="6395049" cy="9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21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5549567" cy="480053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/>
              <a:t>How to reduce dimensionality?</a:t>
            </a:r>
            <a:endParaRPr lang="en-US"/>
          </a:p>
          <a:p>
            <a:pPr marL="239395" indent="-239395"/>
            <a:r>
              <a:rPr lang="en-US" sz="2400" dirty="0">
                <a:cs typeface="Arial"/>
              </a:rPr>
              <a:t>Principal Component Analysis (PCA) most popular method</a:t>
            </a:r>
          </a:p>
          <a:p>
            <a:pPr marL="239395" indent="-239395"/>
            <a:endParaRPr lang="en-US" sz="2400">
              <a:ea typeface="+mn-lt"/>
              <a:cs typeface="+mn-lt"/>
            </a:endParaRPr>
          </a:p>
          <a:p>
            <a:pPr marL="239395" indent="-239395"/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Think about a high dimensional dataset</a:t>
            </a:r>
            <a:endParaRPr lang="en-US"/>
          </a:p>
          <a:p>
            <a:pPr marL="0" indent="0">
              <a:buFont typeface="Wingdings 2" panose="05020102010507070707" pitchFamily="18" charset="2"/>
              <a:buNone/>
            </a:pPr>
            <a:endParaRPr lang="en-US" sz="2400">
              <a:cs typeface="Arial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sz="2400">
              <a:cs typeface="Arial"/>
            </a:endParaRPr>
          </a:p>
          <a:p>
            <a:pPr marL="0" indent="0">
              <a:buNone/>
            </a:pPr>
            <a:r>
              <a:rPr lang="en-US" sz="2400">
                <a:cs typeface="Arial"/>
              </a:rPr>
              <a:t>Which direction has the most variance?</a:t>
            </a:r>
          </a:p>
          <a:p>
            <a:pPr marL="239395" lvl="1" indent="0">
              <a:buNone/>
            </a:pPr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50"/>
              <a:t>Unsupervised Learning – </a:t>
            </a:r>
            <a:r>
              <a:rPr lang="en-US" altLang="zh-CN" sz="2650" dirty="0"/>
              <a:t>Dimension Reduction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03C96E-0ABF-FC51-0950-C6FD845038CC}"/>
              </a:ext>
            </a:extLst>
          </p:cNvPr>
          <p:cNvGrpSpPr/>
          <p:nvPr/>
        </p:nvGrpSpPr>
        <p:grpSpPr>
          <a:xfrm>
            <a:off x="6230823" y="1971561"/>
            <a:ext cx="4287397" cy="3301578"/>
            <a:chOff x="2953305" y="1797127"/>
            <a:chExt cx="4287397" cy="330157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B7BD19-E8EA-E56C-48A9-A99AA1F44A16}"/>
                </a:ext>
              </a:extLst>
            </p:cNvPr>
            <p:cNvSpPr/>
            <p:nvPr/>
          </p:nvSpPr>
          <p:spPr>
            <a:xfrm>
              <a:off x="4367046" y="266197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B09E96-1132-0CC0-6891-AE8B4B0088CF}"/>
                </a:ext>
              </a:extLst>
            </p:cNvPr>
            <p:cNvSpPr/>
            <p:nvPr/>
          </p:nvSpPr>
          <p:spPr>
            <a:xfrm>
              <a:off x="4541479" y="248754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106D9F-1DCC-0B62-374F-D978B18DAA2B}"/>
                </a:ext>
              </a:extLst>
            </p:cNvPr>
            <p:cNvSpPr/>
            <p:nvPr/>
          </p:nvSpPr>
          <p:spPr>
            <a:xfrm>
              <a:off x="4633287" y="266197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1B5D35-6CDB-069D-3C01-525A01A28492}"/>
                </a:ext>
              </a:extLst>
            </p:cNvPr>
            <p:cNvSpPr/>
            <p:nvPr/>
          </p:nvSpPr>
          <p:spPr>
            <a:xfrm>
              <a:off x="4725094" y="224884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A7DB8A-D6D5-A9FF-AD65-EDE5775D135B}"/>
                </a:ext>
              </a:extLst>
            </p:cNvPr>
            <p:cNvSpPr/>
            <p:nvPr/>
          </p:nvSpPr>
          <p:spPr>
            <a:xfrm>
              <a:off x="4890347" y="245082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E9A9A1-6828-1910-BA09-930E81E36CA5}"/>
                </a:ext>
              </a:extLst>
            </p:cNvPr>
            <p:cNvSpPr/>
            <p:nvPr/>
          </p:nvSpPr>
          <p:spPr>
            <a:xfrm>
              <a:off x="4210973" y="305674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4B3BC0-A8B2-6FA1-3885-D113FB4A7A39}"/>
                </a:ext>
              </a:extLst>
            </p:cNvPr>
            <p:cNvSpPr/>
            <p:nvPr/>
          </p:nvSpPr>
          <p:spPr>
            <a:xfrm>
              <a:off x="4633287" y="309347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874150-BE6F-2034-0910-9BBBD5A19830}"/>
                </a:ext>
              </a:extLst>
            </p:cNvPr>
            <p:cNvSpPr/>
            <p:nvPr/>
          </p:nvSpPr>
          <p:spPr>
            <a:xfrm>
              <a:off x="4982153" y="2937400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A5949F-66B9-7582-5BCB-F698BC59C974}"/>
                </a:ext>
              </a:extLst>
            </p:cNvPr>
            <p:cNvSpPr/>
            <p:nvPr/>
          </p:nvSpPr>
          <p:spPr>
            <a:xfrm>
              <a:off x="5340202" y="270788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AF49E6-A5A3-2660-91B0-5F17E54EED6E}"/>
                </a:ext>
              </a:extLst>
            </p:cNvPr>
            <p:cNvSpPr/>
            <p:nvPr/>
          </p:nvSpPr>
          <p:spPr>
            <a:xfrm>
              <a:off x="5248395" y="233147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C49F65-CD78-CAD2-BD6C-E05E570EAFF9}"/>
                </a:ext>
              </a:extLst>
            </p:cNvPr>
            <p:cNvSpPr/>
            <p:nvPr/>
          </p:nvSpPr>
          <p:spPr>
            <a:xfrm>
              <a:off x="5294298" y="2046870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346EBC-BDFB-5015-ACD0-0EEDD8C52BA6}"/>
                </a:ext>
              </a:extLst>
            </p:cNvPr>
            <p:cNvSpPr/>
            <p:nvPr/>
          </p:nvSpPr>
          <p:spPr>
            <a:xfrm>
              <a:off x="5725793" y="224884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C41005-6FA0-8B3F-2004-93D02EEDAE68}"/>
                </a:ext>
              </a:extLst>
            </p:cNvPr>
            <p:cNvSpPr/>
            <p:nvPr/>
          </p:nvSpPr>
          <p:spPr>
            <a:xfrm>
              <a:off x="5817600" y="1936701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0300D9-40EB-FAC6-AA65-F03CFB452A22}"/>
                </a:ext>
              </a:extLst>
            </p:cNvPr>
            <p:cNvSpPr/>
            <p:nvPr/>
          </p:nvSpPr>
          <p:spPr>
            <a:xfrm>
              <a:off x="5725793" y="249672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3FA9741-7157-9CD7-DEA5-88FC6C84419E}"/>
                </a:ext>
              </a:extLst>
            </p:cNvPr>
            <p:cNvSpPr/>
            <p:nvPr/>
          </p:nvSpPr>
          <p:spPr>
            <a:xfrm>
              <a:off x="6093021" y="224884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79D4BD-9EDC-3145-49F9-DDA22C48DB84}"/>
                </a:ext>
              </a:extLst>
            </p:cNvPr>
            <p:cNvSpPr/>
            <p:nvPr/>
          </p:nvSpPr>
          <p:spPr>
            <a:xfrm>
              <a:off x="5101504" y="335053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718E3-865A-A361-719C-20FF1B0B619C}"/>
                </a:ext>
              </a:extLst>
            </p:cNvPr>
            <p:cNvSpPr/>
            <p:nvPr/>
          </p:nvSpPr>
          <p:spPr>
            <a:xfrm>
              <a:off x="5597262" y="298330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904614-D455-D2BB-4EB6-99D64F334293}"/>
                </a:ext>
              </a:extLst>
            </p:cNvPr>
            <p:cNvSpPr/>
            <p:nvPr/>
          </p:nvSpPr>
          <p:spPr>
            <a:xfrm>
              <a:off x="3963093" y="279050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8D9B53-F59F-A818-B22F-128721F04CBC}"/>
                </a:ext>
              </a:extLst>
            </p:cNvPr>
            <p:cNvSpPr/>
            <p:nvPr/>
          </p:nvSpPr>
          <p:spPr>
            <a:xfrm>
              <a:off x="4008997" y="348824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9396E6D-8CF0-9AFF-47F0-09DC848BC6F1}"/>
                </a:ext>
              </a:extLst>
            </p:cNvPr>
            <p:cNvSpPr/>
            <p:nvPr/>
          </p:nvSpPr>
          <p:spPr>
            <a:xfrm>
              <a:off x="3724395" y="305674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CC0DBE-62D5-16A6-4CB8-A4689AEA8473}"/>
                </a:ext>
              </a:extLst>
            </p:cNvPr>
            <p:cNvSpPr/>
            <p:nvPr/>
          </p:nvSpPr>
          <p:spPr>
            <a:xfrm>
              <a:off x="4587383" y="371776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FBE979-3016-0600-E1A8-71A9E7DCFBBE}"/>
                </a:ext>
              </a:extLst>
            </p:cNvPr>
            <p:cNvSpPr/>
            <p:nvPr/>
          </p:nvSpPr>
          <p:spPr>
            <a:xfrm>
              <a:off x="6047118" y="285477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9B1D568-7AD5-4D19-008C-48F4F2971478}"/>
                </a:ext>
              </a:extLst>
            </p:cNvPr>
            <p:cNvSpPr/>
            <p:nvPr/>
          </p:nvSpPr>
          <p:spPr>
            <a:xfrm>
              <a:off x="3632588" y="389219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53C0182-4ACB-3264-F39F-56D8B89938CA}"/>
                </a:ext>
              </a:extLst>
            </p:cNvPr>
            <p:cNvSpPr/>
            <p:nvPr/>
          </p:nvSpPr>
          <p:spPr>
            <a:xfrm>
              <a:off x="3384708" y="344233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940D85-4D84-141F-C9F5-D8EA3664A7C5}"/>
                </a:ext>
              </a:extLst>
            </p:cNvPr>
            <p:cNvSpPr/>
            <p:nvPr/>
          </p:nvSpPr>
          <p:spPr>
            <a:xfrm>
              <a:off x="3963094" y="385547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E85A52-D534-F94E-8134-AD6232CFA7B6}"/>
                </a:ext>
              </a:extLst>
            </p:cNvPr>
            <p:cNvSpPr/>
            <p:nvPr/>
          </p:nvSpPr>
          <p:spPr>
            <a:xfrm>
              <a:off x="3770298" y="3433158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0F6649-6550-A389-1547-FB26ECC3B8A8}"/>
                </a:ext>
              </a:extLst>
            </p:cNvPr>
            <p:cNvSpPr/>
            <p:nvPr/>
          </p:nvSpPr>
          <p:spPr>
            <a:xfrm>
              <a:off x="4412949" y="3405617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491845-CA2C-D354-DB15-65450ED35469}"/>
                </a:ext>
              </a:extLst>
            </p:cNvPr>
            <p:cNvSpPr/>
            <p:nvPr/>
          </p:nvSpPr>
          <p:spPr>
            <a:xfrm>
              <a:off x="3292901" y="377284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A62B729-E85C-3017-E606-A8A1CC65C12D}"/>
                </a:ext>
              </a:extLst>
            </p:cNvPr>
            <p:cNvSpPr/>
            <p:nvPr/>
          </p:nvSpPr>
          <p:spPr>
            <a:xfrm>
              <a:off x="6285816" y="2579351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793873B-DA47-981C-AE08-FEF04C8F4F1C}"/>
                </a:ext>
              </a:extLst>
            </p:cNvPr>
            <p:cNvSpPr/>
            <p:nvPr/>
          </p:nvSpPr>
          <p:spPr>
            <a:xfrm>
              <a:off x="5340202" y="326790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C04726-4EF0-FCA6-4617-D6A779D9E3F9}"/>
                </a:ext>
              </a:extLst>
            </p:cNvPr>
            <p:cNvSpPr/>
            <p:nvPr/>
          </p:nvSpPr>
          <p:spPr>
            <a:xfrm>
              <a:off x="6441889" y="2285568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F09A79-2DF7-2678-AB5C-0374A8A2429A}"/>
                </a:ext>
              </a:extLst>
            </p:cNvPr>
            <p:cNvSpPr/>
            <p:nvPr/>
          </p:nvSpPr>
          <p:spPr>
            <a:xfrm>
              <a:off x="6285817" y="1936701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B85DDD-E00E-E3C9-64A1-8EF4158A709E}"/>
                </a:ext>
              </a:extLst>
            </p:cNvPr>
            <p:cNvSpPr/>
            <p:nvPr/>
          </p:nvSpPr>
          <p:spPr>
            <a:xfrm>
              <a:off x="6643864" y="204686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C02A70A-5694-A8E3-5763-F2620BAECB64}"/>
                </a:ext>
              </a:extLst>
            </p:cNvPr>
            <p:cNvSpPr/>
            <p:nvPr/>
          </p:nvSpPr>
          <p:spPr>
            <a:xfrm>
              <a:off x="3201094" y="407580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46ED163-933C-CC4B-DAB8-0B8D7ED19BBF}"/>
                </a:ext>
              </a:extLst>
            </p:cNvPr>
            <p:cNvCxnSpPr/>
            <p:nvPr/>
          </p:nvCxnSpPr>
          <p:spPr>
            <a:xfrm flipV="1">
              <a:off x="2953306" y="1797127"/>
              <a:ext cx="0" cy="3301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AE5ECA-51CA-4712-DD06-B2E13AE9D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305" y="5056283"/>
              <a:ext cx="4287397" cy="2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D6DC65-ED4C-4D79-4660-46F475E77721}"/>
              </a:ext>
            </a:extLst>
          </p:cNvPr>
          <p:cNvCxnSpPr>
            <a:cxnSpLocks/>
          </p:cNvCxnSpPr>
          <p:nvPr/>
        </p:nvCxnSpPr>
        <p:spPr>
          <a:xfrm flipH="1">
            <a:off x="5263175" y="5241924"/>
            <a:ext cx="1000699" cy="80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379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How to reduce dimensionality?</a:t>
            </a:r>
            <a:endParaRPr lang="en-US" dirty="0"/>
          </a:p>
          <a:p>
            <a:pPr marL="239395" indent="-239395"/>
            <a:endParaRPr lang="en-US" sz="2400" dirty="0">
              <a:cs typeface="Arial"/>
            </a:endParaRPr>
          </a:p>
          <a:p>
            <a:pPr marL="239395" lvl="1" indent="0">
              <a:buFont typeface="Arial" panose="020B0604020202020204" pitchFamily="34" charset="0"/>
              <a:buNone/>
            </a:pPr>
            <a:endParaRPr lang="en-US" sz="2400" dirty="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50"/>
              <a:t>Unsupervised Learning – </a:t>
            </a:r>
            <a:r>
              <a:rPr lang="en-US" altLang="zh-CN" sz="2650" dirty="0"/>
              <a:t>Dimension Reduction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7B7BD19-E8EA-E56C-48A9-A99AA1F44A16}"/>
              </a:ext>
            </a:extLst>
          </p:cNvPr>
          <p:cNvSpPr/>
          <p:nvPr/>
        </p:nvSpPr>
        <p:spPr>
          <a:xfrm>
            <a:off x="4367046" y="266197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B09E96-1132-0CC0-6891-AE8B4B0088CF}"/>
              </a:ext>
            </a:extLst>
          </p:cNvPr>
          <p:cNvSpPr/>
          <p:nvPr/>
        </p:nvSpPr>
        <p:spPr>
          <a:xfrm>
            <a:off x="4541479" y="2487545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106D9F-1DCC-0B62-374F-D978B18DAA2B}"/>
              </a:ext>
            </a:extLst>
          </p:cNvPr>
          <p:cNvSpPr/>
          <p:nvPr/>
        </p:nvSpPr>
        <p:spPr>
          <a:xfrm>
            <a:off x="4633287" y="266197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1B5D35-6CDB-069D-3C01-525A01A28492}"/>
              </a:ext>
            </a:extLst>
          </p:cNvPr>
          <p:cNvSpPr/>
          <p:nvPr/>
        </p:nvSpPr>
        <p:spPr>
          <a:xfrm>
            <a:off x="4725094" y="2248846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A7DB8A-D6D5-A9FF-AD65-EDE5775D135B}"/>
              </a:ext>
            </a:extLst>
          </p:cNvPr>
          <p:cNvSpPr/>
          <p:nvPr/>
        </p:nvSpPr>
        <p:spPr>
          <a:xfrm>
            <a:off x="4890347" y="2450822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E9A9A1-6828-1910-BA09-930E81E36CA5}"/>
              </a:ext>
            </a:extLst>
          </p:cNvPr>
          <p:cNvSpPr/>
          <p:nvPr/>
        </p:nvSpPr>
        <p:spPr>
          <a:xfrm>
            <a:off x="4210973" y="305674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B3BC0-A8B2-6FA1-3885-D113FB4A7A39}"/>
              </a:ext>
            </a:extLst>
          </p:cNvPr>
          <p:cNvSpPr/>
          <p:nvPr/>
        </p:nvSpPr>
        <p:spPr>
          <a:xfrm>
            <a:off x="4633287" y="3093473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874150-BE6F-2034-0910-9BBBD5A19830}"/>
              </a:ext>
            </a:extLst>
          </p:cNvPr>
          <p:cNvSpPr/>
          <p:nvPr/>
        </p:nvSpPr>
        <p:spPr>
          <a:xfrm>
            <a:off x="4982153" y="2937400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A5949F-66B9-7582-5BCB-F698BC59C974}"/>
              </a:ext>
            </a:extLst>
          </p:cNvPr>
          <p:cNvSpPr/>
          <p:nvPr/>
        </p:nvSpPr>
        <p:spPr>
          <a:xfrm>
            <a:off x="5340202" y="2707882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F49E6-A5A3-2660-91B0-5F17E54EED6E}"/>
              </a:ext>
            </a:extLst>
          </p:cNvPr>
          <p:cNvSpPr/>
          <p:nvPr/>
        </p:nvSpPr>
        <p:spPr>
          <a:xfrm>
            <a:off x="5248395" y="2331473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C49F65-CD78-CAD2-BD6C-E05E570EAFF9}"/>
              </a:ext>
            </a:extLst>
          </p:cNvPr>
          <p:cNvSpPr/>
          <p:nvPr/>
        </p:nvSpPr>
        <p:spPr>
          <a:xfrm>
            <a:off x="5294298" y="2046870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346EBC-BDFB-5015-ACD0-0EEDD8C52BA6}"/>
              </a:ext>
            </a:extLst>
          </p:cNvPr>
          <p:cNvSpPr/>
          <p:nvPr/>
        </p:nvSpPr>
        <p:spPr>
          <a:xfrm>
            <a:off x="5725793" y="2248846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C41005-6FA0-8B3F-2004-93D02EEDAE68}"/>
              </a:ext>
            </a:extLst>
          </p:cNvPr>
          <p:cNvSpPr/>
          <p:nvPr/>
        </p:nvSpPr>
        <p:spPr>
          <a:xfrm>
            <a:off x="5817600" y="1936701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300D9-40EB-FAC6-AA65-F03CFB452A22}"/>
              </a:ext>
            </a:extLst>
          </p:cNvPr>
          <p:cNvSpPr/>
          <p:nvPr/>
        </p:nvSpPr>
        <p:spPr>
          <a:xfrm>
            <a:off x="5725793" y="2496725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FA9741-7157-9CD7-DEA5-88FC6C84419E}"/>
              </a:ext>
            </a:extLst>
          </p:cNvPr>
          <p:cNvSpPr/>
          <p:nvPr/>
        </p:nvSpPr>
        <p:spPr>
          <a:xfrm>
            <a:off x="6093021" y="2248845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79D4BD-9EDC-3145-49F9-DDA22C48DB84}"/>
              </a:ext>
            </a:extLst>
          </p:cNvPr>
          <p:cNvSpPr/>
          <p:nvPr/>
        </p:nvSpPr>
        <p:spPr>
          <a:xfrm>
            <a:off x="5101504" y="3350533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D718E3-865A-A361-719C-20FF1B0B619C}"/>
              </a:ext>
            </a:extLst>
          </p:cNvPr>
          <p:cNvSpPr/>
          <p:nvPr/>
        </p:nvSpPr>
        <p:spPr>
          <a:xfrm>
            <a:off x="5597262" y="2983303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904614-D455-D2BB-4EB6-99D64F334293}"/>
              </a:ext>
            </a:extLst>
          </p:cNvPr>
          <p:cNvSpPr/>
          <p:nvPr/>
        </p:nvSpPr>
        <p:spPr>
          <a:xfrm>
            <a:off x="3963093" y="279050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D9B53-F59F-A818-B22F-128721F04CBC}"/>
              </a:ext>
            </a:extLst>
          </p:cNvPr>
          <p:cNvSpPr/>
          <p:nvPr/>
        </p:nvSpPr>
        <p:spPr>
          <a:xfrm>
            <a:off x="4008997" y="3488242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396E6D-8CF0-9AFF-47F0-09DC848BC6F1}"/>
              </a:ext>
            </a:extLst>
          </p:cNvPr>
          <p:cNvSpPr/>
          <p:nvPr/>
        </p:nvSpPr>
        <p:spPr>
          <a:xfrm>
            <a:off x="3724395" y="305674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CC0DBE-62D5-16A6-4CB8-A4689AEA8473}"/>
              </a:ext>
            </a:extLst>
          </p:cNvPr>
          <p:cNvSpPr/>
          <p:nvPr/>
        </p:nvSpPr>
        <p:spPr>
          <a:xfrm>
            <a:off x="4587383" y="3717762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FBE979-3016-0600-E1A8-71A9E7DCFBBE}"/>
              </a:ext>
            </a:extLst>
          </p:cNvPr>
          <p:cNvSpPr/>
          <p:nvPr/>
        </p:nvSpPr>
        <p:spPr>
          <a:xfrm>
            <a:off x="6047118" y="2854773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1D568-7AD5-4D19-008C-48F4F2971478}"/>
              </a:ext>
            </a:extLst>
          </p:cNvPr>
          <p:cNvSpPr/>
          <p:nvPr/>
        </p:nvSpPr>
        <p:spPr>
          <a:xfrm>
            <a:off x="3632588" y="3892195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3C0182-4ACB-3264-F39F-56D8B89938CA}"/>
              </a:ext>
            </a:extLst>
          </p:cNvPr>
          <p:cNvSpPr/>
          <p:nvPr/>
        </p:nvSpPr>
        <p:spPr>
          <a:xfrm>
            <a:off x="3384708" y="344233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B940D85-4D84-141F-C9F5-D8EA3664A7C5}"/>
              </a:ext>
            </a:extLst>
          </p:cNvPr>
          <p:cNvSpPr/>
          <p:nvPr/>
        </p:nvSpPr>
        <p:spPr>
          <a:xfrm>
            <a:off x="3963094" y="3855472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E85A52-D534-F94E-8134-AD6232CFA7B6}"/>
              </a:ext>
            </a:extLst>
          </p:cNvPr>
          <p:cNvSpPr/>
          <p:nvPr/>
        </p:nvSpPr>
        <p:spPr>
          <a:xfrm>
            <a:off x="3770298" y="3433158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0F6649-6550-A389-1547-FB26ECC3B8A8}"/>
              </a:ext>
            </a:extLst>
          </p:cNvPr>
          <p:cNvSpPr/>
          <p:nvPr/>
        </p:nvSpPr>
        <p:spPr>
          <a:xfrm>
            <a:off x="4412949" y="3405617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491845-CA2C-D354-DB15-65450ED35469}"/>
              </a:ext>
            </a:extLst>
          </p:cNvPr>
          <p:cNvSpPr/>
          <p:nvPr/>
        </p:nvSpPr>
        <p:spPr>
          <a:xfrm>
            <a:off x="3292901" y="3772846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62B729-E85C-3017-E606-A8A1CC65C12D}"/>
              </a:ext>
            </a:extLst>
          </p:cNvPr>
          <p:cNvSpPr/>
          <p:nvPr/>
        </p:nvSpPr>
        <p:spPr>
          <a:xfrm>
            <a:off x="6285816" y="2579351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93873B-DA47-981C-AE08-FEF04C8F4F1C}"/>
              </a:ext>
            </a:extLst>
          </p:cNvPr>
          <p:cNvSpPr/>
          <p:nvPr/>
        </p:nvSpPr>
        <p:spPr>
          <a:xfrm>
            <a:off x="5340202" y="3267906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C04726-4EF0-FCA6-4617-D6A779D9E3F9}"/>
              </a:ext>
            </a:extLst>
          </p:cNvPr>
          <p:cNvSpPr/>
          <p:nvPr/>
        </p:nvSpPr>
        <p:spPr>
          <a:xfrm>
            <a:off x="6441889" y="2285568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CF09A79-2DF7-2678-AB5C-0374A8A2429A}"/>
              </a:ext>
            </a:extLst>
          </p:cNvPr>
          <p:cNvSpPr/>
          <p:nvPr/>
        </p:nvSpPr>
        <p:spPr>
          <a:xfrm>
            <a:off x="6285817" y="1936701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B85DDD-E00E-E3C9-64A1-8EF4158A709E}"/>
              </a:ext>
            </a:extLst>
          </p:cNvPr>
          <p:cNvSpPr/>
          <p:nvPr/>
        </p:nvSpPr>
        <p:spPr>
          <a:xfrm>
            <a:off x="6643864" y="204686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C02A70A-5694-A8E3-5763-F2620BAECB64}"/>
              </a:ext>
            </a:extLst>
          </p:cNvPr>
          <p:cNvSpPr/>
          <p:nvPr/>
        </p:nvSpPr>
        <p:spPr>
          <a:xfrm>
            <a:off x="3201094" y="407580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6ED163-933C-CC4B-DAB8-0B8D7ED19BBF}"/>
              </a:ext>
            </a:extLst>
          </p:cNvPr>
          <p:cNvCxnSpPr/>
          <p:nvPr/>
        </p:nvCxnSpPr>
        <p:spPr>
          <a:xfrm flipV="1">
            <a:off x="2953306" y="1797127"/>
            <a:ext cx="0" cy="330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AE5ECA-51CA-4712-DD06-B2E13AE9D6BB}"/>
              </a:ext>
            </a:extLst>
          </p:cNvPr>
          <p:cNvCxnSpPr>
            <a:cxnSpLocks/>
          </p:cNvCxnSpPr>
          <p:nvPr/>
        </p:nvCxnSpPr>
        <p:spPr>
          <a:xfrm flipV="1">
            <a:off x="2953305" y="5065463"/>
            <a:ext cx="4324119" cy="14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D680395-6AD6-2ED0-0EAE-D06D2C357E19}"/>
              </a:ext>
            </a:extLst>
          </p:cNvPr>
          <p:cNvSpPr/>
          <p:nvPr/>
        </p:nvSpPr>
        <p:spPr>
          <a:xfrm rot="-2280000">
            <a:off x="2778349" y="2102649"/>
            <a:ext cx="4393893" cy="195182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966000-89F1-8D6B-FA2B-3422AD81F7E3}"/>
              </a:ext>
            </a:extLst>
          </p:cNvPr>
          <p:cNvCxnSpPr>
            <a:cxnSpLocks/>
          </p:cNvCxnSpPr>
          <p:nvPr/>
        </p:nvCxnSpPr>
        <p:spPr>
          <a:xfrm flipV="1">
            <a:off x="5009787" y="1668595"/>
            <a:ext cx="1542360" cy="126345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46D23-DF3C-762A-7E38-F3330E435E0D}"/>
              </a:ext>
            </a:extLst>
          </p:cNvPr>
          <p:cNvSpPr txBox="1"/>
          <p:nvPr/>
        </p:nvSpPr>
        <p:spPr>
          <a:xfrm rot="-2580000">
            <a:off x="5285183" y="2065797"/>
            <a:ext cx="72344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 b="1">
                <a:latin typeface="Times New Roman"/>
                <a:cs typeface="Arial"/>
              </a:rPr>
              <a:t>PC #1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5F2CD-60F5-EB0D-4752-0A65FA34341D}"/>
              </a:ext>
            </a:extLst>
          </p:cNvPr>
          <p:cNvCxnSpPr>
            <a:cxnSpLocks/>
          </p:cNvCxnSpPr>
          <p:nvPr/>
        </p:nvCxnSpPr>
        <p:spPr>
          <a:xfrm flipH="1">
            <a:off x="1967296" y="5058310"/>
            <a:ext cx="1000699" cy="80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5962CD-EFA2-B7F1-8AFB-6DE339AF7D56}"/>
              </a:ext>
            </a:extLst>
          </p:cNvPr>
          <p:cNvSpPr txBox="1"/>
          <p:nvPr/>
        </p:nvSpPr>
        <p:spPr>
          <a:xfrm>
            <a:off x="6933198" y="2186068"/>
            <a:ext cx="50777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           </a:t>
            </a:r>
            <a:r>
              <a:rPr lang="en-US" sz="2000" dirty="0">
                <a:latin typeface="Times New Roman"/>
                <a:cs typeface="Arial"/>
              </a:rPr>
              <a:t>PC#1 = 0.05X</a:t>
            </a:r>
            <a:r>
              <a:rPr lang="en-US" sz="1600" dirty="0">
                <a:latin typeface="Times New Roman"/>
                <a:cs typeface="Arial"/>
              </a:rPr>
              <a:t>1</a:t>
            </a:r>
            <a:r>
              <a:rPr lang="en-US" sz="2000" dirty="0">
                <a:latin typeface="Times New Roman"/>
                <a:cs typeface="Arial"/>
              </a:rPr>
              <a:t>-0.84X</a:t>
            </a:r>
            <a:r>
              <a:rPr lang="en-US" sz="1600" dirty="0">
                <a:latin typeface="Times New Roman"/>
                <a:cs typeface="Arial"/>
              </a:rPr>
              <a:t>2</a:t>
            </a:r>
            <a:r>
              <a:rPr lang="en-US" sz="2000" dirty="0">
                <a:latin typeface="Times New Roman"/>
                <a:cs typeface="Arial"/>
              </a:rPr>
              <a:t>+…+0.11X</a:t>
            </a:r>
            <a:r>
              <a:rPr lang="en-US" sz="1600" dirty="0">
                <a:latin typeface="Times New Roman"/>
                <a:cs typeface="Arial"/>
              </a:rPr>
              <a:t>200</a:t>
            </a:r>
            <a:endParaRPr lang="en-US" sz="16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602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 dirty="0"/>
              <a:t>How to reduce dimensionality?</a:t>
            </a:r>
            <a:endParaRPr lang="en-US" dirty="0"/>
          </a:p>
          <a:p>
            <a:pPr marL="239395" indent="-239395"/>
            <a:endParaRPr lang="en-US" sz="2400" dirty="0">
              <a:cs typeface="Arial"/>
            </a:endParaRPr>
          </a:p>
          <a:p>
            <a:pPr marL="239395" lvl="1" indent="0">
              <a:buFont typeface="Arial" panose="020B0604020202020204" pitchFamily="34" charset="0"/>
              <a:buNone/>
            </a:pPr>
            <a:endParaRPr lang="en-US" sz="2400" dirty="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50"/>
              <a:t>Unsupervised Learning – </a:t>
            </a:r>
            <a:r>
              <a:rPr lang="en-US" altLang="zh-CN" sz="2650" dirty="0"/>
              <a:t>Dimension Reduction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7B7BD19-E8EA-E56C-48A9-A99AA1F44A16}"/>
              </a:ext>
            </a:extLst>
          </p:cNvPr>
          <p:cNvSpPr/>
          <p:nvPr/>
        </p:nvSpPr>
        <p:spPr>
          <a:xfrm>
            <a:off x="4367046" y="266197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B09E96-1132-0CC0-6891-AE8B4B0088CF}"/>
              </a:ext>
            </a:extLst>
          </p:cNvPr>
          <p:cNvSpPr/>
          <p:nvPr/>
        </p:nvSpPr>
        <p:spPr>
          <a:xfrm>
            <a:off x="4541479" y="2487545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106D9F-1DCC-0B62-374F-D978B18DAA2B}"/>
              </a:ext>
            </a:extLst>
          </p:cNvPr>
          <p:cNvSpPr/>
          <p:nvPr/>
        </p:nvSpPr>
        <p:spPr>
          <a:xfrm>
            <a:off x="4633287" y="266197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1B5D35-6CDB-069D-3C01-525A01A28492}"/>
              </a:ext>
            </a:extLst>
          </p:cNvPr>
          <p:cNvSpPr/>
          <p:nvPr/>
        </p:nvSpPr>
        <p:spPr>
          <a:xfrm>
            <a:off x="4725094" y="2248846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A7DB8A-D6D5-A9FF-AD65-EDE5775D135B}"/>
              </a:ext>
            </a:extLst>
          </p:cNvPr>
          <p:cNvSpPr/>
          <p:nvPr/>
        </p:nvSpPr>
        <p:spPr>
          <a:xfrm>
            <a:off x="4890347" y="2450822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E9A9A1-6828-1910-BA09-930E81E36CA5}"/>
              </a:ext>
            </a:extLst>
          </p:cNvPr>
          <p:cNvSpPr/>
          <p:nvPr/>
        </p:nvSpPr>
        <p:spPr>
          <a:xfrm>
            <a:off x="4210973" y="305674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B3BC0-A8B2-6FA1-3885-D113FB4A7A39}"/>
              </a:ext>
            </a:extLst>
          </p:cNvPr>
          <p:cNvSpPr/>
          <p:nvPr/>
        </p:nvSpPr>
        <p:spPr>
          <a:xfrm>
            <a:off x="4633287" y="3093473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874150-BE6F-2034-0910-9BBBD5A19830}"/>
              </a:ext>
            </a:extLst>
          </p:cNvPr>
          <p:cNvSpPr/>
          <p:nvPr/>
        </p:nvSpPr>
        <p:spPr>
          <a:xfrm>
            <a:off x="4982153" y="2937400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A5949F-66B9-7582-5BCB-F698BC59C974}"/>
              </a:ext>
            </a:extLst>
          </p:cNvPr>
          <p:cNvSpPr/>
          <p:nvPr/>
        </p:nvSpPr>
        <p:spPr>
          <a:xfrm>
            <a:off x="5340202" y="2707882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F49E6-A5A3-2660-91B0-5F17E54EED6E}"/>
              </a:ext>
            </a:extLst>
          </p:cNvPr>
          <p:cNvSpPr/>
          <p:nvPr/>
        </p:nvSpPr>
        <p:spPr>
          <a:xfrm>
            <a:off x="5248395" y="2331473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C49F65-CD78-CAD2-BD6C-E05E570EAFF9}"/>
              </a:ext>
            </a:extLst>
          </p:cNvPr>
          <p:cNvSpPr/>
          <p:nvPr/>
        </p:nvSpPr>
        <p:spPr>
          <a:xfrm>
            <a:off x="5294298" y="2046870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346EBC-BDFB-5015-ACD0-0EEDD8C52BA6}"/>
              </a:ext>
            </a:extLst>
          </p:cNvPr>
          <p:cNvSpPr/>
          <p:nvPr/>
        </p:nvSpPr>
        <p:spPr>
          <a:xfrm>
            <a:off x="5725793" y="2248846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C41005-6FA0-8B3F-2004-93D02EEDAE68}"/>
              </a:ext>
            </a:extLst>
          </p:cNvPr>
          <p:cNvSpPr/>
          <p:nvPr/>
        </p:nvSpPr>
        <p:spPr>
          <a:xfrm>
            <a:off x="5817600" y="1936701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300D9-40EB-FAC6-AA65-F03CFB452A22}"/>
              </a:ext>
            </a:extLst>
          </p:cNvPr>
          <p:cNvSpPr/>
          <p:nvPr/>
        </p:nvSpPr>
        <p:spPr>
          <a:xfrm>
            <a:off x="5725793" y="2496725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FA9741-7157-9CD7-DEA5-88FC6C84419E}"/>
              </a:ext>
            </a:extLst>
          </p:cNvPr>
          <p:cNvSpPr/>
          <p:nvPr/>
        </p:nvSpPr>
        <p:spPr>
          <a:xfrm>
            <a:off x="6093021" y="2248845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79D4BD-9EDC-3145-49F9-DDA22C48DB84}"/>
              </a:ext>
            </a:extLst>
          </p:cNvPr>
          <p:cNvSpPr/>
          <p:nvPr/>
        </p:nvSpPr>
        <p:spPr>
          <a:xfrm>
            <a:off x="5101504" y="3350533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D718E3-865A-A361-719C-20FF1B0B619C}"/>
              </a:ext>
            </a:extLst>
          </p:cNvPr>
          <p:cNvSpPr/>
          <p:nvPr/>
        </p:nvSpPr>
        <p:spPr>
          <a:xfrm>
            <a:off x="5597262" y="2983303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904614-D455-D2BB-4EB6-99D64F334293}"/>
              </a:ext>
            </a:extLst>
          </p:cNvPr>
          <p:cNvSpPr/>
          <p:nvPr/>
        </p:nvSpPr>
        <p:spPr>
          <a:xfrm>
            <a:off x="3963093" y="279050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D9B53-F59F-A818-B22F-128721F04CBC}"/>
              </a:ext>
            </a:extLst>
          </p:cNvPr>
          <p:cNvSpPr/>
          <p:nvPr/>
        </p:nvSpPr>
        <p:spPr>
          <a:xfrm>
            <a:off x="4008997" y="3488242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396E6D-8CF0-9AFF-47F0-09DC848BC6F1}"/>
              </a:ext>
            </a:extLst>
          </p:cNvPr>
          <p:cNvSpPr/>
          <p:nvPr/>
        </p:nvSpPr>
        <p:spPr>
          <a:xfrm>
            <a:off x="3724395" y="305674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CC0DBE-62D5-16A6-4CB8-A4689AEA8473}"/>
              </a:ext>
            </a:extLst>
          </p:cNvPr>
          <p:cNvSpPr/>
          <p:nvPr/>
        </p:nvSpPr>
        <p:spPr>
          <a:xfrm>
            <a:off x="4587383" y="3717762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FBE979-3016-0600-E1A8-71A9E7DCFBBE}"/>
              </a:ext>
            </a:extLst>
          </p:cNvPr>
          <p:cNvSpPr/>
          <p:nvPr/>
        </p:nvSpPr>
        <p:spPr>
          <a:xfrm>
            <a:off x="6047118" y="2854773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1D568-7AD5-4D19-008C-48F4F2971478}"/>
              </a:ext>
            </a:extLst>
          </p:cNvPr>
          <p:cNvSpPr/>
          <p:nvPr/>
        </p:nvSpPr>
        <p:spPr>
          <a:xfrm>
            <a:off x="3632588" y="3892195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3C0182-4ACB-3264-F39F-56D8B89938CA}"/>
              </a:ext>
            </a:extLst>
          </p:cNvPr>
          <p:cNvSpPr/>
          <p:nvPr/>
        </p:nvSpPr>
        <p:spPr>
          <a:xfrm>
            <a:off x="3384708" y="344233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B940D85-4D84-141F-C9F5-D8EA3664A7C5}"/>
              </a:ext>
            </a:extLst>
          </p:cNvPr>
          <p:cNvSpPr/>
          <p:nvPr/>
        </p:nvSpPr>
        <p:spPr>
          <a:xfrm>
            <a:off x="3963094" y="3855472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E85A52-D534-F94E-8134-AD6232CFA7B6}"/>
              </a:ext>
            </a:extLst>
          </p:cNvPr>
          <p:cNvSpPr/>
          <p:nvPr/>
        </p:nvSpPr>
        <p:spPr>
          <a:xfrm>
            <a:off x="3770298" y="3433158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0F6649-6550-A389-1547-FB26ECC3B8A8}"/>
              </a:ext>
            </a:extLst>
          </p:cNvPr>
          <p:cNvSpPr/>
          <p:nvPr/>
        </p:nvSpPr>
        <p:spPr>
          <a:xfrm>
            <a:off x="4412949" y="3405617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491845-CA2C-D354-DB15-65450ED35469}"/>
              </a:ext>
            </a:extLst>
          </p:cNvPr>
          <p:cNvSpPr/>
          <p:nvPr/>
        </p:nvSpPr>
        <p:spPr>
          <a:xfrm>
            <a:off x="3292901" y="3772846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62B729-E85C-3017-E606-A8A1CC65C12D}"/>
              </a:ext>
            </a:extLst>
          </p:cNvPr>
          <p:cNvSpPr/>
          <p:nvPr/>
        </p:nvSpPr>
        <p:spPr>
          <a:xfrm>
            <a:off x="6285816" y="2579351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93873B-DA47-981C-AE08-FEF04C8F4F1C}"/>
              </a:ext>
            </a:extLst>
          </p:cNvPr>
          <p:cNvSpPr/>
          <p:nvPr/>
        </p:nvSpPr>
        <p:spPr>
          <a:xfrm>
            <a:off x="5340202" y="3267906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C04726-4EF0-FCA6-4617-D6A779D9E3F9}"/>
              </a:ext>
            </a:extLst>
          </p:cNvPr>
          <p:cNvSpPr/>
          <p:nvPr/>
        </p:nvSpPr>
        <p:spPr>
          <a:xfrm>
            <a:off x="6441889" y="2285568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CF09A79-2DF7-2678-AB5C-0374A8A2429A}"/>
              </a:ext>
            </a:extLst>
          </p:cNvPr>
          <p:cNvSpPr/>
          <p:nvPr/>
        </p:nvSpPr>
        <p:spPr>
          <a:xfrm>
            <a:off x="6285817" y="1936701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B85DDD-E00E-E3C9-64A1-8EF4158A709E}"/>
              </a:ext>
            </a:extLst>
          </p:cNvPr>
          <p:cNvSpPr/>
          <p:nvPr/>
        </p:nvSpPr>
        <p:spPr>
          <a:xfrm>
            <a:off x="6643864" y="204686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C02A70A-5694-A8E3-5763-F2620BAECB64}"/>
              </a:ext>
            </a:extLst>
          </p:cNvPr>
          <p:cNvSpPr/>
          <p:nvPr/>
        </p:nvSpPr>
        <p:spPr>
          <a:xfrm>
            <a:off x="3201094" y="4075809"/>
            <a:ext cx="91212" cy="80875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6ED163-933C-CC4B-DAB8-0B8D7ED19BBF}"/>
              </a:ext>
            </a:extLst>
          </p:cNvPr>
          <p:cNvCxnSpPr/>
          <p:nvPr/>
        </p:nvCxnSpPr>
        <p:spPr>
          <a:xfrm flipV="1">
            <a:off x="2953306" y="1797127"/>
            <a:ext cx="0" cy="330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AE5ECA-51CA-4712-DD06-B2E13AE9D6BB}"/>
              </a:ext>
            </a:extLst>
          </p:cNvPr>
          <p:cNvCxnSpPr>
            <a:cxnSpLocks/>
          </p:cNvCxnSpPr>
          <p:nvPr/>
        </p:nvCxnSpPr>
        <p:spPr>
          <a:xfrm flipV="1">
            <a:off x="2953305" y="5065463"/>
            <a:ext cx="4324119" cy="14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D680395-6AD6-2ED0-0EAE-D06D2C357E19}"/>
              </a:ext>
            </a:extLst>
          </p:cNvPr>
          <p:cNvSpPr/>
          <p:nvPr/>
        </p:nvSpPr>
        <p:spPr>
          <a:xfrm rot="-2280000">
            <a:off x="2778349" y="2102649"/>
            <a:ext cx="4393893" cy="195182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966000-89F1-8D6B-FA2B-3422AD81F7E3}"/>
              </a:ext>
            </a:extLst>
          </p:cNvPr>
          <p:cNvCxnSpPr>
            <a:cxnSpLocks/>
          </p:cNvCxnSpPr>
          <p:nvPr/>
        </p:nvCxnSpPr>
        <p:spPr>
          <a:xfrm flipV="1">
            <a:off x="5009787" y="1668595"/>
            <a:ext cx="1542360" cy="126345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46D23-DF3C-762A-7E38-F3330E435E0D}"/>
              </a:ext>
            </a:extLst>
          </p:cNvPr>
          <p:cNvSpPr txBox="1"/>
          <p:nvPr/>
        </p:nvSpPr>
        <p:spPr>
          <a:xfrm rot="-2580000">
            <a:off x="5285183" y="2065797"/>
            <a:ext cx="72344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 b="1">
                <a:latin typeface="Times New Roman"/>
                <a:cs typeface="Arial"/>
              </a:rPr>
              <a:t>PC #1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46DE6F-578D-70DB-BB2D-801CAC33A50C}"/>
              </a:ext>
            </a:extLst>
          </p:cNvPr>
          <p:cNvCxnSpPr>
            <a:cxnSpLocks/>
          </p:cNvCxnSpPr>
          <p:nvPr/>
        </p:nvCxnSpPr>
        <p:spPr>
          <a:xfrm>
            <a:off x="5009786" y="3014679"/>
            <a:ext cx="688554" cy="6644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B0EB342-6F9A-57E3-77DA-B8C2EBB3795F}"/>
              </a:ext>
            </a:extLst>
          </p:cNvPr>
          <p:cNvSpPr txBox="1"/>
          <p:nvPr/>
        </p:nvSpPr>
        <p:spPr>
          <a:xfrm rot="2640000">
            <a:off x="4890411" y="3369459"/>
            <a:ext cx="72344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 b="1">
                <a:latin typeface="Times New Roman"/>
                <a:cs typeface="Arial"/>
              </a:rPr>
              <a:t>PC #2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FB506D-4616-8334-ACBD-FC56C4682B29}"/>
              </a:ext>
            </a:extLst>
          </p:cNvPr>
          <p:cNvCxnSpPr>
            <a:cxnSpLocks/>
          </p:cNvCxnSpPr>
          <p:nvPr/>
        </p:nvCxnSpPr>
        <p:spPr>
          <a:xfrm flipH="1">
            <a:off x="1967296" y="5058310"/>
            <a:ext cx="1000699" cy="80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36D0A3-D2FA-C40C-7D15-75936A7E8207}"/>
              </a:ext>
            </a:extLst>
          </p:cNvPr>
          <p:cNvSpPr txBox="1"/>
          <p:nvPr/>
        </p:nvSpPr>
        <p:spPr>
          <a:xfrm>
            <a:off x="7129749" y="1968095"/>
            <a:ext cx="48352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           </a:t>
            </a:r>
            <a:r>
              <a:rPr lang="en-US" sz="2000" dirty="0">
                <a:latin typeface="Times New Roman"/>
                <a:cs typeface="Arial"/>
              </a:rPr>
              <a:t>PC#1 = 0.05X</a:t>
            </a:r>
            <a:r>
              <a:rPr lang="en-US" sz="1600" dirty="0">
                <a:latin typeface="Times New Roman"/>
                <a:cs typeface="Arial"/>
              </a:rPr>
              <a:t>1</a:t>
            </a:r>
            <a:r>
              <a:rPr lang="en-US" sz="2000" dirty="0">
                <a:latin typeface="Times New Roman"/>
                <a:cs typeface="Arial"/>
              </a:rPr>
              <a:t>-0.84X</a:t>
            </a:r>
            <a:r>
              <a:rPr lang="en-US" sz="1600" dirty="0">
                <a:latin typeface="Times New Roman"/>
                <a:cs typeface="Arial"/>
              </a:rPr>
              <a:t>2</a:t>
            </a:r>
            <a:r>
              <a:rPr lang="en-US" sz="2000" dirty="0">
                <a:latin typeface="Times New Roman"/>
                <a:cs typeface="Arial"/>
              </a:rPr>
              <a:t>+…+0.11X</a:t>
            </a:r>
            <a:r>
              <a:rPr lang="en-US" sz="1600" dirty="0">
                <a:latin typeface="Times New Roman"/>
                <a:cs typeface="Arial"/>
              </a:rPr>
              <a:t>200</a:t>
            </a:r>
            <a:endParaRPr lang="en-US" sz="20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FA732B-292D-379D-3EA2-B436166B208B}"/>
              </a:ext>
            </a:extLst>
          </p:cNvPr>
          <p:cNvSpPr txBox="1"/>
          <p:nvPr/>
        </p:nvSpPr>
        <p:spPr>
          <a:xfrm>
            <a:off x="7129749" y="2305140"/>
            <a:ext cx="4731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           </a:t>
            </a:r>
            <a:r>
              <a:rPr lang="en-US" sz="2000" dirty="0">
                <a:latin typeface="Times New Roman"/>
                <a:cs typeface="Arial"/>
              </a:rPr>
              <a:t>PC#2 = 0.86X</a:t>
            </a:r>
            <a:r>
              <a:rPr lang="en-US" sz="1600" dirty="0">
                <a:latin typeface="Times New Roman"/>
                <a:cs typeface="Arial"/>
              </a:rPr>
              <a:t>1</a:t>
            </a:r>
            <a:r>
              <a:rPr lang="en-US" sz="2000" dirty="0">
                <a:latin typeface="Times New Roman"/>
                <a:cs typeface="Arial"/>
              </a:rPr>
              <a:t>+0.05X</a:t>
            </a:r>
            <a:r>
              <a:rPr lang="en-US" sz="1600" dirty="0">
                <a:latin typeface="Times New Roman"/>
                <a:cs typeface="Arial"/>
              </a:rPr>
              <a:t>2</a:t>
            </a:r>
            <a:r>
              <a:rPr lang="en-US" sz="2000" dirty="0">
                <a:latin typeface="Times New Roman"/>
                <a:cs typeface="Arial"/>
              </a:rPr>
              <a:t>+…-0.47X</a:t>
            </a:r>
            <a:r>
              <a:rPr lang="en-US" sz="1600" dirty="0">
                <a:latin typeface="Times New Roman"/>
                <a:cs typeface="Arial"/>
              </a:rPr>
              <a:t>200</a:t>
            </a:r>
            <a:endParaRPr lang="en-US" sz="16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47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5222287" cy="480053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/>
              <a:t>Supervised learning</a:t>
            </a:r>
            <a:endParaRPr lang="en-US"/>
          </a:p>
          <a:p>
            <a:pPr marL="239395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 err="1"/>
              <a:t>Groundtruth</a:t>
            </a:r>
            <a:r>
              <a:rPr lang="en-US" sz="2400"/>
              <a:t> label is provided</a:t>
            </a:r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/>
              <a:t>Algorithm learns how to predict labels of new observations</a:t>
            </a:r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/>
              <a:t>Supervised vs. Unsupervised Learning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 txBox="1">
            <a:spLocks/>
          </p:cNvSpPr>
          <p:nvPr/>
        </p:nvSpPr>
        <p:spPr>
          <a:xfrm>
            <a:off x="5907267" y="1220756"/>
            <a:ext cx="5222287" cy="48005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39994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598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98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598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395" indent="-239395"/>
            <a:r>
              <a:rPr lang="en-US" sz="2400"/>
              <a:t>Unsupervised learning</a:t>
            </a:r>
            <a:endParaRPr lang="en-US"/>
          </a:p>
          <a:p>
            <a:pPr marL="239395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/>
              <a:t>No </a:t>
            </a:r>
            <a:r>
              <a:rPr lang="en-US" sz="2400" err="1"/>
              <a:t>groundtruth</a:t>
            </a:r>
            <a:r>
              <a:rPr lang="en-US" sz="2400"/>
              <a:t> label provided</a:t>
            </a:r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/>
              <a:t>Self-guided learning</a:t>
            </a:r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/>
              <a:t>Algorithm learns structures/patterns in the data</a:t>
            </a:r>
            <a:endParaRPr lang="en-US"/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576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/>
              <a:t>How to reduce dimensionality?</a:t>
            </a:r>
            <a:endParaRPr lang="en-US"/>
          </a:p>
          <a:p>
            <a:pPr marL="239395" indent="-239395"/>
            <a:endParaRPr lang="en-US" sz="2400">
              <a:cs typeface="Arial"/>
            </a:endParaRPr>
          </a:p>
          <a:p>
            <a:pPr marL="239395" lvl="1" indent="0">
              <a:buFont typeface="Arial" panose="020B0604020202020204" pitchFamily="34" charset="0"/>
              <a:buNone/>
            </a:pPr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50"/>
              <a:t>Unsupervised Learning – </a:t>
            </a:r>
            <a:r>
              <a:rPr lang="en-US" altLang="zh-CN" sz="2650" dirty="0"/>
              <a:t>Dimension Reduction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D680395-6AD6-2ED0-0EAE-D06D2C357E19}"/>
              </a:ext>
            </a:extLst>
          </p:cNvPr>
          <p:cNvSpPr/>
          <p:nvPr/>
        </p:nvSpPr>
        <p:spPr>
          <a:xfrm rot="-2280000">
            <a:off x="2778349" y="2102649"/>
            <a:ext cx="4393893" cy="195182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228786-FE5A-1234-9A7D-106B081E0730}"/>
              </a:ext>
            </a:extLst>
          </p:cNvPr>
          <p:cNvGrpSpPr/>
          <p:nvPr/>
        </p:nvGrpSpPr>
        <p:grpSpPr>
          <a:xfrm>
            <a:off x="1967296" y="1668595"/>
            <a:ext cx="5310128" cy="4191920"/>
            <a:chOff x="1967296" y="1668595"/>
            <a:chExt cx="5310128" cy="41919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B7BD19-E8EA-E56C-48A9-A99AA1F44A16}"/>
                </a:ext>
              </a:extLst>
            </p:cNvPr>
            <p:cNvSpPr/>
            <p:nvPr/>
          </p:nvSpPr>
          <p:spPr>
            <a:xfrm>
              <a:off x="4367046" y="266197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B09E96-1132-0CC0-6891-AE8B4B0088CF}"/>
                </a:ext>
              </a:extLst>
            </p:cNvPr>
            <p:cNvSpPr/>
            <p:nvPr/>
          </p:nvSpPr>
          <p:spPr>
            <a:xfrm>
              <a:off x="4541479" y="248754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106D9F-1DCC-0B62-374F-D978B18DAA2B}"/>
                </a:ext>
              </a:extLst>
            </p:cNvPr>
            <p:cNvSpPr/>
            <p:nvPr/>
          </p:nvSpPr>
          <p:spPr>
            <a:xfrm>
              <a:off x="4633287" y="266197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1B5D35-6CDB-069D-3C01-525A01A28492}"/>
                </a:ext>
              </a:extLst>
            </p:cNvPr>
            <p:cNvSpPr/>
            <p:nvPr/>
          </p:nvSpPr>
          <p:spPr>
            <a:xfrm>
              <a:off x="4725094" y="224884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A7DB8A-D6D5-A9FF-AD65-EDE5775D135B}"/>
                </a:ext>
              </a:extLst>
            </p:cNvPr>
            <p:cNvSpPr/>
            <p:nvPr/>
          </p:nvSpPr>
          <p:spPr>
            <a:xfrm>
              <a:off x="4890347" y="245082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E9A9A1-6828-1910-BA09-930E81E36CA5}"/>
                </a:ext>
              </a:extLst>
            </p:cNvPr>
            <p:cNvSpPr/>
            <p:nvPr/>
          </p:nvSpPr>
          <p:spPr>
            <a:xfrm>
              <a:off x="4210973" y="305674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4B3BC0-A8B2-6FA1-3885-D113FB4A7A39}"/>
                </a:ext>
              </a:extLst>
            </p:cNvPr>
            <p:cNvSpPr/>
            <p:nvPr/>
          </p:nvSpPr>
          <p:spPr>
            <a:xfrm>
              <a:off x="4633287" y="309347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874150-BE6F-2034-0910-9BBBD5A19830}"/>
                </a:ext>
              </a:extLst>
            </p:cNvPr>
            <p:cNvSpPr/>
            <p:nvPr/>
          </p:nvSpPr>
          <p:spPr>
            <a:xfrm>
              <a:off x="4982153" y="2937400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A5949F-66B9-7582-5BCB-F698BC59C974}"/>
                </a:ext>
              </a:extLst>
            </p:cNvPr>
            <p:cNvSpPr/>
            <p:nvPr/>
          </p:nvSpPr>
          <p:spPr>
            <a:xfrm>
              <a:off x="5340202" y="270788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AF49E6-A5A3-2660-91B0-5F17E54EED6E}"/>
                </a:ext>
              </a:extLst>
            </p:cNvPr>
            <p:cNvSpPr/>
            <p:nvPr/>
          </p:nvSpPr>
          <p:spPr>
            <a:xfrm>
              <a:off x="5248395" y="233147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C49F65-CD78-CAD2-BD6C-E05E570EAFF9}"/>
                </a:ext>
              </a:extLst>
            </p:cNvPr>
            <p:cNvSpPr/>
            <p:nvPr/>
          </p:nvSpPr>
          <p:spPr>
            <a:xfrm>
              <a:off x="5294298" y="2046870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346EBC-BDFB-5015-ACD0-0EEDD8C52BA6}"/>
                </a:ext>
              </a:extLst>
            </p:cNvPr>
            <p:cNvSpPr/>
            <p:nvPr/>
          </p:nvSpPr>
          <p:spPr>
            <a:xfrm>
              <a:off x="5725793" y="224884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C41005-6FA0-8B3F-2004-93D02EEDAE68}"/>
                </a:ext>
              </a:extLst>
            </p:cNvPr>
            <p:cNvSpPr/>
            <p:nvPr/>
          </p:nvSpPr>
          <p:spPr>
            <a:xfrm>
              <a:off x="5817600" y="1936701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0300D9-40EB-FAC6-AA65-F03CFB452A22}"/>
                </a:ext>
              </a:extLst>
            </p:cNvPr>
            <p:cNvSpPr/>
            <p:nvPr/>
          </p:nvSpPr>
          <p:spPr>
            <a:xfrm>
              <a:off x="5725793" y="249672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3FA9741-7157-9CD7-DEA5-88FC6C84419E}"/>
                </a:ext>
              </a:extLst>
            </p:cNvPr>
            <p:cNvSpPr/>
            <p:nvPr/>
          </p:nvSpPr>
          <p:spPr>
            <a:xfrm>
              <a:off x="6093021" y="224884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79D4BD-9EDC-3145-49F9-DDA22C48DB84}"/>
                </a:ext>
              </a:extLst>
            </p:cNvPr>
            <p:cNvSpPr/>
            <p:nvPr/>
          </p:nvSpPr>
          <p:spPr>
            <a:xfrm>
              <a:off x="5101504" y="335053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718E3-865A-A361-719C-20FF1B0B619C}"/>
                </a:ext>
              </a:extLst>
            </p:cNvPr>
            <p:cNvSpPr/>
            <p:nvPr/>
          </p:nvSpPr>
          <p:spPr>
            <a:xfrm>
              <a:off x="5597262" y="298330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904614-D455-D2BB-4EB6-99D64F334293}"/>
                </a:ext>
              </a:extLst>
            </p:cNvPr>
            <p:cNvSpPr/>
            <p:nvPr/>
          </p:nvSpPr>
          <p:spPr>
            <a:xfrm>
              <a:off x="3963093" y="279050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8D9B53-F59F-A818-B22F-128721F04CBC}"/>
                </a:ext>
              </a:extLst>
            </p:cNvPr>
            <p:cNvSpPr/>
            <p:nvPr/>
          </p:nvSpPr>
          <p:spPr>
            <a:xfrm>
              <a:off x="4008997" y="348824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9396E6D-8CF0-9AFF-47F0-09DC848BC6F1}"/>
                </a:ext>
              </a:extLst>
            </p:cNvPr>
            <p:cNvSpPr/>
            <p:nvPr/>
          </p:nvSpPr>
          <p:spPr>
            <a:xfrm>
              <a:off x="3724395" y="305674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CC0DBE-62D5-16A6-4CB8-A4689AEA8473}"/>
                </a:ext>
              </a:extLst>
            </p:cNvPr>
            <p:cNvSpPr/>
            <p:nvPr/>
          </p:nvSpPr>
          <p:spPr>
            <a:xfrm>
              <a:off x="4587383" y="371776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FBE979-3016-0600-E1A8-71A9E7DCFBBE}"/>
                </a:ext>
              </a:extLst>
            </p:cNvPr>
            <p:cNvSpPr/>
            <p:nvPr/>
          </p:nvSpPr>
          <p:spPr>
            <a:xfrm>
              <a:off x="6047118" y="285477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9B1D568-7AD5-4D19-008C-48F4F2971478}"/>
                </a:ext>
              </a:extLst>
            </p:cNvPr>
            <p:cNvSpPr/>
            <p:nvPr/>
          </p:nvSpPr>
          <p:spPr>
            <a:xfrm>
              <a:off x="3632588" y="389219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53C0182-4ACB-3264-F39F-56D8B89938CA}"/>
                </a:ext>
              </a:extLst>
            </p:cNvPr>
            <p:cNvSpPr/>
            <p:nvPr/>
          </p:nvSpPr>
          <p:spPr>
            <a:xfrm>
              <a:off x="3384708" y="344233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940D85-4D84-141F-C9F5-D8EA3664A7C5}"/>
                </a:ext>
              </a:extLst>
            </p:cNvPr>
            <p:cNvSpPr/>
            <p:nvPr/>
          </p:nvSpPr>
          <p:spPr>
            <a:xfrm>
              <a:off x="3963094" y="385547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E85A52-D534-F94E-8134-AD6232CFA7B6}"/>
                </a:ext>
              </a:extLst>
            </p:cNvPr>
            <p:cNvSpPr/>
            <p:nvPr/>
          </p:nvSpPr>
          <p:spPr>
            <a:xfrm>
              <a:off x="3770298" y="3433158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0F6649-6550-A389-1547-FB26ECC3B8A8}"/>
                </a:ext>
              </a:extLst>
            </p:cNvPr>
            <p:cNvSpPr/>
            <p:nvPr/>
          </p:nvSpPr>
          <p:spPr>
            <a:xfrm>
              <a:off x="4412949" y="3405617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491845-CA2C-D354-DB15-65450ED35469}"/>
                </a:ext>
              </a:extLst>
            </p:cNvPr>
            <p:cNvSpPr/>
            <p:nvPr/>
          </p:nvSpPr>
          <p:spPr>
            <a:xfrm>
              <a:off x="3292901" y="377284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A62B729-E85C-3017-E606-A8A1CC65C12D}"/>
                </a:ext>
              </a:extLst>
            </p:cNvPr>
            <p:cNvSpPr/>
            <p:nvPr/>
          </p:nvSpPr>
          <p:spPr>
            <a:xfrm>
              <a:off x="6285816" y="2579351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793873B-DA47-981C-AE08-FEF04C8F4F1C}"/>
                </a:ext>
              </a:extLst>
            </p:cNvPr>
            <p:cNvSpPr/>
            <p:nvPr/>
          </p:nvSpPr>
          <p:spPr>
            <a:xfrm>
              <a:off x="5340202" y="326790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C04726-4EF0-FCA6-4617-D6A779D9E3F9}"/>
                </a:ext>
              </a:extLst>
            </p:cNvPr>
            <p:cNvSpPr/>
            <p:nvPr/>
          </p:nvSpPr>
          <p:spPr>
            <a:xfrm>
              <a:off x="6441889" y="2285568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F09A79-2DF7-2678-AB5C-0374A8A2429A}"/>
                </a:ext>
              </a:extLst>
            </p:cNvPr>
            <p:cNvSpPr/>
            <p:nvPr/>
          </p:nvSpPr>
          <p:spPr>
            <a:xfrm>
              <a:off x="6285817" y="1936701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B85DDD-E00E-E3C9-64A1-8EF4158A709E}"/>
                </a:ext>
              </a:extLst>
            </p:cNvPr>
            <p:cNvSpPr/>
            <p:nvPr/>
          </p:nvSpPr>
          <p:spPr>
            <a:xfrm>
              <a:off x="6643864" y="204686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C02A70A-5694-A8E3-5763-F2620BAECB64}"/>
                </a:ext>
              </a:extLst>
            </p:cNvPr>
            <p:cNvSpPr/>
            <p:nvPr/>
          </p:nvSpPr>
          <p:spPr>
            <a:xfrm>
              <a:off x="3201094" y="407580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46ED163-933C-CC4B-DAB8-0B8D7ED19BBF}"/>
                </a:ext>
              </a:extLst>
            </p:cNvPr>
            <p:cNvCxnSpPr/>
            <p:nvPr/>
          </p:nvCxnSpPr>
          <p:spPr>
            <a:xfrm flipV="1">
              <a:off x="2953306" y="1797127"/>
              <a:ext cx="0" cy="3301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AE5ECA-51CA-4712-DD06-B2E13AE9D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305" y="5065463"/>
              <a:ext cx="4324119" cy="14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2966000-89F1-8D6B-FA2B-3422AD81F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787" y="1668595"/>
              <a:ext cx="1542360" cy="126345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846D23-DF3C-762A-7E38-F3330E435E0D}"/>
                </a:ext>
              </a:extLst>
            </p:cNvPr>
            <p:cNvSpPr txBox="1"/>
            <p:nvPr/>
          </p:nvSpPr>
          <p:spPr>
            <a:xfrm rot="19020000">
              <a:off x="5285183" y="2065797"/>
              <a:ext cx="723440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600" b="1">
                  <a:latin typeface="Times New Roman"/>
                  <a:cs typeface="Arial"/>
                </a:rPr>
                <a:t>PC #1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246DE6F-578D-70DB-BB2D-801CAC33A50C}"/>
                </a:ext>
              </a:extLst>
            </p:cNvPr>
            <p:cNvCxnSpPr>
              <a:cxnSpLocks/>
            </p:cNvCxnSpPr>
            <p:nvPr/>
          </p:nvCxnSpPr>
          <p:spPr>
            <a:xfrm>
              <a:off x="5009786" y="3014679"/>
              <a:ext cx="688554" cy="66449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0EB342-6F9A-57E3-77DA-B8C2EBB3795F}"/>
                </a:ext>
              </a:extLst>
            </p:cNvPr>
            <p:cNvSpPr txBox="1"/>
            <p:nvPr/>
          </p:nvSpPr>
          <p:spPr>
            <a:xfrm rot="2640000">
              <a:off x="4890411" y="3369459"/>
              <a:ext cx="723440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600" b="1">
                  <a:latin typeface="Times New Roman"/>
                  <a:cs typeface="Arial"/>
                </a:rPr>
                <a:t>PC #2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50D2FDD-58E5-0334-9F9F-D372CBF0FC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5328" y="2614208"/>
              <a:ext cx="716096" cy="36374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21DBC6-4825-911B-EF4F-BE9E19692AE0}"/>
                </a:ext>
              </a:extLst>
            </p:cNvPr>
            <p:cNvSpPr txBox="1"/>
            <p:nvPr/>
          </p:nvSpPr>
          <p:spPr>
            <a:xfrm rot="120000">
              <a:off x="3687736" y="2570735"/>
              <a:ext cx="723440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600" b="1">
                  <a:latin typeface="Times New Roman"/>
                  <a:cs typeface="Arial"/>
                </a:rPr>
                <a:t>PC #3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291EB0-983E-AB3F-82CE-76CAB7844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296" y="5058310"/>
              <a:ext cx="1000699" cy="802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C78D08-2191-2021-4F51-668C6515F2E4}"/>
              </a:ext>
            </a:extLst>
          </p:cNvPr>
          <p:cNvSpPr txBox="1"/>
          <p:nvPr/>
        </p:nvSpPr>
        <p:spPr>
          <a:xfrm>
            <a:off x="7129749" y="1933459"/>
            <a:ext cx="42580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           </a:t>
            </a:r>
            <a:r>
              <a:rPr lang="en-US">
                <a:latin typeface="Times New Roman"/>
                <a:cs typeface="Arial"/>
              </a:rPr>
              <a:t>PC#1 = 0.05X</a:t>
            </a:r>
            <a:r>
              <a:rPr lang="en-US" sz="1200">
                <a:latin typeface="Times New Roman"/>
                <a:cs typeface="Arial"/>
              </a:rPr>
              <a:t>1</a:t>
            </a:r>
            <a:r>
              <a:rPr lang="en-US">
                <a:latin typeface="Times New Roman"/>
                <a:cs typeface="Arial"/>
              </a:rPr>
              <a:t>-0.84X</a:t>
            </a:r>
            <a:r>
              <a:rPr lang="en-US" sz="1200">
                <a:latin typeface="Times New Roman"/>
                <a:cs typeface="Arial"/>
              </a:rPr>
              <a:t>2</a:t>
            </a:r>
            <a:r>
              <a:rPr lang="en-US">
                <a:latin typeface="Times New Roman"/>
                <a:cs typeface="Arial"/>
              </a:rPr>
              <a:t>+…+0.11X</a:t>
            </a:r>
            <a:r>
              <a:rPr lang="en-US" sz="1200">
                <a:latin typeface="Times New Roman"/>
                <a:cs typeface="Arial"/>
              </a:rPr>
              <a:t>200</a:t>
            </a:r>
            <a:endParaRPr lang="en-US" sz="1200">
              <a:latin typeface="Times New Roman"/>
              <a:ea typeface="+mn-lt"/>
              <a:cs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368921-347E-3E2E-B3B5-93BF09EAD353}"/>
              </a:ext>
            </a:extLst>
          </p:cNvPr>
          <p:cNvSpPr txBox="1"/>
          <p:nvPr/>
        </p:nvSpPr>
        <p:spPr>
          <a:xfrm>
            <a:off x="7129749" y="2328230"/>
            <a:ext cx="42580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           </a:t>
            </a:r>
            <a:r>
              <a:rPr lang="en-US">
                <a:latin typeface="Times New Roman"/>
                <a:cs typeface="Arial"/>
              </a:rPr>
              <a:t>PC#2 = 0.36X</a:t>
            </a:r>
            <a:r>
              <a:rPr lang="en-US" sz="1200">
                <a:latin typeface="Times New Roman"/>
                <a:cs typeface="Arial"/>
              </a:rPr>
              <a:t>1+</a:t>
            </a:r>
            <a:r>
              <a:rPr lang="en-US">
                <a:latin typeface="Times New Roman"/>
                <a:cs typeface="Arial"/>
              </a:rPr>
              <a:t>0.05X</a:t>
            </a:r>
            <a:r>
              <a:rPr lang="en-US" sz="1200">
                <a:latin typeface="Times New Roman"/>
                <a:cs typeface="Arial"/>
              </a:rPr>
              <a:t>2</a:t>
            </a:r>
            <a:r>
              <a:rPr lang="en-US">
                <a:latin typeface="Times New Roman"/>
                <a:cs typeface="Arial"/>
              </a:rPr>
              <a:t>+…-0.47X</a:t>
            </a:r>
            <a:r>
              <a:rPr lang="en-US" sz="1200">
                <a:latin typeface="Times New Roman"/>
                <a:cs typeface="Arial"/>
              </a:rPr>
              <a:t>200</a:t>
            </a:r>
            <a:endParaRPr lang="en-US" sz="1200">
              <a:latin typeface="Times New Roman"/>
              <a:ea typeface="+mn-lt"/>
              <a:cs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500E5C-8431-E9AD-80C9-A097575DE031}"/>
              </a:ext>
            </a:extLst>
          </p:cNvPr>
          <p:cNvSpPr txBox="1"/>
          <p:nvPr/>
        </p:nvSpPr>
        <p:spPr>
          <a:xfrm>
            <a:off x="7126077" y="2719329"/>
            <a:ext cx="42580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           </a:t>
            </a:r>
            <a:r>
              <a:rPr lang="en-US">
                <a:latin typeface="Times New Roman"/>
                <a:cs typeface="Arial"/>
              </a:rPr>
              <a:t>PC#3 = …..</a:t>
            </a:r>
            <a:endParaRPr lang="en-US" sz="120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602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48833B-D770-58D3-571F-7A4B88B1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20756"/>
            <a:ext cx="6158644" cy="480053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000">
                <a:cs typeface="Arial"/>
              </a:rPr>
              <a:t>Principal components are:</a:t>
            </a:r>
            <a:endParaRPr lang="en-US"/>
          </a:p>
          <a:p>
            <a:pPr marL="0" indent="0">
              <a:buNone/>
            </a:pPr>
            <a:endParaRPr lang="en-US" sz="2000">
              <a:cs typeface="Arial"/>
            </a:endParaRPr>
          </a:p>
          <a:p>
            <a:pPr marL="479425" lvl="1" indent="-239395"/>
            <a:r>
              <a:rPr lang="en-US" sz="2000">
                <a:cs typeface="Arial"/>
              </a:rPr>
              <a:t>Orthogonal (or "perpendicular") to one another</a:t>
            </a:r>
            <a:endParaRPr lang="en-US">
              <a:cs typeface="Arial"/>
            </a:endParaRPr>
          </a:p>
          <a:p>
            <a:pPr marL="479425" lvl="1" indent="-239395"/>
            <a:endParaRPr lang="en-US" sz="2000">
              <a:cs typeface="Arial"/>
            </a:endParaRPr>
          </a:p>
          <a:p>
            <a:pPr marL="479425" lvl="1" indent="-239395"/>
            <a:r>
              <a:rPr lang="en-US" sz="2000">
                <a:cs typeface="Arial"/>
              </a:rPr>
              <a:t>Linear combinations of predictor variables</a:t>
            </a:r>
          </a:p>
          <a:p>
            <a:pPr marL="479425" lvl="1" indent="-239395"/>
            <a:endParaRPr lang="en-US" sz="2000">
              <a:cs typeface="Arial"/>
            </a:endParaRPr>
          </a:p>
          <a:p>
            <a:pPr marL="479425" lvl="1" indent="-239395"/>
            <a:endParaRPr lang="en-US" sz="2000" dirty="0">
              <a:cs typeface="Arial"/>
            </a:endParaRPr>
          </a:p>
          <a:p>
            <a:pPr marL="479425" lvl="1" indent="-239395"/>
            <a:endParaRPr lang="en-US" sz="2000" dirty="0">
              <a:cs typeface="Arial"/>
            </a:endParaRPr>
          </a:p>
          <a:p>
            <a:pPr marL="239395" indent="-239395">
              <a:buFont typeface="Wingdings 2" panose="020B0604020202020204" pitchFamily="34" charset="0"/>
              <a:buChar char=""/>
            </a:pPr>
            <a:r>
              <a:rPr lang="en-US" sz="2000" dirty="0">
                <a:cs typeface="Arial"/>
              </a:rPr>
              <a:t># of Principal components = # of variables</a:t>
            </a:r>
            <a:endParaRPr lang="en-US" dirty="0">
              <a:cs typeface="Arial"/>
            </a:endParaRPr>
          </a:p>
          <a:p>
            <a:pPr marL="479425" lvl="1" indent="-239395"/>
            <a:r>
              <a:rPr lang="en-US" sz="2000" dirty="0">
                <a:cs typeface="Arial"/>
              </a:rPr>
              <a:t>Keep principal components that explain most of the variation -&gt; reduce dimensionality</a:t>
            </a:r>
            <a:endParaRPr lang="en-US" dirty="0">
              <a:cs typeface="Arial"/>
            </a:endParaRPr>
          </a:p>
          <a:p>
            <a:pPr marL="479425" lvl="1" indent="-239395"/>
            <a:endParaRPr lang="en-US" sz="2000">
              <a:cs typeface="Arial"/>
            </a:endParaRPr>
          </a:p>
          <a:p>
            <a:pPr marL="479425" lvl="1" indent="-239395"/>
            <a:endParaRPr lang="en-US" sz="2000">
              <a:cs typeface="Arial"/>
            </a:endParaRPr>
          </a:p>
          <a:p>
            <a:pPr marL="240030" lvl="1" indent="0">
              <a:buNone/>
            </a:pPr>
            <a:endParaRPr lang="en-US" sz="200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289E9-2802-8A1F-8B63-62EF390261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2F9951-3907-96DC-FA7E-A0D03979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Unsupervised Learning – </a:t>
            </a:r>
            <a:r>
              <a:rPr lang="en-US" sz="2650" dirty="0">
                <a:cs typeface="Arial"/>
              </a:rPr>
              <a:t>Dimension Reduction</a:t>
            </a:r>
            <a:endParaRPr lang="en-US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BC1F5210-C04C-5970-E713-42E89F494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00CAB5C-E6C9-573C-159F-A54343C408FD}"/>
              </a:ext>
            </a:extLst>
          </p:cNvPr>
          <p:cNvGrpSpPr/>
          <p:nvPr/>
        </p:nvGrpSpPr>
        <p:grpSpPr>
          <a:xfrm>
            <a:off x="6566838" y="2063366"/>
            <a:ext cx="3969743" cy="3448282"/>
            <a:chOff x="1967296" y="1668595"/>
            <a:chExt cx="5310128" cy="41919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A362C1-03FF-96D4-2F82-8222BDC9E396}"/>
                </a:ext>
              </a:extLst>
            </p:cNvPr>
            <p:cNvSpPr/>
            <p:nvPr/>
          </p:nvSpPr>
          <p:spPr>
            <a:xfrm>
              <a:off x="4367046" y="266197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04E862-B786-665C-9881-286F5A920163}"/>
                </a:ext>
              </a:extLst>
            </p:cNvPr>
            <p:cNvSpPr/>
            <p:nvPr/>
          </p:nvSpPr>
          <p:spPr>
            <a:xfrm>
              <a:off x="4541479" y="248754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30E62E-1703-BADA-120F-8DC09FF6554B}"/>
                </a:ext>
              </a:extLst>
            </p:cNvPr>
            <p:cNvSpPr/>
            <p:nvPr/>
          </p:nvSpPr>
          <p:spPr>
            <a:xfrm>
              <a:off x="4633287" y="266197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850343-88F8-E86F-FB0B-AF69FBA1B38C}"/>
                </a:ext>
              </a:extLst>
            </p:cNvPr>
            <p:cNvSpPr/>
            <p:nvPr/>
          </p:nvSpPr>
          <p:spPr>
            <a:xfrm>
              <a:off x="4725094" y="224884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295D7A-A091-22A5-9621-B22169E54179}"/>
                </a:ext>
              </a:extLst>
            </p:cNvPr>
            <p:cNvSpPr/>
            <p:nvPr/>
          </p:nvSpPr>
          <p:spPr>
            <a:xfrm>
              <a:off x="4890347" y="245082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86EAF0-F9A9-B667-A167-5288A44E8CDB}"/>
                </a:ext>
              </a:extLst>
            </p:cNvPr>
            <p:cNvSpPr/>
            <p:nvPr/>
          </p:nvSpPr>
          <p:spPr>
            <a:xfrm>
              <a:off x="4210973" y="305674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A843BD-097B-47EC-EFC1-2568DFB19B70}"/>
                </a:ext>
              </a:extLst>
            </p:cNvPr>
            <p:cNvSpPr/>
            <p:nvPr/>
          </p:nvSpPr>
          <p:spPr>
            <a:xfrm>
              <a:off x="4633287" y="309347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FB9BE3-A643-67FF-2853-6C216D2D7F91}"/>
                </a:ext>
              </a:extLst>
            </p:cNvPr>
            <p:cNvSpPr/>
            <p:nvPr/>
          </p:nvSpPr>
          <p:spPr>
            <a:xfrm>
              <a:off x="4982153" y="2937400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61D4F7-FA2B-0678-FAC1-316A3874EC00}"/>
                </a:ext>
              </a:extLst>
            </p:cNvPr>
            <p:cNvSpPr/>
            <p:nvPr/>
          </p:nvSpPr>
          <p:spPr>
            <a:xfrm>
              <a:off x="5340202" y="270788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CAA693-C44C-09DB-EF5D-BA3A3AC6552A}"/>
                </a:ext>
              </a:extLst>
            </p:cNvPr>
            <p:cNvSpPr/>
            <p:nvPr/>
          </p:nvSpPr>
          <p:spPr>
            <a:xfrm>
              <a:off x="5248395" y="233147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F34508-EF62-1A5D-A07D-7F30195C197D}"/>
                </a:ext>
              </a:extLst>
            </p:cNvPr>
            <p:cNvSpPr/>
            <p:nvPr/>
          </p:nvSpPr>
          <p:spPr>
            <a:xfrm>
              <a:off x="5294298" y="2046870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8CA610-68D7-7ED9-BE94-6C1D8173B085}"/>
                </a:ext>
              </a:extLst>
            </p:cNvPr>
            <p:cNvSpPr/>
            <p:nvPr/>
          </p:nvSpPr>
          <p:spPr>
            <a:xfrm>
              <a:off x="5725793" y="224884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12857F-FC80-123E-7E08-3112E70755F3}"/>
                </a:ext>
              </a:extLst>
            </p:cNvPr>
            <p:cNvSpPr/>
            <p:nvPr/>
          </p:nvSpPr>
          <p:spPr>
            <a:xfrm>
              <a:off x="5817600" y="1936701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ECA22D3-E7A8-344E-CB15-49A9086E388A}"/>
                </a:ext>
              </a:extLst>
            </p:cNvPr>
            <p:cNvSpPr/>
            <p:nvPr/>
          </p:nvSpPr>
          <p:spPr>
            <a:xfrm>
              <a:off x="5725793" y="249672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773ADA-7491-14EF-BD2D-726A192EEC6A}"/>
                </a:ext>
              </a:extLst>
            </p:cNvPr>
            <p:cNvSpPr/>
            <p:nvPr/>
          </p:nvSpPr>
          <p:spPr>
            <a:xfrm>
              <a:off x="6093021" y="224884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6E5984-5165-4B69-EA41-E7030FD30512}"/>
                </a:ext>
              </a:extLst>
            </p:cNvPr>
            <p:cNvSpPr/>
            <p:nvPr/>
          </p:nvSpPr>
          <p:spPr>
            <a:xfrm>
              <a:off x="5101504" y="335053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5C796D-D167-166B-BDD9-6FA9DE994DCB}"/>
                </a:ext>
              </a:extLst>
            </p:cNvPr>
            <p:cNvSpPr/>
            <p:nvPr/>
          </p:nvSpPr>
          <p:spPr>
            <a:xfrm>
              <a:off x="5597262" y="298330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4C3BF-E511-B5F7-F001-F4F31D9F4375}"/>
                </a:ext>
              </a:extLst>
            </p:cNvPr>
            <p:cNvSpPr/>
            <p:nvPr/>
          </p:nvSpPr>
          <p:spPr>
            <a:xfrm>
              <a:off x="3963093" y="279050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2204BC-28FB-DCFC-CEFF-409DF6ACF53B}"/>
                </a:ext>
              </a:extLst>
            </p:cNvPr>
            <p:cNvSpPr/>
            <p:nvPr/>
          </p:nvSpPr>
          <p:spPr>
            <a:xfrm>
              <a:off x="4008997" y="348824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A178DF5-EB8F-5D85-8139-B4F0A347601E}"/>
                </a:ext>
              </a:extLst>
            </p:cNvPr>
            <p:cNvSpPr/>
            <p:nvPr/>
          </p:nvSpPr>
          <p:spPr>
            <a:xfrm>
              <a:off x="3724395" y="305674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8077945-4E5D-66F1-E471-0AD8E91473C2}"/>
                </a:ext>
              </a:extLst>
            </p:cNvPr>
            <p:cNvSpPr/>
            <p:nvPr/>
          </p:nvSpPr>
          <p:spPr>
            <a:xfrm>
              <a:off x="4587383" y="371776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F3C40E9-6DB9-AF96-2DDB-38FA1F26F34C}"/>
                </a:ext>
              </a:extLst>
            </p:cNvPr>
            <p:cNvSpPr/>
            <p:nvPr/>
          </p:nvSpPr>
          <p:spPr>
            <a:xfrm>
              <a:off x="6047118" y="2854773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27C9BB-E91D-B261-82E2-758C390A6CA5}"/>
                </a:ext>
              </a:extLst>
            </p:cNvPr>
            <p:cNvSpPr/>
            <p:nvPr/>
          </p:nvSpPr>
          <p:spPr>
            <a:xfrm>
              <a:off x="3632588" y="3892195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77FCF1-60B7-0A8B-92B5-CAC6E2E455D1}"/>
                </a:ext>
              </a:extLst>
            </p:cNvPr>
            <p:cNvSpPr/>
            <p:nvPr/>
          </p:nvSpPr>
          <p:spPr>
            <a:xfrm>
              <a:off x="3384708" y="344233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3AA2BF-8D15-D4EA-014F-CED6D66B68D8}"/>
                </a:ext>
              </a:extLst>
            </p:cNvPr>
            <p:cNvSpPr/>
            <p:nvPr/>
          </p:nvSpPr>
          <p:spPr>
            <a:xfrm>
              <a:off x="3963094" y="3855472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9EE6E1F-941C-FFEF-0B60-8DA27F3B1995}"/>
                </a:ext>
              </a:extLst>
            </p:cNvPr>
            <p:cNvSpPr/>
            <p:nvPr/>
          </p:nvSpPr>
          <p:spPr>
            <a:xfrm>
              <a:off x="3770298" y="3433158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AA8904-5612-3447-B2D8-0744691195F9}"/>
                </a:ext>
              </a:extLst>
            </p:cNvPr>
            <p:cNvSpPr/>
            <p:nvPr/>
          </p:nvSpPr>
          <p:spPr>
            <a:xfrm>
              <a:off x="4412949" y="3405617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ABF275-B4DA-F6DB-B20A-B71405664E2B}"/>
                </a:ext>
              </a:extLst>
            </p:cNvPr>
            <p:cNvSpPr/>
            <p:nvPr/>
          </p:nvSpPr>
          <p:spPr>
            <a:xfrm>
              <a:off x="3292901" y="377284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254D1-2C93-1137-0A35-53ADC7F44FE3}"/>
                </a:ext>
              </a:extLst>
            </p:cNvPr>
            <p:cNvSpPr/>
            <p:nvPr/>
          </p:nvSpPr>
          <p:spPr>
            <a:xfrm>
              <a:off x="6285816" y="2579351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91C29D-F404-E43C-04AF-EF0EDD04C69E}"/>
                </a:ext>
              </a:extLst>
            </p:cNvPr>
            <p:cNvSpPr/>
            <p:nvPr/>
          </p:nvSpPr>
          <p:spPr>
            <a:xfrm>
              <a:off x="5340202" y="3267906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2EE42FA-66F0-B7F7-C4AB-519DE2E51670}"/>
                </a:ext>
              </a:extLst>
            </p:cNvPr>
            <p:cNvSpPr/>
            <p:nvPr/>
          </p:nvSpPr>
          <p:spPr>
            <a:xfrm>
              <a:off x="6441889" y="2285568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A20787-48CC-AE00-6886-62F620C577C4}"/>
                </a:ext>
              </a:extLst>
            </p:cNvPr>
            <p:cNvSpPr/>
            <p:nvPr/>
          </p:nvSpPr>
          <p:spPr>
            <a:xfrm>
              <a:off x="6285817" y="1936701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D67E24-F85F-2262-2E22-529BF39F9762}"/>
                </a:ext>
              </a:extLst>
            </p:cNvPr>
            <p:cNvSpPr/>
            <p:nvPr/>
          </p:nvSpPr>
          <p:spPr>
            <a:xfrm>
              <a:off x="6643864" y="204686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A0B3CA6-AB8E-271C-D962-90A0D5FF4D8B}"/>
                </a:ext>
              </a:extLst>
            </p:cNvPr>
            <p:cNvSpPr/>
            <p:nvPr/>
          </p:nvSpPr>
          <p:spPr>
            <a:xfrm>
              <a:off x="3201094" y="4075809"/>
              <a:ext cx="91212" cy="8087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2EB48E-F44D-9241-09A7-97711BEFF0E4}"/>
                </a:ext>
              </a:extLst>
            </p:cNvPr>
            <p:cNvCxnSpPr/>
            <p:nvPr/>
          </p:nvCxnSpPr>
          <p:spPr>
            <a:xfrm flipV="1">
              <a:off x="2953306" y="1797127"/>
              <a:ext cx="0" cy="3301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7A0B023-DD49-6781-761D-076D1D1E8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305" y="5065463"/>
              <a:ext cx="4324119" cy="14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91631BE-2EE7-6630-2C94-9E6748E7F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787" y="1668595"/>
              <a:ext cx="1542360" cy="126345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6C5B15A-8EDD-E541-02DD-A4FFB99CB963}"/>
                </a:ext>
              </a:extLst>
            </p:cNvPr>
            <p:cNvSpPr txBox="1"/>
            <p:nvPr/>
          </p:nvSpPr>
          <p:spPr>
            <a:xfrm rot="19020000">
              <a:off x="5285183" y="2065797"/>
              <a:ext cx="723440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600" b="1">
                  <a:latin typeface="Times New Roman"/>
                  <a:cs typeface="Arial"/>
                </a:rPr>
                <a:t>PC #1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3274CA-CC2A-72FB-4570-9D1ACEA5B7C9}"/>
                </a:ext>
              </a:extLst>
            </p:cNvPr>
            <p:cNvCxnSpPr>
              <a:cxnSpLocks/>
            </p:cNvCxnSpPr>
            <p:nvPr/>
          </p:nvCxnSpPr>
          <p:spPr>
            <a:xfrm>
              <a:off x="5009786" y="3014679"/>
              <a:ext cx="688554" cy="66449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2F2CA6-FA2B-272D-A628-E6D7A447BC18}"/>
                </a:ext>
              </a:extLst>
            </p:cNvPr>
            <p:cNvSpPr txBox="1"/>
            <p:nvPr/>
          </p:nvSpPr>
          <p:spPr>
            <a:xfrm rot="2640000">
              <a:off x="4890411" y="3369459"/>
              <a:ext cx="723440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600" b="1">
                  <a:latin typeface="Times New Roman"/>
                  <a:cs typeface="Arial"/>
                </a:rPr>
                <a:t>PC #2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ED357BF-F8A1-2711-729B-D245BA3683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5328" y="2614208"/>
              <a:ext cx="716096" cy="36374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57B14ED-F992-ED5E-5CCA-72BE92FA2A2A}"/>
                </a:ext>
              </a:extLst>
            </p:cNvPr>
            <p:cNvSpPr txBox="1"/>
            <p:nvPr/>
          </p:nvSpPr>
          <p:spPr>
            <a:xfrm rot="120000">
              <a:off x="3687736" y="2570735"/>
              <a:ext cx="723440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600" b="1">
                  <a:latin typeface="Times New Roman"/>
                  <a:cs typeface="Arial"/>
                </a:rPr>
                <a:t>PC #3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46DE1C1-57D3-948F-3956-23D938850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296" y="5058310"/>
              <a:ext cx="1000699" cy="802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D6ADFFF-D94E-7EFD-6380-47FE85F9DA98}"/>
              </a:ext>
            </a:extLst>
          </p:cNvPr>
          <p:cNvGrpSpPr/>
          <p:nvPr/>
        </p:nvGrpSpPr>
        <p:grpSpPr>
          <a:xfrm>
            <a:off x="8953040" y="3026882"/>
            <a:ext cx="174434" cy="262568"/>
            <a:chOff x="5978486" y="3458377"/>
            <a:chExt cx="192795" cy="363556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A07735-93A8-D09B-E93F-8E7A883E005E}"/>
                </a:ext>
              </a:extLst>
            </p:cNvPr>
            <p:cNvCxnSpPr/>
            <p:nvPr/>
          </p:nvCxnSpPr>
          <p:spPr>
            <a:xfrm>
              <a:off x="5978486" y="3458377"/>
              <a:ext cx="189123" cy="198303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3983E59-6F39-7144-F93F-C9F4935F4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537" y="3651172"/>
              <a:ext cx="159744" cy="170761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865A2-E0D4-E18D-7E07-6E4BB038D133}"/>
              </a:ext>
            </a:extLst>
          </p:cNvPr>
          <p:cNvGrpSpPr/>
          <p:nvPr/>
        </p:nvGrpSpPr>
        <p:grpSpPr>
          <a:xfrm rot="15840000">
            <a:off x="8714341" y="2806553"/>
            <a:ext cx="174434" cy="262569"/>
            <a:chOff x="5978486" y="3458377"/>
            <a:chExt cx="192795" cy="363556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88738FE-F033-FC7C-4DDC-6472DCC7A59E}"/>
                </a:ext>
              </a:extLst>
            </p:cNvPr>
            <p:cNvCxnSpPr>
              <a:cxnSpLocks/>
            </p:cNvCxnSpPr>
            <p:nvPr/>
          </p:nvCxnSpPr>
          <p:spPr>
            <a:xfrm>
              <a:off x="5978486" y="3458377"/>
              <a:ext cx="189123" cy="198303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D294EF6-779A-2F09-1C63-E5056A8FD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537" y="3651172"/>
              <a:ext cx="159744" cy="170761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64A848E-1E61-FD59-A897-0267B93DD874}"/>
              </a:ext>
            </a:extLst>
          </p:cNvPr>
          <p:cNvGrpSpPr/>
          <p:nvPr/>
        </p:nvGrpSpPr>
        <p:grpSpPr>
          <a:xfrm rot="7980000">
            <a:off x="8622533" y="3081974"/>
            <a:ext cx="174434" cy="262569"/>
            <a:chOff x="5978486" y="3458377"/>
            <a:chExt cx="192795" cy="363556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FC490E8-B728-D786-EF90-7007AB027E32}"/>
                </a:ext>
              </a:extLst>
            </p:cNvPr>
            <p:cNvCxnSpPr>
              <a:cxnSpLocks/>
            </p:cNvCxnSpPr>
            <p:nvPr/>
          </p:nvCxnSpPr>
          <p:spPr>
            <a:xfrm>
              <a:off x="5978486" y="3458377"/>
              <a:ext cx="189123" cy="198303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6816C15-E9C3-4DC7-E6AA-7EED8FBDD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537" y="3651172"/>
              <a:ext cx="159744" cy="170761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173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69A89-85F2-602D-291A-291C831B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cs typeface="Arial"/>
              </a:rPr>
              <a:t>In Class Question </a:t>
            </a:r>
            <a:r>
              <a:rPr lang="en-US" sz="2400">
                <a:ea typeface="+mn-lt"/>
                <a:cs typeface="+mn-lt"/>
              </a:rPr>
              <a:t>(Data scientist interview question)</a:t>
            </a:r>
            <a:r>
              <a:rPr lang="en-US" sz="2400">
                <a:cs typeface="Arial"/>
              </a:rPr>
              <a:t>:</a:t>
            </a: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>
                <a:cs typeface="Arial"/>
              </a:rPr>
              <a:t>Suppose you have an original lung cancer patient dataset which contains 16 variables (e.g., X</a:t>
            </a:r>
            <a:r>
              <a:rPr lang="en-US" sz="1400">
                <a:cs typeface="Arial"/>
              </a:rPr>
              <a:t>1</a:t>
            </a:r>
            <a:r>
              <a:rPr lang="en-US" sz="2400">
                <a:cs typeface="Arial"/>
              </a:rPr>
              <a:t>, X</a:t>
            </a:r>
            <a:r>
              <a:rPr lang="en-US" sz="1400">
                <a:cs typeface="Arial"/>
              </a:rPr>
              <a:t>2</a:t>
            </a:r>
            <a:r>
              <a:rPr lang="en-US" sz="2400">
                <a:cs typeface="Arial"/>
              </a:rPr>
              <a:t>, …, X</a:t>
            </a:r>
            <a:r>
              <a:rPr lang="en-US" sz="1400">
                <a:cs typeface="Arial"/>
              </a:rPr>
              <a:t>16</a:t>
            </a:r>
            <a:r>
              <a:rPr lang="en-US" sz="2400">
                <a:cs typeface="Arial"/>
              </a:rPr>
              <a:t>). Now, using PCA, you select the top two </a:t>
            </a:r>
            <a:r>
              <a:rPr lang="en-US" sz="2400" dirty="0">
                <a:cs typeface="Arial"/>
              </a:rPr>
              <a:t>principal</a:t>
            </a:r>
            <a:r>
              <a:rPr lang="en-US" sz="2400">
                <a:cs typeface="Arial"/>
              </a:rPr>
              <a:t> components as your new variable set:</a:t>
            </a:r>
            <a:endParaRPr lang="en-US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0" indent="0">
              <a:buNone/>
            </a:pPr>
            <a:r>
              <a:rPr lang="en-US" sz="2400">
                <a:cs typeface="Arial"/>
              </a:rPr>
              <a:t>           </a:t>
            </a:r>
            <a:r>
              <a:rPr lang="en-US" sz="2400">
                <a:ea typeface="+mn-lt"/>
                <a:cs typeface="+mn-lt"/>
              </a:rPr>
              <a:t>PC</a:t>
            </a:r>
            <a:r>
              <a:rPr lang="en-US">
                <a:ea typeface="+mn-lt"/>
                <a:cs typeface="+mn-lt"/>
              </a:rPr>
              <a:t>1</a:t>
            </a:r>
            <a:r>
              <a:rPr lang="en-US" sz="2400">
                <a:ea typeface="+mn-lt"/>
                <a:cs typeface="+mn-lt"/>
              </a:rPr>
              <a:t> = 0.32X</a:t>
            </a:r>
            <a:r>
              <a:rPr lang="en-US">
                <a:ea typeface="+mn-lt"/>
                <a:cs typeface="+mn-lt"/>
              </a:rPr>
              <a:t>1</a:t>
            </a:r>
            <a:r>
              <a:rPr lang="en-US" sz="2400">
                <a:ea typeface="+mn-lt"/>
                <a:cs typeface="+mn-lt"/>
              </a:rPr>
              <a:t>+0.58X</a:t>
            </a:r>
            <a:r>
              <a:rPr lang="en-US">
                <a:ea typeface="+mn-lt"/>
                <a:cs typeface="+mn-lt"/>
              </a:rPr>
              <a:t>2</a:t>
            </a:r>
            <a:r>
              <a:rPr lang="en-US" sz="2400">
                <a:ea typeface="+mn-lt"/>
                <a:cs typeface="+mn-lt"/>
              </a:rPr>
              <a:t>+…+0.64X</a:t>
            </a:r>
            <a:r>
              <a:rPr lang="en-US" sz="1400">
                <a:ea typeface="+mn-lt"/>
                <a:cs typeface="+mn-lt"/>
              </a:rPr>
              <a:t>16</a:t>
            </a:r>
          </a:p>
          <a:p>
            <a:pPr marL="239395" indent="-239395"/>
            <a:endParaRPr lang="en-US" sz="2400">
              <a:cs typeface="Arial"/>
            </a:endParaRPr>
          </a:p>
          <a:p>
            <a:pPr marL="0" indent="0">
              <a:buNone/>
            </a:pPr>
            <a:r>
              <a:rPr lang="en-US" sz="2400">
                <a:cs typeface="Arial"/>
              </a:rPr>
              <a:t>           PC</a:t>
            </a:r>
            <a:r>
              <a:rPr lang="en-US">
                <a:cs typeface="Arial"/>
              </a:rPr>
              <a:t>2</a:t>
            </a:r>
            <a:r>
              <a:rPr lang="en-US" sz="2400">
                <a:cs typeface="Arial"/>
              </a:rPr>
              <a:t> = 0.05X</a:t>
            </a:r>
            <a:r>
              <a:rPr lang="en-US">
                <a:cs typeface="Arial"/>
              </a:rPr>
              <a:t>1</a:t>
            </a:r>
            <a:r>
              <a:rPr lang="en-US" sz="2400">
                <a:cs typeface="Arial"/>
              </a:rPr>
              <a:t>+0.94X</a:t>
            </a:r>
            <a:r>
              <a:rPr lang="en-US">
                <a:cs typeface="Arial"/>
              </a:rPr>
              <a:t>2</a:t>
            </a:r>
            <a:r>
              <a:rPr lang="en-US" sz="2400">
                <a:cs typeface="Arial"/>
              </a:rPr>
              <a:t>+…+0.31X</a:t>
            </a:r>
            <a:r>
              <a:rPr lang="en-US">
                <a:cs typeface="Arial"/>
              </a:rPr>
              <a:t>16</a:t>
            </a:r>
            <a:endParaRPr lang="en-US">
              <a:ea typeface="+mn-lt"/>
              <a:cs typeface="+mn-lt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>
                <a:cs typeface="Arial"/>
              </a:rPr>
              <a:t>Question: Is PCA a linear or non-linear approach for dimension reduction?</a:t>
            </a:r>
            <a:endParaRPr lang="en-US"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FFDED-1EA4-E28F-B5DE-9D5802D8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ea typeface="+mj-lt"/>
                <a:cs typeface="+mj-lt"/>
              </a:rPr>
              <a:t>Unsupervised Learning – </a:t>
            </a:r>
            <a:r>
              <a:rPr lang="en-US" sz="2650" dirty="0">
                <a:ea typeface="+mj-lt"/>
                <a:cs typeface="+mj-lt"/>
              </a:rPr>
              <a:t>Dimension Reduction</a:t>
            </a:r>
            <a:endParaRPr lang="en-US" sz="2650">
              <a:ea typeface="+mj-lt"/>
              <a:cs typeface="+mj-lt"/>
            </a:endParaRP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72014D1-7975-4598-6004-F399F633E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/>
              <a:t>Regression: predict continuous outcome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479425" lvl="1" indent="-239395"/>
            <a:r>
              <a:rPr lang="en-US" sz="2400"/>
              <a:t>Linear regression</a:t>
            </a:r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/>
              <a:t>Non-linear regression</a:t>
            </a:r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/>
              <a:t>Supervised Learning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593623" y="1304925"/>
            <a:ext cx="2283802" cy="2066925"/>
            <a:chOff x="5802923" y="1652954"/>
            <a:chExt cx="4844562" cy="35433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807666" y="3032619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196843" y="3135286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574717" y="3620976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958345" y="3399602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777854" y="3312563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402298" y="3518309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8211097" y="2797106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648285" y="2745772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8179265" y="2311416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8952989" y="1915996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960066" y="3185019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153289" y="3387152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019587" y="3670161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401890" y="3743285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935306" y="3980678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235351" y="3929344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488766" y="3415230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307107" y="2819691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02923" y="1652954"/>
              <a:ext cx="4844562" cy="3543300"/>
              <a:chOff x="5802923" y="1652954"/>
              <a:chExt cx="4844562" cy="354330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5802923" y="5196254"/>
                <a:ext cx="48445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5802923" y="1808285"/>
                <a:ext cx="0" cy="33879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096000" y="1652954"/>
                <a:ext cx="3056792" cy="283991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7593623" y="3756115"/>
            <a:ext cx="2283802" cy="1976315"/>
            <a:chOff x="5802923" y="1808285"/>
            <a:chExt cx="4844562" cy="33879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444096" y="3107443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282187" y="3012561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788404" y="3904666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739025" y="2899773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833639" y="2930412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340042" y="3422518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833641" y="2310171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549891" y="2694439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8052605" y="2519491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9097002" y="2235800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899981" y="3348269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418684" y="2435978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8560155" y="2310171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8671731" y="2661701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9370684" y="2538645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375191" y="4242770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6347930" y="3525185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6C32DD5-E16B-F845-90DC-F12BDC36D31B}"/>
                </a:ext>
              </a:extLst>
            </p:cNvPr>
            <p:cNvSpPr/>
            <p:nvPr/>
          </p:nvSpPr>
          <p:spPr>
            <a:xfrm>
              <a:off x="7116091" y="2609335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802923" y="1808285"/>
              <a:ext cx="4844562" cy="3387969"/>
              <a:chOff x="5802923" y="1808285"/>
              <a:chExt cx="4844562" cy="3387969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5802923" y="5196254"/>
                <a:ext cx="48445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5802923" y="1808285"/>
                <a:ext cx="0" cy="33879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131212" y="4170984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362396" y="4078826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434281" y="4223393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583350" y="4231673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486880" y="4350800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784501" y="4620032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632857" y="4560143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642669" y="4416029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772158" y="4454304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955561" y="4677789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6C32DD5-E16B-F845-90DC-F12BDC36D31B}"/>
              </a:ext>
            </a:extLst>
          </p:cNvPr>
          <p:cNvSpPr/>
          <p:nvPr/>
        </p:nvSpPr>
        <p:spPr>
          <a:xfrm>
            <a:off x="9837100" y="4782774"/>
            <a:ext cx="52599" cy="598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756513" y="4089709"/>
            <a:ext cx="2198357" cy="1156617"/>
          </a:xfrm>
          <a:custGeom>
            <a:avLst/>
            <a:gdLst>
              <a:gd name="connsiteX0" fmla="*/ 0 w 2198357"/>
              <a:gd name="connsiteY0" fmla="*/ 1156617 h 1156617"/>
              <a:gd name="connsiteX1" fmla="*/ 137689 w 2198357"/>
              <a:gd name="connsiteY1" fmla="*/ 852994 h 1156617"/>
              <a:gd name="connsiteX2" fmla="*/ 233013 w 2198357"/>
              <a:gd name="connsiteY2" fmla="*/ 690591 h 1156617"/>
              <a:gd name="connsiteX3" fmla="*/ 317745 w 2198357"/>
              <a:gd name="connsiteY3" fmla="*/ 609389 h 1156617"/>
              <a:gd name="connsiteX4" fmla="*/ 402477 w 2198357"/>
              <a:gd name="connsiteY4" fmla="*/ 531718 h 1156617"/>
              <a:gd name="connsiteX5" fmla="*/ 501331 w 2198357"/>
              <a:gd name="connsiteY5" fmla="*/ 446986 h 1156617"/>
              <a:gd name="connsiteX6" fmla="*/ 589594 w 2198357"/>
              <a:gd name="connsiteY6" fmla="*/ 348132 h 1156617"/>
              <a:gd name="connsiteX7" fmla="*/ 677856 w 2198357"/>
              <a:gd name="connsiteY7" fmla="*/ 217503 h 1156617"/>
              <a:gd name="connsiteX8" fmla="*/ 946174 w 2198357"/>
              <a:gd name="connsiteY8" fmla="*/ 100997 h 1156617"/>
              <a:gd name="connsiteX9" fmla="*/ 1235675 w 2198357"/>
              <a:gd name="connsiteY9" fmla="*/ 9204 h 1156617"/>
              <a:gd name="connsiteX10" fmla="*/ 1426323 w 2198357"/>
              <a:gd name="connsiteY10" fmla="*/ 9204 h 1156617"/>
              <a:gd name="connsiteX11" fmla="*/ 1585195 w 2198357"/>
              <a:gd name="connsiteY11" fmla="*/ 62161 h 1156617"/>
              <a:gd name="connsiteX12" fmla="*/ 1701702 w 2198357"/>
              <a:gd name="connsiteY12" fmla="*/ 125710 h 1156617"/>
              <a:gd name="connsiteX13" fmla="*/ 1800556 w 2198357"/>
              <a:gd name="connsiteY13" fmla="*/ 224564 h 1156617"/>
              <a:gd name="connsiteX14" fmla="*/ 1948837 w 2198357"/>
              <a:gd name="connsiteY14" fmla="*/ 365784 h 1156617"/>
              <a:gd name="connsiteX15" fmla="*/ 2012386 w 2198357"/>
              <a:gd name="connsiteY15" fmla="*/ 489352 h 1156617"/>
              <a:gd name="connsiteX16" fmla="*/ 2072404 w 2198357"/>
              <a:gd name="connsiteY16" fmla="*/ 567023 h 1156617"/>
              <a:gd name="connsiteX17" fmla="*/ 2181850 w 2198357"/>
              <a:gd name="connsiteY17" fmla="*/ 683530 h 1156617"/>
              <a:gd name="connsiteX18" fmla="*/ 2195972 w 2198357"/>
              <a:gd name="connsiteY18" fmla="*/ 683530 h 11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98357" h="1156617">
                <a:moveTo>
                  <a:pt x="0" y="1156617"/>
                </a:moveTo>
                <a:cubicBezTo>
                  <a:pt x="49427" y="1043641"/>
                  <a:pt x="98854" y="930665"/>
                  <a:pt x="137689" y="852994"/>
                </a:cubicBezTo>
                <a:cubicBezTo>
                  <a:pt x="176524" y="775323"/>
                  <a:pt x="203004" y="731192"/>
                  <a:pt x="233013" y="690591"/>
                </a:cubicBezTo>
                <a:cubicBezTo>
                  <a:pt x="263022" y="649990"/>
                  <a:pt x="289501" y="635868"/>
                  <a:pt x="317745" y="609389"/>
                </a:cubicBezTo>
                <a:cubicBezTo>
                  <a:pt x="345989" y="582910"/>
                  <a:pt x="371879" y="558785"/>
                  <a:pt x="402477" y="531718"/>
                </a:cubicBezTo>
                <a:cubicBezTo>
                  <a:pt x="433075" y="504651"/>
                  <a:pt x="470145" y="477584"/>
                  <a:pt x="501331" y="446986"/>
                </a:cubicBezTo>
                <a:cubicBezTo>
                  <a:pt x="532517" y="416388"/>
                  <a:pt x="560173" y="386379"/>
                  <a:pt x="589594" y="348132"/>
                </a:cubicBezTo>
                <a:cubicBezTo>
                  <a:pt x="619015" y="309885"/>
                  <a:pt x="618426" y="258692"/>
                  <a:pt x="677856" y="217503"/>
                </a:cubicBezTo>
                <a:cubicBezTo>
                  <a:pt x="737286" y="176314"/>
                  <a:pt x="853204" y="135713"/>
                  <a:pt x="946174" y="100997"/>
                </a:cubicBezTo>
                <a:cubicBezTo>
                  <a:pt x="1039144" y="66281"/>
                  <a:pt x="1155650" y="24503"/>
                  <a:pt x="1235675" y="9204"/>
                </a:cubicBezTo>
                <a:cubicBezTo>
                  <a:pt x="1315700" y="-6095"/>
                  <a:pt x="1368070" y="378"/>
                  <a:pt x="1426323" y="9204"/>
                </a:cubicBezTo>
                <a:cubicBezTo>
                  <a:pt x="1484576" y="18030"/>
                  <a:pt x="1539299" y="42743"/>
                  <a:pt x="1585195" y="62161"/>
                </a:cubicBezTo>
                <a:cubicBezTo>
                  <a:pt x="1631091" y="81579"/>
                  <a:pt x="1665809" y="98643"/>
                  <a:pt x="1701702" y="125710"/>
                </a:cubicBezTo>
                <a:cubicBezTo>
                  <a:pt x="1737596" y="152777"/>
                  <a:pt x="1759367" y="184552"/>
                  <a:pt x="1800556" y="224564"/>
                </a:cubicBezTo>
                <a:cubicBezTo>
                  <a:pt x="1841745" y="264576"/>
                  <a:pt x="1913532" y="321653"/>
                  <a:pt x="1948837" y="365784"/>
                </a:cubicBezTo>
                <a:cubicBezTo>
                  <a:pt x="1984142" y="409915"/>
                  <a:pt x="1991792" y="455812"/>
                  <a:pt x="2012386" y="489352"/>
                </a:cubicBezTo>
                <a:cubicBezTo>
                  <a:pt x="2032980" y="522892"/>
                  <a:pt x="2044160" y="534660"/>
                  <a:pt x="2072404" y="567023"/>
                </a:cubicBezTo>
                <a:cubicBezTo>
                  <a:pt x="2100648" y="599386"/>
                  <a:pt x="2161255" y="664112"/>
                  <a:pt x="2181850" y="683530"/>
                </a:cubicBezTo>
                <a:cubicBezTo>
                  <a:pt x="2202445" y="702948"/>
                  <a:pt x="2199208" y="693239"/>
                  <a:pt x="2195972" y="68353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0D59E-7DA2-0060-DD3B-4B2CA6E431CA}"/>
              </a:ext>
            </a:extLst>
          </p:cNvPr>
          <p:cNvSpPr txBox="1"/>
          <p:nvPr/>
        </p:nvSpPr>
        <p:spPr>
          <a:xfrm>
            <a:off x="8320087" y="5784055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Predictor</a:t>
            </a:r>
            <a:endParaRPr lang="en-US" sz="1600"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FCE476-1A89-7F47-D87B-4F445FF350A8}"/>
              </a:ext>
            </a:extLst>
          </p:cNvPr>
          <p:cNvSpPr txBox="1"/>
          <p:nvPr/>
        </p:nvSpPr>
        <p:spPr>
          <a:xfrm rot="16200000">
            <a:off x="6927057" y="4617244"/>
            <a:ext cx="96916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Outcome</a:t>
            </a:r>
            <a:endParaRPr lang="en-US" sz="1600">
              <a:cs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4E55FF-7DAE-4093-3D2E-AC3CEFA9A590}"/>
              </a:ext>
            </a:extLst>
          </p:cNvPr>
          <p:cNvSpPr txBox="1"/>
          <p:nvPr/>
        </p:nvSpPr>
        <p:spPr>
          <a:xfrm>
            <a:off x="8272462" y="3426618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Predictor</a:t>
            </a:r>
            <a:endParaRPr lang="en-US" sz="1600">
              <a:cs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A2A18-18C5-6A4C-C4E7-B45D6A07F393}"/>
              </a:ext>
            </a:extLst>
          </p:cNvPr>
          <p:cNvSpPr txBox="1"/>
          <p:nvPr/>
        </p:nvSpPr>
        <p:spPr>
          <a:xfrm rot="16200000">
            <a:off x="6921102" y="2206227"/>
            <a:ext cx="99298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Outcome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/>
              <a:t>Classification: predict discrete outcome/predict group data belongs to</a:t>
            </a:r>
            <a:endParaRPr lang="en-US"/>
          </a:p>
          <a:p>
            <a:pPr marL="239395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/>
              <a:t>Binary classification</a:t>
            </a:r>
            <a:endParaRPr lang="en-US" sz="2400">
              <a:cs typeface="Arial"/>
            </a:endParaRPr>
          </a:p>
          <a:p>
            <a:pPr marL="479425" lvl="1" indent="-239395"/>
            <a:endParaRPr lang="en-US" sz="2400">
              <a:cs typeface="Arial"/>
            </a:endParaRPr>
          </a:p>
          <a:p>
            <a:pPr marL="479425" lvl="1" indent="-239395"/>
            <a:r>
              <a:rPr lang="en-US" sz="2400"/>
              <a:t>Multi-categorical classification</a:t>
            </a:r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/>
              <a:t>Supervised Learning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713892" y="3457990"/>
            <a:ext cx="2514600" cy="2031023"/>
            <a:chOff x="4237892" y="3288324"/>
            <a:chExt cx="2514600" cy="2031023"/>
          </a:xfrm>
        </p:grpSpPr>
        <p:grpSp>
          <p:nvGrpSpPr>
            <p:cNvPr id="6" name="Group 5"/>
            <p:cNvGrpSpPr/>
            <p:nvPr/>
          </p:nvGrpSpPr>
          <p:grpSpPr>
            <a:xfrm>
              <a:off x="4237892" y="3288324"/>
              <a:ext cx="2514600" cy="2031023"/>
              <a:chOff x="5802923" y="1808285"/>
              <a:chExt cx="4844562" cy="338796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802923" y="5196254"/>
                <a:ext cx="48445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5802923" y="1808285"/>
                <a:ext cx="0" cy="33879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4729053" y="3419291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4986960" y="3533960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4875383" y="3391967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4673264" y="3621022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5774165" y="4506646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5953998" y="4671677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6152918" y="4723010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6009786" y="4434359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6228232" y="4569010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4838663" y="3577040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ight Arrow 2"/>
          <p:cNvSpPr/>
          <p:nvPr/>
        </p:nvSpPr>
        <p:spPr>
          <a:xfrm>
            <a:off x="6035040" y="4180114"/>
            <a:ext cx="444137" cy="29338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grpSp>
        <p:nvGrpSpPr>
          <p:cNvPr id="22" name="Group 21"/>
          <p:cNvGrpSpPr/>
          <p:nvPr/>
        </p:nvGrpSpPr>
        <p:grpSpPr>
          <a:xfrm>
            <a:off x="7218831" y="3457990"/>
            <a:ext cx="2514600" cy="2031023"/>
            <a:chOff x="4237892" y="3288324"/>
            <a:chExt cx="2514600" cy="2031023"/>
          </a:xfrm>
        </p:grpSpPr>
        <p:grpSp>
          <p:nvGrpSpPr>
            <p:cNvPr id="23" name="Group 22"/>
            <p:cNvGrpSpPr/>
            <p:nvPr/>
          </p:nvGrpSpPr>
          <p:grpSpPr>
            <a:xfrm>
              <a:off x="4237892" y="3288324"/>
              <a:ext cx="2514600" cy="2031023"/>
              <a:chOff x="5802923" y="1808285"/>
              <a:chExt cx="4844562" cy="3387969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5802923" y="5196254"/>
                <a:ext cx="48445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5802923" y="1808285"/>
                <a:ext cx="0" cy="33879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4729053" y="3419291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4986960" y="3533960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4875383" y="3391967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4673264" y="3621022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5774165" y="4506646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5953998" y="4671677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6152918" y="4723010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6009786" y="4434359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6228232" y="4569010"/>
              <a:ext cx="111577" cy="1026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4838663" y="3577040"/>
              <a:ext cx="111577" cy="1026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7454452" y="3462771"/>
            <a:ext cx="1745033" cy="16956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CF5258-FC8E-0AF6-D389-D0360C1925A8}"/>
              </a:ext>
            </a:extLst>
          </p:cNvPr>
          <p:cNvSpPr txBox="1"/>
          <p:nvPr/>
        </p:nvSpPr>
        <p:spPr>
          <a:xfrm>
            <a:off x="7796212" y="5498305"/>
            <a:ext cx="10763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Predictor 1</a:t>
            </a:r>
            <a:endParaRPr lang="en-US" sz="1600"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D39F7-04E2-3AAB-CF62-2514A5B033D0}"/>
              </a:ext>
            </a:extLst>
          </p:cNvPr>
          <p:cNvSpPr txBox="1"/>
          <p:nvPr/>
        </p:nvSpPr>
        <p:spPr>
          <a:xfrm>
            <a:off x="3438524" y="5498305"/>
            <a:ext cx="10763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Predictor 1</a:t>
            </a:r>
            <a:endParaRPr lang="en-US" sz="1600"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AE6C7D-2047-0FA5-CA27-85F5070CD111}"/>
              </a:ext>
            </a:extLst>
          </p:cNvPr>
          <p:cNvSpPr txBox="1"/>
          <p:nvPr/>
        </p:nvSpPr>
        <p:spPr>
          <a:xfrm rot="16200000">
            <a:off x="6534150" y="4355305"/>
            <a:ext cx="10763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Predictor 2</a:t>
            </a:r>
            <a:endParaRPr lang="en-US" sz="1600"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0D231-BBBB-319F-67A4-10E7383A0183}"/>
              </a:ext>
            </a:extLst>
          </p:cNvPr>
          <p:cNvSpPr txBox="1"/>
          <p:nvPr/>
        </p:nvSpPr>
        <p:spPr>
          <a:xfrm rot="16200000">
            <a:off x="2033587" y="4402931"/>
            <a:ext cx="10763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Predictor 2</a:t>
            </a: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53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69A89-85F2-602D-291A-291C831B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In Class Question:</a:t>
            </a: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>
                <a:cs typeface="Arial"/>
              </a:rPr>
              <a:t>Suppose we want to predict the probability that a person will get approved for a credit card.</a:t>
            </a:r>
            <a:endParaRPr lang="en-US"/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>
                <a:cs typeface="Arial"/>
              </a:rPr>
              <a:t>We have data from Visa on everyone who submitted a credit card application in 2021.</a:t>
            </a: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r>
              <a:rPr lang="en-US" sz="2400">
                <a:cs typeface="Arial"/>
              </a:rPr>
              <a:t>Is this a classification or regression problem?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FFDED-1EA4-E28F-B5DE-9D5802D8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Classification or Regression?</a:t>
            </a:r>
            <a:endParaRPr lang="en-US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72014D1-7975-4598-6004-F399F633E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7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2400"/>
              <a:t>Clustering: assign data to groups which themselves don't have a meaning</a:t>
            </a:r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  <a:p>
            <a:pPr marL="239395" indent="-239395"/>
            <a:endParaRPr lang="en-US" sz="2400"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/>
              <a:t>Unsupervised Learning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70D38-98B2-4C8E-B063-B6232B3A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87172" y="3048687"/>
            <a:ext cx="2514600" cy="2031023"/>
            <a:chOff x="2287172" y="3048687"/>
            <a:chExt cx="2514600" cy="2031023"/>
          </a:xfrm>
        </p:grpSpPr>
        <p:grpSp>
          <p:nvGrpSpPr>
            <p:cNvPr id="6" name="Group 5"/>
            <p:cNvGrpSpPr/>
            <p:nvPr/>
          </p:nvGrpSpPr>
          <p:grpSpPr>
            <a:xfrm>
              <a:off x="2287172" y="3048687"/>
              <a:ext cx="2514600" cy="2031023"/>
              <a:chOff x="4237892" y="3288324"/>
              <a:chExt cx="2514600" cy="203102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237892" y="3288324"/>
                <a:ext cx="2514600" cy="2031023"/>
                <a:chOff x="5802923" y="1808285"/>
                <a:chExt cx="4844562" cy="3387969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5802923" y="5196254"/>
                  <a:ext cx="484456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5802923" y="1808285"/>
                  <a:ext cx="0" cy="33879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729053" y="3419291"/>
                <a:ext cx="111577" cy="102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986960" y="3533960"/>
                <a:ext cx="111577" cy="102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875383" y="3391967"/>
                <a:ext cx="111577" cy="102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673264" y="3621022"/>
                <a:ext cx="111577" cy="102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5774165" y="4506646"/>
                <a:ext cx="111577" cy="102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5953998" y="4671677"/>
                <a:ext cx="111577" cy="102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6152918" y="4723010"/>
                <a:ext cx="111577" cy="102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6009786" y="4434359"/>
                <a:ext cx="111577" cy="102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6228232" y="4569010"/>
                <a:ext cx="111577" cy="102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838663" y="3577040"/>
                <a:ext cx="111577" cy="1026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2676457" y="4626459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2887942" y="4730208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2854784" y="4530532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2605918" y="4443156"/>
              <a:ext cx="111577" cy="1026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62000" y="3048686"/>
            <a:ext cx="2514600" cy="2031023"/>
            <a:chOff x="2287172" y="3048687"/>
            <a:chExt cx="2514600" cy="2031023"/>
          </a:xfrm>
        </p:grpSpPr>
        <p:grpSp>
          <p:nvGrpSpPr>
            <p:cNvPr id="28" name="Group 27"/>
            <p:cNvGrpSpPr/>
            <p:nvPr/>
          </p:nvGrpSpPr>
          <p:grpSpPr>
            <a:xfrm>
              <a:off x="2287172" y="3048687"/>
              <a:ext cx="2514600" cy="2031023"/>
              <a:chOff x="4237892" y="3288324"/>
              <a:chExt cx="2514600" cy="203102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237892" y="3288324"/>
                <a:ext cx="2514600" cy="2031023"/>
                <a:chOff x="5802923" y="1808285"/>
                <a:chExt cx="4844562" cy="3387969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802923" y="5196254"/>
                  <a:ext cx="484456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5802923" y="1808285"/>
                  <a:ext cx="0" cy="33879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729053" y="3419291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986960" y="3533960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875383" y="3391967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673264" y="3621022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5774165" y="4506646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5953998" y="4671677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6152918" y="4723010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6009786" y="4434359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6228232" y="4569010"/>
                <a:ext cx="111577" cy="10266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4A30610-B6AE-8542-8860-45986B252A8A}"/>
                  </a:ext>
                </a:extLst>
              </p:cNvPr>
              <p:cNvSpPr/>
              <p:nvPr/>
            </p:nvSpPr>
            <p:spPr>
              <a:xfrm>
                <a:off x="4838663" y="3577040"/>
                <a:ext cx="111577" cy="10266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2676457" y="4626459"/>
              <a:ext cx="111577" cy="10266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2887942" y="4730208"/>
              <a:ext cx="111577" cy="10266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2854784" y="4530532"/>
              <a:ext cx="111577" cy="10266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A30610-B6AE-8542-8860-45986B252A8A}"/>
                </a:ext>
              </a:extLst>
            </p:cNvPr>
            <p:cNvSpPr/>
            <p:nvPr/>
          </p:nvSpPr>
          <p:spPr>
            <a:xfrm>
              <a:off x="2605918" y="4443156"/>
              <a:ext cx="111577" cy="10266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ight Arrow 2"/>
          <p:cNvSpPr/>
          <p:nvPr/>
        </p:nvSpPr>
        <p:spPr>
          <a:xfrm>
            <a:off x="5573486" y="3831771"/>
            <a:ext cx="522514" cy="2324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err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BCCE23-0B06-8F42-9E4D-FBBD8AE5D6D4}"/>
              </a:ext>
            </a:extLst>
          </p:cNvPr>
          <p:cNvSpPr/>
          <p:nvPr/>
        </p:nvSpPr>
        <p:spPr>
          <a:xfrm>
            <a:off x="7119907" y="2995765"/>
            <a:ext cx="768133" cy="597113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BBCCE23-0B06-8F42-9E4D-FBBD8AE5D6D4}"/>
              </a:ext>
            </a:extLst>
          </p:cNvPr>
          <p:cNvSpPr/>
          <p:nvPr/>
        </p:nvSpPr>
        <p:spPr>
          <a:xfrm>
            <a:off x="8294284" y="4091435"/>
            <a:ext cx="768133" cy="597113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BCCE23-0B06-8F42-9E4D-FBBD8AE5D6D4}"/>
              </a:ext>
            </a:extLst>
          </p:cNvPr>
          <p:cNvSpPr/>
          <p:nvPr/>
        </p:nvSpPr>
        <p:spPr>
          <a:xfrm>
            <a:off x="7003422" y="4334641"/>
            <a:ext cx="768133" cy="597113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420BC-9C35-50A5-007A-66BA33875395}"/>
              </a:ext>
            </a:extLst>
          </p:cNvPr>
          <p:cNvSpPr txBox="1"/>
          <p:nvPr/>
        </p:nvSpPr>
        <p:spPr>
          <a:xfrm>
            <a:off x="7510462" y="5117305"/>
            <a:ext cx="10763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Predictor 1</a:t>
            </a:r>
            <a:endParaRPr lang="en-US" sz="1600"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2AAB8-3CF1-0775-83B2-FB91544E803E}"/>
              </a:ext>
            </a:extLst>
          </p:cNvPr>
          <p:cNvSpPr txBox="1"/>
          <p:nvPr/>
        </p:nvSpPr>
        <p:spPr>
          <a:xfrm>
            <a:off x="3009899" y="5117305"/>
            <a:ext cx="10763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Predictor 1</a:t>
            </a:r>
            <a:endParaRPr lang="en-US" sz="1600"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C564C6-8498-431A-0AD1-88FE1F96E9B6}"/>
              </a:ext>
            </a:extLst>
          </p:cNvPr>
          <p:cNvSpPr txBox="1"/>
          <p:nvPr/>
        </p:nvSpPr>
        <p:spPr>
          <a:xfrm rot="-5400000">
            <a:off x="6200775" y="4010024"/>
            <a:ext cx="10763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Predictor 2</a:t>
            </a:r>
            <a:endParaRPr lang="en-US" sz="1600"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C33C6D-830A-59BF-208D-DDE7B6AEA683}"/>
              </a:ext>
            </a:extLst>
          </p:cNvPr>
          <p:cNvSpPr txBox="1"/>
          <p:nvPr/>
        </p:nvSpPr>
        <p:spPr>
          <a:xfrm rot="-5400000">
            <a:off x="1581150" y="3974305"/>
            <a:ext cx="10763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600"/>
              <a:t>Predictor 2</a:t>
            </a: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9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fe Template 16:9">
  <a:themeElements>
    <a:clrScheme name="SCOR">
      <a:dk1>
        <a:srgbClr val="3F3F3F"/>
      </a:dk1>
      <a:lt1>
        <a:srgbClr val="FFFFFF"/>
      </a:lt1>
      <a:dk2>
        <a:srgbClr val="006B8D"/>
      </a:dk2>
      <a:lt2>
        <a:srgbClr val="ABCEDA"/>
      </a:lt2>
      <a:accent1>
        <a:srgbClr val="00B5E2"/>
      </a:accent1>
      <a:accent2>
        <a:srgbClr val="00A6AA"/>
      </a:accent2>
      <a:accent3>
        <a:srgbClr val="B10058"/>
      </a:accent3>
      <a:accent4>
        <a:srgbClr val="7993C1"/>
      </a:accent4>
      <a:accent5>
        <a:srgbClr val="C9EAC5"/>
      </a:accent5>
      <a:accent6>
        <a:srgbClr val="006B8D"/>
      </a:accent6>
      <a:hlink>
        <a:srgbClr val="3F3F3F"/>
      </a:hlink>
      <a:folHlink>
        <a:srgbClr val="3F3F3F"/>
      </a:folHlink>
    </a:clrScheme>
    <a:fontScheme name="S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buClr>
            <a:schemeClr val="tx2"/>
          </a:buClr>
          <a:buFont typeface="Wingdings 2" panose="05020102010507070707" pitchFamily="18" charset="2"/>
          <a:buChar char=""/>
          <a:defRPr sz="1200" dirty="0" err="1" smtClean="0"/>
        </a:defPPr>
      </a:lstStyle>
    </a:txDef>
  </a:objectDefaults>
  <a:extraClrSchemeLst/>
  <a:custClrLst>
    <a:custClr name="Corporate">
      <a:srgbClr val="00445A"/>
    </a:custClr>
    <a:custClr name="Corporate">
      <a:srgbClr val="283583"/>
    </a:custClr>
    <a:custClr name="Corporate">
      <a:srgbClr val="00557F"/>
    </a:custClr>
    <a:custClr name="PC">
      <a:srgbClr val="0074BB"/>
    </a:custClr>
    <a:custClr name="PC">
      <a:srgbClr val="7FCCEB"/>
    </a:custClr>
    <a:custClr name="Life">
      <a:srgbClr val="00838A"/>
    </a:custClr>
    <a:custClr name="Life">
      <a:srgbClr val="50BEBE"/>
    </a:custClr>
    <a:custClr name="Investments">
      <a:srgbClr val="A24469"/>
    </a:custClr>
    <a:custClr name="Grey">
      <a:srgbClr val="BCBCBC"/>
    </a:custClr>
  </a:custClrLst>
  <a:extLst>
    <a:ext uri="{05A4C25C-085E-4340-85A3-A5531E510DB2}">
      <thm15:themeFamily xmlns:thm15="http://schemas.microsoft.com/office/thememl/2012/main" name="Presentation2" id="{25102F0D-12BA-45CF-B1CE-5F3B964A0294}" vid="{DE0941D1-42A4-48F4-959A-6A359293D2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2423</Words>
  <Application>Microsoft Office PowerPoint</Application>
  <PresentationFormat>Widescreen</PresentationFormat>
  <Paragraphs>662</Paragraphs>
  <Slides>52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等线 Light</vt:lpstr>
      <vt:lpstr>Quattrocento Sans</vt:lpstr>
      <vt:lpstr>Times New Roman</vt:lpstr>
      <vt:lpstr>Wingdings 2</vt:lpstr>
      <vt:lpstr>Office Theme</vt:lpstr>
      <vt:lpstr>Life Template 16:9</vt:lpstr>
      <vt:lpstr>PowerPoint Presentation</vt:lpstr>
      <vt:lpstr>Intro to Machine Learning</vt:lpstr>
      <vt:lpstr>What is Machine Learning?</vt:lpstr>
      <vt:lpstr>What is Machine Learning?</vt:lpstr>
      <vt:lpstr>Supervised vs. Unsupervised Learning</vt:lpstr>
      <vt:lpstr>Supervised Learning</vt:lpstr>
      <vt:lpstr>Supervised Learning</vt:lpstr>
      <vt:lpstr>Classification or Regression?</vt:lpstr>
      <vt:lpstr>Unsupervised Learning</vt:lpstr>
      <vt:lpstr>Unsupervised Learning</vt:lpstr>
      <vt:lpstr>Supervised Learning - Algorithms</vt:lpstr>
      <vt:lpstr>Supervised Learning - Linear Regression</vt:lpstr>
      <vt:lpstr>Supervised Learning – Logistic Regression</vt:lpstr>
      <vt:lpstr>Supervised Learning - Naïve Bayes</vt:lpstr>
      <vt:lpstr>Parameters vs. Hyperparameters</vt:lpstr>
      <vt:lpstr>Supervised Learning – K-Nearest Neighbor</vt:lpstr>
      <vt:lpstr>Supervised Learning – Decision Tree</vt:lpstr>
      <vt:lpstr>Supervised Learning – Random Forest</vt:lpstr>
      <vt:lpstr>Supervised Learning – XGBoost</vt:lpstr>
      <vt:lpstr>Pop Quiz!</vt:lpstr>
      <vt:lpstr>Supervised Learning – Support Vector Machine</vt:lpstr>
      <vt:lpstr>Supervised Learning – Artificial Neural Network</vt:lpstr>
      <vt:lpstr>Supervised Learning – Artificial Neural Network</vt:lpstr>
      <vt:lpstr>Supervised Learning – Artificial Neural Network</vt:lpstr>
      <vt:lpstr>Supervised Learning – Artificial Neural Network Loss Functions</vt:lpstr>
      <vt:lpstr>Supervised Learning – How to Fit an Artificial Neural Network</vt:lpstr>
      <vt:lpstr>Supervised Learning – How to Fit an Artificial Neural Network</vt:lpstr>
      <vt:lpstr>Model Selection</vt:lpstr>
      <vt:lpstr>Overfitting versus Underfitting (or Bias-variance trade-off)</vt:lpstr>
      <vt:lpstr>Overfitting versus Underfitting</vt:lpstr>
      <vt:lpstr>Training / Testing Dataset Split</vt:lpstr>
      <vt:lpstr>Training / Testing Dataset Split</vt:lpstr>
      <vt:lpstr>Measurement Metrices - Regression</vt:lpstr>
      <vt:lpstr>Measurement Metrices - Regression</vt:lpstr>
      <vt:lpstr>Measurement Metrices - Classification</vt:lpstr>
      <vt:lpstr>Measurement Metrices - Classification</vt:lpstr>
      <vt:lpstr>Algorithms - Unsupervised Learning</vt:lpstr>
      <vt:lpstr>Unsupervised Learning - Clustering</vt:lpstr>
      <vt:lpstr>Unsupervised Learning - Clustering</vt:lpstr>
      <vt:lpstr>Unsupervised Learning - Clustering</vt:lpstr>
      <vt:lpstr>Unsupervised Learning - Clustering</vt:lpstr>
      <vt:lpstr>Unsupervised Learning - Clustering</vt:lpstr>
      <vt:lpstr>Unsupervised Learning - Clustering</vt:lpstr>
      <vt:lpstr>Unsupervised Learning – Clustering Evaluation</vt:lpstr>
      <vt:lpstr>Unsupervised Learning – Clustering Evaluation</vt:lpstr>
      <vt:lpstr>Unsupervised Learning – Clustering Evaluation</vt:lpstr>
      <vt:lpstr>Unsupervised Learning – Dimension Reduction</vt:lpstr>
      <vt:lpstr>Unsupervised Learning – Dimension Reduction</vt:lpstr>
      <vt:lpstr>Unsupervised Learning – Dimension Reduction</vt:lpstr>
      <vt:lpstr>Unsupervised Learning – Dimension Reduction</vt:lpstr>
      <vt:lpstr>Unsupervised Learning – Dimension Reduction</vt:lpstr>
      <vt:lpstr>Unsupervised Learning – Dimension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MA</dc:creator>
  <cp:lastModifiedBy>He, Yusen</cp:lastModifiedBy>
  <cp:revision>88</cp:revision>
  <dcterms:created xsi:type="dcterms:W3CDTF">2022-02-28T04:24:23Z</dcterms:created>
  <dcterms:modified xsi:type="dcterms:W3CDTF">2022-04-14T22:32:31Z</dcterms:modified>
</cp:coreProperties>
</file>