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D9DAD-0411-E11D-2140-700FB7BCA738}" v="2181" dt="2022-04-12T03:57:03.839"/>
    <p1510:client id="{2C44C417-FED2-FA7E-4548-33E585D595ED}" v="26" dt="2022-04-19T01:39:02.702"/>
    <p1510:client id="{3271B53B-53B6-EAB2-7A49-F1B2FE2AA16E}" v="111" dt="2022-04-14T18:07:09.231"/>
    <p1510:client id="{3B0357AB-9EA0-20AB-22FC-6C98832BB370}" v="51" dt="2022-04-12T03:56:50.543"/>
    <p1510:client id="{4B25234B-4148-431D-AD3B-F7E6A7E1D598}" v="403" dt="2022-04-12T18:38:31.764"/>
    <p1510:client id="{52DC72BE-9483-28A5-9CA4-47BCB06BAEEA}" v="508" dt="2022-04-11T00:03:23.400"/>
    <p1510:client id="{6761986F-8077-1922-4D4C-490E57463DD0}" v="495" dt="2022-04-11T22:10:12.307"/>
    <p1510:client id="{A9A5F812-B52C-8A68-5548-B57968856B33}" v="1250" dt="2022-04-19T16:00:14.361"/>
    <p1510:client id="{AE193D0D-4D00-6E44-1DA8-755C7684CEF1}" v="1976" dt="2022-04-11T21:15:58.779"/>
    <p1510:client id="{BC168ED7-FCAB-8102-B4A5-FF0EA7C2FE99}" v="468" dt="2022-04-12T19:05:10.104"/>
    <p1510:client id="{E6D22D79-A4F2-C86E-5577-C18FDACBE353}" v="1759" dt="2022-04-12T03:39:38.016"/>
    <p1510:client id="{F3D20D26-28AE-2294-BEFC-5520D297F761}" v="19" dt="2022-04-21T15:12:43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ack, Martin" userId="S::pollackm@grinnell.edu::fb41ae39-d5af-437d-8229-fbe4cb2a265c" providerId="AD" clId="Web-{A9A5F812-B52C-8A68-5548-B57968856B33}"/>
    <pc:docChg chg="addSld delSld modSld sldOrd">
      <pc:chgData name="Pollack, Martin" userId="S::pollackm@grinnell.edu::fb41ae39-d5af-437d-8229-fbe4cb2a265c" providerId="AD" clId="Web-{A9A5F812-B52C-8A68-5548-B57968856B33}" dt="2022-04-19T16:00:14.361" v="1194" actId="1076"/>
      <pc:docMkLst>
        <pc:docMk/>
      </pc:docMkLst>
      <pc:sldChg chg="new del">
        <pc:chgData name="Pollack, Martin" userId="S::pollackm@grinnell.edu::fb41ae39-d5af-437d-8229-fbe4cb2a265c" providerId="AD" clId="Web-{A9A5F812-B52C-8A68-5548-B57968856B33}" dt="2022-04-19T15:41:20.527" v="56"/>
        <pc:sldMkLst>
          <pc:docMk/>
          <pc:sldMk cId="1308462831" sldId="258"/>
        </pc:sldMkLst>
      </pc:sldChg>
      <pc:sldChg chg="del">
        <pc:chgData name="Pollack, Martin" userId="S::pollackm@grinnell.edu::fb41ae39-d5af-437d-8229-fbe4cb2a265c" providerId="AD" clId="Web-{A9A5F812-B52C-8A68-5548-B57968856B33}" dt="2022-04-19T15:41:04.073" v="53"/>
        <pc:sldMkLst>
          <pc:docMk/>
          <pc:sldMk cId="1702534771" sldId="258"/>
        </pc:sldMkLst>
      </pc:sldChg>
      <pc:sldChg chg="addSp new del">
        <pc:chgData name="Pollack, Martin" userId="S::pollackm@grinnell.edu::fb41ae39-d5af-437d-8229-fbe4cb2a265c" providerId="AD" clId="Web-{A9A5F812-B52C-8A68-5548-B57968856B33}" dt="2022-04-19T15:41:35.121" v="60"/>
        <pc:sldMkLst>
          <pc:docMk/>
          <pc:sldMk cId="20886736" sldId="259"/>
        </pc:sldMkLst>
        <pc:picChg chg="add">
          <ac:chgData name="Pollack, Martin" userId="S::pollackm@grinnell.edu::fb41ae39-d5af-437d-8229-fbe4cb2a265c" providerId="AD" clId="Web-{A9A5F812-B52C-8A68-5548-B57968856B33}" dt="2022-04-19T15:41:23.870" v="57"/>
          <ac:picMkLst>
            <pc:docMk/>
            <pc:sldMk cId="20886736" sldId="259"/>
            <ac:picMk id="7" creationId="{197077E9-767F-6D77-78C4-EA5193469551}"/>
          </ac:picMkLst>
        </pc:picChg>
      </pc:sldChg>
      <pc:sldChg chg="del">
        <pc:chgData name="Pollack, Martin" userId="S::pollackm@grinnell.edu::fb41ae39-d5af-437d-8229-fbe4cb2a265c" providerId="AD" clId="Web-{A9A5F812-B52C-8A68-5548-B57968856B33}" dt="2022-04-19T15:39:14.603" v="0"/>
        <pc:sldMkLst>
          <pc:docMk/>
          <pc:sldMk cId="2632818794" sldId="259"/>
        </pc:sldMkLst>
      </pc:sldChg>
      <pc:sldChg chg="addSp delSp modSp new">
        <pc:chgData name="Pollack, Martin" userId="S::pollackm@grinnell.edu::fb41ae39-d5af-437d-8229-fbe4cb2a265c" providerId="AD" clId="Web-{A9A5F812-B52C-8A68-5548-B57968856B33}" dt="2022-04-19T16:00:14.361" v="1194" actId="1076"/>
        <pc:sldMkLst>
          <pc:docMk/>
          <pc:sldMk cId="4051484578" sldId="260"/>
        </pc:sldMkLst>
        <pc:spChg chg="del mod">
          <ac:chgData name="Pollack, Martin" userId="S::pollackm@grinnell.edu::fb41ae39-d5af-437d-8229-fbe4cb2a265c" providerId="AD" clId="Web-{A9A5F812-B52C-8A68-5548-B57968856B33}" dt="2022-04-19T15:48:30.893" v="172"/>
          <ac:spMkLst>
            <pc:docMk/>
            <pc:sldMk cId="4051484578" sldId="260"/>
            <ac:spMk id="2" creationId="{BCA5335B-B5E7-7C78-D7EE-D514E3F66254}"/>
          </ac:spMkLst>
        </pc:spChg>
        <pc:spChg chg="mod">
          <ac:chgData name="Pollack, Martin" userId="S::pollackm@grinnell.edu::fb41ae39-d5af-437d-8229-fbe4cb2a265c" providerId="AD" clId="Web-{A9A5F812-B52C-8A68-5548-B57968856B33}" dt="2022-04-19T16:00:14.361" v="1194" actId="1076"/>
          <ac:spMkLst>
            <pc:docMk/>
            <pc:sldMk cId="4051484578" sldId="260"/>
            <ac:spMk id="4" creationId="{D72099C5-A8F4-29DF-FB89-9E0ED94643D3}"/>
          </ac:spMkLst>
        </pc:spChg>
        <pc:spChg chg="add del mod">
          <ac:chgData name="Pollack, Martin" userId="S::pollackm@grinnell.edu::fb41ae39-d5af-437d-8229-fbe4cb2a265c" providerId="AD" clId="Web-{A9A5F812-B52C-8A68-5548-B57968856B33}" dt="2022-04-19T15:48:42.706" v="173"/>
          <ac:spMkLst>
            <pc:docMk/>
            <pc:sldMk cId="4051484578" sldId="260"/>
            <ac:spMk id="8" creationId="{6ADF2643-BFC5-54CE-AFCD-BE3D59F6353E}"/>
          </ac:spMkLst>
        </pc:spChg>
        <pc:graphicFrameChg chg="add mod ord modGraphic">
          <ac:chgData name="Pollack, Martin" userId="S::pollackm@grinnell.edu::fb41ae39-d5af-437d-8229-fbe4cb2a265c" providerId="AD" clId="Web-{A9A5F812-B52C-8A68-5548-B57968856B33}" dt="2022-04-19T16:00:01.548" v="1193" actId="1076"/>
          <ac:graphicFrameMkLst>
            <pc:docMk/>
            <pc:sldMk cId="4051484578" sldId="260"/>
            <ac:graphicFrameMk id="9" creationId="{91C1F37E-4F07-4965-F39D-DEDE83D7F807}"/>
          </ac:graphicFrameMkLst>
        </pc:graphicFrameChg>
        <pc:picChg chg="add">
          <ac:chgData name="Pollack, Martin" userId="S::pollackm@grinnell.edu::fb41ae39-d5af-437d-8229-fbe4cb2a265c" providerId="AD" clId="Web-{A9A5F812-B52C-8A68-5548-B57968856B33}" dt="2022-04-19T15:41:33.230" v="59"/>
          <ac:picMkLst>
            <pc:docMk/>
            <pc:sldMk cId="4051484578" sldId="260"/>
            <ac:picMk id="6" creationId="{35AD1AB1-691F-9A1A-4403-5B034F90C988}"/>
          </ac:picMkLst>
        </pc:picChg>
      </pc:sldChg>
      <pc:sldChg chg="del">
        <pc:chgData name="Pollack, Martin" userId="S::pollackm@grinnell.edu::fb41ae39-d5af-437d-8229-fbe4cb2a265c" providerId="AD" clId="Web-{A9A5F812-B52C-8A68-5548-B57968856B33}" dt="2022-04-19T15:40:01.900" v="14"/>
        <pc:sldMkLst>
          <pc:docMk/>
          <pc:sldMk cId="783298815" sldId="261"/>
        </pc:sldMkLst>
      </pc:sldChg>
      <pc:sldChg chg="modSp add">
        <pc:chgData name="Pollack, Martin" userId="S::pollackm@grinnell.edu::fb41ae39-d5af-437d-8229-fbe4cb2a265c" providerId="AD" clId="Web-{A9A5F812-B52C-8A68-5548-B57968856B33}" dt="2022-04-19T15:46:24.875" v="106" actId="20577"/>
        <pc:sldMkLst>
          <pc:docMk/>
          <pc:sldMk cId="3659107990" sldId="261"/>
        </pc:sldMkLst>
        <pc:spChg chg="mod">
          <ac:chgData name="Pollack, Martin" userId="S::pollackm@grinnell.edu::fb41ae39-d5af-437d-8229-fbe4cb2a265c" providerId="AD" clId="Web-{A9A5F812-B52C-8A68-5548-B57968856B33}" dt="2022-04-19T15:45:57.125" v="104" actId="1076"/>
          <ac:spMkLst>
            <pc:docMk/>
            <pc:sldMk cId="3659107990" sldId="261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A9A5F812-B52C-8A68-5548-B57968856B33}" dt="2022-04-19T15:46:24.875" v="106" actId="20577"/>
          <ac:spMkLst>
            <pc:docMk/>
            <pc:sldMk cId="3659107990" sldId="261"/>
            <ac:spMk id="15" creationId="{B1031237-7E4A-4D9E-AA0A-0D08AFF7F37A}"/>
          </ac:spMkLst>
        </pc:spChg>
        <pc:picChg chg="mod">
          <ac:chgData name="Pollack, Martin" userId="S::pollackm@grinnell.edu::fb41ae39-d5af-437d-8229-fbe4cb2a265c" providerId="AD" clId="Web-{A9A5F812-B52C-8A68-5548-B57968856B33}" dt="2022-04-19T15:45:20.765" v="89" actId="1076"/>
          <ac:picMkLst>
            <pc:docMk/>
            <pc:sldMk cId="3659107990" sldId="261"/>
            <ac:picMk id="2" creationId="{321CBD32-F7B9-4E74-A99E-274568FF9394}"/>
          </ac:picMkLst>
        </pc:picChg>
      </pc:sldChg>
      <pc:sldChg chg="del">
        <pc:chgData name="Pollack, Martin" userId="S::pollackm@grinnell.edu::fb41ae39-d5af-437d-8229-fbe4cb2a265c" providerId="AD" clId="Web-{A9A5F812-B52C-8A68-5548-B57968856B33}" dt="2022-04-19T15:40:02.900" v="16"/>
        <pc:sldMkLst>
          <pc:docMk/>
          <pc:sldMk cId="3976974128" sldId="262"/>
        </pc:sldMkLst>
      </pc:sldChg>
      <pc:sldChg chg="del">
        <pc:chgData name="Pollack, Martin" userId="S::pollackm@grinnell.edu::fb41ae39-d5af-437d-8229-fbe4cb2a265c" providerId="AD" clId="Web-{A9A5F812-B52C-8A68-5548-B57968856B33}" dt="2022-04-19T15:40:01.619" v="13"/>
        <pc:sldMkLst>
          <pc:docMk/>
          <pc:sldMk cId="4177236128" sldId="263"/>
        </pc:sldMkLst>
      </pc:sldChg>
      <pc:sldChg chg="del">
        <pc:chgData name="Pollack, Martin" userId="S::pollackm@grinnell.edu::fb41ae39-d5af-437d-8229-fbe4cb2a265c" providerId="AD" clId="Web-{A9A5F812-B52C-8A68-5548-B57968856B33}" dt="2022-04-19T15:40:04.775" v="17"/>
        <pc:sldMkLst>
          <pc:docMk/>
          <pc:sldMk cId="2488536652" sldId="265"/>
        </pc:sldMkLst>
      </pc:sldChg>
      <pc:sldChg chg="del">
        <pc:chgData name="Pollack, Martin" userId="S::pollackm@grinnell.edu::fb41ae39-d5af-437d-8229-fbe4cb2a265c" providerId="AD" clId="Web-{A9A5F812-B52C-8A68-5548-B57968856B33}" dt="2022-04-19T15:40:05.307" v="18"/>
        <pc:sldMkLst>
          <pc:docMk/>
          <pc:sldMk cId="3818053141" sldId="267"/>
        </pc:sldMkLst>
      </pc:sldChg>
      <pc:sldChg chg="del">
        <pc:chgData name="Pollack, Martin" userId="S::pollackm@grinnell.edu::fb41ae39-d5af-437d-8229-fbe4cb2a265c" providerId="AD" clId="Web-{A9A5F812-B52C-8A68-5548-B57968856B33}" dt="2022-04-19T15:40:07.510" v="21"/>
        <pc:sldMkLst>
          <pc:docMk/>
          <pc:sldMk cId="712121047" sldId="271"/>
        </pc:sldMkLst>
      </pc:sldChg>
      <pc:sldChg chg="del">
        <pc:chgData name="Pollack, Martin" userId="S::pollackm@grinnell.edu::fb41ae39-d5af-437d-8229-fbe4cb2a265c" providerId="AD" clId="Web-{A9A5F812-B52C-8A68-5548-B57968856B33}" dt="2022-04-19T15:40:09.354" v="23"/>
        <pc:sldMkLst>
          <pc:docMk/>
          <pc:sldMk cId="422558887" sldId="273"/>
        </pc:sldMkLst>
      </pc:sldChg>
      <pc:sldChg chg="del">
        <pc:chgData name="Pollack, Martin" userId="S::pollackm@grinnell.edu::fb41ae39-d5af-437d-8229-fbe4cb2a265c" providerId="AD" clId="Web-{A9A5F812-B52C-8A68-5548-B57968856B33}" dt="2022-04-19T15:40:12.900" v="26"/>
        <pc:sldMkLst>
          <pc:docMk/>
          <pc:sldMk cId="1554025872" sldId="276"/>
        </pc:sldMkLst>
      </pc:sldChg>
      <pc:sldChg chg="del">
        <pc:chgData name="Pollack, Martin" userId="S::pollackm@grinnell.edu::fb41ae39-d5af-437d-8229-fbe4cb2a265c" providerId="AD" clId="Web-{A9A5F812-B52C-8A68-5548-B57968856B33}" dt="2022-04-19T15:40:11.948" v="25"/>
        <pc:sldMkLst>
          <pc:docMk/>
          <pc:sldMk cId="2645581461" sldId="277"/>
        </pc:sldMkLst>
      </pc:sldChg>
      <pc:sldChg chg="del">
        <pc:chgData name="Pollack, Martin" userId="S::pollackm@grinnell.edu::fb41ae39-d5af-437d-8229-fbe4cb2a265c" providerId="AD" clId="Web-{A9A5F812-B52C-8A68-5548-B57968856B33}" dt="2022-04-19T15:40:21.479" v="35"/>
        <pc:sldMkLst>
          <pc:docMk/>
          <pc:sldMk cId="2049531880" sldId="278"/>
        </pc:sldMkLst>
      </pc:sldChg>
      <pc:sldChg chg="del">
        <pc:chgData name="Pollack, Martin" userId="S::pollackm@grinnell.edu::fb41ae39-d5af-437d-8229-fbe4cb2a265c" providerId="AD" clId="Web-{A9A5F812-B52C-8A68-5548-B57968856B33}" dt="2022-04-19T15:40:19.947" v="33"/>
        <pc:sldMkLst>
          <pc:docMk/>
          <pc:sldMk cId="2410623256" sldId="279"/>
        </pc:sldMkLst>
      </pc:sldChg>
      <pc:sldChg chg="del">
        <pc:chgData name="Pollack, Martin" userId="S::pollackm@grinnell.edu::fb41ae39-d5af-437d-8229-fbe4cb2a265c" providerId="AD" clId="Web-{A9A5F812-B52C-8A68-5548-B57968856B33}" dt="2022-04-19T15:40:18.494" v="31"/>
        <pc:sldMkLst>
          <pc:docMk/>
          <pc:sldMk cId="3861859070" sldId="280"/>
        </pc:sldMkLst>
      </pc:sldChg>
      <pc:sldChg chg="del">
        <pc:chgData name="Pollack, Martin" userId="S::pollackm@grinnell.edu::fb41ae39-d5af-437d-8229-fbe4cb2a265c" providerId="AD" clId="Web-{A9A5F812-B52C-8A68-5548-B57968856B33}" dt="2022-04-19T15:40:17.025" v="29"/>
        <pc:sldMkLst>
          <pc:docMk/>
          <pc:sldMk cId="116984888" sldId="281"/>
        </pc:sldMkLst>
      </pc:sldChg>
      <pc:sldChg chg="del">
        <pc:chgData name="Pollack, Martin" userId="S::pollackm@grinnell.edu::fb41ae39-d5af-437d-8229-fbe4cb2a265c" providerId="AD" clId="Web-{A9A5F812-B52C-8A68-5548-B57968856B33}" dt="2022-04-19T15:39:19.790" v="3"/>
        <pc:sldMkLst>
          <pc:docMk/>
          <pc:sldMk cId="13925772" sldId="283"/>
        </pc:sldMkLst>
      </pc:sldChg>
      <pc:sldChg chg="del">
        <pc:chgData name="Pollack, Martin" userId="S::pollackm@grinnell.edu::fb41ae39-d5af-437d-8229-fbe4cb2a265c" providerId="AD" clId="Web-{A9A5F812-B52C-8A68-5548-B57968856B33}" dt="2022-04-19T15:39:21.743" v="4"/>
        <pc:sldMkLst>
          <pc:docMk/>
          <pc:sldMk cId="3989534252" sldId="284"/>
        </pc:sldMkLst>
      </pc:sldChg>
      <pc:sldChg chg="del ord">
        <pc:chgData name="Pollack, Martin" userId="S::pollackm@grinnell.edu::fb41ae39-d5af-437d-8229-fbe4cb2a265c" providerId="AD" clId="Web-{A9A5F812-B52C-8A68-5548-B57968856B33}" dt="2022-04-19T15:39:51.963" v="9"/>
        <pc:sldMkLst>
          <pc:docMk/>
          <pc:sldMk cId="3096391237" sldId="285"/>
        </pc:sldMkLst>
      </pc:sldChg>
      <pc:sldChg chg="del">
        <pc:chgData name="Pollack, Martin" userId="S::pollackm@grinnell.edu::fb41ae39-d5af-437d-8229-fbe4cb2a265c" providerId="AD" clId="Web-{A9A5F812-B52C-8A68-5548-B57968856B33}" dt="2022-04-19T15:39:16.087" v="2"/>
        <pc:sldMkLst>
          <pc:docMk/>
          <pc:sldMk cId="2978576325" sldId="286"/>
        </pc:sldMkLst>
      </pc:sldChg>
      <pc:sldChg chg="del">
        <pc:chgData name="Pollack, Martin" userId="S::pollackm@grinnell.edu::fb41ae39-d5af-437d-8229-fbe4cb2a265c" providerId="AD" clId="Web-{A9A5F812-B52C-8A68-5548-B57968856B33}" dt="2022-04-19T15:40:23.619" v="36"/>
        <pc:sldMkLst>
          <pc:docMk/>
          <pc:sldMk cId="51373044" sldId="290"/>
        </pc:sldMkLst>
      </pc:sldChg>
      <pc:sldChg chg="del">
        <pc:chgData name="Pollack, Martin" userId="S::pollackm@grinnell.edu::fb41ae39-d5af-437d-8229-fbe4cb2a265c" providerId="AD" clId="Web-{A9A5F812-B52C-8A68-5548-B57968856B33}" dt="2022-04-19T15:40:06.228" v="19"/>
        <pc:sldMkLst>
          <pc:docMk/>
          <pc:sldMk cId="1315290087" sldId="291"/>
        </pc:sldMkLst>
      </pc:sldChg>
      <pc:sldChg chg="del">
        <pc:chgData name="Pollack, Martin" userId="S::pollackm@grinnell.edu::fb41ae39-d5af-437d-8229-fbe4cb2a265c" providerId="AD" clId="Web-{A9A5F812-B52C-8A68-5548-B57968856B33}" dt="2022-04-19T15:40:08.666" v="22"/>
        <pc:sldMkLst>
          <pc:docMk/>
          <pc:sldMk cId="861201906" sldId="292"/>
        </pc:sldMkLst>
      </pc:sldChg>
      <pc:sldChg chg="del">
        <pc:chgData name="Pollack, Martin" userId="S::pollackm@grinnell.edu::fb41ae39-d5af-437d-8229-fbe4cb2a265c" providerId="AD" clId="Web-{A9A5F812-B52C-8A68-5548-B57968856B33}" dt="2022-04-19T15:40:17.682" v="30"/>
        <pc:sldMkLst>
          <pc:docMk/>
          <pc:sldMk cId="2713982" sldId="293"/>
        </pc:sldMkLst>
      </pc:sldChg>
      <pc:sldChg chg="del">
        <pc:chgData name="Pollack, Martin" userId="S::pollackm@grinnell.edu::fb41ae39-d5af-437d-8229-fbe4cb2a265c" providerId="AD" clId="Web-{A9A5F812-B52C-8A68-5548-B57968856B33}" dt="2022-04-19T15:40:10.807" v="24"/>
        <pc:sldMkLst>
          <pc:docMk/>
          <pc:sldMk cId="3630257852" sldId="294"/>
        </pc:sldMkLst>
      </pc:sldChg>
      <pc:sldChg chg="del">
        <pc:chgData name="Pollack, Martin" userId="S::pollackm@grinnell.edu::fb41ae39-d5af-437d-8229-fbe4cb2a265c" providerId="AD" clId="Web-{A9A5F812-B52C-8A68-5548-B57968856B33}" dt="2022-04-19T15:40:14.682" v="27"/>
        <pc:sldMkLst>
          <pc:docMk/>
          <pc:sldMk cId="2081502107" sldId="295"/>
        </pc:sldMkLst>
      </pc:sldChg>
      <pc:sldChg chg="del">
        <pc:chgData name="Pollack, Martin" userId="S::pollackm@grinnell.edu::fb41ae39-d5af-437d-8229-fbe4cb2a265c" providerId="AD" clId="Web-{A9A5F812-B52C-8A68-5548-B57968856B33}" dt="2022-04-19T15:40:16.369" v="28"/>
        <pc:sldMkLst>
          <pc:docMk/>
          <pc:sldMk cId="795843238" sldId="296"/>
        </pc:sldMkLst>
      </pc:sldChg>
      <pc:sldChg chg="del">
        <pc:chgData name="Pollack, Martin" userId="S::pollackm@grinnell.edu::fb41ae39-d5af-437d-8229-fbe4cb2a265c" providerId="AD" clId="Web-{A9A5F812-B52C-8A68-5548-B57968856B33}" dt="2022-04-19T15:40:19.463" v="32"/>
        <pc:sldMkLst>
          <pc:docMk/>
          <pc:sldMk cId="759217059" sldId="297"/>
        </pc:sldMkLst>
      </pc:sldChg>
      <pc:sldChg chg="del">
        <pc:chgData name="Pollack, Martin" userId="S::pollackm@grinnell.edu::fb41ae39-d5af-437d-8229-fbe4cb2a265c" providerId="AD" clId="Web-{A9A5F812-B52C-8A68-5548-B57968856B33}" dt="2022-04-19T15:40:27.948" v="38"/>
        <pc:sldMkLst>
          <pc:docMk/>
          <pc:sldMk cId="1618358213" sldId="298"/>
        </pc:sldMkLst>
      </pc:sldChg>
      <pc:sldChg chg="del">
        <pc:chgData name="Pollack, Martin" userId="S::pollackm@grinnell.edu::fb41ae39-d5af-437d-8229-fbe4cb2a265c" providerId="AD" clId="Web-{A9A5F812-B52C-8A68-5548-B57968856B33}" dt="2022-04-19T15:40:34.041" v="43"/>
        <pc:sldMkLst>
          <pc:docMk/>
          <pc:sldMk cId="1469230333" sldId="300"/>
        </pc:sldMkLst>
      </pc:sldChg>
      <pc:sldChg chg="del">
        <pc:chgData name="Pollack, Martin" userId="S::pollackm@grinnell.edu::fb41ae39-d5af-437d-8229-fbe4cb2a265c" providerId="AD" clId="Web-{A9A5F812-B52C-8A68-5548-B57968856B33}" dt="2022-04-19T15:40:37.088" v="45"/>
        <pc:sldMkLst>
          <pc:docMk/>
          <pc:sldMk cId="3522983346" sldId="301"/>
        </pc:sldMkLst>
      </pc:sldChg>
      <pc:sldChg chg="del">
        <pc:chgData name="Pollack, Martin" userId="S::pollackm@grinnell.edu::fb41ae39-d5af-437d-8229-fbe4cb2a265c" providerId="AD" clId="Web-{A9A5F812-B52C-8A68-5548-B57968856B33}" dt="2022-04-19T15:40:29.729" v="39"/>
        <pc:sldMkLst>
          <pc:docMk/>
          <pc:sldMk cId="4008062301" sldId="307"/>
        </pc:sldMkLst>
      </pc:sldChg>
      <pc:sldChg chg="del">
        <pc:chgData name="Pollack, Martin" userId="S::pollackm@grinnell.edu::fb41ae39-d5af-437d-8229-fbe4cb2a265c" providerId="AD" clId="Web-{A9A5F812-B52C-8A68-5548-B57968856B33}" dt="2022-04-19T15:40:31.073" v="40"/>
        <pc:sldMkLst>
          <pc:docMk/>
          <pc:sldMk cId="1628065669" sldId="308"/>
        </pc:sldMkLst>
      </pc:sldChg>
      <pc:sldChg chg="del">
        <pc:chgData name="Pollack, Martin" userId="S::pollackm@grinnell.edu::fb41ae39-d5af-437d-8229-fbe4cb2a265c" providerId="AD" clId="Web-{A9A5F812-B52C-8A68-5548-B57968856B33}" dt="2022-04-19T15:40:32.291" v="41"/>
        <pc:sldMkLst>
          <pc:docMk/>
          <pc:sldMk cId="4115128571" sldId="309"/>
        </pc:sldMkLst>
      </pc:sldChg>
      <pc:sldChg chg="del">
        <pc:chgData name="Pollack, Martin" userId="S::pollackm@grinnell.edu::fb41ae39-d5af-437d-8229-fbe4cb2a265c" providerId="AD" clId="Web-{A9A5F812-B52C-8A68-5548-B57968856B33}" dt="2022-04-19T15:40:33.651" v="42"/>
        <pc:sldMkLst>
          <pc:docMk/>
          <pc:sldMk cId="2116953545" sldId="310"/>
        </pc:sldMkLst>
      </pc:sldChg>
      <pc:sldChg chg="del">
        <pc:chgData name="Pollack, Martin" userId="S::pollackm@grinnell.edu::fb41ae39-d5af-437d-8229-fbe4cb2a265c" providerId="AD" clId="Web-{A9A5F812-B52C-8A68-5548-B57968856B33}" dt="2022-04-19T15:40:35.854" v="44"/>
        <pc:sldMkLst>
          <pc:docMk/>
          <pc:sldMk cId="4161081362" sldId="311"/>
        </pc:sldMkLst>
      </pc:sldChg>
      <pc:sldChg chg="del">
        <pc:chgData name="Pollack, Martin" userId="S::pollackm@grinnell.edu::fb41ae39-d5af-437d-8229-fbe4cb2a265c" providerId="AD" clId="Web-{A9A5F812-B52C-8A68-5548-B57968856B33}" dt="2022-04-19T15:39:23.634" v="5"/>
        <pc:sldMkLst>
          <pc:docMk/>
          <pc:sldMk cId="756176461" sldId="312"/>
        </pc:sldMkLst>
      </pc:sldChg>
      <pc:sldChg chg="del">
        <pc:chgData name="Pollack, Martin" userId="S::pollackm@grinnell.edu::fb41ae39-d5af-437d-8229-fbe4cb2a265c" providerId="AD" clId="Web-{A9A5F812-B52C-8A68-5548-B57968856B33}" dt="2022-04-19T15:39:15.743" v="1"/>
        <pc:sldMkLst>
          <pc:docMk/>
          <pc:sldMk cId="804424696" sldId="313"/>
        </pc:sldMkLst>
      </pc:sldChg>
      <pc:sldChg chg="del">
        <pc:chgData name="Pollack, Martin" userId="S::pollackm@grinnell.edu::fb41ae39-d5af-437d-8229-fbe4cb2a265c" providerId="AD" clId="Web-{A9A5F812-B52C-8A68-5548-B57968856B33}" dt="2022-04-19T15:39:57.760" v="10"/>
        <pc:sldMkLst>
          <pc:docMk/>
          <pc:sldMk cId="167992708" sldId="314"/>
        </pc:sldMkLst>
      </pc:sldChg>
      <pc:sldChg chg="del">
        <pc:chgData name="Pollack, Martin" userId="S::pollackm@grinnell.edu::fb41ae39-d5af-437d-8229-fbe4cb2a265c" providerId="AD" clId="Web-{A9A5F812-B52C-8A68-5548-B57968856B33}" dt="2022-04-19T15:39:58.213" v="11"/>
        <pc:sldMkLst>
          <pc:docMk/>
          <pc:sldMk cId="3269556642" sldId="315"/>
        </pc:sldMkLst>
      </pc:sldChg>
      <pc:sldChg chg="del">
        <pc:chgData name="Pollack, Martin" userId="S::pollackm@grinnell.edu::fb41ae39-d5af-437d-8229-fbe4cb2a265c" providerId="AD" clId="Web-{A9A5F812-B52C-8A68-5548-B57968856B33}" dt="2022-04-19T15:40:39.916" v="47"/>
        <pc:sldMkLst>
          <pc:docMk/>
          <pc:sldMk cId="2537379769" sldId="316"/>
        </pc:sldMkLst>
      </pc:sldChg>
      <pc:sldChg chg="del">
        <pc:chgData name="Pollack, Martin" userId="S::pollackm@grinnell.edu::fb41ae39-d5af-437d-8229-fbe4cb2a265c" providerId="AD" clId="Web-{A9A5F812-B52C-8A68-5548-B57968856B33}" dt="2022-04-19T15:40:45.823" v="52"/>
        <pc:sldMkLst>
          <pc:docMk/>
          <pc:sldMk cId="133252841" sldId="317"/>
        </pc:sldMkLst>
      </pc:sldChg>
      <pc:sldChg chg="del">
        <pc:chgData name="Pollack, Martin" userId="S::pollackm@grinnell.edu::fb41ae39-d5af-437d-8229-fbe4cb2a265c" providerId="AD" clId="Web-{A9A5F812-B52C-8A68-5548-B57968856B33}" dt="2022-04-19T15:40:24.744" v="37"/>
        <pc:sldMkLst>
          <pc:docMk/>
          <pc:sldMk cId="3162327796" sldId="318"/>
        </pc:sldMkLst>
      </pc:sldChg>
      <pc:sldChg chg="del">
        <pc:chgData name="Pollack, Martin" userId="S::pollackm@grinnell.edu::fb41ae39-d5af-437d-8229-fbe4cb2a265c" providerId="AD" clId="Web-{A9A5F812-B52C-8A68-5548-B57968856B33}" dt="2022-04-19T15:40:00.447" v="12"/>
        <pc:sldMkLst>
          <pc:docMk/>
          <pc:sldMk cId="607272254" sldId="319"/>
        </pc:sldMkLst>
      </pc:sldChg>
      <pc:sldChg chg="del">
        <pc:chgData name="Pollack, Martin" userId="S::pollackm@grinnell.edu::fb41ae39-d5af-437d-8229-fbe4cb2a265c" providerId="AD" clId="Web-{A9A5F812-B52C-8A68-5548-B57968856B33}" dt="2022-04-19T15:40:02.228" v="15"/>
        <pc:sldMkLst>
          <pc:docMk/>
          <pc:sldMk cId="813409492" sldId="320"/>
        </pc:sldMkLst>
      </pc:sldChg>
      <pc:sldChg chg="del">
        <pc:chgData name="Pollack, Martin" userId="S::pollackm@grinnell.edu::fb41ae39-d5af-437d-8229-fbe4cb2a265c" providerId="AD" clId="Web-{A9A5F812-B52C-8A68-5548-B57968856B33}" dt="2022-04-19T15:40:41.167" v="48"/>
        <pc:sldMkLst>
          <pc:docMk/>
          <pc:sldMk cId="3337602937" sldId="321"/>
        </pc:sldMkLst>
      </pc:sldChg>
      <pc:sldChg chg="del">
        <pc:chgData name="Pollack, Martin" userId="S::pollackm@grinnell.edu::fb41ae39-d5af-437d-8229-fbe4cb2a265c" providerId="AD" clId="Web-{A9A5F812-B52C-8A68-5548-B57968856B33}" dt="2022-04-19T15:40:41.932" v="49"/>
        <pc:sldMkLst>
          <pc:docMk/>
          <pc:sldMk cId="2568477964" sldId="322"/>
        </pc:sldMkLst>
      </pc:sldChg>
      <pc:sldChg chg="del">
        <pc:chgData name="Pollack, Martin" userId="S::pollackm@grinnell.edu::fb41ae39-d5af-437d-8229-fbe4cb2a265c" providerId="AD" clId="Web-{A9A5F812-B52C-8A68-5548-B57968856B33}" dt="2022-04-19T15:40:44.667" v="50"/>
        <pc:sldMkLst>
          <pc:docMk/>
          <pc:sldMk cId="2898602603" sldId="323"/>
        </pc:sldMkLst>
      </pc:sldChg>
      <pc:sldChg chg="del">
        <pc:chgData name="Pollack, Martin" userId="S::pollackm@grinnell.edu::fb41ae39-d5af-437d-8229-fbe4cb2a265c" providerId="AD" clId="Web-{A9A5F812-B52C-8A68-5548-B57968856B33}" dt="2022-04-19T15:40:20.807" v="34"/>
        <pc:sldMkLst>
          <pc:docMk/>
          <pc:sldMk cId="3522588595" sldId="324"/>
        </pc:sldMkLst>
      </pc:sldChg>
      <pc:sldChg chg="del">
        <pc:chgData name="Pollack, Martin" userId="S::pollackm@grinnell.edu::fb41ae39-d5af-437d-8229-fbe4cb2a265c" providerId="AD" clId="Web-{A9A5F812-B52C-8A68-5548-B57968856B33}" dt="2022-04-19T15:40:45.338" v="51"/>
        <pc:sldMkLst>
          <pc:docMk/>
          <pc:sldMk cId="2684173975" sldId="325"/>
        </pc:sldMkLst>
      </pc:sldChg>
      <pc:sldChg chg="del">
        <pc:chgData name="Pollack, Martin" userId="S::pollackm@grinnell.edu::fb41ae39-d5af-437d-8229-fbe4cb2a265c" providerId="AD" clId="Web-{A9A5F812-B52C-8A68-5548-B57968856B33}" dt="2022-04-19T15:40:38.495" v="46"/>
        <pc:sldMkLst>
          <pc:docMk/>
          <pc:sldMk cId="3077021248" sldId="327"/>
        </pc:sldMkLst>
      </pc:sldChg>
      <pc:sldChg chg="del">
        <pc:chgData name="Pollack, Martin" userId="S::pollackm@grinnell.edu::fb41ae39-d5af-437d-8229-fbe4cb2a265c" providerId="AD" clId="Web-{A9A5F812-B52C-8A68-5548-B57968856B33}" dt="2022-04-19T15:40:06.932" v="20"/>
        <pc:sldMkLst>
          <pc:docMk/>
          <pc:sldMk cId="1036530986" sldId="328"/>
        </pc:sldMkLst>
      </pc:sldChg>
      <pc:sldMasterChg chg="addSldLayout">
        <pc:chgData name="Pollack, Martin" userId="S::pollackm@grinnell.edu::fb41ae39-d5af-437d-8229-fbe4cb2a265c" providerId="AD" clId="Web-{A9A5F812-B52C-8A68-5548-B57968856B33}" dt="2022-04-19T15:44:51.983" v="76"/>
        <pc:sldMasterMkLst>
          <pc:docMk/>
          <pc:sldMasterMk cId="590516284" sldId="2147483648"/>
        </pc:sldMasterMkLst>
        <pc:sldLayoutChg chg="add replId">
          <pc:chgData name="Pollack, Martin" userId="S::pollackm@grinnell.edu::fb41ae39-d5af-437d-8229-fbe4cb2a265c" providerId="AD" clId="Web-{A9A5F812-B52C-8A68-5548-B57968856B33}" dt="2022-04-19T15:44:51.983" v="76"/>
          <pc:sldLayoutMkLst>
            <pc:docMk/>
            <pc:sldMasterMk cId="590516284" sldId="2147483648"/>
            <pc:sldLayoutMk cId="3905266955" sldId="2147483678"/>
          </pc:sldLayoutMkLst>
        </pc:sldLayoutChg>
      </pc:sldMasterChg>
    </pc:docChg>
  </pc:docChgLst>
  <pc:docChgLst>
    <pc:chgData clId="Web-{2C44C417-FED2-FA7E-4548-33E585D595ED}"/>
    <pc:docChg chg="modSld">
      <pc:chgData name="" userId="" providerId="" clId="Web-{2C44C417-FED2-FA7E-4548-33E585D595ED}" dt="2022-04-19T01:36:52.936" v="0" actId="20577"/>
      <pc:docMkLst>
        <pc:docMk/>
      </pc:docMkLst>
      <pc:sldChg chg="modSp">
        <pc:chgData name="" userId="" providerId="" clId="Web-{2C44C417-FED2-FA7E-4548-33E585D595ED}" dt="2022-04-19T01:36:52.936" v="0" actId="20577"/>
        <pc:sldMkLst>
          <pc:docMk/>
          <pc:sldMk cId="2950627210" sldId="257"/>
        </pc:sldMkLst>
        <pc:spChg chg="mod">
          <ac:chgData name="" userId="" providerId="" clId="Web-{2C44C417-FED2-FA7E-4548-33E585D595ED}" dt="2022-04-19T01:36:52.936" v="0" actId="20577"/>
          <ac:spMkLst>
            <pc:docMk/>
            <pc:sldMk cId="2950627210" sldId="257"/>
            <ac:spMk id="12" creationId="{D21D42B6-E8F1-47E9-B84B-8551BEB54594}"/>
          </ac:spMkLst>
        </pc:spChg>
      </pc:sldChg>
    </pc:docChg>
  </pc:docChgLst>
  <pc:docChgLst>
    <pc:chgData name="Pollack, Martin" userId="S::pollackm@grinnell.edu::fb41ae39-d5af-437d-8229-fbe4cb2a265c" providerId="AD" clId="Web-{2C44C417-FED2-FA7E-4548-33E585D595ED}"/>
    <pc:docChg chg="modSld">
      <pc:chgData name="Pollack, Martin" userId="S::pollackm@grinnell.edu::fb41ae39-d5af-437d-8229-fbe4cb2a265c" providerId="AD" clId="Web-{2C44C417-FED2-FA7E-4548-33E585D595ED}" dt="2022-04-19T01:39:02.702" v="24" actId="20577"/>
      <pc:docMkLst>
        <pc:docMk/>
      </pc:docMkLst>
      <pc:sldChg chg="modSp">
        <pc:chgData name="Pollack, Martin" userId="S::pollackm@grinnell.edu::fb41ae39-d5af-437d-8229-fbe4cb2a265c" providerId="AD" clId="Web-{2C44C417-FED2-FA7E-4548-33E585D595ED}" dt="2022-04-19T01:38:34.577" v="22" actId="20577"/>
        <pc:sldMkLst>
          <pc:docMk/>
          <pc:sldMk cId="2950627210" sldId="257"/>
        </pc:sldMkLst>
        <pc:spChg chg="mod">
          <ac:chgData name="Pollack, Martin" userId="S::pollackm@grinnell.edu::fb41ae39-d5af-437d-8229-fbe4cb2a265c" providerId="AD" clId="Web-{2C44C417-FED2-FA7E-4548-33E585D595ED}" dt="2022-04-19T01:37:06.795" v="8" actId="14100"/>
          <ac:spMkLst>
            <pc:docMk/>
            <pc:sldMk cId="2950627210" sldId="257"/>
            <ac:spMk id="10" creationId="{04B11E7F-68F2-445B-BA11-2B249CA4C21F}"/>
          </ac:spMkLst>
        </pc:spChg>
        <pc:spChg chg="mod">
          <ac:chgData name="Pollack, Martin" userId="S::pollackm@grinnell.edu::fb41ae39-d5af-437d-8229-fbe4cb2a265c" providerId="AD" clId="Web-{2C44C417-FED2-FA7E-4548-33E585D595ED}" dt="2022-04-19T01:36:56.998" v="2" actId="20577"/>
          <ac:spMkLst>
            <pc:docMk/>
            <pc:sldMk cId="2950627210" sldId="257"/>
            <ac:spMk id="12" creationId="{D21D42B6-E8F1-47E9-B84B-8551BEB54594}"/>
          </ac:spMkLst>
        </pc:spChg>
        <pc:spChg chg="mod">
          <ac:chgData name="Pollack, Martin" userId="S::pollackm@grinnell.edu::fb41ae39-d5af-437d-8229-fbe4cb2a265c" providerId="AD" clId="Web-{2C44C417-FED2-FA7E-4548-33E585D595ED}" dt="2022-04-19T01:38:34.577" v="22" actId="20577"/>
          <ac:spMkLst>
            <pc:docMk/>
            <pc:sldMk cId="2950627210" sldId="257"/>
            <ac:spMk id="14" creationId="{9E238A10-D985-4F15-8092-84BC2381FCB5}"/>
          </ac:spMkLst>
        </pc:spChg>
      </pc:sldChg>
      <pc:sldChg chg="modSp">
        <pc:chgData name="Pollack, Martin" userId="S::pollackm@grinnell.edu::fb41ae39-d5af-437d-8229-fbe4cb2a265c" providerId="AD" clId="Web-{2C44C417-FED2-FA7E-4548-33E585D595ED}" dt="2022-04-19T01:39:02.702" v="24" actId="20577"/>
        <pc:sldMkLst>
          <pc:docMk/>
          <pc:sldMk cId="1702534771" sldId="258"/>
        </pc:sldMkLst>
        <pc:spChg chg="mod">
          <ac:chgData name="Pollack, Martin" userId="S::pollackm@grinnell.edu::fb41ae39-d5af-437d-8229-fbe4cb2a265c" providerId="AD" clId="Web-{2C44C417-FED2-FA7E-4548-33E585D595ED}" dt="2022-04-19T01:39:02.702" v="24" actId="20577"/>
          <ac:spMkLst>
            <pc:docMk/>
            <pc:sldMk cId="1702534771" sldId="258"/>
            <ac:spMk id="18" creationId="{8C3902F3-96F8-409F-9F72-39096CAE59B4}"/>
          </ac:spMkLst>
        </pc:spChg>
      </pc:sldChg>
    </pc:docChg>
  </pc:docChgLst>
  <pc:docChgLst>
    <pc:chgData name="Pollack, Martin" userId="S::pollackm@grinnell.edu::fb41ae39-d5af-437d-8229-fbe4cb2a265c" providerId="AD" clId="Web-{F3D20D26-28AE-2294-BEFC-5520D297F761}"/>
    <pc:docChg chg="addSld delSld modSld">
      <pc:chgData name="Pollack, Martin" userId="S::pollackm@grinnell.edu::fb41ae39-d5af-437d-8229-fbe4cb2a265c" providerId="AD" clId="Web-{F3D20D26-28AE-2294-BEFC-5520D297F761}" dt="2022-04-21T15:12:43.614" v="16" actId="14100"/>
      <pc:docMkLst>
        <pc:docMk/>
      </pc:docMkLst>
      <pc:sldChg chg="addSp delSp modSp new">
        <pc:chgData name="Pollack, Martin" userId="S::pollackm@grinnell.edu::fb41ae39-d5af-437d-8229-fbe4cb2a265c" providerId="AD" clId="Web-{F3D20D26-28AE-2294-BEFC-5520D297F761}" dt="2022-04-21T15:12:43.614" v="16" actId="14100"/>
        <pc:sldMkLst>
          <pc:docMk/>
          <pc:sldMk cId="1930403481" sldId="262"/>
        </pc:sldMkLst>
        <pc:spChg chg="del">
          <ac:chgData name="Pollack, Martin" userId="S::pollackm@grinnell.edu::fb41ae39-d5af-437d-8229-fbe4cb2a265c" providerId="AD" clId="Web-{F3D20D26-28AE-2294-BEFC-5520D297F761}" dt="2022-04-21T15:09:27.441" v="4"/>
          <ac:spMkLst>
            <pc:docMk/>
            <pc:sldMk cId="1930403481" sldId="262"/>
            <ac:spMk id="2" creationId="{19E49E97-E4F3-CFD7-5C16-9DB434E6F0FE}"/>
          </ac:spMkLst>
        </pc:spChg>
        <pc:spChg chg="del mod">
          <ac:chgData name="Pollack, Martin" userId="S::pollackm@grinnell.edu::fb41ae39-d5af-437d-8229-fbe4cb2a265c" providerId="AD" clId="Web-{F3D20D26-28AE-2294-BEFC-5520D297F761}" dt="2022-04-21T15:12:09.739" v="15"/>
          <ac:spMkLst>
            <pc:docMk/>
            <pc:sldMk cId="1930403481" sldId="262"/>
            <ac:spMk id="3" creationId="{00810A4D-50F5-2427-EEB2-3E36E110A028}"/>
          </ac:spMkLst>
        </pc:spChg>
        <pc:spChg chg="del">
          <ac:chgData name="Pollack, Martin" userId="S::pollackm@grinnell.edu::fb41ae39-d5af-437d-8229-fbe4cb2a265c" providerId="AD" clId="Web-{F3D20D26-28AE-2294-BEFC-5520D297F761}" dt="2022-04-21T15:09:30.722" v="5"/>
          <ac:spMkLst>
            <pc:docMk/>
            <pc:sldMk cId="1930403481" sldId="262"/>
            <ac:spMk id="4" creationId="{1FFB66A8-1A61-9411-CDAC-C181BE03321B}"/>
          </ac:spMkLst>
        </pc:spChg>
        <pc:picChg chg="add">
          <ac:chgData name="Pollack, Martin" userId="S::pollackm@grinnell.edu::fb41ae39-d5af-437d-8229-fbe4cb2a265c" providerId="AD" clId="Web-{F3D20D26-28AE-2294-BEFC-5520D297F761}" dt="2022-04-21T15:09:23.706" v="3"/>
          <ac:picMkLst>
            <pc:docMk/>
            <pc:sldMk cId="1930403481" sldId="262"/>
            <ac:picMk id="6" creationId="{23B6C682-EE1C-6FF9-6900-718B7B8718AC}"/>
          </ac:picMkLst>
        </pc:picChg>
        <pc:picChg chg="add del mod">
          <ac:chgData name="Pollack, Martin" userId="S::pollackm@grinnell.edu::fb41ae39-d5af-437d-8229-fbe4cb2a265c" providerId="AD" clId="Web-{F3D20D26-28AE-2294-BEFC-5520D297F761}" dt="2022-04-21T15:10:52.363" v="7"/>
          <ac:picMkLst>
            <pc:docMk/>
            <pc:sldMk cId="1930403481" sldId="262"/>
            <ac:picMk id="7" creationId="{0118DBF9-706F-7B61-FA09-E522773214D5}"/>
          </ac:picMkLst>
        </pc:picChg>
        <pc:picChg chg="add mod">
          <ac:chgData name="Pollack, Martin" userId="S::pollackm@grinnell.edu::fb41ae39-d5af-437d-8229-fbe4cb2a265c" providerId="AD" clId="Web-{F3D20D26-28AE-2294-BEFC-5520D297F761}" dt="2022-04-21T15:12:43.614" v="16" actId="14100"/>
          <ac:picMkLst>
            <pc:docMk/>
            <pc:sldMk cId="1930403481" sldId="262"/>
            <ac:picMk id="8" creationId="{7E050101-5FBC-3E4B-AAB8-8876563B8830}"/>
          </ac:picMkLst>
        </pc:picChg>
      </pc:sldChg>
      <pc:sldChg chg="new del">
        <pc:chgData name="Pollack, Martin" userId="S::pollackm@grinnell.edu::fb41ae39-d5af-437d-8229-fbe4cb2a265c" providerId="AD" clId="Web-{F3D20D26-28AE-2294-BEFC-5520D297F761}" dt="2022-04-21T15:09:06.253" v="1"/>
        <pc:sldMkLst>
          <pc:docMk/>
          <pc:sldMk cId="2131743377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F435-CA67-43C9-890C-0887B5EE562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9348-0DC8-4F15-8FE6-31F3C1D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9D28-A4F2-460D-8C2D-9EC4C2936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0ACE-E290-40D7-B82B-994810C2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AFD7-294B-4B89-8051-8FEC0D4B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28D2-BEC9-4AF9-96EF-0B20A8BF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30B5-2DED-4931-8AE8-79BB7D05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29E3-3D06-406B-B87F-8740E99F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FEF0-1E61-4593-AF7B-06531694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3132-D9E5-45AD-973A-791A40BD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DDAC-C6A9-45A9-B2B5-0544DF29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2D73-FC1B-41DA-8F5F-9206F394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E060-3B06-4690-9BD6-6E7E5BE3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9CDA7-B6F8-4A7F-A2D7-B289350D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71E1-A094-4DA4-A1CD-5AE010C2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C380-F173-4612-8EAD-3215A2CD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05C4-8339-4935-9F55-C6FB9AAC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/>
              <a:t>Create your own cover page </a:t>
            </a:r>
            <a:endParaRPr lang="fr-FR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7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220756"/>
            <a:ext cx="11507021" cy="48005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933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26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/>
              <a:t>Create your own cover page </a:t>
            </a:r>
            <a:endParaRPr lang="fr-FR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220756"/>
            <a:ext cx="11507021" cy="48005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933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71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44170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025922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 indent="-239994">
              <a:defRPr lang="en-US" smtClean="0"/>
            </a:lvl2pPr>
            <a:lvl3pPr indent="-239994">
              <a:defRPr lang="en-US" smtClean="0"/>
            </a:lvl3pPr>
            <a:lvl4pPr indent="-239994">
              <a:defRPr lang="en-US" smtClean="0"/>
            </a:lvl4pPr>
            <a:lvl5pPr indent="-239994"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0" bIns="0" rtlCol="0">
            <a:noAutofit/>
          </a:bodyPr>
          <a:lstStyle>
            <a:lvl1pPr marL="182395" marR="0" indent="-182395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3426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75D1-E07A-45B2-9362-BA3070C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88B6-C73C-426F-B6CD-855B076A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DF6A-9DF3-43BF-A7F8-2AB9F2AF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643F-8ED9-4805-B1B6-08A04E1B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D1A2-E4C8-41ED-A0E4-94D549C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94517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27696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8194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8120136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8120136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235267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4235267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127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90" y="1604212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90" y="3653527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90" y="4032764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493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8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8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23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615230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25" hasCustomPrompt="1"/>
          </p:nvPr>
        </p:nvSpPr>
        <p:spPr>
          <a:xfrm>
            <a:off x="615230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5230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340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3974400"/>
            <a:ext cx="12182791" cy="2006400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587979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00225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786018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8926-B556-4875-8630-5FACEA47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E4E2-C572-47A2-8441-4149321F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2865-E4A7-4712-B6F1-84BA217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92B5-1404-447E-B44F-C074B400AC1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5D7D-7CB8-446E-9FD6-DC5A6D0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FFD3-5C75-40CD-A295-B2D2C3F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3107-72BF-4B78-88A4-D1E7FFB9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981CD-0A3F-4492-9720-5DBFB855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D04F-BCCC-41DA-812A-ABA6010B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848B-E470-44FE-A3D8-E155876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AC8B-DBE8-4F6F-9549-BDD32DC9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422E-A40F-4D49-B549-72140AF2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1D40-E6AA-4B3A-AB52-601035D4D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1095-0E4B-490A-B0EA-F6D0C66F1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6550-36BD-4FAF-9D6D-B8CE874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9BD3E-C49C-4FB6-AEF9-B54CEA4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7B7E-033D-4E29-BA32-A809CE7B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9F36-07D4-4521-8352-F829FF79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C9E1B-D45B-4F7B-8C6B-84E0343D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EA1B-A2FD-482E-880C-7787CDC10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5DDE4-3F1B-4355-8B43-39E97BE9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6DD1B-9EBA-4F71-B984-2A1AFC153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F3445-B7E0-40DA-BB5F-C84E887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4F8D1-6178-4638-BA3B-A1F9F8E5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4377-9F1D-4B4F-AC72-3F417A1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E0EE-A09D-4427-9A97-86D44BA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B0B66-5A90-4967-A48F-C7549A63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6454F-4ACF-459D-A9C6-389A72F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039CE-23B3-4C37-AAA9-6154A82A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5C30-48E2-4761-A97F-9B6E52D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5A3F1-95EF-4A47-B1CF-5990F41C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D1576-CE44-484B-9915-D832B12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80AB-3BD4-44F2-920F-190C28BF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8A43-CDAB-4E1C-95CD-E0C55190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C50D-945E-41BE-BB21-BFADCABF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363B-5A99-43A5-933C-A3979417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425C-C83F-4B83-9786-C1282AA1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FAA4-59A7-439E-942F-A864C470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97DA-3632-4530-BB0F-3F398749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CB429-8765-458E-87A2-CA80676AC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E324-23C4-46EC-BA1B-1BBA4746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9F45-C0CC-49E0-AEE5-0249CDB7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0908-4C98-4468-BB49-753C5099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DB57-9FF7-4B82-B4F6-77516D6A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5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59E05-CC04-4A63-989D-A9B5241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0BEF-CB23-4DC8-AEEF-5B45877E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EAA64-2914-44EC-AB0C-F1CB9702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504C-968B-469C-9306-05DFDD968CB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B5AF-2133-4DB3-B0D9-6C9565B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ADFE-943C-4EF7-A1FE-2947EAC7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  <a:prstGeom prst="rect">
            <a:avLst/>
          </a:prstGeom>
        </p:spPr>
        <p:txBody>
          <a:bodyPr vert="horz" lIns="0" tIns="0" rIns="9144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0" y="1600202"/>
            <a:ext cx="11563739" cy="4421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512" y="6306542"/>
            <a:ext cx="480000" cy="184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7"/>
          <p:cNvCxnSpPr>
            <a:cxnSpLocks/>
          </p:cNvCxnSpPr>
          <p:nvPr/>
        </p:nvCxnSpPr>
        <p:spPr>
          <a:xfrm>
            <a:off x="342490" y="932723"/>
            <a:ext cx="11507021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B11E7F-68F2-445B-BA11-2B249CA4C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15" y="1872001"/>
            <a:ext cx="4992171" cy="969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DASIL Python Workshop #3</a:t>
            </a:r>
          </a:p>
          <a:p>
            <a:r>
              <a:rPr lang="en-US" sz="2600">
                <a:solidFill>
                  <a:schemeClr val="tx1"/>
                </a:solidFill>
                <a:cs typeface="Calibri"/>
              </a:rPr>
              <a:t>April 21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1D42B6-E8F1-47E9-B84B-8551BEB54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3845" y="3049212"/>
            <a:ext cx="9456580" cy="1149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Applied Machine Learning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238A10-D985-4F15-8092-84BC2381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7086" y="4984783"/>
            <a:ext cx="7537828" cy="6960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Declan O'Reilly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 DASIL Mentor</a:t>
            </a:r>
          </a:p>
          <a:p>
            <a:r>
              <a:rPr lang="en-US" dirty="0">
                <a:solidFill>
                  <a:schemeClr val="tx1"/>
                </a:solidFill>
              </a:rPr>
              <a:t>Martin Pollack – DASIL Mentor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157FD32-F903-491E-A0EB-69490877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741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3B6C682-EE1C-6FF9-6900-718B7B87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741"/>
            <a:ext cx="2953162" cy="1038370"/>
          </a:xfrm>
          <a:prstGeom prst="rect">
            <a:avLst/>
          </a:prstGeom>
        </p:spPr>
      </p:pic>
      <p:pic>
        <p:nvPicPr>
          <p:cNvPr id="8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7E050101-5FBC-3E4B-AAB8-8876563B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89" y="-554965"/>
            <a:ext cx="4931776" cy="76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Most popular machine learning library for Python</a:t>
            </a:r>
          </a:p>
          <a:p>
            <a:endParaRPr lang="en-US" sz="2400" dirty="0"/>
          </a:p>
          <a:p>
            <a:r>
              <a:rPr lang="en-US" sz="2400" dirty="0"/>
              <a:t>Provides one template for various supervised/unsupervised learning algorithms</a:t>
            </a:r>
            <a:endParaRPr lang="en-US" sz="2400" dirty="0"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High-level language with the goal of interpretability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63842"/>
            <a:ext cx="10515600" cy="1325563"/>
          </a:xfrm>
        </p:spPr>
        <p:txBody>
          <a:bodyPr/>
          <a:lstStyle/>
          <a:p>
            <a:r>
              <a:rPr lang="en-US" dirty="0"/>
              <a:t>What is Scikit Learn?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1CBD32-F7B9-4E74-A99E-274568FF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3" y="4497969"/>
            <a:ext cx="4759620" cy="23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60A7-8E09-FE0B-26CD-C267D80597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2099C5-A8F4-29DF-FB89-9E0ED94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-89039"/>
            <a:ext cx="11507021" cy="533480"/>
          </a:xfrm>
        </p:spPr>
        <p:txBody>
          <a:bodyPr/>
          <a:lstStyle/>
          <a:p>
            <a:r>
              <a:rPr lang="en-US" sz="2650" dirty="0">
                <a:cs typeface="Arial"/>
              </a:rPr>
              <a:t>Supervised Learning Algorithms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5AD1AB1-691F-9A1A-4403-5B034F90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741"/>
            <a:ext cx="2953162" cy="103837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1C1F37E-4F07-4965-F39D-DEDE83D7F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417729"/>
              </p:ext>
            </p:extLst>
          </p:nvPr>
        </p:nvGraphicFramePr>
        <p:xfrm>
          <a:off x="14377" y="445698"/>
          <a:ext cx="121767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8379">
                  <a:extLst>
                    <a:ext uri="{9D8B030D-6E8A-4147-A177-3AD203B41FA5}">
                      <a16:colId xmlns:a16="http://schemas.microsoft.com/office/drawing/2014/main" val="2835115551"/>
                    </a:ext>
                  </a:extLst>
                </a:gridCol>
                <a:gridCol w="6088379">
                  <a:extLst>
                    <a:ext uri="{9D8B030D-6E8A-4147-A177-3AD203B41FA5}">
                      <a16:colId xmlns:a16="http://schemas.microsoft.com/office/drawing/2014/main" val="2762892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Algorithm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Scikit-learn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sklearn.linear_model.LinearRegression</a:t>
                      </a:r>
                      <a:r>
                        <a:rPr lang="en-US" sz="2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2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sklearn.neighbors.KNeighborsClassifier</a:t>
                      </a:r>
                      <a:r>
                        <a:rPr lang="en-US" sz="2100" dirty="0"/>
                        <a:t>()/</a:t>
                      </a:r>
                    </a:p>
                    <a:p>
                      <a:pPr lvl="0">
                        <a:buNone/>
                      </a:pPr>
                      <a:r>
                        <a:rPr lang="en-US" sz="2100" err="1"/>
                        <a:t>sklearn.neighbors.KNeighborsRegressior</a:t>
                      </a:r>
                      <a:r>
                        <a:rPr lang="en-US" sz="2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sklearn.ensemble.RandomForestClassifier</a:t>
                      </a:r>
                      <a:r>
                        <a:rPr lang="en-US" sz="2100" dirty="0"/>
                        <a:t>()/</a:t>
                      </a:r>
                    </a:p>
                    <a:p>
                      <a:pPr lvl="0">
                        <a:buNone/>
                      </a:pPr>
                      <a:r>
                        <a:rPr lang="en-US" sz="2100" err="1"/>
                        <a:t>sklearn.ensemble.RandomForestRegressor</a:t>
                      </a:r>
                      <a:r>
                        <a:rPr lang="en-US" sz="2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sklearn.ensemble.GradientBoostingClassifier</a:t>
                      </a:r>
                      <a:r>
                        <a:rPr lang="en-US" sz="2100" dirty="0"/>
                        <a:t>()/</a:t>
                      </a:r>
                    </a:p>
                    <a:p>
                      <a:pPr lvl="0">
                        <a:buNone/>
                      </a:pPr>
                      <a:r>
                        <a:rPr lang="en-US" sz="2100" err="1"/>
                        <a:t>sklearn.ensemble.GradientBoostingRegressor</a:t>
                      </a:r>
                      <a:r>
                        <a:rPr lang="en-US" sz="2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6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sklearn.svm.SVC</a:t>
                      </a:r>
                      <a:r>
                        <a:rPr lang="en-US" sz="2100" dirty="0"/>
                        <a:t>()/</a:t>
                      </a:r>
                      <a:r>
                        <a:rPr lang="en-US" sz="2100" err="1"/>
                        <a:t>sklearn.svm.SVR</a:t>
                      </a:r>
                      <a:r>
                        <a:rPr lang="en-US" sz="2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1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sklearn.neural_network.MLPClassifier</a:t>
                      </a:r>
                      <a:r>
                        <a:rPr lang="en-US" sz="2100" dirty="0"/>
                        <a:t>()/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 err="1">
                          <a:latin typeface="Arial"/>
                        </a:rPr>
                        <a:t>sklearn.neural_network.MLPRegressor</a:t>
                      </a:r>
                      <a:r>
                        <a:rPr lang="en-US" sz="2100" b="0" i="0" u="none" strike="noStrike" noProof="0" dirty="0">
                          <a:latin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73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err="1"/>
                        <a:t>sklearn.linear_model.LogisticRegression</a:t>
                      </a:r>
                      <a:r>
                        <a:rPr lang="en-US" sz="2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32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err="1"/>
                        <a:t>sklearn.naive_bayes.BernoulliNB</a:t>
                      </a:r>
                      <a:r>
                        <a:rPr lang="en-US" sz="2100" dirty="0"/>
                        <a:t>()/</a:t>
                      </a:r>
                    </a:p>
                    <a:p>
                      <a:pPr lvl="0">
                        <a:buNone/>
                      </a:pPr>
                      <a:r>
                        <a:rPr lang="en-US" sz="2100" err="1"/>
                        <a:t>sklearn.naive_bayes.GaussianNB</a:t>
                      </a:r>
                      <a:r>
                        <a:rPr lang="en-US" sz="2100" dirty="0"/>
                        <a:t>()/etc.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7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48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fe Template 16:9">
  <a:themeElements>
    <a:clrScheme name="SCOR">
      <a:dk1>
        <a:srgbClr val="3F3F3F"/>
      </a:dk1>
      <a:lt1>
        <a:srgbClr val="FFFFFF"/>
      </a:lt1>
      <a:dk2>
        <a:srgbClr val="006B8D"/>
      </a:dk2>
      <a:lt2>
        <a:srgbClr val="ABCEDA"/>
      </a:lt2>
      <a:accent1>
        <a:srgbClr val="00B5E2"/>
      </a:accent1>
      <a:accent2>
        <a:srgbClr val="00A6AA"/>
      </a:accent2>
      <a:accent3>
        <a:srgbClr val="B10058"/>
      </a:accent3>
      <a:accent4>
        <a:srgbClr val="7993C1"/>
      </a:accent4>
      <a:accent5>
        <a:srgbClr val="C9EAC5"/>
      </a:accent5>
      <a:accent6>
        <a:srgbClr val="006B8D"/>
      </a:accent6>
      <a:hlink>
        <a:srgbClr val="3F3F3F"/>
      </a:hlink>
      <a:folHlink>
        <a:srgbClr val="3F3F3F"/>
      </a:folHlink>
    </a:clrScheme>
    <a:fontScheme name="S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buClr>
            <a:schemeClr val="tx2"/>
          </a:buClr>
          <a:buFont typeface="Wingdings 2" panose="05020102010507070707" pitchFamily="18" charset="2"/>
          <a:buChar char=""/>
          <a:defRPr sz="1200" dirty="0" err="1" smtClean="0"/>
        </a:defPPr>
      </a:lstStyle>
    </a:txDef>
  </a:objectDefaults>
  <a:extraClrSchemeLst/>
  <a:custClrLst>
    <a:custClr name="Corporate">
      <a:srgbClr val="00445A"/>
    </a:custClr>
    <a:custClr name="Corporate">
      <a:srgbClr val="283583"/>
    </a:custClr>
    <a:custClr name="Corporate">
      <a:srgbClr val="00557F"/>
    </a:custClr>
    <a:custClr name="PC">
      <a:srgbClr val="0074BB"/>
    </a:custClr>
    <a:custClr name="PC">
      <a:srgbClr val="7FCCEB"/>
    </a:custClr>
    <a:custClr name="Life">
      <a:srgbClr val="00838A"/>
    </a:custClr>
    <a:custClr name="Life">
      <a:srgbClr val="50BEBE"/>
    </a:custClr>
    <a:custClr name="Investments">
      <a:srgbClr val="A24469"/>
    </a:custClr>
    <a:custClr name="Grey">
      <a:srgbClr val="BCBCBC"/>
    </a:custClr>
  </a:custClrLst>
  <a:extLst>
    <a:ext uri="{05A4C25C-085E-4340-85A3-A5531E510DB2}">
      <thm15:themeFamily xmlns:thm15="http://schemas.microsoft.com/office/thememl/2012/main" name="Presentation2" id="{25102F0D-12BA-45CF-B1CE-5F3B964A0294}" vid="{DE0941D1-42A4-48F4-959A-6A359293D2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2423</Words>
  <Application>Microsoft Office PowerPoint</Application>
  <PresentationFormat>Widescreen</PresentationFormat>
  <Paragraphs>662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Life Template 16:9</vt:lpstr>
      <vt:lpstr>PowerPoint Presentation</vt:lpstr>
      <vt:lpstr>PowerPoint Presentation</vt:lpstr>
      <vt:lpstr>What is Scikit Learn?</vt:lpstr>
      <vt:lpstr>Supervised Learning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MA</dc:creator>
  <cp:lastModifiedBy>He, Yusen</cp:lastModifiedBy>
  <cp:revision>208</cp:revision>
  <dcterms:created xsi:type="dcterms:W3CDTF">2022-02-28T04:24:23Z</dcterms:created>
  <dcterms:modified xsi:type="dcterms:W3CDTF">2022-04-21T15:12:44Z</dcterms:modified>
</cp:coreProperties>
</file>