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49"/>
  </p:notesMasterIdLst>
  <p:sldIdLst>
    <p:sldId id="256" r:id="rId3"/>
    <p:sldId id="270" r:id="rId4"/>
    <p:sldId id="257" r:id="rId5"/>
    <p:sldId id="258" r:id="rId6"/>
    <p:sldId id="259" r:id="rId7"/>
    <p:sldId id="260" r:id="rId8"/>
    <p:sldId id="261" r:id="rId9"/>
    <p:sldId id="262" r:id="rId10"/>
    <p:sldId id="271" r:id="rId11"/>
    <p:sldId id="272" r:id="rId12"/>
    <p:sldId id="284" r:id="rId13"/>
    <p:sldId id="273" r:id="rId14"/>
    <p:sldId id="274" r:id="rId15"/>
    <p:sldId id="275" r:id="rId16"/>
    <p:sldId id="276" r:id="rId17"/>
    <p:sldId id="278" r:id="rId18"/>
    <p:sldId id="279" r:id="rId19"/>
    <p:sldId id="277" r:id="rId20"/>
    <p:sldId id="303" r:id="rId21"/>
    <p:sldId id="281" r:id="rId22"/>
    <p:sldId id="283" r:id="rId23"/>
    <p:sldId id="280" r:id="rId24"/>
    <p:sldId id="282" r:id="rId25"/>
    <p:sldId id="286" r:id="rId26"/>
    <p:sldId id="288" r:id="rId27"/>
    <p:sldId id="289" r:id="rId28"/>
    <p:sldId id="291" r:id="rId29"/>
    <p:sldId id="292" r:id="rId30"/>
    <p:sldId id="295" r:id="rId31"/>
    <p:sldId id="294" r:id="rId32"/>
    <p:sldId id="293" r:id="rId33"/>
    <p:sldId id="298" r:id="rId34"/>
    <p:sldId id="297" r:id="rId35"/>
    <p:sldId id="296" r:id="rId36"/>
    <p:sldId id="301" r:id="rId37"/>
    <p:sldId id="300" r:id="rId38"/>
    <p:sldId id="299" r:id="rId39"/>
    <p:sldId id="302" r:id="rId40"/>
    <p:sldId id="285" r:id="rId41"/>
    <p:sldId id="263" r:id="rId42"/>
    <p:sldId id="264" r:id="rId43"/>
    <p:sldId id="265" r:id="rId44"/>
    <p:sldId id="266" r:id="rId45"/>
    <p:sldId id="267" r:id="rId46"/>
    <p:sldId id="268" r:id="rId47"/>
    <p:sldId id="287" r:id="rId48"/>
  </p:sldIdLst>
  <p:sldSz cx="9144000" cy="5143500" type="screen16x9"/>
  <p:notesSz cx="6858000" cy="9144000"/>
  <p:embeddedFontLst>
    <p:embeddedFont>
      <p:font typeface="Fira Sans" panose="020B0503050000020004" pitchFamily="34" charset="0"/>
      <p:regular r:id="rId50"/>
      <p:bold r:id="rId51"/>
      <p:italic r:id="rId52"/>
      <p:boldItalic r:id="rId53"/>
    </p:embeddedFont>
    <p:embeddedFont>
      <p:font typeface="Fira Sans Extra Condensed" panose="020B0503050000020004" pitchFamily="34" charset="0"/>
      <p:regular r:id="rId54"/>
      <p:bold r:id="rId55"/>
      <p:italic r:id="rId56"/>
      <p:boldItalic r:id="rId57"/>
    </p:embeddedFont>
    <p:embeddedFont>
      <p:font typeface="Fira Sans Extra Condensed SemiBold" panose="020B0604020202020204" charset="0"/>
      <p:regular r:id="rId58"/>
      <p:bold r:id="rId59"/>
      <p:italic r:id="rId60"/>
      <p:boldItalic r:id="rId61"/>
    </p:embeddedFont>
    <p:embeddedFont>
      <p:font typeface="Roboto" panose="02000000000000000000" pitchFamily="2" charset="0"/>
      <p:regular r:id="rId62"/>
      <p:bold r:id="rId63"/>
      <p:italic r:id="rId64"/>
      <p:boldItalic r:id="rId6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B70894-9E48-BA9E-0A56-4E45A5AEDFE8}" v="191" dt="2022-04-25T20:09:40.434"/>
    <p1510:client id="{703C6E0C-25A9-F764-85AF-BB5E87E8D658}" v="987" dt="2022-04-27T22:22:43.112"/>
    <p1510:client id="{7D066678-0D83-7777-6FFB-62F3BD68A6C1}" v="1584" dt="2022-04-26T05:01:23.980"/>
    <p1510:client id="{92DF0F04-DCB8-4B98-AC96-1289E0856A92}" v="65" dt="2022-04-27T18:15:42.317"/>
    <p1510:client id="{CAC4AB17-12D1-3AA3-9C67-3448AC4DCFE0}" v="3738" dt="2022-04-23T01:50:54.890"/>
    <p1510:client id="{D24CC29F-94D0-FDB9-1BB6-A332E8D100E2}" v="5" dt="2022-04-24T17:43:28.918"/>
    <p1510:client id="{E0242890-B0E2-A313-5368-9C2A61978FB2}" v="510" dt="2022-04-27T18:42:10.82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font" Target="fonts/font14.fntdata"/><Relationship Id="rId68" Type="http://schemas.openxmlformats.org/officeDocument/2006/relationships/theme" Target="theme/theme1.xml"/><Relationship Id="rId7" Type="http://schemas.openxmlformats.org/officeDocument/2006/relationships/slide" Target="slides/slide5.xml"/><Relationship Id="rId71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font" Target="fonts/font4.fntdata"/><Relationship Id="rId58" Type="http://schemas.openxmlformats.org/officeDocument/2006/relationships/font" Target="fonts/font9.fntdata"/><Relationship Id="rId66" Type="http://schemas.openxmlformats.org/officeDocument/2006/relationships/presProps" Target="presProps.xml"/><Relationship Id="rId5" Type="http://schemas.openxmlformats.org/officeDocument/2006/relationships/slide" Target="slides/slide3.xml"/><Relationship Id="rId61" Type="http://schemas.openxmlformats.org/officeDocument/2006/relationships/font" Target="fonts/font12.fntdata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font" Target="fonts/font7.fntdata"/><Relationship Id="rId64" Type="http://schemas.openxmlformats.org/officeDocument/2006/relationships/font" Target="fonts/font15.fntdata"/><Relationship Id="rId69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font" Target="fonts/font2.fntdata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font" Target="fonts/font10.fntdata"/><Relationship Id="rId67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font" Target="fonts/font5.fntdata"/><Relationship Id="rId62" Type="http://schemas.openxmlformats.org/officeDocument/2006/relationships/font" Target="fonts/font13.fntdata"/><Relationship Id="rId7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notesMaster" Target="notesMasters/notesMaster1.xml"/><Relationship Id="rId57" Type="http://schemas.openxmlformats.org/officeDocument/2006/relationships/font" Target="fonts/font8.fntdata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font" Target="fonts/font3.fntdata"/><Relationship Id="rId60" Type="http://schemas.openxmlformats.org/officeDocument/2006/relationships/font" Target="fonts/font11.fntdata"/><Relationship Id="rId65" Type="http://schemas.openxmlformats.org/officeDocument/2006/relationships/font" Target="fonts/font16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font" Target="fonts/font1.fntdata"/><Relationship Id="rId55" Type="http://schemas.openxmlformats.org/officeDocument/2006/relationships/font" Target="fonts/font6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ollack, Martin" userId="S::pollackm@grinnell.edu::fb41ae39-d5af-437d-8229-fbe4cb2a265c" providerId="AD" clId="Web-{7D066678-0D83-7777-6FFB-62F3BD68A6C1}"/>
    <pc:docChg chg="addSld delSld modSld">
      <pc:chgData name="Pollack, Martin" userId="S::pollackm@grinnell.edu::fb41ae39-d5af-437d-8229-fbe4cb2a265c" providerId="AD" clId="Web-{7D066678-0D83-7777-6FFB-62F3BD68A6C1}" dt="2022-04-26T05:01:23.980" v="1435" actId="20577"/>
      <pc:docMkLst>
        <pc:docMk/>
      </pc:docMkLst>
      <pc:sldChg chg="modSp">
        <pc:chgData name="Pollack, Martin" userId="S::pollackm@grinnell.edu::fb41ae39-d5af-437d-8229-fbe4cb2a265c" providerId="AD" clId="Web-{7D066678-0D83-7777-6FFB-62F3BD68A6C1}" dt="2022-04-26T03:39:34.290" v="142" actId="1076"/>
        <pc:sldMkLst>
          <pc:docMk/>
          <pc:sldMk cId="0" sldId="263"/>
        </pc:sldMkLst>
        <pc:spChg chg="mod">
          <ac:chgData name="Pollack, Martin" userId="S::pollackm@grinnell.edu::fb41ae39-d5af-437d-8229-fbe4cb2a265c" providerId="AD" clId="Web-{7D066678-0D83-7777-6FFB-62F3BD68A6C1}" dt="2022-04-26T03:39:34.290" v="142" actId="1076"/>
          <ac:spMkLst>
            <pc:docMk/>
            <pc:sldMk cId="0" sldId="263"/>
            <ac:spMk id="5" creationId="{C7EB32C2-686F-5815-01F1-B67254767EA3}"/>
          </ac:spMkLst>
        </pc:spChg>
      </pc:sldChg>
      <pc:sldChg chg="modSp">
        <pc:chgData name="Pollack, Martin" userId="S::pollackm@grinnell.edu::fb41ae39-d5af-437d-8229-fbe4cb2a265c" providerId="AD" clId="Web-{7D066678-0D83-7777-6FFB-62F3BD68A6C1}" dt="2022-04-26T03:46:22.686" v="250" actId="1076"/>
        <pc:sldMkLst>
          <pc:docMk/>
          <pc:sldMk cId="2383242114" sldId="284"/>
        </pc:sldMkLst>
        <pc:graphicFrameChg chg="mod modGraphic">
          <ac:chgData name="Pollack, Martin" userId="S::pollackm@grinnell.edu::fb41ae39-d5af-437d-8229-fbe4cb2a265c" providerId="AD" clId="Web-{7D066678-0D83-7777-6FFB-62F3BD68A6C1}" dt="2022-04-26T03:41:23.542" v="197"/>
          <ac:graphicFrameMkLst>
            <pc:docMk/>
            <pc:sldMk cId="2383242114" sldId="284"/>
            <ac:graphicFrameMk id="5" creationId="{AA0B7251-AEBD-231E-17D1-EEFAD6BC3A21}"/>
          </ac:graphicFrameMkLst>
        </pc:graphicFrameChg>
        <pc:graphicFrameChg chg="mod modGraphic">
          <ac:chgData name="Pollack, Martin" userId="S::pollackm@grinnell.edu::fb41ae39-d5af-437d-8229-fbe4cb2a265c" providerId="AD" clId="Web-{7D066678-0D83-7777-6FFB-62F3BD68A6C1}" dt="2022-04-26T03:46:22.686" v="250" actId="1076"/>
          <ac:graphicFrameMkLst>
            <pc:docMk/>
            <pc:sldMk cId="2383242114" sldId="284"/>
            <ac:graphicFrameMk id="7" creationId="{5FEA05FD-19C7-BB34-0B44-91282A757F33}"/>
          </ac:graphicFrameMkLst>
        </pc:graphicFrameChg>
      </pc:sldChg>
      <pc:sldChg chg="modSp new">
        <pc:chgData name="Pollack, Martin" userId="S::pollackm@grinnell.edu::fb41ae39-d5af-437d-8229-fbe4cb2a265c" providerId="AD" clId="Web-{7D066678-0D83-7777-6FFB-62F3BD68A6C1}" dt="2022-04-26T03:35:53.225" v="69" actId="20577"/>
        <pc:sldMkLst>
          <pc:docMk/>
          <pc:sldMk cId="2287650880" sldId="288"/>
        </pc:sldMkLst>
        <pc:spChg chg="mod">
          <ac:chgData name="Pollack, Martin" userId="S::pollackm@grinnell.edu::fb41ae39-d5af-437d-8229-fbe4cb2a265c" providerId="AD" clId="Web-{7D066678-0D83-7777-6FFB-62F3BD68A6C1}" dt="2022-04-26T03:33:31.645" v="3" actId="20577"/>
          <ac:spMkLst>
            <pc:docMk/>
            <pc:sldMk cId="2287650880" sldId="288"/>
            <ac:spMk id="2" creationId="{1A7E1B84-27DB-BFFD-D5E2-E4BD868E53AE}"/>
          </ac:spMkLst>
        </pc:spChg>
        <pc:spChg chg="mod">
          <ac:chgData name="Pollack, Martin" userId="S::pollackm@grinnell.edu::fb41ae39-d5af-437d-8229-fbe4cb2a265c" providerId="AD" clId="Web-{7D066678-0D83-7777-6FFB-62F3BD68A6C1}" dt="2022-04-26T03:35:53.225" v="69" actId="20577"/>
          <ac:spMkLst>
            <pc:docMk/>
            <pc:sldMk cId="2287650880" sldId="288"/>
            <ac:spMk id="3" creationId="{E09E8F74-57A8-94EF-8C94-659A0AA8955E}"/>
          </ac:spMkLst>
        </pc:spChg>
      </pc:sldChg>
      <pc:sldChg chg="addSp delSp modSp new">
        <pc:chgData name="Pollack, Martin" userId="S::pollackm@grinnell.edu::fb41ae39-d5af-437d-8229-fbe4cb2a265c" providerId="AD" clId="Web-{7D066678-0D83-7777-6FFB-62F3BD68A6C1}" dt="2022-04-26T04:10:18.063" v="643" actId="1076"/>
        <pc:sldMkLst>
          <pc:docMk/>
          <pc:sldMk cId="3828486265" sldId="289"/>
        </pc:sldMkLst>
        <pc:spChg chg="mod">
          <ac:chgData name="Pollack, Martin" userId="S::pollackm@grinnell.edu::fb41ae39-d5af-437d-8229-fbe4cb2a265c" providerId="AD" clId="Web-{7D066678-0D83-7777-6FFB-62F3BD68A6C1}" dt="2022-04-26T03:36:56.148" v="72" actId="20577"/>
          <ac:spMkLst>
            <pc:docMk/>
            <pc:sldMk cId="3828486265" sldId="289"/>
            <ac:spMk id="2" creationId="{9F53F98D-1363-45A2-5F02-0E1E290D2E8A}"/>
          </ac:spMkLst>
        </pc:spChg>
        <pc:spChg chg="mod">
          <ac:chgData name="Pollack, Martin" userId="S::pollackm@grinnell.edu::fb41ae39-d5af-437d-8229-fbe4cb2a265c" providerId="AD" clId="Web-{7D066678-0D83-7777-6FFB-62F3BD68A6C1}" dt="2022-04-26T03:54:44.817" v="266" actId="1076"/>
          <ac:spMkLst>
            <pc:docMk/>
            <pc:sldMk cId="3828486265" sldId="289"/>
            <ac:spMk id="3" creationId="{027F7D19-1286-EDF9-787A-A132A3CA8D7B}"/>
          </ac:spMkLst>
        </pc:spChg>
        <pc:spChg chg="add del mod">
          <ac:chgData name="Pollack, Martin" userId="S::pollackm@grinnell.edu::fb41ae39-d5af-437d-8229-fbe4cb2a265c" providerId="AD" clId="Web-{7D066678-0D83-7777-6FFB-62F3BD68A6C1}" dt="2022-04-26T03:42:20.324" v="198"/>
          <ac:spMkLst>
            <pc:docMk/>
            <pc:sldMk cId="3828486265" sldId="289"/>
            <ac:spMk id="6" creationId="{9848A2E0-CCB9-A6A1-D724-EE4FF05D5646}"/>
          </ac:spMkLst>
        </pc:spChg>
        <pc:spChg chg="add del mod">
          <ac:chgData name="Pollack, Martin" userId="S::pollackm@grinnell.edu::fb41ae39-d5af-437d-8229-fbe4cb2a265c" providerId="AD" clId="Web-{7D066678-0D83-7777-6FFB-62F3BD68A6C1}" dt="2022-04-26T04:08:49.656" v="633"/>
          <ac:spMkLst>
            <pc:docMk/>
            <pc:sldMk cId="3828486265" sldId="289"/>
            <ac:spMk id="11" creationId="{1E1AF947-70A2-84CC-FC48-2AC4E16F8300}"/>
          </ac:spMkLst>
        </pc:spChg>
        <pc:spChg chg="add del mod">
          <ac:chgData name="Pollack, Martin" userId="S::pollackm@grinnell.edu::fb41ae39-d5af-437d-8229-fbe4cb2a265c" providerId="AD" clId="Web-{7D066678-0D83-7777-6FFB-62F3BD68A6C1}" dt="2022-04-26T04:08:48.500" v="632"/>
          <ac:spMkLst>
            <pc:docMk/>
            <pc:sldMk cId="3828486265" sldId="289"/>
            <ac:spMk id="12" creationId="{0B4782FD-8BB8-660A-150F-E16627E924C5}"/>
          </ac:spMkLst>
        </pc:spChg>
        <pc:spChg chg="add del">
          <ac:chgData name="Pollack, Martin" userId="S::pollackm@grinnell.edu::fb41ae39-d5af-437d-8229-fbe4cb2a265c" providerId="AD" clId="Web-{7D066678-0D83-7777-6FFB-62F3BD68A6C1}" dt="2022-04-26T04:10:03.032" v="638"/>
          <ac:spMkLst>
            <pc:docMk/>
            <pc:sldMk cId="3828486265" sldId="289"/>
            <ac:spMk id="18" creationId="{6742F890-2184-6AB0-A041-96623540A64A}"/>
          </ac:spMkLst>
        </pc:spChg>
        <pc:graphicFrameChg chg="add del mod modGraphic">
          <ac:chgData name="Pollack, Martin" userId="S::pollackm@grinnell.edu::fb41ae39-d5af-437d-8229-fbe4cb2a265c" providerId="AD" clId="Web-{7D066678-0D83-7777-6FFB-62F3BD68A6C1}" dt="2022-04-26T04:08:44.969" v="630"/>
          <ac:graphicFrameMkLst>
            <pc:docMk/>
            <pc:sldMk cId="3828486265" sldId="289"/>
            <ac:graphicFrameMk id="8" creationId="{30613AD3-1A33-6F81-76C1-F54855DD31B1}"/>
          </ac:graphicFrameMkLst>
        </pc:graphicFrameChg>
        <pc:graphicFrameChg chg="add del mod modGraphic">
          <ac:chgData name="Pollack, Martin" userId="S::pollackm@grinnell.edu::fb41ae39-d5af-437d-8229-fbe4cb2a265c" providerId="AD" clId="Web-{7D066678-0D83-7777-6FFB-62F3BD68A6C1}" dt="2022-04-26T04:08:47.281" v="631"/>
          <ac:graphicFrameMkLst>
            <pc:docMk/>
            <pc:sldMk cId="3828486265" sldId="289"/>
            <ac:graphicFrameMk id="10" creationId="{F2499EB4-66C4-ABB4-C1F8-D00D77AFFF91}"/>
          </ac:graphicFrameMkLst>
        </pc:graphicFrameChg>
        <pc:graphicFrameChg chg="add del mod modGraphic">
          <ac:chgData name="Pollack, Martin" userId="S::pollackm@grinnell.edu::fb41ae39-d5af-437d-8229-fbe4cb2a265c" providerId="AD" clId="Web-{7D066678-0D83-7777-6FFB-62F3BD68A6C1}" dt="2022-04-26T03:56:55.163" v="288"/>
          <ac:graphicFrameMkLst>
            <pc:docMk/>
            <pc:sldMk cId="3828486265" sldId="289"/>
            <ac:graphicFrameMk id="13" creationId="{EFEF7510-F4FF-3907-5F94-C08415B02398}"/>
          </ac:graphicFrameMkLst>
        </pc:graphicFrameChg>
        <pc:graphicFrameChg chg="add del mod modGraphic">
          <ac:chgData name="Pollack, Martin" userId="S::pollackm@grinnell.edu::fb41ae39-d5af-437d-8229-fbe4cb2a265c" providerId="AD" clId="Web-{7D066678-0D83-7777-6FFB-62F3BD68A6C1}" dt="2022-04-26T04:08:51.344" v="634"/>
          <ac:graphicFrameMkLst>
            <pc:docMk/>
            <pc:sldMk cId="3828486265" sldId="289"/>
            <ac:graphicFrameMk id="14" creationId="{E9E04AD6-5663-853B-AF28-B0174728962F}"/>
          </ac:graphicFrameMkLst>
        </pc:graphicFrameChg>
        <pc:picChg chg="add del mod">
          <ac:chgData name="Pollack, Martin" userId="S::pollackm@grinnell.edu::fb41ae39-d5af-437d-8229-fbe4cb2a265c" providerId="AD" clId="Web-{7D066678-0D83-7777-6FFB-62F3BD68A6C1}" dt="2022-04-26T03:42:20.324" v="199"/>
          <ac:picMkLst>
            <pc:docMk/>
            <pc:sldMk cId="3828486265" sldId="289"/>
            <ac:picMk id="4" creationId="{CCAAF52A-68BA-BF38-397C-1B457BE19649}"/>
          </ac:picMkLst>
        </pc:picChg>
        <pc:picChg chg="add del">
          <ac:chgData name="Pollack, Martin" userId="S::pollackm@grinnell.edu::fb41ae39-d5af-437d-8229-fbe4cb2a265c" providerId="AD" clId="Web-{7D066678-0D83-7777-6FFB-62F3BD68A6C1}" dt="2022-04-26T04:10:00.766" v="637"/>
          <ac:picMkLst>
            <pc:docMk/>
            <pc:sldMk cId="3828486265" sldId="289"/>
            <ac:picMk id="16" creationId="{1A8AA745-6678-9182-E35E-AA2B72C40FF4}"/>
          </ac:picMkLst>
        </pc:picChg>
        <pc:picChg chg="add mod">
          <ac:chgData name="Pollack, Martin" userId="S::pollackm@grinnell.edu::fb41ae39-d5af-437d-8229-fbe4cb2a265c" providerId="AD" clId="Web-{7D066678-0D83-7777-6FFB-62F3BD68A6C1}" dt="2022-04-26T04:10:10.438" v="641" actId="1076"/>
          <ac:picMkLst>
            <pc:docMk/>
            <pc:sldMk cId="3828486265" sldId="289"/>
            <ac:picMk id="19" creationId="{CFAC670B-0ADA-413C-173A-74E2D1FB24AD}"/>
          </ac:picMkLst>
        </pc:picChg>
        <pc:picChg chg="add mod">
          <ac:chgData name="Pollack, Martin" userId="S::pollackm@grinnell.edu::fb41ae39-d5af-437d-8229-fbe4cb2a265c" providerId="AD" clId="Web-{7D066678-0D83-7777-6FFB-62F3BD68A6C1}" dt="2022-04-26T04:10:18.063" v="643" actId="1076"/>
          <ac:picMkLst>
            <pc:docMk/>
            <pc:sldMk cId="3828486265" sldId="289"/>
            <ac:picMk id="20" creationId="{6DE66F09-5180-B886-5FE3-6C1ACB9C4A46}"/>
          </ac:picMkLst>
        </pc:picChg>
      </pc:sldChg>
      <pc:sldChg chg="addSp new del">
        <pc:chgData name="Pollack, Martin" userId="S::pollackm@grinnell.edu::fb41ae39-d5af-437d-8229-fbe4cb2a265c" providerId="AD" clId="Web-{7D066678-0D83-7777-6FFB-62F3BD68A6C1}" dt="2022-04-26T04:10:21.204" v="644"/>
        <pc:sldMkLst>
          <pc:docMk/>
          <pc:sldMk cId="3014478938" sldId="290"/>
        </pc:sldMkLst>
        <pc:spChg chg="add">
          <ac:chgData name="Pollack, Martin" userId="S::pollackm@grinnell.edu::fb41ae39-d5af-437d-8229-fbe4cb2a265c" providerId="AD" clId="Web-{7D066678-0D83-7777-6FFB-62F3BD68A6C1}" dt="2022-04-26T03:42:32.371" v="201"/>
          <ac:spMkLst>
            <pc:docMk/>
            <pc:sldMk cId="3014478938" sldId="290"/>
            <ac:spMk id="5" creationId="{97AE5651-1383-7CDE-61FA-EB550FCC80E7}"/>
          </ac:spMkLst>
        </pc:spChg>
        <pc:picChg chg="add">
          <ac:chgData name="Pollack, Martin" userId="S::pollackm@grinnell.edu::fb41ae39-d5af-437d-8229-fbe4cb2a265c" providerId="AD" clId="Web-{7D066678-0D83-7777-6FFB-62F3BD68A6C1}" dt="2022-04-26T03:42:32.371" v="201"/>
          <ac:picMkLst>
            <pc:docMk/>
            <pc:sldMk cId="3014478938" sldId="290"/>
            <ac:picMk id="4" creationId="{A8A1F219-4DE0-F154-82D6-295739AD4DF5}"/>
          </ac:picMkLst>
        </pc:picChg>
      </pc:sldChg>
      <pc:sldChg chg="addSp delSp modSp new del">
        <pc:chgData name="Pollack, Martin" userId="S::pollackm@grinnell.edu::fb41ae39-d5af-437d-8229-fbe4cb2a265c" providerId="AD" clId="Web-{7D066678-0D83-7777-6FFB-62F3BD68A6C1}" dt="2022-04-26T04:00:53.666" v="414"/>
        <pc:sldMkLst>
          <pc:docMk/>
          <pc:sldMk cId="170786885" sldId="291"/>
        </pc:sldMkLst>
        <pc:spChg chg="mod">
          <ac:chgData name="Pollack, Martin" userId="S::pollackm@grinnell.edu::fb41ae39-d5af-437d-8229-fbe4cb2a265c" providerId="AD" clId="Web-{7D066678-0D83-7777-6FFB-62F3BD68A6C1}" dt="2022-04-26T04:00:50.963" v="413" actId="20577"/>
          <ac:spMkLst>
            <pc:docMk/>
            <pc:sldMk cId="170786885" sldId="291"/>
            <ac:spMk id="2" creationId="{986454F1-4527-01F1-2D44-B1963028EC95}"/>
          </ac:spMkLst>
        </pc:spChg>
        <pc:spChg chg="add del">
          <ac:chgData name="Pollack, Martin" userId="S::pollackm@grinnell.edu::fb41ae39-d5af-437d-8229-fbe4cb2a265c" providerId="AD" clId="Web-{7D066678-0D83-7777-6FFB-62F3BD68A6C1}" dt="2022-04-26T04:00:48.150" v="409"/>
          <ac:spMkLst>
            <pc:docMk/>
            <pc:sldMk cId="170786885" sldId="291"/>
            <ac:spMk id="3" creationId="{69867788-53B7-1AD5-0D5F-2C59DA8D8971}"/>
          </ac:spMkLst>
        </pc:spChg>
        <pc:spChg chg="add del">
          <ac:chgData name="Pollack, Martin" userId="S::pollackm@grinnell.edu::fb41ae39-d5af-437d-8229-fbe4cb2a265c" providerId="AD" clId="Web-{7D066678-0D83-7777-6FFB-62F3BD68A6C1}" dt="2022-04-26T04:00:44.650" v="408"/>
          <ac:spMkLst>
            <pc:docMk/>
            <pc:sldMk cId="170786885" sldId="291"/>
            <ac:spMk id="4" creationId="{2A06F29F-E9E5-29D3-A2B8-97B64011AB16}"/>
          </ac:spMkLst>
        </pc:spChg>
        <pc:spChg chg="add del">
          <ac:chgData name="Pollack, Martin" userId="S::pollackm@grinnell.edu::fb41ae39-d5af-437d-8229-fbe4cb2a265c" providerId="AD" clId="Web-{7D066678-0D83-7777-6FFB-62F3BD68A6C1}" dt="2022-04-26T04:00:44.650" v="408"/>
          <ac:spMkLst>
            <pc:docMk/>
            <pc:sldMk cId="170786885" sldId="291"/>
            <ac:spMk id="5" creationId="{F841783D-1A98-49F6-42D9-0C2F1162C744}"/>
          </ac:spMkLst>
        </pc:spChg>
        <pc:spChg chg="add del">
          <ac:chgData name="Pollack, Martin" userId="S::pollackm@grinnell.edu::fb41ae39-d5af-437d-8229-fbe4cb2a265c" providerId="AD" clId="Web-{7D066678-0D83-7777-6FFB-62F3BD68A6C1}" dt="2022-04-26T04:00:42.150" v="407"/>
          <ac:spMkLst>
            <pc:docMk/>
            <pc:sldMk cId="170786885" sldId="291"/>
            <ac:spMk id="6" creationId="{2A06F29F-E9E5-29D3-A2B8-97B64011AB16}"/>
          </ac:spMkLst>
        </pc:spChg>
        <pc:spChg chg="add del">
          <ac:chgData name="Pollack, Martin" userId="S::pollackm@grinnell.edu::fb41ae39-d5af-437d-8229-fbe4cb2a265c" providerId="AD" clId="Web-{7D066678-0D83-7777-6FFB-62F3BD68A6C1}" dt="2022-04-26T04:00:42.150" v="407"/>
          <ac:spMkLst>
            <pc:docMk/>
            <pc:sldMk cId="170786885" sldId="291"/>
            <ac:spMk id="7" creationId="{F841783D-1A98-49F6-42D9-0C2F1162C744}"/>
          </ac:spMkLst>
        </pc:spChg>
      </pc:sldChg>
      <pc:sldChg chg="addSp delSp modSp new">
        <pc:chgData name="Pollack, Martin" userId="S::pollackm@grinnell.edu::fb41ae39-d5af-437d-8229-fbe4cb2a265c" providerId="AD" clId="Web-{7D066678-0D83-7777-6FFB-62F3BD68A6C1}" dt="2022-04-26T04:36:01.380" v="849"/>
        <pc:sldMkLst>
          <pc:docMk/>
          <pc:sldMk cId="939023605" sldId="291"/>
        </pc:sldMkLst>
        <pc:spChg chg="mod">
          <ac:chgData name="Pollack, Martin" userId="S::pollackm@grinnell.edu::fb41ae39-d5af-437d-8229-fbe4cb2a265c" providerId="AD" clId="Web-{7D066678-0D83-7777-6FFB-62F3BD68A6C1}" dt="2022-04-26T04:01:40.510" v="449" actId="20577"/>
          <ac:spMkLst>
            <pc:docMk/>
            <pc:sldMk cId="939023605" sldId="291"/>
            <ac:spMk id="2" creationId="{66522561-7D54-A043-26A1-D6616D3478F2}"/>
          </ac:spMkLst>
        </pc:spChg>
        <pc:spChg chg="del mod">
          <ac:chgData name="Pollack, Martin" userId="S::pollackm@grinnell.edu::fb41ae39-d5af-437d-8229-fbe4cb2a265c" providerId="AD" clId="Web-{7D066678-0D83-7777-6FFB-62F3BD68A6C1}" dt="2022-04-26T04:01:14.322" v="434"/>
          <ac:spMkLst>
            <pc:docMk/>
            <pc:sldMk cId="939023605" sldId="291"/>
            <ac:spMk id="3" creationId="{BD044DC1-CCF4-9FE4-FFB5-7D317A08AE35}"/>
          </ac:spMkLst>
        </pc:spChg>
        <pc:spChg chg="add del">
          <ac:chgData name="Pollack, Martin" userId="S::pollackm@grinnell.edu::fb41ae39-d5af-437d-8229-fbe4cb2a265c" providerId="AD" clId="Web-{7D066678-0D83-7777-6FFB-62F3BD68A6C1}" dt="2022-04-26T04:01:10.291" v="430"/>
          <ac:spMkLst>
            <pc:docMk/>
            <pc:sldMk cId="939023605" sldId="291"/>
            <ac:spMk id="9" creationId="{1FCFD0F6-BDE2-631B-A171-2015ED36C30D}"/>
          </ac:spMkLst>
        </pc:spChg>
        <pc:spChg chg="add del">
          <ac:chgData name="Pollack, Martin" userId="S::pollackm@grinnell.edu::fb41ae39-d5af-437d-8229-fbe4cb2a265c" providerId="AD" clId="Web-{7D066678-0D83-7777-6FFB-62F3BD68A6C1}" dt="2022-04-26T04:01:10.291" v="429"/>
          <ac:spMkLst>
            <pc:docMk/>
            <pc:sldMk cId="939023605" sldId="291"/>
            <ac:spMk id="11" creationId="{A2828E64-B8BA-787B-EF82-CCE096A3C85A}"/>
          </ac:spMkLst>
        </pc:spChg>
        <pc:spChg chg="add mod">
          <ac:chgData name="Pollack, Martin" userId="S::pollackm@grinnell.edu::fb41ae39-d5af-437d-8229-fbe4cb2a265c" providerId="AD" clId="Web-{7D066678-0D83-7777-6FFB-62F3BD68A6C1}" dt="2022-04-26T04:02:32.058" v="477" actId="1076"/>
          <ac:spMkLst>
            <pc:docMk/>
            <pc:sldMk cId="939023605" sldId="291"/>
            <ac:spMk id="19" creationId="{25800E07-8BDA-9EED-33DD-28B3EBE83044}"/>
          </ac:spMkLst>
        </pc:spChg>
        <pc:spChg chg="add mod">
          <ac:chgData name="Pollack, Martin" userId="S::pollackm@grinnell.edu::fb41ae39-d5af-437d-8229-fbe4cb2a265c" providerId="AD" clId="Web-{7D066678-0D83-7777-6FFB-62F3BD68A6C1}" dt="2022-04-26T04:02:32.089" v="478" actId="1076"/>
          <ac:spMkLst>
            <pc:docMk/>
            <pc:sldMk cId="939023605" sldId="291"/>
            <ac:spMk id="21" creationId="{4EFE04F2-258C-89DA-7A20-03A588D3D9A7}"/>
          </ac:spMkLst>
        </pc:spChg>
        <pc:spChg chg="add del mod">
          <ac:chgData name="Pollack, Martin" userId="S::pollackm@grinnell.edu::fb41ae39-d5af-437d-8229-fbe4cb2a265c" providerId="AD" clId="Web-{7D066678-0D83-7777-6FFB-62F3BD68A6C1}" dt="2022-04-26T04:07:01.577" v="626"/>
          <ac:spMkLst>
            <pc:docMk/>
            <pc:sldMk cId="939023605" sldId="291"/>
            <ac:spMk id="24" creationId="{5D54355E-50F0-2A62-B006-621C75D58363}"/>
          </ac:spMkLst>
        </pc:spChg>
        <pc:graphicFrameChg chg="add del">
          <ac:chgData name="Pollack, Martin" userId="S::pollackm@grinnell.edu::fb41ae39-d5af-437d-8229-fbe4cb2a265c" providerId="AD" clId="Web-{7D066678-0D83-7777-6FFB-62F3BD68A6C1}" dt="2022-04-26T04:01:10.291" v="432"/>
          <ac:graphicFrameMkLst>
            <pc:docMk/>
            <pc:sldMk cId="939023605" sldId="291"/>
            <ac:graphicFrameMk id="5" creationId="{2568E6D0-00AC-ED4B-CB08-F2F0A622EF84}"/>
          </ac:graphicFrameMkLst>
        </pc:graphicFrameChg>
        <pc:graphicFrameChg chg="add del">
          <ac:chgData name="Pollack, Martin" userId="S::pollackm@grinnell.edu::fb41ae39-d5af-437d-8229-fbe4cb2a265c" providerId="AD" clId="Web-{7D066678-0D83-7777-6FFB-62F3BD68A6C1}" dt="2022-04-26T04:01:10.291" v="431"/>
          <ac:graphicFrameMkLst>
            <pc:docMk/>
            <pc:sldMk cId="939023605" sldId="291"/>
            <ac:graphicFrameMk id="7" creationId="{638668E0-416F-0042-E4F1-B83486EC8DD7}"/>
          </ac:graphicFrameMkLst>
        </pc:graphicFrameChg>
        <pc:graphicFrameChg chg="add del">
          <ac:chgData name="Pollack, Martin" userId="S::pollackm@grinnell.edu::fb41ae39-d5af-437d-8229-fbe4cb2a265c" providerId="AD" clId="Web-{7D066678-0D83-7777-6FFB-62F3BD68A6C1}" dt="2022-04-26T04:01:10.291" v="428"/>
          <ac:graphicFrameMkLst>
            <pc:docMk/>
            <pc:sldMk cId="939023605" sldId="291"/>
            <ac:graphicFrameMk id="13" creationId="{6EBAB25B-219C-842F-0720-A2C8940B2FCA}"/>
          </ac:graphicFrameMkLst>
        </pc:graphicFrameChg>
        <pc:graphicFrameChg chg="add mod modGraphic">
          <ac:chgData name="Pollack, Martin" userId="S::pollackm@grinnell.edu::fb41ae39-d5af-437d-8229-fbe4cb2a265c" providerId="AD" clId="Web-{7D066678-0D83-7777-6FFB-62F3BD68A6C1}" dt="2022-04-26T04:25:19.465" v="646"/>
          <ac:graphicFrameMkLst>
            <pc:docMk/>
            <pc:sldMk cId="939023605" sldId="291"/>
            <ac:graphicFrameMk id="15" creationId="{EA824263-21C3-EB73-55EF-E789C3F2153A}"/>
          </ac:graphicFrameMkLst>
        </pc:graphicFrameChg>
        <pc:graphicFrameChg chg="add mod modGraphic">
          <ac:chgData name="Pollack, Martin" userId="S::pollackm@grinnell.edu::fb41ae39-d5af-437d-8229-fbe4cb2a265c" providerId="AD" clId="Web-{7D066678-0D83-7777-6FFB-62F3BD68A6C1}" dt="2022-04-26T04:08:14.843" v="629"/>
          <ac:graphicFrameMkLst>
            <pc:docMk/>
            <pc:sldMk cId="939023605" sldId="291"/>
            <ac:graphicFrameMk id="17" creationId="{5B13355F-8B1A-40A3-02FF-279898DE4930}"/>
          </ac:graphicFrameMkLst>
        </pc:graphicFrameChg>
        <pc:graphicFrameChg chg="add mod modGraphic">
          <ac:chgData name="Pollack, Martin" userId="S::pollackm@grinnell.edu::fb41ae39-d5af-437d-8229-fbe4cb2a265c" providerId="AD" clId="Web-{7D066678-0D83-7777-6FFB-62F3BD68A6C1}" dt="2022-04-26T04:05:40.685" v="597"/>
          <ac:graphicFrameMkLst>
            <pc:docMk/>
            <pc:sldMk cId="939023605" sldId="291"/>
            <ac:graphicFrameMk id="23" creationId="{1C9E0601-28C1-EEC9-759C-E850218787FF}"/>
          </ac:graphicFrameMkLst>
        </pc:graphicFrameChg>
        <pc:graphicFrameChg chg="add del mod">
          <ac:chgData name="Pollack, Martin" userId="S::pollackm@grinnell.edu::fb41ae39-d5af-437d-8229-fbe4cb2a265c" providerId="AD" clId="Web-{7D066678-0D83-7777-6FFB-62F3BD68A6C1}" dt="2022-04-26T04:36:01.380" v="849"/>
          <ac:graphicFrameMkLst>
            <pc:docMk/>
            <pc:sldMk cId="939023605" sldId="291"/>
            <ac:graphicFrameMk id="26" creationId="{44258766-DF52-78EF-1A81-E12543959830}"/>
          </ac:graphicFrameMkLst>
        </pc:graphicFrameChg>
      </pc:sldChg>
      <pc:sldChg chg="addSp delSp modSp new">
        <pc:chgData name="Pollack, Martin" userId="S::pollackm@grinnell.edu::fb41ae39-d5af-437d-8229-fbe4cb2a265c" providerId="AD" clId="Web-{7D066678-0D83-7777-6FFB-62F3BD68A6C1}" dt="2022-04-26T04:31:15.329" v="781" actId="20577"/>
        <pc:sldMkLst>
          <pc:docMk/>
          <pc:sldMk cId="1198158638" sldId="292"/>
        </pc:sldMkLst>
        <pc:spChg chg="mod">
          <ac:chgData name="Pollack, Martin" userId="S::pollackm@grinnell.edu::fb41ae39-d5af-437d-8229-fbe4cb2a265c" providerId="AD" clId="Web-{7D066678-0D83-7777-6FFB-62F3BD68A6C1}" dt="2022-04-26T04:26:00.231" v="651" actId="20577"/>
          <ac:spMkLst>
            <pc:docMk/>
            <pc:sldMk cId="1198158638" sldId="292"/>
            <ac:spMk id="2" creationId="{C188E5A7-7D9F-A0B9-A1AE-A07B50EB2D81}"/>
          </ac:spMkLst>
        </pc:spChg>
        <pc:spChg chg="add del mod">
          <ac:chgData name="Pollack, Martin" userId="S::pollackm@grinnell.edu::fb41ae39-d5af-437d-8229-fbe4cb2a265c" providerId="AD" clId="Web-{7D066678-0D83-7777-6FFB-62F3BD68A6C1}" dt="2022-04-26T04:31:15.329" v="781" actId="20577"/>
          <ac:spMkLst>
            <pc:docMk/>
            <pc:sldMk cId="1198158638" sldId="292"/>
            <ac:spMk id="3" creationId="{EEDFC24A-CBF8-3ECA-DDCF-630E1E096B4A}"/>
          </ac:spMkLst>
        </pc:spChg>
      </pc:sldChg>
      <pc:sldChg chg="modSp add replId">
        <pc:chgData name="Pollack, Martin" userId="S::pollackm@grinnell.edu::fb41ae39-d5af-437d-8229-fbe4cb2a265c" providerId="AD" clId="Web-{7D066678-0D83-7777-6FFB-62F3BD68A6C1}" dt="2022-04-26T04:55:55.914" v="1256" actId="20577"/>
        <pc:sldMkLst>
          <pc:docMk/>
          <pc:sldMk cId="3528264019" sldId="293"/>
        </pc:sldMkLst>
        <pc:spChg chg="mod">
          <ac:chgData name="Pollack, Martin" userId="S::pollackm@grinnell.edu::fb41ae39-d5af-437d-8229-fbe4cb2a265c" providerId="AD" clId="Web-{7D066678-0D83-7777-6FFB-62F3BD68A6C1}" dt="2022-04-26T04:39:36.789" v="943" actId="20577"/>
          <ac:spMkLst>
            <pc:docMk/>
            <pc:sldMk cId="3528264019" sldId="293"/>
            <ac:spMk id="2" creationId="{C188E5A7-7D9F-A0B9-A1AE-A07B50EB2D81}"/>
          </ac:spMkLst>
        </pc:spChg>
        <pc:spChg chg="mod">
          <ac:chgData name="Pollack, Martin" userId="S::pollackm@grinnell.edu::fb41ae39-d5af-437d-8229-fbe4cb2a265c" providerId="AD" clId="Web-{7D066678-0D83-7777-6FFB-62F3BD68A6C1}" dt="2022-04-26T04:55:55.914" v="1256" actId="20577"/>
          <ac:spMkLst>
            <pc:docMk/>
            <pc:sldMk cId="3528264019" sldId="293"/>
            <ac:spMk id="3" creationId="{EEDFC24A-CBF8-3ECA-DDCF-630E1E096B4A}"/>
          </ac:spMkLst>
        </pc:spChg>
      </pc:sldChg>
      <pc:sldChg chg="addSp delSp modSp add replId">
        <pc:chgData name="Pollack, Martin" userId="S::pollackm@grinnell.edu::fb41ae39-d5af-437d-8229-fbe4cb2a265c" providerId="AD" clId="Web-{7D066678-0D83-7777-6FFB-62F3BD68A6C1}" dt="2022-04-26T04:49:17.315" v="1136"/>
        <pc:sldMkLst>
          <pc:docMk/>
          <pc:sldMk cId="2927147711" sldId="294"/>
        </pc:sldMkLst>
        <pc:spChg chg="mod">
          <ac:chgData name="Pollack, Martin" userId="S::pollackm@grinnell.edu::fb41ae39-d5af-437d-8229-fbe4cb2a265c" providerId="AD" clId="Web-{7D066678-0D83-7777-6FFB-62F3BD68A6C1}" dt="2022-04-26T04:35:02.270" v="839" actId="1076"/>
          <ac:spMkLst>
            <pc:docMk/>
            <pc:sldMk cId="2927147711" sldId="294"/>
            <ac:spMk id="2" creationId="{66522561-7D54-A043-26A1-D6616D3478F2}"/>
          </ac:spMkLst>
        </pc:spChg>
        <pc:spChg chg="mod">
          <ac:chgData name="Pollack, Martin" userId="S::pollackm@grinnell.edu::fb41ae39-d5af-437d-8229-fbe4cb2a265c" providerId="AD" clId="Web-{7D066678-0D83-7777-6FFB-62F3BD68A6C1}" dt="2022-04-26T04:35:25.067" v="845" actId="1076"/>
          <ac:spMkLst>
            <pc:docMk/>
            <pc:sldMk cId="2927147711" sldId="294"/>
            <ac:spMk id="19" creationId="{25800E07-8BDA-9EED-33DD-28B3EBE83044}"/>
          </ac:spMkLst>
        </pc:spChg>
        <pc:spChg chg="mod">
          <ac:chgData name="Pollack, Martin" userId="S::pollackm@grinnell.edu::fb41ae39-d5af-437d-8229-fbe4cb2a265c" providerId="AD" clId="Web-{7D066678-0D83-7777-6FFB-62F3BD68A6C1}" dt="2022-04-26T04:35:25.176" v="846" actId="1076"/>
          <ac:spMkLst>
            <pc:docMk/>
            <pc:sldMk cId="2927147711" sldId="294"/>
            <ac:spMk id="21" creationId="{4EFE04F2-258C-89DA-7A20-03A588D3D9A7}"/>
          </ac:spMkLst>
        </pc:spChg>
        <pc:graphicFrameChg chg="add del mod">
          <ac:chgData name="Pollack, Martin" userId="S::pollackm@grinnell.edu::fb41ae39-d5af-437d-8229-fbe4cb2a265c" providerId="AD" clId="Web-{7D066678-0D83-7777-6FFB-62F3BD68A6C1}" dt="2022-04-26T04:36:18.474" v="851"/>
          <ac:graphicFrameMkLst>
            <pc:docMk/>
            <pc:sldMk cId="2927147711" sldId="294"/>
            <ac:graphicFrameMk id="4" creationId="{662269B6-74FE-E042-775B-077B562DFB36}"/>
          </ac:graphicFrameMkLst>
        </pc:graphicFrameChg>
        <pc:graphicFrameChg chg="add mod modGraphic">
          <ac:chgData name="Pollack, Martin" userId="S::pollackm@grinnell.edu::fb41ae39-d5af-437d-8229-fbe4cb2a265c" providerId="AD" clId="Web-{7D066678-0D83-7777-6FFB-62F3BD68A6C1}" dt="2022-04-26T04:49:17.315" v="1136"/>
          <ac:graphicFrameMkLst>
            <pc:docMk/>
            <pc:sldMk cId="2927147711" sldId="294"/>
            <ac:graphicFrameMk id="5" creationId="{FEC89D52-71D5-EF50-B85E-BD62B72926FD}"/>
          </ac:graphicFrameMkLst>
        </pc:graphicFrameChg>
        <pc:graphicFrameChg chg="add mod modGraphic">
          <ac:chgData name="Pollack, Martin" userId="S::pollackm@grinnell.edu::fb41ae39-d5af-437d-8229-fbe4cb2a265c" providerId="AD" clId="Web-{7D066678-0D83-7777-6FFB-62F3BD68A6C1}" dt="2022-04-26T04:49:09.143" v="1134"/>
          <ac:graphicFrameMkLst>
            <pc:docMk/>
            <pc:sldMk cId="2927147711" sldId="294"/>
            <ac:graphicFrameMk id="6" creationId="{7BF091D4-E141-EFD4-1877-6F858E023143}"/>
          </ac:graphicFrameMkLst>
        </pc:graphicFrameChg>
        <pc:graphicFrameChg chg="del mod modGraphic">
          <ac:chgData name="Pollack, Martin" userId="S::pollackm@grinnell.edu::fb41ae39-d5af-437d-8229-fbe4cb2a265c" providerId="AD" clId="Web-{7D066678-0D83-7777-6FFB-62F3BD68A6C1}" dt="2022-04-26T04:37:11.552" v="910"/>
          <ac:graphicFrameMkLst>
            <pc:docMk/>
            <pc:sldMk cId="2927147711" sldId="294"/>
            <ac:graphicFrameMk id="15" creationId="{EA824263-21C3-EB73-55EF-E789C3F2153A}"/>
          </ac:graphicFrameMkLst>
        </pc:graphicFrameChg>
        <pc:graphicFrameChg chg="del mod modGraphic">
          <ac:chgData name="Pollack, Martin" userId="S::pollackm@grinnell.edu::fb41ae39-d5af-437d-8229-fbe4cb2a265c" providerId="AD" clId="Web-{7D066678-0D83-7777-6FFB-62F3BD68A6C1}" dt="2022-04-26T04:37:36.709" v="912"/>
          <ac:graphicFrameMkLst>
            <pc:docMk/>
            <pc:sldMk cId="2927147711" sldId="294"/>
            <ac:graphicFrameMk id="17" creationId="{5B13355F-8B1A-40A3-02FF-279898DE4930}"/>
          </ac:graphicFrameMkLst>
        </pc:graphicFrameChg>
        <pc:graphicFrameChg chg="mod modGraphic">
          <ac:chgData name="Pollack, Martin" userId="S::pollackm@grinnell.edu::fb41ae39-d5af-437d-8229-fbe4cb2a265c" providerId="AD" clId="Web-{7D066678-0D83-7777-6FFB-62F3BD68A6C1}" dt="2022-04-26T04:35:54.223" v="847" actId="1076"/>
          <ac:graphicFrameMkLst>
            <pc:docMk/>
            <pc:sldMk cId="2927147711" sldId="294"/>
            <ac:graphicFrameMk id="23" creationId="{1C9E0601-28C1-EEC9-759C-E850218787FF}"/>
          </ac:graphicFrameMkLst>
        </pc:graphicFrameChg>
      </pc:sldChg>
      <pc:sldChg chg="addSp delSp modSp add replId">
        <pc:chgData name="Pollack, Martin" userId="S::pollackm@grinnell.edu::fb41ae39-d5af-437d-8229-fbe4cb2a265c" providerId="AD" clId="Web-{7D066678-0D83-7777-6FFB-62F3BD68A6C1}" dt="2022-04-26T04:38:11.819" v="931" actId="20577"/>
        <pc:sldMkLst>
          <pc:docMk/>
          <pc:sldMk cId="3128335592" sldId="295"/>
        </pc:sldMkLst>
        <pc:spChg chg="mod">
          <ac:chgData name="Pollack, Martin" userId="S::pollackm@grinnell.edu::fb41ae39-d5af-437d-8229-fbe4cb2a265c" providerId="AD" clId="Web-{7D066678-0D83-7777-6FFB-62F3BD68A6C1}" dt="2022-04-26T04:31:34.470" v="786" actId="20577"/>
          <ac:spMkLst>
            <pc:docMk/>
            <pc:sldMk cId="3128335592" sldId="295"/>
            <ac:spMk id="2" creationId="{9F53F98D-1363-45A2-5F02-0E1E290D2E8A}"/>
          </ac:spMkLst>
        </pc:spChg>
        <pc:spChg chg="mod">
          <ac:chgData name="Pollack, Martin" userId="S::pollackm@grinnell.edu::fb41ae39-d5af-437d-8229-fbe4cb2a265c" providerId="AD" clId="Web-{7D066678-0D83-7777-6FFB-62F3BD68A6C1}" dt="2022-04-26T04:38:11.819" v="931" actId="20577"/>
          <ac:spMkLst>
            <pc:docMk/>
            <pc:sldMk cId="3128335592" sldId="295"/>
            <ac:spMk id="3" creationId="{027F7D19-1286-EDF9-787A-A132A3CA8D7B}"/>
          </ac:spMkLst>
        </pc:spChg>
        <pc:picChg chg="add mod">
          <ac:chgData name="Pollack, Martin" userId="S::pollackm@grinnell.edu::fb41ae39-d5af-437d-8229-fbe4cb2a265c" providerId="AD" clId="Web-{7D066678-0D83-7777-6FFB-62F3BD68A6C1}" dt="2022-04-26T04:32:15.517" v="790" actId="1076"/>
          <ac:picMkLst>
            <pc:docMk/>
            <pc:sldMk cId="3128335592" sldId="295"/>
            <ac:picMk id="4" creationId="{DCAC1E8F-358F-F27C-146F-EFA4F4F86B44}"/>
          </ac:picMkLst>
        </pc:picChg>
        <pc:picChg chg="del">
          <ac:chgData name="Pollack, Martin" userId="S::pollackm@grinnell.edu::fb41ae39-d5af-437d-8229-fbe4cb2a265c" providerId="AD" clId="Web-{7D066678-0D83-7777-6FFB-62F3BD68A6C1}" dt="2022-04-26T04:31:35.704" v="787"/>
          <ac:picMkLst>
            <pc:docMk/>
            <pc:sldMk cId="3128335592" sldId="295"/>
            <ac:picMk id="19" creationId="{CFAC670B-0ADA-413C-173A-74E2D1FB24AD}"/>
          </ac:picMkLst>
        </pc:picChg>
      </pc:sldChg>
      <pc:sldChg chg="modSp add replId">
        <pc:chgData name="Pollack, Martin" userId="S::pollackm@grinnell.edu::fb41ae39-d5af-437d-8229-fbe4cb2a265c" providerId="AD" clId="Web-{7D066678-0D83-7777-6FFB-62F3BD68A6C1}" dt="2022-04-26T05:00:06.307" v="1346" actId="20577"/>
        <pc:sldMkLst>
          <pc:docMk/>
          <pc:sldMk cId="2803256552" sldId="296"/>
        </pc:sldMkLst>
        <pc:spChg chg="mod">
          <ac:chgData name="Pollack, Martin" userId="S::pollackm@grinnell.edu::fb41ae39-d5af-437d-8229-fbe4cb2a265c" providerId="AD" clId="Web-{7D066678-0D83-7777-6FFB-62F3BD68A6C1}" dt="2022-04-26T04:44:23.823" v="1006" actId="20577"/>
          <ac:spMkLst>
            <pc:docMk/>
            <pc:sldMk cId="2803256552" sldId="296"/>
            <ac:spMk id="2" creationId="{C188E5A7-7D9F-A0B9-A1AE-A07B50EB2D81}"/>
          </ac:spMkLst>
        </pc:spChg>
        <pc:spChg chg="mod">
          <ac:chgData name="Pollack, Martin" userId="S::pollackm@grinnell.edu::fb41ae39-d5af-437d-8229-fbe4cb2a265c" providerId="AD" clId="Web-{7D066678-0D83-7777-6FFB-62F3BD68A6C1}" dt="2022-04-26T05:00:06.307" v="1346" actId="20577"/>
          <ac:spMkLst>
            <pc:docMk/>
            <pc:sldMk cId="2803256552" sldId="296"/>
            <ac:spMk id="3" creationId="{EEDFC24A-CBF8-3ECA-DDCF-630E1E096B4A}"/>
          </ac:spMkLst>
        </pc:spChg>
      </pc:sldChg>
      <pc:sldChg chg="addSp delSp modSp add replId">
        <pc:chgData name="Pollack, Martin" userId="S::pollackm@grinnell.edu::fb41ae39-d5af-437d-8229-fbe4cb2a265c" providerId="AD" clId="Web-{7D066678-0D83-7777-6FFB-62F3BD68A6C1}" dt="2022-04-26T04:49:27.331" v="1137"/>
        <pc:sldMkLst>
          <pc:docMk/>
          <pc:sldMk cId="3547854359" sldId="297"/>
        </pc:sldMkLst>
        <pc:spChg chg="mod">
          <ac:chgData name="Pollack, Martin" userId="S::pollackm@grinnell.edu::fb41ae39-d5af-437d-8229-fbe4cb2a265c" providerId="AD" clId="Web-{7D066678-0D83-7777-6FFB-62F3BD68A6C1}" dt="2022-04-26T04:43:26.307" v="978" actId="20577"/>
          <ac:spMkLst>
            <pc:docMk/>
            <pc:sldMk cId="3547854359" sldId="297"/>
            <ac:spMk id="2" creationId="{66522561-7D54-A043-26A1-D6616D3478F2}"/>
          </ac:spMkLst>
        </pc:spChg>
        <pc:spChg chg="mod">
          <ac:chgData name="Pollack, Martin" userId="S::pollackm@grinnell.edu::fb41ae39-d5af-437d-8229-fbe4cb2a265c" providerId="AD" clId="Web-{7D066678-0D83-7777-6FFB-62F3BD68A6C1}" dt="2022-04-26T04:43:46.823" v="987" actId="1076"/>
          <ac:spMkLst>
            <pc:docMk/>
            <pc:sldMk cId="3547854359" sldId="297"/>
            <ac:spMk id="19" creationId="{25800E07-8BDA-9EED-33DD-28B3EBE83044}"/>
          </ac:spMkLst>
        </pc:spChg>
        <pc:spChg chg="mod">
          <ac:chgData name="Pollack, Martin" userId="S::pollackm@grinnell.edu::fb41ae39-d5af-437d-8229-fbe4cb2a265c" providerId="AD" clId="Web-{7D066678-0D83-7777-6FFB-62F3BD68A6C1}" dt="2022-04-26T04:43:40.995" v="986" actId="1076"/>
          <ac:spMkLst>
            <pc:docMk/>
            <pc:sldMk cId="3547854359" sldId="297"/>
            <ac:spMk id="21" creationId="{4EFE04F2-258C-89DA-7A20-03A588D3D9A7}"/>
          </ac:spMkLst>
        </pc:spChg>
        <pc:graphicFrameChg chg="add mod modGraphic">
          <ac:chgData name="Pollack, Martin" userId="S::pollackm@grinnell.edu::fb41ae39-d5af-437d-8229-fbe4cb2a265c" providerId="AD" clId="Web-{7D066678-0D83-7777-6FFB-62F3BD68A6C1}" dt="2022-04-26T04:49:27.331" v="1137"/>
          <ac:graphicFrameMkLst>
            <pc:docMk/>
            <pc:sldMk cId="3547854359" sldId="297"/>
            <ac:graphicFrameMk id="3" creationId="{608DD29E-2D63-68AC-ED2B-1DE6769C977D}"/>
          </ac:graphicFrameMkLst>
        </pc:graphicFrameChg>
        <pc:graphicFrameChg chg="del">
          <ac:chgData name="Pollack, Martin" userId="S::pollackm@grinnell.edu::fb41ae39-d5af-437d-8229-fbe4cb2a265c" providerId="AD" clId="Web-{7D066678-0D83-7777-6FFB-62F3BD68A6C1}" dt="2022-04-26T04:43:29.463" v="979"/>
          <ac:graphicFrameMkLst>
            <pc:docMk/>
            <pc:sldMk cId="3547854359" sldId="297"/>
            <ac:graphicFrameMk id="15" creationId="{EA824263-21C3-EB73-55EF-E789C3F2153A}"/>
          </ac:graphicFrameMkLst>
        </pc:graphicFrameChg>
        <pc:graphicFrameChg chg="mod modGraphic">
          <ac:chgData name="Pollack, Martin" userId="S::pollackm@grinnell.edu::fb41ae39-d5af-437d-8229-fbe4cb2a265c" providerId="AD" clId="Web-{7D066678-0D83-7777-6FFB-62F3BD68A6C1}" dt="2022-04-26T04:44:09.589" v="1002"/>
          <ac:graphicFrameMkLst>
            <pc:docMk/>
            <pc:sldMk cId="3547854359" sldId="297"/>
            <ac:graphicFrameMk id="23" creationId="{1C9E0601-28C1-EEC9-759C-E850218787FF}"/>
          </ac:graphicFrameMkLst>
        </pc:graphicFrameChg>
      </pc:sldChg>
      <pc:sldChg chg="addSp delSp modSp add replId">
        <pc:chgData name="Pollack, Martin" userId="S::pollackm@grinnell.edu::fb41ae39-d5af-437d-8229-fbe4cb2a265c" providerId="AD" clId="Web-{7D066678-0D83-7777-6FFB-62F3BD68A6C1}" dt="2022-04-26T04:45:34.918" v="1048" actId="1076"/>
        <pc:sldMkLst>
          <pc:docMk/>
          <pc:sldMk cId="3517232993" sldId="298"/>
        </pc:sldMkLst>
        <pc:spChg chg="mod">
          <ac:chgData name="Pollack, Martin" userId="S::pollackm@grinnell.edu::fb41ae39-d5af-437d-8229-fbe4cb2a265c" providerId="AD" clId="Web-{7D066678-0D83-7777-6FFB-62F3BD68A6C1}" dt="2022-04-26T04:41:41.837" v="947" actId="20577"/>
          <ac:spMkLst>
            <pc:docMk/>
            <pc:sldMk cId="3517232993" sldId="298"/>
            <ac:spMk id="2" creationId="{9F53F98D-1363-45A2-5F02-0E1E290D2E8A}"/>
          </ac:spMkLst>
        </pc:spChg>
        <pc:spChg chg="mod">
          <ac:chgData name="Pollack, Martin" userId="S::pollackm@grinnell.edu::fb41ae39-d5af-437d-8229-fbe4cb2a265c" providerId="AD" clId="Web-{7D066678-0D83-7777-6FFB-62F3BD68A6C1}" dt="2022-04-26T04:42:47.588" v="977" actId="20577"/>
          <ac:spMkLst>
            <pc:docMk/>
            <pc:sldMk cId="3517232993" sldId="298"/>
            <ac:spMk id="3" creationId="{027F7D19-1286-EDF9-787A-A132A3CA8D7B}"/>
          </ac:spMkLst>
        </pc:spChg>
        <pc:picChg chg="add mod">
          <ac:chgData name="Pollack, Martin" userId="S::pollackm@grinnell.edu::fb41ae39-d5af-437d-8229-fbe4cb2a265c" providerId="AD" clId="Web-{7D066678-0D83-7777-6FFB-62F3BD68A6C1}" dt="2022-04-26T04:45:34.918" v="1048" actId="1076"/>
          <ac:picMkLst>
            <pc:docMk/>
            <pc:sldMk cId="3517232993" sldId="298"/>
            <ac:picMk id="4" creationId="{1A8761BE-8C98-DB89-9E23-9803380B3387}"/>
          </ac:picMkLst>
        </pc:picChg>
        <pc:picChg chg="del">
          <ac:chgData name="Pollack, Martin" userId="S::pollackm@grinnell.edu::fb41ae39-d5af-437d-8229-fbe4cb2a265c" providerId="AD" clId="Web-{7D066678-0D83-7777-6FFB-62F3BD68A6C1}" dt="2022-04-26T04:45:06.886" v="1045"/>
          <ac:picMkLst>
            <pc:docMk/>
            <pc:sldMk cId="3517232993" sldId="298"/>
            <ac:picMk id="19" creationId="{CFAC670B-0ADA-413C-173A-74E2D1FB24AD}"/>
          </ac:picMkLst>
        </pc:picChg>
      </pc:sldChg>
      <pc:sldChg chg="modSp add replId">
        <pc:chgData name="Pollack, Martin" userId="S::pollackm@grinnell.edu::fb41ae39-d5af-437d-8229-fbe4cb2a265c" providerId="AD" clId="Web-{7D066678-0D83-7777-6FFB-62F3BD68A6C1}" dt="2022-04-26T05:01:23.980" v="1435" actId="20577"/>
        <pc:sldMkLst>
          <pc:docMk/>
          <pc:sldMk cId="2219589778" sldId="299"/>
        </pc:sldMkLst>
        <pc:spChg chg="mod">
          <ac:chgData name="Pollack, Martin" userId="S::pollackm@grinnell.edu::fb41ae39-d5af-437d-8229-fbe4cb2a265c" providerId="AD" clId="Web-{7D066678-0D83-7777-6FFB-62F3BD68A6C1}" dt="2022-04-26T04:45:55.765" v="1056" actId="20577"/>
          <ac:spMkLst>
            <pc:docMk/>
            <pc:sldMk cId="2219589778" sldId="299"/>
            <ac:spMk id="2" creationId="{C188E5A7-7D9F-A0B9-A1AE-A07B50EB2D81}"/>
          </ac:spMkLst>
        </pc:spChg>
        <pc:spChg chg="mod">
          <ac:chgData name="Pollack, Martin" userId="S::pollackm@grinnell.edu::fb41ae39-d5af-437d-8229-fbe4cb2a265c" providerId="AD" clId="Web-{7D066678-0D83-7777-6FFB-62F3BD68A6C1}" dt="2022-04-26T05:01:23.980" v="1435" actId="20577"/>
          <ac:spMkLst>
            <pc:docMk/>
            <pc:sldMk cId="2219589778" sldId="299"/>
            <ac:spMk id="3" creationId="{EEDFC24A-CBF8-3ECA-DDCF-630E1E096B4A}"/>
          </ac:spMkLst>
        </pc:spChg>
      </pc:sldChg>
      <pc:sldChg chg="addSp delSp modSp add replId">
        <pc:chgData name="Pollack, Martin" userId="S::pollackm@grinnell.edu::fb41ae39-d5af-437d-8229-fbe4cb2a265c" providerId="AD" clId="Web-{7D066678-0D83-7777-6FFB-62F3BD68A6C1}" dt="2022-04-26T04:49:35.612" v="1138"/>
        <pc:sldMkLst>
          <pc:docMk/>
          <pc:sldMk cId="4185092636" sldId="300"/>
        </pc:sldMkLst>
        <pc:spChg chg="mod">
          <ac:chgData name="Pollack, Martin" userId="S::pollackm@grinnell.edu::fb41ae39-d5af-437d-8229-fbe4cb2a265c" providerId="AD" clId="Web-{7D066678-0D83-7777-6FFB-62F3BD68A6C1}" dt="2022-04-26T04:47:02.126" v="1072" actId="20577"/>
          <ac:spMkLst>
            <pc:docMk/>
            <pc:sldMk cId="4185092636" sldId="300"/>
            <ac:spMk id="2" creationId="{66522561-7D54-A043-26A1-D6616D3478F2}"/>
          </ac:spMkLst>
        </pc:spChg>
        <pc:graphicFrameChg chg="modGraphic">
          <ac:chgData name="Pollack, Martin" userId="S::pollackm@grinnell.edu::fb41ae39-d5af-437d-8229-fbe4cb2a265c" providerId="AD" clId="Web-{7D066678-0D83-7777-6FFB-62F3BD68A6C1}" dt="2022-04-26T04:47:12.095" v="1073"/>
          <ac:graphicFrameMkLst>
            <pc:docMk/>
            <pc:sldMk cId="4185092636" sldId="300"/>
            <ac:graphicFrameMk id="3" creationId="{608DD29E-2D63-68AC-ED2B-1DE6769C977D}"/>
          </ac:graphicFrameMkLst>
        </pc:graphicFrameChg>
        <pc:graphicFrameChg chg="add mod modGraphic">
          <ac:chgData name="Pollack, Martin" userId="S::pollackm@grinnell.edu::fb41ae39-d5af-437d-8229-fbe4cb2a265c" providerId="AD" clId="Web-{7D066678-0D83-7777-6FFB-62F3BD68A6C1}" dt="2022-04-26T04:49:35.612" v="1138"/>
          <ac:graphicFrameMkLst>
            <pc:docMk/>
            <pc:sldMk cId="4185092636" sldId="300"/>
            <ac:graphicFrameMk id="5" creationId="{4F586612-3B4F-ADB2-0DAC-A344C8C96321}"/>
          </ac:graphicFrameMkLst>
        </pc:graphicFrameChg>
        <pc:graphicFrameChg chg="del">
          <ac:chgData name="Pollack, Martin" userId="S::pollackm@grinnell.edu::fb41ae39-d5af-437d-8229-fbe4cb2a265c" providerId="AD" clId="Web-{7D066678-0D83-7777-6FFB-62F3BD68A6C1}" dt="2022-04-26T04:48:18.752" v="1125"/>
          <ac:graphicFrameMkLst>
            <pc:docMk/>
            <pc:sldMk cId="4185092636" sldId="300"/>
            <ac:graphicFrameMk id="17" creationId="{5B13355F-8B1A-40A3-02FF-279898DE4930}"/>
          </ac:graphicFrameMkLst>
        </pc:graphicFrameChg>
        <pc:graphicFrameChg chg="mod modGraphic">
          <ac:chgData name="Pollack, Martin" userId="S::pollackm@grinnell.edu::fb41ae39-d5af-437d-8229-fbe4cb2a265c" providerId="AD" clId="Web-{7D066678-0D83-7777-6FFB-62F3BD68A6C1}" dt="2022-04-26T04:48:04.611" v="1124"/>
          <ac:graphicFrameMkLst>
            <pc:docMk/>
            <pc:sldMk cId="4185092636" sldId="300"/>
            <ac:graphicFrameMk id="23" creationId="{1C9E0601-28C1-EEC9-759C-E850218787FF}"/>
          </ac:graphicFrameMkLst>
        </pc:graphicFrameChg>
        <pc:picChg chg="add del mod">
          <ac:chgData name="Pollack, Martin" userId="S::pollackm@grinnell.edu::fb41ae39-d5af-437d-8229-fbe4cb2a265c" providerId="AD" clId="Web-{7D066678-0D83-7777-6FFB-62F3BD68A6C1}" dt="2022-04-26T04:48:22.033" v="1127"/>
          <ac:picMkLst>
            <pc:docMk/>
            <pc:sldMk cId="4185092636" sldId="300"/>
            <ac:picMk id="4" creationId="{4F81C512-1189-644E-9B0D-1A90442E3F50}"/>
          </ac:picMkLst>
        </pc:picChg>
      </pc:sldChg>
      <pc:sldChg chg="addSp delSp modSp add replId">
        <pc:chgData name="Pollack, Martin" userId="S::pollackm@grinnell.edu::fb41ae39-d5af-437d-8229-fbe4cb2a265c" providerId="AD" clId="Web-{7D066678-0D83-7777-6FFB-62F3BD68A6C1}" dt="2022-04-26T04:46:44.907" v="1067" actId="20577"/>
        <pc:sldMkLst>
          <pc:docMk/>
          <pc:sldMk cId="4124159642" sldId="301"/>
        </pc:sldMkLst>
        <pc:spChg chg="mod">
          <ac:chgData name="Pollack, Martin" userId="S::pollackm@grinnell.edu::fb41ae39-d5af-437d-8229-fbe4cb2a265c" providerId="AD" clId="Web-{7D066678-0D83-7777-6FFB-62F3BD68A6C1}" dt="2022-04-26T04:46:44.907" v="1067" actId="20577"/>
          <ac:spMkLst>
            <pc:docMk/>
            <pc:sldMk cId="4124159642" sldId="301"/>
            <ac:spMk id="2" creationId="{9F53F98D-1363-45A2-5F02-0E1E290D2E8A}"/>
          </ac:spMkLst>
        </pc:spChg>
        <pc:spChg chg="mod">
          <ac:chgData name="Pollack, Martin" userId="S::pollackm@grinnell.edu::fb41ae39-d5af-437d-8229-fbe4cb2a265c" providerId="AD" clId="Web-{7D066678-0D83-7777-6FFB-62F3BD68A6C1}" dt="2022-04-26T04:46:00.359" v="1062" actId="20577"/>
          <ac:spMkLst>
            <pc:docMk/>
            <pc:sldMk cId="4124159642" sldId="301"/>
            <ac:spMk id="3" creationId="{027F7D19-1286-EDF9-787A-A132A3CA8D7B}"/>
          </ac:spMkLst>
        </pc:spChg>
        <pc:picChg chg="del">
          <ac:chgData name="Pollack, Martin" userId="S::pollackm@grinnell.edu::fb41ae39-d5af-437d-8229-fbe4cb2a265c" providerId="AD" clId="Web-{7D066678-0D83-7777-6FFB-62F3BD68A6C1}" dt="2022-04-26T04:46:03.453" v="1063"/>
          <ac:picMkLst>
            <pc:docMk/>
            <pc:sldMk cId="4124159642" sldId="301"/>
            <ac:picMk id="4" creationId="{1A8761BE-8C98-DB89-9E23-9803380B3387}"/>
          </ac:picMkLst>
        </pc:picChg>
        <pc:picChg chg="add mod">
          <ac:chgData name="Pollack, Martin" userId="S::pollackm@grinnell.edu::fb41ae39-d5af-437d-8229-fbe4cb2a265c" providerId="AD" clId="Web-{7D066678-0D83-7777-6FFB-62F3BD68A6C1}" dt="2022-04-26T04:46:35.891" v="1066" actId="1076"/>
          <ac:picMkLst>
            <pc:docMk/>
            <pc:sldMk cId="4124159642" sldId="301"/>
            <ac:picMk id="5" creationId="{E0AE6D95-AC99-532C-5926-2440885C0899}"/>
          </ac:picMkLst>
        </pc:picChg>
      </pc:sldChg>
      <pc:sldChg chg="modSp new">
        <pc:chgData name="Pollack, Martin" userId="S::pollackm@grinnell.edu::fb41ae39-d5af-437d-8229-fbe4cb2a265c" providerId="AD" clId="Web-{7D066678-0D83-7777-6FFB-62F3BD68A6C1}" dt="2022-04-26T04:55:31.788" v="1242" actId="20577"/>
        <pc:sldMkLst>
          <pc:docMk/>
          <pc:sldMk cId="283220835" sldId="302"/>
        </pc:sldMkLst>
        <pc:spChg chg="mod">
          <ac:chgData name="Pollack, Martin" userId="S::pollackm@grinnell.edu::fb41ae39-d5af-437d-8229-fbe4cb2a265c" providerId="AD" clId="Web-{7D066678-0D83-7777-6FFB-62F3BD68A6C1}" dt="2022-04-26T04:50:00.956" v="1154" actId="20577"/>
          <ac:spMkLst>
            <pc:docMk/>
            <pc:sldMk cId="283220835" sldId="302"/>
            <ac:spMk id="2" creationId="{345976EC-FAD7-5596-9B9C-89E45D0C75FF}"/>
          </ac:spMkLst>
        </pc:spChg>
        <pc:spChg chg="mod">
          <ac:chgData name="Pollack, Martin" userId="S::pollackm@grinnell.edu::fb41ae39-d5af-437d-8229-fbe4cb2a265c" providerId="AD" clId="Web-{7D066678-0D83-7777-6FFB-62F3BD68A6C1}" dt="2022-04-26T04:55:31.788" v="1242" actId="20577"/>
          <ac:spMkLst>
            <pc:docMk/>
            <pc:sldMk cId="283220835" sldId="302"/>
            <ac:spMk id="3" creationId="{1304F2B2-6FAB-E460-0BA9-180AD162B14D}"/>
          </ac:spMkLst>
        </pc:spChg>
      </pc:sldChg>
    </pc:docChg>
  </pc:docChgLst>
  <pc:docChgLst>
    <pc:chgData name="Pollack, Martin" userId="S::pollackm@grinnell.edu::fb41ae39-d5af-437d-8229-fbe4cb2a265c" providerId="AD" clId="Web-{92DF0F04-DCB8-4B98-AC96-1289E0856A92}"/>
    <pc:docChg chg="modSld">
      <pc:chgData name="Pollack, Martin" userId="S::pollackm@grinnell.edu::fb41ae39-d5af-437d-8229-fbe4cb2a265c" providerId="AD" clId="Web-{92DF0F04-DCB8-4B98-AC96-1289E0856A92}" dt="2022-04-27T18:15:41.504" v="40"/>
      <pc:docMkLst>
        <pc:docMk/>
      </pc:docMkLst>
      <pc:sldChg chg="modSp">
        <pc:chgData name="Pollack, Martin" userId="S::pollackm@grinnell.edu::fb41ae39-d5af-437d-8229-fbe4cb2a265c" providerId="AD" clId="Web-{92DF0F04-DCB8-4B98-AC96-1289E0856A92}" dt="2022-04-27T18:13:20.252" v="1" actId="20577"/>
        <pc:sldMkLst>
          <pc:docMk/>
          <pc:sldMk cId="3825606143" sldId="275"/>
        </pc:sldMkLst>
        <pc:spChg chg="mod">
          <ac:chgData name="Pollack, Martin" userId="S::pollackm@grinnell.edu::fb41ae39-d5af-437d-8229-fbe4cb2a265c" providerId="AD" clId="Web-{92DF0F04-DCB8-4B98-AC96-1289E0856A92}" dt="2022-04-27T18:13:20.252" v="1" actId="20577"/>
          <ac:spMkLst>
            <pc:docMk/>
            <pc:sldMk cId="3825606143" sldId="275"/>
            <ac:spMk id="5" creationId="{BCF05B11-FA2B-BB19-D6A7-827BC49BA86A}"/>
          </ac:spMkLst>
        </pc:spChg>
      </pc:sldChg>
      <pc:sldChg chg="modSp">
        <pc:chgData name="Pollack, Martin" userId="S::pollackm@grinnell.edu::fb41ae39-d5af-437d-8229-fbe4cb2a265c" providerId="AD" clId="Web-{92DF0F04-DCB8-4B98-AC96-1289E0856A92}" dt="2022-04-27T18:13:22.580" v="2" actId="20577"/>
        <pc:sldMkLst>
          <pc:docMk/>
          <pc:sldMk cId="892081247" sldId="276"/>
        </pc:sldMkLst>
        <pc:spChg chg="mod">
          <ac:chgData name="Pollack, Martin" userId="S::pollackm@grinnell.edu::fb41ae39-d5af-437d-8229-fbe4cb2a265c" providerId="AD" clId="Web-{92DF0F04-DCB8-4B98-AC96-1289E0856A92}" dt="2022-04-27T18:13:22.580" v="2" actId="20577"/>
          <ac:spMkLst>
            <pc:docMk/>
            <pc:sldMk cId="892081247" sldId="276"/>
            <ac:spMk id="5" creationId="{BCF05B11-FA2B-BB19-D6A7-827BC49BA86A}"/>
          </ac:spMkLst>
        </pc:spChg>
      </pc:sldChg>
      <pc:sldChg chg="modSp">
        <pc:chgData name="Pollack, Martin" userId="S::pollackm@grinnell.edu::fb41ae39-d5af-437d-8229-fbe4cb2a265c" providerId="AD" clId="Web-{92DF0F04-DCB8-4B98-AC96-1289E0856A92}" dt="2022-04-27T18:13:26.330" v="3" actId="20577"/>
        <pc:sldMkLst>
          <pc:docMk/>
          <pc:sldMk cId="2585201839" sldId="279"/>
        </pc:sldMkLst>
        <pc:spChg chg="mod">
          <ac:chgData name="Pollack, Martin" userId="S::pollackm@grinnell.edu::fb41ae39-d5af-437d-8229-fbe4cb2a265c" providerId="AD" clId="Web-{92DF0F04-DCB8-4B98-AC96-1289E0856A92}" dt="2022-04-27T18:13:26.330" v="3" actId="20577"/>
          <ac:spMkLst>
            <pc:docMk/>
            <pc:sldMk cId="2585201839" sldId="279"/>
            <ac:spMk id="6" creationId="{1FDE5DC1-59D5-D12F-BB20-5D850F36F8A3}"/>
          </ac:spMkLst>
        </pc:spChg>
      </pc:sldChg>
      <pc:sldChg chg="modSp">
        <pc:chgData name="Pollack, Martin" userId="S::pollackm@grinnell.edu::fb41ae39-d5af-437d-8229-fbe4cb2a265c" providerId="AD" clId="Web-{92DF0F04-DCB8-4B98-AC96-1289E0856A92}" dt="2022-04-27T18:13:31.237" v="4" actId="20577"/>
        <pc:sldMkLst>
          <pc:docMk/>
          <pc:sldMk cId="652019238" sldId="280"/>
        </pc:sldMkLst>
        <pc:spChg chg="mod">
          <ac:chgData name="Pollack, Martin" userId="S::pollackm@grinnell.edu::fb41ae39-d5af-437d-8229-fbe4cb2a265c" providerId="AD" clId="Web-{92DF0F04-DCB8-4B98-AC96-1289E0856A92}" dt="2022-04-27T18:13:31.237" v="4" actId="20577"/>
          <ac:spMkLst>
            <pc:docMk/>
            <pc:sldMk cId="652019238" sldId="280"/>
            <ac:spMk id="2" creationId="{50E34719-E0EC-6F09-1601-E7D417A9B6CD}"/>
          </ac:spMkLst>
        </pc:spChg>
      </pc:sldChg>
      <pc:sldChg chg="modSp">
        <pc:chgData name="Pollack, Martin" userId="S::pollackm@grinnell.edu::fb41ae39-d5af-437d-8229-fbe4cb2a265c" providerId="AD" clId="Web-{92DF0F04-DCB8-4B98-AC96-1289E0856A92}" dt="2022-04-27T18:13:45.346" v="6" actId="20577"/>
        <pc:sldMkLst>
          <pc:docMk/>
          <pc:sldMk cId="226169442" sldId="282"/>
        </pc:sldMkLst>
        <pc:spChg chg="mod">
          <ac:chgData name="Pollack, Martin" userId="S::pollackm@grinnell.edu::fb41ae39-d5af-437d-8229-fbe4cb2a265c" providerId="AD" clId="Web-{92DF0F04-DCB8-4B98-AC96-1289E0856A92}" dt="2022-04-27T18:13:45.346" v="6" actId="20577"/>
          <ac:spMkLst>
            <pc:docMk/>
            <pc:sldMk cId="226169442" sldId="282"/>
            <ac:spMk id="6" creationId="{E5E918C8-2E97-379A-E0DD-11F76F0E9B00}"/>
          </ac:spMkLst>
        </pc:spChg>
      </pc:sldChg>
      <pc:sldChg chg="modSp">
        <pc:chgData name="Pollack, Martin" userId="S::pollackm@grinnell.edu::fb41ae39-d5af-437d-8229-fbe4cb2a265c" providerId="AD" clId="Web-{92DF0F04-DCB8-4B98-AC96-1289E0856A92}" dt="2022-04-27T18:15:41.504" v="40"/>
        <pc:sldMkLst>
          <pc:docMk/>
          <pc:sldMk cId="2383242114" sldId="284"/>
        </pc:sldMkLst>
        <pc:graphicFrameChg chg="mod modGraphic">
          <ac:chgData name="Pollack, Martin" userId="S::pollackm@grinnell.edu::fb41ae39-d5af-437d-8229-fbe4cb2a265c" providerId="AD" clId="Web-{92DF0F04-DCB8-4B98-AC96-1289E0856A92}" dt="2022-04-27T18:15:41.504" v="40"/>
          <ac:graphicFrameMkLst>
            <pc:docMk/>
            <pc:sldMk cId="2383242114" sldId="284"/>
            <ac:graphicFrameMk id="5" creationId="{AA0B7251-AEBD-231E-17D1-EEFAD6BC3A21}"/>
          </ac:graphicFrameMkLst>
        </pc:graphicFrameChg>
      </pc:sldChg>
    </pc:docChg>
  </pc:docChgLst>
  <pc:docChgLst>
    <pc:chgData name="Pollack, Martin" userId="S::pollackm@grinnell.edu::fb41ae39-d5af-437d-8229-fbe4cb2a265c" providerId="AD" clId="Web-{D24CC29F-94D0-FDB9-1BB6-A332E8D100E2}"/>
    <pc:docChg chg="modSld">
      <pc:chgData name="Pollack, Martin" userId="S::pollackm@grinnell.edu::fb41ae39-d5af-437d-8229-fbe4cb2a265c" providerId="AD" clId="Web-{D24CC29F-94D0-FDB9-1BB6-A332E8D100E2}" dt="2022-04-24T17:43:25.137" v="3" actId="1076"/>
      <pc:docMkLst>
        <pc:docMk/>
      </pc:docMkLst>
      <pc:sldChg chg="addSp modSp">
        <pc:chgData name="Pollack, Martin" userId="S::pollackm@grinnell.edu::fb41ae39-d5af-437d-8229-fbe4cb2a265c" providerId="AD" clId="Web-{D24CC29F-94D0-FDB9-1BB6-A332E8D100E2}" dt="2022-04-24T17:43:25.137" v="3" actId="1076"/>
        <pc:sldMkLst>
          <pc:docMk/>
          <pc:sldMk cId="0" sldId="256"/>
        </pc:sldMkLst>
        <pc:spChg chg="add mod">
          <ac:chgData name="Pollack, Martin" userId="S::pollackm@grinnell.edu::fb41ae39-d5af-437d-8229-fbe4cb2a265c" providerId="AD" clId="Web-{D24CC29F-94D0-FDB9-1BB6-A332E8D100E2}" dt="2022-04-24T17:43:25.137" v="3" actId="1076"/>
          <ac:spMkLst>
            <pc:docMk/>
            <pc:sldMk cId="0" sldId="256"/>
            <ac:spMk id="40" creationId="{945C3AB0-60D2-6123-46E1-4D15047CE9CD}"/>
          </ac:spMkLst>
        </pc:spChg>
      </pc:sldChg>
    </pc:docChg>
  </pc:docChgLst>
  <pc:docChgLst>
    <pc:chgData name="Pollack, Martin" userId="S::pollackm@grinnell.edu::fb41ae39-d5af-437d-8229-fbe4cb2a265c" providerId="AD" clId="Web-{703C6E0C-25A9-F764-85AF-BB5E87E8D658}"/>
    <pc:docChg chg="modSld">
      <pc:chgData name="Pollack, Martin" userId="S::pollackm@grinnell.edu::fb41ae39-d5af-437d-8229-fbe4cb2a265c" providerId="AD" clId="Web-{703C6E0C-25A9-F764-85AF-BB5E87E8D658}" dt="2022-04-27T22:22:39.878" v="326"/>
      <pc:docMkLst>
        <pc:docMk/>
      </pc:docMkLst>
      <pc:sldChg chg="addSp modSp">
        <pc:chgData name="Pollack, Martin" userId="S::pollackm@grinnell.edu::fb41ae39-d5af-437d-8229-fbe4cb2a265c" providerId="AD" clId="Web-{703C6E0C-25A9-F764-85AF-BB5E87E8D658}" dt="2022-04-27T22:20:51.876" v="232"/>
        <pc:sldMkLst>
          <pc:docMk/>
          <pc:sldMk cId="652019238" sldId="280"/>
        </pc:sldMkLst>
        <pc:spChg chg="mod">
          <ac:chgData name="Pollack, Martin" userId="S::pollackm@grinnell.edu::fb41ae39-d5af-437d-8229-fbe4cb2a265c" providerId="AD" clId="Web-{703C6E0C-25A9-F764-85AF-BB5E87E8D658}" dt="2022-04-27T22:19:26.546" v="111" actId="1076"/>
          <ac:spMkLst>
            <pc:docMk/>
            <pc:sldMk cId="652019238" sldId="280"/>
            <ac:spMk id="2" creationId="{50E34719-E0EC-6F09-1601-E7D417A9B6CD}"/>
          </ac:spMkLst>
        </pc:spChg>
        <pc:spChg chg="mod">
          <ac:chgData name="Pollack, Martin" userId="S::pollackm@grinnell.edu::fb41ae39-d5af-437d-8229-fbe4cb2a265c" providerId="AD" clId="Web-{703C6E0C-25A9-F764-85AF-BB5E87E8D658}" dt="2022-04-27T22:20:50.407" v="216" actId="20577"/>
          <ac:spMkLst>
            <pc:docMk/>
            <pc:sldMk cId="652019238" sldId="280"/>
            <ac:spMk id="3" creationId="{F9EA39C6-657C-EEE6-98EC-4750DCF854FB}"/>
          </ac:spMkLst>
        </pc:spChg>
        <pc:graphicFrameChg chg="add mod modGraphic">
          <ac:chgData name="Pollack, Martin" userId="S::pollackm@grinnell.edu::fb41ae39-d5af-437d-8229-fbe4cb2a265c" providerId="AD" clId="Web-{703C6E0C-25A9-F764-85AF-BB5E87E8D658}" dt="2022-04-27T22:20:51.876" v="232"/>
          <ac:graphicFrameMkLst>
            <pc:docMk/>
            <pc:sldMk cId="652019238" sldId="280"/>
            <ac:graphicFrameMk id="5" creationId="{F3E367DB-DCED-0E69-7095-F9B67A9653C3}"/>
          </ac:graphicFrameMkLst>
        </pc:graphicFrameChg>
      </pc:sldChg>
      <pc:sldChg chg="addSp delSp modSp">
        <pc:chgData name="Pollack, Martin" userId="S::pollackm@grinnell.edu::fb41ae39-d5af-437d-8229-fbe4cb2a265c" providerId="AD" clId="Web-{703C6E0C-25A9-F764-85AF-BB5E87E8D658}" dt="2022-04-27T22:18:27.858" v="101"/>
        <pc:sldMkLst>
          <pc:docMk/>
          <pc:sldMk cId="3625517690" sldId="281"/>
        </pc:sldMkLst>
        <pc:spChg chg="add del mod">
          <ac:chgData name="Pollack, Martin" userId="S::pollackm@grinnell.edu::fb41ae39-d5af-437d-8229-fbe4cb2a265c" providerId="AD" clId="Web-{703C6E0C-25A9-F764-85AF-BB5E87E8D658}" dt="2022-04-27T22:17:43.982" v="3"/>
          <ac:spMkLst>
            <pc:docMk/>
            <pc:sldMk cId="3625517690" sldId="281"/>
            <ac:spMk id="5" creationId="{B0A47B29-1647-6E8A-D91F-B31BD0DD9E0A}"/>
          </ac:spMkLst>
        </pc:spChg>
        <pc:graphicFrameChg chg="add mod modGraphic">
          <ac:chgData name="Pollack, Martin" userId="S::pollackm@grinnell.edu::fb41ae39-d5af-437d-8229-fbe4cb2a265c" providerId="AD" clId="Web-{703C6E0C-25A9-F764-85AF-BB5E87E8D658}" dt="2022-04-27T22:18:27.858" v="101"/>
          <ac:graphicFrameMkLst>
            <pc:docMk/>
            <pc:sldMk cId="3625517690" sldId="281"/>
            <ac:graphicFrameMk id="7" creationId="{F187700E-689C-EBA7-B14F-D5D00CDC5B4A}"/>
          </ac:graphicFrameMkLst>
        </pc:graphicFrameChg>
      </pc:sldChg>
      <pc:sldChg chg="addSp modSp">
        <pc:chgData name="Pollack, Martin" userId="S::pollackm@grinnell.edu::fb41ae39-d5af-437d-8229-fbe4cb2a265c" providerId="AD" clId="Web-{703C6E0C-25A9-F764-85AF-BB5E87E8D658}" dt="2022-04-27T22:22:39.878" v="326"/>
        <pc:sldMkLst>
          <pc:docMk/>
          <pc:sldMk cId="226169442" sldId="282"/>
        </pc:sldMkLst>
        <pc:spChg chg="mod">
          <ac:chgData name="Pollack, Martin" userId="S::pollackm@grinnell.edu::fb41ae39-d5af-437d-8229-fbe4cb2a265c" providerId="AD" clId="Web-{703C6E0C-25A9-F764-85AF-BB5E87E8D658}" dt="2022-04-27T22:21:57.440" v="242" actId="1076"/>
          <ac:spMkLst>
            <pc:docMk/>
            <pc:sldMk cId="226169442" sldId="282"/>
            <ac:spMk id="3" creationId="{F9EA39C6-657C-EEE6-98EC-4750DCF854FB}"/>
          </ac:spMkLst>
        </pc:spChg>
        <pc:spChg chg="mod">
          <ac:chgData name="Pollack, Martin" userId="S::pollackm@grinnell.edu::fb41ae39-d5af-437d-8229-fbe4cb2a265c" providerId="AD" clId="Web-{703C6E0C-25A9-F764-85AF-BB5E87E8D658}" dt="2022-04-27T22:21:35.424" v="239" actId="1076"/>
          <ac:spMkLst>
            <pc:docMk/>
            <pc:sldMk cId="226169442" sldId="282"/>
            <ac:spMk id="4" creationId="{3A15666E-B88A-FA10-397D-25DA37CF755E}"/>
          </ac:spMkLst>
        </pc:spChg>
        <pc:graphicFrameChg chg="add mod modGraphic">
          <ac:chgData name="Pollack, Martin" userId="S::pollackm@grinnell.edu::fb41ae39-d5af-437d-8229-fbe4cb2a265c" providerId="AD" clId="Web-{703C6E0C-25A9-F764-85AF-BB5E87E8D658}" dt="2022-04-27T22:22:39.878" v="326"/>
          <ac:graphicFrameMkLst>
            <pc:docMk/>
            <pc:sldMk cId="226169442" sldId="282"/>
            <ac:graphicFrameMk id="5" creationId="{331B5FE6-C040-C457-0CC9-A0AF1C1E975F}"/>
          </ac:graphicFrameMkLst>
        </pc:graphicFrameChg>
      </pc:sldChg>
      <pc:sldChg chg="addSp modSp">
        <pc:chgData name="Pollack, Martin" userId="S::pollackm@grinnell.edu::fb41ae39-d5af-437d-8229-fbe4cb2a265c" providerId="AD" clId="Web-{703C6E0C-25A9-F764-85AF-BB5E87E8D658}" dt="2022-04-27T22:18:59.858" v="108" actId="1076"/>
        <pc:sldMkLst>
          <pc:docMk/>
          <pc:sldMk cId="397808909" sldId="283"/>
        </pc:sldMkLst>
        <pc:spChg chg="mod">
          <ac:chgData name="Pollack, Martin" userId="S::pollackm@grinnell.edu::fb41ae39-d5af-437d-8229-fbe4cb2a265c" providerId="AD" clId="Web-{703C6E0C-25A9-F764-85AF-BB5E87E8D658}" dt="2022-04-27T22:18:37.237" v="103" actId="20577"/>
          <ac:spMkLst>
            <pc:docMk/>
            <pc:sldMk cId="397808909" sldId="283"/>
            <ac:spMk id="3" creationId="{F9EA39C6-657C-EEE6-98EC-4750DCF854FB}"/>
          </ac:spMkLst>
        </pc:spChg>
        <pc:graphicFrameChg chg="add mod modGraphic">
          <ac:chgData name="Pollack, Martin" userId="S::pollackm@grinnell.edu::fb41ae39-d5af-437d-8229-fbe4cb2a265c" providerId="AD" clId="Web-{703C6E0C-25A9-F764-85AF-BB5E87E8D658}" dt="2022-04-27T22:18:59.858" v="108" actId="1076"/>
          <ac:graphicFrameMkLst>
            <pc:docMk/>
            <pc:sldMk cId="397808909" sldId="283"/>
            <ac:graphicFrameMk id="6" creationId="{75846DAA-13F3-4157-BE41-3E0491A68655}"/>
          </ac:graphicFrameMkLst>
        </pc:graphicFrameChg>
      </pc:sldChg>
    </pc:docChg>
  </pc:docChgLst>
  <pc:docChgLst>
    <pc:chgData name="He, Yusen" userId="S::heyusen@grinnell.edu::950caefc-5cf2-4186-8674-210f71943d31" providerId="AD" clId="Web-{E0242890-B0E2-A313-5368-9C2A61978FB2}"/>
    <pc:docChg chg="addSld modSld">
      <pc:chgData name="He, Yusen" userId="S::heyusen@grinnell.edu::950caefc-5cf2-4186-8674-210f71943d31" providerId="AD" clId="Web-{E0242890-B0E2-A313-5368-9C2A61978FB2}" dt="2022-04-27T18:42:02.985" v="419"/>
      <pc:docMkLst>
        <pc:docMk/>
      </pc:docMkLst>
      <pc:sldChg chg="addSp modSp">
        <pc:chgData name="He, Yusen" userId="S::heyusen@grinnell.edu::950caefc-5cf2-4186-8674-210f71943d31" providerId="AD" clId="Web-{E0242890-B0E2-A313-5368-9C2A61978FB2}" dt="2022-04-27T18:28:05.784" v="1" actId="1076"/>
        <pc:sldMkLst>
          <pc:docMk/>
          <pc:sldMk cId="103269437" sldId="273"/>
        </pc:sldMkLst>
        <pc:graphicFrameChg chg="add mod">
          <ac:chgData name="He, Yusen" userId="S::heyusen@grinnell.edu::950caefc-5cf2-4186-8674-210f71943d31" providerId="AD" clId="Web-{E0242890-B0E2-A313-5368-9C2A61978FB2}" dt="2022-04-27T18:28:05.784" v="1" actId="1076"/>
          <ac:graphicFrameMkLst>
            <pc:docMk/>
            <pc:sldMk cId="103269437" sldId="273"/>
            <ac:graphicFrameMk id="5" creationId="{771E331E-D893-2AA7-01EE-E0AD5B73D3D4}"/>
          </ac:graphicFrameMkLst>
        </pc:graphicFrameChg>
      </pc:sldChg>
      <pc:sldChg chg="addSp modSp">
        <pc:chgData name="He, Yusen" userId="S::heyusen@grinnell.edu::950caefc-5cf2-4186-8674-210f71943d31" providerId="AD" clId="Web-{E0242890-B0E2-A313-5368-9C2A61978FB2}" dt="2022-04-27T18:28:53.285" v="23"/>
        <pc:sldMkLst>
          <pc:docMk/>
          <pc:sldMk cId="577824200" sldId="274"/>
        </pc:sldMkLst>
        <pc:spChg chg="mod">
          <ac:chgData name="He, Yusen" userId="S::heyusen@grinnell.edu::950caefc-5cf2-4186-8674-210f71943d31" providerId="AD" clId="Web-{E0242890-B0E2-A313-5368-9C2A61978FB2}" dt="2022-04-27T18:28:17.268" v="4" actId="20577"/>
          <ac:spMkLst>
            <pc:docMk/>
            <pc:sldMk cId="577824200" sldId="274"/>
            <ac:spMk id="3" creationId="{F9EA39C6-657C-EEE6-98EC-4750DCF854FB}"/>
          </ac:spMkLst>
        </pc:spChg>
        <pc:graphicFrameChg chg="add mod modGraphic">
          <ac:chgData name="He, Yusen" userId="S::heyusen@grinnell.edu::950caefc-5cf2-4186-8674-210f71943d31" providerId="AD" clId="Web-{E0242890-B0E2-A313-5368-9C2A61978FB2}" dt="2022-04-27T18:28:53.285" v="23"/>
          <ac:graphicFrameMkLst>
            <pc:docMk/>
            <pc:sldMk cId="577824200" sldId="274"/>
            <ac:graphicFrameMk id="6" creationId="{EED1B38C-5909-696F-00BE-3F3EBDD98F77}"/>
          </ac:graphicFrameMkLst>
        </pc:graphicFrameChg>
      </pc:sldChg>
      <pc:sldChg chg="addSp modSp">
        <pc:chgData name="He, Yusen" userId="S::heyusen@grinnell.edu::950caefc-5cf2-4186-8674-210f71943d31" providerId="AD" clId="Web-{E0242890-B0E2-A313-5368-9C2A61978FB2}" dt="2022-04-27T18:30:43.411" v="26"/>
        <pc:sldMkLst>
          <pc:docMk/>
          <pc:sldMk cId="3825606143" sldId="275"/>
        </pc:sldMkLst>
        <pc:graphicFrameChg chg="add mod modGraphic">
          <ac:chgData name="He, Yusen" userId="S::heyusen@grinnell.edu::950caefc-5cf2-4186-8674-210f71943d31" providerId="AD" clId="Web-{E0242890-B0E2-A313-5368-9C2A61978FB2}" dt="2022-04-27T18:30:43.411" v="26"/>
          <ac:graphicFrameMkLst>
            <pc:docMk/>
            <pc:sldMk cId="3825606143" sldId="275"/>
            <ac:graphicFrameMk id="7" creationId="{AB2A6B66-9206-C579-645C-D57B3AFD92ED}"/>
          </ac:graphicFrameMkLst>
        </pc:graphicFrameChg>
      </pc:sldChg>
      <pc:sldChg chg="addSp modSp">
        <pc:chgData name="He, Yusen" userId="S::heyusen@grinnell.edu::950caefc-5cf2-4186-8674-210f71943d31" providerId="AD" clId="Web-{E0242890-B0E2-A313-5368-9C2A61978FB2}" dt="2022-04-27T18:32:04.944" v="70" actId="1076"/>
        <pc:sldMkLst>
          <pc:docMk/>
          <pc:sldMk cId="892081247" sldId="276"/>
        </pc:sldMkLst>
        <pc:spChg chg="mod">
          <ac:chgData name="He, Yusen" userId="S::heyusen@grinnell.edu::950caefc-5cf2-4186-8674-210f71943d31" providerId="AD" clId="Web-{E0242890-B0E2-A313-5368-9C2A61978FB2}" dt="2022-04-27T18:31:49.366" v="68" actId="20577"/>
          <ac:spMkLst>
            <pc:docMk/>
            <pc:sldMk cId="892081247" sldId="276"/>
            <ac:spMk id="3" creationId="{F9EA39C6-657C-EEE6-98EC-4750DCF854FB}"/>
          </ac:spMkLst>
        </pc:spChg>
        <pc:graphicFrameChg chg="add mod modGraphic">
          <ac:chgData name="He, Yusen" userId="S::heyusen@grinnell.edu::950caefc-5cf2-4186-8674-210f71943d31" providerId="AD" clId="Web-{E0242890-B0E2-A313-5368-9C2A61978FB2}" dt="2022-04-27T18:32:04.944" v="70" actId="1076"/>
          <ac:graphicFrameMkLst>
            <pc:docMk/>
            <pc:sldMk cId="892081247" sldId="276"/>
            <ac:graphicFrameMk id="7" creationId="{420F0FB7-C673-1AE3-D0C3-8F383C5B7B12}"/>
          </ac:graphicFrameMkLst>
        </pc:graphicFrameChg>
      </pc:sldChg>
      <pc:sldChg chg="addSp modSp">
        <pc:chgData name="He, Yusen" userId="S::heyusen@grinnell.edu::950caefc-5cf2-4186-8674-210f71943d31" providerId="AD" clId="Web-{E0242890-B0E2-A313-5368-9C2A61978FB2}" dt="2022-04-27T18:37:48.278" v="303"/>
        <pc:sldMkLst>
          <pc:docMk/>
          <pc:sldMk cId="801239068" sldId="277"/>
        </pc:sldMkLst>
        <pc:spChg chg="mod">
          <ac:chgData name="He, Yusen" userId="S::heyusen@grinnell.edu::950caefc-5cf2-4186-8674-210f71943d31" providerId="AD" clId="Web-{E0242890-B0E2-A313-5368-9C2A61978FB2}" dt="2022-04-27T18:37:44.621" v="291" actId="20577"/>
          <ac:spMkLst>
            <pc:docMk/>
            <pc:sldMk cId="801239068" sldId="277"/>
            <ac:spMk id="3" creationId="{F9EA39C6-657C-EEE6-98EC-4750DCF854FB}"/>
          </ac:spMkLst>
        </pc:spChg>
        <pc:graphicFrameChg chg="add mod modGraphic">
          <ac:chgData name="He, Yusen" userId="S::heyusen@grinnell.edu::950caefc-5cf2-4186-8674-210f71943d31" providerId="AD" clId="Web-{E0242890-B0E2-A313-5368-9C2A61978FB2}" dt="2022-04-27T18:37:48.278" v="303"/>
          <ac:graphicFrameMkLst>
            <pc:docMk/>
            <pc:sldMk cId="801239068" sldId="277"/>
            <ac:graphicFrameMk id="6" creationId="{C706BEA9-F651-D243-6A28-14AC239D3056}"/>
          </ac:graphicFrameMkLst>
        </pc:graphicFrameChg>
      </pc:sldChg>
      <pc:sldChg chg="addSp modSp">
        <pc:chgData name="He, Yusen" userId="S::heyusen@grinnell.edu::950caefc-5cf2-4186-8674-210f71943d31" providerId="AD" clId="Web-{E0242890-B0E2-A313-5368-9C2A61978FB2}" dt="2022-04-27T18:33:10.929" v="113" actId="1076"/>
        <pc:sldMkLst>
          <pc:docMk/>
          <pc:sldMk cId="2806116632" sldId="278"/>
        </pc:sldMkLst>
        <pc:graphicFrameChg chg="add mod modGraphic">
          <ac:chgData name="He, Yusen" userId="S::heyusen@grinnell.edu::950caefc-5cf2-4186-8674-210f71943d31" providerId="AD" clId="Web-{E0242890-B0E2-A313-5368-9C2A61978FB2}" dt="2022-04-27T18:33:10.929" v="113" actId="1076"/>
          <ac:graphicFrameMkLst>
            <pc:docMk/>
            <pc:sldMk cId="2806116632" sldId="278"/>
            <ac:graphicFrameMk id="6" creationId="{DA979AE8-5AA1-BBB5-01E9-FA0D30735B94}"/>
          </ac:graphicFrameMkLst>
        </pc:graphicFrameChg>
      </pc:sldChg>
      <pc:sldChg chg="addSp modSp">
        <pc:chgData name="He, Yusen" userId="S::heyusen@grinnell.edu::950caefc-5cf2-4186-8674-210f71943d31" providerId="AD" clId="Web-{E0242890-B0E2-A313-5368-9C2A61978FB2}" dt="2022-04-27T18:34:43.259" v="183"/>
        <pc:sldMkLst>
          <pc:docMk/>
          <pc:sldMk cId="2585201839" sldId="279"/>
        </pc:sldMkLst>
        <pc:spChg chg="mod">
          <ac:chgData name="He, Yusen" userId="S::heyusen@grinnell.edu::950caefc-5cf2-4186-8674-210f71943d31" providerId="AD" clId="Web-{E0242890-B0E2-A313-5368-9C2A61978FB2}" dt="2022-04-27T18:33:37.727" v="119" actId="20577"/>
          <ac:spMkLst>
            <pc:docMk/>
            <pc:sldMk cId="2585201839" sldId="279"/>
            <ac:spMk id="3" creationId="{F9EA39C6-657C-EEE6-98EC-4750DCF854FB}"/>
          </ac:spMkLst>
        </pc:spChg>
        <pc:graphicFrameChg chg="add mod modGraphic">
          <ac:chgData name="He, Yusen" userId="S::heyusen@grinnell.edu::950caefc-5cf2-4186-8674-210f71943d31" providerId="AD" clId="Web-{E0242890-B0E2-A313-5368-9C2A61978FB2}" dt="2022-04-27T18:34:43.259" v="183"/>
          <ac:graphicFrameMkLst>
            <pc:docMk/>
            <pc:sldMk cId="2585201839" sldId="279"/>
            <ac:graphicFrameMk id="5" creationId="{46E2AFAB-48DC-2FF4-A4B0-42B37801AB3F}"/>
          </ac:graphicFrameMkLst>
        </pc:graphicFrameChg>
      </pc:sldChg>
      <pc:sldChg chg="modSp add replId">
        <pc:chgData name="He, Yusen" userId="S::heyusen@grinnell.edu::950caefc-5cf2-4186-8674-210f71943d31" providerId="AD" clId="Web-{E0242890-B0E2-A313-5368-9C2A61978FB2}" dt="2022-04-27T18:42:02.985" v="419"/>
        <pc:sldMkLst>
          <pc:docMk/>
          <pc:sldMk cId="307273518" sldId="303"/>
        </pc:sldMkLst>
        <pc:spChg chg="mod">
          <ac:chgData name="He, Yusen" userId="S::heyusen@grinnell.edu::950caefc-5cf2-4186-8674-210f71943d31" providerId="AD" clId="Web-{E0242890-B0E2-A313-5368-9C2A61978FB2}" dt="2022-04-27T18:41:10.109" v="360" actId="20577"/>
          <ac:spMkLst>
            <pc:docMk/>
            <pc:sldMk cId="307273518" sldId="303"/>
            <ac:spMk id="3" creationId="{F9EA39C6-657C-EEE6-98EC-4750DCF854FB}"/>
          </ac:spMkLst>
        </pc:spChg>
        <pc:spChg chg="mod">
          <ac:chgData name="He, Yusen" userId="S::heyusen@grinnell.edu::950caefc-5cf2-4186-8674-210f71943d31" providerId="AD" clId="Web-{E0242890-B0E2-A313-5368-9C2A61978FB2}" dt="2022-04-27T18:38:10.887" v="318" actId="20577"/>
          <ac:spMkLst>
            <pc:docMk/>
            <pc:sldMk cId="307273518" sldId="303"/>
            <ac:spMk id="4" creationId="{3A15666E-B88A-FA10-397D-25DA37CF755E}"/>
          </ac:spMkLst>
        </pc:spChg>
        <pc:graphicFrameChg chg="mod modGraphic">
          <ac:chgData name="He, Yusen" userId="S::heyusen@grinnell.edu::950caefc-5cf2-4186-8674-210f71943d31" providerId="AD" clId="Web-{E0242890-B0E2-A313-5368-9C2A61978FB2}" dt="2022-04-27T18:42:02.985" v="419"/>
          <ac:graphicFrameMkLst>
            <pc:docMk/>
            <pc:sldMk cId="307273518" sldId="303"/>
            <ac:graphicFrameMk id="6" creationId="{C706BEA9-F651-D243-6A28-14AC239D3056}"/>
          </ac:graphicFrameMkLst>
        </pc:graphicFrameChg>
      </pc:sldChg>
    </pc:docChg>
  </pc:docChgLst>
  <pc:docChgLst>
    <pc:chgData name="Pollack, Martin" userId="S::pollackm@grinnell.edu::fb41ae39-d5af-437d-8229-fbe4cb2a265c" providerId="AD" clId="Web-{CAC4AB17-12D1-3AA3-9C67-3448AC4DCFE0}"/>
    <pc:docChg chg="addSld delSld modSld sldOrd">
      <pc:chgData name="Pollack, Martin" userId="S::pollackm@grinnell.edu::fb41ae39-d5af-437d-8229-fbe4cb2a265c" providerId="AD" clId="Web-{CAC4AB17-12D1-3AA3-9C67-3448AC4DCFE0}" dt="2022-04-23T01:50:51.015" v="2646" actId="20577"/>
      <pc:docMkLst>
        <pc:docMk/>
      </pc:docMkLst>
      <pc:sldChg chg="addSp modSp">
        <pc:chgData name="Pollack, Martin" userId="S::pollackm@grinnell.edu::fb41ae39-d5af-437d-8229-fbe4cb2a265c" providerId="AD" clId="Web-{CAC4AB17-12D1-3AA3-9C67-3448AC4DCFE0}" dt="2022-04-22T20:53:43.014" v="118" actId="20577"/>
        <pc:sldMkLst>
          <pc:docMk/>
          <pc:sldMk cId="0" sldId="256"/>
        </pc:sldMkLst>
        <pc:spChg chg="add mod">
          <ac:chgData name="Pollack, Martin" userId="S::pollackm@grinnell.edu::fb41ae39-d5af-437d-8229-fbe4cb2a265c" providerId="AD" clId="Web-{CAC4AB17-12D1-3AA3-9C67-3448AC4DCFE0}" dt="2022-04-22T20:53:29.342" v="115" actId="14100"/>
          <ac:spMkLst>
            <pc:docMk/>
            <pc:sldMk cId="0" sldId="256"/>
            <ac:spMk id="2" creationId="{FBB97678-1393-959B-EB81-69EF3D6F02BC}"/>
          </ac:spMkLst>
        </pc:spChg>
        <pc:spChg chg="add mod">
          <ac:chgData name="Pollack, Martin" userId="S::pollackm@grinnell.edu::fb41ae39-d5af-437d-8229-fbe4cb2a265c" providerId="AD" clId="Web-{CAC4AB17-12D1-3AA3-9C67-3448AC4DCFE0}" dt="2022-04-22T20:53:43.014" v="118" actId="20577"/>
          <ac:spMkLst>
            <pc:docMk/>
            <pc:sldMk cId="0" sldId="256"/>
            <ac:spMk id="39" creationId="{42AA1CE1-571D-B5F1-2ECE-F9679A62B469}"/>
          </ac:spMkLst>
        </pc:spChg>
        <pc:spChg chg="mod">
          <ac:chgData name="Pollack, Martin" userId="S::pollackm@grinnell.edu::fb41ae39-d5af-437d-8229-fbe4cb2a265c" providerId="AD" clId="Web-{CAC4AB17-12D1-3AA3-9C67-3448AC4DCFE0}" dt="2022-04-22T20:48:28.542" v="22" actId="1076"/>
          <ac:spMkLst>
            <pc:docMk/>
            <pc:sldMk cId="0" sldId="256"/>
            <ac:spMk id="107" creationId="{00000000-0000-0000-0000-000000000000}"/>
          </ac:spMkLst>
        </pc:spChg>
        <pc:spChg chg="mod">
          <ac:chgData name="Pollack, Martin" userId="S::pollackm@grinnell.edu::fb41ae39-d5af-437d-8229-fbe4cb2a265c" providerId="AD" clId="Web-{CAC4AB17-12D1-3AA3-9C67-3448AC4DCFE0}" dt="2022-04-22T20:48:22.386" v="21" actId="14100"/>
          <ac:spMkLst>
            <pc:docMk/>
            <pc:sldMk cId="0" sldId="256"/>
            <ac:spMk id="108" creationId="{00000000-0000-0000-0000-000000000000}"/>
          </ac:spMkLst>
        </pc:spChg>
      </pc:sldChg>
      <pc:sldChg chg="addSp delSp modSp">
        <pc:chgData name="Pollack, Martin" userId="S::pollackm@grinnell.edu::fb41ae39-d5af-437d-8229-fbe4cb2a265c" providerId="AD" clId="Web-{CAC4AB17-12D1-3AA3-9C67-3448AC4DCFE0}" dt="2022-04-22T20:59:31.487" v="154" actId="1076"/>
        <pc:sldMkLst>
          <pc:docMk/>
          <pc:sldMk cId="0" sldId="263"/>
        </pc:sldMkLst>
        <pc:spChg chg="add mod">
          <ac:chgData name="Pollack, Martin" userId="S::pollackm@grinnell.edu::fb41ae39-d5af-437d-8229-fbe4cb2a265c" providerId="AD" clId="Web-{CAC4AB17-12D1-3AA3-9C67-3448AC4DCFE0}" dt="2022-04-22T20:59:31.487" v="154" actId="1076"/>
          <ac:spMkLst>
            <pc:docMk/>
            <pc:sldMk cId="0" sldId="263"/>
            <ac:spMk id="5" creationId="{C7EB32C2-686F-5815-01F1-B67254767EA3}"/>
          </ac:spMkLst>
        </pc:spChg>
        <pc:spChg chg="mod">
          <ac:chgData name="Pollack, Martin" userId="S::pollackm@grinnell.edu::fb41ae39-d5af-437d-8229-fbe4cb2a265c" providerId="AD" clId="Web-{CAC4AB17-12D1-3AA3-9C67-3448AC4DCFE0}" dt="2022-04-22T20:57:46.580" v="135" actId="20577"/>
          <ac:spMkLst>
            <pc:docMk/>
            <pc:sldMk cId="0" sldId="263"/>
            <ac:spMk id="237" creationId="{00000000-0000-0000-0000-000000000000}"/>
          </ac:spMkLst>
        </pc:spChg>
        <pc:picChg chg="add del mod">
          <ac:chgData name="Pollack, Martin" userId="S::pollackm@grinnell.edu::fb41ae39-d5af-437d-8229-fbe4cb2a265c" providerId="AD" clId="Web-{CAC4AB17-12D1-3AA3-9C67-3448AC4DCFE0}" dt="2022-04-22T20:58:17.892" v="136"/>
          <ac:picMkLst>
            <pc:docMk/>
            <pc:sldMk cId="0" sldId="263"/>
            <ac:picMk id="2" creationId="{58EC76DB-DEE0-78C1-ABB9-B79461888E37}"/>
          </ac:picMkLst>
        </pc:picChg>
        <pc:picChg chg="add del mod">
          <ac:chgData name="Pollack, Martin" userId="S::pollackm@grinnell.edu::fb41ae39-d5af-437d-8229-fbe4cb2a265c" providerId="AD" clId="Web-{CAC4AB17-12D1-3AA3-9C67-3448AC4DCFE0}" dt="2022-04-22T20:58:39.830" v="140"/>
          <ac:picMkLst>
            <pc:docMk/>
            <pc:sldMk cId="0" sldId="263"/>
            <ac:picMk id="3" creationId="{8BF58868-A69E-CCFD-CC65-6346F993174B}"/>
          </ac:picMkLst>
        </pc:picChg>
        <pc:picChg chg="add mod">
          <ac:chgData name="Pollack, Martin" userId="S::pollackm@grinnell.edu::fb41ae39-d5af-437d-8229-fbe4cb2a265c" providerId="AD" clId="Web-{CAC4AB17-12D1-3AA3-9C67-3448AC4DCFE0}" dt="2022-04-22T20:59:23.034" v="153" actId="14100"/>
          <ac:picMkLst>
            <pc:docMk/>
            <pc:sldMk cId="0" sldId="263"/>
            <ac:picMk id="4" creationId="{80B10D8E-4228-8240-A74A-1E8B3035F8C1}"/>
          </ac:picMkLst>
        </pc:picChg>
      </pc:sldChg>
      <pc:sldChg chg="modSp">
        <pc:chgData name="Pollack, Martin" userId="S::pollackm@grinnell.edu::fb41ae39-d5af-437d-8229-fbe4cb2a265c" providerId="AD" clId="Web-{CAC4AB17-12D1-3AA3-9C67-3448AC4DCFE0}" dt="2022-04-22T20:59:04.112" v="146" actId="1076"/>
        <pc:sldMkLst>
          <pc:docMk/>
          <pc:sldMk cId="0" sldId="264"/>
        </pc:sldMkLst>
        <pc:spChg chg="mod">
          <ac:chgData name="Pollack, Martin" userId="S::pollackm@grinnell.edu::fb41ae39-d5af-437d-8229-fbe4cb2a265c" providerId="AD" clId="Web-{CAC4AB17-12D1-3AA3-9C67-3448AC4DCFE0}" dt="2022-04-22T20:59:04.112" v="146" actId="1076"/>
          <ac:spMkLst>
            <pc:docMk/>
            <pc:sldMk cId="0" sldId="264"/>
            <ac:spMk id="245" creationId="{00000000-0000-0000-0000-000000000000}"/>
          </ac:spMkLst>
        </pc:spChg>
      </pc:sldChg>
      <pc:sldChg chg="modSp new">
        <pc:chgData name="Pollack, Martin" userId="S::pollackm@grinnell.edu::fb41ae39-d5af-437d-8229-fbe4cb2a265c" providerId="AD" clId="Web-{CAC4AB17-12D1-3AA3-9C67-3448AC4DCFE0}" dt="2022-04-22T20:52:50.873" v="111" actId="20577"/>
        <pc:sldMkLst>
          <pc:docMk/>
          <pc:sldMk cId="109742242" sldId="270"/>
        </pc:sldMkLst>
        <pc:spChg chg="mod">
          <ac:chgData name="Pollack, Martin" userId="S::pollackm@grinnell.edu::fb41ae39-d5af-437d-8229-fbe4cb2a265c" providerId="AD" clId="Web-{CAC4AB17-12D1-3AA3-9C67-3448AC4DCFE0}" dt="2022-04-22T20:49:45.949" v="52" actId="20577"/>
          <ac:spMkLst>
            <pc:docMk/>
            <pc:sldMk cId="109742242" sldId="270"/>
            <ac:spMk id="2" creationId="{800B1EAB-DD4F-B95F-8C2B-10C9AD8E6A35}"/>
          </ac:spMkLst>
        </pc:spChg>
        <pc:spChg chg="mod">
          <ac:chgData name="Pollack, Martin" userId="S::pollackm@grinnell.edu::fb41ae39-d5af-437d-8229-fbe4cb2a265c" providerId="AD" clId="Web-{CAC4AB17-12D1-3AA3-9C67-3448AC4DCFE0}" dt="2022-04-22T20:52:50.873" v="111" actId="20577"/>
          <ac:spMkLst>
            <pc:docMk/>
            <pc:sldMk cId="109742242" sldId="270"/>
            <ac:spMk id="3" creationId="{D496FDAC-6F55-513C-D39F-2809313B650A}"/>
          </ac:spMkLst>
        </pc:spChg>
      </pc:sldChg>
      <pc:sldChg chg="modSp new">
        <pc:chgData name="Pollack, Martin" userId="S::pollackm@grinnell.edu::fb41ae39-d5af-437d-8229-fbe4cb2a265c" providerId="AD" clId="Web-{CAC4AB17-12D1-3AA3-9C67-3448AC4DCFE0}" dt="2022-04-22T21:00:33.738" v="175" actId="20577"/>
        <pc:sldMkLst>
          <pc:docMk/>
          <pc:sldMk cId="1752364610" sldId="271"/>
        </pc:sldMkLst>
        <pc:spChg chg="mod">
          <ac:chgData name="Pollack, Martin" userId="S::pollackm@grinnell.edu::fb41ae39-d5af-437d-8229-fbe4cb2a265c" providerId="AD" clId="Web-{CAC4AB17-12D1-3AA3-9C67-3448AC4DCFE0}" dt="2022-04-22T21:00:33.738" v="175" actId="20577"/>
          <ac:spMkLst>
            <pc:docMk/>
            <pc:sldMk cId="1752364610" sldId="271"/>
            <ac:spMk id="2" creationId="{180DDAF3-903C-A5F5-ED60-B4ED865A0D3C}"/>
          </ac:spMkLst>
        </pc:spChg>
      </pc:sldChg>
      <pc:sldChg chg="modSp new">
        <pc:chgData name="Pollack, Martin" userId="S::pollackm@grinnell.edu::fb41ae39-d5af-437d-8229-fbe4cb2a265c" providerId="AD" clId="Web-{CAC4AB17-12D1-3AA3-9C67-3448AC4DCFE0}" dt="2022-04-22T21:17:13.858" v="407" actId="20577"/>
        <pc:sldMkLst>
          <pc:docMk/>
          <pc:sldMk cId="1930407369" sldId="272"/>
        </pc:sldMkLst>
        <pc:spChg chg="mod">
          <ac:chgData name="Pollack, Martin" userId="S::pollackm@grinnell.edu::fb41ae39-d5af-437d-8229-fbe4cb2a265c" providerId="AD" clId="Web-{CAC4AB17-12D1-3AA3-9C67-3448AC4DCFE0}" dt="2022-04-22T21:01:35.363" v="197" actId="20577"/>
          <ac:spMkLst>
            <pc:docMk/>
            <pc:sldMk cId="1930407369" sldId="272"/>
            <ac:spMk id="2" creationId="{3A3D9DBD-45C6-5770-B245-075B2E116152}"/>
          </ac:spMkLst>
        </pc:spChg>
        <pc:spChg chg="mod">
          <ac:chgData name="Pollack, Martin" userId="S::pollackm@grinnell.edu::fb41ae39-d5af-437d-8229-fbe4cb2a265c" providerId="AD" clId="Web-{CAC4AB17-12D1-3AA3-9C67-3448AC4DCFE0}" dt="2022-04-22T21:17:13.858" v="407" actId="20577"/>
          <ac:spMkLst>
            <pc:docMk/>
            <pc:sldMk cId="1930407369" sldId="272"/>
            <ac:spMk id="3" creationId="{888A79A8-982E-F4E4-FFF2-48365EC37010}"/>
          </ac:spMkLst>
        </pc:spChg>
      </pc:sldChg>
      <pc:sldChg chg="addSp modSp new">
        <pc:chgData name="Pollack, Martin" userId="S::pollackm@grinnell.edu::fb41ae39-d5af-437d-8229-fbe4cb2a265c" providerId="AD" clId="Web-{CAC4AB17-12D1-3AA3-9C67-3448AC4DCFE0}" dt="2022-04-23T00:32:58.527" v="1781" actId="1076"/>
        <pc:sldMkLst>
          <pc:docMk/>
          <pc:sldMk cId="103269437" sldId="273"/>
        </pc:sldMkLst>
        <pc:spChg chg="mod">
          <ac:chgData name="Pollack, Martin" userId="S::pollackm@grinnell.edu::fb41ae39-d5af-437d-8229-fbe4cb2a265c" providerId="AD" clId="Web-{CAC4AB17-12D1-3AA3-9C67-3448AC4DCFE0}" dt="2022-04-23T00:32:51.652" v="1780" actId="20577"/>
          <ac:spMkLst>
            <pc:docMk/>
            <pc:sldMk cId="103269437" sldId="273"/>
            <ac:spMk id="2" creationId="{F91A02BA-779A-9927-CF2C-871251D56DE1}"/>
          </ac:spMkLst>
        </pc:spChg>
        <pc:spChg chg="mod">
          <ac:chgData name="Pollack, Martin" userId="S::pollackm@grinnell.edu::fb41ae39-d5af-437d-8229-fbe4cb2a265c" providerId="AD" clId="Web-{CAC4AB17-12D1-3AA3-9C67-3448AC4DCFE0}" dt="2022-04-22T21:25:02.378" v="531" actId="1076"/>
          <ac:spMkLst>
            <pc:docMk/>
            <pc:sldMk cId="103269437" sldId="273"/>
            <ac:spMk id="3" creationId="{F9EA39C6-657C-EEE6-98EC-4750DCF854FB}"/>
          </ac:spMkLst>
        </pc:spChg>
        <pc:spChg chg="add mod">
          <ac:chgData name="Pollack, Martin" userId="S::pollackm@grinnell.edu::fb41ae39-d5af-437d-8229-fbe4cb2a265c" providerId="AD" clId="Web-{CAC4AB17-12D1-3AA3-9C67-3448AC4DCFE0}" dt="2022-04-23T00:32:58.527" v="1781" actId="1076"/>
          <ac:spMkLst>
            <pc:docMk/>
            <pc:sldMk cId="103269437" sldId="273"/>
            <ac:spMk id="4" creationId="{3A15666E-B88A-FA10-397D-25DA37CF755E}"/>
          </ac:spMkLst>
        </pc:spChg>
      </pc:sldChg>
      <pc:sldChg chg="addSp delSp modSp add replId">
        <pc:chgData name="Pollack, Martin" userId="S::pollackm@grinnell.edu::fb41ae39-d5af-437d-8229-fbe4cb2a265c" providerId="AD" clId="Web-{CAC4AB17-12D1-3AA3-9C67-3448AC4DCFE0}" dt="2022-04-23T01:26:30.227" v="2523"/>
        <pc:sldMkLst>
          <pc:docMk/>
          <pc:sldMk cId="577824200" sldId="274"/>
        </pc:sldMkLst>
        <pc:spChg chg="add del mod">
          <ac:chgData name="Pollack, Martin" userId="S::pollackm@grinnell.edu::fb41ae39-d5af-437d-8229-fbe4cb2a265c" providerId="AD" clId="Web-{CAC4AB17-12D1-3AA3-9C67-3448AC4DCFE0}" dt="2022-04-23T01:26:30.227" v="2523"/>
          <ac:spMkLst>
            <pc:docMk/>
            <pc:sldMk cId="577824200" sldId="274"/>
            <ac:spMk id="2" creationId="{EF16812F-A966-706D-820F-3678FE51DCED}"/>
          </ac:spMkLst>
        </pc:spChg>
        <pc:spChg chg="del">
          <ac:chgData name="Pollack, Martin" userId="S::pollackm@grinnell.edu::fb41ae39-d5af-437d-8229-fbe4cb2a265c" providerId="AD" clId="Web-{CAC4AB17-12D1-3AA3-9C67-3448AC4DCFE0}" dt="2022-04-22T21:23:03.080" v="497"/>
          <ac:spMkLst>
            <pc:docMk/>
            <pc:sldMk cId="577824200" sldId="274"/>
            <ac:spMk id="2" creationId="{F91A02BA-779A-9927-CF2C-871251D56DE1}"/>
          </ac:spMkLst>
        </pc:spChg>
        <pc:spChg chg="mod">
          <ac:chgData name="Pollack, Martin" userId="S::pollackm@grinnell.edu::fb41ae39-d5af-437d-8229-fbe4cb2a265c" providerId="AD" clId="Web-{CAC4AB17-12D1-3AA3-9C67-3448AC4DCFE0}" dt="2022-04-23T00:51:12.340" v="2132" actId="20577"/>
          <ac:spMkLst>
            <pc:docMk/>
            <pc:sldMk cId="577824200" sldId="274"/>
            <ac:spMk id="3" creationId="{F9EA39C6-657C-EEE6-98EC-4750DCF854FB}"/>
          </ac:spMkLst>
        </pc:spChg>
        <pc:spChg chg="mod">
          <ac:chgData name="Pollack, Martin" userId="S::pollackm@grinnell.edu::fb41ae39-d5af-437d-8229-fbe4cb2a265c" providerId="AD" clId="Web-{CAC4AB17-12D1-3AA3-9C67-3448AC4DCFE0}" dt="2022-04-23T00:51:02.949" v="2122" actId="20577"/>
          <ac:spMkLst>
            <pc:docMk/>
            <pc:sldMk cId="577824200" sldId="274"/>
            <ac:spMk id="4" creationId="{3A15666E-B88A-FA10-397D-25DA37CF755E}"/>
          </ac:spMkLst>
        </pc:spChg>
        <pc:spChg chg="add del mod">
          <ac:chgData name="Pollack, Martin" userId="S::pollackm@grinnell.edu::fb41ae39-d5af-437d-8229-fbe4cb2a265c" providerId="AD" clId="Web-{CAC4AB17-12D1-3AA3-9C67-3448AC4DCFE0}" dt="2022-04-22T21:23:05.799" v="498"/>
          <ac:spMkLst>
            <pc:docMk/>
            <pc:sldMk cId="577824200" sldId="274"/>
            <ac:spMk id="6" creationId="{7475C5A5-7703-930A-3688-6C43B0573D7C}"/>
          </ac:spMkLst>
        </pc:spChg>
      </pc:sldChg>
      <pc:sldChg chg="addSp modSp add replId">
        <pc:chgData name="Pollack, Martin" userId="S::pollackm@grinnell.edu::fb41ae39-d5af-437d-8229-fbe4cb2a265c" providerId="AD" clId="Web-{CAC4AB17-12D1-3AA3-9C67-3448AC4DCFE0}" dt="2022-04-23T01:26:33.321" v="2524"/>
        <pc:sldMkLst>
          <pc:docMk/>
          <pc:sldMk cId="3825606143" sldId="275"/>
        </pc:sldMkLst>
        <pc:spChg chg="mod">
          <ac:chgData name="Pollack, Martin" userId="S::pollackm@grinnell.edu::fb41ae39-d5af-437d-8229-fbe4cb2a265c" providerId="AD" clId="Web-{CAC4AB17-12D1-3AA3-9C67-3448AC4DCFE0}" dt="2022-04-22T21:37:43.746" v="691" actId="20577"/>
          <ac:spMkLst>
            <pc:docMk/>
            <pc:sldMk cId="3825606143" sldId="275"/>
            <ac:spMk id="3" creationId="{F9EA39C6-657C-EEE6-98EC-4750DCF854FB}"/>
          </ac:spMkLst>
        </pc:spChg>
        <pc:spChg chg="mod">
          <ac:chgData name="Pollack, Martin" userId="S::pollackm@grinnell.edu::fb41ae39-d5af-437d-8229-fbe4cb2a265c" providerId="AD" clId="Web-{CAC4AB17-12D1-3AA3-9C67-3448AC4DCFE0}" dt="2022-04-23T00:33:10.105" v="1783" actId="1076"/>
          <ac:spMkLst>
            <pc:docMk/>
            <pc:sldMk cId="3825606143" sldId="275"/>
            <ac:spMk id="4" creationId="{3A15666E-B88A-FA10-397D-25DA37CF755E}"/>
          </ac:spMkLst>
        </pc:spChg>
        <pc:spChg chg="add">
          <ac:chgData name="Pollack, Martin" userId="S::pollackm@grinnell.edu::fb41ae39-d5af-437d-8229-fbe4cb2a265c" providerId="AD" clId="Web-{CAC4AB17-12D1-3AA3-9C67-3448AC4DCFE0}" dt="2022-04-23T01:26:33.321" v="2524"/>
          <ac:spMkLst>
            <pc:docMk/>
            <pc:sldMk cId="3825606143" sldId="275"/>
            <ac:spMk id="5" creationId="{BCF05B11-FA2B-BB19-D6A7-827BC49BA86A}"/>
          </ac:spMkLst>
        </pc:spChg>
      </pc:sldChg>
      <pc:sldChg chg="addSp delSp modSp add ord replId">
        <pc:chgData name="Pollack, Martin" userId="S::pollackm@grinnell.edu::fb41ae39-d5af-437d-8229-fbe4cb2a265c" providerId="AD" clId="Web-{CAC4AB17-12D1-3AA3-9C67-3448AC4DCFE0}" dt="2022-04-23T01:32:49.748" v="2554"/>
        <pc:sldMkLst>
          <pc:docMk/>
          <pc:sldMk cId="892081247" sldId="276"/>
        </pc:sldMkLst>
        <pc:spChg chg="add del mod">
          <ac:chgData name="Pollack, Martin" userId="S::pollackm@grinnell.edu::fb41ae39-d5af-437d-8229-fbe4cb2a265c" providerId="AD" clId="Web-{CAC4AB17-12D1-3AA3-9C67-3448AC4DCFE0}" dt="2022-04-22T21:45:14.018" v="796"/>
          <ac:spMkLst>
            <pc:docMk/>
            <pc:sldMk cId="892081247" sldId="276"/>
            <ac:spMk id="2" creationId="{67E0360F-BB5A-A350-C710-7A55DB3A1ED7}"/>
          </ac:spMkLst>
        </pc:spChg>
        <pc:spChg chg="mod">
          <ac:chgData name="Pollack, Martin" userId="S::pollackm@grinnell.edu::fb41ae39-d5af-437d-8229-fbe4cb2a265c" providerId="AD" clId="Web-{CAC4AB17-12D1-3AA3-9C67-3448AC4DCFE0}" dt="2022-04-22T21:44:13.393" v="762" actId="20577"/>
          <ac:spMkLst>
            <pc:docMk/>
            <pc:sldMk cId="892081247" sldId="276"/>
            <ac:spMk id="3" creationId="{F9EA39C6-657C-EEE6-98EC-4750DCF854FB}"/>
          </ac:spMkLst>
        </pc:spChg>
        <pc:spChg chg="mod">
          <ac:chgData name="Pollack, Martin" userId="S::pollackm@grinnell.edu::fb41ae39-d5af-437d-8229-fbe4cb2a265c" providerId="AD" clId="Web-{CAC4AB17-12D1-3AA3-9C67-3448AC4DCFE0}" dt="2022-04-23T00:33:15.183" v="1784" actId="1076"/>
          <ac:spMkLst>
            <pc:docMk/>
            <pc:sldMk cId="892081247" sldId="276"/>
            <ac:spMk id="4" creationId="{3A15666E-B88A-FA10-397D-25DA37CF755E}"/>
          </ac:spMkLst>
        </pc:spChg>
        <pc:spChg chg="add mod">
          <ac:chgData name="Pollack, Martin" userId="S::pollackm@grinnell.edu::fb41ae39-d5af-437d-8229-fbe4cb2a265c" providerId="AD" clId="Web-{CAC4AB17-12D1-3AA3-9C67-3448AC4DCFE0}" dt="2022-04-23T01:27:20.806" v="2537" actId="20577"/>
          <ac:spMkLst>
            <pc:docMk/>
            <pc:sldMk cId="892081247" sldId="276"/>
            <ac:spMk id="5" creationId="{BCF05B11-FA2B-BB19-D6A7-827BC49BA86A}"/>
          </ac:spMkLst>
        </pc:spChg>
      </pc:sldChg>
      <pc:sldChg chg="modSp add ord replId">
        <pc:chgData name="Pollack, Martin" userId="S::pollackm@grinnell.edu::fb41ae39-d5af-437d-8229-fbe4cb2a265c" providerId="AD" clId="Web-{CAC4AB17-12D1-3AA3-9C67-3448AC4DCFE0}" dt="2022-04-23T00:58:00.814" v="2225" actId="20577"/>
        <pc:sldMkLst>
          <pc:docMk/>
          <pc:sldMk cId="801239068" sldId="277"/>
        </pc:sldMkLst>
        <pc:spChg chg="mod">
          <ac:chgData name="Pollack, Martin" userId="S::pollackm@grinnell.edu::fb41ae39-d5af-437d-8229-fbe4cb2a265c" providerId="AD" clId="Web-{CAC4AB17-12D1-3AA3-9C67-3448AC4DCFE0}" dt="2022-04-23T00:58:00.814" v="2225" actId="20577"/>
          <ac:spMkLst>
            <pc:docMk/>
            <pc:sldMk cId="801239068" sldId="277"/>
            <ac:spMk id="3" creationId="{F9EA39C6-657C-EEE6-98EC-4750DCF854FB}"/>
          </ac:spMkLst>
        </pc:spChg>
        <pc:spChg chg="mod">
          <ac:chgData name="Pollack, Martin" userId="S::pollackm@grinnell.edu::fb41ae39-d5af-437d-8229-fbe4cb2a265c" providerId="AD" clId="Web-{CAC4AB17-12D1-3AA3-9C67-3448AC4DCFE0}" dt="2022-04-23T00:33:35.262" v="1787" actId="1076"/>
          <ac:spMkLst>
            <pc:docMk/>
            <pc:sldMk cId="801239068" sldId="277"/>
            <ac:spMk id="4" creationId="{3A15666E-B88A-FA10-397D-25DA37CF755E}"/>
          </ac:spMkLst>
        </pc:spChg>
      </pc:sldChg>
      <pc:sldChg chg="modSp add replId">
        <pc:chgData name="Pollack, Martin" userId="S::pollackm@grinnell.edu::fb41ae39-d5af-437d-8229-fbe4cb2a265c" providerId="AD" clId="Web-{CAC4AB17-12D1-3AA3-9C67-3448AC4DCFE0}" dt="2022-04-23T00:33:23.168" v="1785" actId="1076"/>
        <pc:sldMkLst>
          <pc:docMk/>
          <pc:sldMk cId="2806116632" sldId="278"/>
        </pc:sldMkLst>
        <pc:spChg chg="mod">
          <ac:chgData name="Pollack, Martin" userId="S::pollackm@grinnell.edu::fb41ae39-d5af-437d-8229-fbe4cb2a265c" providerId="AD" clId="Web-{CAC4AB17-12D1-3AA3-9C67-3448AC4DCFE0}" dt="2022-04-22T21:56:29.151" v="904" actId="20577"/>
          <ac:spMkLst>
            <pc:docMk/>
            <pc:sldMk cId="2806116632" sldId="278"/>
            <ac:spMk id="3" creationId="{F9EA39C6-657C-EEE6-98EC-4750DCF854FB}"/>
          </ac:spMkLst>
        </pc:spChg>
        <pc:spChg chg="mod">
          <ac:chgData name="Pollack, Martin" userId="S::pollackm@grinnell.edu::fb41ae39-d5af-437d-8229-fbe4cb2a265c" providerId="AD" clId="Web-{CAC4AB17-12D1-3AA3-9C67-3448AC4DCFE0}" dt="2022-04-23T00:33:23.168" v="1785" actId="1076"/>
          <ac:spMkLst>
            <pc:docMk/>
            <pc:sldMk cId="2806116632" sldId="278"/>
            <ac:spMk id="4" creationId="{3A15666E-B88A-FA10-397D-25DA37CF755E}"/>
          </ac:spMkLst>
        </pc:spChg>
      </pc:sldChg>
      <pc:sldChg chg="addSp delSp modSp add replId">
        <pc:chgData name="Pollack, Martin" userId="S::pollackm@grinnell.edu::fb41ae39-d5af-437d-8229-fbe4cb2a265c" providerId="AD" clId="Web-{CAC4AB17-12D1-3AA3-9C67-3448AC4DCFE0}" dt="2022-04-23T01:30:48.949" v="2543" actId="20577"/>
        <pc:sldMkLst>
          <pc:docMk/>
          <pc:sldMk cId="2585201839" sldId="279"/>
        </pc:sldMkLst>
        <pc:spChg chg="add del mod">
          <ac:chgData name="Pollack, Martin" userId="S::pollackm@grinnell.edu::fb41ae39-d5af-437d-8229-fbe4cb2a265c" providerId="AD" clId="Web-{CAC4AB17-12D1-3AA3-9C67-3448AC4DCFE0}" dt="2022-04-23T01:30:34.761" v="2541"/>
          <ac:spMkLst>
            <pc:docMk/>
            <pc:sldMk cId="2585201839" sldId="279"/>
            <ac:spMk id="2" creationId="{19117830-1FED-180C-948B-780ACB09CC02}"/>
          </ac:spMkLst>
        </pc:spChg>
        <pc:spChg chg="mod">
          <ac:chgData name="Pollack, Martin" userId="S::pollackm@grinnell.edu::fb41ae39-d5af-437d-8229-fbe4cb2a265c" providerId="AD" clId="Web-{CAC4AB17-12D1-3AA3-9C67-3448AC4DCFE0}" dt="2022-04-22T22:01:08.470" v="953" actId="20577"/>
          <ac:spMkLst>
            <pc:docMk/>
            <pc:sldMk cId="2585201839" sldId="279"/>
            <ac:spMk id="3" creationId="{F9EA39C6-657C-EEE6-98EC-4750DCF854FB}"/>
          </ac:spMkLst>
        </pc:spChg>
        <pc:spChg chg="mod">
          <ac:chgData name="Pollack, Martin" userId="S::pollackm@grinnell.edu::fb41ae39-d5af-437d-8229-fbe4cb2a265c" providerId="AD" clId="Web-{CAC4AB17-12D1-3AA3-9C67-3448AC4DCFE0}" dt="2022-04-23T00:33:28.121" v="1786" actId="1076"/>
          <ac:spMkLst>
            <pc:docMk/>
            <pc:sldMk cId="2585201839" sldId="279"/>
            <ac:spMk id="4" creationId="{3A15666E-B88A-FA10-397D-25DA37CF755E}"/>
          </ac:spMkLst>
        </pc:spChg>
        <pc:spChg chg="add mod">
          <ac:chgData name="Pollack, Martin" userId="S::pollackm@grinnell.edu::fb41ae39-d5af-437d-8229-fbe4cb2a265c" providerId="AD" clId="Web-{CAC4AB17-12D1-3AA3-9C67-3448AC4DCFE0}" dt="2022-04-23T01:30:48.949" v="2543" actId="20577"/>
          <ac:spMkLst>
            <pc:docMk/>
            <pc:sldMk cId="2585201839" sldId="279"/>
            <ac:spMk id="6" creationId="{1FDE5DC1-59D5-D12F-BB20-5D850F36F8A3}"/>
          </ac:spMkLst>
        </pc:spChg>
      </pc:sldChg>
      <pc:sldChg chg="addSp modSp add ord replId">
        <pc:chgData name="Pollack, Martin" userId="S::pollackm@grinnell.edu::fb41ae39-d5af-437d-8229-fbe4cb2a265c" providerId="AD" clId="Web-{CAC4AB17-12D1-3AA3-9C67-3448AC4DCFE0}" dt="2022-04-23T01:50:51.015" v="2646" actId="20577"/>
        <pc:sldMkLst>
          <pc:docMk/>
          <pc:sldMk cId="652019238" sldId="280"/>
        </pc:sldMkLst>
        <pc:spChg chg="add mod">
          <ac:chgData name="Pollack, Martin" userId="S::pollackm@grinnell.edu::fb41ae39-d5af-437d-8229-fbe4cb2a265c" providerId="AD" clId="Web-{CAC4AB17-12D1-3AA3-9C67-3448AC4DCFE0}" dt="2022-04-23T01:50:51.015" v="2646" actId="20577"/>
          <ac:spMkLst>
            <pc:docMk/>
            <pc:sldMk cId="652019238" sldId="280"/>
            <ac:spMk id="2" creationId="{50E34719-E0EC-6F09-1601-E7D417A9B6CD}"/>
          </ac:spMkLst>
        </pc:spChg>
        <pc:spChg chg="mod">
          <ac:chgData name="Pollack, Martin" userId="S::pollackm@grinnell.edu::fb41ae39-d5af-437d-8229-fbe4cb2a265c" providerId="AD" clId="Web-{CAC4AB17-12D1-3AA3-9C67-3448AC4DCFE0}" dt="2022-04-23T01:04:21.836" v="2358" actId="20577"/>
          <ac:spMkLst>
            <pc:docMk/>
            <pc:sldMk cId="652019238" sldId="280"/>
            <ac:spMk id="3" creationId="{F9EA39C6-657C-EEE6-98EC-4750DCF854FB}"/>
          </ac:spMkLst>
        </pc:spChg>
        <pc:spChg chg="mod">
          <ac:chgData name="Pollack, Martin" userId="S::pollackm@grinnell.edu::fb41ae39-d5af-437d-8229-fbe4cb2a265c" providerId="AD" clId="Web-{CAC4AB17-12D1-3AA3-9C67-3448AC4DCFE0}" dt="2022-04-23T00:55:06.281" v="2214" actId="20577"/>
          <ac:spMkLst>
            <pc:docMk/>
            <pc:sldMk cId="652019238" sldId="280"/>
            <ac:spMk id="4" creationId="{3A15666E-B88A-FA10-397D-25DA37CF755E}"/>
          </ac:spMkLst>
        </pc:spChg>
      </pc:sldChg>
      <pc:sldChg chg="modSp add replId">
        <pc:chgData name="Pollack, Martin" userId="S::pollackm@grinnell.edu::fb41ae39-d5af-437d-8229-fbe4cb2a265c" providerId="AD" clId="Web-{CAC4AB17-12D1-3AA3-9C67-3448AC4DCFE0}" dt="2022-04-23T00:42:31.660" v="1962" actId="20577"/>
        <pc:sldMkLst>
          <pc:docMk/>
          <pc:sldMk cId="3625517690" sldId="281"/>
        </pc:sldMkLst>
        <pc:spChg chg="mod">
          <ac:chgData name="Pollack, Martin" userId="S::pollackm@grinnell.edu::fb41ae39-d5af-437d-8229-fbe4cb2a265c" providerId="AD" clId="Web-{CAC4AB17-12D1-3AA3-9C67-3448AC4DCFE0}" dt="2022-04-23T00:42:31.660" v="1962" actId="20577"/>
          <ac:spMkLst>
            <pc:docMk/>
            <pc:sldMk cId="3625517690" sldId="281"/>
            <ac:spMk id="3" creationId="{F9EA39C6-657C-EEE6-98EC-4750DCF854FB}"/>
          </ac:spMkLst>
        </pc:spChg>
        <pc:spChg chg="mod">
          <ac:chgData name="Pollack, Martin" userId="S::pollackm@grinnell.edu::fb41ae39-d5af-437d-8229-fbe4cb2a265c" providerId="AD" clId="Web-{CAC4AB17-12D1-3AA3-9C67-3448AC4DCFE0}" dt="2022-04-23T00:38:30.453" v="1853" actId="20577"/>
          <ac:spMkLst>
            <pc:docMk/>
            <pc:sldMk cId="3625517690" sldId="281"/>
            <ac:spMk id="4" creationId="{3A15666E-B88A-FA10-397D-25DA37CF755E}"/>
          </ac:spMkLst>
        </pc:spChg>
      </pc:sldChg>
      <pc:sldChg chg="addSp delSp modSp add replId">
        <pc:chgData name="Pollack, Martin" userId="S::pollackm@grinnell.edu::fb41ae39-d5af-437d-8229-fbe4cb2a265c" providerId="AD" clId="Web-{CAC4AB17-12D1-3AA3-9C67-3448AC4DCFE0}" dt="2022-04-23T01:35:04.312" v="2623" actId="20577"/>
        <pc:sldMkLst>
          <pc:docMk/>
          <pc:sldMk cId="226169442" sldId="282"/>
        </pc:sldMkLst>
        <pc:spChg chg="add del mod">
          <ac:chgData name="Pollack, Martin" userId="S::pollackm@grinnell.edu::fb41ae39-d5af-437d-8229-fbe4cb2a265c" providerId="AD" clId="Web-{CAC4AB17-12D1-3AA3-9C67-3448AC4DCFE0}" dt="2022-04-23T00:45:42.210" v="2050"/>
          <ac:spMkLst>
            <pc:docMk/>
            <pc:sldMk cId="226169442" sldId="282"/>
            <ac:spMk id="2" creationId="{96D27BC0-5495-0E95-1575-3728F181EBD2}"/>
          </ac:spMkLst>
        </pc:spChg>
        <pc:spChg chg="mod">
          <ac:chgData name="Pollack, Martin" userId="S::pollackm@grinnell.edu::fb41ae39-d5af-437d-8229-fbe4cb2a265c" providerId="AD" clId="Web-{CAC4AB17-12D1-3AA3-9C67-3448AC4DCFE0}" dt="2022-04-23T01:03:14.194" v="2352" actId="20577"/>
          <ac:spMkLst>
            <pc:docMk/>
            <pc:sldMk cId="226169442" sldId="282"/>
            <ac:spMk id="3" creationId="{F9EA39C6-657C-EEE6-98EC-4750DCF854FB}"/>
          </ac:spMkLst>
        </pc:spChg>
        <pc:spChg chg="mod">
          <ac:chgData name="Pollack, Martin" userId="S::pollackm@grinnell.edu::fb41ae39-d5af-437d-8229-fbe4cb2a265c" providerId="AD" clId="Web-{CAC4AB17-12D1-3AA3-9C67-3448AC4DCFE0}" dt="2022-04-23T00:58:45.346" v="2293" actId="20577"/>
          <ac:spMkLst>
            <pc:docMk/>
            <pc:sldMk cId="226169442" sldId="282"/>
            <ac:spMk id="4" creationId="{3A15666E-B88A-FA10-397D-25DA37CF755E}"/>
          </ac:spMkLst>
        </pc:spChg>
        <pc:spChg chg="add mod">
          <ac:chgData name="Pollack, Martin" userId="S::pollackm@grinnell.edu::fb41ae39-d5af-437d-8229-fbe4cb2a265c" providerId="AD" clId="Web-{CAC4AB17-12D1-3AA3-9C67-3448AC4DCFE0}" dt="2022-04-23T01:35:04.312" v="2623" actId="20577"/>
          <ac:spMkLst>
            <pc:docMk/>
            <pc:sldMk cId="226169442" sldId="282"/>
            <ac:spMk id="6" creationId="{E5E918C8-2E97-379A-E0DD-11F76F0E9B00}"/>
          </ac:spMkLst>
        </pc:spChg>
      </pc:sldChg>
      <pc:sldChg chg="modSp add replId">
        <pc:chgData name="Pollack, Martin" userId="S::pollackm@grinnell.edu::fb41ae39-d5af-437d-8229-fbe4cb2a265c" providerId="AD" clId="Web-{CAC4AB17-12D1-3AA3-9C67-3448AC4DCFE0}" dt="2022-04-23T00:44:23.599" v="2047" actId="20577"/>
        <pc:sldMkLst>
          <pc:docMk/>
          <pc:sldMk cId="397808909" sldId="283"/>
        </pc:sldMkLst>
        <pc:spChg chg="mod">
          <ac:chgData name="Pollack, Martin" userId="S::pollackm@grinnell.edu::fb41ae39-d5af-437d-8229-fbe4cb2a265c" providerId="AD" clId="Web-{CAC4AB17-12D1-3AA3-9C67-3448AC4DCFE0}" dt="2022-04-23T00:44:23.599" v="2047" actId="20577"/>
          <ac:spMkLst>
            <pc:docMk/>
            <pc:sldMk cId="397808909" sldId="283"/>
            <ac:spMk id="3" creationId="{F9EA39C6-657C-EEE6-98EC-4750DCF854FB}"/>
          </ac:spMkLst>
        </pc:spChg>
        <pc:spChg chg="mod">
          <ac:chgData name="Pollack, Martin" userId="S::pollackm@grinnell.edu::fb41ae39-d5af-437d-8229-fbe4cb2a265c" providerId="AD" clId="Web-{CAC4AB17-12D1-3AA3-9C67-3448AC4DCFE0}" dt="2022-04-23T00:43:25.255" v="2029" actId="20577"/>
          <ac:spMkLst>
            <pc:docMk/>
            <pc:sldMk cId="397808909" sldId="283"/>
            <ac:spMk id="4" creationId="{3A15666E-B88A-FA10-397D-25DA37CF755E}"/>
          </ac:spMkLst>
        </pc:spChg>
      </pc:sldChg>
      <pc:sldChg chg="addSp delSp modSp new">
        <pc:chgData name="Pollack, Martin" userId="S::pollackm@grinnell.edu::fb41ae39-d5af-437d-8229-fbe4cb2a265c" providerId="AD" clId="Web-{CAC4AB17-12D1-3AA3-9C67-3448AC4DCFE0}" dt="2022-04-23T00:40:34.690" v="1950"/>
        <pc:sldMkLst>
          <pc:docMk/>
          <pc:sldMk cId="2383242114" sldId="284"/>
        </pc:sldMkLst>
        <pc:spChg chg="mod">
          <ac:chgData name="Pollack, Martin" userId="S::pollackm@grinnell.edu::fb41ae39-d5af-437d-8229-fbe4cb2a265c" providerId="AD" clId="Web-{CAC4AB17-12D1-3AA3-9C67-3448AC4DCFE0}" dt="2022-04-23T00:10:05.976" v="1059" actId="20577"/>
          <ac:spMkLst>
            <pc:docMk/>
            <pc:sldMk cId="2383242114" sldId="284"/>
            <ac:spMk id="2" creationId="{4EFA3D65-B455-93D1-FF8F-4AF76A503180}"/>
          </ac:spMkLst>
        </pc:spChg>
        <pc:spChg chg="del">
          <ac:chgData name="Pollack, Martin" userId="S::pollackm@grinnell.edu::fb41ae39-d5af-437d-8229-fbe4cb2a265c" providerId="AD" clId="Web-{CAC4AB17-12D1-3AA3-9C67-3448AC4DCFE0}" dt="2022-04-23T00:10:08.664" v="1060"/>
          <ac:spMkLst>
            <pc:docMk/>
            <pc:sldMk cId="2383242114" sldId="284"/>
            <ac:spMk id="3" creationId="{51A6E44C-5E7F-310B-F1FE-E11E9C66E0BE}"/>
          </ac:spMkLst>
        </pc:spChg>
        <pc:spChg chg="add mod">
          <ac:chgData name="Pollack, Martin" userId="S::pollackm@grinnell.edu::fb41ae39-d5af-437d-8229-fbe4cb2a265c" providerId="AD" clId="Web-{CAC4AB17-12D1-3AA3-9C67-3448AC4DCFE0}" dt="2022-04-23T00:17:53.161" v="1473" actId="1076"/>
          <ac:spMkLst>
            <pc:docMk/>
            <pc:sldMk cId="2383242114" sldId="284"/>
            <ac:spMk id="6" creationId="{0EA7DECA-05FE-6551-7AC2-490B6AF3589C}"/>
          </ac:spMkLst>
        </pc:spChg>
        <pc:spChg chg="add mod">
          <ac:chgData name="Pollack, Martin" userId="S::pollackm@grinnell.edu::fb41ae39-d5af-437d-8229-fbe4cb2a265c" providerId="AD" clId="Web-{CAC4AB17-12D1-3AA3-9C67-3448AC4DCFE0}" dt="2022-04-23T00:24:20.139" v="1524" actId="20577"/>
          <ac:spMkLst>
            <pc:docMk/>
            <pc:sldMk cId="2383242114" sldId="284"/>
            <ac:spMk id="8" creationId="{3C5AFCA5-64F4-4F69-B7BE-77C00AF1BE51}"/>
          </ac:spMkLst>
        </pc:spChg>
        <pc:graphicFrameChg chg="add del mod modGraphic">
          <ac:chgData name="Pollack, Martin" userId="S::pollackm@grinnell.edu::fb41ae39-d5af-437d-8229-fbe4cb2a265c" providerId="AD" clId="Web-{CAC4AB17-12D1-3AA3-9C67-3448AC4DCFE0}" dt="2022-04-23T00:12:01.400" v="1154"/>
          <ac:graphicFrameMkLst>
            <pc:docMk/>
            <pc:sldMk cId="2383242114" sldId="284"/>
            <ac:graphicFrameMk id="4" creationId="{12192716-5330-2482-9D54-123662F53C53}"/>
          </ac:graphicFrameMkLst>
        </pc:graphicFrameChg>
        <pc:graphicFrameChg chg="add mod modGraphic">
          <ac:chgData name="Pollack, Martin" userId="S::pollackm@grinnell.edu::fb41ae39-d5af-437d-8229-fbe4cb2a265c" providerId="AD" clId="Web-{CAC4AB17-12D1-3AA3-9C67-3448AC4DCFE0}" dt="2022-04-23T00:40:16.893" v="1944"/>
          <ac:graphicFrameMkLst>
            <pc:docMk/>
            <pc:sldMk cId="2383242114" sldId="284"/>
            <ac:graphicFrameMk id="5" creationId="{AA0B7251-AEBD-231E-17D1-EEFAD6BC3A21}"/>
          </ac:graphicFrameMkLst>
        </pc:graphicFrameChg>
        <pc:graphicFrameChg chg="add mod modGraphic">
          <ac:chgData name="Pollack, Martin" userId="S::pollackm@grinnell.edu::fb41ae39-d5af-437d-8229-fbe4cb2a265c" providerId="AD" clId="Web-{CAC4AB17-12D1-3AA3-9C67-3448AC4DCFE0}" dt="2022-04-23T00:40:34.690" v="1950"/>
          <ac:graphicFrameMkLst>
            <pc:docMk/>
            <pc:sldMk cId="2383242114" sldId="284"/>
            <ac:graphicFrameMk id="7" creationId="{5FEA05FD-19C7-BB34-0B44-91282A757F33}"/>
          </ac:graphicFrameMkLst>
        </pc:graphicFrameChg>
      </pc:sldChg>
      <pc:sldChg chg="modSp new">
        <pc:chgData name="Pollack, Martin" userId="S::pollackm@grinnell.edu::fb41ae39-d5af-437d-8229-fbe4cb2a265c" providerId="AD" clId="Web-{CAC4AB17-12D1-3AA3-9C67-3448AC4DCFE0}" dt="2022-04-23T00:49:43.604" v="2111" actId="20577"/>
        <pc:sldMkLst>
          <pc:docMk/>
          <pc:sldMk cId="4022310576" sldId="285"/>
        </pc:sldMkLst>
        <pc:spChg chg="mod">
          <ac:chgData name="Pollack, Martin" userId="S::pollackm@grinnell.edu::fb41ae39-d5af-437d-8229-fbe4cb2a265c" providerId="AD" clId="Web-{CAC4AB17-12D1-3AA3-9C67-3448AC4DCFE0}" dt="2022-04-23T00:46:44.289" v="2068" actId="20577"/>
          <ac:spMkLst>
            <pc:docMk/>
            <pc:sldMk cId="4022310576" sldId="285"/>
            <ac:spMk id="2" creationId="{1628C3D2-133F-07C2-3631-D8B8C4949877}"/>
          </ac:spMkLst>
        </pc:spChg>
        <pc:spChg chg="mod">
          <ac:chgData name="Pollack, Martin" userId="S::pollackm@grinnell.edu::fb41ae39-d5af-437d-8229-fbe4cb2a265c" providerId="AD" clId="Web-{CAC4AB17-12D1-3AA3-9C67-3448AC4DCFE0}" dt="2022-04-23T00:49:43.604" v="2111" actId="20577"/>
          <ac:spMkLst>
            <pc:docMk/>
            <pc:sldMk cId="4022310576" sldId="285"/>
            <ac:spMk id="3" creationId="{7F33984A-304E-C871-B6DA-6466085AAAE1}"/>
          </ac:spMkLst>
        </pc:spChg>
      </pc:sldChg>
      <pc:sldChg chg="modSp new del">
        <pc:chgData name="Pollack, Martin" userId="S::pollackm@grinnell.edu::fb41ae39-d5af-437d-8229-fbe4cb2a265c" providerId="AD" clId="Web-{CAC4AB17-12D1-3AA3-9C67-3448AC4DCFE0}" dt="2022-04-23T01:06:20.650" v="2384"/>
        <pc:sldMkLst>
          <pc:docMk/>
          <pc:sldMk cId="247998957" sldId="286"/>
        </pc:sldMkLst>
        <pc:spChg chg="mod">
          <ac:chgData name="Pollack, Martin" userId="S::pollackm@grinnell.edu::fb41ae39-d5af-437d-8229-fbe4cb2a265c" providerId="AD" clId="Web-{CAC4AB17-12D1-3AA3-9C67-3448AC4DCFE0}" dt="2022-04-23T01:06:05.618" v="2383" actId="20577"/>
          <ac:spMkLst>
            <pc:docMk/>
            <pc:sldMk cId="247998957" sldId="286"/>
            <ac:spMk id="2" creationId="{5012007B-F51E-BDBA-01D7-F929686DA107}"/>
          </ac:spMkLst>
        </pc:spChg>
      </pc:sldChg>
      <pc:sldChg chg="modSp new">
        <pc:chgData name="Pollack, Martin" userId="S::pollackm@grinnell.edu::fb41ae39-d5af-437d-8229-fbe4cb2a265c" providerId="AD" clId="Web-{CAC4AB17-12D1-3AA3-9C67-3448AC4DCFE0}" dt="2022-04-23T01:09:36.501" v="2455" actId="20577"/>
        <pc:sldMkLst>
          <pc:docMk/>
          <pc:sldMk cId="1034565505" sldId="286"/>
        </pc:sldMkLst>
        <pc:spChg chg="mod">
          <ac:chgData name="Pollack, Martin" userId="S::pollackm@grinnell.edu::fb41ae39-d5af-437d-8229-fbe4cb2a265c" providerId="AD" clId="Web-{CAC4AB17-12D1-3AA3-9C67-3448AC4DCFE0}" dt="2022-04-23T01:06:38.228" v="2391" actId="20577"/>
          <ac:spMkLst>
            <pc:docMk/>
            <pc:sldMk cId="1034565505" sldId="286"/>
            <ac:spMk id="2" creationId="{FF26B71E-4A04-99C4-593D-556434D8BCBA}"/>
          </ac:spMkLst>
        </pc:spChg>
        <pc:spChg chg="mod">
          <ac:chgData name="Pollack, Martin" userId="S::pollackm@grinnell.edu::fb41ae39-d5af-437d-8229-fbe4cb2a265c" providerId="AD" clId="Web-{CAC4AB17-12D1-3AA3-9C67-3448AC4DCFE0}" dt="2022-04-23T01:09:36.501" v="2455" actId="20577"/>
          <ac:spMkLst>
            <pc:docMk/>
            <pc:sldMk cId="1034565505" sldId="286"/>
            <ac:spMk id="3" creationId="{B470A6F4-B3EE-0519-1F78-65D5E4B88BB5}"/>
          </ac:spMkLst>
        </pc:spChg>
      </pc:sldChg>
    </pc:docChg>
  </pc:docChgLst>
  <pc:docChgLst>
    <pc:chgData name="Pollack, Martin" userId="S::pollackm@grinnell.edu::fb41ae39-d5af-437d-8229-fbe4cb2a265c" providerId="AD" clId="Web-{32B70894-9E48-BA9E-0A56-4E45A5AEDFE8}"/>
    <pc:docChg chg="addSld delSld modSld">
      <pc:chgData name="Pollack, Martin" userId="S::pollackm@grinnell.edu::fb41ae39-d5af-437d-8229-fbe4cb2a265c" providerId="AD" clId="Web-{32B70894-9E48-BA9E-0A56-4E45A5AEDFE8}" dt="2022-04-25T20:09:38.528" v="120" actId="20577"/>
      <pc:docMkLst>
        <pc:docMk/>
      </pc:docMkLst>
      <pc:sldChg chg="addSp delSp modSp">
        <pc:chgData name="Pollack, Martin" userId="S::pollackm@grinnell.edu::fb41ae39-d5af-437d-8229-fbe4cb2a265c" providerId="AD" clId="Web-{32B70894-9E48-BA9E-0A56-4E45A5AEDFE8}" dt="2022-04-25T20:09:21.497" v="111" actId="1076"/>
        <pc:sldMkLst>
          <pc:docMk/>
          <pc:sldMk cId="0" sldId="256"/>
        </pc:sldMkLst>
        <pc:spChg chg="add mod">
          <ac:chgData name="Pollack, Martin" userId="S::pollackm@grinnell.edu::fb41ae39-d5af-437d-8229-fbe4cb2a265c" providerId="AD" clId="Web-{32B70894-9E48-BA9E-0A56-4E45A5AEDFE8}" dt="2022-04-25T20:09:21.497" v="111" actId="1076"/>
          <ac:spMkLst>
            <pc:docMk/>
            <pc:sldMk cId="0" sldId="256"/>
            <ac:spMk id="5" creationId="{28A698F8-801C-51C9-BE7D-05E69B1EA1AB}"/>
          </ac:spMkLst>
        </pc:spChg>
        <pc:picChg chg="add del mod">
          <ac:chgData name="Pollack, Martin" userId="S::pollackm@grinnell.edu::fb41ae39-d5af-437d-8229-fbe4cb2a265c" providerId="AD" clId="Web-{32B70894-9E48-BA9E-0A56-4E45A5AEDFE8}" dt="2022-04-25T20:03:24.555" v="16"/>
          <ac:picMkLst>
            <pc:docMk/>
            <pc:sldMk cId="0" sldId="256"/>
            <ac:picMk id="3" creationId="{767A15F2-AEA9-E0DC-F2FD-72F8078F3084}"/>
          </ac:picMkLst>
        </pc:picChg>
        <pc:picChg chg="add">
          <ac:chgData name="Pollack, Martin" userId="S::pollackm@grinnell.edu::fb41ae39-d5af-437d-8229-fbe4cb2a265c" providerId="AD" clId="Web-{32B70894-9E48-BA9E-0A56-4E45A5AEDFE8}" dt="2022-04-25T20:03:24.899" v="17"/>
          <ac:picMkLst>
            <pc:docMk/>
            <pc:sldMk cId="0" sldId="256"/>
            <ac:picMk id="4" creationId="{328954C2-E325-C5D0-3A87-C362D02B5181}"/>
          </ac:picMkLst>
        </pc:picChg>
      </pc:sldChg>
      <pc:sldChg chg="addSp delSp">
        <pc:chgData name="Pollack, Martin" userId="S::pollackm@grinnell.edu::fb41ae39-d5af-437d-8229-fbe4cb2a265c" providerId="AD" clId="Web-{32B70894-9E48-BA9E-0A56-4E45A5AEDFE8}" dt="2022-04-25T20:03:30.337" v="21"/>
        <pc:sldMkLst>
          <pc:docMk/>
          <pc:sldMk cId="0" sldId="257"/>
        </pc:sldMkLst>
        <pc:picChg chg="add del">
          <ac:chgData name="Pollack, Martin" userId="S::pollackm@grinnell.edu::fb41ae39-d5af-437d-8229-fbe4cb2a265c" providerId="AD" clId="Web-{32B70894-9E48-BA9E-0A56-4E45A5AEDFE8}" dt="2022-04-25T20:03:29.915" v="20"/>
          <ac:picMkLst>
            <pc:docMk/>
            <pc:sldMk cId="0" sldId="257"/>
            <ac:picMk id="2" creationId="{A6967B6B-C8AB-5B8E-5567-44FF70805777}"/>
          </ac:picMkLst>
        </pc:picChg>
        <pc:picChg chg="add">
          <ac:chgData name="Pollack, Martin" userId="S::pollackm@grinnell.edu::fb41ae39-d5af-437d-8229-fbe4cb2a265c" providerId="AD" clId="Web-{32B70894-9E48-BA9E-0A56-4E45A5AEDFE8}" dt="2022-04-25T20:03:30.337" v="21"/>
          <ac:picMkLst>
            <pc:docMk/>
            <pc:sldMk cId="0" sldId="257"/>
            <ac:picMk id="3" creationId="{102CD5A0-16CF-79C8-DD3C-F123105D093C}"/>
          </ac:picMkLst>
        </pc:picChg>
      </pc:sldChg>
      <pc:sldChg chg="addSp delSp">
        <pc:chgData name="Pollack, Martin" userId="S::pollackm@grinnell.edu::fb41ae39-d5af-437d-8229-fbe4cb2a265c" providerId="AD" clId="Web-{32B70894-9E48-BA9E-0A56-4E45A5AEDFE8}" dt="2022-04-25T20:03:32.133" v="23"/>
        <pc:sldMkLst>
          <pc:docMk/>
          <pc:sldMk cId="0" sldId="258"/>
        </pc:sldMkLst>
        <pc:picChg chg="add del">
          <ac:chgData name="Pollack, Martin" userId="S::pollackm@grinnell.edu::fb41ae39-d5af-437d-8229-fbe4cb2a265c" providerId="AD" clId="Web-{32B70894-9E48-BA9E-0A56-4E45A5AEDFE8}" dt="2022-04-25T20:03:31.727" v="22"/>
          <ac:picMkLst>
            <pc:docMk/>
            <pc:sldMk cId="0" sldId="258"/>
            <ac:picMk id="2" creationId="{0EDFBCDA-9D3B-96CA-C3E1-A46885F7A0D9}"/>
          </ac:picMkLst>
        </pc:picChg>
        <pc:picChg chg="add">
          <ac:chgData name="Pollack, Martin" userId="S::pollackm@grinnell.edu::fb41ae39-d5af-437d-8229-fbe4cb2a265c" providerId="AD" clId="Web-{32B70894-9E48-BA9E-0A56-4E45A5AEDFE8}" dt="2022-04-25T20:03:32.133" v="23"/>
          <ac:picMkLst>
            <pc:docMk/>
            <pc:sldMk cId="0" sldId="258"/>
            <ac:picMk id="3" creationId="{1912D418-166B-7903-892F-1099E0F1F8AE}"/>
          </ac:picMkLst>
        </pc:picChg>
      </pc:sldChg>
      <pc:sldChg chg="addSp delSp">
        <pc:chgData name="Pollack, Martin" userId="S::pollackm@grinnell.edu::fb41ae39-d5af-437d-8229-fbe4cb2a265c" providerId="AD" clId="Web-{32B70894-9E48-BA9E-0A56-4E45A5AEDFE8}" dt="2022-04-25T20:03:34.774" v="25"/>
        <pc:sldMkLst>
          <pc:docMk/>
          <pc:sldMk cId="0" sldId="259"/>
        </pc:sldMkLst>
        <pc:picChg chg="add del">
          <ac:chgData name="Pollack, Martin" userId="S::pollackm@grinnell.edu::fb41ae39-d5af-437d-8229-fbe4cb2a265c" providerId="AD" clId="Web-{32B70894-9E48-BA9E-0A56-4E45A5AEDFE8}" dt="2022-04-25T20:03:34.337" v="24"/>
          <ac:picMkLst>
            <pc:docMk/>
            <pc:sldMk cId="0" sldId="259"/>
            <ac:picMk id="2" creationId="{E13DE5FD-59B4-C147-0844-AED619286BD6}"/>
          </ac:picMkLst>
        </pc:picChg>
        <pc:picChg chg="add">
          <ac:chgData name="Pollack, Martin" userId="S::pollackm@grinnell.edu::fb41ae39-d5af-437d-8229-fbe4cb2a265c" providerId="AD" clId="Web-{32B70894-9E48-BA9E-0A56-4E45A5AEDFE8}" dt="2022-04-25T20:03:34.774" v="25"/>
          <ac:picMkLst>
            <pc:docMk/>
            <pc:sldMk cId="0" sldId="259"/>
            <ac:picMk id="3" creationId="{153B2BB7-CBC7-9F8F-4B5C-675A49454F5E}"/>
          </ac:picMkLst>
        </pc:picChg>
      </pc:sldChg>
      <pc:sldChg chg="addSp delSp">
        <pc:chgData name="Pollack, Martin" userId="S::pollackm@grinnell.edu::fb41ae39-d5af-437d-8229-fbe4cb2a265c" providerId="AD" clId="Web-{32B70894-9E48-BA9E-0A56-4E45A5AEDFE8}" dt="2022-04-25T20:03:37.805" v="27"/>
        <pc:sldMkLst>
          <pc:docMk/>
          <pc:sldMk cId="0" sldId="260"/>
        </pc:sldMkLst>
        <pc:picChg chg="add del">
          <ac:chgData name="Pollack, Martin" userId="S::pollackm@grinnell.edu::fb41ae39-d5af-437d-8229-fbe4cb2a265c" providerId="AD" clId="Web-{32B70894-9E48-BA9E-0A56-4E45A5AEDFE8}" dt="2022-04-25T20:03:37.493" v="26"/>
          <ac:picMkLst>
            <pc:docMk/>
            <pc:sldMk cId="0" sldId="260"/>
            <ac:picMk id="2" creationId="{979B1FD4-8A85-B1DE-3E6F-6B3CAABC9E53}"/>
          </ac:picMkLst>
        </pc:picChg>
        <pc:picChg chg="add">
          <ac:chgData name="Pollack, Martin" userId="S::pollackm@grinnell.edu::fb41ae39-d5af-437d-8229-fbe4cb2a265c" providerId="AD" clId="Web-{32B70894-9E48-BA9E-0A56-4E45A5AEDFE8}" dt="2022-04-25T20:03:37.805" v="27"/>
          <ac:picMkLst>
            <pc:docMk/>
            <pc:sldMk cId="0" sldId="260"/>
            <ac:picMk id="3" creationId="{1CB04F1E-A734-BA3A-4C91-3093ECA5D633}"/>
          </ac:picMkLst>
        </pc:picChg>
      </pc:sldChg>
      <pc:sldChg chg="addSp delSp">
        <pc:chgData name="Pollack, Martin" userId="S::pollackm@grinnell.edu::fb41ae39-d5af-437d-8229-fbe4cb2a265c" providerId="AD" clId="Web-{32B70894-9E48-BA9E-0A56-4E45A5AEDFE8}" dt="2022-04-25T20:03:40.227" v="29"/>
        <pc:sldMkLst>
          <pc:docMk/>
          <pc:sldMk cId="0" sldId="261"/>
        </pc:sldMkLst>
        <pc:picChg chg="add del">
          <ac:chgData name="Pollack, Martin" userId="S::pollackm@grinnell.edu::fb41ae39-d5af-437d-8229-fbe4cb2a265c" providerId="AD" clId="Web-{32B70894-9E48-BA9E-0A56-4E45A5AEDFE8}" dt="2022-04-25T20:03:39.993" v="28"/>
          <ac:picMkLst>
            <pc:docMk/>
            <pc:sldMk cId="0" sldId="261"/>
            <ac:picMk id="2" creationId="{AD133A4B-1A88-5FBB-35B4-E0A10C4024AB}"/>
          </ac:picMkLst>
        </pc:picChg>
        <pc:picChg chg="add">
          <ac:chgData name="Pollack, Martin" userId="S::pollackm@grinnell.edu::fb41ae39-d5af-437d-8229-fbe4cb2a265c" providerId="AD" clId="Web-{32B70894-9E48-BA9E-0A56-4E45A5AEDFE8}" dt="2022-04-25T20:03:40.227" v="29"/>
          <ac:picMkLst>
            <pc:docMk/>
            <pc:sldMk cId="0" sldId="261"/>
            <ac:picMk id="3" creationId="{ED08634A-2E43-B35B-A7FF-48447F1223E6}"/>
          </ac:picMkLst>
        </pc:picChg>
      </pc:sldChg>
      <pc:sldChg chg="addSp modSp">
        <pc:chgData name="Pollack, Martin" userId="S::pollackm@grinnell.edu::fb41ae39-d5af-437d-8229-fbe4cb2a265c" providerId="AD" clId="Web-{32B70894-9E48-BA9E-0A56-4E45A5AEDFE8}" dt="2022-04-25T20:07:57.933" v="71" actId="20577"/>
        <pc:sldMkLst>
          <pc:docMk/>
          <pc:sldMk cId="0" sldId="262"/>
        </pc:sldMkLst>
        <pc:spChg chg="add mod">
          <ac:chgData name="Pollack, Martin" userId="S::pollackm@grinnell.edu::fb41ae39-d5af-437d-8229-fbe4cb2a265c" providerId="AD" clId="Web-{32B70894-9E48-BA9E-0A56-4E45A5AEDFE8}" dt="2022-04-25T20:07:57.933" v="71" actId="20577"/>
          <ac:spMkLst>
            <pc:docMk/>
            <pc:sldMk cId="0" sldId="262"/>
            <ac:spMk id="3" creationId="{C13C3F51-CA0C-1882-7428-B353F7672895}"/>
          </ac:spMkLst>
        </pc:spChg>
        <pc:picChg chg="add mod">
          <ac:chgData name="Pollack, Martin" userId="S::pollackm@grinnell.edu::fb41ae39-d5af-437d-8229-fbe4cb2a265c" providerId="AD" clId="Web-{32B70894-9E48-BA9E-0A56-4E45A5AEDFE8}" dt="2022-04-25T20:03:17.102" v="15" actId="14100"/>
          <ac:picMkLst>
            <pc:docMk/>
            <pc:sldMk cId="0" sldId="262"/>
            <ac:picMk id="2" creationId="{A298EBB3-40E3-884F-98D6-BE318F9E971C}"/>
          </ac:picMkLst>
        </pc:picChg>
      </pc:sldChg>
      <pc:sldChg chg="addSp">
        <pc:chgData name="Pollack, Martin" userId="S::pollackm@grinnell.edu::fb41ae39-d5af-437d-8229-fbe4cb2a265c" providerId="AD" clId="Web-{32B70894-9E48-BA9E-0A56-4E45A5AEDFE8}" dt="2022-04-25T20:04:22.400" v="49"/>
        <pc:sldMkLst>
          <pc:docMk/>
          <pc:sldMk cId="0" sldId="263"/>
        </pc:sldMkLst>
        <pc:picChg chg="add">
          <ac:chgData name="Pollack, Martin" userId="S::pollackm@grinnell.edu::fb41ae39-d5af-437d-8229-fbe4cb2a265c" providerId="AD" clId="Web-{32B70894-9E48-BA9E-0A56-4E45A5AEDFE8}" dt="2022-04-25T20:04:22.400" v="49"/>
          <ac:picMkLst>
            <pc:docMk/>
            <pc:sldMk cId="0" sldId="263"/>
            <ac:picMk id="2" creationId="{46599A55-DF2F-2927-CD31-510FFB3A62A9}"/>
          </ac:picMkLst>
        </pc:picChg>
      </pc:sldChg>
      <pc:sldChg chg="addSp">
        <pc:chgData name="Pollack, Martin" userId="S::pollackm@grinnell.edu::fb41ae39-d5af-437d-8229-fbe4cb2a265c" providerId="AD" clId="Web-{32B70894-9E48-BA9E-0A56-4E45A5AEDFE8}" dt="2022-04-25T20:04:23.103" v="50"/>
        <pc:sldMkLst>
          <pc:docMk/>
          <pc:sldMk cId="0" sldId="264"/>
        </pc:sldMkLst>
        <pc:picChg chg="add">
          <ac:chgData name="Pollack, Martin" userId="S::pollackm@grinnell.edu::fb41ae39-d5af-437d-8229-fbe4cb2a265c" providerId="AD" clId="Web-{32B70894-9E48-BA9E-0A56-4E45A5AEDFE8}" dt="2022-04-25T20:04:23.103" v="50"/>
          <ac:picMkLst>
            <pc:docMk/>
            <pc:sldMk cId="0" sldId="264"/>
            <ac:picMk id="2" creationId="{FB4A4C30-5AAF-1F9F-A40D-43D25325B6A6}"/>
          </ac:picMkLst>
        </pc:picChg>
      </pc:sldChg>
      <pc:sldChg chg="addSp">
        <pc:chgData name="Pollack, Martin" userId="S::pollackm@grinnell.edu::fb41ae39-d5af-437d-8229-fbe4cb2a265c" providerId="AD" clId="Web-{32B70894-9E48-BA9E-0A56-4E45A5AEDFE8}" dt="2022-04-25T20:04:24.619" v="51"/>
        <pc:sldMkLst>
          <pc:docMk/>
          <pc:sldMk cId="0" sldId="265"/>
        </pc:sldMkLst>
        <pc:picChg chg="add">
          <ac:chgData name="Pollack, Martin" userId="S::pollackm@grinnell.edu::fb41ae39-d5af-437d-8229-fbe4cb2a265c" providerId="AD" clId="Web-{32B70894-9E48-BA9E-0A56-4E45A5AEDFE8}" dt="2022-04-25T20:04:24.619" v="51"/>
          <ac:picMkLst>
            <pc:docMk/>
            <pc:sldMk cId="0" sldId="265"/>
            <ac:picMk id="2" creationId="{B649A90C-64CD-B97A-084A-72786CC93888}"/>
          </ac:picMkLst>
        </pc:picChg>
      </pc:sldChg>
      <pc:sldChg chg="addSp">
        <pc:chgData name="Pollack, Martin" userId="S::pollackm@grinnell.edu::fb41ae39-d5af-437d-8229-fbe4cb2a265c" providerId="AD" clId="Web-{32B70894-9E48-BA9E-0A56-4E45A5AEDFE8}" dt="2022-04-25T20:04:25.915" v="52"/>
        <pc:sldMkLst>
          <pc:docMk/>
          <pc:sldMk cId="0" sldId="266"/>
        </pc:sldMkLst>
        <pc:picChg chg="add">
          <ac:chgData name="Pollack, Martin" userId="S::pollackm@grinnell.edu::fb41ae39-d5af-437d-8229-fbe4cb2a265c" providerId="AD" clId="Web-{32B70894-9E48-BA9E-0A56-4E45A5AEDFE8}" dt="2022-04-25T20:04:25.915" v="52"/>
          <ac:picMkLst>
            <pc:docMk/>
            <pc:sldMk cId="0" sldId="266"/>
            <ac:picMk id="2" creationId="{49DF6651-CF25-1777-2900-5F0C9991CCD3}"/>
          </ac:picMkLst>
        </pc:picChg>
      </pc:sldChg>
      <pc:sldChg chg="addSp">
        <pc:chgData name="Pollack, Martin" userId="S::pollackm@grinnell.edu::fb41ae39-d5af-437d-8229-fbe4cb2a265c" providerId="AD" clId="Web-{32B70894-9E48-BA9E-0A56-4E45A5AEDFE8}" dt="2022-04-25T20:04:28.540" v="53"/>
        <pc:sldMkLst>
          <pc:docMk/>
          <pc:sldMk cId="0" sldId="267"/>
        </pc:sldMkLst>
        <pc:picChg chg="add">
          <ac:chgData name="Pollack, Martin" userId="S::pollackm@grinnell.edu::fb41ae39-d5af-437d-8229-fbe4cb2a265c" providerId="AD" clId="Web-{32B70894-9E48-BA9E-0A56-4E45A5AEDFE8}" dt="2022-04-25T20:04:28.540" v="53"/>
          <ac:picMkLst>
            <pc:docMk/>
            <pc:sldMk cId="0" sldId="267"/>
            <ac:picMk id="2" creationId="{4A1ADF88-3106-9A83-E81F-0A673CD68075}"/>
          </ac:picMkLst>
        </pc:picChg>
      </pc:sldChg>
      <pc:sldChg chg="addSp">
        <pc:chgData name="Pollack, Martin" userId="S::pollackm@grinnell.edu::fb41ae39-d5af-437d-8229-fbe4cb2a265c" providerId="AD" clId="Web-{32B70894-9E48-BA9E-0A56-4E45A5AEDFE8}" dt="2022-04-25T20:04:28.822" v="54"/>
        <pc:sldMkLst>
          <pc:docMk/>
          <pc:sldMk cId="0" sldId="268"/>
        </pc:sldMkLst>
        <pc:picChg chg="add">
          <ac:chgData name="Pollack, Martin" userId="S::pollackm@grinnell.edu::fb41ae39-d5af-437d-8229-fbe4cb2a265c" providerId="AD" clId="Web-{32B70894-9E48-BA9E-0A56-4E45A5AEDFE8}" dt="2022-04-25T20:04:28.822" v="54"/>
          <ac:picMkLst>
            <pc:docMk/>
            <pc:sldMk cId="0" sldId="268"/>
            <ac:picMk id="2" creationId="{CB5E1F90-B77B-4526-5A7D-1BEF9A8D05E9}"/>
          </ac:picMkLst>
        </pc:picChg>
      </pc:sldChg>
      <pc:sldChg chg="modSp del">
        <pc:chgData name="Pollack, Martin" userId="S::pollackm@grinnell.edu::fb41ae39-d5af-437d-8229-fbe4cb2a265c" providerId="AD" clId="Web-{32B70894-9E48-BA9E-0A56-4E45A5AEDFE8}" dt="2022-04-25T20:09:27.465" v="112"/>
        <pc:sldMkLst>
          <pc:docMk/>
          <pc:sldMk cId="0" sldId="269"/>
        </pc:sldMkLst>
        <pc:spChg chg="mod">
          <ac:chgData name="Pollack, Martin" userId="S::pollackm@grinnell.edu::fb41ae39-d5af-437d-8229-fbe4cb2a265c" providerId="AD" clId="Web-{32B70894-9E48-BA9E-0A56-4E45A5AEDFE8}" dt="2022-04-25T20:05:02.853" v="57" actId="20577"/>
          <ac:spMkLst>
            <pc:docMk/>
            <pc:sldMk cId="0" sldId="269"/>
            <ac:spMk id="283" creationId="{00000000-0000-0000-0000-000000000000}"/>
          </ac:spMkLst>
        </pc:spChg>
        <pc:spChg chg="mod">
          <ac:chgData name="Pollack, Martin" userId="S::pollackm@grinnell.edu::fb41ae39-d5af-437d-8229-fbe4cb2a265c" providerId="AD" clId="Web-{32B70894-9E48-BA9E-0A56-4E45A5AEDFE8}" dt="2022-04-25T20:08:43.137" v="75" actId="20577"/>
          <ac:spMkLst>
            <pc:docMk/>
            <pc:sldMk cId="0" sldId="269"/>
            <ac:spMk id="284" creationId="{00000000-0000-0000-0000-000000000000}"/>
          </ac:spMkLst>
        </pc:spChg>
      </pc:sldChg>
      <pc:sldChg chg="addSp delSp">
        <pc:chgData name="Pollack, Martin" userId="S::pollackm@grinnell.edu::fb41ae39-d5af-437d-8229-fbe4cb2a265c" providerId="AD" clId="Web-{32B70894-9E48-BA9E-0A56-4E45A5AEDFE8}" dt="2022-04-25T20:03:27.665" v="19"/>
        <pc:sldMkLst>
          <pc:docMk/>
          <pc:sldMk cId="109742242" sldId="270"/>
        </pc:sldMkLst>
        <pc:picChg chg="add del">
          <ac:chgData name="Pollack, Martin" userId="S::pollackm@grinnell.edu::fb41ae39-d5af-437d-8229-fbe4cb2a265c" providerId="AD" clId="Web-{32B70894-9E48-BA9E-0A56-4E45A5AEDFE8}" dt="2022-04-25T20:03:27.243" v="18"/>
          <ac:picMkLst>
            <pc:docMk/>
            <pc:sldMk cId="109742242" sldId="270"/>
            <ac:picMk id="5" creationId="{E6EB4066-5DDA-89C1-581D-F4E633BABD9B}"/>
          </ac:picMkLst>
        </pc:picChg>
        <pc:picChg chg="add">
          <ac:chgData name="Pollack, Martin" userId="S::pollackm@grinnell.edu::fb41ae39-d5af-437d-8229-fbe4cb2a265c" providerId="AD" clId="Web-{32B70894-9E48-BA9E-0A56-4E45A5AEDFE8}" dt="2022-04-25T20:03:27.665" v="19"/>
          <ac:picMkLst>
            <pc:docMk/>
            <pc:sldMk cId="109742242" sldId="270"/>
            <ac:picMk id="7" creationId="{64283092-99AE-2232-279B-2146D6C19F69}"/>
          </ac:picMkLst>
        </pc:picChg>
      </pc:sldChg>
      <pc:sldChg chg="addSp delSp">
        <pc:chgData name="Pollack, Martin" userId="S::pollackm@grinnell.edu::fb41ae39-d5af-437d-8229-fbe4cb2a265c" providerId="AD" clId="Web-{32B70894-9E48-BA9E-0A56-4E45A5AEDFE8}" dt="2022-04-25T20:03:42.571" v="31"/>
        <pc:sldMkLst>
          <pc:docMk/>
          <pc:sldMk cId="1930407369" sldId="272"/>
        </pc:sldMkLst>
        <pc:picChg chg="add del">
          <ac:chgData name="Pollack, Martin" userId="S::pollackm@grinnell.edu::fb41ae39-d5af-437d-8229-fbe4cb2a265c" providerId="AD" clId="Web-{32B70894-9E48-BA9E-0A56-4E45A5AEDFE8}" dt="2022-04-25T20:03:42.180" v="30"/>
          <ac:picMkLst>
            <pc:docMk/>
            <pc:sldMk cId="1930407369" sldId="272"/>
            <ac:picMk id="5" creationId="{B272D0B7-7288-E568-E15A-E2BBD3186B2C}"/>
          </ac:picMkLst>
        </pc:picChg>
        <pc:picChg chg="add">
          <ac:chgData name="Pollack, Martin" userId="S::pollackm@grinnell.edu::fb41ae39-d5af-437d-8229-fbe4cb2a265c" providerId="AD" clId="Web-{32B70894-9E48-BA9E-0A56-4E45A5AEDFE8}" dt="2022-04-25T20:03:42.571" v="31"/>
          <ac:picMkLst>
            <pc:docMk/>
            <pc:sldMk cId="1930407369" sldId="272"/>
            <ac:picMk id="7" creationId="{2721E07B-5EEE-AAEB-DEF5-B15784C245EA}"/>
          </ac:picMkLst>
        </pc:picChg>
      </pc:sldChg>
      <pc:sldChg chg="addSp">
        <pc:chgData name="Pollack, Martin" userId="S::pollackm@grinnell.edu::fb41ae39-d5af-437d-8229-fbe4cb2a265c" providerId="AD" clId="Web-{32B70894-9E48-BA9E-0A56-4E45A5AEDFE8}" dt="2022-04-25T20:03:45.352" v="32"/>
        <pc:sldMkLst>
          <pc:docMk/>
          <pc:sldMk cId="103269437" sldId="273"/>
        </pc:sldMkLst>
        <pc:picChg chg="add">
          <ac:chgData name="Pollack, Martin" userId="S::pollackm@grinnell.edu::fb41ae39-d5af-437d-8229-fbe4cb2a265c" providerId="AD" clId="Web-{32B70894-9E48-BA9E-0A56-4E45A5AEDFE8}" dt="2022-04-25T20:03:45.352" v="32"/>
          <ac:picMkLst>
            <pc:docMk/>
            <pc:sldMk cId="103269437" sldId="273"/>
            <ac:picMk id="6" creationId="{C7D79733-5698-4584-D80E-E90E296D38CE}"/>
          </ac:picMkLst>
        </pc:picChg>
      </pc:sldChg>
      <pc:sldChg chg="addSp">
        <pc:chgData name="Pollack, Martin" userId="S::pollackm@grinnell.edu::fb41ae39-d5af-437d-8229-fbe4cb2a265c" providerId="AD" clId="Web-{32B70894-9E48-BA9E-0A56-4E45A5AEDFE8}" dt="2022-04-25T20:03:47.946" v="33"/>
        <pc:sldMkLst>
          <pc:docMk/>
          <pc:sldMk cId="577824200" sldId="274"/>
        </pc:sldMkLst>
        <pc:picChg chg="add">
          <ac:chgData name="Pollack, Martin" userId="S::pollackm@grinnell.edu::fb41ae39-d5af-437d-8229-fbe4cb2a265c" providerId="AD" clId="Web-{32B70894-9E48-BA9E-0A56-4E45A5AEDFE8}" dt="2022-04-25T20:03:47.946" v="33"/>
          <ac:picMkLst>
            <pc:docMk/>
            <pc:sldMk cId="577824200" sldId="274"/>
            <ac:picMk id="2" creationId="{F7B65F82-94D0-7ECD-C232-84E089897AA5}"/>
          </ac:picMkLst>
        </pc:picChg>
      </pc:sldChg>
      <pc:sldChg chg="addSp modSp">
        <pc:chgData name="Pollack, Martin" userId="S::pollackm@grinnell.edu::fb41ae39-d5af-437d-8229-fbe4cb2a265c" providerId="AD" clId="Web-{32B70894-9E48-BA9E-0A56-4E45A5AEDFE8}" dt="2022-04-25T20:03:57.743" v="36" actId="1076"/>
        <pc:sldMkLst>
          <pc:docMk/>
          <pc:sldMk cId="3825606143" sldId="275"/>
        </pc:sldMkLst>
        <pc:spChg chg="mod">
          <ac:chgData name="Pollack, Martin" userId="S::pollackm@grinnell.edu::fb41ae39-d5af-437d-8229-fbe4cb2a265c" providerId="AD" clId="Web-{32B70894-9E48-BA9E-0A56-4E45A5AEDFE8}" dt="2022-04-25T20:03:57.743" v="36" actId="1076"/>
          <ac:spMkLst>
            <pc:docMk/>
            <pc:sldMk cId="3825606143" sldId="275"/>
            <ac:spMk id="5" creationId="{BCF05B11-FA2B-BB19-D6A7-827BC49BA86A}"/>
          </ac:spMkLst>
        </pc:spChg>
        <pc:picChg chg="add">
          <ac:chgData name="Pollack, Martin" userId="S::pollackm@grinnell.edu::fb41ae39-d5af-437d-8229-fbe4cb2a265c" providerId="AD" clId="Web-{32B70894-9E48-BA9E-0A56-4E45A5AEDFE8}" dt="2022-04-25T20:03:48.555" v="34"/>
          <ac:picMkLst>
            <pc:docMk/>
            <pc:sldMk cId="3825606143" sldId="275"/>
            <ac:picMk id="2" creationId="{A1380C47-79BD-8F26-C698-DF5E6D16371C}"/>
          </ac:picMkLst>
        </pc:picChg>
      </pc:sldChg>
      <pc:sldChg chg="addSp">
        <pc:chgData name="Pollack, Martin" userId="S::pollackm@grinnell.edu::fb41ae39-d5af-437d-8229-fbe4cb2a265c" providerId="AD" clId="Web-{32B70894-9E48-BA9E-0A56-4E45A5AEDFE8}" dt="2022-04-25T20:03:58.384" v="37"/>
        <pc:sldMkLst>
          <pc:docMk/>
          <pc:sldMk cId="892081247" sldId="276"/>
        </pc:sldMkLst>
        <pc:picChg chg="add">
          <ac:chgData name="Pollack, Martin" userId="S::pollackm@grinnell.edu::fb41ae39-d5af-437d-8229-fbe4cb2a265c" providerId="AD" clId="Web-{32B70894-9E48-BA9E-0A56-4E45A5AEDFE8}" dt="2022-04-25T20:03:58.384" v="37"/>
          <ac:picMkLst>
            <pc:docMk/>
            <pc:sldMk cId="892081247" sldId="276"/>
            <ac:picMk id="2" creationId="{1B7EFB10-8829-C2E4-485B-B4A136A1C86B}"/>
          </ac:picMkLst>
        </pc:picChg>
      </pc:sldChg>
      <pc:sldChg chg="addSp">
        <pc:chgData name="Pollack, Martin" userId="S::pollackm@grinnell.edu::fb41ae39-d5af-437d-8229-fbe4cb2a265c" providerId="AD" clId="Web-{32B70894-9E48-BA9E-0A56-4E45A5AEDFE8}" dt="2022-04-25T20:04:02.649" v="40"/>
        <pc:sldMkLst>
          <pc:docMk/>
          <pc:sldMk cId="801239068" sldId="277"/>
        </pc:sldMkLst>
        <pc:picChg chg="add">
          <ac:chgData name="Pollack, Martin" userId="S::pollackm@grinnell.edu::fb41ae39-d5af-437d-8229-fbe4cb2a265c" providerId="AD" clId="Web-{32B70894-9E48-BA9E-0A56-4E45A5AEDFE8}" dt="2022-04-25T20:04:02.649" v="40"/>
          <ac:picMkLst>
            <pc:docMk/>
            <pc:sldMk cId="801239068" sldId="277"/>
            <ac:picMk id="2" creationId="{30E37213-4D02-5C84-B05D-FABFB5791FBF}"/>
          </ac:picMkLst>
        </pc:picChg>
      </pc:sldChg>
      <pc:sldChg chg="addSp">
        <pc:chgData name="Pollack, Martin" userId="S::pollackm@grinnell.edu::fb41ae39-d5af-437d-8229-fbe4cb2a265c" providerId="AD" clId="Web-{32B70894-9E48-BA9E-0A56-4E45A5AEDFE8}" dt="2022-04-25T20:03:59.915" v="38"/>
        <pc:sldMkLst>
          <pc:docMk/>
          <pc:sldMk cId="2806116632" sldId="278"/>
        </pc:sldMkLst>
        <pc:picChg chg="add">
          <ac:chgData name="Pollack, Martin" userId="S::pollackm@grinnell.edu::fb41ae39-d5af-437d-8229-fbe4cb2a265c" providerId="AD" clId="Web-{32B70894-9E48-BA9E-0A56-4E45A5AEDFE8}" dt="2022-04-25T20:03:59.915" v="38"/>
          <ac:picMkLst>
            <pc:docMk/>
            <pc:sldMk cId="2806116632" sldId="278"/>
            <ac:picMk id="2" creationId="{A252AA50-3178-BB9E-50D7-839704B7B4AF}"/>
          </ac:picMkLst>
        </pc:picChg>
      </pc:sldChg>
      <pc:sldChg chg="addSp">
        <pc:chgData name="Pollack, Martin" userId="S::pollackm@grinnell.edu::fb41ae39-d5af-437d-8229-fbe4cb2a265c" providerId="AD" clId="Web-{32B70894-9E48-BA9E-0A56-4E45A5AEDFE8}" dt="2022-04-25T20:04:01.040" v="39"/>
        <pc:sldMkLst>
          <pc:docMk/>
          <pc:sldMk cId="2585201839" sldId="279"/>
        </pc:sldMkLst>
        <pc:picChg chg="add">
          <ac:chgData name="Pollack, Martin" userId="S::pollackm@grinnell.edu::fb41ae39-d5af-437d-8229-fbe4cb2a265c" providerId="AD" clId="Web-{32B70894-9E48-BA9E-0A56-4E45A5AEDFE8}" dt="2022-04-25T20:04:01.040" v="39"/>
          <ac:picMkLst>
            <pc:docMk/>
            <pc:sldMk cId="2585201839" sldId="279"/>
            <ac:picMk id="2" creationId="{BF0BFE38-6FA0-0BBB-4BC4-591B7B555D80}"/>
          </ac:picMkLst>
        </pc:picChg>
      </pc:sldChg>
      <pc:sldChg chg="addSp modSp">
        <pc:chgData name="Pollack, Martin" userId="S::pollackm@grinnell.edu::fb41ae39-d5af-437d-8229-fbe4cb2a265c" providerId="AD" clId="Web-{32B70894-9E48-BA9E-0A56-4E45A5AEDFE8}" dt="2022-04-25T20:04:12.665" v="44" actId="1076"/>
        <pc:sldMkLst>
          <pc:docMk/>
          <pc:sldMk cId="652019238" sldId="280"/>
        </pc:sldMkLst>
        <pc:spChg chg="mod">
          <ac:chgData name="Pollack, Martin" userId="S::pollackm@grinnell.edu::fb41ae39-d5af-437d-8229-fbe4cb2a265c" providerId="AD" clId="Web-{32B70894-9E48-BA9E-0A56-4E45A5AEDFE8}" dt="2022-04-25T20:04:12.665" v="44" actId="1076"/>
          <ac:spMkLst>
            <pc:docMk/>
            <pc:sldMk cId="652019238" sldId="280"/>
            <ac:spMk id="2" creationId="{50E34719-E0EC-6F09-1601-E7D417A9B6CD}"/>
          </ac:spMkLst>
        </pc:spChg>
        <pc:picChg chg="add">
          <ac:chgData name="Pollack, Martin" userId="S::pollackm@grinnell.edu::fb41ae39-d5af-437d-8229-fbe4cb2a265c" providerId="AD" clId="Web-{32B70894-9E48-BA9E-0A56-4E45A5AEDFE8}" dt="2022-04-25T20:04:08.149" v="43"/>
          <ac:picMkLst>
            <pc:docMk/>
            <pc:sldMk cId="652019238" sldId="280"/>
            <ac:picMk id="6" creationId="{B275E299-ADA7-3CDE-4D54-93C65B3C3FA1}"/>
          </ac:picMkLst>
        </pc:picChg>
      </pc:sldChg>
      <pc:sldChg chg="addSp">
        <pc:chgData name="Pollack, Martin" userId="S::pollackm@grinnell.edu::fb41ae39-d5af-437d-8229-fbe4cb2a265c" providerId="AD" clId="Web-{32B70894-9E48-BA9E-0A56-4E45A5AEDFE8}" dt="2022-04-25T20:04:03.212" v="41"/>
        <pc:sldMkLst>
          <pc:docMk/>
          <pc:sldMk cId="3625517690" sldId="281"/>
        </pc:sldMkLst>
        <pc:picChg chg="add">
          <ac:chgData name="Pollack, Martin" userId="S::pollackm@grinnell.edu::fb41ae39-d5af-437d-8229-fbe4cb2a265c" providerId="AD" clId="Web-{32B70894-9E48-BA9E-0A56-4E45A5AEDFE8}" dt="2022-04-25T20:04:03.212" v="41"/>
          <ac:picMkLst>
            <pc:docMk/>
            <pc:sldMk cId="3625517690" sldId="281"/>
            <ac:picMk id="2" creationId="{DCA177F3-2E71-EE0F-A171-0661663DD0E1}"/>
          </ac:picMkLst>
        </pc:picChg>
      </pc:sldChg>
      <pc:sldChg chg="addSp modSp">
        <pc:chgData name="Pollack, Martin" userId="S::pollackm@grinnell.edu::fb41ae39-d5af-437d-8229-fbe4cb2a265c" providerId="AD" clId="Web-{32B70894-9E48-BA9E-0A56-4E45A5AEDFE8}" dt="2022-04-25T20:04:19.243" v="46" actId="1076"/>
        <pc:sldMkLst>
          <pc:docMk/>
          <pc:sldMk cId="226169442" sldId="282"/>
        </pc:sldMkLst>
        <pc:spChg chg="mod">
          <ac:chgData name="Pollack, Martin" userId="S::pollackm@grinnell.edu::fb41ae39-d5af-437d-8229-fbe4cb2a265c" providerId="AD" clId="Web-{32B70894-9E48-BA9E-0A56-4E45A5AEDFE8}" dt="2022-04-25T20:04:19.243" v="46" actId="1076"/>
          <ac:spMkLst>
            <pc:docMk/>
            <pc:sldMk cId="226169442" sldId="282"/>
            <ac:spMk id="6" creationId="{E5E918C8-2E97-379A-E0DD-11F76F0E9B00}"/>
          </ac:spMkLst>
        </pc:spChg>
        <pc:picChg chg="add">
          <ac:chgData name="Pollack, Martin" userId="S::pollackm@grinnell.edu::fb41ae39-d5af-437d-8229-fbe4cb2a265c" providerId="AD" clId="Web-{32B70894-9E48-BA9E-0A56-4E45A5AEDFE8}" dt="2022-04-25T20:04:13.665" v="45"/>
          <ac:picMkLst>
            <pc:docMk/>
            <pc:sldMk cId="226169442" sldId="282"/>
            <ac:picMk id="2" creationId="{84A8BE83-BEB3-6213-8859-65E63B34E0A7}"/>
          </ac:picMkLst>
        </pc:picChg>
      </pc:sldChg>
      <pc:sldChg chg="addSp">
        <pc:chgData name="Pollack, Martin" userId="S::pollackm@grinnell.edu::fb41ae39-d5af-437d-8229-fbe4cb2a265c" providerId="AD" clId="Web-{32B70894-9E48-BA9E-0A56-4E45A5AEDFE8}" dt="2022-04-25T20:04:05.399" v="42"/>
        <pc:sldMkLst>
          <pc:docMk/>
          <pc:sldMk cId="397808909" sldId="283"/>
        </pc:sldMkLst>
        <pc:picChg chg="add">
          <ac:chgData name="Pollack, Martin" userId="S::pollackm@grinnell.edu::fb41ae39-d5af-437d-8229-fbe4cb2a265c" providerId="AD" clId="Web-{32B70894-9E48-BA9E-0A56-4E45A5AEDFE8}" dt="2022-04-25T20:04:05.399" v="42"/>
          <ac:picMkLst>
            <pc:docMk/>
            <pc:sldMk cId="397808909" sldId="283"/>
            <ac:picMk id="2" creationId="{0BFD9843-9AD5-3D33-8CB5-06821D0DFBC9}"/>
          </ac:picMkLst>
        </pc:picChg>
      </pc:sldChg>
      <pc:sldChg chg="modSp">
        <pc:chgData name="Pollack, Martin" userId="S::pollackm@grinnell.edu::fb41ae39-d5af-437d-8229-fbe4cb2a265c" providerId="AD" clId="Web-{32B70894-9E48-BA9E-0A56-4E45A5AEDFE8}" dt="2022-04-25T20:01:39.835" v="1"/>
        <pc:sldMkLst>
          <pc:docMk/>
          <pc:sldMk cId="2383242114" sldId="284"/>
        </pc:sldMkLst>
        <pc:graphicFrameChg chg="mod modGraphic">
          <ac:chgData name="Pollack, Martin" userId="S::pollackm@grinnell.edu::fb41ae39-d5af-437d-8229-fbe4cb2a265c" providerId="AD" clId="Web-{32B70894-9E48-BA9E-0A56-4E45A5AEDFE8}" dt="2022-04-25T20:01:39.835" v="1"/>
          <ac:graphicFrameMkLst>
            <pc:docMk/>
            <pc:sldMk cId="2383242114" sldId="284"/>
            <ac:graphicFrameMk id="5" creationId="{AA0B7251-AEBD-231E-17D1-EEFAD6BC3A21}"/>
          </ac:graphicFrameMkLst>
        </pc:graphicFrameChg>
      </pc:sldChg>
      <pc:sldChg chg="addSp">
        <pc:chgData name="Pollack, Martin" userId="S::pollackm@grinnell.edu::fb41ae39-d5af-437d-8229-fbe4cb2a265c" providerId="AD" clId="Web-{32B70894-9E48-BA9E-0A56-4E45A5AEDFE8}" dt="2022-04-25T20:04:21.040" v="48"/>
        <pc:sldMkLst>
          <pc:docMk/>
          <pc:sldMk cId="4022310576" sldId="285"/>
        </pc:sldMkLst>
        <pc:picChg chg="add">
          <ac:chgData name="Pollack, Martin" userId="S::pollackm@grinnell.edu::fb41ae39-d5af-437d-8229-fbe4cb2a265c" providerId="AD" clId="Web-{32B70894-9E48-BA9E-0A56-4E45A5AEDFE8}" dt="2022-04-25T20:04:21.040" v="48"/>
          <ac:picMkLst>
            <pc:docMk/>
            <pc:sldMk cId="4022310576" sldId="285"/>
            <ac:picMk id="5" creationId="{0D40F9B6-03B9-1528-0BB5-1BAC715F5A7C}"/>
          </ac:picMkLst>
        </pc:picChg>
      </pc:sldChg>
      <pc:sldChg chg="addSp">
        <pc:chgData name="Pollack, Martin" userId="S::pollackm@grinnell.edu::fb41ae39-d5af-437d-8229-fbe4cb2a265c" providerId="AD" clId="Web-{32B70894-9E48-BA9E-0A56-4E45A5AEDFE8}" dt="2022-04-25T20:04:20.368" v="47"/>
        <pc:sldMkLst>
          <pc:docMk/>
          <pc:sldMk cId="1034565505" sldId="286"/>
        </pc:sldMkLst>
        <pc:picChg chg="add">
          <ac:chgData name="Pollack, Martin" userId="S::pollackm@grinnell.edu::fb41ae39-d5af-437d-8229-fbe4cb2a265c" providerId="AD" clId="Web-{32B70894-9E48-BA9E-0A56-4E45A5AEDFE8}" dt="2022-04-25T20:04:20.368" v="47"/>
          <ac:picMkLst>
            <pc:docMk/>
            <pc:sldMk cId="1034565505" sldId="286"/>
            <ac:picMk id="5" creationId="{7E71D61D-138A-BA55-5D96-7755E5BECCC1}"/>
          </ac:picMkLst>
        </pc:picChg>
      </pc:sldChg>
      <pc:sldChg chg="modSp new">
        <pc:chgData name="Pollack, Martin" userId="S::pollackm@grinnell.edu::fb41ae39-d5af-437d-8229-fbe4cb2a265c" providerId="AD" clId="Web-{32B70894-9E48-BA9E-0A56-4E45A5AEDFE8}" dt="2022-04-25T20:09:38.528" v="120" actId="20577"/>
        <pc:sldMkLst>
          <pc:docMk/>
          <pc:sldMk cId="1190480015" sldId="287"/>
        </pc:sldMkLst>
        <pc:spChg chg="mod">
          <ac:chgData name="Pollack, Martin" userId="S::pollackm@grinnell.edu::fb41ae39-d5af-437d-8229-fbe4cb2a265c" providerId="AD" clId="Web-{32B70894-9E48-BA9E-0A56-4E45A5AEDFE8}" dt="2022-04-25T20:09:38.528" v="120" actId="20577"/>
          <ac:spMkLst>
            <pc:docMk/>
            <pc:sldMk cId="1190480015" sldId="287"/>
            <ac:spMk id="2" creationId="{81F90717-FF2D-8256-6FFB-43D7CA91ACE8}"/>
          </ac:spMkLst>
        </pc:spChg>
      </pc:sldChg>
      <pc:sldChg chg="add del replId">
        <pc:chgData name="Pollack, Martin" userId="S::pollackm@grinnell.edu::fb41ae39-d5af-437d-8229-fbe4cb2a265c" providerId="AD" clId="Web-{32B70894-9E48-BA9E-0A56-4E45A5AEDFE8}" dt="2022-04-25T20:03:06.852" v="13"/>
        <pc:sldMkLst>
          <pc:docMk/>
          <pc:sldMk cId="1797913275" sldId="28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1ac9c74d97_0_3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1ac9c74d97_0_3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24e8905403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24e8905403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24e8905403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24e8905403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24e890540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124e890540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24e890540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124e890540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1ac9c74d97_0_4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1ac9c74d97_0_4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1ac9c74d97_0_6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1ac9c74d97_0_6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1ac9c74d97_0_6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1ac9c74d97_0_6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ac9c74d97_0_6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1ac9c74d97_0_6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1ac9c74d97_0_6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1ac9c74d97_0_6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1ac9c74d97_0_5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1ac9c74d97_0_5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21f8c9e42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21f8c9e42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21f8c9e42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21f8c9e42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title" hasCustomPrompt="1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body" idx="1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ctrTitle"/>
          </p:nvPr>
        </p:nvSpPr>
        <p:spPr>
          <a:xfrm>
            <a:off x="987356" y="1629550"/>
            <a:ext cx="3422400" cy="152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subTitle" idx="1"/>
          </p:nvPr>
        </p:nvSpPr>
        <p:spPr>
          <a:xfrm>
            <a:off x="987356" y="3147050"/>
            <a:ext cx="3607200" cy="36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3" name="Google Shape;83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4" name="Google Shape;84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87" name="Google Shape;87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91" name="Google Shape;91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2" name="Google Shape;92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3" name="Google Shape;93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96" name="Google Shape;96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9" name="Google Shape;99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0" name="Google Shape;100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rina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sql-practice.com" TargetMode="Externa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.jpe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.jpe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.jpe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.jpeg"/><Relationship Id="rId4" Type="http://schemas.openxmlformats.org/officeDocument/2006/relationships/image" Target="../media/image1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.jpe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5"/>
          <p:cNvSpPr txBox="1">
            <a:spLocks noGrp="1"/>
          </p:cNvSpPr>
          <p:nvPr>
            <p:ph type="ctrTitle"/>
          </p:nvPr>
        </p:nvSpPr>
        <p:spPr>
          <a:xfrm>
            <a:off x="797835" y="1940073"/>
            <a:ext cx="3913200" cy="94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Welcome!</a:t>
            </a:r>
            <a:endParaRPr/>
          </a:p>
        </p:txBody>
      </p:sp>
      <p:sp>
        <p:nvSpPr>
          <p:cNvPr id="108" name="Google Shape;108;p25"/>
          <p:cNvSpPr txBox="1">
            <a:spLocks noGrp="1"/>
          </p:cNvSpPr>
          <p:nvPr>
            <p:ph type="subTitle" idx="1"/>
          </p:nvPr>
        </p:nvSpPr>
        <p:spPr>
          <a:xfrm>
            <a:off x="797841" y="2846214"/>
            <a:ext cx="4517724" cy="3765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</a:pPr>
            <a:r>
              <a:rPr lang="en" sz="2400" dirty="0"/>
              <a:t>Workshop #4: Databases &amp; SQL</a:t>
            </a:r>
            <a:endParaRPr lang="en-US" sz="2400" dirty="0"/>
          </a:p>
        </p:txBody>
      </p:sp>
      <p:sp>
        <p:nvSpPr>
          <p:cNvPr id="109" name="Google Shape;109;p25"/>
          <p:cNvSpPr/>
          <p:nvPr/>
        </p:nvSpPr>
        <p:spPr>
          <a:xfrm rot="5400000">
            <a:off x="7464244" y="3469259"/>
            <a:ext cx="692400" cy="6924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10" name="Google Shape;110;p25"/>
          <p:cNvSpPr/>
          <p:nvPr/>
        </p:nvSpPr>
        <p:spPr>
          <a:xfrm rot="5400000">
            <a:off x="6633319" y="3469259"/>
            <a:ext cx="692400" cy="6924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11" name="Google Shape;111;p25"/>
          <p:cNvSpPr/>
          <p:nvPr/>
        </p:nvSpPr>
        <p:spPr>
          <a:xfrm rot="5400000">
            <a:off x="5802394" y="3469259"/>
            <a:ext cx="692400" cy="6924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12" name="Google Shape;112;p25"/>
          <p:cNvSpPr/>
          <p:nvPr/>
        </p:nvSpPr>
        <p:spPr>
          <a:xfrm rot="5400000">
            <a:off x="4971469" y="3469259"/>
            <a:ext cx="692400" cy="6924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13" name="Google Shape;113;p25"/>
          <p:cNvSpPr/>
          <p:nvPr/>
        </p:nvSpPr>
        <p:spPr>
          <a:xfrm rot="5400000">
            <a:off x="5980990" y="962641"/>
            <a:ext cx="1230000" cy="12684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4" name="Google Shape;114;p25"/>
          <p:cNvGrpSpPr/>
          <p:nvPr/>
        </p:nvGrpSpPr>
        <p:grpSpPr>
          <a:xfrm>
            <a:off x="6372347" y="1339978"/>
            <a:ext cx="447309" cy="513724"/>
            <a:chOff x="-2571737" y="2403625"/>
            <a:chExt cx="292225" cy="291425"/>
          </a:xfrm>
        </p:grpSpPr>
        <p:sp>
          <p:nvSpPr>
            <p:cNvPr id="115" name="Google Shape;115;p25"/>
            <p:cNvSpPr/>
            <p:nvPr/>
          </p:nvSpPr>
          <p:spPr>
            <a:xfrm>
              <a:off x="-2571737" y="2403625"/>
              <a:ext cx="292225" cy="291425"/>
            </a:xfrm>
            <a:custGeom>
              <a:avLst/>
              <a:gdLst/>
              <a:ahLst/>
              <a:cxnLst/>
              <a:rect l="l" t="t" r="r" b="b"/>
              <a:pathLst>
                <a:path w="11689" h="11657" extrusionOk="0">
                  <a:moveTo>
                    <a:pt x="9547" y="725"/>
                  </a:moveTo>
                  <a:cubicBezTo>
                    <a:pt x="9704" y="725"/>
                    <a:pt x="9830" y="788"/>
                    <a:pt x="9893" y="914"/>
                  </a:cubicBezTo>
                  <a:lnTo>
                    <a:pt x="10681" y="2772"/>
                  </a:lnTo>
                  <a:lnTo>
                    <a:pt x="1135" y="2772"/>
                  </a:lnTo>
                  <a:lnTo>
                    <a:pt x="1891" y="914"/>
                  </a:lnTo>
                  <a:cubicBezTo>
                    <a:pt x="1922" y="788"/>
                    <a:pt x="2080" y="725"/>
                    <a:pt x="2206" y="725"/>
                  </a:cubicBezTo>
                  <a:close/>
                  <a:moveTo>
                    <a:pt x="10649" y="3403"/>
                  </a:moveTo>
                  <a:cubicBezTo>
                    <a:pt x="10870" y="3403"/>
                    <a:pt x="11027" y="3560"/>
                    <a:pt x="11027" y="3749"/>
                  </a:cubicBezTo>
                  <a:lnTo>
                    <a:pt x="11027" y="5167"/>
                  </a:lnTo>
                  <a:cubicBezTo>
                    <a:pt x="11027" y="5356"/>
                    <a:pt x="10870" y="5513"/>
                    <a:pt x="10649" y="5513"/>
                  </a:cubicBezTo>
                  <a:lnTo>
                    <a:pt x="1040" y="5513"/>
                  </a:lnTo>
                  <a:cubicBezTo>
                    <a:pt x="851" y="5513"/>
                    <a:pt x="694" y="5356"/>
                    <a:pt x="694" y="5167"/>
                  </a:cubicBezTo>
                  <a:lnTo>
                    <a:pt x="694" y="3749"/>
                  </a:lnTo>
                  <a:cubicBezTo>
                    <a:pt x="694" y="3560"/>
                    <a:pt x="851" y="3403"/>
                    <a:pt x="1040" y="3403"/>
                  </a:cubicBezTo>
                  <a:close/>
                  <a:moveTo>
                    <a:pt x="10681" y="6206"/>
                  </a:moveTo>
                  <a:cubicBezTo>
                    <a:pt x="10870" y="6238"/>
                    <a:pt x="11027" y="6364"/>
                    <a:pt x="11027" y="6553"/>
                  </a:cubicBezTo>
                  <a:lnTo>
                    <a:pt x="11027" y="7939"/>
                  </a:lnTo>
                  <a:cubicBezTo>
                    <a:pt x="11027" y="8128"/>
                    <a:pt x="10870" y="8286"/>
                    <a:pt x="10681" y="8286"/>
                  </a:cubicBezTo>
                  <a:lnTo>
                    <a:pt x="1072" y="8286"/>
                  </a:lnTo>
                  <a:cubicBezTo>
                    <a:pt x="851" y="8286"/>
                    <a:pt x="694" y="8128"/>
                    <a:pt x="694" y="7939"/>
                  </a:cubicBezTo>
                  <a:lnTo>
                    <a:pt x="694" y="6553"/>
                  </a:lnTo>
                  <a:cubicBezTo>
                    <a:pt x="694" y="6364"/>
                    <a:pt x="851" y="6206"/>
                    <a:pt x="1072" y="6206"/>
                  </a:cubicBezTo>
                  <a:close/>
                  <a:moveTo>
                    <a:pt x="10681" y="8947"/>
                  </a:moveTo>
                  <a:cubicBezTo>
                    <a:pt x="10870" y="8947"/>
                    <a:pt x="11027" y="9105"/>
                    <a:pt x="11027" y="9294"/>
                  </a:cubicBezTo>
                  <a:lnTo>
                    <a:pt x="11027" y="10680"/>
                  </a:lnTo>
                  <a:cubicBezTo>
                    <a:pt x="11027" y="10869"/>
                    <a:pt x="10870" y="11027"/>
                    <a:pt x="10681" y="11027"/>
                  </a:cubicBezTo>
                  <a:lnTo>
                    <a:pt x="1072" y="11027"/>
                  </a:lnTo>
                  <a:cubicBezTo>
                    <a:pt x="851" y="11027"/>
                    <a:pt x="694" y="10869"/>
                    <a:pt x="694" y="10680"/>
                  </a:cubicBezTo>
                  <a:lnTo>
                    <a:pt x="694" y="9294"/>
                  </a:lnTo>
                  <a:cubicBezTo>
                    <a:pt x="694" y="9105"/>
                    <a:pt x="851" y="8947"/>
                    <a:pt x="1072" y="8947"/>
                  </a:cubicBezTo>
                  <a:close/>
                  <a:moveTo>
                    <a:pt x="2174" y="0"/>
                  </a:moveTo>
                  <a:cubicBezTo>
                    <a:pt x="1733" y="0"/>
                    <a:pt x="1387" y="252"/>
                    <a:pt x="1229" y="630"/>
                  </a:cubicBezTo>
                  <a:lnTo>
                    <a:pt x="64" y="3403"/>
                  </a:lnTo>
                  <a:cubicBezTo>
                    <a:pt x="32" y="3529"/>
                    <a:pt x="0" y="3686"/>
                    <a:pt x="0" y="3781"/>
                  </a:cubicBezTo>
                  <a:lnTo>
                    <a:pt x="0" y="5198"/>
                  </a:lnTo>
                  <a:cubicBezTo>
                    <a:pt x="0" y="5482"/>
                    <a:pt x="127" y="5734"/>
                    <a:pt x="284" y="5860"/>
                  </a:cubicBezTo>
                  <a:cubicBezTo>
                    <a:pt x="127" y="6080"/>
                    <a:pt x="0" y="6301"/>
                    <a:pt x="0" y="6553"/>
                  </a:cubicBezTo>
                  <a:lnTo>
                    <a:pt x="0" y="7908"/>
                  </a:lnTo>
                  <a:cubicBezTo>
                    <a:pt x="0" y="8191"/>
                    <a:pt x="127" y="8443"/>
                    <a:pt x="284" y="8601"/>
                  </a:cubicBezTo>
                  <a:cubicBezTo>
                    <a:pt x="127" y="8790"/>
                    <a:pt x="0" y="9010"/>
                    <a:pt x="0" y="9262"/>
                  </a:cubicBezTo>
                  <a:lnTo>
                    <a:pt x="0" y="10649"/>
                  </a:lnTo>
                  <a:cubicBezTo>
                    <a:pt x="0" y="11184"/>
                    <a:pt x="473" y="11657"/>
                    <a:pt x="1009" y="11657"/>
                  </a:cubicBezTo>
                  <a:lnTo>
                    <a:pt x="10618" y="11657"/>
                  </a:lnTo>
                  <a:cubicBezTo>
                    <a:pt x="11185" y="11657"/>
                    <a:pt x="11657" y="11184"/>
                    <a:pt x="11657" y="10649"/>
                  </a:cubicBezTo>
                  <a:lnTo>
                    <a:pt x="11657" y="9262"/>
                  </a:lnTo>
                  <a:cubicBezTo>
                    <a:pt x="11657" y="8979"/>
                    <a:pt x="11531" y="8758"/>
                    <a:pt x="11374" y="8601"/>
                  </a:cubicBezTo>
                  <a:cubicBezTo>
                    <a:pt x="11531" y="8380"/>
                    <a:pt x="11657" y="8160"/>
                    <a:pt x="11657" y="7908"/>
                  </a:cubicBezTo>
                  <a:lnTo>
                    <a:pt x="11657" y="6553"/>
                  </a:lnTo>
                  <a:cubicBezTo>
                    <a:pt x="11657" y="6269"/>
                    <a:pt x="11531" y="6017"/>
                    <a:pt x="11374" y="5860"/>
                  </a:cubicBezTo>
                  <a:cubicBezTo>
                    <a:pt x="11531" y="5671"/>
                    <a:pt x="11657" y="5450"/>
                    <a:pt x="11657" y="5198"/>
                  </a:cubicBezTo>
                  <a:lnTo>
                    <a:pt x="11657" y="3781"/>
                  </a:lnTo>
                  <a:lnTo>
                    <a:pt x="11689" y="3781"/>
                  </a:lnTo>
                  <a:cubicBezTo>
                    <a:pt x="11689" y="3686"/>
                    <a:pt x="11657" y="3529"/>
                    <a:pt x="11594" y="3403"/>
                  </a:cubicBezTo>
                  <a:lnTo>
                    <a:pt x="10460" y="630"/>
                  </a:lnTo>
                  <a:cubicBezTo>
                    <a:pt x="10303" y="252"/>
                    <a:pt x="9925" y="0"/>
                    <a:pt x="95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5"/>
            <p:cNvSpPr/>
            <p:nvPr/>
          </p:nvSpPr>
          <p:spPr>
            <a:xfrm>
              <a:off x="-2485967" y="2649150"/>
              <a:ext cx="173300" cy="18150"/>
            </a:xfrm>
            <a:custGeom>
              <a:avLst/>
              <a:gdLst/>
              <a:ahLst/>
              <a:cxnLst/>
              <a:rect l="l" t="t" r="r" b="b"/>
              <a:pathLst>
                <a:path w="6932" h="726" extrusionOk="0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lnTo>
                    <a:pt x="6585" y="726"/>
                  </a:lnTo>
                  <a:cubicBezTo>
                    <a:pt x="6774" y="726"/>
                    <a:pt x="6931" y="568"/>
                    <a:pt x="6931" y="379"/>
                  </a:cubicBezTo>
                  <a:cubicBezTo>
                    <a:pt x="6931" y="159"/>
                    <a:pt x="6774" y="1"/>
                    <a:pt x="658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5"/>
            <p:cNvSpPr/>
            <p:nvPr/>
          </p:nvSpPr>
          <p:spPr>
            <a:xfrm>
              <a:off x="-2485967" y="2511325"/>
              <a:ext cx="173300" cy="18150"/>
            </a:xfrm>
            <a:custGeom>
              <a:avLst/>
              <a:gdLst/>
              <a:ahLst/>
              <a:cxnLst/>
              <a:rect l="l" t="t" r="r" b="b"/>
              <a:pathLst>
                <a:path w="6932" h="726" extrusionOk="0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78" y="725"/>
                  </a:cubicBezTo>
                  <a:lnTo>
                    <a:pt x="6585" y="725"/>
                  </a:lnTo>
                  <a:cubicBezTo>
                    <a:pt x="6774" y="725"/>
                    <a:pt x="6931" y="568"/>
                    <a:pt x="6931" y="379"/>
                  </a:cubicBezTo>
                  <a:cubicBezTo>
                    <a:pt x="6931" y="158"/>
                    <a:pt x="6774" y="1"/>
                    <a:pt x="658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5"/>
            <p:cNvSpPr/>
            <p:nvPr/>
          </p:nvSpPr>
          <p:spPr>
            <a:xfrm>
              <a:off x="-2540185" y="2511325"/>
              <a:ext cx="18125" cy="18925"/>
            </a:xfrm>
            <a:custGeom>
              <a:avLst/>
              <a:gdLst/>
              <a:ahLst/>
              <a:cxnLst/>
              <a:rect l="l" t="t" r="r" b="b"/>
              <a:pathLst>
                <a:path w="725" h="757" extrusionOk="0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57"/>
                    <a:pt x="378" y="757"/>
                  </a:cubicBezTo>
                  <a:cubicBezTo>
                    <a:pt x="567" y="757"/>
                    <a:pt x="725" y="568"/>
                    <a:pt x="725" y="379"/>
                  </a:cubicBezTo>
                  <a:cubicBezTo>
                    <a:pt x="725" y="158"/>
                    <a:pt x="567" y="1"/>
                    <a:pt x="3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5"/>
            <p:cNvSpPr/>
            <p:nvPr/>
          </p:nvSpPr>
          <p:spPr>
            <a:xfrm>
              <a:off x="-2485579" y="2580625"/>
              <a:ext cx="172525" cy="17350"/>
            </a:xfrm>
            <a:custGeom>
              <a:avLst/>
              <a:gdLst/>
              <a:ahLst/>
              <a:cxnLst/>
              <a:rect l="l" t="t" r="r" b="b"/>
              <a:pathLst>
                <a:path w="6901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58" y="693"/>
                    <a:pt x="347" y="693"/>
                  </a:cubicBezTo>
                  <a:lnTo>
                    <a:pt x="6554" y="693"/>
                  </a:lnTo>
                  <a:cubicBezTo>
                    <a:pt x="6774" y="693"/>
                    <a:pt x="6900" y="536"/>
                    <a:pt x="6900" y="347"/>
                  </a:cubicBezTo>
                  <a:cubicBezTo>
                    <a:pt x="6900" y="158"/>
                    <a:pt x="6774" y="0"/>
                    <a:pt x="65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5"/>
            <p:cNvSpPr/>
            <p:nvPr/>
          </p:nvSpPr>
          <p:spPr>
            <a:xfrm>
              <a:off x="-2540185" y="2580625"/>
              <a:ext cx="18125" cy="17350"/>
            </a:xfrm>
            <a:custGeom>
              <a:avLst/>
              <a:gdLst/>
              <a:ahLst/>
              <a:cxnLst/>
              <a:rect l="l" t="t" r="r" b="b"/>
              <a:pathLst>
                <a:path w="725" h="694" extrusionOk="0">
                  <a:moveTo>
                    <a:pt x="378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78" y="693"/>
                  </a:cubicBezTo>
                  <a:cubicBezTo>
                    <a:pt x="567" y="693"/>
                    <a:pt x="725" y="536"/>
                    <a:pt x="725" y="347"/>
                  </a:cubicBezTo>
                  <a:cubicBezTo>
                    <a:pt x="725" y="158"/>
                    <a:pt x="567" y="0"/>
                    <a:pt x="3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5"/>
            <p:cNvSpPr/>
            <p:nvPr/>
          </p:nvSpPr>
          <p:spPr>
            <a:xfrm>
              <a:off x="-2540185" y="2649150"/>
              <a:ext cx="18125" cy="18150"/>
            </a:xfrm>
            <a:custGeom>
              <a:avLst/>
              <a:gdLst/>
              <a:ahLst/>
              <a:cxnLst/>
              <a:rect l="l" t="t" r="r" b="b"/>
              <a:pathLst>
                <a:path w="725" h="726" extrusionOk="0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cubicBezTo>
                    <a:pt x="567" y="726"/>
                    <a:pt x="725" y="568"/>
                    <a:pt x="725" y="379"/>
                  </a:cubicBezTo>
                  <a:cubicBezTo>
                    <a:pt x="725" y="159"/>
                    <a:pt x="567" y="1"/>
                    <a:pt x="3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22" name="Google Shape;122;p25"/>
          <p:cNvCxnSpPr>
            <a:stCxn id="113" idx="3"/>
            <a:endCxn id="112" idx="2"/>
          </p:cNvCxnSpPr>
          <p:nvPr/>
        </p:nvCxnSpPr>
        <p:spPr>
          <a:xfrm rot="5400000">
            <a:off x="5328190" y="2201341"/>
            <a:ext cx="1257300" cy="1278300"/>
          </a:xfrm>
          <a:prstGeom prst="bentConnector3">
            <a:avLst>
              <a:gd name="adj1" fmla="val 50004"/>
            </a:avLst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3" name="Google Shape;123;p25"/>
          <p:cNvCxnSpPr>
            <a:stCxn id="113" idx="3"/>
            <a:endCxn id="111" idx="2"/>
          </p:cNvCxnSpPr>
          <p:nvPr/>
        </p:nvCxnSpPr>
        <p:spPr>
          <a:xfrm rot="5400000">
            <a:off x="5743690" y="2616841"/>
            <a:ext cx="1257300" cy="447300"/>
          </a:xfrm>
          <a:prstGeom prst="bentConnector3">
            <a:avLst>
              <a:gd name="adj1" fmla="val 50004"/>
            </a:avLst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4" name="Google Shape;124;p25"/>
          <p:cNvCxnSpPr>
            <a:stCxn id="113" idx="3"/>
            <a:endCxn id="110" idx="2"/>
          </p:cNvCxnSpPr>
          <p:nvPr/>
        </p:nvCxnSpPr>
        <p:spPr>
          <a:xfrm rot="-5400000" flipH="1">
            <a:off x="6159040" y="2648791"/>
            <a:ext cx="1257300" cy="383400"/>
          </a:xfrm>
          <a:prstGeom prst="bentConnector3">
            <a:avLst>
              <a:gd name="adj1" fmla="val 50004"/>
            </a:avLst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5" name="Google Shape;125;p25"/>
          <p:cNvCxnSpPr>
            <a:stCxn id="113" idx="3"/>
            <a:endCxn id="109" idx="2"/>
          </p:cNvCxnSpPr>
          <p:nvPr/>
        </p:nvCxnSpPr>
        <p:spPr>
          <a:xfrm rot="-5400000" flipH="1">
            <a:off x="6574540" y="2233291"/>
            <a:ext cx="1257300" cy="1214400"/>
          </a:xfrm>
          <a:prstGeom prst="bentConnector3">
            <a:avLst>
              <a:gd name="adj1" fmla="val 50004"/>
            </a:avLst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6" name="Google Shape;126;p25"/>
          <p:cNvGrpSpPr/>
          <p:nvPr/>
        </p:nvGrpSpPr>
        <p:grpSpPr>
          <a:xfrm>
            <a:off x="5142093" y="3632583"/>
            <a:ext cx="351136" cy="365769"/>
            <a:chOff x="-65129950" y="2646800"/>
            <a:chExt cx="311125" cy="317425"/>
          </a:xfrm>
        </p:grpSpPr>
        <p:sp>
          <p:nvSpPr>
            <p:cNvPr id="127" name="Google Shape;127;p25"/>
            <p:cNvSpPr/>
            <p:nvPr/>
          </p:nvSpPr>
          <p:spPr>
            <a:xfrm>
              <a:off x="-65129950" y="2646800"/>
              <a:ext cx="311125" cy="317425"/>
            </a:xfrm>
            <a:custGeom>
              <a:avLst/>
              <a:gdLst/>
              <a:ahLst/>
              <a:cxnLst/>
              <a:rect l="l" t="t" r="r" b="b"/>
              <a:pathLst>
                <a:path w="12445" h="12697" extrusionOk="0">
                  <a:moveTo>
                    <a:pt x="6648" y="851"/>
                  </a:moveTo>
                  <a:lnTo>
                    <a:pt x="6648" y="1954"/>
                  </a:lnTo>
                  <a:lnTo>
                    <a:pt x="5860" y="1954"/>
                  </a:lnTo>
                  <a:lnTo>
                    <a:pt x="5860" y="851"/>
                  </a:lnTo>
                  <a:close/>
                  <a:moveTo>
                    <a:pt x="1261" y="1954"/>
                  </a:moveTo>
                  <a:cubicBezTo>
                    <a:pt x="1355" y="1954"/>
                    <a:pt x="1450" y="1985"/>
                    <a:pt x="1544" y="2080"/>
                  </a:cubicBezTo>
                  <a:cubicBezTo>
                    <a:pt x="1733" y="2237"/>
                    <a:pt x="1733" y="2521"/>
                    <a:pt x="1576" y="2678"/>
                  </a:cubicBezTo>
                  <a:cubicBezTo>
                    <a:pt x="1497" y="2757"/>
                    <a:pt x="1387" y="2797"/>
                    <a:pt x="1276" y="2797"/>
                  </a:cubicBezTo>
                  <a:cubicBezTo>
                    <a:pt x="1166" y="2797"/>
                    <a:pt x="1056" y="2757"/>
                    <a:pt x="977" y="2678"/>
                  </a:cubicBezTo>
                  <a:cubicBezTo>
                    <a:pt x="819" y="2521"/>
                    <a:pt x="819" y="2237"/>
                    <a:pt x="977" y="2080"/>
                  </a:cubicBezTo>
                  <a:cubicBezTo>
                    <a:pt x="1072" y="1985"/>
                    <a:pt x="1198" y="1954"/>
                    <a:pt x="1261" y="1954"/>
                  </a:cubicBezTo>
                  <a:close/>
                  <a:moveTo>
                    <a:pt x="11216" y="1954"/>
                  </a:moveTo>
                  <a:cubicBezTo>
                    <a:pt x="11468" y="1954"/>
                    <a:pt x="11626" y="2143"/>
                    <a:pt x="11626" y="2395"/>
                  </a:cubicBezTo>
                  <a:cubicBezTo>
                    <a:pt x="11626" y="2615"/>
                    <a:pt x="11437" y="2836"/>
                    <a:pt x="11216" y="2836"/>
                  </a:cubicBezTo>
                  <a:cubicBezTo>
                    <a:pt x="11027" y="2836"/>
                    <a:pt x="10807" y="2615"/>
                    <a:pt x="10807" y="2395"/>
                  </a:cubicBezTo>
                  <a:cubicBezTo>
                    <a:pt x="10807" y="2143"/>
                    <a:pt x="10996" y="1954"/>
                    <a:pt x="11216" y="1954"/>
                  </a:cubicBezTo>
                  <a:close/>
                  <a:moveTo>
                    <a:pt x="6270" y="2773"/>
                  </a:moveTo>
                  <a:cubicBezTo>
                    <a:pt x="8759" y="2773"/>
                    <a:pt x="10807" y="4821"/>
                    <a:pt x="10807" y="7341"/>
                  </a:cubicBezTo>
                  <a:cubicBezTo>
                    <a:pt x="10807" y="9861"/>
                    <a:pt x="8759" y="11909"/>
                    <a:pt x="6270" y="11909"/>
                  </a:cubicBezTo>
                  <a:cubicBezTo>
                    <a:pt x="3781" y="11909"/>
                    <a:pt x="1733" y="9861"/>
                    <a:pt x="1733" y="7341"/>
                  </a:cubicBezTo>
                  <a:cubicBezTo>
                    <a:pt x="1733" y="4821"/>
                    <a:pt x="3781" y="2773"/>
                    <a:pt x="6270" y="2773"/>
                  </a:cubicBezTo>
                  <a:close/>
                  <a:moveTo>
                    <a:pt x="4663" y="0"/>
                  </a:moveTo>
                  <a:cubicBezTo>
                    <a:pt x="4411" y="0"/>
                    <a:pt x="4254" y="189"/>
                    <a:pt x="4254" y="410"/>
                  </a:cubicBezTo>
                  <a:cubicBezTo>
                    <a:pt x="4254" y="662"/>
                    <a:pt x="4474" y="851"/>
                    <a:pt x="4663" y="851"/>
                  </a:cubicBezTo>
                  <a:lnTo>
                    <a:pt x="5104" y="851"/>
                  </a:lnTo>
                  <a:lnTo>
                    <a:pt x="5104" y="2111"/>
                  </a:lnTo>
                  <a:cubicBezTo>
                    <a:pt x="4254" y="2300"/>
                    <a:pt x="3466" y="2710"/>
                    <a:pt x="2836" y="3245"/>
                  </a:cubicBezTo>
                  <a:lnTo>
                    <a:pt x="2489" y="2899"/>
                  </a:lnTo>
                  <a:cubicBezTo>
                    <a:pt x="2741" y="2426"/>
                    <a:pt x="2647" y="1891"/>
                    <a:pt x="2269" y="1481"/>
                  </a:cubicBezTo>
                  <a:cubicBezTo>
                    <a:pt x="2032" y="1245"/>
                    <a:pt x="1717" y="1127"/>
                    <a:pt x="1394" y="1127"/>
                  </a:cubicBezTo>
                  <a:cubicBezTo>
                    <a:pt x="1072" y="1127"/>
                    <a:pt x="741" y="1245"/>
                    <a:pt x="473" y="1481"/>
                  </a:cubicBezTo>
                  <a:cubicBezTo>
                    <a:pt x="0" y="1954"/>
                    <a:pt x="0" y="2741"/>
                    <a:pt x="473" y="3245"/>
                  </a:cubicBezTo>
                  <a:cubicBezTo>
                    <a:pt x="725" y="3498"/>
                    <a:pt x="1040" y="3624"/>
                    <a:pt x="1355" y="3624"/>
                  </a:cubicBezTo>
                  <a:cubicBezTo>
                    <a:pt x="1544" y="3624"/>
                    <a:pt x="1702" y="3561"/>
                    <a:pt x="1891" y="3498"/>
                  </a:cubicBezTo>
                  <a:lnTo>
                    <a:pt x="2269" y="3844"/>
                  </a:lnTo>
                  <a:cubicBezTo>
                    <a:pt x="1481" y="4789"/>
                    <a:pt x="946" y="6018"/>
                    <a:pt x="946" y="7341"/>
                  </a:cubicBezTo>
                  <a:cubicBezTo>
                    <a:pt x="946" y="10303"/>
                    <a:pt x="3371" y="12697"/>
                    <a:pt x="6301" y="12697"/>
                  </a:cubicBezTo>
                  <a:cubicBezTo>
                    <a:pt x="9263" y="12697"/>
                    <a:pt x="11657" y="10303"/>
                    <a:pt x="11657" y="7341"/>
                  </a:cubicBezTo>
                  <a:cubicBezTo>
                    <a:pt x="11657" y="6018"/>
                    <a:pt x="11185" y="4789"/>
                    <a:pt x="10365" y="3844"/>
                  </a:cubicBezTo>
                  <a:lnTo>
                    <a:pt x="10712" y="3498"/>
                  </a:lnTo>
                  <a:cubicBezTo>
                    <a:pt x="10838" y="3561"/>
                    <a:pt x="11027" y="3624"/>
                    <a:pt x="11216" y="3624"/>
                  </a:cubicBezTo>
                  <a:cubicBezTo>
                    <a:pt x="11909" y="3624"/>
                    <a:pt x="12445" y="3056"/>
                    <a:pt x="12445" y="2363"/>
                  </a:cubicBezTo>
                  <a:cubicBezTo>
                    <a:pt x="12445" y="1670"/>
                    <a:pt x="11909" y="1135"/>
                    <a:pt x="11216" y="1135"/>
                  </a:cubicBezTo>
                  <a:cubicBezTo>
                    <a:pt x="10555" y="1135"/>
                    <a:pt x="10019" y="1670"/>
                    <a:pt x="10019" y="2363"/>
                  </a:cubicBezTo>
                  <a:cubicBezTo>
                    <a:pt x="10019" y="2552"/>
                    <a:pt x="10050" y="2710"/>
                    <a:pt x="10113" y="2899"/>
                  </a:cubicBezTo>
                  <a:lnTo>
                    <a:pt x="9767" y="3245"/>
                  </a:lnTo>
                  <a:cubicBezTo>
                    <a:pt x="9137" y="2710"/>
                    <a:pt x="8349" y="2300"/>
                    <a:pt x="7530" y="2111"/>
                  </a:cubicBezTo>
                  <a:lnTo>
                    <a:pt x="7530" y="851"/>
                  </a:lnTo>
                  <a:lnTo>
                    <a:pt x="7971" y="851"/>
                  </a:lnTo>
                  <a:cubicBezTo>
                    <a:pt x="8192" y="851"/>
                    <a:pt x="8349" y="662"/>
                    <a:pt x="8349" y="410"/>
                  </a:cubicBezTo>
                  <a:cubicBezTo>
                    <a:pt x="8349" y="189"/>
                    <a:pt x="8160" y="0"/>
                    <a:pt x="79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5"/>
            <p:cNvSpPr/>
            <p:nvPr/>
          </p:nvSpPr>
          <p:spPr>
            <a:xfrm>
              <a:off x="-65066950" y="2738175"/>
              <a:ext cx="187475" cy="185100"/>
            </a:xfrm>
            <a:custGeom>
              <a:avLst/>
              <a:gdLst/>
              <a:ahLst/>
              <a:cxnLst/>
              <a:rect l="l" t="t" r="r" b="b"/>
              <a:pathLst>
                <a:path w="7499" h="7404" extrusionOk="0">
                  <a:moveTo>
                    <a:pt x="3309" y="819"/>
                  </a:moveTo>
                  <a:lnTo>
                    <a:pt x="3309" y="3686"/>
                  </a:lnTo>
                  <a:cubicBezTo>
                    <a:pt x="3309" y="3938"/>
                    <a:pt x="3498" y="4127"/>
                    <a:pt x="3718" y="4127"/>
                  </a:cubicBezTo>
                  <a:lnTo>
                    <a:pt x="6612" y="4127"/>
                  </a:lnTo>
                  <a:cubicBezTo>
                    <a:pt x="6410" y="5529"/>
                    <a:pt x="5188" y="6585"/>
                    <a:pt x="3750" y="6585"/>
                  </a:cubicBezTo>
                  <a:cubicBezTo>
                    <a:pt x="2143" y="6585"/>
                    <a:pt x="820" y="5261"/>
                    <a:pt x="820" y="3686"/>
                  </a:cubicBezTo>
                  <a:cubicBezTo>
                    <a:pt x="820" y="2237"/>
                    <a:pt x="1891" y="1008"/>
                    <a:pt x="3309" y="819"/>
                  </a:cubicBezTo>
                  <a:close/>
                  <a:moveTo>
                    <a:pt x="3750" y="0"/>
                  </a:moveTo>
                  <a:cubicBezTo>
                    <a:pt x="1702" y="0"/>
                    <a:pt x="1" y="1638"/>
                    <a:pt x="1" y="3686"/>
                  </a:cubicBezTo>
                  <a:cubicBezTo>
                    <a:pt x="1" y="5734"/>
                    <a:pt x="1671" y="7404"/>
                    <a:pt x="3750" y="7404"/>
                  </a:cubicBezTo>
                  <a:cubicBezTo>
                    <a:pt x="5798" y="7404"/>
                    <a:pt x="7499" y="5734"/>
                    <a:pt x="7499" y="3686"/>
                  </a:cubicBezTo>
                  <a:cubicBezTo>
                    <a:pt x="7499" y="3466"/>
                    <a:pt x="7278" y="3277"/>
                    <a:pt x="7058" y="3277"/>
                  </a:cubicBezTo>
                  <a:lnTo>
                    <a:pt x="4128" y="3277"/>
                  </a:lnTo>
                  <a:lnTo>
                    <a:pt x="4128" y="378"/>
                  </a:lnTo>
                  <a:cubicBezTo>
                    <a:pt x="4128" y="158"/>
                    <a:pt x="3939" y="0"/>
                    <a:pt x="37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" name="Google Shape;129;p25"/>
          <p:cNvGrpSpPr/>
          <p:nvPr/>
        </p:nvGrpSpPr>
        <p:grpSpPr>
          <a:xfrm>
            <a:off x="5965703" y="3632603"/>
            <a:ext cx="365756" cy="365747"/>
            <a:chOff x="1412450" y="1954475"/>
            <a:chExt cx="297750" cy="296175"/>
          </a:xfrm>
        </p:grpSpPr>
        <p:sp>
          <p:nvSpPr>
            <p:cNvPr id="130" name="Google Shape;130;p25"/>
            <p:cNvSpPr/>
            <p:nvPr/>
          </p:nvSpPr>
          <p:spPr>
            <a:xfrm>
              <a:off x="1483350" y="2023800"/>
              <a:ext cx="155975" cy="155975"/>
            </a:xfrm>
            <a:custGeom>
              <a:avLst/>
              <a:gdLst/>
              <a:ahLst/>
              <a:cxnLst/>
              <a:rect l="l" t="t" r="r" b="b"/>
              <a:pathLst>
                <a:path w="6239" h="6239" extrusionOk="0">
                  <a:moveTo>
                    <a:pt x="3119" y="2079"/>
                  </a:moveTo>
                  <a:cubicBezTo>
                    <a:pt x="3529" y="2079"/>
                    <a:pt x="3844" y="2395"/>
                    <a:pt x="3844" y="2773"/>
                  </a:cubicBezTo>
                  <a:cubicBezTo>
                    <a:pt x="3844" y="3182"/>
                    <a:pt x="3529" y="3497"/>
                    <a:pt x="3119" y="3497"/>
                  </a:cubicBezTo>
                  <a:cubicBezTo>
                    <a:pt x="2741" y="3497"/>
                    <a:pt x="2426" y="3182"/>
                    <a:pt x="2426" y="2773"/>
                  </a:cubicBezTo>
                  <a:cubicBezTo>
                    <a:pt x="2426" y="2395"/>
                    <a:pt x="2741" y="2079"/>
                    <a:pt x="3119" y="2079"/>
                  </a:cubicBezTo>
                  <a:close/>
                  <a:moveTo>
                    <a:pt x="3119" y="725"/>
                  </a:moveTo>
                  <a:cubicBezTo>
                    <a:pt x="4474" y="725"/>
                    <a:pt x="5577" y="1827"/>
                    <a:pt x="5577" y="3182"/>
                  </a:cubicBezTo>
                  <a:cubicBezTo>
                    <a:pt x="5577" y="3686"/>
                    <a:pt x="5388" y="4159"/>
                    <a:pt x="5136" y="4537"/>
                  </a:cubicBezTo>
                  <a:cubicBezTo>
                    <a:pt x="4884" y="4190"/>
                    <a:pt x="4537" y="3907"/>
                    <a:pt x="4191" y="3718"/>
                  </a:cubicBezTo>
                  <a:cubicBezTo>
                    <a:pt x="4411" y="3497"/>
                    <a:pt x="4537" y="3182"/>
                    <a:pt x="4537" y="2804"/>
                  </a:cubicBezTo>
                  <a:cubicBezTo>
                    <a:pt x="4537" y="2079"/>
                    <a:pt x="3907" y="1449"/>
                    <a:pt x="3151" y="1449"/>
                  </a:cubicBezTo>
                  <a:cubicBezTo>
                    <a:pt x="2426" y="1449"/>
                    <a:pt x="1796" y="2079"/>
                    <a:pt x="1796" y="2804"/>
                  </a:cubicBezTo>
                  <a:cubicBezTo>
                    <a:pt x="1796" y="3182"/>
                    <a:pt x="1891" y="3497"/>
                    <a:pt x="2143" y="3718"/>
                  </a:cubicBezTo>
                  <a:cubicBezTo>
                    <a:pt x="1733" y="3907"/>
                    <a:pt x="1418" y="4190"/>
                    <a:pt x="1198" y="4537"/>
                  </a:cubicBezTo>
                  <a:cubicBezTo>
                    <a:pt x="914" y="4159"/>
                    <a:pt x="756" y="3686"/>
                    <a:pt x="756" y="3182"/>
                  </a:cubicBezTo>
                  <a:cubicBezTo>
                    <a:pt x="662" y="1796"/>
                    <a:pt x="1796" y="725"/>
                    <a:pt x="3119" y="725"/>
                  </a:cubicBezTo>
                  <a:close/>
                  <a:moveTo>
                    <a:pt x="3119" y="4190"/>
                  </a:moveTo>
                  <a:cubicBezTo>
                    <a:pt x="3749" y="4190"/>
                    <a:pt x="4317" y="4505"/>
                    <a:pt x="4632" y="5041"/>
                  </a:cubicBezTo>
                  <a:cubicBezTo>
                    <a:pt x="4222" y="5387"/>
                    <a:pt x="3686" y="5577"/>
                    <a:pt x="3119" y="5577"/>
                  </a:cubicBezTo>
                  <a:cubicBezTo>
                    <a:pt x="2584" y="5577"/>
                    <a:pt x="2017" y="5387"/>
                    <a:pt x="1639" y="5041"/>
                  </a:cubicBezTo>
                  <a:cubicBezTo>
                    <a:pt x="1954" y="4505"/>
                    <a:pt x="2489" y="4190"/>
                    <a:pt x="3119" y="4190"/>
                  </a:cubicBezTo>
                  <a:close/>
                  <a:moveTo>
                    <a:pt x="3119" y="0"/>
                  </a:moveTo>
                  <a:cubicBezTo>
                    <a:pt x="1387" y="0"/>
                    <a:pt x="0" y="1418"/>
                    <a:pt x="0" y="3119"/>
                  </a:cubicBezTo>
                  <a:cubicBezTo>
                    <a:pt x="0" y="4852"/>
                    <a:pt x="1387" y="6238"/>
                    <a:pt x="3119" y="6238"/>
                  </a:cubicBezTo>
                  <a:cubicBezTo>
                    <a:pt x="4852" y="6238"/>
                    <a:pt x="6238" y="4820"/>
                    <a:pt x="6238" y="3119"/>
                  </a:cubicBezTo>
                  <a:cubicBezTo>
                    <a:pt x="6238" y="1386"/>
                    <a:pt x="4821" y="0"/>
                    <a:pt x="31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5"/>
            <p:cNvSpPr/>
            <p:nvPr/>
          </p:nvSpPr>
          <p:spPr>
            <a:xfrm>
              <a:off x="1412450" y="1954475"/>
              <a:ext cx="297750" cy="296175"/>
            </a:xfrm>
            <a:custGeom>
              <a:avLst/>
              <a:gdLst/>
              <a:ahLst/>
              <a:cxnLst/>
              <a:rect l="l" t="t" r="r" b="b"/>
              <a:pathLst>
                <a:path w="11910" h="11847" extrusionOk="0">
                  <a:moveTo>
                    <a:pt x="6365" y="662"/>
                  </a:moveTo>
                  <a:lnTo>
                    <a:pt x="6522" y="1513"/>
                  </a:lnTo>
                  <a:cubicBezTo>
                    <a:pt x="6554" y="1702"/>
                    <a:pt x="6617" y="1765"/>
                    <a:pt x="6774" y="1797"/>
                  </a:cubicBezTo>
                  <a:cubicBezTo>
                    <a:pt x="7342" y="1923"/>
                    <a:pt x="7814" y="2112"/>
                    <a:pt x="8287" y="2427"/>
                  </a:cubicBezTo>
                  <a:cubicBezTo>
                    <a:pt x="8350" y="2474"/>
                    <a:pt x="8421" y="2498"/>
                    <a:pt x="8488" y="2498"/>
                  </a:cubicBezTo>
                  <a:cubicBezTo>
                    <a:pt x="8554" y="2498"/>
                    <a:pt x="8618" y="2474"/>
                    <a:pt x="8665" y="2427"/>
                  </a:cubicBezTo>
                  <a:lnTo>
                    <a:pt x="9389" y="1923"/>
                  </a:lnTo>
                  <a:lnTo>
                    <a:pt x="9925" y="2490"/>
                  </a:lnTo>
                  <a:lnTo>
                    <a:pt x="9421" y="3183"/>
                  </a:lnTo>
                  <a:cubicBezTo>
                    <a:pt x="9358" y="3309"/>
                    <a:pt x="9358" y="3466"/>
                    <a:pt x="9421" y="3592"/>
                  </a:cubicBezTo>
                  <a:cubicBezTo>
                    <a:pt x="9736" y="4065"/>
                    <a:pt x="9925" y="4537"/>
                    <a:pt x="10051" y="5073"/>
                  </a:cubicBezTo>
                  <a:cubicBezTo>
                    <a:pt x="10082" y="5231"/>
                    <a:pt x="10209" y="5294"/>
                    <a:pt x="10335" y="5357"/>
                  </a:cubicBezTo>
                  <a:lnTo>
                    <a:pt x="11185" y="5514"/>
                  </a:lnTo>
                  <a:lnTo>
                    <a:pt x="11185" y="6302"/>
                  </a:lnTo>
                  <a:lnTo>
                    <a:pt x="10335" y="6459"/>
                  </a:lnTo>
                  <a:cubicBezTo>
                    <a:pt x="10177" y="6491"/>
                    <a:pt x="10082" y="6585"/>
                    <a:pt x="10051" y="6743"/>
                  </a:cubicBezTo>
                  <a:cubicBezTo>
                    <a:pt x="9925" y="7278"/>
                    <a:pt x="9736" y="7751"/>
                    <a:pt x="9421" y="8224"/>
                  </a:cubicBezTo>
                  <a:cubicBezTo>
                    <a:pt x="9358" y="8350"/>
                    <a:pt x="9358" y="8507"/>
                    <a:pt x="9421" y="8633"/>
                  </a:cubicBezTo>
                  <a:lnTo>
                    <a:pt x="9925" y="9326"/>
                  </a:lnTo>
                  <a:lnTo>
                    <a:pt x="9389" y="9893"/>
                  </a:lnTo>
                  <a:lnTo>
                    <a:pt x="8665" y="9358"/>
                  </a:lnTo>
                  <a:cubicBezTo>
                    <a:pt x="8618" y="9326"/>
                    <a:pt x="8554" y="9310"/>
                    <a:pt x="8488" y="9310"/>
                  </a:cubicBezTo>
                  <a:cubicBezTo>
                    <a:pt x="8421" y="9310"/>
                    <a:pt x="8350" y="9326"/>
                    <a:pt x="8287" y="9358"/>
                  </a:cubicBezTo>
                  <a:cubicBezTo>
                    <a:pt x="7814" y="9673"/>
                    <a:pt x="7342" y="9893"/>
                    <a:pt x="6774" y="9988"/>
                  </a:cubicBezTo>
                  <a:cubicBezTo>
                    <a:pt x="6617" y="10051"/>
                    <a:pt x="6554" y="10145"/>
                    <a:pt x="6522" y="10271"/>
                  </a:cubicBezTo>
                  <a:lnTo>
                    <a:pt x="6365" y="11153"/>
                  </a:lnTo>
                  <a:lnTo>
                    <a:pt x="5577" y="11153"/>
                  </a:lnTo>
                  <a:lnTo>
                    <a:pt x="5420" y="10271"/>
                  </a:lnTo>
                  <a:cubicBezTo>
                    <a:pt x="5357" y="10114"/>
                    <a:pt x="5294" y="10051"/>
                    <a:pt x="5136" y="9988"/>
                  </a:cubicBezTo>
                  <a:cubicBezTo>
                    <a:pt x="4569" y="9893"/>
                    <a:pt x="4097" y="9673"/>
                    <a:pt x="3624" y="9358"/>
                  </a:cubicBezTo>
                  <a:cubicBezTo>
                    <a:pt x="3561" y="9326"/>
                    <a:pt x="3498" y="9310"/>
                    <a:pt x="3435" y="9310"/>
                  </a:cubicBezTo>
                  <a:cubicBezTo>
                    <a:pt x="3372" y="9310"/>
                    <a:pt x="3309" y="9326"/>
                    <a:pt x="3246" y="9358"/>
                  </a:cubicBezTo>
                  <a:lnTo>
                    <a:pt x="2521" y="9893"/>
                  </a:lnTo>
                  <a:lnTo>
                    <a:pt x="1986" y="9326"/>
                  </a:lnTo>
                  <a:lnTo>
                    <a:pt x="2490" y="8633"/>
                  </a:lnTo>
                  <a:cubicBezTo>
                    <a:pt x="2584" y="8507"/>
                    <a:pt x="2584" y="8350"/>
                    <a:pt x="2490" y="8224"/>
                  </a:cubicBezTo>
                  <a:cubicBezTo>
                    <a:pt x="2175" y="7751"/>
                    <a:pt x="1986" y="7278"/>
                    <a:pt x="1860" y="6743"/>
                  </a:cubicBezTo>
                  <a:cubicBezTo>
                    <a:pt x="1828" y="6585"/>
                    <a:pt x="1702" y="6491"/>
                    <a:pt x="1576" y="6459"/>
                  </a:cubicBezTo>
                  <a:lnTo>
                    <a:pt x="726" y="6302"/>
                  </a:lnTo>
                  <a:lnTo>
                    <a:pt x="726" y="5514"/>
                  </a:lnTo>
                  <a:lnTo>
                    <a:pt x="1576" y="5357"/>
                  </a:lnTo>
                  <a:cubicBezTo>
                    <a:pt x="1734" y="5325"/>
                    <a:pt x="1828" y="5231"/>
                    <a:pt x="1860" y="5073"/>
                  </a:cubicBezTo>
                  <a:cubicBezTo>
                    <a:pt x="1986" y="4506"/>
                    <a:pt x="2175" y="4065"/>
                    <a:pt x="2490" y="3592"/>
                  </a:cubicBezTo>
                  <a:cubicBezTo>
                    <a:pt x="2584" y="3466"/>
                    <a:pt x="2584" y="3309"/>
                    <a:pt x="2490" y="3183"/>
                  </a:cubicBezTo>
                  <a:lnTo>
                    <a:pt x="1986" y="2490"/>
                  </a:lnTo>
                  <a:lnTo>
                    <a:pt x="2521" y="1923"/>
                  </a:lnTo>
                  <a:lnTo>
                    <a:pt x="3246" y="2427"/>
                  </a:lnTo>
                  <a:cubicBezTo>
                    <a:pt x="3309" y="2474"/>
                    <a:pt x="3372" y="2498"/>
                    <a:pt x="3435" y="2498"/>
                  </a:cubicBezTo>
                  <a:cubicBezTo>
                    <a:pt x="3498" y="2498"/>
                    <a:pt x="3561" y="2474"/>
                    <a:pt x="3624" y="2427"/>
                  </a:cubicBezTo>
                  <a:cubicBezTo>
                    <a:pt x="4097" y="2112"/>
                    <a:pt x="4569" y="1923"/>
                    <a:pt x="5136" y="1797"/>
                  </a:cubicBezTo>
                  <a:cubicBezTo>
                    <a:pt x="5294" y="1765"/>
                    <a:pt x="5357" y="1639"/>
                    <a:pt x="5420" y="1513"/>
                  </a:cubicBezTo>
                  <a:lnTo>
                    <a:pt x="5577" y="662"/>
                  </a:lnTo>
                  <a:close/>
                  <a:moveTo>
                    <a:pt x="5262" y="1"/>
                  </a:moveTo>
                  <a:cubicBezTo>
                    <a:pt x="5073" y="1"/>
                    <a:pt x="4916" y="127"/>
                    <a:pt x="4884" y="284"/>
                  </a:cubicBezTo>
                  <a:lnTo>
                    <a:pt x="4727" y="1166"/>
                  </a:lnTo>
                  <a:cubicBezTo>
                    <a:pt x="4254" y="1292"/>
                    <a:pt x="3813" y="1481"/>
                    <a:pt x="3435" y="1734"/>
                  </a:cubicBezTo>
                  <a:lnTo>
                    <a:pt x="2679" y="1229"/>
                  </a:lnTo>
                  <a:cubicBezTo>
                    <a:pt x="2610" y="1174"/>
                    <a:pt x="2541" y="1149"/>
                    <a:pt x="2474" y="1149"/>
                  </a:cubicBezTo>
                  <a:cubicBezTo>
                    <a:pt x="2389" y="1149"/>
                    <a:pt x="2309" y="1190"/>
                    <a:pt x="2238" y="1261"/>
                  </a:cubicBezTo>
                  <a:lnTo>
                    <a:pt x="1261" y="2238"/>
                  </a:lnTo>
                  <a:cubicBezTo>
                    <a:pt x="1135" y="2364"/>
                    <a:pt x="1135" y="2553"/>
                    <a:pt x="1230" y="2679"/>
                  </a:cubicBezTo>
                  <a:lnTo>
                    <a:pt x="1734" y="3435"/>
                  </a:lnTo>
                  <a:cubicBezTo>
                    <a:pt x="1513" y="3813"/>
                    <a:pt x="1324" y="4254"/>
                    <a:pt x="1198" y="4726"/>
                  </a:cubicBezTo>
                  <a:lnTo>
                    <a:pt x="284" y="4884"/>
                  </a:lnTo>
                  <a:cubicBezTo>
                    <a:pt x="127" y="4915"/>
                    <a:pt x="1" y="5042"/>
                    <a:pt x="1" y="5231"/>
                  </a:cubicBezTo>
                  <a:lnTo>
                    <a:pt x="1" y="6617"/>
                  </a:lnTo>
                  <a:cubicBezTo>
                    <a:pt x="64" y="6774"/>
                    <a:pt x="158" y="6932"/>
                    <a:pt x="316" y="6963"/>
                  </a:cubicBezTo>
                  <a:lnTo>
                    <a:pt x="1230" y="7121"/>
                  </a:lnTo>
                  <a:cubicBezTo>
                    <a:pt x="1356" y="7593"/>
                    <a:pt x="1545" y="8034"/>
                    <a:pt x="1797" y="8413"/>
                  </a:cubicBezTo>
                  <a:lnTo>
                    <a:pt x="1261" y="9169"/>
                  </a:lnTo>
                  <a:cubicBezTo>
                    <a:pt x="1167" y="9295"/>
                    <a:pt x="1198" y="9484"/>
                    <a:pt x="1324" y="9610"/>
                  </a:cubicBezTo>
                  <a:lnTo>
                    <a:pt x="2301" y="10586"/>
                  </a:lnTo>
                  <a:cubicBezTo>
                    <a:pt x="2368" y="10654"/>
                    <a:pt x="2454" y="10685"/>
                    <a:pt x="2533" y="10685"/>
                  </a:cubicBezTo>
                  <a:cubicBezTo>
                    <a:pt x="2602" y="10685"/>
                    <a:pt x="2666" y="10662"/>
                    <a:pt x="2710" y="10618"/>
                  </a:cubicBezTo>
                  <a:lnTo>
                    <a:pt x="3466" y="10114"/>
                  </a:lnTo>
                  <a:cubicBezTo>
                    <a:pt x="3876" y="10366"/>
                    <a:pt x="4286" y="10555"/>
                    <a:pt x="4790" y="10681"/>
                  </a:cubicBezTo>
                  <a:lnTo>
                    <a:pt x="4947" y="11563"/>
                  </a:lnTo>
                  <a:cubicBezTo>
                    <a:pt x="4979" y="11721"/>
                    <a:pt x="5105" y="11847"/>
                    <a:pt x="5294" y="11847"/>
                  </a:cubicBezTo>
                  <a:lnTo>
                    <a:pt x="6680" y="11847"/>
                  </a:lnTo>
                  <a:cubicBezTo>
                    <a:pt x="6837" y="11847"/>
                    <a:pt x="6995" y="11721"/>
                    <a:pt x="7027" y="11563"/>
                  </a:cubicBezTo>
                  <a:lnTo>
                    <a:pt x="7184" y="10681"/>
                  </a:lnTo>
                  <a:cubicBezTo>
                    <a:pt x="7657" y="10555"/>
                    <a:pt x="8098" y="10366"/>
                    <a:pt x="8476" y="10114"/>
                  </a:cubicBezTo>
                  <a:lnTo>
                    <a:pt x="9232" y="10618"/>
                  </a:lnTo>
                  <a:cubicBezTo>
                    <a:pt x="9301" y="10673"/>
                    <a:pt x="9370" y="10698"/>
                    <a:pt x="9436" y="10698"/>
                  </a:cubicBezTo>
                  <a:cubicBezTo>
                    <a:pt x="9521" y="10698"/>
                    <a:pt x="9602" y="10657"/>
                    <a:pt x="9673" y="10586"/>
                  </a:cubicBezTo>
                  <a:lnTo>
                    <a:pt x="10650" y="9610"/>
                  </a:lnTo>
                  <a:cubicBezTo>
                    <a:pt x="10776" y="9484"/>
                    <a:pt x="10776" y="9295"/>
                    <a:pt x="10681" y="9169"/>
                  </a:cubicBezTo>
                  <a:lnTo>
                    <a:pt x="10177" y="8413"/>
                  </a:lnTo>
                  <a:cubicBezTo>
                    <a:pt x="10398" y="8034"/>
                    <a:pt x="10618" y="7593"/>
                    <a:pt x="10713" y="7121"/>
                  </a:cubicBezTo>
                  <a:lnTo>
                    <a:pt x="11626" y="6963"/>
                  </a:lnTo>
                  <a:cubicBezTo>
                    <a:pt x="11784" y="6932"/>
                    <a:pt x="11910" y="6806"/>
                    <a:pt x="11910" y="6617"/>
                  </a:cubicBezTo>
                  <a:lnTo>
                    <a:pt x="11910" y="5231"/>
                  </a:lnTo>
                  <a:cubicBezTo>
                    <a:pt x="11910" y="5073"/>
                    <a:pt x="11784" y="4915"/>
                    <a:pt x="11626" y="4884"/>
                  </a:cubicBezTo>
                  <a:lnTo>
                    <a:pt x="10713" y="4726"/>
                  </a:lnTo>
                  <a:cubicBezTo>
                    <a:pt x="10618" y="4254"/>
                    <a:pt x="10398" y="3813"/>
                    <a:pt x="10177" y="3403"/>
                  </a:cubicBezTo>
                  <a:lnTo>
                    <a:pt x="10681" y="2679"/>
                  </a:lnTo>
                  <a:cubicBezTo>
                    <a:pt x="10807" y="2553"/>
                    <a:pt x="10776" y="2364"/>
                    <a:pt x="10650" y="2238"/>
                  </a:cubicBezTo>
                  <a:lnTo>
                    <a:pt x="9673" y="1261"/>
                  </a:lnTo>
                  <a:cubicBezTo>
                    <a:pt x="9605" y="1193"/>
                    <a:pt x="9520" y="1162"/>
                    <a:pt x="9435" y="1162"/>
                  </a:cubicBezTo>
                  <a:cubicBezTo>
                    <a:pt x="9362" y="1162"/>
                    <a:pt x="9290" y="1186"/>
                    <a:pt x="9232" y="1229"/>
                  </a:cubicBezTo>
                  <a:lnTo>
                    <a:pt x="8476" y="1734"/>
                  </a:lnTo>
                  <a:cubicBezTo>
                    <a:pt x="8098" y="1481"/>
                    <a:pt x="7657" y="1292"/>
                    <a:pt x="7184" y="1166"/>
                  </a:cubicBezTo>
                  <a:lnTo>
                    <a:pt x="6995" y="284"/>
                  </a:lnTo>
                  <a:cubicBezTo>
                    <a:pt x="6932" y="127"/>
                    <a:pt x="6837" y="1"/>
                    <a:pt x="66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" name="Google Shape;132;p25"/>
          <p:cNvGrpSpPr/>
          <p:nvPr/>
        </p:nvGrpSpPr>
        <p:grpSpPr>
          <a:xfrm>
            <a:off x="6782916" y="3632592"/>
            <a:ext cx="393186" cy="365766"/>
            <a:chOff x="-62890750" y="2296300"/>
            <a:chExt cx="330825" cy="317450"/>
          </a:xfrm>
        </p:grpSpPr>
        <p:sp>
          <p:nvSpPr>
            <p:cNvPr id="133" name="Google Shape;133;p25"/>
            <p:cNvSpPr/>
            <p:nvPr/>
          </p:nvSpPr>
          <p:spPr>
            <a:xfrm>
              <a:off x="-62890750" y="2296300"/>
              <a:ext cx="313500" cy="195375"/>
            </a:xfrm>
            <a:custGeom>
              <a:avLst/>
              <a:gdLst/>
              <a:ahLst/>
              <a:cxnLst/>
              <a:rect l="l" t="t" r="r" b="b"/>
              <a:pathLst>
                <a:path w="12540" h="7815" extrusionOk="0">
                  <a:moveTo>
                    <a:pt x="11437" y="2080"/>
                  </a:moveTo>
                  <a:lnTo>
                    <a:pt x="11658" y="2931"/>
                  </a:lnTo>
                  <a:lnTo>
                    <a:pt x="10776" y="2742"/>
                  </a:lnTo>
                  <a:lnTo>
                    <a:pt x="11437" y="2080"/>
                  </a:lnTo>
                  <a:close/>
                  <a:moveTo>
                    <a:pt x="6617" y="1"/>
                  </a:moveTo>
                  <a:cubicBezTo>
                    <a:pt x="4916" y="1"/>
                    <a:pt x="3340" y="662"/>
                    <a:pt x="2112" y="1828"/>
                  </a:cubicBezTo>
                  <a:cubicBezTo>
                    <a:pt x="663" y="3277"/>
                    <a:pt x="1" y="5420"/>
                    <a:pt x="379" y="7467"/>
                  </a:cubicBezTo>
                  <a:cubicBezTo>
                    <a:pt x="442" y="7656"/>
                    <a:pt x="568" y="7814"/>
                    <a:pt x="789" y="7814"/>
                  </a:cubicBezTo>
                  <a:lnTo>
                    <a:pt x="852" y="7814"/>
                  </a:lnTo>
                  <a:cubicBezTo>
                    <a:pt x="1104" y="7783"/>
                    <a:pt x="1198" y="7562"/>
                    <a:pt x="1167" y="7341"/>
                  </a:cubicBezTo>
                  <a:cubicBezTo>
                    <a:pt x="852" y="5577"/>
                    <a:pt x="1419" y="3718"/>
                    <a:pt x="2710" y="2458"/>
                  </a:cubicBezTo>
                  <a:cubicBezTo>
                    <a:pt x="3719" y="1450"/>
                    <a:pt x="5136" y="851"/>
                    <a:pt x="6617" y="851"/>
                  </a:cubicBezTo>
                  <a:cubicBezTo>
                    <a:pt x="7940" y="851"/>
                    <a:pt x="9200" y="1324"/>
                    <a:pt x="10177" y="2206"/>
                  </a:cubicBezTo>
                  <a:lnTo>
                    <a:pt x="9610" y="2773"/>
                  </a:lnTo>
                  <a:cubicBezTo>
                    <a:pt x="9484" y="2899"/>
                    <a:pt x="9452" y="3057"/>
                    <a:pt x="9484" y="3183"/>
                  </a:cubicBezTo>
                  <a:cubicBezTo>
                    <a:pt x="9515" y="3340"/>
                    <a:pt x="9641" y="3403"/>
                    <a:pt x="9799" y="3466"/>
                  </a:cubicBezTo>
                  <a:lnTo>
                    <a:pt x="12036" y="3939"/>
                  </a:lnTo>
                  <a:lnTo>
                    <a:pt x="12130" y="3939"/>
                  </a:lnTo>
                  <a:cubicBezTo>
                    <a:pt x="12225" y="3939"/>
                    <a:pt x="12319" y="3876"/>
                    <a:pt x="12382" y="3813"/>
                  </a:cubicBezTo>
                  <a:cubicBezTo>
                    <a:pt x="12508" y="3687"/>
                    <a:pt x="12540" y="3561"/>
                    <a:pt x="12508" y="3403"/>
                  </a:cubicBezTo>
                  <a:lnTo>
                    <a:pt x="12036" y="1167"/>
                  </a:lnTo>
                  <a:cubicBezTo>
                    <a:pt x="12004" y="1009"/>
                    <a:pt x="11878" y="883"/>
                    <a:pt x="11752" y="851"/>
                  </a:cubicBezTo>
                  <a:cubicBezTo>
                    <a:pt x="11715" y="844"/>
                    <a:pt x="11678" y="840"/>
                    <a:pt x="11642" y="840"/>
                  </a:cubicBezTo>
                  <a:cubicBezTo>
                    <a:pt x="11526" y="840"/>
                    <a:pt x="11422" y="881"/>
                    <a:pt x="11374" y="977"/>
                  </a:cubicBezTo>
                  <a:lnTo>
                    <a:pt x="10776" y="1576"/>
                  </a:lnTo>
                  <a:cubicBezTo>
                    <a:pt x="9641" y="536"/>
                    <a:pt x="8129" y="1"/>
                    <a:pt x="66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5"/>
            <p:cNvSpPr/>
            <p:nvPr/>
          </p:nvSpPr>
          <p:spPr>
            <a:xfrm>
              <a:off x="-62874975" y="2417475"/>
              <a:ext cx="315050" cy="196275"/>
            </a:xfrm>
            <a:custGeom>
              <a:avLst/>
              <a:gdLst/>
              <a:ahLst/>
              <a:cxnLst/>
              <a:rect l="l" t="t" r="r" b="b"/>
              <a:pathLst>
                <a:path w="12602" h="7851" extrusionOk="0">
                  <a:moveTo>
                    <a:pt x="977" y="4857"/>
                  </a:moveTo>
                  <a:lnTo>
                    <a:pt x="1827" y="5078"/>
                  </a:lnTo>
                  <a:lnTo>
                    <a:pt x="1166" y="5739"/>
                  </a:lnTo>
                  <a:lnTo>
                    <a:pt x="977" y="4857"/>
                  </a:lnTo>
                  <a:close/>
                  <a:moveTo>
                    <a:pt x="11779" y="1"/>
                  </a:moveTo>
                  <a:cubicBezTo>
                    <a:pt x="11759" y="1"/>
                    <a:pt x="11739" y="2"/>
                    <a:pt x="11720" y="6"/>
                  </a:cubicBezTo>
                  <a:cubicBezTo>
                    <a:pt x="11499" y="69"/>
                    <a:pt x="11373" y="289"/>
                    <a:pt x="11405" y="478"/>
                  </a:cubicBezTo>
                  <a:cubicBezTo>
                    <a:pt x="11720" y="2274"/>
                    <a:pt x="11184" y="4101"/>
                    <a:pt x="9861" y="5361"/>
                  </a:cubicBezTo>
                  <a:cubicBezTo>
                    <a:pt x="8853" y="6401"/>
                    <a:pt x="7435" y="7000"/>
                    <a:pt x="5986" y="7000"/>
                  </a:cubicBezTo>
                  <a:cubicBezTo>
                    <a:pt x="4631" y="7000"/>
                    <a:pt x="3371" y="6527"/>
                    <a:pt x="2394" y="5645"/>
                  </a:cubicBezTo>
                  <a:lnTo>
                    <a:pt x="2993" y="5046"/>
                  </a:lnTo>
                  <a:cubicBezTo>
                    <a:pt x="3088" y="4952"/>
                    <a:pt x="3151" y="4794"/>
                    <a:pt x="3088" y="4668"/>
                  </a:cubicBezTo>
                  <a:cubicBezTo>
                    <a:pt x="3056" y="4511"/>
                    <a:pt x="2962" y="4416"/>
                    <a:pt x="2772" y="4385"/>
                  </a:cubicBezTo>
                  <a:lnTo>
                    <a:pt x="536" y="3912"/>
                  </a:lnTo>
                  <a:cubicBezTo>
                    <a:pt x="506" y="3905"/>
                    <a:pt x="476" y="3901"/>
                    <a:pt x="446" y="3901"/>
                  </a:cubicBezTo>
                  <a:cubicBezTo>
                    <a:pt x="350" y="3901"/>
                    <a:pt x="254" y="3942"/>
                    <a:pt x="158" y="4038"/>
                  </a:cubicBezTo>
                  <a:cubicBezTo>
                    <a:pt x="32" y="4164"/>
                    <a:pt x="0" y="4290"/>
                    <a:pt x="32" y="4448"/>
                  </a:cubicBezTo>
                  <a:lnTo>
                    <a:pt x="504" y="6685"/>
                  </a:lnTo>
                  <a:cubicBezTo>
                    <a:pt x="536" y="6842"/>
                    <a:pt x="662" y="6937"/>
                    <a:pt x="788" y="7000"/>
                  </a:cubicBezTo>
                  <a:lnTo>
                    <a:pt x="882" y="7000"/>
                  </a:lnTo>
                  <a:cubicBezTo>
                    <a:pt x="1008" y="7000"/>
                    <a:pt x="1103" y="6968"/>
                    <a:pt x="1166" y="6874"/>
                  </a:cubicBezTo>
                  <a:lnTo>
                    <a:pt x="1764" y="6275"/>
                  </a:lnTo>
                  <a:cubicBezTo>
                    <a:pt x="2899" y="7315"/>
                    <a:pt x="4411" y="7850"/>
                    <a:pt x="5923" y="7850"/>
                  </a:cubicBezTo>
                  <a:cubicBezTo>
                    <a:pt x="7624" y="7850"/>
                    <a:pt x="9200" y="7189"/>
                    <a:pt x="10428" y="6023"/>
                  </a:cubicBezTo>
                  <a:cubicBezTo>
                    <a:pt x="11909" y="4511"/>
                    <a:pt x="12602" y="2400"/>
                    <a:pt x="12192" y="321"/>
                  </a:cubicBezTo>
                  <a:cubicBezTo>
                    <a:pt x="12164" y="123"/>
                    <a:pt x="11958" y="1"/>
                    <a:pt x="117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5"/>
            <p:cNvSpPr/>
            <p:nvPr/>
          </p:nvSpPr>
          <p:spPr>
            <a:xfrm>
              <a:off x="-62822225" y="2357750"/>
              <a:ext cx="193000" cy="192975"/>
            </a:xfrm>
            <a:custGeom>
              <a:avLst/>
              <a:gdLst/>
              <a:ahLst/>
              <a:cxnLst/>
              <a:rect l="l" t="t" r="r" b="b"/>
              <a:pathLst>
                <a:path w="7720" h="7719" extrusionOk="0">
                  <a:moveTo>
                    <a:pt x="2238" y="1323"/>
                  </a:moveTo>
                  <a:lnTo>
                    <a:pt x="2238" y="1323"/>
                  </a:lnTo>
                  <a:cubicBezTo>
                    <a:pt x="2143" y="1544"/>
                    <a:pt x="2049" y="1827"/>
                    <a:pt x="1986" y="2111"/>
                  </a:cubicBezTo>
                  <a:lnTo>
                    <a:pt x="1419" y="2111"/>
                  </a:lnTo>
                  <a:cubicBezTo>
                    <a:pt x="1671" y="1796"/>
                    <a:pt x="1923" y="1512"/>
                    <a:pt x="2238" y="1323"/>
                  </a:cubicBezTo>
                  <a:close/>
                  <a:moveTo>
                    <a:pt x="3466" y="1040"/>
                  </a:moveTo>
                  <a:lnTo>
                    <a:pt x="3466" y="2111"/>
                  </a:lnTo>
                  <a:lnTo>
                    <a:pt x="2836" y="2111"/>
                  </a:lnTo>
                  <a:cubicBezTo>
                    <a:pt x="2994" y="1575"/>
                    <a:pt x="3246" y="1229"/>
                    <a:pt x="3466" y="1040"/>
                  </a:cubicBezTo>
                  <a:close/>
                  <a:moveTo>
                    <a:pt x="4254" y="1040"/>
                  </a:moveTo>
                  <a:cubicBezTo>
                    <a:pt x="4538" y="1229"/>
                    <a:pt x="4727" y="1575"/>
                    <a:pt x="4884" y="2111"/>
                  </a:cubicBezTo>
                  <a:lnTo>
                    <a:pt x="4254" y="2111"/>
                  </a:lnTo>
                  <a:lnTo>
                    <a:pt x="4254" y="1040"/>
                  </a:lnTo>
                  <a:close/>
                  <a:moveTo>
                    <a:pt x="5483" y="1323"/>
                  </a:moveTo>
                  <a:lnTo>
                    <a:pt x="5483" y="1323"/>
                  </a:lnTo>
                  <a:cubicBezTo>
                    <a:pt x="5798" y="1512"/>
                    <a:pt x="6081" y="1796"/>
                    <a:pt x="6302" y="2111"/>
                  </a:cubicBezTo>
                  <a:lnTo>
                    <a:pt x="5766" y="2111"/>
                  </a:lnTo>
                  <a:cubicBezTo>
                    <a:pt x="5672" y="1827"/>
                    <a:pt x="5609" y="1544"/>
                    <a:pt x="5483" y="1323"/>
                  </a:cubicBezTo>
                  <a:close/>
                  <a:moveTo>
                    <a:pt x="1765" y="2930"/>
                  </a:moveTo>
                  <a:cubicBezTo>
                    <a:pt x="1734" y="3245"/>
                    <a:pt x="1702" y="3560"/>
                    <a:pt x="1702" y="3875"/>
                  </a:cubicBezTo>
                  <a:cubicBezTo>
                    <a:pt x="1702" y="4190"/>
                    <a:pt x="1734" y="4537"/>
                    <a:pt x="1765" y="4820"/>
                  </a:cubicBezTo>
                  <a:lnTo>
                    <a:pt x="978" y="4820"/>
                  </a:lnTo>
                  <a:cubicBezTo>
                    <a:pt x="883" y="4537"/>
                    <a:pt x="820" y="4222"/>
                    <a:pt x="820" y="3875"/>
                  </a:cubicBezTo>
                  <a:cubicBezTo>
                    <a:pt x="820" y="3497"/>
                    <a:pt x="883" y="3214"/>
                    <a:pt x="978" y="2930"/>
                  </a:cubicBezTo>
                  <a:close/>
                  <a:moveTo>
                    <a:pt x="5136" y="2930"/>
                  </a:moveTo>
                  <a:cubicBezTo>
                    <a:pt x="5168" y="3245"/>
                    <a:pt x="5199" y="3560"/>
                    <a:pt x="5199" y="3875"/>
                  </a:cubicBezTo>
                  <a:cubicBezTo>
                    <a:pt x="5199" y="4222"/>
                    <a:pt x="5168" y="4537"/>
                    <a:pt x="5136" y="4820"/>
                  </a:cubicBezTo>
                  <a:lnTo>
                    <a:pt x="4286" y="4820"/>
                  </a:lnTo>
                  <a:lnTo>
                    <a:pt x="4286" y="2930"/>
                  </a:lnTo>
                  <a:close/>
                  <a:moveTo>
                    <a:pt x="6743" y="2930"/>
                  </a:moveTo>
                  <a:cubicBezTo>
                    <a:pt x="6869" y="3245"/>
                    <a:pt x="6900" y="3560"/>
                    <a:pt x="6900" y="3875"/>
                  </a:cubicBezTo>
                  <a:cubicBezTo>
                    <a:pt x="6900" y="4222"/>
                    <a:pt x="6869" y="4537"/>
                    <a:pt x="6743" y="4820"/>
                  </a:cubicBezTo>
                  <a:lnTo>
                    <a:pt x="5955" y="4820"/>
                  </a:lnTo>
                  <a:cubicBezTo>
                    <a:pt x="5987" y="4505"/>
                    <a:pt x="6018" y="4190"/>
                    <a:pt x="6018" y="3875"/>
                  </a:cubicBezTo>
                  <a:cubicBezTo>
                    <a:pt x="6018" y="3560"/>
                    <a:pt x="5987" y="3214"/>
                    <a:pt x="5955" y="2930"/>
                  </a:cubicBezTo>
                  <a:close/>
                  <a:moveTo>
                    <a:pt x="3466" y="2930"/>
                  </a:moveTo>
                  <a:lnTo>
                    <a:pt x="3466" y="4852"/>
                  </a:lnTo>
                  <a:lnTo>
                    <a:pt x="2647" y="4852"/>
                  </a:lnTo>
                  <a:cubicBezTo>
                    <a:pt x="2553" y="4537"/>
                    <a:pt x="2553" y="4222"/>
                    <a:pt x="2553" y="3875"/>
                  </a:cubicBezTo>
                  <a:cubicBezTo>
                    <a:pt x="2553" y="3497"/>
                    <a:pt x="2616" y="3214"/>
                    <a:pt x="2647" y="2930"/>
                  </a:cubicBezTo>
                  <a:close/>
                  <a:moveTo>
                    <a:pt x="6302" y="5640"/>
                  </a:moveTo>
                  <a:cubicBezTo>
                    <a:pt x="6081" y="5955"/>
                    <a:pt x="5798" y="6238"/>
                    <a:pt x="5483" y="6427"/>
                  </a:cubicBezTo>
                  <a:cubicBezTo>
                    <a:pt x="5609" y="6207"/>
                    <a:pt x="5672" y="5923"/>
                    <a:pt x="5766" y="5640"/>
                  </a:cubicBezTo>
                  <a:close/>
                  <a:moveTo>
                    <a:pt x="1986" y="5671"/>
                  </a:moveTo>
                  <a:cubicBezTo>
                    <a:pt x="2049" y="5955"/>
                    <a:pt x="2143" y="6238"/>
                    <a:pt x="2238" y="6459"/>
                  </a:cubicBezTo>
                  <a:cubicBezTo>
                    <a:pt x="1923" y="6238"/>
                    <a:pt x="1671" y="5955"/>
                    <a:pt x="1419" y="5671"/>
                  </a:cubicBezTo>
                  <a:close/>
                  <a:moveTo>
                    <a:pt x="4916" y="5640"/>
                  </a:moveTo>
                  <a:cubicBezTo>
                    <a:pt x="4727" y="6144"/>
                    <a:pt x="4538" y="6522"/>
                    <a:pt x="4286" y="6711"/>
                  </a:cubicBezTo>
                  <a:lnTo>
                    <a:pt x="4286" y="5640"/>
                  </a:lnTo>
                  <a:close/>
                  <a:moveTo>
                    <a:pt x="3466" y="5671"/>
                  </a:moveTo>
                  <a:lnTo>
                    <a:pt x="3466" y="6742"/>
                  </a:lnTo>
                  <a:cubicBezTo>
                    <a:pt x="3246" y="6553"/>
                    <a:pt x="2994" y="6144"/>
                    <a:pt x="2836" y="5671"/>
                  </a:cubicBezTo>
                  <a:close/>
                  <a:moveTo>
                    <a:pt x="3876" y="0"/>
                  </a:moveTo>
                  <a:cubicBezTo>
                    <a:pt x="2301" y="0"/>
                    <a:pt x="915" y="945"/>
                    <a:pt x="316" y="2332"/>
                  </a:cubicBezTo>
                  <a:cubicBezTo>
                    <a:pt x="127" y="2804"/>
                    <a:pt x="1" y="3308"/>
                    <a:pt x="1" y="3875"/>
                  </a:cubicBezTo>
                  <a:cubicBezTo>
                    <a:pt x="1" y="4411"/>
                    <a:pt x="127" y="4946"/>
                    <a:pt x="316" y="5419"/>
                  </a:cubicBezTo>
                  <a:cubicBezTo>
                    <a:pt x="915" y="6774"/>
                    <a:pt x="2301" y="7719"/>
                    <a:pt x="3876" y="7719"/>
                  </a:cubicBezTo>
                  <a:cubicBezTo>
                    <a:pt x="5451" y="7719"/>
                    <a:pt x="6806" y="6774"/>
                    <a:pt x="7405" y="5419"/>
                  </a:cubicBezTo>
                  <a:cubicBezTo>
                    <a:pt x="7594" y="4946"/>
                    <a:pt x="7720" y="4411"/>
                    <a:pt x="7720" y="3875"/>
                  </a:cubicBezTo>
                  <a:cubicBezTo>
                    <a:pt x="7720" y="3308"/>
                    <a:pt x="7594" y="2804"/>
                    <a:pt x="7405" y="2332"/>
                  </a:cubicBezTo>
                  <a:cubicBezTo>
                    <a:pt x="6806" y="945"/>
                    <a:pt x="5451" y="0"/>
                    <a:pt x="38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" name="Google Shape;136;p25"/>
          <p:cNvGrpSpPr/>
          <p:nvPr/>
        </p:nvGrpSpPr>
        <p:grpSpPr>
          <a:xfrm>
            <a:off x="7627546" y="3632577"/>
            <a:ext cx="365770" cy="365770"/>
            <a:chOff x="-3137650" y="2408950"/>
            <a:chExt cx="291450" cy="292125"/>
          </a:xfrm>
        </p:grpSpPr>
        <p:sp>
          <p:nvSpPr>
            <p:cNvPr id="137" name="Google Shape;137;p25"/>
            <p:cNvSpPr/>
            <p:nvPr/>
          </p:nvSpPr>
          <p:spPr>
            <a:xfrm>
              <a:off x="-3137650" y="2408950"/>
              <a:ext cx="291450" cy="292125"/>
            </a:xfrm>
            <a:custGeom>
              <a:avLst/>
              <a:gdLst/>
              <a:ahLst/>
              <a:cxnLst/>
              <a:rect l="l" t="t" r="r" b="b"/>
              <a:pathLst>
                <a:path w="11658" h="11685" extrusionOk="0">
                  <a:moveTo>
                    <a:pt x="10618" y="662"/>
                  </a:moveTo>
                  <a:cubicBezTo>
                    <a:pt x="10807" y="662"/>
                    <a:pt x="10964" y="851"/>
                    <a:pt x="10964" y="1040"/>
                  </a:cubicBezTo>
                  <a:lnTo>
                    <a:pt x="10964" y="2741"/>
                  </a:lnTo>
                  <a:lnTo>
                    <a:pt x="662" y="2741"/>
                  </a:lnTo>
                  <a:lnTo>
                    <a:pt x="662" y="1040"/>
                  </a:lnTo>
                  <a:cubicBezTo>
                    <a:pt x="662" y="851"/>
                    <a:pt x="820" y="662"/>
                    <a:pt x="1009" y="662"/>
                  </a:cubicBezTo>
                  <a:close/>
                  <a:moveTo>
                    <a:pt x="10964" y="3403"/>
                  </a:moveTo>
                  <a:lnTo>
                    <a:pt x="10964" y="8601"/>
                  </a:lnTo>
                  <a:cubicBezTo>
                    <a:pt x="10964" y="8790"/>
                    <a:pt x="10838" y="8947"/>
                    <a:pt x="10618" y="8947"/>
                  </a:cubicBezTo>
                  <a:lnTo>
                    <a:pt x="10145" y="8947"/>
                  </a:lnTo>
                  <a:cubicBezTo>
                    <a:pt x="10208" y="8727"/>
                    <a:pt x="10240" y="8443"/>
                    <a:pt x="10240" y="8160"/>
                  </a:cubicBezTo>
                  <a:lnTo>
                    <a:pt x="10240" y="5860"/>
                  </a:lnTo>
                  <a:cubicBezTo>
                    <a:pt x="10240" y="5673"/>
                    <a:pt x="10058" y="5531"/>
                    <a:pt x="9868" y="5531"/>
                  </a:cubicBezTo>
                  <a:cubicBezTo>
                    <a:pt x="9835" y="5531"/>
                    <a:pt x="9801" y="5535"/>
                    <a:pt x="9767" y="5545"/>
                  </a:cubicBezTo>
                  <a:cubicBezTo>
                    <a:pt x="9545" y="5641"/>
                    <a:pt x="9341" y="5691"/>
                    <a:pt x="9142" y="5691"/>
                  </a:cubicBezTo>
                  <a:cubicBezTo>
                    <a:pt x="8693" y="5691"/>
                    <a:pt x="8275" y="5439"/>
                    <a:pt x="7751" y="4915"/>
                  </a:cubicBezTo>
                  <a:cubicBezTo>
                    <a:pt x="7688" y="4868"/>
                    <a:pt x="7601" y="4844"/>
                    <a:pt x="7515" y="4844"/>
                  </a:cubicBezTo>
                  <a:cubicBezTo>
                    <a:pt x="7428" y="4844"/>
                    <a:pt x="7341" y="4868"/>
                    <a:pt x="7278" y="4915"/>
                  </a:cubicBezTo>
                  <a:cubicBezTo>
                    <a:pt x="6753" y="5440"/>
                    <a:pt x="6334" y="5677"/>
                    <a:pt x="5884" y="5677"/>
                  </a:cubicBezTo>
                  <a:cubicBezTo>
                    <a:pt x="5686" y="5677"/>
                    <a:pt x="5483" y="5631"/>
                    <a:pt x="5262" y="5545"/>
                  </a:cubicBezTo>
                  <a:cubicBezTo>
                    <a:pt x="5229" y="5535"/>
                    <a:pt x="5195" y="5531"/>
                    <a:pt x="5161" y="5531"/>
                  </a:cubicBezTo>
                  <a:cubicBezTo>
                    <a:pt x="4971" y="5531"/>
                    <a:pt x="4789" y="5673"/>
                    <a:pt x="4789" y="5860"/>
                  </a:cubicBezTo>
                  <a:lnTo>
                    <a:pt x="4789" y="8160"/>
                  </a:lnTo>
                  <a:cubicBezTo>
                    <a:pt x="4789" y="8443"/>
                    <a:pt x="4821" y="8664"/>
                    <a:pt x="4884" y="8947"/>
                  </a:cubicBezTo>
                  <a:lnTo>
                    <a:pt x="1009" y="8947"/>
                  </a:lnTo>
                  <a:cubicBezTo>
                    <a:pt x="820" y="8947"/>
                    <a:pt x="662" y="8790"/>
                    <a:pt x="662" y="8601"/>
                  </a:cubicBezTo>
                  <a:lnTo>
                    <a:pt x="662" y="3403"/>
                  </a:lnTo>
                  <a:close/>
                  <a:moveTo>
                    <a:pt x="7152" y="5923"/>
                  </a:moveTo>
                  <a:lnTo>
                    <a:pt x="7152" y="10838"/>
                  </a:lnTo>
                  <a:cubicBezTo>
                    <a:pt x="6144" y="10365"/>
                    <a:pt x="5451" y="9357"/>
                    <a:pt x="5451" y="8160"/>
                  </a:cubicBezTo>
                  <a:lnTo>
                    <a:pt x="5451" y="6301"/>
                  </a:lnTo>
                  <a:cubicBezTo>
                    <a:pt x="5604" y="6330"/>
                    <a:pt x="5750" y="6344"/>
                    <a:pt x="5891" y="6344"/>
                  </a:cubicBezTo>
                  <a:cubicBezTo>
                    <a:pt x="6359" y="6344"/>
                    <a:pt x="6765" y="6189"/>
                    <a:pt x="7152" y="5923"/>
                  </a:cubicBezTo>
                  <a:close/>
                  <a:moveTo>
                    <a:pt x="7877" y="5923"/>
                  </a:moveTo>
                  <a:cubicBezTo>
                    <a:pt x="8242" y="6166"/>
                    <a:pt x="8644" y="6353"/>
                    <a:pt x="9128" y="6353"/>
                  </a:cubicBezTo>
                  <a:cubicBezTo>
                    <a:pt x="9271" y="6353"/>
                    <a:pt x="9420" y="6337"/>
                    <a:pt x="9578" y="6301"/>
                  </a:cubicBezTo>
                  <a:lnTo>
                    <a:pt x="9578" y="8160"/>
                  </a:lnTo>
                  <a:cubicBezTo>
                    <a:pt x="9547" y="9357"/>
                    <a:pt x="8885" y="10365"/>
                    <a:pt x="7877" y="10838"/>
                  </a:cubicBezTo>
                  <a:lnTo>
                    <a:pt x="7877" y="5923"/>
                  </a:ln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8601"/>
                  </a:lnTo>
                  <a:cubicBezTo>
                    <a:pt x="1" y="9136"/>
                    <a:pt x="473" y="9609"/>
                    <a:pt x="1009" y="9609"/>
                  </a:cubicBezTo>
                  <a:lnTo>
                    <a:pt x="5073" y="9609"/>
                  </a:lnTo>
                  <a:cubicBezTo>
                    <a:pt x="5199" y="9893"/>
                    <a:pt x="5357" y="10145"/>
                    <a:pt x="5514" y="10365"/>
                  </a:cubicBezTo>
                  <a:cubicBezTo>
                    <a:pt x="5987" y="10995"/>
                    <a:pt x="6617" y="11436"/>
                    <a:pt x="7404" y="11657"/>
                  </a:cubicBezTo>
                  <a:cubicBezTo>
                    <a:pt x="7446" y="11657"/>
                    <a:pt x="7488" y="11685"/>
                    <a:pt x="7530" y="11685"/>
                  </a:cubicBezTo>
                  <a:cubicBezTo>
                    <a:pt x="7551" y="11685"/>
                    <a:pt x="7572" y="11678"/>
                    <a:pt x="7593" y="11657"/>
                  </a:cubicBezTo>
                  <a:cubicBezTo>
                    <a:pt x="8350" y="11436"/>
                    <a:pt x="9011" y="10995"/>
                    <a:pt x="9484" y="10365"/>
                  </a:cubicBezTo>
                  <a:cubicBezTo>
                    <a:pt x="9641" y="10145"/>
                    <a:pt x="9799" y="9893"/>
                    <a:pt x="9925" y="9609"/>
                  </a:cubicBezTo>
                  <a:lnTo>
                    <a:pt x="10618" y="9609"/>
                  </a:lnTo>
                  <a:cubicBezTo>
                    <a:pt x="11185" y="9609"/>
                    <a:pt x="11658" y="9136"/>
                    <a:pt x="11658" y="8601"/>
                  </a:cubicBezTo>
                  <a:lnTo>
                    <a:pt x="11658" y="1040"/>
                  </a:lnTo>
                  <a:cubicBezTo>
                    <a:pt x="11658" y="473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5"/>
            <p:cNvSpPr/>
            <p:nvPr/>
          </p:nvSpPr>
          <p:spPr>
            <a:xfrm>
              <a:off x="-3104575" y="2442800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8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8" y="694"/>
                  </a:cubicBezTo>
                  <a:cubicBezTo>
                    <a:pt x="568" y="694"/>
                    <a:pt x="726" y="536"/>
                    <a:pt x="726" y="347"/>
                  </a:cubicBezTo>
                  <a:cubicBezTo>
                    <a:pt x="726" y="158"/>
                    <a:pt x="568" y="1"/>
                    <a:pt x="3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5"/>
            <p:cNvSpPr/>
            <p:nvPr/>
          </p:nvSpPr>
          <p:spPr>
            <a:xfrm>
              <a:off x="-3069900" y="24428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5"/>
            <p:cNvSpPr/>
            <p:nvPr/>
          </p:nvSpPr>
          <p:spPr>
            <a:xfrm>
              <a:off x="-3035250" y="24428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5"/>
            <p:cNvSpPr/>
            <p:nvPr/>
          </p:nvSpPr>
          <p:spPr>
            <a:xfrm>
              <a:off x="-3002175" y="2442800"/>
              <a:ext cx="120525" cy="17350"/>
            </a:xfrm>
            <a:custGeom>
              <a:avLst/>
              <a:gdLst/>
              <a:ahLst/>
              <a:cxnLst/>
              <a:rect l="l" t="t" r="r" b="b"/>
              <a:pathLst>
                <a:path w="4821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32" y="536"/>
                    <a:pt x="190" y="694"/>
                    <a:pt x="347" y="694"/>
                  </a:cubicBezTo>
                  <a:lnTo>
                    <a:pt x="4443" y="694"/>
                  </a:lnTo>
                  <a:cubicBezTo>
                    <a:pt x="4663" y="694"/>
                    <a:pt x="4821" y="536"/>
                    <a:pt x="4821" y="347"/>
                  </a:cubicBezTo>
                  <a:cubicBezTo>
                    <a:pt x="4821" y="158"/>
                    <a:pt x="4663" y="1"/>
                    <a:pt x="44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108;p25">
            <a:extLst>
              <a:ext uri="{FF2B5EF4-FFF2-40B4-BE49-F238E27FC236}">
                <a16:creationId xmlns:a16="http://schemas.microsoft.com/office/drawing/2014/main" id="{FBB97678-1393-959B-EB81-69EF3D6F02BC}"/>
              </a:ext>
            </a:extLst>
          </p:cNvPr>
          <p:cNvSpPr txBox="1">
            <a:spLocks/>
          </p:cNvSpPr>
          <p:nvPr/>
        </p:nvSpPr>
        <p:spPr>
          <a:xfrm>
            <a:off x="795258" y="3279520"/>
            <a:ext cx="3607200" cy="357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Roboto"/>
              <a:buNone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1600"/>
              </a:spcAft>
            </a:pPr>
            <a:r>
              <a:rPr lang="en-US" sz="1400" dirty="0"/>
              <a:t>Martin Pollack – DASIL Mentor</a:t>
            </a:r>
            <a:endParaRPr lang="en-US" dirty="0"/>
          </a:p>
        </p:txBody>
      </p:sp>
      <p:sp>
        <p:nvSpPr>
          <p:cNvPr id="39" name="Google Shape;108;p25">
            <a:extLst>
              <a:ext uri="{FF2B5EF4-FFF2-40B4-BE49-F238E27FC236}">
                <a16:creationId xmlns:a16="http://schemas.microsoft.com/office/drawing/2014/main" id="{42AA1CE1-571D-B5F1-2ECE-F9679A62B469}"/>
              </a:ext>
            </a:extLst>
          </p:cNvPr>
          <p:cNvSpPr txBox="1">
            <a:spLocks/>
          </p:cNvSpPr>
          <p:nvPr/>
        </p:nvSpPr>
        <p:spPr>
          <a:xfrm>
            <a:off x="795257" y="3473248"/>
            <a:ext cx="3607200" cy="357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Roboto"/>
              <a:buNone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1600"/>
              </a:spcAft>
            </a:pPr>
            <a:r>
              <a:rPr lang="en-US" sz="1400" dirty="0"/>
              <a:t>Emma Gaydos – DASIL Mentor</a:t>
            </a:r>
            <a:endParaRPr lang="en-US" dirty="0"/>
          </a:p>
        </p:txBody>
      </p:sp>
      <p:sp>
        <p:nvSpPr>
          <p:cNvPr id="40" name="Google Shape;108;p25">
            <a:extLst>
              <a:ext uri="{FF2B5EF4-FFF2-40B4-BE49-F238E27FC236}">
                <a16:creationId xmlns:a16="http://schemas.microsoft.com/office/drawing/2014/main" id="{945C3AB0-60D2-6123-46E1-4D15047CE9CD}"/>
              </a:ext>
            </a:extLst>
          </p:cNvPr>
          <p:cNvSpPr txBox="1">
            <a:spLocks/>
          </p:cNvSpPr>
          <p:nvPr/>
        </p:nvSpPr>
        <p:spPr>
          <a:xfrm>
            <a:off x="795256" y="3678631"/>
            <a:ext cx="3607200" cy="357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Roboto"/>
              <a:buNone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1600"/>
              </a:spcAft>
            </a:pPr>
            <a:r>
              <a:rPr lang="en-US" sz="1400" dirty="0"/>
              <a:t>David Dai – DASIL Mentor</a:t>
            </a:r>
            <a:endParaRPr lang="en-US" dirty="0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328954C2-E325-C5D0-3A87-C362D02B51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2" y="4616659"/>
            <a:ext cx="1448396" cy="52683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8A698F8-801C-51C9-BE7D-05E69B1EA1AB}"/>
              </a:ext>
            </a:extLst>
          </p:cNvPr>
          <p:cNvSpPr txBox="1"/>
          <p:nvPr/>
        </p:nvSpPr>
        <p:spPr>
          <a:xfrm>
            <a:off x="7379494" y="4932760"/>
            <a:ext cx="1760935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/>
              <a:t>Template taken from slidesgo.com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D9DBD-45C6-5770-B245-075B2E116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000" dirty="0"/>
              <a:t>Structure Query Language (SQL)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8A79A8-982E-F4E4-FFF2-48365EC370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Programming language with simple syntax</a:t>
            </a:r>
          </a:p>
          <a:p>
            <a:pPr>
              <a:lnSpc>
                <a:spcPct val="100000"/>
              </a:lnSpc>
            </a:pPr>
            <a:r>
              <a:rPr lang="en-US" dirty="0"/>
              <a:t>Supports all "CRUD" operations: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Create entries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Retrieve information (or </a:t>
            </a:r>
            <a:r>
              <a:rPr lang="en-US" b="1" i="1" u="sng" dirty="0"/>
              <a:t>query</a:t>
            </a:r>
            <a:r>
              <a:rPr lang="en-US" dirty="0"/>
              <a:t>)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Update information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Delete information</a:t>
            </a:r>
          </a:p>
          <a:p>
            <a:pPr>
              <a:lnSpc>
                <a:spcPct val="100000"/>
              </a:lnSpc>
            </a:pPr>
            <a:r>
              <a:rPr lang="en-US" dirty="0"/>
              <a:t>Different Relation Database Management Systems (RDBMS) have different variants of SQL: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MySQL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PostgreSQL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SQLite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SQL Server</a:t>
            </a:r>
          </a:p>
          <a:p>
            <a:pPr>
              <a:lnSpc>
                <a:spcPct val="100000"/>
              </a:lnSpc>
            </a:pPr>
            <a:r>
              <a:rPr lang="en-US" dirty="0"/>
              <a:t>But most things (like those covered today) are the same</a:t>
            </a:r>
          </a:p>
        </p:txBody>
      </p:sp>
      <p:pic>
        <p:nvPicPr>
          <p:cNvPr id="7" name="Picture 3" descr="Text&#10;&#10;Description automatically generated">
            <a:extLst>
              <a:ext uri="{FF2B5EF4-FFF2-40B4-BE49-F238E27FC236}">
                <a16:creationId xmlns:a16="http://schemas.microsoft.com/office/drawing/2014/main" id="{2721E07B-5EEE-AAEB-DEF5-B15784C245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2" y="4616659"/>
            <a:ext cx="1448396" cy="526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407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A3D65-B455-93D1-FF8F-4AF76A503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Database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A0B7251-AEBD-231E-17D1-EEFAD6BC3A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7245830"/>
              </p:ext>
            </p:extLst>
          </p:nvPr>
        </p:nvGraphicFramePr>
        <p:xfrm>
          <a:off x="636206" y="1313248"/>
          <a:ext cx="8462762" cy="1234462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1208966">
                  <a:extLst>
                    <a:ext uri="{9D8B030D-6E8A-4147-A177-3AD203B41FA5}">
                      <a16:colId xmlns:a16="http://schemas.microsoft.com/office/drawing/2014/main" val="1844936354"/>
                    </a:ext>
                  </a:extLst>
                </a:gridCol>
                <a:gridCol w="1208966">
                  <a:extLst>
                    <a:ext uri="{9D8B030D-6E8A-4147-A177-3AD203B41FA5}">
                      <a16:colId xmlns:a16="http://schemas.microsoft.com/office/drawing/2014/main" val="1907944931"/>
                    </a:ext>
                  </a:extLst>
                </a:gridCol>
                <a:gridCol w="1208966">
                  <a:extLst>
                    <a:ext uri="{9D8B030D-6E8A-4147-A177-3AD203B41FA5}">
                      <a16:colId xmlns:a16="http://schemas.microsoft.com/office/drawing/2014/main" val="881997558"/>
                    </a:ext>
                  </a:extLst>
                </a:gridCol>
                <a:gridCol w="1208966">
                  <a:extLst>
                    <a:ext uri="{9D8B030D-6E8A-4147-A177-3AD203B41FA5}">
                      <a16:colId xmlns:a16="http://schemas.microsoft.com/office/drawing/2014/main" val="2594374576"/>
                    </a:ext>
                  </a:extLst>
                </a:gridCol>
                <a:gridCol w="1208966">
                  <a:extLst>
                    <a:ext uri="{9D8B030D-6E8A-4147-A177-3AD203B41FA5}">
                      <a16:colId xmlns:a16="http://schemas.microsoft.com/office/drawing/2014/main" val="1236144946"/>
                    </a:ext>
                  </a:extLst>
                </a:gridCol>
                <a:gridCol w="1208966">
                  <a:extLst>
                    <a:ext uri="{9D8B030D-6E8A-4147-A177-3AD203B41FA5}">
                      <a16:colId xmlns:a16="http://schemas.microsoft.com/office/drawing/2014/main" val="1246343242"/>
                    </a:ext>
                  </a:extLst>
                </a:gridCol>
                <a:gridCol w="1208966">
                  <a:extLst>
                    <a:ext uri="{9D8B030D-6E8A-4147-A177-3AD203B41FA5}">
                      <a16:colId xmlns:a16="http://schemas.microsoft.com/office/drawing/2014/main" val="3056139518"/>
                    </a:ext>
                  </a:extLst>
                </a:gridCol>
              </a:tblGrid>
              <a:tr h="302667">
                <a:tc>
                  <a:txBody>
                    <a:bodyPr/>
                    <a:lstStyle/>
                    <a:p>
                      <a:r>
                        <a:rPr lang="en-US" err="1"/>
                        <a:t>student_ID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first_name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last_name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err="1"/>
                        <a:t>class_year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major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err="1"/>
                        <a:t>home_state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428475"/>
                  </a:ext>
                </a:extLst>
              </a:tr>
              <a:tr h="312431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Martin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Pollack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Mathematics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California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7637573"/>
                  </a:ext>
                </a:extLst>
              </a:tr>
              <a:tr h="302667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Emma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Gaydos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Psychology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Colorado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3991940"/>
                  </a:ext>
                </a:extLst>
              </a:tr>
              <a:tr h="312431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David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Economics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966633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EA7DECA-05FE-6551-7AC2-490B6AF3589C}"/>
              </a:ext>
            </a:extLst>
          </p:cNvPr>
          <p:cNvSpPr txBox="1"/>
          <p:nvPr/>
        </p:nvSpPr>
        <p:spPr>
          <a:xfrm>
            <a:off x="575375" y="96767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 u="sng" dirty="0"/>
              <a:t>"student" table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5FEA05FD-19C7-BB34-0B44-91282A757F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2145461"/>
              </p:ext>
            </p:extLst>
          </p:nvPr>
        </p:nvGraphicFramePr>
        <p:xfrm>
          <a:off x="607903" y="2959943"/>
          <a:ext cx="4283221" cy="213360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741173">
                  <a:extLst>
                    <a:ext uri="{9D8B030D-6E8A-4147-A177-3AD203B41FA5}">
                      <a16:colId xmlns:a16="http://schemas.microsoft.com/office/drawing/2014/main" val="1803149765"/>
                    </a:ext>
                  </a:extLst>
                </a:gridCol>
                <a:gridCol w="1143986">
                  <a:extLst>
                    <a:ext uri="{9D8B030D-6E8A-4147-A177-3AD203B41FA5}">
                      <a16:colId xmlns:a16="http://schemas.microsoft.com/office/drawing/2014/main" val="1661705410"/>
                    </a:ext>
                  </a:extLst>
                </a:gridCol>
                <a:gridCol w="2398062">
                  <a:extLst>
                    <a:ext uri="{9D8B030D-6E8A-4147-A177-3AD203B41FA5}">
                      <a16:colId xmlns:a16="http://schemas.microsoft.com/office/drawing/2014/main" val="3128239754"/>
                    </a:ext>
                  </a:extLst>
                </a:gridCol>
              </a:tblGrid>
              <a:tr h="196576">
                <a:tc>
                  <a:txBody>
                    <a:bodyPr/>
                    <a:lstStyle/>
                    <a:p>
                      <a:r>
                        <a:rPr lang="en-US" err="1"/>
                        <a:t>log_ID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student_ID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4727149"/>
                  </a:ext>
                </a:extLst>
              </a:tr>
              <a:tr h="202917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2022-02-20 10:41:27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027513"/>
                  </a:ext>
                </a:extLst>
              </a:tr>
              <a:tr h="196576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2022-02-20 11:24:59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4750496"/>
                  </a:ext>
                </a:extLst>
              </a:tr>
              <a:tr h="202917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2022-02-20 13:01:00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5436278"/>
                  </a:ext>
                </a:extLst>
              </a:tr>
              <a:tr h="196576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2022-02-20 15:51:28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7144309"/>
                  </a:ext>
                </a:extLst>
              </a:tr>
              <a:tr h="202917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2022-02-20 22:37:48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0872124"/>
                  </a:ext>
                </a:extLst>
              </a:tr>
              <a:tr h="196576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2022-02-20 22:40:01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232293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C5AFCA5-64F4-4F69-B7BE-77C00AF1BE51}"/>
              </a:ext>
            </a:extLst>
          </p:cNvPr>
          <p:cNvSpPr txBox="1"/>
          <p:nvPr/>
        </p:nvSpPr>
        <p:spPr>
          <a:xfrm>
            <a:off x="575374" y="260468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 u="sng" dirty="0"/>
              <a:t>"</a:t>
            </a:r>
            <a:r>
              <a:rPr lang="en-US" sz="1800" u="sng" dirty="0" err="1"/>
              <a:t>DASIL_sign_in</a:t>
            </a:r>
            <a:r>
              <a:rPr lang="en-US" sz="1800" u="sng" dirty="0"/>
              <a:t>" table</a:t>
            </a:r>
          </a:p>
        </p:txBody>
      </p:sp>
    </p:spTree>
    <p:extLst>
      <p:ext uri="{BB962C8B-B14F-4D97-AF65-F5344CB8AC3E}">
        <p14:creationId xmlns:p14="http://schemas.microsoft.com/office/powerpoint/2010/main" val="23832421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A02BA-779A-9927-CF2C-871251D56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Our first SQL Query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EA39C6-657C-EEE6-98EC-4750DCF854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888645"/>
            <a:ext cx="8520600" cy="2069985"/>
          </a:xfrm>
        </p:spPr>
        <p:txBody>
          <a:bodyPr/>
          <a:lstStyle/>
          <a:p>
            <a:pPr marL="114300" indent="0">
              <a:lnSpc>
                <a:spcPct val="114999"/>
              </a:lnSpc>
              <a:buNone/>
            </a:pPr>
            <a:r>
              <a:rPr lang="en-US" dirty="0">
                <a:latin typeface="Arial"/>
              </a:rPr>
              <a:t>SELECT *</a:t>
            </a:r>
            <a:endParaRPr lang="en-US" dirty="0"/>
          </a:p>
          <a:p>
            <a:pPr marL="114300" indent="0">
              <a:lnSpc>
                <a:spcPct val="114999"/>
              </a:lnSpc>
              <a:buNone/>
            </a:pPr>
            <a:r>
              <a:rPr lang="en-US" dirty="0">
                <a:latin typeface="Arial"/>
              </a:rPr>
              <a:t>FROM students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15666E-B88A-FA10-397D-25DA37CF755E}"/>
              </a:ext>
            </a:extLst>
          </p:cNvPr>
          <p:cNvSpPr txBox="1"/>
          <p:nvPr/>
        </p:nvSpPr>
        <p:spPr>
          <a:xfrm>
            <a:off x="313841" y="987049"/>
            <a:ext cx="8516317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Char char="•"/>
            </a:pPr>
            <a:r>
              <a:rPr lang="en-US" sz="2000" i="1" dirty="0">
                <a:latin typeface="Roboto"/>
              </a:rPr>
              <a:t>SQL consists of KEYWORDS in all caps and values</a:t>
            </a:r>
          </a:p>
          <a:p>
            <a:pPr marL="342900" indent="-342900">
              <a:buChar char="•"/>
            </a:pPr>
            <a:r>
              <a:rPr lang="en-US" sz="2000" i="1" dirty="0">
                <a:latin typeface="Roboto"/>
              </a:rPr>
              <a:t>Get all columns from a "students" table:</a:t>
            </a:r>
            <a:endParaRPr lang="en-US" sz="2000" i="1" dirty="0"/>
          </a:p>
        </p:txBody>
      </p:sp>
      <p:pic>
        <p:nvPicPr>
          <p:cNvPr id="6" name="Picture 3" descr="Text&#10;&#10;Description automatically generated">
            <a:extLst>
              <a:ext uri="{FF2B5EF4-FFF2-40B4-BE49-F238E27FC236}">
                <a16:creationId xmlns:a16="http://schemas.microsoft.com/office/drawing/2014/main" id="{C7D79733-5698-4584-D80E-E90E296D38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2" y="4616659"/>
            <a:ext cx="1448396" cy="526830"/>
          </a:xfrm>
          <a:prstGeom prst="rect">
            <a:avLst/>
          </a:prstGeom>
        </p:spPr>
      </p:pic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71E331E-D893-2AA7-01EE-E0AD5B73D3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1195642"/>
              </p:ext>
            </p:extLst>
          </p:nvPr>
        </p:nvGraphicFramePr>
        <p:xfrm>
          <a:off x="215668" y="3049314"/>
          <a:ext cx="8462762" cy="1234462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1208966">
                  <a:extLst>
                    <a:ext uri="{9D8B030D-6E8A-4147-A177-3AD203B41FA5}">
                      <a16:colId xmlns:a16="http://schemas.microsoft.com/office/drawing/2014/main" val="1844936354"/>
                    </a:ext>
                  </a:extLst>
                </a:gridCol>
                <a:gridCol w="1208966">
                  <a:extLst>
                    <a:ext uri="{9D8B030D-6E8A-4147-A177-3AD203B41FA5}">
                      <a16:colId xmlns:a16="http://schemas.microsoft.com/office/drawing/2014/main" val="1907944931"/>
                    </a:ext>
                  </a:extLst>
                </a:gridCol>
                <a:gridCol w="1208966">
                  <a:extLst>
                    <a:ext uri="{9D8B030D-6E8A-4147-A177-3AD203B41FA5}">
                      <a16:colId xmlns:a16="http://schemas.microsoft.com/office/drawing/2014/main" val="881997558"/>
                    </a:ext>
                  </a:extLst>
                </a:gridCol>
                <a:gridCol w="1208966">
                  <a:extLst>
                    <a:ext uri="{9D8B030D-6E8A-4147-A177-3AD203B41FA5}">
                      <a16:colId xmlns:a16="http://schemas.microsoft.com/office/drawing/2014/main" val="2594374576"/>
                    </a:ext>
                  </a:extLst>
                </a:gridCol>
                <a:gridCol w="1208966">
                  <a:extLst>
                    <a:ext uri="{9D8B030D-6E8A-4147-A177-3AD203B41FA5}">
                      <a16:colId xmlns:a16="http://schemas.microsoft.com/office/drawing/2014/main" val="1236144946"/>
                    </a:ext>
                  </a:extLst>
                </a:gridCol>
                <a:gridCol w="1208966">
                  <a:extLst>
                    <a:ext uri="{9D8B030D-6E8A-4147-A177-3AD203B41FA5}">
                      <a16:colId xmlns:a16="http://schemas.microsoft.com/office/drawing/2014/main" val="1246343242"/>
                    </a:ext>
                  </a:extLst>
                </a:gridCol>
                <a:gridCol w="1208966">
                  <a:extLst>
                    <a:ext uri="{9D8B030D-6E8A-4147-A177-3AD203B41FA5}">
                      <a16:colId xmlns:a16="http://schemas.microsoft.com/office/drawing/2014/main" val="3056139518"/>
                    </a:ext>
                  </a:extLst>
                </a:gridCol>
              </a:tblGrid>
              <a:tr h="302667">
                <a:tc>
                  <a:txBody>
                    <a:bodyPr/>
                    <a:lstStyle/>
                    <a:p>
                      <a:r>
                        <a:rPr lang="en-US" err="1"/>
                        <a:t>student_ID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first_name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last_name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err="1"/>
                        <a:t>class_year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major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err="1"/>
                        <a:t>home_state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428475"/>
                  </a:ext>
                </a:extLst>
              </a:tr>
              <a:tr h="312431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Martin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Pollack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Mathematics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California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7637573"/>
                  </a:ext>
                </a:extLst>
              </a:tr>
              <a:tr h="302667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Emma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Gaydos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Psychology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Colorado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3991940"/>
                  </a:ext>
                </a:extLst>
              </a:tr>
              <a:tr h="312431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David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Economics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96663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2694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EA39C6-657C-EEE6-98EC-4750DCF854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888645"/>
            <a:ext cx="8520600" cy="2069985"/>
          </a:xfrm>
        </p:spPr>
        <p:txBody>
          <a:bodyPr/>
          <a:lstStyle/>
          <a:p>
            <a:pPr marL="114300" indent="0">
              <a:lnSpc>
                <a:spcPct val="114999"/>
              </a:lnSpc>
              <a:buNone/>
            </a:pPr>
            <a:r>
              <a:rPr lang="en-US" dirty="0">
                <a:latin typeface="Arial"/>
              </a:rPr>
              <a:t>SELECT </a:t>
            </a:r>
            <a:r>
              <a:rPr lang="en-US" dirty="0" err="1">
                <a:latin typeface="Arial"/>
              </a:rPr>
              <a:t>first_name</a:t>
            </a:r>
            <a:r>
              <a:rPr lang="en-US" dirty="0">
                <a:latin typeface="Arial"/>
              </a:rPr>
              <a:t> AS first, </a:t>
            </a:r>
            <a:r>
              <a:rPr lang="en-US" dirty="0" err="1">
                <a:latin typeface="Arial"/>
              </a:rPr>
              <a:t>last_name</a:t>
            </a:r>
            <a:r>
              <a:rPr lang="en-US" dirty="0">
                <a:latin typeface="Arial"/>
              </a:rPr>
              <a:t> AS last</a:t>
            </a:r>
            <a:endParaRPr lang="en-US" dirty="0" err="1"/>
          </a:p>
          <a:p>
            <a:pPr marL="114300" indent="0">
              <a:lnSpc>
                <a:spcPct val="114999"/>
              </a:lnSpc>
              <a:buNone/>
            </a:pPr>
            <a:r>
              <a:rPr lang="en-US" dirty="0">
                <a:latin typeface="Arial"/>
              </a:rPr>
              <a:t>FROM students</a:t>
            </a:r>
          </a:p>
          <a:p>
            <a:pPr marL="114300" indent="0">
              <a:lnSpc>
                <a:spcPct val="114999"/>
              </a:lnSpc>
              <a:buNone/>
            </a:pPr>
            <a:r>
              <a:rPr lang="en-US" dirty="0">
                <a:latin typeface="Arial"/>
              </a:rPr>
              <a:t>LIMIT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15666E-B88A-FA10-397D-25DA37CF755E}"/>
              </a:ext>
            </a:extLst>
          </p:cNvPr>
          <p:cNvSpPr txBox="1"/>
          <p:nvPr/>
        </p:nvSpPr>
        <p:spPr>
          <a:xfrm>
            <a:off x="313841" y="987049"/>
            <a:ext cx="8516317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Char char="•"/>
            </a:pPr>
            <a:r>
              <a:rPr lang="en-US" sz="2000" i="1" dirty="0">
                <a:latin typeface="Roboto"/>
              </a:rPr>
              <a:t>To select certain columns, list them separated by commas.</a:t>
            </a:r>
          </a:p>
          <a:p>
            <a:pPr marL="342900" indent="-342900">
              <a:buChar char="•"/>
            </a:pPr>
            <a:r>
              <a:rPr lang="en-US" sz="2000" i="1" dirty="0">
                <a:latin typeface="Roboto"/>
              </a:rPr>
              <a:t>To select fewer rows, use the LIMIT keyword to specify how many.</a:t>
            </a:r>
          </a:p>
          <a:p>
            <a:pPr marL="342900" indent="-342900">
              <a:buChar char="•"/>
            </a:pPr>
            <a:r>
              <a:rPr lang="en-US" sz="2000" i="1" dirty="0">
                <a:latin typeface="Roboto"/>
              </a:rPr>
              <a:t>If you want to rename a column, use AS</a:t>
            </a:r>
          </a:p>
        </p:txBody>
      </p:sp>
      <p:pic>
        <p:nvPicPr>
          <p:cNvPr id="2" name="Picture 3">
            <a:extLst>
              <a:ext uri="{FF2B5EF4-FFF2-40B4-BE49-F238E27FC236}">
                <a16:creationId xmlns:a16="http://schemas.microsoft.com/office/drawing/2014/main" id="{F7B65F82-94D0-7ECD-C232-84E089897A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2" y="4616659"/>
            <a:ext cx="1448396" cy="526830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ED1B38C-5909-696F-00BE-3F3EBDD98F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9878007"/>
              </p:ext>
            </p:extLst>
          </p:nvPr>
        </p:nvGraphicFramePr>
        <p:xfrm>
          <a:off x="301932" y="3081663"/>
          <a:ext cx="2417932" cy="617231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1208966">
                  <a:extLst>
                    <a:ext uri="{9D8B030D-6E8A-4147-A177-3AD203B41FA5}">
                      <a16:colId xmlns:a16="http://schemas.microsoft.com/office/drawing/2014/main" val="1907944931"/>
                    </a:ext>
                  </a:extLst>
                </a:gridCol>
                <a:gridCol w="1208966">
                  <a:extLst>
                    <a:ext uri="{9D8B030D-6E8A-4147-A177-3AD203B41FA5}">
                      <a16:colId xmlns:a16="http://schemas.microsoft.com/office/drawing/2014/main" val="881997558"/>
                    </a:ext>
                  </a:extLst>
                </a:gridCol>
              </a:tblGrid>
              <a:tr h="302667">
                <a:tc>
                  <a:txBody>
                    <a:bodyPr/>
                    <a:lstStyle/>
                    <a:p>
                      <a:r>
                        <a:rPr lang="en-US" dirty="0"/>
                        <a:t>first</a:t>
                      </a: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last</a:t>
                      </a:r>
                      <a:endParaRPr lang="en-US" dirty="0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428475"/>
                  </a:ext>
                </a:extLst>
              </a:tr>
              <a:tr h="312431">
                <a:tc>
                  <a:txBody>
                    <a:bodyPr/>
                    <a:lstStyle/>
                    <a:p>
                      <a:r>
                        <a:rPr lang="en-US" dirty="0"/>
                        <a:t>Martin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Pollack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76375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78242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EA39C6-657C-EEE6-98EC-4750DCF854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888645"/>
            <a:ext cx="8520600" cy="2069985"/>
          </a:xfrm>
        </p:spPr>
        <p:txBody>
          <a:bodyPr/>
          <a:lstStyle/>
          <a:p>
            <a:pPr marL="114300" indent="0">
              <a:lnSpc>
                <a:spcPct val="114999"/>
              </a:lnSpc>
              <a:buNone/>
            </a:pPr>
            <a:r>
              <a:rPr lang="en-US">
                <a:latin typeface="Arial"/>
              </a:rPr>
              <a:t>SELECT </a:t>
            </a:r>
            <a:r>
              <a:rPr lang="en-US" err="1">
                <a:latin typeface="Arial"/>
              </a:rPr>
              <a:t>first_name</a:t>
            </a:r>
            <a:r>
              <a:rPr lang="en-US">
                <a:latin typeface="Arial"/>
              </a:rPr>
              <a:t>, </a:t>
            </a:r>
            <a:r>
              <a:rPr lang="en-US" err="1">
                <a:latin typeface="Arial"/>
              </a:rPr>
              <a:t>last_name</a:t>
            </a:r>
            <a:endParaRPr lang="en-US" err="1"/>
          </a:p>
          <a:p>
            <a:pPr marL="114300" indent="0">
              <a:lnSpc>
                <a:spcPct val="114999"/>
              </a:lnSpc>
              <a:buNone/>
            </a:pPr>
            <a:r>
              <a:rPr lang="en-US">
                <a:latin typeface="Arial"/>
              </a:rPr>
              <a:t>FROM students</a:t>
            </a:r>
          </a:p>
          <a:p>
            <a:pPr marL="114300" indent="0">
              <a:lnSpc>
                <a:spcPct val="114999"/>
              </a:lnSpc>
              <a:buNone/>
            </a:pPr>
            <a:r>
              <a:rPr lang="en-US">
                <a:latin typeface="Arial"/>
              </a:rPr>
              <a:t>WHERE age = 21 </a:t>
            </a:r>
          </a:p>
          <a:p>
            <a:pPr marL="114300" indent="0">
              <a:lnSpc>
                <a:spcPct val="114999"/>
              </a:lnSpc>
              <a:buNone/>
            </a:pPr>
            <a:r>
              <a:rPr lang="en-US">
                <a:latin typeface="Arial"/>
              </a:rPr>
              <a:t>AND (major = 'Mathematics' OR major = 'Biology')</a:t>
            </a:r>
          </a:p>
          <a:p>
            <a:pPr marL="114300" indent="0">
              <a:lnSpc>
                <a:spcPct val="114999"/>
              </a:lnSpc>
              <a:buNone/>
            </a:pPr>
            <a:r>
              <a:rPr lang="en-US">
                <a:latin typeface="Arial"/>
              </a:rPr>
              <a:t>AND NOT </a:t>
            </a:r>
            <a:r>
              <a:rPr lang="en-US" err="1">
                <a:latin typeface="Arial"/>
              </a:rPr>
              <a:t>home_state</a:t>
            </a:r>
            <a:r>
              <a:rPr lang="en-US">
                <a:latin typeface="Arial"/>
              </a:rPr>
              <a:t> = 'California'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15666E-B88A-FA10-397D-25DA37CF755E}"/>
              </a:ext>
            </a:extLst>
          </p:cNvPr>
          <p:cNvSpPr txBox="1"/>
          <p:nvPr/>
        </p:nvSpPr>
        <p:spPr>
          <a:xfrm>
            <a:off x="313841" y="987049"/>
            <a:ext cx="8516317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Char char="•"/>
            </a:pPr>
            <a:r>
              <a:rPr lang="en-US" sz="2000" i="1">
                <a:latin typeface="Roboto"/>
              </a:rPr>
              <a:t>We can also select fewer rows by only getting those that meet a condition using WHERE</a:t>
            </a:r>
            <a:endParaRPr lang="en-US" i="1"/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BCF05B11-FA2B-BB19-D6A7-827BC49BA86A}"/>
              </a:ext>
            </a:extLst>
          </p:cNvPr>
          <p:cNvSpPr txBox="1"/>
          <p:nvPr/>
        </p:nvSpPr>
        <p:spPr>
          <a:xfrm>
            <a:off x="313841" y="4026473"/>
            <a:ext cx="8516317" cy="64633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u="sng">
                <a:latin typeface="Roboto"/>
              </a:rPr>
              <a:t>Exercise:</a:t>
            </a:r>
            <a:r>
              <a:rPr lang="en-US" sz="1800">
                <a:latin typeface="Roboto"/>
              </a:rPr>
              <a:t> Navigate to </a:t>
            </a:r>
            <a:r>
              <a:rPr lang="en-US" sz="1800">
                <a:latin typeface="Roboto"/>
                <a:hlinkClick r:id="rId2"/>
              </a:rPr>
              <a:t>sql-practice.com</a:t>
            </a:r>
            <a:r>
              <a:rPr lang="en-US" sz="1800">
                <a:latin typeface="Roboto"/>
              </a:rPr>
              <a:t>. In the top-right, select "View All Questions" and then the first "Easy" problem.</a:t>
            </a:r>
          </a:p>
        </p:txBody>
      </p:sp>
      <p:pic>
        <p:nvPicPr>
          <p:cNvPr id="2" name="Picture 3">
            <a:extLst>
              <a:ext uri="{FF2B5EF4-FFF2-40B4-BE49-F238E27FC236}">
                <a16:creationId xmlns:a16="http://schemas.microsoft.com/office/drawing/2014/main" id="{A1380C47-79BD-8F26-C698-DF5E6D163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2" y="4616659"/>
            <a:ext cx="1448396" cy="526830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B2A6B66-9206-C579-645C-D57B3AFD92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8492299"/>
              </p:ext>
            </p:extLst>
          </p:nvPr>
        </p:nvGraphicFramePr>
        <p:xfrm>
          <a:off x="5898319" y="3211059"/>
          <a:ext cx="2417932" cy="30480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1208966">
                  <a:extLst>
                    <a:ext uri="{9D8B030D-6E8A-4147-A177-3AD203B41FA5}">
                      <a16:colId xmlns:a16="http://schemas.microsoft.com/office/drawing/2014/main" val="1907944931"/>
                    </a:ext>
                  </a:extLst>
                </a:gridCol>
                <a:gridCol w="1208966">
                  <a:extLst>
                    <a:ext uri="{9D8B030D-6E8A-4147-A177-3AD203B41FA5}">
                      <a16:colId xmlns:a16="http://schemas.microsoft.com/office/drawing/2014/main" val="881997558"/>
                    </a:ext>
                  </a:extLst>
                </a:gridCol>
              </a:tblGrid>
              <a:tr h="302667">
                <a:tc>
                  <a:txBody>
                    <a:bodyPr/>
                    <a:lstStyle/>
                    <a:p>
                      <a:r>
                        <a:rPr lang="en-US"/>
                        <a:t>first</a:t>
                      </a:r>
                      <a:endParaRPr lang="en-US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last</a:t>
                      </a:r>
                      <a:endParaRPr lang="en-US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428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56061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EA39C6-657C-EEE6-98EC-4750DCF854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888645"/>
            <a:ext cx="8520600" cy="2069985"/>
          </a:xfrm>
        </p:spPr>
        <p:txBody>
          <a:bodyPr/>
          <a:lstStyle/>
          <a:p>
            <a:pPr marL="114300" indent="0">
              <a:lnSpc>
                <a:spcPct val="114999"/>
              </a:lnSpc>
              <a:buNone/>
            </a:pPr>
            <a:r>
              <a:rPr lang="en-US" dirty="0">
                <a:latin typeface="Arial"/>
              </a:rPr>
              <a:t>SELECT </a:t>
            </a:r>
            <a:r>
              <a:rPr lang="en-US" dirty="0" err="1">
                <a:latin typeface="Arial"/>
              </a:rPr>
              <a:t>first_name</a:t>
            </a:r>
            <a:r>
              <a:rPr lang="en-US" dirty="0">
                <a:latin typeface="Arial"/>
              </a:rPr>
              <a:t>, </a:t>
            </a:r>
            <a:r>
              <a:rPr lang="en-US" dirty="0" err="1">
                <a:latin typeface="Arial"/>
              </a:rPr>
              <a:t>last_name</a:t>
            </a:r>
            <a:endParaRPr lang="en-US" err="1"/>
          </a:p>
          <a:p>
            <a:pPr marL="114300" indent="0">
              <a:lnSpc>
                <a:spcPct val="114999"/>
              </a:lnSpc>
              <a:buNone/>
            </a:pPr>
            <a:r>
              <a:rPr lang="en-US" dirty="0">
                <a:latin typeface="Arial"/>
              </a:rPr>
              <a:t>FROM students</a:t>
            </a:r>
          </a:p>
          <a:p>
            <a:pPr marL="114300" indent="0">
              <a:lnSpc>
                <a:spcPct val="114999"/>
              </a:lnSpc>
              <a:buNone/>
            </a:pPr>
            <a:r>
              <a:rPr lang="en-US" dirty="0">
                <a:latin typeface="Arial"/>
              </a:rPr>
              <a:t>WHERE </a:t>
            </a:r>
            <a:r>
              <a:rPr lang="en-US" dirty="0" err="1">
                <a:latin typeface="Arial"/>
              </a:rPr>
              <a:t>home_state</a:t>
            </a:r>
            <a:r>
              <a:rPr lang="en-US" dirty="0">
                <a:latin typeface="Arial"/>
              </a:rPr>
              <a:t> IS NOT NULL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15666E-B88A-FA10-397D-25DA37CF755E}"/>
              </a:ext>
            </a:extLst>
          </p:cNvPr>
          <p:cNvSpPr txBox="1"/>
          <p:nvPr/>
        </p:nvSpPr>
        <p:spPr>
          <a:xfrm>
            <a:off x="313841" y="987049"/>
            <a:ext cx="8516317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Char char="•"/>
            </a:pPr>
            <a:r>
              <a:rPr lang="en-US" sz="2000" i="1" dirty="0">
                <a:latin typeface="Roboto"/>
              </a:rPr>
              <a:t>Missing values are represented as NULL</a:t>
            </a:r>
          </a:p>
          <a:p>
            <a:pPr marL="342900" indent="-342900">
              <a:buChar char="•"/>
            </a:pPr>
            <a:r>
              <a:rPr lang="en-US" sz="2000" i="1" dirty="0">
                <a:latin typeface="Roboto"/>
              </a:rPr>
              <a:t>To test if something is NULL or not, we use IS or IS NOT, respectively</a:t>
            </a: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BCF05B11-FA2B-BB19-D6A7-827BC49BA86A}"/>
              </a:ext>
            </a:extLst>
          </p:cNvPr>
          <p:cNvSpPr txBox="1"/>
          <p:nvPr/>
        </p:nvSpPr>
        <p:spPr>
          <a:xfrm>
            <a:off x="313841" y="4115769"/>
            <a:ext cx="8516317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u="sng" dirty="0">
                <a:latin typeface="Roboto"/>
              </a:rPr>
              <a:t>Exercise:</a:t>
            </a:r>
            <a:r>
              <a:rPr lang="en-US" sz="1800" dirty="0">
                <a:latin typeface="Roboto"/>
              </a:rPr>
              <a:t> Do the second "Easy" problem at </a:t>
            </a:r>
            <a:r>
              <a:rPr lang="en-US" sz="1800" u="sng" dirty="0">
                <a:latin typeface="Roboto"/>
              </a:rPr>
              <a:t>sql-practice.com</a:t>
            </a:r>
            <a:r>
              <a:rPr lang="en-US" sz="1800" dirty="0">
                <a:latin typeface="Roboto"/>
              </a:rPr>
              <a:t>.</a:t>
            </a:r>
          </a:p>
        </p:txBody>
      </p:sp>
      <p:pic>
        <p:nvPicPr>
          <p:cNvPr id="2" name="Picture 3" descr="Text&#10;&#10;Description automatically generated">
            <a:extLst>
              <a:ext uri="{FF2B5EF4-FFF2-40B4-BE49-F238E27FC236}">
                <a16:creationId xmlns:a16="http://schemas.microsoft.com/office/drawing/2014/main" id="{1B7EFB10-8829-C2E4-485B-B4A136A1C8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2" y="4616659"/>
            <a:ext cx="1448396" cy="526830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20F0FB7-C673-1AE3-D0C3-8F383C5B7B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549462"/>
              </p:ext>
            </p:extLst>
          </p:nvPr>
        </p:nvGraphicFramePr>
        <p:xfrm>
          <a:off x="301932" y="3038531"/>
          <a:ext cx="2417932" cy="929662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1208966">
                  <a:extLst>
                    <a:ext uri="{9D8B030D-6E8A-4147-A177-3AD203B41FA5}">
                      <a16:colId xmlns:a16="http://schemas.microsoft.com/office/drawing/2014/main" val="1907944931"/>
                    </a:ext>
                  </a:extLst>
                </a:gridCol>
                <a:gridCol w="1208966">
                  <a:extLst>
                    <a:ext uri="{9D8B030D-6E8A-4147-A177-3AD203B41FA5}">
                      <a16:colId xmlns:a16="http://schemas.microsoft.com/office/drawing/2014/main" val="881997558"/>
                    </a:ext>
                  </a:extLst>
                </a:gridCol>
              </a:tblGrid>
              <a:tr h="302667">
                <a:tc>
                  <a:txBody>
                    <a:bodyPr/>
                    <a:lstStyle/>
                    <a:p>
                      <a:r>
                        <a:rPr lang="en-US" dirty="0"/>
                        <a:t>first</a:t>
                      </a: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last</a:t>
                      </a:r>
                      <a:endParaRPr lang="en-US" dirty="0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428475"/>
                  </a:ext>
                </a:extLst>
              </a:tr>
              <a:tr h="312431">
                <a:tc>
                  <a:txBody>
                    <a:bodyPr/>
                    <a:lstStyle/>
                    <a:p>
                      <a:r>
                        <a:rPr lang="en-US" dirty="0"/>
                        <a:t>Martin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Pollack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7637573"/>
                  </a:ext>
                </a:extLst>
              </a:tr>
              <a:tr h="31243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Emma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Gaydos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14459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20812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EA39C6-657C-EEE6-98EC-4750DCF854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888645"/>
            <a:ext cx="8520600" cy="2069985"/>
          </a:xfrm>
        </p:spPr>
        <p:txBody>
          <a:bodyPr/>
          <a:lstStyle/>
          <a:p>
            <a:pPr marL="114300" indent="0">
              <a:lnSpc>
                <a:spcPct val="114999"/>
              </a:lnSpc>
              <a:buNone/>
            </a:pPr>
            <a:r>
              <a:rPr lang="en-US" dirty="0">
                <a:latin typeface="Arial"/>
              </a:rPr>
              <a:t>SELECT DISTINCT major</a:t>
            </a:r>
            <a:endParaRPr lang="en-US" err="1"/>
          </a:p>
          <a:p>
            <a:pPr marL="114300" indent="0">
              <a:lnSpc>
                <a:spcPct val="114999"/>
              </a:lnSpc>
              <a:buNone/>
            </a:pPr>
            <a:r>
              <a:rPr lang="en-US" dirty="0">
                <a:latin typeface="Arial"/>
              </a:rPr>
              <a:t>FROM students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15666E-B88A-FA10-397D-25DA37CF755E}"/>
              </a:ext>
            </a:extLst>
          </p:cNvPr>
          <p:cNvSpPr txBox="1"/>
          <p:nvPr/>
        </p:nvSpPr>
        <p:spPr>
          <a:xfrm>
            <a:off x="313841" y="987049"/>
            <a:ext cx="8516317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,Sans-Serif"/>
              <a:buChar char="•"/>
            </a:pPr>
            <a:r>
              <a:rPr lang="en-US" sz="2000" i="1" dirty="0">
                <a:latin typeface="Roboto"/>
              </a:rPr>
              <a:t>But we do not always have to return just raw values from our tables</a:t>
            </a:r>
            <a:endParaRPr lang="en-US" sz="2000">
              <a:latin typeface="Roboto"/>
            </a:endParaRPr>
          </a:p>
          <a:p>
            <a:pPr marL="342900" indent="-342900">
              <a:buChar char="•"/>
            </a:pPr>
            <a:r>
              <a:rPr lang="en-US" sz="2000" i="1" dirty="0">
                <a:latin typeface="Roboto"/>
              </a:rPr>
              <a:t>We can list the distinct values in a column with, you guessed it... DISTINCT!</a:t>
            </a:r>
            <a:endParaRPr lang="en-US" i="1" dirty="0"/>
          </a:p>
        </p:txBody>
      </p:sp>
      <p:pic>
        <p:nvPicPr>
          <p:cNvPr id="2" name="Picture 3">
            <a:extLst>
              <a:ext uri="{FF2B5EF4-FFF2-40B4-BE49-F238E27FC236}">
                <a16:creationId xmlns:a16="http://schemas.microsoft.com/office/drawing/2014/main" id="{A252AA50-3178-BB9E-50D7-839704B7B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2" y="4616659"/>
            <a:ext cx="1448396" cy="526830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A979AE8-5AA1-BBB5-01E9-FA0D30735B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1305843"/>
              </p:ext>
            </p:extLst>
          </p:nvPr>
        </p:nvGraphicFramePr>
        <p:xfrm>
          <a:off x="808734" y="2866003"/>
          <a:ext cx="1208966" cy="1242093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1208966">
                  <a:extLst>
                    <a:ext uri="{9D8B030D-6E8A-4147-A177-3AD203B41FA5}">
                      <a16:colId xmlns:a16="http://schemas.microsoft.com/office/drawing/2014/main" val="1907944931"/>
                    </a:ext>
                  </a:extLst>
                </a:gridCol>
              </a:tblGrid>
              <a:tr h="302667">
                <a:tc>
                  <a:txBody>
                    <a:bodyPr/>
                    <a:lstStyle/>
                    <a:p>
                      <a:r>
                        <a:rPr lang="en-US" dirty="0"/>
                        <a:t>major</a:t>
                      </a:r>
                      <a:endParaRPr lang="en-US" dirty="0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428475"/>
                  </a:ext>
                </a:extLst>
              </a:tr>
              <a:tr h="312431">
                <a:tc>
                  <a:txBody>
                    <a:bodyPr/>
                    <a:lstStyle/>
                    <a:p>
                      <a:r>
                        <a:rPr lang="en-US" dirty="0"/>
                        <a:t>Mathematics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7637573"/>
                  </a:ext>
                </a:extLst>
              </a:tr>
              <a:tr h="31243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Psychology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6752390"/>
                  </a:ext>
                </a:extLst>
              </a:tr>
              <a:tr h="31243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Economics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26176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61166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EA39C6-657C-EEE6-98EC-4750DCF854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888645"/>
            <a:ext cx="8520600" cy="2069985"/>
          </a:xfrm>
        </p:spPr>
        <p:txBody>
          <a:bodyPr/>
          <a:lstStyle/>
          <a:p>
            <a:pPr marL="114300" indent="0">
              <a:lnSpc>
                <a:spcPct val="114999"/>
              </a:lnSpc>
              <a:buNone/>
            </a:pPr>
            <a:r>
              <a:rPr lang="en-US">
                <a:latin typeface="Arial"/>
              </a:rPr>
              <a:t>SELECT COUNT(*), COUNT(</a:t>
            </a:r>
            <a:r>
              <a:rPr lang="en-US" err="1">
                <a:latin typeface="Arial"/>
              </a:rPr>
              <a:t>home_state</a:t>
            </a:r>
            <a:r>
              <a:rPr lang="en-US">
                <a:latin typeface="Arial"/>
              </a:rPr>
              <a:t>), COUNT(DISTINCT major)</a:t>
            </a:r>
            <a:endParaRPr lang="en-US" err="1"/>
          </a:p>
          <a:p>
            <a:pPr marL="114300" indent="0">
              <a:lnSpc>
                <a:spcPct val="114999"/>
              </a:lnSpc>
              <a:buNone/>
            </a:pPr>
            <a:r>
              <a:rPr lang="en-US">
                <a:latin typeface="Arial"/>
              </a:rPr>
              <a:t>FROM students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15666E-B88A-FA10-397D-25DA37CF755E}"/>
              </a:ext>
            </a:extLst>
          </p:cNvPr>
          <p:cNvSpPr txBox="1"/>
          <p:nvPr/>
        </p:nvSpPr>
        <p:spPr>
          <a:xfrm>
            <a:off x="313841" y="987050"/>
            <a:ext cx="8516317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Char char="•"/>
            </a:pPr>
            <a:r>
              <a:rPr lang="en-US" sz="2000" i="1">
                <a:latin typeface="Roboto"/>
              </a:rPr>
              <a:t>Another useful function is COUNT()</a:t>
            </a:r>
          </a:p>
          <a:p>
            <a:pPr marL="342900" indent="-342900">
              <a:buChar char="•"/>
            </a:pPr>
            <a:r>
              <a:rPr lang="en-US" sz="2000" i="1">
                <a:latin typeface="Roboto"/>
              </a:rPr>
              <a:t>If * passed, gives number of rows</a:t>
            </a:r>
          </a:p>
          <a:p>
            <a:pPr marL="342900" indent="-342900">
              <a:buChar char="•"/>
            </a:pPr>
            <a:r>
              <a:rPr lang="en-US" sz="2000" i="1">
                <a:latin typeface="Roboto"/>
              </a:rPr>
              <a:t>If column passed, gives number of rows that are not NULL</a:t>
            </a:r>
            <a:endParaRPr lang="en-US" i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DE5DC1-59D5-D12F-BB20-5D850F36F8A3}"/>
              </a:ext>
            </a:extLst>
          </p:cNvPr>
          <p:cNvSpPr txBox="1"/>
          <p:nvPr/>
        </p:nvSpPr>
        <p:spPr>
          <a:xfrm>
            <a:off x="313841" y="4115769"/>
            <a:ext cx="8516317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u="sng">
                <a:latin typeface="Roboto"/>
              </a:rPr>
              <a:t>Exercise:</a:t>
            </a:r>
            <a:r>
              <a:rPr lang="en-US" sz="1800">
                <a:latin typeface="Roboto"/>
              </a:rPr>
              <a:t> Do the last "Easy" problem at </a:t>
            </a:r>
            <a:r>
              <a:rPr lang="en-US" sz="1800" u="sng">
                <a:latin typeface="Roboto"/>
              </a:rPr>
              <a:t>sql-practice.com</a:t>
            </a:r>
            <a:r>
              <a:rPr lang="en-US" sz="1800">
                <a:latin typeface="Roboto"/>
              </a:rPr>
              <a:t>.</a:t>
            </a:r>
          </a:p>
        </p:txBody>
      </p:sp>
      <p:pic>
        <p:nvPicPr>
          <p:cNvPr id="2" name="Picture 3" descr="Text&#10;&#10;Description automatically generated">
            <a:extLst>
              <a:ext uri="{FF2B5EF4-FFF2-40B4-BE49-F238E27FC236}">
                <a16:creationId xmlns:a16="http://schemas.microsoft.com/office/drawing/2014/main" id="{BF0BFE38-6FA0-0BBB-4BC4-591B7B555D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2" y="4616659"/>
            <a:ext cx="1448396" cy="526830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6E2AFAB-48DC-2FF4-A4B0-42B37801AB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9502024"/>
              </p:ext>
            </p:extLst>
          </p:nvPr>
        </p:nvGraphicFramePr>
        <p:xfrm>
          <a:off x="301932" y="3081663"/>
          <a:ext cx="8352849" cy="617231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2784283">
                  <a:extLst>
                    <a:ext uri="{9D8B030D-6E8A-4147-A177-3AD203B41FA5}">
                      <a16:colId xmlns:a16="http://schemas.microsoft.com/office/drawing/2014/main" val="1907944931"/>
                    </a:ext>
                  </a:extLst>
                </a:gridCol>
                <a:gridCol w="2784283">
                  <a:extLst>
                    <a:ext uri="{9D8B030D-6E8A-4147-A177-3AD203B41FA5}">
                      <a16:colId xmlns:a16="http://schemas.microsoft.com/office/drawing/2014/main" val="881997558"/>
                    </a:ext>
                  </a:extLst>
                </a:gridCol>
                <a:gridCol w="2784283">
                  <a:extLst>
                    <a:ext uri="{9D8B030D-6E8A-4147-A177-3AD203B41FA5}">
                      <a16:colId xmlns:a16="http://schemas.microsoft.com/office/drawing/2014/main" val="4038849920"/>
                    </a:ext>
                  </a:extLst>
                </a:gridCol>
              </a:tblGrid>
              <a:tr h="302667">
                <a:tc>
                  <a:txBody>
                    <a:bodyPr/>
                    <a:lstStyle/>
                    <a:p>
                      <a:r>
                        <a:rPr lang="en-US"/>
                        <a:t>COUNT(*)</a:t>
                      </a:r>
                      <a:endParaRPr lang="en-US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COUNT(</a:t>
                      </a:r>
                      <a:r>
                        <a:rPr lang="en-US" err="1"/>
                        <a:t>home_state</a:t>
                      </a:r>
                      <a:r>
                        <a:rPr lang="en-US"/>
                        <a:t>)</a:t>
                      </a:r>
                      <a:endParaRPr lang="en-US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COUNT(DISTINCT major)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428475"/>
                  </a:ext>
                </a:extLst>
              </a:tr>
              <a:tr h="312431"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76375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52018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EA39C6-657C-EEE6-98EC-4750DCF854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888645"/>
            <a:ext cx="8520600" cy="2069985"/>
          </a:xfrm>
        </p:spPr>
        <p:txBody>
          <a:bodyPr/>
          <a:lstStyle/>
          <a:p>
            <a:pPr marL="114300" indent="0">
              <a:lnSpc>
                <a:spcPct val="114999"/>
              </a:lnSpc>
              <a:buNone/>
            </a:pPr>
            <a:r>
              <a:rPr lang="en-US">
                <a:latin typeface="Arial"/>
              </a:rPr>
              <a:t>SELECT MIN(age), MAX(age), AVG(age)</a:t>
            </a:r>
            <a:endParaRPr lang="en-US" err="1"/>
          </a:p>
          <a:p>
            <a:pPr marL="114300" indent="0">
              <a:lnSpc>
                <a:spcPct val="114999"/>
              </a:lnSpc>
              <a:buNone/>
            </a:pPr>
            <a:r>
              <a:rPr lang="en-US">
                <a:latin typeface="Arial"/>
              </a:rPr>
              <a:t>FROM students</a:t>
            </a:r>
            <a:endParaRPr lang="en-US"/>
          </a:p>
          <a:p>
            <a:pPr marL="114300" indent="0">
              <a:lnSpc>
                <a:spcPct val="114999"/>
              </a:lnSpc>
              <a:buNone/>
            </a:pPr>
            <a:r>
              <a:rPr lang="en-US">
                <a:latin typeface="Arial"/>
              </a:rPr>
              <a:t>WHERE major = 'Economics'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15666E-B88A-FA10-397D-25DA37CF755E}"/>
              </a:ext>
            </a:extLst>
          </p:cNvPr>
          <p:cNvSpPr txBox="1"/>
          <p:nvPr/>
        </p:nvSpPr>
        <p:spPr>
          <a:xfrm>
            <a:off x="313841" y="987049"/>
            <a:ext cx="851631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Char char="•"/>
            </a:pPr>
            <a:r>
              <a:rPr lang="en-US" sz="2000" i="1">
                <a:latin typeface="Roboto"/>
              </a:rPr>
              <a:t>We can do also do math on columns!</a:t>
            </a:r>
            <a:endParaRPr lang="en-US"/>
          </a:p>
        </p:txBody>
      </p:sp>
      <p:pic>
        <p:nvPicPr>
          <p:cNvPr id="2" name="Picture 3">
            <a:extLst>
              <a:ext uri="{FF2B5EF4-FFF2-40B4-BE49-F238E27FC236}">
                <a16:creationId xmlns:a16="http://schemas.microsoft.com/office/drawing/2014/main" id="{30E37213-4D02-5C84-B05D-FABFB5791F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2" y="4616659"/>
            <a:ext cx="1448396" cy="526830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706BEA9-F651-D243-6A28-14AC239D30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9951250"/>
              </p:ext>
            </p:extLst>
          </p:nvPr>
        </p:nvGraphicFramePr>
        <p:xfrm>
          <a:off x="301932" y="3081663"/>
          <a:ext cx="8352849" cy="617231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2784283">
                  <a:extLst>
                    <a:ext uri="{9D8B030D-6E8A-4147-A177-3AD203B41FA5}">
                      <a16:colId xmlns:a16="http://schemas.microsoft.com/office/drawing/2014/main" val="1907944931"/>
                    </a:ext>
                  </a:extLst>
                </a:gridCol>
                <a:gridCol w="2784283">
                  <a:extLst>
                    <a:ext uri="{9D8B030D-6E8A-4147-A177-3AD203B41FA5}">
                      <a16:colId xmlns:a16="http://schemas.microsoft.com/office/drawing/2014/main" val="881997558"/>
                    </a:ext>
                  </a:extLst>
                </a:gridCol>
                <a:gridCol w="2784283">
                  <a:extLst>
                    <a:ext uri="{9D8B030D-6E8A-4147-A177-3AD203B41FA5}">
                      <a16:colId xmlns:a16="http://schemas.microsoft.com/office/drawing/2014/main" val="4038849920"/>
                    </a:ext>
                  </a:extLst>
                </a:gridCol>
              </a:tblGrid>
              <a:tr h="302667">
                <a:tc>
                  <a:txBody>
                    <a:bodyPr/>
                    <a:lstStyle/>
                    <a:p>
                      <a:r>
                        <a:rPr lang="en-US"/>
                        <a:t>MIN(age)</a:t>
                      </a:r>
                      <a:endParaRPr lang="en-US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MAX(age)</a:t>
                      </a:r>
                      <a:endParaRPr lang="en-US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AVG(age)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428475"/>
                  </a:ext>
                </a:extLst>
              </a:tr>
              <a:tr h="312431">
                <a:tc>
                  <a:txBody>
                    <a:bodyPr/>
                    <a:lstStyle/>
                    <a:p>
                      <a:r>
                        <a:rPr lang="en-US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21.33333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76375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12390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EA39C6-657C-EEE6-98EC-4750DCF854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888645"/>
            <a:ext cx="8520600" cy="2069985"/>
          </a:xfrm>
        </p:spPr>
        <p:txBody>
          <a:bodyPr/>
          <a:lstStyle/>
          <a:p>
            <a:pPr marL="114300" indent="0">
              <a:lnSpc>
                <a:spcPct val="114999"/>
              </a:lnSpc>
              <a:buNone/>
            </a:pPr>
            <a:r>
              <a:rPr lang="en-US">
                <a:latin typeface="Arial"/>
              </a:rPr>
              <a:t>SELECT age, year, age/year as </a:t>
            </a:r>
            <a:r>
              <a:rPr lang="en-US" err="1">
                <a:latin typeface="Arial"/>
              </a:rPr>
              <a:t>age_divided_by_year</a:t>
            </a:r>
            <a:endParaRPr lang="en-US" err="1"/>
          </a:p>
          <a:p>
            <a:pPr marL="114300" indent="0">
              <a:lnSpc>
                <a:spcPct val="114999"/>
              </a:lnSpc>
              <a:buNone/>
            </a:pPr>
            <a:r>
              <a:rPr lang="en-US">
                <a:latin typeface="Arial"/>
              </a:rPr>
              <a:t>FROM students</a:t>
            </a:r>
            <a:endParaRPr lang="en-US"/>
          </a:p>
          <a:p>
            <a:pPr marL="114300" indent="0">
              <a:lnSpc>
                <a:spcPct val="114999"/>
              </a:lnSpc>
              <a:buNone/>
            </a:pPr>
            <a:r>
              <a:rPr lang="en-US">
                <a:latin typeface="Arial"/>
              </a:rPr>
              <a:t>WHERE major = 'Economics'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15666E-B88A-FA10-397D-25DA37CF755E}"/>
              </a:ext>
            </a:extLst>
          </p:cNvPr>
          <p:cNvSpPr txBox="1"/>
          <p:nvPr/>
        </p:nvSpPr>
        <p:spPr>
          <a:xfrm>
            <a:off x="313841" y="987049"/>
            <a:ext cx="851631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Char char="•"/>
            </a:pPr>
            <a:r>
              <a:rPr lang="en-US" sz="2000" i="1">
                <a:latin typeface="Roboto"/>
              </a:rPr>
              <a:t>Or we can do math on multiple columns at once</a:t>
            </a:r>
            <a:endParaRPr lang="en-US"/>
          </a:p>
        </p:txBody>
      </p:sp>
      <p:pic>
        <p:nvPicPr>
          <p:cNvPr id="2" name="Picture 3">
            <a:extLst>
              <a:ext uri="{FF2B5EF4-FFF2-40B4-BE49-F238E27FC236}">
                <a16:creationId xmlns:a16="http://schemas.microsoft.com/office/drawing/2014/main" id="{30E37213-4D02-5C84-B05D-FABFB5791F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2" y="4616659"/>
            <a:ext cx="1448396" cy="526830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706BEA9-F651-D243-6A28-14AC239D30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1191019"/>
              </p:ext>
            </p:extLst>
          </p:nvPr>
        </p:nvGraphicFramePr>
        <p:xfrm>
          <a:off x="301932" y="3081663"/>
          <a:ext cx="7048335" cy="1242093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2349445">
                  <a:extLst>
                    <a:ext uri="{9D8B030D-6E8A-4147-A177-3AD203B41FA5}">
                      <a16:colId xmlns:a16="http://schemas.microsoft.com/office/drawing/2014/main" val="3385710959"/>
                    </a:ext>
                  </a:extLst>
                </a:gridCol>
                <a:gridCol w="2349445">
                  <a:extLst>
                    <a:ext uri="{9D8B030D-6E8A-4147-A177-3AD203B41FA5}">
                      <a16:colId xmlns:a16="http://schemas.microsoft.com/office/drawing/2014/main" val="2764584930"/>
                    </a:ext>
                  </a:extLst>
                </a:gridCol>
                <a:gridCol w="2349445">
                  <a:extLst>
                    <a:ext uri="{9D8B030D-6E8A-4147-A177-3AD203B41FA5}">
                      <a16:colId xmlns:a16="http://schemas.microsoft.com/office/drawing/2014/main" val="1907944931"/>
                    </a:ext>
                  </a:extLst>
                </a:gridCol>
              </a:tblGrid>
              <a:tr h="30266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age_divided_by_year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428475"/>
                  </a:ext>
                </a:extLst>
              </a:tr>
              <a:tr h="31243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7637573"/>
                  </a:ext>
                </a:extLst>
              </a:tr>
              <a:tr h="31243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15968"/>
                  </a:ext>
                </a:extLst>
              </a:tr>
              <a:tr h="31243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36164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273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B1EAB-DD4F-B95F-8C2B-10C9AD8E6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96FDAC-6F55-513C-D39F-2809313B65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What is a database?</a:t>
            </a:r>
          </a:p>
          <a:p>
            <a:pPr>
              <a:lnSpc>
                <a:spcPct val="114999"/>
              </a:lnSpc>
            </a:pPr>
            <a:r>
              <a:rPr lang="en-US"/>
              <a:t>Relational databases</a:t>
            </a:r>
          </a:p>
          <a:p>
            <a:pPr>
              <a:lnSpc>
                <a:spcPct val="114999"/>
              </a:lnSpc>
            </a:pPr>
            <a:r>
              <a:rPr lang="en-US"/>
              <a:t>SQL</a:t>
            </a:r>
          </a:p>
          <a:p>
            <a:pPr>
              <a:lnSpc>
                <a:spcPct val="114999"/>
              </a:lnSpc>
            </a:pPr>
            <a:r>
              <a:rPr lang="en-US"/>
              <a:t>Non-relational databases</a:t>
            </a:r>
          </a:p>
        </p:txBody>
      </p:sp>
      <p:pic>
        <p:nvPicPr>
          <p:cNvPr id="7" name="Picture 3" descr="Text&#10;&#10;Description automatically generated">
            <a:extLst>
              <a:ext uri="{FF2B5EF4-FFF2-40B4-BE49-F238E27FC236}">
                <a16:creationId xmlns:a16="http://schemas.microsoft.com/office/drawing/2014/main" id="{64283092-99AE-2232-279B-2146D6C19F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2" y="4616659"/>
            <a:ext cx="1448396" cy="526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422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EA39C6-657C-EEE6-98EC-4750DCF854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888645"/>
            <a:ext cx="8520600" cy="2069985"/>
          </a:xfrm>
        </p:spPr>
        <p:txBody>
          <a:bodyPr/>
          <a:lstStyle/>
          <a:p>
            <a:pPr marL="114300" indent="0">
              <a:lnSpc>
                <a:spcPct val="114999"/>
              </a:lnSpc>
              <a:buNone/>
            </a:pPr>
            <a:r>
              <a:rPr lang="en-US">
                <a:latin typeface="Arial"/>
              </a:rPr>
              <a:t>SELECT major, AVG(age)</a:t>
            </a:r>
            <a:endParaRPr lang="en-US" err="1"/>
          </a:p>
          <a:p>
            <a:pPr marL="114300" indent="0">
              <a:lnSpc>
                <a:spcPct val="114999"/>
              </a:lnSpc>
              <a:buNone/>
            </a:pPr>
            <a:r>
              <a:rPr lang="en-US">
                <a:latin typeface="Arial"/>
              </a:rPr>
              <a:t>FROM students</a:t>
            </a:r>
          </a:p>
          <a:p>
            <a:pPr marL="114300" indent="0">
              <a:lnSpc>
                <a:spcPct val="114999"/>
              </a:lnSpc>
              <a:buNone/>
            </a:pPr>
            <a:r>
              <a:rPr lang="en-US">
                <a:latin typeface="Arial"/>
              </a:rPr>
              <a:t>GROUP BY major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15666E-B88A-FA10-397D-25DA37CF755E}"/>
              </a:ext>
            </a:extLst>
          </p:cNvPr>
          <p:cNvSpPr txBox="1"/>
          <p:nvPr/>
        </p:nvSpPr>
        <p:spPr>
          <a:xfrm>
            <a:off x="313841" y="987050"/>
            <a:ext cx="8516317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Char char="•"/>
            </a:pPr>
            <a:r>
              <a:rPr lang="en-US" sz="2000" i="1">
                <a:latin typeface="Roboto"/>
              </a:rPr>
              <a:t>COUNT(), MAX(), etc. aggregate over a whole table</a:t>
            </a:r>
            <a:endParaRPr lang="en-US"/>
          </a:p>
          <a:p>
            <a:pPr marL="342900" indent="-342900">
              <a:buChar char="•"/>
            </a:pPr>
            <a:r>
              <a:rPr lang="en-US" sz="2000" i="1">
                <a:latin typeface="Roboto"/>
              </a:rPr>
              <a:t>But we can also calculate statistics for various groupings by adding a GROUP BY clause</a:t>
            </a:r>
            <a:endParaRPr lang="en-US"/>
          </a:p>
        </p:txBody>
      </p:sp>
      <p:pic>
        <p:nvPicPr>
          <p:cNvPr id="2" name="Picture 3">
            <a:extLst>
              <a:ext uri="{FF2B5EF4-FFF2-40B4-BE49-F238E27FC236}">
                <a16:creationId xmlns:a16="http://schemas.microsoft.com/office/drawing/2014/main" id="{DCA177F3-2E71-EE0F-A171-0661663DD0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2" y="4616659"/>
            <a:ext cx="1448396" cy="526830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187700E-689C-EBA7-B14F-D5D00CDC5B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993038"/>
              </p:ext>
            </p:extLst>
          </p:nvPr>
        </p:nvGraphicFramePr>
        <p:xfrm>
          <a:off x="301932" y="3081663"/>
          <a:ext cx="4698890" cy="1242093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2349445">
                  <a:extLst>
                    <a:ext uri="{9D8B030D-6E8A-4147-A177-3AD203B41FA5}">
                      <a16:colId xmlns:a16="http://schemas.microsoft.com/office/drawing/2014/main" val="3385710959"/>
                    </a:ext>
                  </a:extLst>
                </a:gridCol>
                <a:gridCol w="2349445">
                  <a:extLst>
                    <a:ext uri="{9D8B030D-6E8A-4147-A177-3AD203B41FA5}">
                      <a16:colId xmlns:a16="http://schemas.microsoft.com/office/drawing/2014/main" val="2764584930"/>
                    </a:ext>
                  </a:extLst>
                </a:gridCol>
              </a:tblGrid>
              <a:tr h="30266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major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AVG(age)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428475"/>
                  </a:ext>
                </a:extLst>
              </a:tr>
              <a:tr h="31243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Mathematics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7637573"/>
                  </a:ext>
                </a:extLst>
              </a:tr>
              <a:tr h="31243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Psychology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15968"/>
                  </a:ext>
                </a:extLst>
              </a:tr>
              <a:tr h="31243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Economics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36164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55176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EA39C6-657C-EEE6-98EC-4750DCF854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888645"/>
            <a:ext cx="8520600" cy="2069985"/>
          </a:xfrm>
        </p:spPr>
        <p:txBody>
          <a:bodyPr/>
          <a:lstStyle/>
          <a:p>
            <a:pPr marL="114300" indent="0">
              <a:lnSpc>
                <a:spcPct val="114999"/>
              </a:lnSpc>
              <a:buNone/>
            </a:pPr>
            <a:r>
              <a:rPr lang="en-US" dirty="0">
                <a:latin typeface="Arial"/>
                <a:cs typeface="Arial"/>
              </a:rPr>
              <a:t>SELECT major, AVG(age)</a:t>
            </a:r>
            <a:endParaRPr lang="en-US">
              <a:cs typeface="Arial"/>
            </a:endParaRPr>
          </a:p>
          <a:p>
            <a:pPr marL="114300" indent="0">
              <a:lnSpc>
                <a:spcPct val="114999"/>
              </a:lnSpc>
              <a:buNone/>
            </a:pPr>
            <a:r>
              <a:rPr lang="en-US" dirty="0">
                <a:latin typeface="Arial"/>
                <a:cs typeface="Arial"/>
              </a:rPr>
              <a:t>FROM students</a:t>
            </a:r>
            <a:endParaRPr lang="en-US">
              <a:cs typeface="Arial"/>
            </a:endParaRPr>
          </a:p>
          <a:p>
            <a:pPr marL="114300" indent="0">
              <a:lnSpc>
                <a:spcPct val="114999"/>
              </a:lnSpc>
              <a:buNone/>
            </a:pPr>
            <a:r>
              <a:rPr lang="en-US" dirty="0">
                <a:latin typeface="Arial"/>
                <a:cs typeface="Arial"/>
              </a:rPr>
              <a:t>GROUP BY major</a:t>
            </a:r>
            <a:endParaRPr lang="en-US" dirty="0">
              <a:cs typeface="Arial"/>
            </a:endParaRPr>
          </a:p>
          <a:p>
            <a:pPr marL="114300" indent="0">
              <a:lnSpc>
                <a:spcPct val="114999"/>
              </a:lnSpc>
              <a:buNone/>
            </a:pPr>
            <a:r>
              <a:rPr lang="en-US">
                <a:latin typeface="Arial"/>
                <a:cs typeface="Arial"/>
              </a:rPr>
              <a:t>HAVING AVG(age) &gt; 21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15666E-B88A-FA10-397D-25DA37CF755E}"/>
              </a:ext>
            </a:extLst>
          </p:cNvPr>
          <p:cNvSpPr txBox="1"/>
          <p:nvPr/>
        </p:nvSpPr>
        <p:spPr>
          <a:xfrm>
            <a:off x="313841" y="1083914"/>
            <a:ext cx="8516317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Char char="•"/>
            </a:pPr>
            <a:r>
              <a:rPr lang="en-US" sz="2000" i="1">
                <a:latin typeface="Roboto"/>
              </a:rPr>
              <a:t>But WHERE cannot be used to filter on an aggregated column, like AVG(age)</a:t>
            </a:r>
          </a:p>
          <a:p>
            <a:pPr marL="342900" indent="-342900">
              <a:buChar char="•"/>
            </a:pPr>
            <a:r>
              <a:rPr lang="en-US" sz="2000" i="1">
                <a:latin typeface="Roboto"/>
              </a:rPr>
              <a:t>Instead, we use HAVING</a:t>
            </a:r>
          </a:p>
        </p:txBody>
      </p:sp>
      <p:pic>
        <p:nvPicPr>
          <p:cNvPr id="2" name="Picture 3" descr="Text&#10;&#10;Description automatically generated">
            <a:extLst>
              <a:ext uri="{FF2B5EF4-FFF2-40B4-BE49-F238E27FC236}">
                <a16:creationId xmlns:a16="http://schemas.microsoft.com/office/drawing/2014/main" id="{0BFD9843-9AD5-3D33-8CB5-06821D0DFB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2" y="4616659"/>
            <a:ext cx="1448396" cy="526830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5846DAA-13F3-4157-BE41-3E0491A686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9649989"/>
              </p:ext>
            </p:extLst>
          </p:nvPr>
        </p:nvGraphicFramePr>
        <p:xfrm>
          <a:off x="310861" y="3322765"/>
          <a:ext cx="4698890" cy="617231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2349445">
                  <a:extLst>
                    <a:ext uri="{9D8B030D-6E8A-4147-A177-3AD203B41FA5}">
                      <a16:colId xmlns:a16="http://schemas.microsoft.com/office/drawing/2014/main" val="3385710959"/>
                    </a:ext>
                  </a:extLst>
                </a:gridCol>
                <a:gridCol w="2349445">
                  <a:extLst>
                    <a:ext uri="{9D8B030D-6E8A-4147-A177-3AD203B41FA5}">
                      <a16:colId xmlns:a16="http://schemas.microsoft.com/office/drawing/2014/main" val="2764584930"/>
                    </a:ext>
                  </a:extLst>
                </a:gridCol>
              </a:tblGrid>
              <a:tr h="30266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major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AVG(age)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428475"/>
                  </a:ext>
                </a:extLst>
              </a:tr>
              <a:tr h="31243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Psychology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159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8089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EA39C6-657C-EEE6-98EC-4750DCF854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888645"/>
            <a:ext cx="8520600" cy="2069985"/>
          </a:xfrm>
        </p:spPr>
        <p:txBody>
          <a:bodyPr/>
          <a:lstStyle/>
          <a:p>
            <a:pPr marL="114300" indent="0">
              <a:lnSpc>
                <a:spcPct val="114999"/>
              </a:lnSpc>
              <a:buNone/>
            </a:pPr>
            <a:r>
              <a:rPr lang="en-US" dirty="0">
                <a:latin typeface="Arial"/>
              </a:rPr>
              <a:t>SELECT </a:t>
            </a:r>
            <a:r>
              <a:rPr lang="en-US" dirty="0" err="1">
                <a:latin typeface="Arial"/>
              </a:rPr>
              <a:t>first_name</a:t>
            </a:r>
            <a:r>
              <a:rPr lang="en-US" dirty="0">
                <a:latin typeface="Arial"/>
              </a:rPr>
              <a:t> as first, </a:t>
            </a:r>
            <a:r>
              <a:rPr lang="en-US" dirty="0" err="1">
                <a:latin typeface="Arial"/>
              </a:rPr>
              <a:t>class_year</a:t>
            </a:r>
            <a:r>
              <a:rPr lang="en-US" dirty="0">
                <a:latin typeface="Arial"/>
              </a:rPr>
              <a:t>, age</a:t>
            </a:r>
            <a:endParaRPr lang="en-US" dirty="0" err="1"/>
          </a:p>
          <a:p>
            <a:pPr marL="114300" indent="0">
              <a:lnSpc>
                <a:spcPct val="114999"/>
              </a:lnSpc>
              <a:buNone/>
            </a:pPr>
            <a:r>
              <a:rPr lang="en-US" dirty="0">
                <a:latin typeface="Arial"/>
              </a:rPr>
              <a:t>FROM students</a:t>
            </a:r>
          </a:p>
          <a:p>
            <a:pPr marL="114300" indent="0">
              <a:lnSpc>
                <a:spcPct val="114999"/>
              </a:lnSpc>
              <a:buNone/>
            </a:pPr>
            <a:r>
              <a:rPr lang="en-US" dirty="0">
                <a:latin typeface="Arial"/>
              </a:rPr>
              <a:t>ORDER BY age DESC, </a:t>
            </a:r>
            <a:r>
              <a:rPr lang="en-US" dirty="0" err="1">
                <a:latin typeface="Arial"/>
              </a:rPr>
              <a:t>class_year</a:t>
            </a:r>
            <a:endParaRPr lang="en-US" dirty="0">
              <a:latin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15666E-B88A-FA10-397D-25DA37CF755E}"/>
              </a:ext>
            </a:extLst>
          </p:cNvPr>
          <p:cNvSpPr txBox="1"/>
          <p:nvPr/>
        </p:nvSpPr>
        <p:spPr>
          <a:xfrm>
            <a:off x="313841" y="1083914"/>
            <a:ext cx="8516317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Char char="•"/>
            </a:pPr>
            <a:r>
              <a:rPr lang="en-US" sz="2000" i="1">
                <a:latin typeface="Roboto"/>
              </a:rPr>
              <a:t>Sorting by a column is easy: just use ORDER BY and the column name</a:t>
            </a:r>
          </a:p>
          <a:p>
            <a:pPr marL="342900" indent="-342900">
              <a:buChar char="•"/>
            </a:pPr>
            <a:r>
              <a:rPr lang="en-US" sz="2000" i="1">
                <a:latin typeface="Roboto"/>
              </a:rPr>
              <a:t>By default, sorting is ascending. To make it descending, write DESC after the column name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0E34719-E0EC-6F09-1601-E7D417A9B6CD}"/>
              </a:ext>
            </a:extLst>
          </p:cNvPr>
          <p:cNvSpPr txBox="1"/>
          <p:nvPr/>
        </p:nvSpPr>
        <p:spPr>
          <a:xfrm>
            <a:off x="313841" y="4071120"/>
            <a:ext cx="8516317" cy="64633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u="sng">
                <a:latin typeface="Roboto"/>
              </a:rPr>
              <a:t>Exercise:</a:t>
            </a:r>
            <a:r>
              <a:rPr lang="en-US" sz="1800">
                <a:latin typeface="Roboto"/>
              </a:rPr>
              <a:t> Do the third to last "Easy" problem at </a:t>
            </a:r>
            <a:r>
              <a:rPr lang="en-US" sz="1800" u="sng">
                <a:latin typeface="Roboto"/>
              </a:rPr>
              <a:t>sql-practice.com</a:t>
            </a:r>
            <a:r>
              <a:rPr lang="en-US" sz="1800">
                <a:latin typeface="Roboto"/>
              </a:rPr>
              <a:t>.</a:t>
            </a:r>
          </a:p>
          <a:p>
            <a:r>
              <a:rPr lang="en-US" sz="1800">
                <a:latin typeface="Roboto"/>
              </a:rPr>
              <a:t>Then do the first "Medium" problem.</a:t>
            </a: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B275E299-ADA7-3CDE-4D54-93C65B3C3F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2" y="4616659"/>
            <a:ext cx="1448396" cy="526830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3E367DB-DCED-0E69-7095-F9B67A9653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3255953"/>
              </p:ext>
            </p:extLst>
          </p:nvPr>
        </p:nvGraphicFramePr>
        <p:xfrm>
          <a:off x="418018" y="2876280"/>
          <a:ext cx="4698888" cy="1242093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1566296">
                  <a:extLst>
                    <a:ext uri="{9D8B030D-6E8A-4147-A177-3AD203B41FA5}">
                      <a16:colId xmlns:a16="http://schemas.microsoft.com/office/drawing/2014/main" val="3385710959"/>
                    </a:ext>
                  </a:extLst>
                </a:gridCol>
                <a:gridCol w="1566296">
                  <a:extLst>
                    <a:ext uri="{9D8B030D-6E8A-4147-A177-3AD203B41FA5}">
                      <a16:colId xmlns:a16="http://schemas.microsoft.com/office/drawing/2014/main" val="2764584930"/>
                    </a:ext>
                  </a:extLst>
                </a:gridCol>
                <a:gridCol w="1566296">
                  <a:extLst>
                    <a:ext uri="{9D8B030D-6E8A-4147-A177-3AD203B41FA5}">
                      <a16:colId xmlns:a16="http://schemas.microsoft.com/office/drawing/2014/main" val="37771305"/>
                    </a:ext>
                  </a:extLst>
                </a:gridCol>
              </a:tblGrid>
              <a:tr h="30266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first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 err="1"/>
                        <a:t>class_year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428475"/>
                  </a:ext>
                </a:extLst>
              </a:tr>
              <a:tr h="31243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Emma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7637573"/>
                  </a:ext>
                </a:extLst>
              </a:tr>
              <a:tr h="31243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David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15968"/>
                  </a:ext>
                </a:extLst>
              </a:tr>
              <a:tr h="31243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Martin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36164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20192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EA39C6-657C-EEE6-98EC-4750DCF854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76044"/>
            <a:ext cx="8520600" cy="2069985"/>
          </a:xfrm>
        </p:spPr>
        <p:txBody>
          <a:bodyPr/>
          <a:lstStyle/>
          <a:p>
            <a:pPr marL="114300" indent="0">
              <a:lnSpc>
                <a:spcPct val="114999"/>
              </a:lnSpc>
              <a:buNone/>
            </a:pPr>
            <a:r>
              <a:rPr lang="en-US" dirty="0">
                <a:latin typeface="Arial"/>
              </a:rPr>
              <a:t>SELECT </a:t>
            </a:r>
            <a:r>
              <a:rPr lang="en-US" dirty="0" err="1">
                <a:latin typeface="Arial"/>
              </a:rPr>
              <a:t>first_name</a:t>
            </a:r>
            <a:r>
              <a:rPr lang="en-US" dirty="0">
                <a:latin typeface="Arial"/>
              </a:rPr>
              <a:t>,</a:t>
            </a:r>
            <a:endParaRPr lang="en-US" err="1"/>
          </a:p>
          <a:p>
            <a:pPr marL="114300" indent="0">
              <a:lnSpc>
                <a:spcPct val="114999"/>
              </a:lnSpc>
              <a:buNone/>
            </a:pPr>
            <a:r>
              <a:rPr lang="en-US" dirty="0">
                <a:latin typeface="Arial"/>
              </a:rPr>
              <a:t>               CASE WHEN age &lt; 18 THEN 'under 18'</a:t>
            </a:r>
          </a:p>
          <a:p>
            <a:pPr marL="114300" indent="0">
              <a:lnSpc>
                <a:spcPct val="114999"/>
              </a:lnSpc>
              <a:buNone/>
            </a:pPr>
            <a:r>
              <a:rPr lang="en-US" dirty="0">
                <a:latin typeface="Arial"/>
                <a:cs typeface="Arial"/>
              </a:rPr>
              <a:t>                          WHEN age &lt;= 21 THEN '18-21'</a:t>
            </a:r>
            <a:endParaRPr lang="en-US"/>
          </a:p>
          <a:p>
            <a:pPr marL="114300" indent="0">
              <a:lnSpc>
                <a:spcPct val="114999"/>
              </a:lnSpc>
              <a:buNone/>
            </a:pPr>
            <a:r>
              <a:rPr lang="en-US" dirty="0">
                <a:latin typeface="Arial"/>
                <a:cs typeface="Arial"/>
              </a:rPr>
              <a:t>                          ELSE 'over 21' END AS </a:t>
            </a:r>
            <a:r>
              <a:rPr lang="en-US" dirty="0" err="1">
                <a:latin typeface="Arial"/>
                <a:cs typeface="Arial"/>
              </a:rPr>
              <a:t>grouped_age</a:t>
            </a:r>
            <a:endParaRPr lang="en-US" dirty="0" err="1"/>
          </a:p>
          <a:p>
            <a:pPr marL="114300" indent="0">
              <a:lnSpc>
                <a:spcPct val="114999"/>
              </a:lnSpc>
              <a:buNone/>
            </a:pPr>
            <a:r>
              <a:rPr lang="en-US" dirty="0">
                <a:latin typeface="Arial"/>
              </a:rPr>
              <a:t>FROM students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15666E-B88A-FA10-397D-25DA37CF755E}"/>
              </a:ext>
            </a:extLst>
          </p:cNvPr>
          <p:cNvSpPr txBox="1"/>
          <p:nvPr/>
        </p:nvSpPr>
        <p:spPr>
          <a:xfrm>
            <a:off x="313841" y="280242"/>
            <a:ext cx="8516317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Char char="•"/>
            </a:pPr>
            <a:r>
              <a:rPr lang="en-US" sz="2000" i="1" dirty="0">
                <a:latin typeface="Roboto"/>
              </a:rPr>
              <a:t>Sometimes we want to create new columns based on if/then logic</a:t>
            </a:r>
            <a:endParaRPr lang="en-US"/>
          </a:p>
          <a:p>
            <a:pPr marL="342900" indent="-342900">
              <a:buChar char="•"/>
            </a:pPr>
            <a:r>
              <a:rPr lang="en-US" sz="2000" i="1" dirty="0">
                <a:latin typeface="Roboto"/>
              </a:rPr>
              <a:t>CASE makes this easy, just include it in the SELECT statement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E918C8-2E97-379A-E0DD-11F76F0E9B00}"/>
              </a:ext>
            </a:extLst>
          </p:cNvPr>
          <p:cNvSpPr txBox="1"/>
          <p:nvPr/>
        </p:nvSpPr>
        <p:spPr>
          <a:xfrm>
            <a:off x="313841" y="4026472"/>
            <a:ext cx="8516317" cy="63094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u="sng" dirty="0">
                <a:latin typeface="Roboto"/>
              </a:rPr>
              <a:t>Exercise:</a:t>
            </a:r>
            <a:r>
              <a:rPr lang="en-US" sz="1800" dirty="0">
                <a:latin typeface="Roboto"/>
              </a:rPr>
              <a:t> Do the second "Hard" problem at </a:t>
            </a:r>
            <a:r>
              <a:rPr lang="en-US" sz="1800" u="sng" dirty="0">
                <a:latin typeface="Roboto"/>
              </a:rPr>
              <a:t>sql-practice.com</a:t>
            </a:r>
            <a:r>
              <a:rPr lang="en-US" sz="1800" dirty="0">
                <a:latin typeface="Roboto"/>
              </a:rPr>
              <a:t>.</a:t>
            </a:r>
          </a:p>
          <a:p>
            <a:pPr marL="285750" indent="-285750">
              <a:buChar char="•"/>
            </a:pPr>
            <a:r>
              <a:rPr lang="en-US" sz="1700" dirty="0">
                <a:latin typeface="Roboto"/>
              </a:rPr>
              <a:t>Hint: POWER(num, exp) raises num to exp. Also, by default, "/" does integer division</a:t>
            </a:r>
          </a:p>
        </p:txBody>
      </p:sp>
      <p:pic>
        <p:nvPicPr>
          <p:cNvPr id="2" name="Picture 3" descr="Text&#10;&#10;Description automatically generated">
            <a:extLst>
              <a:ext uri="{FF2B5EF4-FFF2-40B4-BE49-F238E27FC236}">
                <a16:creationId xmlns:a16="http://schemas.microsoft.com/office/drawing/2014/main" id="{84A8BE83-BEB3-6213-8859-65E63B34E0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2" y="4616659"/>
            <a:ext cx="1448396" cy="526830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31B5FE6-C040-C457-0CC9-A0AF1C1E97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7330010"/>
              </p:ext>
            </p:extLst>
          </p:nvPr>
        </p:nvGraphicFramePr>
        <p:xfrm>
          <a:off x="400159" y="2778053"/>
          <a:ext cx="3132592" cy="1242093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1566296">
                  <a:extLst>
                    <a:ext uri="{9D8B030D-6E8A-4147-A177-3AD203B41FA5}">
                      <a16:colId xmlns:a16="http://schemas.microsoft.com/office/drawing/2014/main" val="3385710959"/>
                    </a:ext>
                  </a:extLst>
                </a:gridCol>
                <a:gridCol w="1566296">
                  <a:extLst>
                    <a:ext uri="{9D8B030D-6E8A-4147-A177-3AD203B41FA5}">
                      <a16:colId xmlns:a16="http://schemas.microsoft.com/office/drawing/2014/main" val="2764584930"/>
                    </a:ext>
                  </a:extLst>
                </a:gridCol>
              </a:tblGrid>
              <a:tr h="30266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first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 err="1"/>
                        <a:t>grouped_age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428475"/>
                  </a:ext>
                </a:extLst>
              </a:tr>
              <a:tr h="31243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Martin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18-21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7637573"/>
                  </a:ext>
                </a:extLst>
              </a:tr>
              <a:tr h="31243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Emma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over 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15968"/>
                  </a:ext>
                </a:extLst>
              </a:tr>
              <a:tr h="31243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David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18-21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36164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1694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6B71E-4A04-99C4-593D-556434D8B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But we may want to include multiple tables in a query...</a:t>
            </a:r>
          </a:p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70A6F4-B3EE-0519-1F78-65D5E4B88B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Think about the following problem:</a:t>
            </a:r>
          </a:p>
          <a:p>
            <a:pPr lvl="1">
              <a:lnSpc>
                <a:spcPct val="114999"/>
              </a:lnSpc>
              <a:spcBef>
                <a:spcPts val="0"/>
              </a:spcBef>
            </a:pPr>
            <a:r>
              <a:rPr lang="en-US" dirty="0"/>
              <a:t>What is the average age of DASIL's visitors on February 20, 2022?</a:t>
            </a:r>
          </a:p>
          <a:p>
            <a:pPr>
              <a:lnSpc>
                <a:spcPct val="114999"/>
              </a:lnSpc>
            </a:pPr>
            <a:r>
              <a:rPr lang="en-US" dirty="0"/>
              <a:t>Age info comes from "students", but visiting info comes from "</a:t>
            </a:r>
            <a:r>
              <a:rPr lang="en-US" dirty="0" err="1"/>
              <a:t>DASIL_log</a:t>
            </a:r>
            <a:r>
              <a:rPr lang="en-US" dirty="0"/>
              <a:t>"</a:t>
            </a:r>
          </a:p>
        </p:txBody>
      </p:sp>
      <p:pic>
        <p:nvPicPr>
          <p:cNvPr id="5" name="Picture 3" descr="Text&#10;&#10;Description automatically generated">
            <a:extLst>
              <a:ext uri="{FF2B5EF4-FFF2-40B4-BE49-F238E27FC236}">
                <a16:creationId xmlns:a16="http://schemas.microsoft.com/office/drawing/2014/main" id="{7E71D61D-138A-BA55-5D96-7755E5BECC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2" y="4616659"/>
            <a:ext cx="1448396" cy="526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5655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E1B84-27DB-BFFD-D5E2-E4BD868E5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Use a Join!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9E8F74-57A8-94EF-8C94-659A0AA895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Form a connection between tables by matching certain columns</a:t>
            </a:r>
          </a:p>
          <a:p>
            <a:pPr>
              <a:lnSpc>
                <a:spcPct val="114999"/>
              </a:lnSpc>
            </a:pPr>
            <a:r>
              <a:rPr lang="en-US" dirty="0"/>
              <a:t>Afterwards, we can access columns from either table at once</a:t>
            </a:r>
          </a:p>
          <a:p>
            <a:pPr>
              <a:lnSpc>
                <a:spcPct val="114999"/>
              </a:lnSpc>
            </a:pPr>
            <a:endParaRPr lang="en-US"/>
          </a:p>
          <a:p>
            <a:pPr>
              <a:lnSpc>
                <a:spcPct val="114999"/>
              </a:lnSpc>
            </a:pPr>
            <a:r>
              <a:rPr lang="en-US" dirty="0"/>
              <a:t>Four types of joins:</a:t>
            </a:r>
          </a:p>
          <a:p>
            <a:pPr lvl="1">
              <a:lnSpc>
                <a:spcPct val="114999"/>
              </a:lnSpc>
              <a:spcBef>
                <a:spcPts val="0"/>
              </a:spcBef>
            </a:pPr>
            <a:r>
              <a:rPr lang="en-US" dirty="0"/>
              <a:t>Inner, Outer, Left, Right</a:t>
            </a:r>
          </a:p>
        </p:txBody>
      </p:sp>
    </p:spTree>
    <p:extLst>
      <p:ext uri="{BB962C8B-B14F-4D97-AF65-F5344CB8AC3E}">
        <p14:creationId xmlns:p14="http://schemas.microsoft.com/office/powerpoint/2010/main" val="22876508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3F98D-1363-45A2-5F02-0E1E290D2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Inner Join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7F7D19-1286-EDF9-787A-A132A3CA8D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63179"/>
            <a:ext cx="8520600" cy="3416400"/>
          </a:xfrm>
        </p:spPr>
        <p:txBody>
          <a:bodyPr/>
          <a:lstStyle/>
          <a:p>
            <a:r>
              <a:rPr lang="en-US" dirty="0"/>
              <a:t>Returns rows where both tables have a match in the column of interest</a:t>
            </a:r>
          </a:p>
        </p:txBody>
      </p:sp>
      <p:pic>
        <p:nvPicPr>
          <p:cNvPr id="19" name="Picture 19" descr="Venn diagram&#10;&#10;Description automatically generated">
            <a:extLst>
              <a:ext uri="{FF2B5EF4-FFF2-40B4-BE49-F238E27FC236}">
                <a16:creationId xmlns:a16="http://schemas.microsoft.com/office/drawing/2014/main" id="{CFAC670B-0ADA-413C-173A-74E2D1FB2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0338" y="1753203"/>
            <a:ext cx="3743325" cy="2038927"/>
          </a:xfrm>
          <a:prstGeom prst="rect">
            <a:avLst/>
          </a:prstGeom>
        </p:spPr>
      </p:pic>
      <p:pic>
        <p:nvPicPr>
          <p:cNvPr id="20" name="Picture 20">
            <a:extLst>
              <a:ext uri="{FF2B5EF4-FFF2-40B4-BE49-F238E27FC236}">
                <a16:creationId xmlns:a16="http://schemas.microsoft.com/office/drawing/2014/main" id="{6DE66F09-5180-B886-5FE3-6C1ACB9C4A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7017" y="3971925"/>
            <a:ext cx="207645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4862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22561-7D54-A043-26A1-D6616D347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50345"/>
            <a:ext cx="8520600" cy="572700"/>
          </a:xfrm>
        </p:spPr>
        <p:txBody>
          <a:bodyPr/>
          <a:lstStyle/>
          <a:p>
            <a:pPr algn="ctr"/>
            <a:r>
              <a:rPr lang="en-US" dirty="0"/>
              <a:t>Inner Join</a:t>
            </a:r>
          </a:p>
        </p:txBody>
      </p:sp>
      <p:graphicFrame>
        <p:nvGraphicFramePr>
          <p:cNvPr id="15" name="Table 5">
            <a:extLst>
              <a:ext uri="{FF2B5EF4-FFF2-40B4-BE49-F238E27FC236}">
                <a16:creationId xmlns:a16="http://schemas.microsoft.com/office/drawing/2014/main" id="{EA824263-21C3-EB73-55EF-E789C3F215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6565083"/>
              </p:ext>
            </p:extLst>
          </p:nvPr>
        </p:nvGraphicFramePr>
        <p:xfrm>
          <a:off x="1600613" y="786396"/>
          <a:ext cx="2268640" cy="1346607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1134320">
                  <a:extLst>
                    <a:ext uri="{9D8B030D-6E8A-4147-A177-3AD203B41FA5}">
                      <a16:colId xmlns:a16="http://schemas.microsoft.com/office/drawing/2014/main" val="1844936354"/>
                    </a:ext>
                  </a:extLst>
                </a:gridCol>
                <a:gridCol w="1134320">
                  <a:extLst>
                    <a:ext uri="{9D8B030D-6E8A-4147-A177-3AD203B41FA5}">
                      <a16:colId xmlns:a16="http://schemas.microsoft.com/office/drawing/2014/main" val="1907944931"/>
                    </a:ext>
                  </a:extLst>
                </a:gridCol>
              </a:tblGrid>
              <a:tr h="392536">
                <a:tc>
                  <a:txBody>
                    <a:bodyPr/>
                    <a:lstStyle/>
                    <a:p>
                      <a:r>
                        <a:rPr lang="en-US" err="1"/>
                        <a:t>student_ID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first_name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428475"/>
                  </a:ext>
                </a:extLst>
              </a:tr>
              <a:tr h="30360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Martin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7637573"/>
                  </a:ext>
                </a:extLst>
              </a:tr>
              <a:tr h="272372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Emma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3991940"/>
                  </a:ext>
                </a:extLst>
              </a:tr>
              <a:tr h="344471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David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9666331"/>
                  </a:ext>
                </a:extLst>
              </a:tr>
            </a:tbl>
          </a:graphicData>
        </a:graphic>
      </p:graphicFrame>
      <p:graphicFrame>
        <p:nvGraphicFramePr>
          <p:cNvPr id="17" name="Table 7">
            <a:extLst>
              <a:ext uri="{FF2B5EF4-FFF2-40B4-BE49-F238E27FC236}">
                <a16:creationId xmlns:a16="http://schemas.microsoft.com/office/drawing/2014/main" id="{5B13355F-8B1A-40A3-02FF-279898DE49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0765591"/>
              </p:ext>
            </p:extLst>
          </p:nvPr>
        </p:nvGraphicFramePr>
        <p:xfrm>
          <a:off x="4572684" y="638225"/>
          <a:ext cx="4283221" cy="213360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741173">
                  <a:extLst>
                    <a:ext uri="{9D8B030D-6E8A-4147-A177-3AD203B41FA5}">
                      <a16:colId xmlns:a16="http://schemas.microsoft.com/office/drawing/2014/main" val="1803149765"/>
                    </a:ext>
                  </a:extLst>
                </a:gridCol>
                <a:gridCol w="1143986">
                  <a:extLst>
                    <a:ext uri="{9D8B030D-6E8A-4147-A177-3AD203B41FA5}">
                      <a16:colId xmlns:a16="http://schemas.microsoft.com/office/drawing/2014/main" val="1661705410"/>
                    </a:ext>
                  </a:extLst>
                </a:gridCol>
                <a:gridCol w="2398062">
                  <a:extLst>
                    <a:ext uri="{9D8B030D-6E8A-4147-A177-3AD203B41FA5}">
                      <a16:colId xmlns:a16="http://schemas.microsoft.com/office/drawing/2014/main" val="3128239754"/>
                    </a:ext>
                  </a:extLst>
                </a:gridCol>
              </a:tblGrid>
              <a:tr h="196576">
                <a:tc>
                  <a:txBody>
                    <a:bodyPr/>
                    <a:lstStyle/>
                    <a:p>
                      <a:r>
                        <a:rPr lang="en-US" err="1"/>
                        <a:t>log_ID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student_ID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4727149"/>
                  </a:ext>
                </a:extLst>
              </a:tr>
              <a:tr h="202917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2022-02-20 10:41:27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027513"/>
                  </a:ext>
                </a:extLst>
              </a:tr>
              <a:tr h="196576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2022-02-20 11:24:59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4750496"/>
                  </a:ext>
                </a:extLst>
              </a:tr>
              <a:tr h="202917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2022-02-20 13:01:00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5436278"/>
                  </a:ext>
                </a:extLst>
              </a:tr>
              <a:tr h="196576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2022-02-20 15:51:28</a:t>
                      </a:r>
                    </a:p>
                  </a:txBody>
                  <a:tcPr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7144309"/>
                  </a:ext>
                </a:extLst>
              </a:tr>
              <a:tr h="202917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2022-02-20 22:37:48</a:t>
                      </a:r>
                    </a:p>
                  </a:txBody>
                  <a:tcPr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0872124"/>
                  </a:ext>
                </a:extLst>
              </a:tr>
              <a:tr h="196576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T w="12700">
                      <a:solidFill>
                        <a:schemeClr val="tx1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T w="12700">
                      <a:solidFill>
                        <a:schemeClr val="tx1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2022-02-20 22:40:01</a:t>
                      </a:r>
                    </a:p>
                  </a:txBody>
                  <a:tcPr>
                    <a:lnT w="12700">
                      <a:solidFill>
                        <a:schemeClr val="tx1"/>
                      </a:solidFill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102322935"/>
                  </a:ext>
                </a:extLst>
              </a:tr>
            </a:tbl>
          </a:graphicData>
        </a:graphic>
      </p:graphicFrame>
      <p:sp>
        <p:nvSpPr>
          <p:cNvPr id="19" name="Arrow: Down 18">
            <a:extLst>
              <a:ext uri="{FF2B5EF4-FFF2-40B4-BE49-F238E27FC236}">
                <a16:creationId xmlns:a16="http://schemas.microsoft.com/office/drawing/2014/main" id="{25800E07-8BDA-9EED-33DD-28B3EBE83044}"/>
              </a:ext>
            </a:extLst>
          </p:cNvPr>
          <p:cNvSpPr/>
          <p:nvPr/>
        </p:nvSpPr>
        <p:spPr>
          <a:xfrm rot="-1800000">
            <a:off x="2347292" y="2162912"/>
            <a:ext cx="482203" cy="9822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4EFE04F2-258C-89DA-7A20-03A588D3D9A7}"/>
              </a:ext>
            </a:extLst>
          </p:cNvPr>
          <p:cNvSpPr/>
          <p:nvPr/>
        </p:nvSpPr>
        <p:spPr>
          <a:xfrm rot="2280000">
            <a:off x="3704603" y="2171842"/>
            <a:ext cx="482203" cy="9822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3" name="Table 14">
            <a:extLst>
              <a:ext uri="{FF2B5EF4-FFF2-40B4-BE49-F238E27FC236}">
                <a16:creationId xmlns:a16="http://schemas.microsoft.com/office/drawing/2014/main" id="{1C9E0601-28C1-EEC9-759C-E850218787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0793225"/>
              </p:ext>
            </p:extLst>
          </p:nvPr>
        </p:nvGraphicFramePr>
        <p:xfrm>
          <a:off x="1690212" y="3088743"/>
          <a:ext cx="7183394" cy="183028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1446609">
                  <a:extLst>
                    <a:ext uri="{9D8B030D-6E8A-4147-A177-3AD203B41FA5}">
                      <a16:colId xmlns:a16="http://schemas.microsoft.com/office/drawing/2014/main" val="1556754193"/>
                    </a:ext>
                  </a:extLst>
                </a:gridCol>
                <a:gridCol w="1340434">
                  <a:extLst>
                    <a:ext uri="{9D8B030D-6E8A-4147-A177-3AD203B41FA5}">
                      <a16:colId xmlns:a16="http://schemas.microsoft.com/office/drawing/2014/main" val="383022674"/>
                    </a:ext>
                  </a:extLst>
                </a:gridCol>
                <a:gridCol w="2028020">
                  <a:extLst>
                    <a:ext uri="{9D8B030D-6E8A-4147-A177-3AD203B41FA5}">
                      <a16:colId xmlns:a16="http://schemas.microsoft.com/office/drawing/2014/main" val="1135250001"/>
                    </a:ext>
                  </a:extLst>
                </a:gridCol>
                <a:gridCol w="2368331">
                  <a:extLst>
                    <a:ext uri="{9D8B030D-6E8A-4147-A177-3AD203B41FA5}">
                      <a16:colId xmlns:a16="http://schemas.microsoft.com/office/drawing/2014/main" val="1157388684"/>
                    </a:ext>
                  </a:extLst>
                </a:gridCol>
              </a:tblGrid>
              <a:tr h="298426">
                <a:tc>
                  <a:txBody>
                    <a:bodyPr/>
                    <a:lstStyle/>
                    <a:p>
                      <a:r>
                        <a:rPr lang="en-US" err="1"/>
                        <a:t>student_ID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log_ID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first_name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779981"/>
                  </a:ext>
                </a:extLst>
              </a:tr>
              <a:tr h="30628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Martin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2022-02-20 10:41:27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025355"/>
                  </a:ext>
                </a:extLst>
              </a:tr>
              <a:tr h="290572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2022-02-20 11:24:59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6148509"/>
                  </a:ext>
                </a:extLst>
              </a:tr>
              <a:tr h="29842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Martin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2022-02-20 13:01:00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053816"/>
                  </a:ext>
                </a:extLst>
              </a:tr>
              <a:tr h="29842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Martin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2022-02-20 15:51:28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8929896"/>
                  </a:ext>
                </a:extLst>
              </a:tr>
              <a:tr h="29842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chemeClr val="tx1"/>
                          </a:solidFill>
                          <a:latin typeface="Arial"/>
                        </a:rPr>
                        <a:t>2022-02-20 22:40:01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8267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90236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8E5A7-7D9F-A0B9-A1AE-A07B50EB2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Inner Join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DFC24A-CBF8-3ECA-DDCF-630E1E096B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/>
              <a:t>How to create a joined table in SQL:</a:t>
            </a:r>
            <a:endParaRPr lang="en-US">
              <a:latin typeface="Arial"/>
            </a:endParaRPr>
          </a:p>
          <a:p>
            <a:pPr marL="114300" indent="0">
              <a:lnSpc>
                <a:spcPct val="114999"/>
              </a:lnSpc>
              <a:buNone/>
            </a:pPr>
            <a:endParaRPr lang="en-US">
              <a:latin typeface="Arial"/>
            </a:endParaRPr>
          </a:p>
          <a:p>
            <a:pPr marL="114300" indent="0">
              <a:lnSpc>
                <a:spcPct val="114999"/>
              </a:lnSpc>
              <a:buNone/>
            </a:pPr>
            <a:r>
              <a:rPr lang="en-US" dirty="0">
                <a:latin typeface="Arial"/>
              </a:rPr>
              <a:t>SELECT * </a:t>
            </a:r>
            <a:endParaRPr lang="en-US"/>
          </a:p>
          <a:p>
            <a:pPr marL="114300" indent="0">
              <a:lnSpc>
                <a:spcPct val="114999"/>
              </a:lnSpc>
              <a:buNone/>
            </a:pPr>
            <a:r>
              <a:rPr lang="en-US" dirty="0">
                <a:latin typeface="Arial"/>
              </a:rPr>
              <a:t>FROM students</a:t>
            </a:r>
          </a:p>
          <a:p>
            <a:pPr marL="114300" indent="0">
              <a:lnSpc>
                <a:spcPct val="114999"/>
              </a:lnSpc>
              <a:buNone/>
            </a:pPr>
            <a:r>
              <a:rPr lang="en-US" dirty="0">
                <a:latin typeface="Arial"/>
              </a:rPr>
              <a:t>JOIN </a:t>
            </a:r>
            <a:r>
              <a:rPr lang="en-US" dirty="0" err="1">
                <a:latin typeface="Arial"/>
              </a:rPr>
              <a:t>DASIL_log</a:t>
            </a:r>
            <a:endParaRPr lang="en-US">
              <a:latin typeface="Arial"/>
            </a:endParaRPr>
          </a:p>
          <a:p>
            <a:pPr marL="114300" indent="0">
              <a:lnSpc>
                <a:spcPct val="114999"/>
              </a:lnSpc>
              <a:buNone/>
            </a:pPr>
            <a:r>
              <a:rPr lang="en-US" dirty="0">
                <a:latin typeface="Arial"/>
              </a:rPr>
              <a:t>ON </a:t>
            </a:r>
            <a:r>
              <a:rPr lang="en-US" dirty="0" err="1">
                <a:latin typeface="Arial"/>
              </a:rPr>
              <a:t>students.student_ID</a:t>
            </a:r>
            <a:r>
              <a:rPr lang="en-US" dirty="0">
                <a:latin typeface="Arial"/>
              </a:rPr>
              <a:t> = </a:t>
            </a:r>
            <a:r>
              <a:rPr lang="en-US" dirty="0" err="1">
                <a:latin typeface="Arial"/>
              </a:rPr>
              <a:t>DASIL_log.student_ID</a:t>
            </a:r>
            <a:endParaRPr lang="en-US">
              <a:latin typeface="Arial"/>
            </a:endParaRPr>
          </a:p>
          <a:p>
            <a:pPr marL="114300" indent="0">
              <a:lnSpc>
                <a:spcPct val="114999"/>
              </a:lnSpc>
              <a:buNone/>
            </a:pPr>
            <a:endParaRPr lang="en-US">
              <a:latin typeface="Arial"/>
            </a:endParaRPr>
          </a:p>
          <a:p>
            <a:pPr marL="114300" indent="0">
              <a:lnSpc>
                <a:spcPct val="114999"/>
              </a:lnSpc>
              <a:buNone/>
            </a:pPr>
            <a:endParaRPr lang="en-US">
              <a:latin typeface="Arial"/>
            </a:endParaRPr>
          </a:p>
          <a:p>
            <a:pPr marL="114300" indent="0">
              <a:lnSpc>
                <a:spcPct val="114999"/>
              </a:lnSpc>
              <a:buNone/>
            </a:pPr>
            <a:endParaRPr lang="en-US">
              <a:latin typeface="Arial"/>
            </a:endParaRPr>
          </a:p>
          <a:p>
            <a:pPr marL="285750" indent="-285750">
              <a:lnSpc>
                <a:spcPct val="114999"/>
              </a:lnSpc>
            </a:pPr>
            <a:r>
              <a:rPr lang="en-US" i="1" dirty="0"/>
              <a:t>You can then use this new table to do anything we have done previously!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1586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3F98D-1363-45A2-5F02-0E1E290D2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Outer Join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7F7D19-1286-EDF9-787A-A132A3CA8D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63179"/>
            <a:ext cx="8520600" cy="3416400"/>
          </a:xfrm>
        </p:spPr>
        <p:txBody>
          <a:bodyPr/>
          <a:lstStyle/>
          <a:p>
            <a:r>
              <a:rPr lang="en-US" dirty="0"/>
              <a:t>Returns all rows from both tables, if they have a match or not</a:t>
            </a:r>
          </a:p>
        </p:txBody>
      </p:sp>
      <p:pic>
        <p:nvPicPr>
          <p:cNvPr id="20" name="Picture 20">
            <a:extLst>
              <a:ext uri="{FF2B5EF4-FFF2-40B4-BE49-F238E27FC236}">
                <a16:creationId xmlns:a16="http://schemas.microsoft.com/office/drawing/2014/main" id="{6DE66F09-5180-B886-5FE3-6C1ACB9C4A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7017" y="3971925"/>
            <a:ext cx="2076450" cy="342900"/>
          </a:xfrm>
          <a:prstGeom prst="rect">
            <a:avLst/>
          </a:prstGeom>
        </p:spPr>
      </p:pic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DCAC1E8F-358F-F27C-146F-EFA4F4F86B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7494" y="1811023"/>
            <a:ext cx="3529012" cy="1932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335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/>
          <p:nvPr/>
        </p:nvSpPr>
        <p:spPr>
          <a:xfrm>
            <a:off x="2914938" y="2051100"/>
            <a:ext cx="3314100" cy="10413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What is a Database?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8" name="Google Shape;148;p26"/>
          <p:cNvSpPr txBox="1"/>
          <p:nvPr/>
        </p:nvSpPr>
        <p:spPr>
          <a:xfrm flipH="1">
            <a:off x="3175313" y="2319700"/>
            <a:ext cx="27903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“An organized collection of structured information, or data, typically stored electronically in a computer system” (Oracle)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Picture 3" descr="Text&#10;&#10;Description automatically generated">
            <a:extLst>
              <a:ext uri="{FF2B5EF4-FFF2-40B4-BE49-F238E27FC236}">
                <a16:creationId xmlns:a16="http://schemas.microsoft.com/office/drawing/2014/main" id="{102CD5A0-16CF-79C8-DD3C-F123105D09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2" y="4616659"/>
            <a:ext cx="1448396" cy="52683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22561-7D54-A043-26A1-D6616D347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3189"/>
            <a:ext cx="8520600" cy="572700"/>
          </a:xfrm>
        </p:spPr>
        <p:txBody>
          <a:bodyPr/>
          <a:lstStyle/>
          <a:p>
            <a:pPr algn="ctr"/>
            <a:r>
              <a:rPr lang="en-US" dirty="0"/>
              <a:t>Outer Join</a:t>
            </a:r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25800E07-8BDA-9EED-33DD-28B3EBE83044}"/>
              </a:ext>
            </a:extLst>
          </p:cNvPr>
          <p:cNvSpPr/>
          <p:nvPr/>
        </p:nvSpPr>
        <p:spPr>
          <a:xfrm rot="19800000">
            <a:off x="2633042" y="1796795"/>
            <a:ext cx="482203" cy="9822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4EFE04F2-258C-89DA-7A20-03A588D3D9A7}"/>
              </a:ext>
            </a:extLst>
          </p:cNvPr>
          <p:cNvSpPr/>
          <p:nvPr/>
        </p:nvSpPr>
        <p:spPr>
          <a:xfrm rot="2280000">
            <a:off x="3945705" y="1805725"/>
            <a:ext cx="482203" cy="9822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3" name="Table 14">
            <a:extLst>
              <a:ext uri="{FF2B5EF4-FFF2-40B4-BE49-F238E27FC236}">
                <a16:creationId xmlns:a16="http://schemas.microsoft.com/office/drawing/2014/main" id="{1C9E0601-28C1-EEC9-759C-E850218787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8555044"/>
              </p:ext>
            </p:extLst>
          </p:nvPr>
        </p:nvGraphicFramePr>
        <p:xfrm>
          <a:off x="1547337" y="2731555"/>
          <a:ext cx="7183394" cy="243840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1446609">
                  <a:extLst>
                    <a:ext uri="{9D8B030D-6E8A-4147-A177-3AD203B41FA5}">
                      <a16:colId xmlns:a16="http://schemas.microsoft.com/office/drawing/2014/main" val="1556754193"/>
                    </a:ext>
                  </a:extLst>
                </a:gridCol>
                <a:gridCol w="1340434">
                  <a:extLst>
                    <a:ext uri="{9D8B030D-6E8A-4147-A177-3AD203B41FA5}">
                      <a16:colId xmlns:a16="http://schemas.microsoft.com/office/drawing/2014/main" val="383022674"/>
                    </a:ext>
                  </a:extLst>
                </a:gridCol>
                <a:gridCol w="2028020">
                  <a:extLst>
                    <a:ext uri="{9D8B030D-6E8A-4147-A177-3AD203B41FA5}">
                      <a16:colId xmlns:a16="http://schemas.microsoft.com/office/drawing/2014/main" val="1135250001"/>
                    </a:ext>
                  </a:extLst>
                </a:gridCol>
                <a:gridCol w="2368331">
                  <a:extLst>
                    <a:ext uri="{9D8B030D-6E8A-4147-A177-3AD203B41FA5}">
                      <a16:colId xmlns:a16="http://schemas.microsoft.com/office/drawing/2014/main" val="1157388684"/>
                    </a:ext>
                  </a:extLst>
                </a:gridCol>
              </a:tblGrid>
              <a:tr h="289195">
                <a:tc>
                  <a:txBody>
                    <a:bodyPr/>
                    <a:lstStyle/>
                    <a:p>
                      <a:r>
                        <a:rPr lang="en-US" err="1"/>
                        <a:t>student_ID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log_ID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first_name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779981"/>
                  </a:ext>
                </a:extLst>
              </a:tr>
              <a:tr h="29770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Martin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2022-02-20 10:41:27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025355"/>
                  </a:ext>
                </a:extLst>
              </a:tr>
              <a:tr h="29770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2022-02-20 11:24:59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6148509"/>
                  </a:ext>
                </a:extLst>
              </a:tr>
              <a:tr h="28919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Martin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2022-02-20 13:01:00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053816"/>
                  </a:ext>
                </a:extLst>
              </a:tr>
              <a:tr h="28919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Martin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2022-02-20 15:51:28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8929896"/>
                  </a:ext>
                </a:extLst>
              </a:tr>
              <a:tr h="28919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542275"/>
                  </a:ext>
                </a:extLst>
              </a:tr>
              <a:tr h="29770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chemeClr val="tx1"/>
                          </a:solidFill>
                          <a:latin typeface="Arial"/>
                        </a:rPr>
                        <a:t>2022-02-20 22:40:01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8267011"/>
                  </a:ext>
                </a:extLst>
              </a:tr>
              <a:tr h="28919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David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400" b="0" i="0" u="none" strike="noStrike" noProof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8138185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EC89D52-71D5-EF50-B85E-BD62B72926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6822125"/>
              </p:ext>
            </p:extLst>
          </p:nvPr>
        </p:nvGraphicFramePr>
        <p:xfrm>
          <a:off x="1815227" y="534852"/>
          <a:ext cx="2200618" cy="121920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1100309">
                  <a:extLst>
                    <a:ext uri="{9D8B030D-6E8A-4147-A177-3AD203B41FA5}">
                      <a16:colId xmlns:a16="http://schemas.microsoft.com/office/drawing/2014/main" val="2992687107"/>
                    </a:ext>
                  </a:extLst>
                </a:gridCol>
                <a:gridCol w="1100309">
                  <a:extLst>
                    <a:ext uri="{9D8B030D-6E8A-4147-A177-3AD203B41FA5}">
                      <a16:colId xmlns:a16="http://schemas.microsoft.com/office/drawing/2014/main" val="2759112273"/>
                    </a:ext>
                  </a:extLst>
                </a:gridCol>
              </a:tblGrid>
              <a:tr h="155975">
                <a:tc>
                  <a:txBody>
                    <a:bodyPr/>
                    <a:lstStyle/>
                    <a:p>
                      <a:r>
                        <a:rPr lang="en-US" err="1"/>
                        <a:t>student_ID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first_name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808012"/>
                  </a:ext>
                </a:extLst>
              </a:tr>
              <a:tr h="155975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Martin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730286"/>
                  </a:ext>
                </a:extLst>
              </a:tr>
              <a:tr h="155975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0644951"/>
                  </a:ext>
                </a:extLst>
              </a:tr>
              <a:tr h="152261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David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0276739"/>
                  </a:ext>
                </a:extLst>
              </a:tr>
            </a:tbl>
          </a:graphicData>
        </a:graphic>
      </p:graphicFrame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7BF091D4-E141-EFD4-1877-6F858E0231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9360971"/>
              </p:ext>
            </p:extLst>
          </p:nvPr>
        </p:nvGraphicFramePr>
        <p:xfrm>
          <a:off x="4724489" y="504279"/>
          <a:ext cx="4283221" cy="213360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741173">
                  <a:extLst>
                    <a:ext uri="{9D8B030D-6E8A-4147-A177-3AD203B41FA5}">
                      <a16:colId xmlns:a16="http://schemas.microsoft.com/office/drawing/2014/main" val="1803149765"/>
                    </a:ext>
                  </a:extLst>
                </a:gridCol>
                <a:gridCol w="1143986">
                  <a:extLst>
                    <a:ext uri="{9D8B030D-6E8A-4147-A177-3AD203B41FA5}">
                      <a16:colId xmlns:a16="http://schemas.microsoft.com/office/drawing/2014/main" val="1661705410"/>
                    </a:ext>
                  </a:extLst>
                </a:gridCol>
                <a:gridCol w="2398062">
                  <a:extLst>
                    <a:ext uri="{9D8B030D-6E8A-4147-A177-3AD203B41FA5}">
                      <a16:colId xmlns:a16="http://schemas.microsoft.com/office/drawing/2014/main" val="3128239754"/>
                    </a:ext>
                  </a:extLst>
                </a:gridCol>
              </a:tblGrid>
              <a:tr h="206010">
                <a:tc>
                  <a:txBody>
                    <a:bodyPr/>
                    <a:lstStyle/>
                    <a:p>
                      <a:r>
                        <a:rPr lang="en-US" err="1"/>
                        <a:t>log_ID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student_ID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4727149"/>
                  </a:ext>
                </a:extLst>
              </a:tr>
              <a:tr h="20601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2022-02-20 10:41:27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027513"/>
                  </a:ext>
                </a:extLst>
              </a:tr>
              <a:tr h="21207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2022-02-20 11:24:59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4750496"/>
                  </a:ext>
                </a:extLst>
              </a:tr>
              <a:tr h="20601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2022-02-20 13:01:00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5436278"/>
                  </a:ext>
                </a:extLst>
              </a:tr>
              <a:tr h="20601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2022-02-20 15:51:28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7144309"/>
                  </a:ext>
                </a:extLst>
              </a:tr>
              <a:tr h="20601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2022-02-20 22:37:48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0872124"/>
                  </a:ext>
                </a:extLst>
              </a:tr>
              <a:tr h="21207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2022-02-20 22:40:01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23229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71477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8E5A7-7D9F-A0B9-A1AE-A07B50EB2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Outer Join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DFC24A-CBF8-3ECA-DDCF-630E1E096B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lnSpc>
                <a:spcPct val="114999"/>
              </a:lnSpc>
              <a:buNone/>
            </a:pPr>
            <a:r>
              <a:rPr lang="en-US" dirty="0">
                <a:latin typeface="Arial"/>
              </a:rPr>
              <a:t>SELECT </a:t>
            </a:r>
            <a:r>
              <a:rPr lang="en-US" dirty="0" err="1">
                <a:latin typeface="Arial"/>
              </a:rPr>
              <a:t>students.first_name</a:t>
            </a:r>
            <a:r>
              <a:rPr lang="en-US" dirty="0">
                <a:latin typeface="Arial"/>
              </a:rPr>
              <a:t>, </a:t>
            </a:r>
            <a:r>
              <a:rPr lang="en-US" dirty="0" err="1">
                <a:latin typeface="Arial"/>
              </a:rPr>
              <a:t>DASIL_log.time</a:t>
            </a:r>
            <a:endParaRPr lang="en-US" dirty="0" err="1"/>
          </a:p>
          <a:p>
            <a:pPr marL="114300" indent="0">
              <a:lnSpc>
                <a:spcPct val="114999"/>
              </a:lnSpc>
              <a:buNone/>
            </a:pPr>
            <a:r>
              <a:rPr lang="en-US" dirty="0">
                <a:latin typeface="Arial"/>
              </a:rPr>
              <a:t>FROM students</a:t>
            </a:r>
          </a:p>
          <a:p>
            <a:pPr marL="114300" indent="0">
              <a:lnSpc>
                <a:spcPct val="114999"/>
              </a:lnSpc>
              <a:buNone/>
            </a:pPr>
            <a:r>
              <a:rPr lang="en-US" dirty="0">
                <a:highlight>
                  <a:srgbClr val="FFFF00"/>
                </a:highlight>
                <a:latin typeface="Arial"/>
              </a:rPr>
              <a:t>OUTER</a:t>
            </a:r>
            <a:r>
              <a:rPr lang="en-US" dirty="0">
                <a:latin typeface="Arial"/>
              </a:rPr>
              <a:t> JOIN </a:t>
            </a:r>
            <a:r>
              <a:rPr lang="en-US" dirty="0" err="1">
                <a:latin typeface="Arial"/>
              </a:rPr>
              <a:t>DASIL_log</a:t>
            </a:r>
            <a:endParaRPr lang="en-US" dirty="0">
              <a:latin typeface="Arial"/>
            </a:endParaRPr>
          </a:p>
          <a:p>
            <a:pPr marL="114300" indent="0">
              <a:lnSpc>
                <a:spcPct val="114999"/>
              </a:lnSpc>
              <a:buNone/>
            </a:pPr>
            <a:r>
              <a:rPr lang="en-US" dirty="0">
                <a:latin typeface="Arial"/>
              </a:rPr>
              <a:t>ON </a:t>
            </a:r>
            <a:r>
              <a:rPr lang="en-US" dirty="0" err="1">
                <a:latin typeface="Arial"/>
              </a:rPr>
              <a:t>students.student_ID</a:t>
            </a:r>
            <a:r>
              <a:rPr lang="en-US" dirty="0">
                <a:latin typeface="Arial"/>
              </a:rPr>
              <a:t> = </a:t>
            </a:r>
            <a:r>
              <a:rPr lang="en-US" dirty="0" err="1">
                <a:latin typeface="Arial"/>
              </a:rPr>
              <a:t>DASIL_log.student_ID</a:t>
            </a:r>
            <a:endParaRPr lang="en-US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282640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3F98D-1363-45A2-5F02-0E1E290D2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Left Join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7F7D19-1286-EDF9-787A-A132A3CA8D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63179"/>
            <a:ext cx="8520600" cy="3416400"/>
          </a:xfrm>
        </p:spPr>
        <p:txBody>
          <a:bodyPr/>
          <a:lstStyle/>
          <a:p>
            <a:r>
              <a:rPr lang="en-US" dirty="0"/>
              <a:t>Returns all rows in the left table, no matter if they have a match or not</a:t>
            </a:r>
          </a:p>
        </p:txBody>
      </p:sp>
      <p:pic>
        <p:nvPicPr>
          <p:cNvPr id="20" name="Picture 20">
            <a:extLst>
              <a:ext uri="{FF2B5EF4-FFF2-40B4-BE49-F238E27FC236}">
                <a16:creationId xmlns:a16="http://schemas.microsoft.com/office/drawing/2014/main" id="{6DE66F09-5180-B886-5FE3-6C1ACB9C4A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7017" y="3971925"/>
            <a:ext cx="2076450" cy="342900"/>
          </a:xfrm>
          <a:prstGeom prst="rect">
            <a:avLst/>
          </a:prstGeom>
        </p:spPr>
      </p:pic>
      <p:pic>
        <p:nvPicPr>
          <p:cNvPr id="4" name="Picture 4" descr="Diagram, venn diagram&#10;&#10;Description automatically generated">
            <a:extLst>
              <a:ext uri="{FF2B5EF4-FFF2-40B4-BE49-F238E27FC236}">
                <a16:creationId xmlns:a16="http://schemas.microsoft.com/office/drawing/2014/main" id="{1A8761BE-8C98-DB89-9E23-9803380B33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9666" y="1815711"/>
            <a:ext cx="3493293" cy="1904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2329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22561-7D54-A043-26A1-D6616D347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50345"/>
            <a:ext cx="8520600" cy="572700"/>
          </a:xfrm>
        </p:spPr>
        <p:txBody>
          <a:bodyPr/>
          <a:lstStyle/>
          <a:p>
            <a:pPr algn="ctr"/>
            <a:r>
              <a:rPr lang="en-US" dirty="0"/>
              <a:t>Left Join</a:t>
            </a:r>
          </a:p>
        </p:txBody>
      </p:sp>
      <p:graphicFrame>
        <p:nvGraphicFramePr>
          <p:cNvPr id="17" name="Table 7">
            <a:extLst>
              <a:ext uri="{FF2B5EF4-FFF2-40B4-BE49-F238E27FC236}">
                <a16:creationId xmlns:a16="http://schemas.microsoft.com/office/drawing/2014/main" id="{5B13355F-8B1A-40A3-02FF-279898DE49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0930171"/>
              </p:ext>
            </p:extLst>
          </p:nvPr>
        </p:nvGraphicFramePr>
        <p:xfrm>
          <a:off x="4572684" y="638225"/>
          <a:ext cx="4283221" cy="213360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741173">
                  <a:extLst>
                    <a:ext uri="{9D8B030D-6E8A-4147-A177-3AD203B41FA5}">
                      <a16:colId xmlns:a16="http://schemas.microsoft.com/office/drawing/2014/main" val="1803149765"/>
                    </a:ext>
                  </a:extLst>
                </a:gridCol>
                <a:gridCol w="1143986">
                  <a:extLst>
                    <a:ext uri="{9D8B030D-6E8A-4147-A177-3AD203B41FA5}">
                      <a16:colId xmlns:a16="http://schemas.microsoft.com/office/drawing/2014/main" val="1661705410"/>
                    </a:ext>
                  </a:extLst>
                </a:gridCol>
                <a:gridCol w="2398062">
                  <a:extLst>
                    <a:ext uri="{9D8B030D-6E8A-4147-A177-3AD203B41FA5}">
                      <a16:colId xmlns:a16="http://schemas.microsoft.com/office/drawing/2014/main" val="3128239754"/>
                    </a:ext>
                  </a:extLst>
                </a:gridCol>
              </a:tblGrid>
              <a:tr h="196576">
                <a:tc>
                  <a:txBody>
                    <a:bodyPr/>
                    <a:lstStyle/>
                    <a:p>
                      <a:r>
                        <a:rPr lang="en-US" err="1"/>
                        <a:t>log_ID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student_ID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4727149"/>
                  </a:ext>
                </a:extLst>
              </a:tr>
              <a:tr h="202917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2022-02-20 10:41:27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027513"/>
                  </a:ext>
                </a:extLst>
              </a:tr>
              <a:tr h="196576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2022-02-20 11:24:59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4750496"/>
                  </a:ext>
                </a:extLst>
              </a:tr>
              <a:tr h="202917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2022-02-20 13:01:00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5436278"/>
                  </a:ext>
                </a:extLst>
              </a:tr>
              <a:tr h="196576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2022-02-20 15:51:28</a:t>
                      </a:r>
                    </a:p>
                  </a:txBody>
                  <a:tcPr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7144309"/>
                  </a:ext>
                </a:extLst>
              </a:tr>
              <a:tr h="202917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2022-02-20 22:37:48</a:t>
                      </a:r>
                    </a:p>
                  </a:txBody>
                  <a:tcPr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0872124"/>
                  </a:ext>
                </a:extLst>
              </a:tr>
              <a:tr h="196576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T w="12700">
                      <a:solidFill>
                        <a:schemeClr val="tx1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T w="12700">
                      <a:solidFill>
                        <a:schemeClr val="tx1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2022-02-20 22:40:01</a:t>
                      </a:r>
                    </a:p>
                  </a:txBody>
                  <a:tcPr>
                    <a:lnT w="12700">
                      <a:solidFill>
                        <a:schemeClr val="tx1"/>
                      </a:solidFill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102322935"/>
                  </a:ext>
                </a:extLst>
              </a:tr>
            </a:tbl>
          </a:graphicData>
        </a:graphic>
      </p:graphicFrame>
      <p:sp>
        <p:nvSpPr>
          <p:cNvPr id="19" name="Arrow: Down 18">
            <a:extLst>
              <a:ext uri="{FF2B5EF4-FFF2-40B4-BE49-F238E27FC236}">
                <a16:creationId xmlns:a16="http://schemas.microsoft.com/office/drawing/2014/main" id="{25800E07-8BDA-9EED-33DD-28B3EBE83044}"/>
              </a:ext>
            </a:extLst>
          </p:cNvPr>
          <p:cNvSpPr/>
          <p:nvPr/>
        </p:nvSpPr>
        <p:spPr>
          <a:xfrm rot="19800000">
            <a:off x="2552675" y="2028967"/>
            <a:ext cx="482203" cy="9822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4EFE04F2-258C-89DA-7A20-03A588D3D9A7}"/>
              </a:ext>
            </a:extLst>
          </p:cNvPr>
          <p:cNvSpPr/>
          <p:nvPr/>
        </p:nvSpPr>
        <p:spPr>
          <a:xfrm rot="2280000">
            <a:off x="3749251" y="2037897"/>
            <a:ext cx="482203" cy="9822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3" name="Table 14">
            <a:extLst>
              <a:ext uri="{FF2B5EF4-FFF2-40B4-BE49-F238E27FC236}">
                <a16:creationId xmlns:a16="http://schemas.microsoft.com/office/drawing/2014/main" id="{1C9E0601-28C1-EEC9-759C-E850218787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3446066"/>
              </p:ext>
            </p:extLst>
          </p:nvPr>
        </p:nvGraphicFramePr>
        <p:xfrm>
          <a:off x="1690212" y="2990516"/>
          <a:ext cx="7183394" cy="213508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1446609">
                  <a:extLst>
                    <a:ext uri="{9D8B030D-6E8A-4147-A177-3AD203B41FA5}">
                      <a16:colId xmlns:a16="http://schemas.microsoft.com/office/drawing/2014/main" val="1556754193"/>
                    </a:ext>
                  </a:extLst>
                </a:gridCol>
                <a:gridCol w="1340434">
                  <a:extLst>
                    <a:ext uri="{9D8B030D-6E8A-4147-A177-3AD203B41FA5}">
                      <a16:colId xmlns:a16="http://schemas.microsoft.com/office/drawing/2014/main" val="383022674"/>
                    </a:ext>
                  </a:extLst>
                </a:gridCol>
                <a:gridCol w="2028020">
                  <a:extLst>
                    <a:ext uri="{9D8B030D-6E8A-4147-A177-3AD203B41FA5}">
                      <a16:colId xmlns:a16="http://schemas.microsoft.com/office/drawing/2014/main" val="1135250001"/>
                    </a:ext>
                  </a:extLst>
                </a:gridCol>
                <a:gridCol w="2368331">
                  <a:extLst>
                    <a:ext uri="{9D8B030D-6E8A-4147-A177-3AD203B41FA5}">
                      <a16:colId xmlns:a16="http://schemas.microsoft.com/office/drawing/2014/main" val="1157388684"/>
                    </a:ext>
                  </a:extLst>
                </a:gridCol>
              </a:tblGrid>
              <a:tr h="298426">
                <a:tc>
                  <a:txBody>
                    <a:bodyPr/>
                    <a:lstStyle/>
                    <a:p>
                      <a:r>
                        <a:rPr lang="en-US" err="1"/>
                        <a:t>student_ID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log_ID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first_name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779981"/>
                  </a:ext>
                </a:extLst>
              </a:tr>
              <a:tr h="30628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Martin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2022-02-20 10:41:27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025355"/>
                  </a:ext>
                </a:extLst>
              </a:tr>
              <a:tr h="290572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2022-02-20 11:24:59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6148509"/>
                  </a:ext>
                </a:extLst>
              </a:tr>
              <a:tr h="29842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Martin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2022-02-20 13:01:00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053816"/>
                  </a:ext>
                </a:extLst>
              </a:tr>
              <a:tr h="29842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Martin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2022-02-20 15:51:28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8929896"/>
                  </a:ext>
                </a:extLst>
              </a:tr>
              <a:tr h="29842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chemeClr val="tx1"/>
                          </a:solidFill>
                          <a:latin typeface="Arial"/>
                        </a:rPr>
                        <a:t>2022-02-20 22:40:01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8267011"/>
                  </a:ext>
                </a:extLst>
              </a:tr>
              <a:tr h="29842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David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400" b="0" i="0" u="none" strike="noStrike" noProof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6685373"/>
                  </a:ext>
                </a:extLst>
              </a:tr>
            </a:tbl>
          </a:graphicData>
        </a:graphic>
      </p:graphicFrame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608DD29E-2D63-68AC-ED2B-1DE6769C97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4441139"/>
              </p:ext>
            </p:extLst>
          </p:nvPr>
        </p:nvGraphicFramePr>
        <p:xfrm>
          <a:off x="1842016" y="713446"/>
          <a:ext cx="2200618" cy="121920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1100309">
                  <a:extLst>
                    <a:ext uri="{9D8B030D-6E8A-4147-A177-3AD203B41FA5}">
                      <a16:colId xmlns:a16="http://schemas.microsoft.com/office/drawing/2014/main" val="2992687107"/>
                    </a:ext>
                  </a:extLst>
                </a:gridCol>
                <a:gridCol w="1100309">
                  <a:extLst>
                    <a:ext uri="{9D8B030D-6E8A-4147-A177-3AD203B41FA5}">
                      <a16:colId xmlns:a16="http://schemas.microsoft.com/office/drawing/2014/main" val="2759112273"/>
                    </a:ext>
                  </a:extLst>
                </a:gridCol>
              </a:tblGrid>
              <a:tr h="155975">
                <a:tc>
                  <a:txBody>
                    <a:bodyPr/>
                    <a:lstStyle/>
                    <a:p>
                      <a:r>
                        <a:rPr lang="en-US" err="1"/>
                        <a:t>student_ID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first_name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808012"/>
                  </a:ext>
                </a:extLst>
              </a:tr>
              <a:tr h="155975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Martin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730286"/>
                  </a:ext>
                </a:extLst>
              </a:tr>
              <a:tr h="155975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0644951"/>
                  </a:ext>
                </a:extLst>
              </a:tr>
              <a:tr h="152261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David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02767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78543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8E5A7-7D9F-A0B9-A1AE-A07B50EB2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Left Join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DFC24A-CBF8-3ECA-DDCF-630E1E096B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>
                <a:latin typeface="Arial"/>
              </a:rPr>
              <a:t>SELECT * </a:t>
            </a:r>
            <a:endParaRPr lang="en-US"/>
          </a:p>
          <a:p>
            <a:pPr marL="114300" indent="0">
              <a:lnSpc>
                <a:spcPct val="114999"/>
              </a:lnSpc>
              <a:buNone/>
            </a:pPr>
            <a:r>
              <a:rPr lang="en-US" dirty="0">
                <a:latin typeface="Arial"/>
              </a:rPr>
              <a:t>FROM students</a:t>
            </a:r>
          </a:p>
          <a:p>
            <a:pPr marL="114300" indent="0">
              <a:lnSpc>
                <a:spcPct val="114999"/>
              </a:lnSpc>
              <a:buNone/>
            </a:pPr>
            <a:r>
              <a:rPr lang="en-US" dirty="0">
                <a:highlight>
                  <a:srgbClr val="FFFF00"/>
                </a:highlight>
                <a:latin typeface="Arial"/>
              </a:rPr>
              <a:t>LEFT</a:t>
            </a:r>
            <a:r>
              <a:rPr lang="en-US" dirty="0">
                <a:latin typeface="Arial"/>
              </a:rPr>
              <a:t> JOIN </a:t>
            </a:r>
            <a:r>
              <a:rPr lang="en-US" dirty="0" err="1">
                <a:latin typeface="Arial"/>
              </a:rPr>
              <a:t>DASIL_log</a:t>
            </a:r>
            <a:endParaRPr lang="en-US">
              <a:latin typeface="Arial"/>
            </a:endParaRPr>
          </a:p>
          <a:p>
            <a:pPr marL="114300" indent="0">
              <a:lnSpc>
                <a:spcPct val="114999"/>
              </a:lnSpc>
              <a:buNone/>
            </a:pPr>
            <a:r>
              <a:rPr lang="en-US" dirty="0">
                <a:latin typeface="Arial"/>
              </a:rPr>
              <a:t>ON </a:t>
            </a:r>
            <a:r>
              <a:rPr lang="en-US" dirty="0" err="1">
                <a:latin typeface="Arial"/>
              </a:rPr>
              <a:t>students.student_ID</a:t>
            </a:r>
            <a:r>
              <a:rPr lang="en-US" dirty="0">
                <a:latin typeface="Arial"/>
              </a:rPr>
              <a:t> = </a:t>
            </a:r>
            <a:r>
              <a:rPr lang="en-US" dirty="0" err="1">
                <a:latin typeface="Arial"/>
              </a:rPr>
              <a:t>DASIL_log.student_ID</a:t>
            </a:r>
            <a:endParaRPr lang="en-US">
              <a:latin typeface="Arial"/>
            </a:endParaRPr>
          </a:p>
          <a:p>
            <a:pPr marL="114300" indent="0">
              <a:lnSpc>
                <a:spcPct val="114999"/>
              </a:lnSpc>
              <a:buNone/>
            </a:pPr>
            <a:endParaRPr lang="en-US">
              <a:latin typeface="Arial"/>
            </a:endParaRPr>
          </a:p>
          <a:p>
            <a:pPr marL="114300" indent="0">
              <a:lnSpc>
                <a:spcPct val="114999"/>
              </a:lnSpc>
              <a:buNone/>
            </a:pPr>
            <a:endParaRPr lang="en-US">
              <a:latin typeface="Arial"/>
            </a:endParaRPr>
          </a:p>
          <a:p>
            <a:pPr marL="114300" indent="0">
              <a:lnSpc>
                <a:spcPct val="114999"/>
              </a:lnSpc>
              <a:buNone/>
            </a:pPr>
            <a:r>
              <a:rPr lang="en-US" i="1" dirty="0"/>
              <a:t>Note: In this case, "LEFT" refers to the first table we list after "FROM" and "RIGHT" refers to the second table we list after "JOIN".</a:t>
            </a:r>
            <a:endParaRPr lang="en-US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032565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3F98D-1363-45A2-5F02-0E1E290D2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Right Join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7F7D19-1286-EDF9-787A-A132A3CA8D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63179"/>
            <a:ext cx="8520600" cy="3416400"/>
          </a:xfrm>
        </p:spPr>
        <p:txBody>
          <a:bodyPr/>
          <a:lstStyle/>
          <a:p>
            <a:r>
              <a:rPr lang="en-US" dirty="0"/>
              <a:t>Returns all rows in the right table, no matter if they have a match or not</a:t>
            </a:r>
          </a:p>
        </p:txBody>
      </p:sp>
      <p:pic>
        <p:nvPicPr>
          <p:cNvPr id="20" name="Picture 20">
            <a:extLst>
              <a:ext uri="{FF2B5EF4-FFF2-40B4-BE49-F238E27FC236}">
                <a16:creationId xmlns:a16="http://schemas.microsoft.com/office/drawing/2014/main" id="{6DE66F09-5180-B886-5FE3-6C1ACB9C4A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7017" y="3971925"/>
            <a:ext cx="2076450" cy="342900"/>
          </a:xfrm>
          <a:prstGeom prst="rect">
            <a:avLst/>
          </a:prstGeom>
        </p:spPr>
      </p:pic>
      <p:pic>
        <p:nvPicPr>
          <p:cNvPr id="5" name="Picture 5" descr="Diagram, venn diagram&#10;&#10;Description automatically generated">
            <a:extLst>
              <a:ext uri="{FF2B5EF4-FFF2-40B4-BE49-F238E27FC236}">
                <a16:creationId xmlns:a16="http://schemas.microsoft.com/office/drawing/2014/main" id="{E0AE6D95-AC99-532C-5926-2440885C08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0705" y="1797852"/>
            <a:ext cx="3582590" cy="1949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1596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22561-7D54-A043-26A1-D6616D347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50345"/>
            <a:ext cx="8520600" cy="572700"/>
          </a:xfrm>
        </p:spPr>
        <p:txBody>
          <a:bodyPr/>
          <a:lstStyle/>
          <a:p>
            <a:pPr algn="ctr"/>
            <a:r>
              <a:rPr lang="en-US" dirty="0"/>
              <a:t>Right Join</a:t>
            </a:r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25800E07-8BDA-9EED-33DD-28B3EBE83044}"/>
              </a:ext>
            </a:extLst>
          </p:cNvPr>
          <p:cNvSpPr/>
          <p:nvPr/>
        </p:nvSpPr>
        <p:spPr>
          <a:xfrm rot="19800000">
            <a:off x="2552675" y="2028967"/>
            <a:ext cx="482203" cy="9822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4EFE04F2-258C-89DA-7A20-03A588D3D9A7}"/>
              </a:ext>
            </a:extLst>
          </p:cNvPr>
          <p:cNvSpPr/>
          <p:nvPr/>
        </p:nvSpPr>
        <p:spPr>
          <a:xfrm rot="2280000">
            <a:off x="3749251" y="2037897"/>
            <a:ext cx="482203" cy="9822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3" name="Table 14">
            <a:extLst>
              <a:ext uri="{FF2B5EF4-FFF2-40B4-BE49-F238E27FC236}">
                <a16:creationId xmlns:a16="http://schemas.microsoft.com/office/drawing/2014/main" id="{1C9E0601-28C1-EEC9-759C-E850218787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7311778"/>
              </p:ext>
            </p:extLst>
          </p:nvPr>
        </p:nvGraphicFramePr>
        <p:xfrm>
          <a:off x="1690212" y="2990516"/>
          <a:ext cx="7183394" cy="213508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1446609">
                  <a:extLst>
                    <a:ext uri="{9D8B030D-6E8A-4147-A177-3AD203B41FA5}">
                      <a16:colId xmlns:a16="http://schemas.microsoft.com/office/drawing/2014/main" val="1556754193"/>
                    </a:ext>
                  </a:extLst>
                </a:gridCol>
                <a:gridCol w="1340434">
                  <a:extLst>
                    <a:ext uri="{9D8B030D-6E8A-4147-A177-3AD203B41FA5}">
                      <a16:colId xmlns:a16="http://schemas.microsoft.com/office/drawing/2014/main" val="383022674"/>
                    </a:ext>
                  </a:extLst>
                </a:gridCol>
                <a:gridCol w="2028020">
                  <a:extLst>
                    <a:ext uri="{9D8B030D-6E8A-4147-A177-3AD203B41FA5}">
                      <a16:colId xmlns:a16="http://schemas.microsoft.com/office/drawing/2014/main" val="1135250001"/>
                    </a:ext>
                  </a:extLst>
                </a:gridCol>
                <a:gridCol w="2368331">
                  <a:extLst>
                    <a:ext uri="{9D8B030D-6E8A-4147-A177-3AD203B41FA5}">
                      <a16:colId xmlns:a16="http://schemas.microsoft.com/office/drawing/2014/main" val="1157388684"/>
                    </a:ext>
                  </a:extLst>
                </a:gridCol>
              </a:tblGrid>
              <a:tr h="298426">
                <a:tc>
                  <a:txBody>
                    <a:bodyPr/>
                    <a:lstStyle/>
                    <a:p>
                      <a:r>
                        <a:rPr lang="en-US" err="1"/>
                        <a:t>student_ID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log_ID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first_name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779981"/>
                  </a:ext>
                </a:extLst>
              </a:tr>
              <a:tr h="30628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Martin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2022-02-20 10:41:27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025355"/>
                  </a:ext>
                </a:extLst>
              </a:tr>
              <a:tr h="290572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2022-02-20 11:24:59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6148509"/>
                  </a:ext>
                </a:extLst>
              </a:tr>
              <a:tr h="29842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Martin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2022-02-20 13:01:00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053816"/>
                  </a:ext>
                </a:extLst>
              </a:tr>
              <a:tr h="29842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Martin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2022-02-20 15:51:28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8929896"/>
                  </a:ext>
                </a:extLst>
              </a:tr>
              <a:tr h="29842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2022-02-20 22:37:48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8189824"/>
                  </a:ext>
                </a:extLst>
              </a:tr>
              <a:tr h="29842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chemeClr val="tx1"/>
                          </a:solidFill>
                          <a:latin typeface="Arial"/>
                        </a:rPr>
                        <a:t>2022-02-20 22:40:01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8267011"/>
                  </a:ext>
                </a:extLst>
              </a:tr>
            </a:tbl>
          </a:graphicData>
        </a:graphic>
      </p:graphicFrame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608DD29E-2D63-68AC-ED2B-1DE6769C97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0496534"/>
              </p:ext>
            </p:extLst>
          </p:nvPr>
        </p:nvGraphicFramePr>
        <p:xfrm>
          <a:off x="1842016" y="713446"/>
          <a:ext cx="2200618" cy="121920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1100309">
                  <a:extLst>
                    <a:ext uri="{9D8B030D-6E8A-4147-A177-3AD203B41FA5}">
                      <a16:colId xmlns:a16="http://schemas.microsoft.com/office/drawing/2014/main" val="2992687107"/>
                    </a:ext>
                  </a:extLst>
                </a:gridCol>
                <a:gridCol w="1100309">
                  <a:extLst>
                    <a:ext uri="{9D8B030D-6E8A-4147-A177-3AD203B41FA5}">
                      <a16:colId xmlns:a16="http://schemas.microsoft.com/office/drawing/2014/main" val="2759112273"/>
                    </a:ext>
                  </a:extLst>
                </a:gridCol>
              </a:tblGrid>
              <a:tr h="155975">
                <a:tc>
                  <a:txBody>
                    <a:bodyPr/>
                    <a:lstStyle/>
                    <a:p>
                      <a:r>
                        <a:rPr lang="en-US" err="1"/>
                        <a:t>student_ID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first_name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808012"/>
                  </a:ext>
                </a:extLst>
              </a:tr>
              <a:tr h="155975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Martin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730286"/>
                  </a:ext>
                </a:extLst>
              </a:tr>
              <a:tr h="155975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0644951"/>
                  </a:ext>
                </a:extLst>
              </a:tr>
              <a:tr h="152261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David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0276739"/>
                  </a:ext>
                </a:extLst>
              </a:tr>
            </a:tbl>
          </a:graphicData>
        </a:graphic>
      </p:graphicFrame>
      <p:graphicFrame>
        <p:nvGraphicFramePr>
          <p:cNvPr id="5" name="Table 7">
            <a:extLst>
              <a:ext uri="{FF2B5EF4-FFF2-40B4-BE49-F238E27FC236}">
                <a16:creationId xmlns:a16="http://schemas.microsoft.com/office/drawing/2014/main" id="{4F586612-3B4F-ADB2-0DAC-A344C8C96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2418525"/>
              </p:ext>
            </p:extLst>
          </p:nvPr>
        </p:nvGraphicFramePr>
        <p:xfrm>
          <a:off x="4715559" y="656084"/>
          <a:ext cx="4283221" cy="213360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741173">
                  <a:extLst>
                    <a:ext uri="{9D8B030D-6E8A-4147-A177-3AD203B41FA5}">
                      <a16:colId xmlns:a16="http://schemas.microsoft.com/office/drawing/2014/main" val="1803149765"/>
                    </a:ext>
                  </a:extLst>
                </a:gridCol>
                <a:gridCol w="1143986">
                  <a:extLst>
                    <a:ext uri="{9D8B030D-6E8A-4147-A177-3AD203B41FA5}">
                      <a16:colId xmlns:a16="http://schemas.microsoft.com/office/drawing/2014/main" val="1661705410"/>
                    </a:ext>
                  </a:extLst>
                </a:gridCol>
                <a:gridCol w="2398062">
                  <a:extLst>
                    <a:ext uri="{9D8B030D-6E8A-4147-A177-3AD203B41FA5}">
                      <a16:colId xmlns:a16="http://schemas.microsoft.com/office/drawing/2014/main" val="3128239754"/>
                    </a:ext>
                  </a:extLst>
                </a:gridCol>
              </a:tblGrid>
              <a:tr h="206010">
                <a:tc>
                  <a:txBody>
                    <a:bodyPr/>
                    <a:lstStyle/>
                    <a:p>
                      <a:r>
                        <a:rPr lang="en-US" err="1"/>
                        <a:t>log_ID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student_ID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4727149"/>
                  </a:ext>
                </a:extLst>
              </a:tr>
              <a:tr h="20601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2022-02-20 10:41:27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027513"/>
                  </a:ext>
                </a:extLst>
              </a:tr>
              <a:tr h="21207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2022-02-20 11:24:59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4750496"/>
                  </a:ext>
                </a:extLst>
              </a:tr>
              <a:tr h="20601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2022-02-20 13:01:00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5436278"/>
                  </a:ext>
                </a:extLst>
              </a:tr>
              <a:tr h="20601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2022-02-20 15:51:28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7144309"/>
                  </a:ext>
                </a:extLst>
              </a:tr>
              <a:tr h="20601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2022-02-20 22:37:48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0872124"/>
                  </a:ext>
                </a:extLst>
              </a:tr>
              <a:tr h="21207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2022-02-20 22:40:01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23229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50926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8E5A7-7D9F-A0B9-A1AE-A07B50EB2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Right Join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DFC24A-CBF8-3ECA-DDCF-630E1E096B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333076" cy="3416400"/>
          </a:xfrm>
        </p:spPr>
        <p:txBody>
          <a:bodyPr/>
          <a:lstStyle/>
          <a:p>
            <a:pPr marL="114300" indent="0">
              <a:buNone/>
            </a:pPr>
            <a:r>
              <a:rPr lang="en-US" dirty="0">
                <a:latin typeface="Arial"/>
              </a:rPr>
              <a:t>SELECT * </a:t>
            </a:r>
            <a:endParaRPr lang="en-US"/>
          </a:p>
          <a:p>
            <a:pPr marL="114300" indent="0">
              <a:lnSpc>
                <a:spcPct val="114999"/>
              </a:lnSpc>
              <a:buNone/>
            </a:pPr>
            <a:r>
              <a:rPr lang="en-US" dirty="0">
                <a:latin typeface="Arial"/>
              </a:rPr>
              <a:t>FROM students</a:t>
            </a:r>
          </a:p>
          <a:p>
            <a:pPr marL="114300" indent="0">
              <a:lnSpc>
                <a:spcPct val="114999"/>
              </a:lnSpc>
              <a:buNone/>
            </a:pPr>
            <a:r>
              <a:rPr lang="en-US" dirty="0">
                <a:highlight>
                  <a:srgbClr val="FFFF00"/>
                </a:highlight>
                <a:latin typeface="Arial"/>
              </a:rPr>
              <a:t>RIGHT</a:t>
            </a:r>
            <a:r>
              <a:rPr lang="en-US" dirty="0">
                <a:latin typeface="Arial"/>
              </a:rPr>
              <a:t> JOIN </a:t>
            </a:r>
            <a:r>
              <a:rPr lang="en-US" dirty="0" err="1">
                <a:latin typeface="Arial"/>
              </a:rPr>
              <a:t>DASIL_log</a:t>
            </a:r>
            <a:endParaRPr lang="en-US">
              <a:latin typeface="Arial"/>
            </a:endParaRPr>
          </a:p>
          <a:p>
            <a:pPr marL="114300" indent="0">
              <a:lnSpc>
                <a:spcPct val="114999"/>
              </a:lnSpc>
              <a:buNone/>
            </a:pPr>
            <a:r>
              <a:rPr lang="en-US" dirty="0">
                <a:latin typeface="Arial"/>
              </a:rPr>
              <a:t>ON </a:t>
            </a:r>
            <a:r>
              <a:rPr lang="en-US" dirty="0" err="1">
                <a:latin typeface="Arial"/>
              </a:rPr>
              <a:t>students.student_ID</a:t>
            </a:r>
            <a:r>
              <a:rPr lang="en-US" dirty="0">
                <a:latin typeface="Arial"/>
              </a:rPr>
              <a:t> = </a:t>
            </a:r>
            <a:r>
              <a:rPr lang="en-US" dirty="0" err="1">
                <a:latin typeface="Arial"/>
              </a:rPr>
              <a:t>DASIL_log.student_ID</a:t>
            </a:r>
            <a:endParaRPr lang="en-US">
              <a:latin typeface="Arial"/>
            </a:endParaRPr>
          </a:p>
          <a:p>
            <a:pPr marL="114300" indent="0">
              <a:lnSpc>
                <a:spcPct val="114999"/>
              </a:lnSpc>
              <a:buNone/>
            </a:pPr>
            <a:endParaRPr lang="en-US">
              <a:latin typeface="Arial"/>
            </a:endParaRPr>
          </a:p>
          <a:p>
            <a:pPr marL="114300" indent="0">
              <a:lnSpc>
                <a:spcPct val="114999"/>
              </a:lnSpc>
              <a:buNone/>
            </a:pPr>
            <a:endParaRPr lang="en-US">
              <a:latin typeface="Arial"/>
            </a:endParaRPr>
          </a:p>
          <a:p>
            <a:pPr marL="114300" indent="0">
              <a:lnSpc>
                <a:spcPct val="114999"/>
              </a:lnSpc>
              <a:buNone/>
            </a:pPr>
            <a:r>
              <a:rPr lang="en-US" i="1" dirty="0"/>
              <a:t>Note: In this case, "LEFT" refers to the first table we list after "FROM" and "RIGHT" refers to the second table we list after "JOIN".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5897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976EC-FAD7-5596-9B9C-89E45D0C7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Practice Problems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04F2B2-6FAB-E460-0BA9-180AD162B1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AutoNum type="arabicPeriod"/>
            </a:pPr>
            <a:r>
              <a:rPr lang="en-US" dirty="0"/>
              <a:t>5th to last "Easy" problem on </a:t>
            </a:r>
            <a:r>
              <a:rPr lang="en-US" u="sng" dirty="0"/>
              <a:t>sql-practice.com</a:t>
            </a:r>
            <a:r>
              <a:rPr lang="en-US" dirty="0"/>
              <a:t>.</a:t>
            </a:r>
          </a:p>
          <a:p>
            <a:pPr>
              <a:lnSpc>
                <a:spcPct val="114999"/>
              </a:lnSpc>
              <a:buAutoNum type="arabicPeriod"/>
            </a:pPr>
            <a:r>
              <a:rPr lang="en-US" dirty="0"/>
              <a:t>4th "Medium" problem on </a:t>
            </a:r>
            <a:r>
              <a:rPr lang="en-US" u="sng" dirty="0"/>
              <a:t>sql-practice.com</a:t>
            </a:r>
            <a:r>
              <a:rPr lang="en-US" dirty="0"/>
              <a:t>.</a:t>
            </a:r>
          </a:p>
          <a:p>
            <a:pPr>
              <a:lnSpc>
                <a:spcPct val="114999"/>
              </a:lnSpc>
              <a:buAutoNum type="arabicPeriod"/>
            </a:pPr>
            <a:r>
              <a:rPr lang="en-US" dirty="0"/>
              <a:t>3rd "Hard" problem at </a:t>
            </a:r>
            <a:r>
              <a:rPr lang="en-US" u="sng" dirty="0"/>
              <a:t>sql-practice.com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32208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8C3D2-133F-07C2-3631-D8B8C4949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to order a complicated Query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33984A-304E-C871-B6DA-6466085AAA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lnSpc>
                <a:spcPct val="114999"/>
              </a:lnSpc>
              <a:buNone/>
            </a:pPr>
            <a:r>
              <a:rPr lang="en-US" dirty="0">
                <a:latin typeface="Arial"/>
                <a:cs typeface="Arial"/>
              </a:rPr>
              <a:t>SELECT _____</a:t>
            </a:r>
            <a:endParaRPr lang="en-US">
              <a:cs typeface="Arial"/>
            </a:endParaRPr>
          </a:p>
          <a:p>
            <a:pPr marL="114300" indent="0">
              <a:lnSpc>
                <a:spcPct val="114999"/>
              </a:lnSpc>
              <a:buNone/>
            </a:pPr>
            <a:r>
              <a:rPr lang="en-US" dirty="0">
                <a:latin typeface="Arial"/>
                <a:cs typeface="Arial"/>
              </a:rPr>
              <a:t>FROM _____</a:t>
            </a:r>
            <a:endParaRPr lang="en-US">
              <a:cs typeface="Arial"/>
            </a:endParaRPr>
          </a:p>
          <a:p>
            <a:pPr marL="114300" indent="0">
              <a:lnSpc>
                <a:spcPct val="114999"/>
              </a:lnSpc>
              <a:buNone/>
            </a:pPr>
            <a:r>
              <a:rPr lang="en-US" dirty="0">
                <a:latin typeface="Arial"/>
                <a:cs typeface="Arial"/>
              </a:rPr>
              <a:t>JOIN _____</a:t>
            </a:r>
            <a:endParaRPr lang="en-US">
              <a:cs typeface="Arial"/>
            </a:endParaRPr>
          </a:p>
          <a:p>
            <a:pPr marL="114300" indent="0">
              <a:lnSpc>
                <a:spcPct val="114999"/>
              </a:lnSpc>
              <a:buNone/>
            </a:pPr>
            <a:r>
              <a:rPr lang="en-US" dirty="0">
                <a:latin typeface="Arial"/>
                <a:cs typeface="Arial"/>
              </a:rPr>
              <a:t>ON _____</a:t>
            </a:r>
            <a:endParaRPr lang="en-US">
              <a:cs typeface="Arial"/>
            </a:endParaRPr>
          </a:p>
          <a:p>
            <a:pPr marL="114300" indent="0">
              <a:lnSpc>
                <a:spcPct val="114999"/>
              </a:lnSpc>
              <a:buNone/>
            </a:pPr>
            <a:r>
              <a:rPr lang="en-US" dirty="0">
                <a:latin typeface="Arial"/>
                <a:cs typeface="Arial"/>
              </a:rPr>
              <a:t>WHERE _____</a:t>
            </a:r>
            <a:endParaRPr lang="en-US">
              <a:cs typeface="Arial"/>
            </a:endParaRPr>
          </a:p>
          <a:p>
            <a:pPr marL="114300" indent="0">
              <a:lnSpc>
                <a:spcPct val="114999"/>
              </a:lnSpc>
              <a:buNone/>
            </a:pPr>
            <a:r>
              <a:rPr lang="en-US" dirty="0">
                <a:latin typeface="Arial"/>
                <a:cs typeface="Arial"/>
              </a:rPr>
              <a:t>GROUP BY _____</a:t>
            </a:r>
            <a:endParaRPr lang="en-US">
              <a:cs typeface="Arial"/>
            </a:endParaRPr>
          </a:p>
          <a:p>
            <a:pPr marL="114300" indent="0">
              <a:lnSpc>
                <a:spcPct val="114999"/>
              </a:lnSpc>
              <a:buNone/>
            </a:pPr>
            <a:r>
              <a:rPr lang="en-US" dirty="0">
                <a:latin typeface="Arial"/>
                <a:cs typeface="Arial"/>
              </a:rPr>
              <a:t>HAVING _____</a:t>
            </a:r>
            <a:endParaRPr lang="en-US">
              <a:cs typeface="Arial"/>
            </a:endParaRPr>
          </a:p>
          <a:p>
            <a:pPr marL="114300" indent="0">
              <a:lnSpc>
                <a:spcPct val="114999"/>
              </a:lnSpc>
              <a:buNone/>
            </a:pPr>
            <a:r>
              <a:rPr lang="en-US" dirty="0">
                <a:latin typeface="Arial"/>
                <a:cs typeface="Arial"/>
              </a:rPr>
              <a:t>ORDER BY _____</a:t>
            </a:r>
            <a:endParaRPr lang="en-US" dirty="0">
              <a:cs typeface="Arial"/>
            </a:endParaRPr>
          </a:p>
        </p:txBody>
      </p:sp>
      <p:pic>
        <p:nvPicPr>
          <p:cNvPr id="5" name="Picture 3" descr="Text&#10;&#10;Description automatically generated">
            <a:extLst>
              <a:ext uri="{FF2B5EF4-FFF2-40B4-BE49-F238E27FC236}">
                <a16:creationId xmlns:a16="http://schemas.microsoft.com/office/drawing/2014/main" id="{0D40F9B6-03B9-1528-0BB5-1BAC715F5A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2" y="4616659"/>
            <a:ext cx="1448396" cy="526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310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/>
          <p:nvPr/>
        </p:nvSpPr>
        <p:spPr>
          <a:xfrm>
            <a:off x="2914938" y="2051100"/>
            <a:ext cx="3314100" cy="10413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7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What is a Database?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55" name="Google Shape;155;p27"/>
          <p:cNvSpPr txBox="1"/>
          <p:nvPr/>
        </p:nvSpPr>
        <p:spPr>
          <a:xfrm flipH="1">
            <a:off x="3175313" y="2319700"/>
            <a:ext cx="27903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“An </a:t>
            </a:r>
            <a:r>
              <a:rPr lang="en" dirty="0">
                <a:highlight>
                  <a:srgbClr val="FFFF00"/>
                </a:highlight>
                <a:latin typeface="Roboto"/>
                <a:ea typeface="Roboto"/>
                <a:cs typeface="Roboto"/>
                <a:sym typeface="Roboto"/>
              </a:rPr>
              <a:t>organized collection</a:t>
            </a:r>
            <a:r>
              <a:rPr lang="en" dirty="0">
                <a:latin typeface="Roboto"/>
                <a:ea typeface="Roboto"/>
                <a:cs typeface="Roboto"/>
                <a:sym typeface="Roboto"/>
              </a:rPr>
              <a:t> of structured information, or data, typically stored electronically in a computer system” (Oracle)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6" name="Google Shape;156;p27"/>
          <p:cNvCxnSpPr/>
          <p:nvPr/>
        </p:nvCxnSpPr>
        <p:spPr>
          <a:xfrm rot="10800000">
            <a:off x="2373850" y="1693550"/>
            <a:ext cx="1662300" cy="4878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7" name="Google Shape;157;p27"/>
          <p:cNvSpPr txBox="1"/>
          <p:nvPr/>
        </p:nvSpPr>
        <p:spPr>
          <a:xfrm>
            <a:off x="340125" y="815250"/>
            <a:ext cx="2523000" cy="2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FF800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Organized</a:t>
            </a:r>
            <a:endParaRPr sz="1600" dirty="0">
              <a:solidFill>
                <a:srgbClr val="FF800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58" name="Google Shape;158;p27"/>
          <p:cNvSpPr txBox="1"/>
          <p:nvPr/>
        </p:nvSpPr>
        <p:spPr>
          <a:xfrm>
            <a:off x="340000" y="1066550"/>
            <a:ext cx="2165700" cy="1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Roboto"/>
                <a:ea typeface="Roboto"/>
                <a:cs typeface="Roboto"/>
                <a:sym typeface="Roboto"/>
              </a:rPr>
              <a:t>The data is arranged in a </a:t>
            </a:r>
            <a:r>
              <a:rPr lang="en" sz="1200" b="1" dirty="0">
                <a:latin typeface="Roboto"/>
                <a:ea typeface="Roboto"/>
                <a:cs typeface="Roboto"/>
                <a:sym typeface="Roboto"/>
              </a:rPr>
              <a:t>systematic </a:t>
            </a:r>
            <a:r>
              <a:rPr lang="en" sz="1200" dirty="0">
                <a:latin typeface="Roboto"/>
                <a:ea typeface="Roboto"/>
                <a:cs typeface="Roboto"/>
                <a:sym typeface="Roboto"/>
              </a:rPr>
              <a:t>way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➔"/>
            </a:pPr>
            <a:r>
              <a:rPr lang="en" sz="1200" dirty="0">
                <a:latin typeface="Roboto"/>
                <a:ea typeface="Roboto"/>
                <a:cs typeface="Roboto"/>
                <a:sym typeface="Roboto"/>
              </a:rPr>
              <a:t>Alphabetical order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➔"/>
            </a:pPr>
            <a:r>
              <a:rPr lang="en" sz="1200" dirty="0">
                <a:latin typeface="Roboto"/>
                <a:ea typeface="Roboto"/>
                <a:cs typeface="Roboto"/>
                <a:sym typeface="Roboto"/>
              </a:rPr>
              <a:t>Chronological order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➔"/>
            </a:pPr>
            <a:r>
              <a:rPr lang="en" sz="1200" dirty="0">
                <a:latin typeface="Roboto"/>
                <a:ea typeface="Roboto"/>
                <a:cs typeface="Roboto"/>
                <a:sym typeface="Roboto"/>
              </a:rPr>
              <a:t>From least to most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➔"/>
            </a:pPr>
            <a:r>
              <a:rPr lang="en" sz="1200" dirty="0">
                <a:latin typeface="Roboto"/>
                <a:ea typeface="Roboto"/>
                <a:cs typeface="Roboto"/>
                <a:sym typeface="Roboto"/>
              </a:rPr>
              <a:t>And so on!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Picture 3" descr="Text&#10;&#10;Description automatically generated">
            <a:extLst>
              <a:ext uri="{FF2B5EF4-FFF2-40B4-BE49-F238E27FC236}">
                <a16:creationId xmlns:a16="http://schemas.microsoft.com/office/drawing/2014/main" id="{1912D418-166B-7903-892F-1099E0F1F8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2" y="4616659"/>
            <a:ext cx="1448396" cy="52683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2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Non-relational databases (NoSQL)</a:t>
            </a:r>
            <a:endParaRPr dirty="0"/>
          </a:p>
        </p:txBody>
      </p:sp>
      <p:sp>
        <p:nvSpPr>
          <p:cNvPr id="237" name="Google Shape;237;p32"/>
          <p:cNvSpPr txBox="1"/>
          <p:nvPr/>
        </p:nvSpPr>
        <p:spPr>
          <a:xfrm>
            <a:off x="457275" y="1096475"/>
            <a:ext cx="82296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Becoming increasingly popular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 u="sng" dirty="0">
                <a:latin typeface="Roboto"/>
                <a:ea typeface="Roboto"/>
                <a:cs typeface="Roboto"/>
                <a:sym typeface="Roboto"/>
              </a:rPr>
              <a:t>Broad term:</a:t>
            </a:r>
            <a:r>
              <a:rPr lang="en" dirty="0">
                <a:latin typeface="Roboto"/>
                <a:ea typeface="Roboto"/>
                <a:cs typeface="Roboto"/>
                <a:sym typeface="Roboto"/>
              </a:rPr>
              <a:t> any database not in a row-column format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indent="-317500">
              <a:buSzPts val="1400"/>
              <a:buFont typeface="Roboto"/>
              <a:buChar char="●"/>
            </a:pPr>
            <a:r>
              <a:rPr lang="en" u="sng" dirty="0">
                <a:latin typeface="Roboto"/>
                <a:ea typeface="Roboto"/>
                <a:cs typeface="Roboto"/>
                <a:sym typeface="Roboto"/>
              </a:rPr>
              <a:t>Flexibility:</a:t>
            </a:r>
            <a:r>
              <a:rPr lang="en" b="1" dirty="0">
                <a:latin typeface="Roboto"/>
                <a:ea typeface="Roboto"/>
                <a:cs typeface="Roboto"/>
                <a:sym typeface="Roboto"/>
              </a:rPr>
              <a:t> </a:t>
            </a:r>
            <a:r>
              <a:rPr lang="en" dirty="0">
                <a:latin typeface="Roboto"/>
                <a:ea typeface="Roboto"/>
                <a:cs typeface="Roboto"/>
                <a:sym typeface="Roboto"/>
              </a:rPr>
              <a:t>Use storage model that is optimized for specific type of data being used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Can, but don’t have to use SQL for querying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" name="Picture 4" descr="Diagram, company name&#10;&#10;Description automatically generated">
            <a:extLst>
              <a:ext uri="{FF2B5EF4-FFF2-40B4-BE49-F238E27FC236}">
                <a16:creationId xmlns:a16="http://schemas.microsoft.com/office/drawing/2014/main" id="{80B10D8E-4228-8240-A74A-1E8B3035F8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3715" y="2261325"/>
            <a:ext cx="4806410" cy="2751866"/>
          </a:xfrm>
          <a:prstGeom prst="rect">
            <a:avLst/>
          </a:prstGeom>
        </p:spPr>
      </p:pic>
      <p:sp>
        <p:nvSpPr>
          <p:cNvPr id="5" name="Google Shape;245;p33">
            <a:extLst>
              <a:ext uri="{FF2B5EF4-FFF2-40B4-BE49-F238E27FC236}">
                <a16:creationId xmlns:a16="http://schemas.microsoft.com/office/drawing/2014/main" id="{C7EB32C2-686F-5815-01F1-B67254767EA3}"/>
              </a:ext>
            </a:extLst>
          </p:cNvPr>
          <p:cNvSpPr txBox="1"/>
          <p:nvPr/>
        </p:nvSpPr>
        <p:spPr>
          <a:xfrm>
            <a:off x="4336552" y="4905993"/>
            <a:ext cx="2073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Roboto"/>
                <a:ea typeface="Roboto"/>
                <a:cs typeface="Roboto"/>
                <a:sym typeface="Roboto"/>
              </a:rPr>
              <a:t>Source: Educba.com</a:t>
            </a:r>
            <a:endParaRPr sz="1000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Picture 3" descr="Text&#10;&#10;Description automatically generated">
            <a:extLst>
              <a:ext uri="{FF2B5EF4-FFF2-40B4-BE49-F238E27FC236}">
                <a16:creationId xmlns:a16="http://schemas.microsoft.com/office/drawing/2014/main" id="{46599A55-DF2F-2927-CD31-510FFB3A62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2" y="4616659"/>
            <a:ext cx="1448396" cy="52683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3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Document-Oriented Database</a:t>
            </a:r>
            <a:endParaRPr dirty="0"/>
          </a:p>
        </p:txBody>
      </p:sp>
      <p:sp>
        <p:nvSpPr>
          <p:cNvPr id="243" name="Google Shape;243;p33"/>
          <p:cNvSpPr txBox="1"/>
          <p:nvPr/>
        </p:nvSpPr>
        <p:spPr>
          <a:xfrm>
            <a:off x="458525" y="1046650"/>
            <a:ext cx="8229600" cy="19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Each row is a document, which stores field-value pairs containing information on observations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Documents usually in XML, YAML, JSON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Basically like a collections of dictionaries/lists in Python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Align better with data structures in programming languages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Easier retrieval from/writing to database from apps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Flexibility on data to store/data types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Easily distributed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Most popular NoSQL database (e.g. MongoDB)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44" name="Google Shape;244;p33"/>
          <p:cNvPicPr preferRelativeResize="0"/>
          <p:nvPr/>
        </p:nvPicPr>
        <p:blipFill rotWithShape="1">
          <a:blip r:embed="rId3">
            <a:alphaModFix/>
          </a:blip>
          <a:srcRect r="42644"/>
          <a:stretch/>
        </p:blipFill>
        <p:spPr>
          <a:xfrm>
            <a:off x="6409450" y="1335950"/>
            <a:ext cx="2734550" cy="366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33"/>
          <p:cNvSpPr txBox="1"/>
          <p:nvPr/>
        </p:nvSpPr>
        <p:spPr>
          <a:xfrm>
            <a:off x="6409450" y="4923096"/>
            <a:ext cx="2073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Roboto"/>
                <a:ea typeface="Roboto"/>
                <a:cs typeface="Roboto"/>
                <a:sym typeface="Roboto"/>
              </a:rPr>
              <a:t>Source: MongoDB</a:t>
            </a:r>
            <a:endParaRPr sz="1000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Picture 3" descr="Text&#10;&#10;Description automatically generated">
            <a:extLst>
              <a:ext uri="{FF2B5EF4-FFF2-40B4-BE49-F238E27FC236}">
                <a16:creationId xmlns:a16="http://schemas.microsoft.com/office/drawing/2014/main" id="{FB4A4C30-5AAF-1F9F-A40D-43D25325B6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2" y="4616659"/>
            <a:ext cx="1448396" cy="52683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4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Key-Value Database</a:t>
            </a:r>
            <a:endParaRPr dirty="0"/>
          </a:p>
        </p:txBody>
      </p:sp>
      <p:sp>
        <p:nvSpPr>
          <p:cNvPr id="251" name="Google Shape;251;p34"/>
          <p:cNvSpPr txBox="1"/>
          <p:nvPr/>
        </p:nvSpPr>
        <p:spPr>
          <a:xfrm>
            <a:off x="458525" y="1046650"/>
            <a:ext cx="82296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Each observation is a given a unique key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Key corresponds to value(s)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Very flexible, but only supports basic operations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Hard to merge different tables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52" name="Google Shape;25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3950" y="2181125"/>
            <a:ext cx="4040050" cy="2733775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34"/>
          <p:cNvSpPr txBox="1"/>
          <p:nvPr/>
        </p:nvSpPr>
        <p:spPr>
          <a:xfrm>
            <a:off x="5182938" y="4804800"/>
            <a:ext cx="2073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Roboto"/>
                <a:ea typeface="Roboto"/>
                <a:cs typeface="Roboto"/>
                <a:sym typeface="Roboto"/>
              </a:rPr>
              <a:t>Source: Database Zone</a:t>
            </a:r>
            <a:endParaRPr sz="1000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Picture 3" descr="Text&#10;&#10;Description automatically generated">
            <a:extLst>
              <a:ext uri="{FF2B5EF4-FFF2-40B4-BE49-F238E27FC236}">
                <a16:creationId xmlns:a16="http://schemas.microsoft.com/office/drawing/2014/main" id="{B649A90C-64CD-B97A-084A-72786CC938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2" y="4616659"/>
            <a:ext cx="1448396" cy="52683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5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Column-Oriented Database</a:t>
            </a:r>
            <a:endParaRPr dirty="0"/>
          </a:p>
        </p:txBody>
      </p:sp>
      <p:sp>
        <p:nvSpPr>
          <p:cNvPr id="259" name="Google Shape;259;p35"/>
          <p:cNvSpPr txBox="1"/>
          <p:nvPr/>
        </p:nvSpPr>
        <p:spPr>
          <a:xfrm>
            <a:off x="458525" y="1046650"/>
            <a:ext cx="8229600" cy="16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Relational databases are row-oriented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Easy to return all info for an observation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But all rows need to be considered for searches, even if missing data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Column-oriented database stores values by column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Record a column value and the row indices that have that value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Less wasted space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Easy to calculate summary statistics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Picture 3" descr="Text&#10;&#10;Description automatically generated">
            <a:extLst>
              <a:ext uri="{FF2B5EF4-FFF2-40B4-BE49-F238E27FC236}">
                <a16:creationId xmlns:a16="http://schemas.microsoft.com/office/drawing/2014/main" id="{49DF6651-CF25-1777-2900-5F0C9991CC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2" y="4616659"/>
            <a:ext cx="1448396" cy="52683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" name="Google Shape;264;p36"/>
          <p:cNvPicPr preferRelativeResize="0"/>
          <p:nvPr/>
        </p:nvPicPr>
        <p:blipFill rotWithShape="1">
          <a:blip r:embed="rId3">
            <a:alphaModFix/>
          </a:blip>
          <a:srcRect b="26911"/>
          <a:stretch/>
        </p:blipFill>
        <p:spPr>
          <a:xfrm>
            <a:off x="1854050" y="813225"/>
            <a:ext cx="5848014" cy="114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54050" y="3513069"/>
            <a:ext cx="5848024" cy="1310257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36"/>
          <p:cNvSpPr txBox="1"/>
          <p:nvPr/>
        </p:nvSpPr>
        <p:spPr>
          <a:xfrm>
            <a:off x="4032892" y="249175"/>
            <a:ext cx="1078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Row-based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7" name="Google Shape;267;p36"/>
          <p:cNvSpPr txBox="1"/>
          <p:nvPr/>
        </p:nvSpPr>
        <p:spPr>
          <a:xfrm>
            <a:off x="3887100" y="3112875"/>
            <a:ext cx="1369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Column-based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8" name="Google Shape;268;p36"/>
          <p:cNvSpPr/>
          <p:nvPr/>
        </p:nvSpPr>
        <p:spPr>
          <a:xfrm rot="5400000">
            <a:off x="4027350" y="2177363"/>
            <a:ext cx="1089300" cy="7119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36"/>
          <p:cNvSpPr txBox="1"/>
          <p:nvPr/>
        </p:nvSpPr>
        <p:spPr>
          <a:xfrm>
            <a:off x="3741413" y="4823325"/>
            <a:ext cx="2073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Roboto"/>
                <a:ea typeface="Roboto"/>
                <a:cs typeface="Roboto"/>
                <a:sym typeface="Roboto"/>
              </a:rPr>
              <a:t>Source: Database Zone</a:t>
            </a:r>
            <a:endParaRPr sz="10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0" name="Google Shape;270;p36"/>
          <p:cNvSpPr/>
          <p:nvPr/>
        </p:nvSpPr>
        <p:spPr>
          <a:xfrm>
            <a:off x="2000925" y="4453675"/>
            <a:ext cx="3442500" cy="22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3">
            <a:extLst>
              <a:ext uri="{FF2B5EF4-FFF2-40B4-BE49-F238E27FC236}">
                <a16:creationId xmlns:a16="http://schemas.microsoft.com/office/drawing/2014/main" id="{4A1ADF88-3106-9A83-E81F-0A673CD680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2" y="4616659"/>
            <a:ext cx="1448396" cy="52683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7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Graph Database</a:t>
            </a:r>
            <a:endParaRPr dirty="0"/>
          </a:p>
        </p:txBody>
      </p:sp>
      <p:sp>
        <p:nvSpPr>
          <p:cNvPr id="276" name="Google Shape;276;p37"/>
          <p:cNvSpPr txBox="1"/>
          <p:nvPr/>
        </p:nvSpPr>
        <p:spPr>
          <a:xfrm>
            <a:off x="458525" y="1046650"/>
            <a:ext cx="82296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Store objects (nodes) and their connections to one another (edges)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</a:pPr>
            <a:r>
              <a:rPr lang="en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Below, employees/departments are nodes, connected by working relationship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Easier to identify relationships between entities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77" name="Google Shape;27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2150" y="1762650"/>
            <a:ext cx="4531847" cy="3176450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37"/>
          <p:cNvSpPr txBox="1"/>
          <p:nvPr/>
        </p:nvSpPr>
        <p:spPr>
          <a:xfrm>
            <a:off x="4612150" y="4852075"/>
            <a:ext cx="2073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Roboto"/>
                <a:ea typeface="Roboto"/>
                <a:cs typeface="Roboto"/>
                <a:sym typeface="Roboto"/>
              </a:rPr>
              <a:t>Source: Microsoft Docs</a:t>
            </a:r>
            <a:endParaRPr sz="1000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Picture 3">
            <a:extLst>
              <a:ext uri="{FF2B5EF4-FFF2-40B4-BE49-F238E27FC236}">
                <a16:creationId xmlns:a16="http://schemas.microsoft.com/office/drawing/2014/main" id="{CB5E1F90-B77B-4526-5A7D-1BEF9A8D05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2" y="4616659"/>
            <a:ext cx="1448396" cy="52683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90717-FF2D-8256-6FFB-43D7CA91A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190480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/>
          <p:nvPr/>
        </p:nvSpPr>
        <p:spPr>
          <a:xfrm>
            <a:off x="2914938" y="2051100"/>
            <a:ext cx="3314100" cy="10413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8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What is a Database?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65" name="Google Shape;165;p28"/>
          <p:cNvSpPr txBox="1"/>
          <p:nvPr/>
        </p:nvSpPr>
        <p:spPr>
          <a:xfrm flipH="1">
            <a:off x="3175313" y="2319700"/>
            <a:ext cx="27903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“An organized collection of </a:t>
            </a:r>
            <a:r>
              <a:rPr lang="en" dirty="0">
                <a:highlight>
                  <a:srgbClr val="FFFF00"/>
                </a:highlight>
                <a:latin typeface="Roboto"/>
                <a:ea typeface="Roboto"/>
                <a:cs typeface="Roboto"/>
                <a:sym typeface="Roboto"/>
              </a:rPr>
              <a:t>structured information, or data,</a:t>
            </a:r>
            <a:r>
              <a:rPr lang="en" dirty="0">
                <a:latin typeface="Roboto"/>
                <a:ea typeface="Roboto"/>
                <a:cs typeface="Roboto"/>
                <a:sym typeface="Roboto"/>
              </a:rPr>
              <a:t> typically stored electronically in a computer system” (Oracle)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66" name="Google Shape;166;p28"/>
          <p:cNvCxnSpPr/>
          <p:nvPr/>
        </p:nvCxnSpPr>
        <p:spPr>
          <a:xfrm rot="10800000" flipH="1">
            <a:off x="5542425" y="2106275"/>
            <a:ext cx="1051800" cy="2970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7" name="Google Shape;167;p28"/>
          <p:cNvSpPr txBox="1"/>
          <p:nvPr/>
        </p:nvSpPr>
        <p:spPr>
          <a:xfrm>
            <a:off x="340125" y="815250"/>
            <a:ext cx="2523000" cy="2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FF800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Organized</a:t>
            </a:r>
            <a:endParaRPr sz="1600" dirty="0">
              <a:solidFill>
                <a:srgbClr val="FF800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68" name="Google Shape;168;p28"/>
          <p:cNvSpPr txBox="1"/>
          <p:nvPr/>
        </p:nvSpPr>
        <p:spPr>
          <a:xfrm>
            <a:off x="340125" y="1067850"/>
            <a:ext cx="2165700" cy="1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Roboto"/>
                <a:ea typeface="Roboto"/>
                <a:cs typeface="Roboto"/>
                <a:sym typeface="Roboto"/>
              </a:rPr>
              <a:t>The data is arranged in a </a:t>
            </a:r>
            <a:r>
              <a:rPr lang="en" sz="1200" b="1" dirty="0">
                <a:latin typeface="Roboto"/>
                <a:ea typeface="Roboto"/>
                <a:cs typeface="Roboto"/>
                <a:sym typeface="Roboto"/>
              </a:rPr>
              <a:t>systematic </a:t>
            </a:r>
            <a:r>
              <a:rPr lang="en" sz="1200" dirty="0">
                <a:latin typeface="Roboto"/>
                <a:ea typeface="Roboto"/>
                <a:cs typeface="Roboto"/>
                <a:sym typeface="Roboto"/>
              </a:rPr>
              <a:t>way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➔"/>
            </a:pPr>
            <a:r>
              <a:rPr lang="en" sz="1200" dirty="0">
                <a:latin typeface="Roboto"/>
                <a:ea typeface="Roboto"/>
                <a:cs typeface="Roboto"/>
                <a:sym typeface="Roboto"/>
              </a:rPr>
              <a:t>Alphabetical order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➔"/>
            </a:pPr>
            <a:r>
              <a:rPr lang="en" sz="1200" dirty="0">
                <a:latin typeface="Roboto"/>
                <a:ea typeface="Roboto"/>
                <a:cs typeface="Roboto"/>
                <a:sym typeface="Roboto"/>
              </a:rPr>
              <a:t>Chronological order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➔"/>
            </a:pPr>
            <a:r>
              <a:rPr lang="en" sz="1200" dirty="0">
                <a:latin typeface="Roboto"/>
                <a:ea typeface="Roboto"/>
                <a:cs typeface="Roboto"/>
                <a:sym typeface="Roboto"/>
              </a:rPr>
              <a:t>From least to most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➔"/>
            </a:pPr>
            <a:r>
              <a:rPr lang="en" sz="1200" dirty="0">
                <a:latin typeface="Roboto"/>
                <a:ea typeface="Roboto"/>
                <a:cs typeface="Roboto"/>
                <a:sym typeface="Roboto"/>
              </a:rPr>
              <a:t>And so on!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9" name="Google Shape;169;p28"/>
          <p:cNvSpPr txBox="1"/>
          <p:nvPr/>
        </p:nvSpPr>
        <p:spPr>
          <a:xfrm>
            <a:off x="7292050" y="1465964"/>
            <a:ext cx="1734900" cy="2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5FD0DB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Composed of Data</a:t>
            </a:r>
            <a:endParaRPr sz="1600" dirty="0">
              <a:solidFill>
                <a:srgbClr val="5FD0DB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70" name="Google Shape;170;p28"/>
          <p:cNvSpPr txBox="1"/>
          <p:nvPr/>
        </p:nvSpPr>
        <p:spPr>
          <a:xfrm>
            <a:off x="6453150" y="1715049"/>
            <a:ext cx="2573700" cy="13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Roboto"/>
                <a:ea typeface="Roboto"/>
                <a:cs typeface="Roboto"/>
                <a:sym typeface="Roboto"/>
              </a:rPr>
              <a:t>Pieces of information: Recorded facts, observations, numbers, events, etc.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➔"/>
            </a:pPr>
            <a:r>
              <a:rPr lang="en" sz="1200" dirty="0">
                <a:latin typeface="Roboto"/>
                <a:ea typeface="Roboto"/>
                <a:cs typeface="Roboto"/>
                <a:sym typeface="Roboto"/>
              </a:rPr>
              <a:t>Student addresses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➔"/>
            </a:pPr>
            <a:r>
              <a:rPr lang="en" sz="1200" dirty="0">
                <a:latin typeface="Roboto"/>
                <a:ea typeface="Roboto"/>
                <a:cs typeface="Roboto"/>
                <a:sym typeface="Roboto"/>
              </a:rPr>
              <a:t>Survey responses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➔"/>
            </a:pPr>
            <a:r>
              <a:rPr lang="en" sz="1200" dirty="0">
                <a:latin typeface="Roboto"/>
                <a:ea typeface="Roboto"/>
                <a:cs typeface="Roboto"/>
                <a:sym typeface="Roboto"/>
              </a:rPr>
              <a:t>Heights and weights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➔"/>
            </a:pPr>
            <a:r>
              <a:rPr lang="en" sz="1200" dirty="0">
                <a:latin typeface="Roboto"/>
                <a:ea typeface="Roboto"/>
                <a:cs typeface="Roboto"/>
                <a:sym typeface="Roboto"/>
              </a:rPr>
              <a:t>And so on!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Picture 3" descr="Text&#10;&#10;Description automatically generated">
            <a:extLst>
              <a:ext uri="{FF2B5EF4-FFF2-40B4-BE49-F238E27FC236}">
                <a16:creationId xmlns:a16="http://schemas.microsoft.com/office/drawing/2014/main" id="{153B2BB7-CBC7-9F8F-4B5C-675A49454F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2" y="4616659"/>
            <a:ext cx="1448396" cy="52683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9"/>
          <p:cNvSpPr/>
          <p:nvPr/>
        </p:nvSpPr>
        <p:spPr>
          <a:xfrm>
            <a:off x="457188" y="2412050"/>
            <a:ext cx="3314100" cy="10413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9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Quiz!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77" name="Google Shape;177;p29"/>
          <p:cNvSpPr txBox="1"/>
          <p:nvPr/>
        </p:nvSpPr>
        <p:spPr>
          <a:xfrm flipH="1">
            <a:off x="717563" y="2680650"/>
            <a:ext cx="27903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latin typeface="Roboto"/>
                <a:ea typeface="Roboto"/>
                <a:cs typeface="Roboto"/>
                <a:sym typeface="Roboto"/>
              </a:rPr>
              <a:t>Which of these is a database?</a:t>
            </a:r>
            <a:endParaRPr sz="17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8" name="Google Shape;178;p29"/>
          <p:cNvSpPr/>
          <p:nvPr/>
        </p:nvSpPr>
        <p:spPr>
          <a:xfrm>
            <a:off x="5414338" y="3882388"/>
            <a:ext cx="3314100" cy="5934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9"/>
          <p:cNvSpPr/>
          <p:nvPr/>
        </p:nvSpPr>
        <p:spPr>
          <a:xfrm>
            <a:off x="5414338" y="3051613"/>
            <a:ext cx="3314100" cy="5934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9"/>
          <p:cNvSpPr/>
          <p:nvPr/>
        </p:nvSpPr>
        <p:spPr>
          <a:xfrm>
            <a:off x="5414338" y="2220538"/>
            <a:ext cx="3314100" cy="5934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9"/>
          <p:cNvSpPr/>
          <p:nvPr/>
        </p:nvSpPr>
        <p:spPr>
          <a:xfrm>
            <a:off x="5414338" y="1389663"/>
            <a:ext cx="3314100" cy="5934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9"/>
          <p:cNvSpPr/>
          <p:nvPr/>
        </p:nvSpPr>
        <p:spPr>
          <a:xfrm>
            <a:off x="6054949" y="1481263"/>
            <a:ext cx="2342400" cy="4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625" tIns="91425" rIns="18287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 dirty="0">
                <a:latin typeface="Roboto"/>
                <a:ea typeface="Roboto"/>
                <a:cs typeface="Roboto"/>
                <a:sym typeface="Roboto"/>
              </a:rPr>
              <a:t>A telephone book</a:t>
            </a: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83" name="Google Shape;183;p29"/>
          <p:cNvCxnSpPr/>
          <p:nvPr/>
        </p:nvCxnSpPr>
        <p:spPr>
          <a:xfrm rot="10800000" flipH="1">
            <a:off x="3747525" y="1602600"/>
            <a:ext cx="1666800" cy="13305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4" name="Google Shape;184;p29"/>
          <p:cNvSpPr/>
          <p:nvPr/>
        </p:nvSpPr>
        <p:spPr>
          <a:xfrm>
            <a:off x="5312638" y="1340113"/>
            <a:ext cx="692400" cy="6924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dirty="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</a:t>
            </a:r>
            <a:endParaRPr sz="2100" b="1" dirty="0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85" name="Google Shape;185;p29"/>
          <p:cNvSpPr/>
          <p:nvPr/>
        </p:nvSpPr>
        <p:spPr>
          <a:xfrm>
            <a:off x="5414349" y="2312200"/>
            <a:ext cx="2991600" cy="4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625" tIns="91425" rIns="18287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 dirty="0">
                <a:latin typeface="Roboto"/>
                <a:ea typeface="Roboto"/>
                <a:cs typeface="Roboto"/>
                <a:sym typeface="Roboto"/>
              </a:rPr>
              <a:t>Papers in a filing cabinet</a:t>
            </a: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86" name="Google Shape;186;p29"/>
          <p:cNvCxnSpPr/>
          <p:nvPr/>
        </p:nvCxnSpPr>
        <p:spPr>
          <a:xfrm rot="10800000" flipH="1">
            <a:off x="3747525" y="2517225"/>
            <a:ext cx="1565100" cy="42060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7" name="Google Shape;187;p29"/>
          <p:cNvSpPr/>
          <p:nvPr/>
        </p:nvSpPr>
        <p:spPr>
          <a:xfrm>
            <a:off x="5312638" y="2171038"/>
            <a:ext cx="692400" cy="6924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dirty="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B</a:t>
            </a:r>
            <a:endParaRPr sz="2100" b="1" dirty="0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88" name="Google Shape;188;p29"/>
          <p:cNvSpPr/>
          <p:nvPr/>
        </p:nvSpPr>
        <p:spPr>
          <a:xfrm>
            <a:off x="5518325" y="3143125"/>
            <a:ext cx="2879100" cy="4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625" tIns="91425" rIns="18287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 dirty="0" err="1">
                <a:latin typeface="Roboto"/>
                <a:ea typeface="Roboto"/>
                <a:cs typeface="Roboto"/>
                <a:sym typeface="Roboto"/>
              </a:rPr>
              <a:t>NetNutrition</a:t>
            </a:r>
            <a:endParaRPr sz="1200" dirty="0" err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89" name="Google Shape;189;p29"/>
          <p:cNvCxnSpPr/>
          <p:nvPr/>
        </p:nvCxnSpPr>
        <p:spPr>
          <a:xfrm>
            <a:off x="3747525" y="2938050"/>
            <a:ext cx="1565100" cy="41010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0" name="Google Shape;190;p29"/>
          <p:cNvSpPr/>
          <p:nvPr/>
        </p:nvSpPr>
        <p:spPr>
          <a:xfrm>
            <a:off x="5312638" y="3001963"/>
            <a:ext cx="692400" cy="6924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dirty="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</a:t>
            </a:r>
            <a:endParaRPr sz="2100" b="1" dirty="0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91" name="Google Shape;191;p29"/>
          <p:cNvSpPr/>
          <p:nvPr/>
        </p:nvSpPr>
        <p:spPr>
          <a:xfrm>
            <a:off x="5312650" y="3968800"/>
            <a:ext cx="3084600" cy="4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625" tIns="91425" rIns="18287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 dirty="0">
                <a:latin typeface="Roboto"/>
                <a:ea typeface="Roboto"/>
                <a:cs typeface="Roboto"/>
                <a:sym typeface="Roboto"/>
              </a:rPr>
              <a:t>Google scholar</a:t>
            </a: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92" name="Google Shape;192;p29"/>
          <p:cNvCxnSpPr/>
          <p:nvPr/>
        </p:nvCxnSpPr>
        <p:spPr>
          <a:xfrm>
            <a:off x="3742725" y="2932875"/>
            <a:ext cx="1569900" cy="12462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3" name="Google Shape;193;p29"/>
          <p:cNvSpPr/>
          <p:nvPr/>
        </p:nvSpPr>
        <p:spPr>
          <a:xfrm>
            <a:off x="5312638" y="3832888"/>
            <a:ext cx="692400" cy="6924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dirty="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</a:t>
            </a:r>
            <a:endParaRPr sz="2100" b="1" dirty="0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3" name="Picture 3" descr="Text&#10;&#10;Description automatically generated">
            <a:extLst>
              <a:ext uri="{FF2B5EF4-FFF2-40B4-BE49-F238E27FC236}">
                <a16:creationId xmlns:a16="http://schemas.microsoft.com/office/drawing/2014/main" id="{1CB04F1E-A734-BA3A-4C91-3093ECA5D6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2" y="4616659"/>
            <a:ext cx="1448396" cy="52683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0"/>
          <p:cNvSpPr/>
          <p:nvPr/>
        </p:nvSpPr>
        <p:spPr>
          <a:xfrm>
            <a:off x="457188" y="2412050"/>
            <a:ext cx="3314100" cy="10413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30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 u="sng" dirty="0">
                <a:solidFill>
                  <a:schemeClr val="dk1"/>
                </a:solidFill>
              </a:rPr>
              <a:t>All of the above!</a:t>
            </a:r>
            <a:endParaRPr sz="3800" u="sng" dirty="0">
              <a:solidFill>
                <a:schemeClr val="dk1"/>
              </a:solidFill>
            </a:endParaRPr>
          </a:p>
        </p:txBody>
      </p:sp>
      <p:sp>
        <p:nvSpPr>
          <p:cNvPr id="200" name="Google Shape;200;p30"/>
          <p:cNvSpPr txBox="1"/>
          <p:nvPr/>
        </p:nvSpPr>
        <p:spPr>
          <a:xfrm flipH="1">
            <a:off x="717563" y="2680650"/>
            <a:ext cx="27903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latin typeface="Roboto"/>
                <a:ea typeface="Roboto"/>
                <a:cs typeface="Roboto"/>
                <a:sym typeface="Roboto"/>
              </a:rPr>
              <a:t>Which of these is a database?</a:t>
            </a:r>
            <a:endParaRPr sz="17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1" name="Google Shape;201;p30"/>
          <p:cNvSpPr/>
          <p:nvPr/>
        </p:nvSpPr>
        <p:spPr>
          <a:xfrm>
            <a:off x="5414338" y="3882388"/>
            <a:ext cx="3314100" cy="5934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30"/>
          <p:cNvSpPr/>
          <p:nvPr/>
        </p:nvSpPr>
        <p:spPr>
          <a:xfrm>
            <a:off x="5414338" y="3051613"/>
            <a:ext cx="3314100" cy="5934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30"/>
          <p:cNvSpPr/>
          <p:nvPr/>
        </p:nvSpPr>
        <p:spPr>
          <a:xfrm>
            <a:off x="5414338" y="2220538"/>
            <a:ext cx="3314100" cy="5934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0"/>
          <p:cNvSpPr/>
          <p:nvPr/>
        </p:nvSpPr>
        <p:spPr>
          <a:xfrm>
            <a:off x="5414338" y="1389663"/>
            <a:ext cx="3314100" cy="5934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30"/>
          <p:cNvSpPr/>
          <p:nvPr/>
        </p:nvSpPr>
        <p:spPr>
          <a:xfrm>
            <a:off x="6054949" y="1481263"/>
            <a:ext cx="2342400" cy="4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625" tIns="91425" rIns="18287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 dirty="0">
                <a:latin typeface="Roboto"/>
                <a:ea typeface="Roboto"/>
                <a:cs typeface="Roboto"/>
                <a:sym typeface="Roboto"/>
              </a:rPr>
              <a:t>A telephone book</a:t>
            </a: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06" name="Google Shape;206;p30"/>
          <p:cNvCxnSpPr/>
          <p:nvPr/>
        </p:nvCxnSpPr>
        <p:spPr>
          <a:xfrm rot="10800000" flipH="1">
            <a:off x="3747525" y="1602600"/>
            <a:ext cx="1666800" cy="13305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7" name="Google Shape;207;p30"/>
          <p:cNvSpPr/>
          <p:nvPr/>
        </p:nvSpPr>
        <p:spPr>
          <a:xfrm>
            <a:off x="5312638" y="1340113"/>
            <a:ext cx="692400" cy="6924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dirty="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✓</a:t>
            </a:r>
            <a:endParaRPr sz="2100" b="1" dirty="0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08" name="Google Shape;208;p30"/>
          <p:cNvSpPr/>
          <p:nvPr/>
        </p:nvSpPr>
        <p:spPr>
          <a:xfrm>
            <a:off x="5414349" y="2312200"/>
            <a:ext cx="2991600" cy="4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625" tIns="91425" rIns="18287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 dirty="0">
                <a:latin typeface="Roboto"/>
                <a:ea typeface="Roboto"/>
                <a:cs typeface="Roboto"/>
                <a:sym typeface="Roboto"/>
              </a:rPr>
              <a:t>Papers in a filing cabinet</a:t>
            </a: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09" name="Google Shape;209;p30"/>
          <p:cNvCxnSpPr/>
          <p:nvPr/>
        </p:nvCxnSpPr>
        <p:spPr>
          <a:xfrm rot="10800000" flipH="1">
            <a:off x="3747525" y="2517225"/>
            <a:ext cx="1565100" cy="42060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0" name="Google Shape;210;p30"/>
          <p:cNvSpPr/>
          <p:nvPr/>
        </p:nvSpPr>
        <p:spPr>
          <a:xfrm>
            <a:off x="5312638" y="2171038"/>
            <a:ext cx="692400" cy="6924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dirty="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✓</a:t>
            </a:r>
            <a:endParaRPr sz="2100" b="1" dirty="0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11" name="Google Shape;211;p30"/>
          <p:cNvSpPr/>
          <p:nvPr/>
        </p:nvSpPr>
        <p:spPr>
          <a:xfrm>
            <a:off x="5518325" y="3143125"/>
            <a:ext cx="2879100" cy="4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625" tIns="91425" rIns="18287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 dirty="0" err="1">
                <a:latin typeface="Roboto"/>
                <a:ea typeface="Roboto"/>
                <a:cs typeface="Roboto"/>
                <a:sym typeface="Roboto"/>
              </a:rPr>
              <a:t>NetNutrition</a:t>
            </a:r>
            <a:endParaRPr sz="1200" dirty="0" err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12" name="Google Shape;212;p30"/>
          <p:cNvCxnSpPr/>
          <p:nvPr/>
        </p:nvCxnSpPr>
        <p:spPr>
          <a:xfrm>
            <a:off x="3747525" y="2938050"/>
            <a:ext cx="1565100" cy="41010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3" name="Google Shape;213;p30"/>
          <p:cNvSpPr/>
          <p:nvPr/>
        </p:nvSpPr>
        <p:spPr>
          <a:xfrm>
            <a:off x="5312638" y="3001963"/>
            <a:ext cx="692400" cy="6924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dirty="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✓</a:t>
            </a:r>
            <a:endParaRPr sz="2100" b="1" dirty="0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14" name="Google Shape;214;p30"/>
          <p:cNvSpPr/>
          <p:nvPr/>
        </p:nvSpPr>
        <p:spPr>
          <a:xfrm>
            <a:off x="5312650" y="3968800"/>
            <a:ext cx="3084600" cy="4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625" tIns="91425" rIns="18287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 dirty="0">
                <a:latin typeface="Roboto"/>
                <a:ea typeface="Roboto"/>
                <a:cs typeface="Roboto"/>
                <a:sym typeface="Roboto"/>
              </a:rPr>
              <a:t>Google scholar</a:t>
            </a: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15" name="Google Shape;215;p30"/>
          <p:cNvCxnSpPr/>
          <p:nvPr/>
        </p:nvCxnSpPr>
        <p:spPr>
          <a:xfrm>
            <a:off x="3742725" y="2932875"/>
            <a:ext cx="1569900" cy="12462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6" name="Google Shape;216;p30"/>
          <p:cNvSpPr/>
          <p:nvPr/>
        </p:nvSpPr>
        <p:spPr>
          <a:xfrm>
            <a:off x="5312638" y="3832888"/>
            <a:ext cx="692400" cy="6924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dirty="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✓</a:t>
            </a:r>
            <a:endParaRPr sz="2100" b="1" dirty="0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ED08634A-2E43-B35B-A7FF-48447F1223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2" y="4616659"/>
            <a:ext cx="1448396" cy="52683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1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What is a Relational Database?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222" name="Google Shape;222;p31"/>
          <p:cNvSpPr txBox="1"/>
          <p:nvPr/>
        </p:nvSpPr>
        <p:spPr>
          <a:xfrm>
            <a:off x="462125" y="1605575"/>
            <a:ext cx="5500500" cy="6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Fira Sans"/>
                <a:ea typeface="Fira Sans"/>
                <a:cs typeface="Fira Sans"/>
                <a:sym typeface="Fira Sans"/>
              </a:rPr>
              <a:t>Breaking data into multiple tables, each composed of columns and rows…</a:t>
            </a:r>
            <a:endParaRPr sz="1600" dirty="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cxnSp>
        <p:nvCxnSpPr>
          <p:cNvPr id="223" name="Google Shape;223;p31"/>
          <p:cNvCxnSpPr/>
          <p:nvPr/>
        </p:nvCxnSpPr>
        <p:spPr>
          <a:xfrm>
            <a:off x="360150" y="1605575"/>
            <a:ext cx="0" cy="664200"/>
          </a:xfrm>
          <a:prstGeom prst="straightConnector1">
            <a:avLst/>
          </a:prstGeom>
          <a:noFill/>
          <a:ln w="38100" cap="flat" cmpd="sng">
            <a:solidFill>
              <a:srgbClr val="FFC64E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4" name="Google Shape;224;p31"/>
          <p:cNvSpPr txBox="1"/>
          <p:nvPr/>
        </p:nvSpPr>
        <p:spPr>
          <a:xfrm>
            <a:off x="462125" y="2357123"/>
            <a:ext cx="5500500" cy="6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Fira Sans"/>
                <a:ea typeface="Fira Sans"/>
                <a:cs typeface="Fira Sans"/>
                <a:sym typeface="Fira Sans"/>
              </a:rPr>
              <a:t>…in which the datatypes are defined by column (integers, images, etc.)...</a:t>
            </a:r>
            <a:endParaRPr sz="1600" dirty="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25" name="Google Shape;225;p31"/>
          <p:cNvSpPr txBox="1"/>
          <p:nvPr/>
        </p:nvSpPr>
        <p:spPr>
          <a:xfrm>
            <a:off x="462125" y="3108672"/>
            <a:ext cx="5500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Fira Sans"/>
                <a:ea typeface="Fira Sans"/>
                <a:cs typeface="Fira Sans"/>
                <a:sym typeface="Fira Sans"/>
              </a:rPr>
              <a:t>…and the rows are uniquely identified by a Primary Key Column (</a:t>
            </a:r>
            <a:r>
              <a:rPr lang="en" sz="1600" dirty="0" err="1">
                <a:latin typeface="Fira Sans"/>
                <a:ea typeface="Fira Sans"/>
                <a:cs typeface="Fira Sans"/>
                <a:sym typeface="Fira Sans"/>
              </a:rPr>
              <a:t>CustomerID</a:t>
            </a:r>
            <a:r>
              <a:rPr lang="en" sz="1600" dirty="0">
                <a:latin typeface="Fira Sans"/>
                <a:ea typeface="Fira Sans"/>
                <a:cs typeface="Fira Sans"/>
                <a:sym typeface="Fira Sans"/>
              </a:rPr>
              <a:t>, </a:t>
            </a:r>
            <a:r>
              <a:rPr lang="en" sz="1600" dirty="0" err="1">
                <a:latin typeface="Fira Sans"/>
                <a:ea typeface="Fira Sans"/>
                <a:cs typeface="Fira Sans"/>
                <a:sym typeface="Fira Sans"/>
              </a:rPr>
              <a:t>OrderID</a:t>
            </a:r>
            <a:r>
              <a:rPr lang="en" sz="1600" dirty="0">
                <a:latin typeface="Fira Sans"/>
                <a:ea typeface="Fira Sans"/>
                <a:cs typeface="Fira Sans"/>
                <a:sym typeface="Fira Sans"/>
              </a:rPr>
              <a:t>, etc.).</a:t>
            </a:r>
            <a:endParaRPr sz="16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26" name="Google Shape;226;p31"/>
          <p:cNvSpPr txBox="1"/>
          <p:nvPr/>
        </p:nvSpPr>
        <p:spPr>
          <a:xfrm>
            <a:off x="462125" y="3955852"/>
            <a:ext cx="5500500" cy="6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latin typeface="Fira Sans"/>
                <a:ea typeface="Fira Sans"/>
                <a:cs typeface="Fira Sans"/>
                <a:sym typeface="Fira Sans"/>
              </a:rPr>
              <a:t>Rows in one table are related to rows in another table by a Foreign Key Column, which is the Primary Key Column for another table.</a:t>
            </a:r>
            <a:endParaRPr sz="1600" b="1" dirty="0">
              <a:latin typeface="Fira Sans"/>
              <a:ea typeface="Fira Sans"/>
              <a:cs typeface="Fira Sans"/>
              <a:sym typeface="Fira Sans"/>
            </a:endParaRPr>
          </a:p>
        </p:txBody>
      </p:sp>
      <p:cxnSp>
        <p:nvCxnSpPr>
          <p:cNvPr id="227" name="Google Shape;227;p31"/>
          <p:cNvCxnSpPr/>
          <p:nvPr/>
        </p:nvCxnSpPr>
        <p:spPr>
          <a:xfrm>
            <a:off x="360150" y="2357126"/>
            <a:ext cx="0" cy="66420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8" name="Google Shape;228;p31"/>
          <p:cNvCxnSpPr/>
          <p:nvPr/>
        </p:nvCxnSpPr>
        <p:spPr>
          <a:xfrm>
            <a:off x="360150" y="3156493"/>
            <a:ext cx="0" cy="66420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9" name="Google Shape;229;p31"/>
          <p:cNvCxnSpPr/>
          <p:nvPr/>
        </p:nvCxnSpPr>
        <p:spPr>
          <a:xfrm>
            <a:off x="360150" y="3946676"/>
            <a:ext cx="0" cy="6642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30" name="Google Shape;23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5425" y="1605575"/>
            <a:ext cx="3382700" cy="228155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31"/>
          <p:cNvSpPr txBox="1">
            <a:spLocks noGrp="1"/>
          </p:cNvSpPr>
          <p:nvPr>
            <p:ph type="title"/>
          </p:nvPr>
        </p:nvSpPr>
        <p:spPr>
          <a:xfrm>
            <a:off x="457200" y="9553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i="1" dirty="0">
                <a:solidFill>
                  <a:schemeClr val="dk1"/>
                </a:solidFill>
              </a:rPr>
              <a:t>A relational database organizes data into tables that are </a:t>
            </a:r>
            <a:r>
              <a:rPr lang="en" sz="1900" b="1" i="1" dirty="0">
                <a:solidFill>
                  <a:schemeClr val="dk1"/>
                </a:solidFill>
              </a:rPr>
              <a:t>related to each other</a:t>
            </a:r>
            <a:r>
              <a:rPr lang="en" sz="1900" i="1" dirty="0">
                <a:solidFill>
                  <a:schemeClr val="dk1"/>
                </a:solidFill>
              </a:rPr>
              <a:t> by…</a:t>
            </a:r>
            <a:endParaRPr sz="1900" i="1" dirty="0">
              <a:solidFill>
                <a:schemeClr val="dk1"/>
              </a:solidFill>
            </a:endParaRPr>
          </a:p>
        </p:txBody>
      </p:sp>
      <p:pic>
        <p:nvPicPr>
          <p:cNvPr id="2" name="Picture 3">
            <a:extLst>
              <a:ext uri="{FF2B5EF4-FFF2-40B4-BE49-F238E27FC236}">
                <a16:creationId xmlns:a16="http://schemas.microsoft.com/office/drawing/2014/main" id="{A298EBB3-40E3-884F-98D6-BE318F9E97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2" y="4616659"/>
            <a:ext cx="1448396" cy="526830"/>
          </a:xfrm>
          <a:prstGeom prst="rect">
            <a:avLst/>
          </a:prstGeom>
        </p:spPr>
      </p:pic>
      <p:sp>
        <p:nvSpPr>
          <p:cNvPr id="3" name="Google Shape;269;p36">
            <a:extLst>
              <a:ext uri="{FF2B5EF4-FFF2-40B4-BE49-F238E27FC236}">
                <a16:creationId xmlns:a16="http://schemas.microsoft.com/office/drawing/2014/main" id="{C13C3F51-CA0C-1882-7428-B353F7672895}"/>
              </a:ext>
            </a:extLst>
          </p:cNvPr>
          <p:cNvSpPr txBox="1"/>
          <p:nvPr/>
        </p:nvSpPr>
        <p:spPr>
          <a:xfrm>
            <a:off x="6518546" y="3823200"/>
            <a:ext cx="2073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sz="1000" dirty="0">
                <a:latin typeface="Roboto"/>
                <a:ea typeface="Roboto"/>
                <a:cs typeface="Roboto"/>
                <a:sym typeface="Roboto"/>
              </a:rPr>
              <a:t>Source: Online Open Academy</a:t>
            </a:r>
            <a:endParaRPr sz="1000"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DDAF3-903C-A5F5-ED60-B4ED865A0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order to communicate with relational databases, we need...</a:t>
            </a:r>
          </a:p>
        </p:txBody>
      </p:sp>
    </p:spTree>
    <p:extLst>
      <p:ext uri="{BB962C8B-B14F-4D97-AF65-F5344CB8AC3E}">
        <p14:creationId xmlns:p14="http://schemas.microsoft.com/office/powerpoint/2010/main" val="1752364610"/>
      </p:ext>
    </p:extLst>
  </p:cSld>
  <p:clrMapOvr>
    <a:masterClrMapping/>
  </p:clrMapOvr>
</p:sld>
</file>

<file path=ppt/theme/theme1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ig Data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C64E"/>
      </a:accent1>
      <a:accent2>
        <a:srgbClr val="FF8001"/>
      </a:accent2>
      <a:accent3>
        <a:srgbClr val="5FD0DB"/>
      </a:accent3>
      <a:accent4>
        <a:srgbClr val="32AAD9"/>
      </a:accent4>
      <a:accent5>
        <a:srgbClr val="1A569C"/>
      </a:accent5>
      <a:accent6>
        <a:srgbClr val="D55800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46</Slides>
  <Notes>13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46</vt:i4>
      </vt:variant>
    </vt:vector>
  </HeadingPairs>
  <TitlesOfParts>
    <vt:vector size="48" baseType="lpstr">
      <vt:lpstr>Marina</vt:lpstr>
      <vt:lpstr>Big Data Infographics by Slidesgo</vt:lpstr>
      <vt:lpstr>Welcome!</vt:lpstr>
      <vt:lpstr>Outline</vt:lpstr>
      <vt:lpstr>What is a Database?</vt:lpstr>
      <vt:lpstr>What is a Database?</vt:lpstr>
      <vt:lpstr>What is a Database?</vt:lpstr>
      <vt:lpstr>Quiz!</vt:lpstr>
      <vt:lpstr>All of the above!</vt:lpstr>
      <vt:lpstr>What is a Relational Database?</vt:lpstr>
      <vt:lpstr>In order to communicate with relational databases, we need...</vt:lpstr>
      <vt:lpstr>Structure Query Language (SQL)</vt:lpstr>
      <vt:lpstr>Example Database</vt:lpstr>
      <vt:lpstr>Our first SQL Query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But we may want to include multiple tables in a query... </vt:lpstr>
      <vt:lpstr>Use a Join!</vt:lpstr>
      <vt:lpstr>Inner Join</vt:lpstr>
      <vt:lpstr>Inner Join</vt:lpstr>
      <vt:lpstr>Inner Join</vt:lpstr>
      <vt:lpstr>Outer Join</vt:lpstr>
      <vt:lpstr>Outer Join</vt:lpstr>
      <vt:lpstr>Outer Join</vt:lpstr>
      <vt:lpstr>Left Join</vt:lpstr>
      <vt:lpstr>Left Join</vt:lpstr>
      <vt:lpstr>Left Join</vt:lpstr>
      <vt:lpstr>Right Join</vt:lpstr>
      <vt:lpstr>Right Join</vt:lpstr>
      <vt:lpstr>Right Join</vt:lpstr>
      <vt:lpstr>Join Practice Problems</vt:lpstr>
      <vt:lpstr>How to order a complicated Query</vt:lpstr>
      <vt:lpstr>Non-relational databases (NoSQL)</vt:lpstr>
      <vt:lpstr>Document-Oriented Database</vt:lpstr>
      <vt:lpstr>Key-Value Database</vt:lpstr>
      <vt:lpstr>Column-Oriented Database</vt:lpstr>
      <vt:lpstr>PowerPoint Presentation</vt:lpstr>
      <vt:lpstr>Graph Database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Welcome!</dc:title>
  <cp:revision>36</cp:revision>
  <dcterms:modified xsi:type="dcterms:W3CDTF">2022-04-27T22:22:49Z</dcterms:modified>
</cp:coreProperties>
</file>