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ajdhani"/>
      <p:regular r:id="rId23"/>
      <p:bold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43AA10-8575-41BD-A817-ABD455BDD073}">
  <a:tblStyle styleId="{4943AA10-8575-41BD-A817-ABD455BDD0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jdhani-bold.fntdata"/><Relationship Id="rId23" Type="http://schemas.openxmlformats.org/officeDocument/2006/relationships/font" Target="fonts/Rajdhan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bf04b3f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bf04b3f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f7c7bc1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f7c7bc1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bf04b3f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bf04b3f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f7c7bc1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f7c7bc1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carpeta con archivos: https://drive.google.com/drive/folders/1zVlrqbYTM-5hQXs2gGX0YC1H6AzwCin1?usp=sharing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c8cc967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c8cc967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93367d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93367d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f04b3f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f04b3f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7c7bc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f7c7bc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bf04b3f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bf04b3f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26a2d5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26a2d5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7c7bc1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f7c7bc1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Condiciones del primer entregable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kzWbQ8lD5TRWIi6nbKI5X3Hspd1d3JAb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10.xml"/><Relationship Id="rId6" Type="http://schemas.openxmlformats.org/officeDocument/2006/relationships/slide" Target="/ppt/slides/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tregable-frontend-2.herokuap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Condiciones del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primer entregable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Evaluación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3" name="Google Shape;153;p3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825" y="1370375"/>
            <a:ext cx="2730750" cy="27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 txBox="1"/>
          <p:nvPr/>
        </p:nvSpPr>
        <p:spPr>
          <a:xfrm>
            <a:off x="732450" y="1307400"/>
            <a:ext cx="58386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la hora de evaluar el código entregado, se tendrá en cuenta: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cumpla con los requerimientos.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se ejecute correctamente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 legibilidad en el código.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 utilización de funciones dadas.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Las b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uenas prácticas.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➢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se hayan respetado las consignas.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1" name="Google Shape;161;p39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Puntos de evaluación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/>
          <p:nvPr/>
        </p:nvSpPr>
        <p:spPr>
          <a:xfrm>
            <a:off x="732450" y="3827000"/>
            <a:ext cx="7679100" cy="854100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Recomendación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Enfocarse en cumplir con lo solicitado y no pretender ir más allá de la consigna. Dejaremos las posibles innovaciones para otro momento.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y recursos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5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/>
        </p:nvSpPr>
        <p:spPr>
          <a:xfrm>
            <a:off x="720000" y="1857825"/>
            <a:ext cx="76791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720000" y="242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Consignas del entregable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6" name="Google Shape;176;p41"/>
          <p:cNvSpPr txBox="1"/>
          <p:nvPr/>
        </p:nvSpPr>
        <p:spPr>
          <a:xfrm>
            <a:off x="937780" y="1588863"/>
            <a:ext cx="46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1"/>
          <p:cNvSpPr txBox="1"/>
          <p:nvPr/>
        </p:nvSpPr>
        <p:spPr>
          <a:xfrm>
            <a:off x="720000" y="1272525"/>
            <a:ext cx="7391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acceder a los recursos necesarios, podés utilizar estos links de referencia: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434343"/>
                </a:solidFill>
              </a:rPr>
              <a:t>Consignas y template inicial</a:t>
            </a:r>
            <a:endParaRPr b="1" sz="1700">
              <a:solidFill>
                <a:srgbClr val="434343"/>
              </a:solidFill>
            </a:endParaRPr>
          </a:p>
          <a:p>
            <a:pPr indent="0" lvl="0" marL="809999" marR="911396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34343"/>
              </a:solidFill>
            </a:endParaRPr>
          </a:p>
          <a:p>
            <a:pPr indent="0" lvl="0" marL="809999" marR="911396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https://drive.google.com/drive/folders/1kzWbQ8lD5TRWIi6nbKI5X3Hspd1d3JAb?usp=sharing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Descargá y utilizá la plantilla para trabajar el proyecto.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78" name="Google Shape;178;p41"/>
          <p:cNvSpPr/>
          <p:nvPr/>
        </p:nvSpPr>
        <p:spPr>
          <a:xfrm>
            <a:off x="720000" y="3468150"/>
            <a:ext cx="7679100" cy="972000"/>
          </a:xfrm>
          <a:prstGeom prst="roundRect">
            <a:avLst>
              <a:gd fmla="val 16667" name="adj"/>
            </a:avLst>
          </a:prstGeom>
          <a:solidFill>
            <a:srgbClr val="EC183F">
              <a:alpha val="96080"/>
            </a:srgbClr>
          </a:solidFill>
          <a:ln>
            <a:noFill/>
          </a:ln>
        </p:spPr>
        <p:txBody>
          <a:bodyPr anchorCtr="0" anchor="ctr" bIns="91425" lIns="9900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Recordá </a:t>
            </a:r>
            <a:r>
              <a:rPr b="1"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acceder a la plataforma al momento de entregar tu código.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vez enviado con éxito verás un</a:t>
            </a:r>
            <a:r>
              <a:rPr b="1" lang="es">
                <a:solidFill>
                  <a:srgbClr val="26283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comprobante </a:t>
            </a: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 fue almacenado en la base de datos.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Podés hacer una captura del mismo para tenerlo como documento o  anotar tu código de entrega.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/>
          <p:nvPr/>
        </p:nvSpPr>
        <p:spPr>
          <a:xfrm>
            <a:off x="1006375" y="1902050"/>
            <a:ext cx="51060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 youWant() === true )</a:t>
            </a:r>
            <a:r>
              <a:rPr lang="es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youCan();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4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notNow();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2196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4" name="Google Shape;184;p4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85" name="Google Shape;185;p4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42"/>
          <p:cNvGrpSpPr/>
          <p:nvPr/>
        </p:nvGrpSpPr>
        <p:grpSpPr>
          <a:xfrm rot="10800000">
            <a:off x="6190393" y="4039448"/>
            <a:ext cx="344969" cy="308595"/>
            <a:chOff x="2965350" y="2408750"/>
            <a:chExt cx="793216" cy="709740"/>
          </a:xfrm>
        </p:grpSpPr>
        <p:sp>
          <p:nvSpPr>
            <p:cNvPr id="188" name="Google Shape;188;p4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42"/>
          <p:cNvGrpSpPr/>
          <p:nvPr/>
        </p:nvGrpSpPr>
        <p:grpSpPr>
          <a:xfrm>
            <a:off x="6535367" y="2341339"/>
            <a:ext cx="1479557" cy="1237818"/>
            <a:chOff x="1220250" y="2622725"/>
            <a:chExt cx="2515825" cy="2104775"/>
          </a:xfrm>
        </p:grpSpPr>
        <p:sp>
          <p:nvSpPr>
            <p:cNvPr id="191" name="Google Shape;191;p42"/>
            <p:cNvSpPr/>
            <p:nvPr/>
          </p:nvSpPr>
          <p:spPr>
            <a:xfrm>
              <a:off x="1220250" y="3202025"/>
              <a:ext cx="936750" cy="1472925"/>
            </a:xfrm>
            <a:custGeom>
              <a:rect b="b" l="l" r="r" t="t"/>
              <a:pathLst>
                <a:path extrusionOk="0" h="58917" w="37470">
                  <a:moveTo>
                    <a:pt x="2524" y="0"/>
                  </a:moveTo>
                  <a:lnTo>
                    <a:pt x="1977" y="42"/>
                  </a:lnTo>
                  <a:lnTo>
                    <a:pt x="1094" y="463"/>
                  </a:lnTo>
                  <a:lnTo>
                    <a:pt x="421" y="1178"/>
                  </a:lnTo>
                  <a:lnTo>
                    <a:pt x="42" y="2061"/>
                  </a:lnTo>
                  <a:lnTo>
                    <a:pt x="0" y="2607"/>
                  </a:lnTo>
                  <a:lnTo>
                    <a:pt x="0" y="56267"/>
                  </a:lnTo>
                  <a:lnTo>
                    <a:pt x="42" y="56772"/>
                  </a:lnTo>
                  <a:lnTo>
                    <a:pt x="421" y="57697"/>
                  </a:lnTo>
                  <a:lnTo>
                    <a:pt x="1136" y="58412"/>
                  </a:lnTo>
                  <a:lnTo>
                    <a:pt x="2061" y="58790"/>
                  </a:lnTo>
                  <a:lnTo>
                    <a:pt x="2566" y="58832"/>
                  </a:lnTo>
                  <a:lnTo>
                    <a:pt x="16359" y="58748"/>
                  </a:lnTo>
                  <a:lnTo>
                    <a:pt x="30026" y="58916"/>
                  </a:lnTo>
                  <a:lnTo>
                    <a:pt x="31582" y="58916"/>
                  </a:lnTo>
                  <a:lnTo>
                    <a:pt x="34063" y="58664"/>
                  </a:lnTo>
                  <a:lnTo>
                    <a:pt x="35871" y="58033"/>
                  </a:lnTo>
                  <a:lnTo>
                    <a:pt x="36755" y="57234"/>
                  </a:lnTo>
                  <a:lnTo>
                    <a:pt x="37217" y="56519"/>
                  </a:lnTo>
                  <a:lnTo>
                    <a:pt x="37385" y="56057"/>
                  </a:lnTo>
                  <a:lnTo>
                    <a:pt x="37469" y="55720"/>
                  </a:lnTo>
                  <a:lnTo>
                    <a:pt x="37469" y="55300"/>
                  </a:lnTo>
                  <a:lnTo>
                    <a:pt x="37469" y="3659"/>
                  </a:lnTo>
                  <a:lnTo>
                    <a:pt x="37427" y="3028"/>
                  </a:lnTo>
                  <a:lnTo>
                    <a:pt x="37217" y="2439"/>
                  </a:lnTo>
                  <a:lnTo>
                    <a:pt x="36797" y="1724"/>
                  </a:lnTo>
                  <a:lnTo>
                    <a:pt x="35871" y="757"/>
                  </a:lnTo>
                  <a:lnTo>
                    <a:pt x="34694" y="210"/>
                  </a:lnTo>
                  <a:lnTo>
                    <a:pt x="33012" y="42"/>
                  </a:lnTo>
                  <a:lnTo>
                    <a:pt x="318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2" name="Google Shape;192;p42"/>
            <p:cNvSpPr/>
            <p:nvPr/>
          </p:nvSpPr>
          <p:spPr>
            <a:xfrm>
              <a:off x="2162225" y="2622725"/>
              <a:ext cx="1573850" cy="2104775"/>
            </a:xfrm>
            <a:custGeom>
              <a:rect b="b" l="l" r="r" t="t"/>
              <a:pathLst>
                <a:path extrusionOk="0" h="84191" w="62954">
                  <a:moveTo>
                    <a:pt x="16359" y="1"/>
                  </a:moveTo>
                  <a:lnTo>
                    <a:pt x="14972" y="337"/>
                  </a:lnTo>
                  <a:lnTo>
                    <a:pt x="13878" y="1010"/>
                  </a:lnTo>
                  <a:lnTo>
                    <a:pt x="13079" y="2062"/>
                  </a:lnTo>
                  <a:lnTo>
                    <a:pt x="12238" y="4164"/>
                  </a:lnTo>
                  <a:lnTo>
                    <a:pt x="11818" y="6099"/>
                  </a:lnTo>
                  <a:lnTo>
                    <a:pt x="11649" y="6729"/>
                  </a:lnTo>
                  <a:lnTo>
                    <a:pt x="11439" y="7360"/>
                  </a:lnTo>
                  <a:lnTo>
                    <a:pt x="8285" y="18378"/>
                  </a:lnTo>
                  <a:lnTo>
                    <a:pt x="5131" y="29396"/>
                  </a:lnTo>
                  <a:lnTo>
                    <a:pt x="253" y="29396"/>
                  </a:lnTo>
                  <a:lnTo>
                    <a:pt x="127" y="29606"/>
                  </a:lnTo>
                  <a:lnTo>
                    <a:pt x="1" y="34232"/>
                  </a:lnTo>
                  <a:lnTo>
                    <a:pt x="1" y="38059"/>
                  </a:lnTo>
                  <a:lnTo>
                    <a:pt x="127" y="38059"/>
                  </a:lnTo>
                  <a:lnTo>
                    <a:pt x="127" y="37975"/>
                  </a:lnTo>
                  <a:lnTo>
                    <a:pt x="7234" y="37975"/>
                  </a:lnTo>
                  <a:lnTo>
                    <a:pt x="8453" y="37933"/>
                  </a:lnTo>
                  <a:lnTo>
                    <a:pt x="10262" y="37554"/>
                  </a:lnTo>
                  <a:lnTo>
                    <a:pt x="11481" y="36671"/>
                  </a:lnTo>
                  <a:lnTo>
                    <a:pt x="12364" y="35073"/>
                  </a:lnTo>
                  <a:lnTo>
                    <a:pt x="12701" y="33938"/>
                  </a:lnTo>
                  <a:lnTo>
                    <a:pt x="16023" y="22499"/>
                  </a:lnTo>
                  <a:lnTo>
                    <a:pt x="19303" y="11061"/>
                  </a:lnTo>
                  <a:lnTo>
                    <a:pt x="19555" y="10346"/>
                  </a:lnTo>
                  <a:lnTo>
                    <a:pt x="19808" y="9631"/>
                  </a:lnTo>
                  <a:lnTo>
                    <a:pt x="20943" y="10052"/>
                  </a:lnTo>
                  <a:lnTo>
                    <a:pt x="22835" y="11355"/>
                  </a:lnTo>
                  <a:lnTo>
                    <a:pt x="24181" y="13206"/>
                  </a:lnTo>
                  <a:lnTo>
                    <a:pt x="24938" y="15603"/>
                  </a:lnTo>
                  <a:lnTo>
                    <a:pt x="25064" y="16948"/>
                  </a:lnTo>
                  <a:lnTo>
                    <a:pt x="25106" y="20481"/>
                  </a:lnTo>
                  <a:lnTo>
                    <a:pt x="25064" y="24013"/>
                  </a:lnTo>
                  <a:lnTo>
                    <a:pt x="25106" y="25485"/>
                  </a:lnTo>
                  <a:lnTo>
                    <a:pt x="25527" y="27167"/>
                  </a:lnTo>
                  <a:lnTo>
                    <a:pt x="25989" y="28008"/>
                  </a:lnTo>
                  <a:lnTo>
                    <a:pt x="26620" y="28639"/>
                  </a:lnTo>
                  <a:lnTo>
                    <a:pt x="27461" y="29102"/>
                  </a:lnTo>
                  <a:lnTo>
                    <a:pt x="29059" y="29522"/>
                  </a:lnTo>
                  <a:lnTo>
                    <a:pt x="30531" y="29564"/>
                  </a:lnTo>
                  <a:lnTo>
                    <a:pt x="49119" y="29564"/>
                  </a:lnTo>
                  <a:lnTo>
                    <a:pt x="50548" y="29648"/>
                  </a:lnTo>
                  <a:lnTo>
                    <a:pt x="52146" y="30069"/>
                  </a:lnTo>
                  <a:lnTo>
                    <a:pt x="52987" y="30573"/>
                  </a:lnTo>
                  <a:lnTo>
                    <a:pt x="53618" y="31288"/>
                  </a:lnTo>
                  <a:lnTo>
                    <a:pt x="54081" y="32171"/>
                  </a:lnTo>
                  <a:lnTo>
                    <a:pt x="54459" y="33854"/>
                  </a:lnTo>
                  <a:lnTo>
                    <a:pt x="54459" y="35325"/>
                  </a:lnTo>
                  <a:lnTo>
                    <a:pt x="54165" y="43904"/>
                  </a:lnTo>
                  <a:lnTo>
                    <a:pt x="54039" y="56772"/>
                  </a:lnTo>
                  <a:lnTo>
                    <a:pt x="54249" y="65351"/>
                  </a:lnTo>
                  <a:lnTo>
                    <a:pt x="54417" y="69641"/>
                  </a:lnTo>
                  <a:lnTo>
                    <a:pt x="54459" y="71155"/>
                  </a:lnTo>
                  <a:lnTo>
                    <a:pt x="54123" y="72921"/>
                  </a:lnTo>
                  <a:lnTo>
                    <a:pt x="53660" y="73846"/>
                  </a:lnTo>
                  <a:lnTo>
                    <a:pt x="53029" y="74561"/>
                  </a:lnTo>
                  <a:lnTo>
                    <a:pt x="52188" y="75108"/>
                  </a:lnTo>
                  <a:lnTo>
                    <a:pt x="51137" y="75444"/>
                  </a:lnTo>
                  <a:lnTo>
                    <a:pt x="49875" y="75612"/>
                  </a:lnTo>
                  <a:lnTo>
                    <a:pt x="49119" y="75654"/>
                  </a:lnTo>
                  <a:lnTo>
                    <a:pt x="34821" y="75654"/>
                  </a:lnTo>
                  <a:lnTo>
                    <a:pt x="20523" y="75570"/>
                  </a:lnTo>
                  <a:lnTo>
                    <a:pt x="19639" y="75486"/>
                  </a:lnTo>
                  <a:lnTo>
                    <a:pt x="18252" y="74981"/>
                  </a:lnTo>
                  <a:lnTo>
                    <a:pt x="17495" y="74477"/>
                  </a:lnTo>
                  <a:lnTo>
                    <a:pt x="17200" y="74140"/>
                  </a:lnTo>
                  <a:lnTo>
                    <a:pt x="15981" y="72668"/>
                  </a:lnTo>
                  <a:lnTo>
                    <a:pt x="13374" y="70145"/>
                  </a:lnTo>
                  <a:lnTo>
                    <a:pt x="11229" y="68716"/>
                  </a:lnTo>
                  <a:lnTo>
                    <a:pt x="9715" y="67959"/>
                  </a:lnTo>
                  <a:lnTo>
                    <a:pt x="8117" y="67412"/>
                  </a:lnTo>
                  <a:lnTo>
                    <a:pt x="6393" y="67075"/>
                  </a:lnTo>
                  <a:lnTo>
                    <a:pt x="5510" y="66991"/>
                  </a:lnTo>
                  <a:lnTo>
                    <a:pt x="4038" y="66991"/>
                  </a:lnTo>
                  <a:lnTo>
                    <a:pt x="2608" y="67117"/>
                  </a:lnTo>
                  <a:lnTo>
                    <a:pt x="1052" y="67454"/>
                  </a:lnTo>
                  <a:lnTo>
                    <a:pt x="674" y="67622"/>
                  </a:lnTo>
                  <a:lnTo>
                    <a:pt x="253" y="67664"/>
                  </a:lnTo>
                  <a:lnTo>
                    <a:pt x="211" y="67706"/>
                  </a:lnTo>
                  <a:lnTo>
                    <a:pt x="127" y="67706"/>
                  </a:lnTo>
                  <a:lnTo>
                    <a:pt x="127" y="67664"/>
                  </a:lnTo>
                  <a:lnTo>
                    <a:pt x="85" y="67664"/>
                  </a:lnTo>
                  <a:lnTo>
                    <a:pt x="43" y="67706"/>
                  </a:lnTo>
                  <a:lnTo>
                    <a:pt x="85" y="73425"/>
                  </a:lnTo>
                  <a:lnTo>
                    <a:pt x="43" y="76327"/>
                  </a:lnTo>
                  <a:lnTo>
                    <a:pt x="85" y="76159"/>
                  </a:lnTo>
                  <a:lnTo>
                    <a:pt x="127" y="75949"/>
                  </a:lnTo>
                  <a:lnTo>
                    <a:pt x="2188" y="75696"/>
                  </a:lnTo>
                  <a:lnTo>
                    <a:pt x="4290" y="75612"/>
                  </a:lnTo>
                  <a:lnTo>
                    <a:pt x="5384" y="75738"/>
                  </a:lnTo>
                  <a:lnTo>
                    <a:pt x="6309" y="76075"/>
                  </a:lnTo>
                  <a:lnTo>
                    <a:pt x="7234" y="76621"/>
                  </a:lnTo>
                  <a:lnTo>
                    <a:pt x="8748" y="77925"/>
                  </a:lnTo>
                  <a:lnTo>
                    <a:pt x="10093" y="79313"/>
                  </a:lnTo>
                  <a:lnTo>
                    <a:pt x="10808" y="80028"/>
                  </a:lnTo>
                  <a:lnTo>
                    <a:pt x="12154" y="81500"/>
                  </a:lnTo>
                  <a:lnTo>
                    <a:pt x="12911" y="82046"/>
                  </a:lnTo>
                  <a:lnTo>
                    <a:pt x="14088" y="82719"/>
                  </a:lnTo>
                  <a:lnTo>
                    <a:pt x="15897" y="83644"/>
                  </a:lnTo>
                  <a:lnTo>
                    <a:pt x="17116" y="83981"/>
                  </a:lnTo>
                  <a:lnTo>
                    <a:pt x="17747" y="84023"/>
                  </a:lnTo>
                  <a:lnTo>
                    <a:pt x="34022" y="84191"/>
                  </a:lnTo>
                  <a:lnTo>
                    <a:pt x="50254" y="84107"/>
                  </a:lnTo>
                  <a:lnTo>
                    <a:pt x="51600" y="84065"/>
                  </a:lnTo>
                  <a:lnTo>
                    <a:pt x="54081" y="83560"/>
                  </a:lnTo>
                  <a:lnTo>
                    <a:pt x="56352" y="82635"/>
                  </a:lnTo>
                  <a:lnTo>
                    <a:pt x="58370" y="81289"/>
                  </a:lnTo>
                  <a:lnTo>
                    <a:pt x="60094" y="79607"/>
                  </a:lnTo>
                  <a:lnTo>
                    <a:pt x="61440" y="77589"/>
                  </a:lnTo>
                  <a:lnTo>
                    <a:pt x="62365" y="75318"/>
                  </a:lnTo>
                  <a:lnTo>
                    <a:pt x="62870" y="72837"/>
                  </a:lnTo>
                  <a:lnTo>
                    <a:pt x="62912" y="71491"/>
                  </a:lnTo>
                  <a:lnTo>
                    <a:pt x="62954" y="52609"/>
                  </a:lnTo>
                  <a:lnTo>
                    <a:pt x="62912" y="33727"/>
                  </a:lnTo>
                  <a:lnTo>
                    <a:pt x="62870" y="32424"/>
                  </a:lnTo>
                  <a:lnTo>
                    <a:pt x="62365" y="29943"/>
                  </a:lnTo>
                  <a:lnTo>
                    <a:pt x="61440" y="27630"/>
                  </a:lnTo>
                  <a:lnTo>
                    <a:pt x="60094" y="25653"/>
                  </a:lnTo>
                  <a:lnTo>
                    <a:pt x="58412" y="23929"/>
                  </a:lnTo>
                  <a:lnTo>
                    <a:pt x="56394" y="22583"/>
                  </a:lnTo>
                  <a:lnTo>
                    <a:pt x="54123" y="21658"/>
                  </a:lnTo>
                  <a:lnTo>
                    <a:pt x="51642" y="21154"/>
                  </a:lnTo>
                  <a:lnTo>
                    <a:pt x="50296" y="21112"/>
                  </a:lnTo>
                  <a:lnTo>
                    <a:pt x="43105" y="21069"/>
                  </a:lnTo>
                  <a:lnTo>
                    <a:pt x="35872" y="21069"/>
                  </a:lnTo>
                  <a:lnTo>
                    <a:pt x="34778" y="21027"/>
                  </a:lnTo>
                  <a:lnTo>
                    <a:pt x="33559" y="20901"/>
                  </a:lnTo>
                  <a:lnTo>
                    <a:pt x="33559" y="18715"/>
                  </a:lnTo>
                  <a:lnTo>
                    <a:pt x="33559" y="16738"/>
                  </a:lnTo>
                  <a:lnTo>
                    <a:pt x="33517" y="15392"/>
                  </a:lnTo>
                  <a:lnTo>
                    <a:pt x="33054" y="12743"/>
                  </a:lnTo>
                  <a:lnTo>
                    <a:pt x="32213" y="10220"/>
                  </a:lnTo>
                  <a:lnTo>
                    <a:pt x="30994" y="7907"/>
                  </a:lnTo>
                  <a:lnTo>
                    <a:pt x="29438" y="5804"/>
                  </a:lnTo>
                  <a:lnTo>
                    <a:pt x="27587" y="3954"/>
                  </a:lnTo>
                  <a:lnTo>
                    <a:pt x="25443" y="2440"/>
                  </a:lnTo>
                  <a:lnTo>
                    <a:pt x="23046" y="1263"/>
                  </a:lnTo>
                  <a:lnTo>
                    <a:pt x="21742" y="842"/>
                  </a:lnTo>
                  <a:lnTo>
                    <a:pt x="20396" y="464"/>
                  </a:lnTo>
                  <a:lnTo>
                    <a:pt x="18126" y="85"/>
                  </a:lnTo>
                  <a:lnTo>
                    <a:pt x="16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howjump?jump=nextslide"/>
              </a:rPr>
              <a:t>Metodología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Tiempos de entrega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Requisitos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Evaluación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Consigna y recursos</a:t>
            </a:r>
            <a:endParaRPr b="1" sz="2000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Metodología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Metodología de 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720000" y="1272538"/>
            <a:ext cx="76791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cumplir con este primer entregable que representa un porcentaje importante de la nota final de la materia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deberán respetar el método de entrega. 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esta manera, logramos que el profesor reciba nuestro código y pueda corregirlo dentro de los plazos previstos.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08" name="Google Shape;108;p32"/>
          <p:cNvGrpSpPr/>
          <p:nvPr/>
        </p:nvGrpSpPr>
        <p:grpSpPr>
          <a:xfrm>
            <a:off x="2015325" y="2686700"/>
            <a:ext cx="6500413" cy="900329"/>
            <a:chOff x="1485117" y="2579817"/>
            <a:chExt cx="7117500" cy="978300"/>
          </a:xfrm>
        </p:grpSpPr>
        <p:sp>
          <p:nvSpPr>
            <p:cNvPr id="109" name="Google Shape;109;p32"/>
            <p:cNvSpPr/>
            <p:nvPr/>
          </p:nvSpPr>
          <p:spPr>
            <a:xfrm>
              <a:off x="1485117" y="2579817"/>
              <a:ext cx="7117500" cy="978300"/>
            </a:xfrm>
            <a:prstGeom prst="roundRect">
              <a:avLst>
                <a:gd fmla="val 16667" name="adj"/>
              </a:avLst>
            </a:prstGeom>
            <a:solidFill>
              <a:srgbClr val="EC183F">
                <a:alpha val="96080"/>
              </a:srgbClr>
            </a:solidFill>
            <a:ln>
              <a:noFill/>
            </a:ln>
          </p:spPr>
          <p:txBody>
            <a:bodyPr anchorCtr="0" anchor="ctr" bIns="91425" lIns="954000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  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La entrega del código será a través la 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siguiente plataforma:</a:t>
              </a:r>
              <a:endParaRPr sz="1200">
                <a:solidFill>
                  <a:srgbClr val="FFEB3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 u="sng">
                  <a:solidFill>
                    <a:srgbClr val="FFEB3B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https://entregable-frontend-2.herokuapp.com/</a:t>
              </a:r>
              <a:endParaRPr b="1" sz="1800">
                <a:solidFill>
                  <a:srgbClr val="FFEB3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1841336" y="2832954"/>
              <a:ext cx="158198" cy="206025"/>
            </a:xfrm>
            <a:custGeom>
              <a:rect b="b" l="l" r="r" t="t"/>
              <a:pathLst>
                <a:path extrusionOk="0" h="206025" w="158198">
                  <a:moveTo>
                    <a:pt x="1260" y="43147"/>
                  </a:moveTo>
                  <a:cubicBezTo>
                    <a:pt x="-3775" y="34498"/>
                    <a:pt x="6734" y="19061"/>
                    <a:pt x="24689" y="8770"/>
                  </a:cubicBezTo>
                  <a:cubicBezTo>
                    <a:pt x="42643" y="-1630"/>
                    <a:pt x="61255" y="-2944"/>
                    <a:pt x="66181" y="5705"/>
                  </a:cubicBezTo>
                  <a:cubicBezTo>
                    <a:pt x="67823" y="8551"/>
                    <a:pt x="155296" y="160069"/>
                    <a:pt x="156938" y="162915"/>
                  </a:cubicBezTo>
                  <a:cubicBezTo>
                    <a:pt x="161974" y="171564"/>
                    <a:pt x="151464" y="187000"/>
                    <a:pt x="133510" y="197291"/>
                  </a:cubicBezTo>
                  <a:cubicBezTo>
                    <a:pt x="115555" y="207582"/>
                    <a:pt x="97053" y="209005"/>
                    <a:pt x="92018" y="200357"/>
                  </a:cubicBezTo>
                  <a:cubicBezTo>
                    <a:pt x="90375" y="197510"/>
                    <a:pt x="2903" y="45993"/>
                    <a:pt x="1260" y="43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2"/>
            <p:cNvSpPr/>
            <p:nvPr/>
          </p:nvSpPr>
          <p:spPr>
            <a:xfrm>
              <a:off x="1832091" y="2870864"/>
              <a:ext cx="417327" cy="434123"/>
            </a:xfrm>
            <a:custGeom>
              <a:rect b="b" l="l" r="r" t="t"/>
              <a:pathLst>
                <a:path extrusionOk="0" h="434123" w="417327">
                  <a:moveTo>
                    <a:pt x="250153" y="345384"/>
                  </a:moveTo>
                  <a:cubicBezTo>
                    <a:pt x="171219" y="390927"/>
                    <a:pt x="95789" y="407787"/>
                    <a:pt x="81556" y="383045"/>
                  </a:cubicBezTo>
                  <a:cubicBezTo>
                    <a:pt x="67324" y="358303"/>
                    <a:pt x="119655" y="301374"/>
                    <a:pt x="198479" y="255831"/>
                  </a:cubicBezTo>
                  <a:cubicBezTo>
                    <a:pt x="277303" y="210288"/>
                    <a:pt x="352843" y="193429"/>
                    <a:pt x="367075" y="218171"/>
                  </a:cubicBezTo>
                  <a:cubicBezTo>
                    <a:pt x="381416" y="242913"/>
                    <a:pt x="329086" y="299842"/>
                    <a:pt x="250153" y="345384"/>
                  </a:cubicBezTo>
                  <a:moveTo>
                    <a:pt x="411961" y="192334"/>
                  </a:moveTo>
                  <a:cubicBezTo>
                    <a:pt x="386124" y="147667"/>
                    <a:pt x="336531" y="161352"/>
                    <a:pt x="297228" y="133654"/>
                  </a:cubicBezTo>
                  <a:cubicBezTo>
                    <a:pt x="257926" y="105956"/>
                    <a:pt x="227710" y="69938"/>
                    <a:pt x="201873" y="36875"/>
                  </a:cubicBezTo>
                  <a:cubicBezTo>
                    <a:pt x="168154" y="-6368"/>
                    <a:pt x="109692" y="-10090"/>
                    <a:pt x="61084" y="17936"/>
                  </a:cubicBezTo>
                  <a:cubicBezTo>
                    <a:pt x="12476" y="45962"/>
                    <a:pt x="-13470" y="98402"/>
                    <a:pt x="7111" y="149309"/>
                  </a:cubicBezTo>
                  <a:cubicBezTo>
                    <a:pt x="22876" y="188174"/>
                    <a:pt x="38970" y="232403"/>
                    <a:pt x="43349" y="280245"/>
                  </a:cubicBezTo>
                  <a:cubicBezTo>
                    <a:pt x="47728" y="328196"/>
                    <a:pt x="11052" y="364324"/>
                    <a:pt x="36890" y="408991"/>
                  </a:cubicBezTo>
                  <a:cubicBezTo>
                    <a:pt x="61741" y="452016"/>
                    <a:pt x="165854" y="438441"/>
                    <a:pt x="269421" y="378665"/>
                  </a:cubicBezTo>
                  <a:cubicBezTo>
                    <a:pt x="372986" y="318781"/>
                    <a:pt x="436812" y="235469"/>
                    <a:pt x="411961" y="1923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2"/>
            <p:cNvSpPr/>
            <p:nvPr/>
          </p:nvSpPr>
          <p:spPr>
            <a:xfrm>
              <a:off x="2055532" y="3101077"/>
              <a:ext cx="105887" cy="66166"/>
            </a:xfrm>
            <a:custGeom>
              <a:rect b="b" l="l" r="r" t="t"/>
              <a:pathLst>
                <a:path extrusionOk="0" h="66166" w="105887">
                  <a:moveTo>
                    <a:pt x="0" y="37989"/>
                  </a:moveTo>
                  <a:cubicBezTo>
                    <a:pt x="42149" y="14670"/>
                    <a:pt x="81561" y="766"/>
                    <a:pt x="105099" y="0"/>
                  </a:cubicBezTo>
                  <a:cubicBezTo>
                    <a:pt x="107179" y="12481"/>
                    <a:pt x="105208" y="25727"/>
                    <a:pt x="98421" y="37660"/>
                  </a:cubicBezTo>
                  <a:cubicBezTo>
                    <a:pt x="82656" y="64920"/>
                    <a:pt x="47842" y="74226"/>
                    <a:pt x="20472" y="58571"/>
                  </a:cubicBezTo>
                  <a:cubicBezTo>
                    <a:pt x="11605" y="53316"/>
                    <a:pt x="4817" y="46200"/>
                    <a:pt x="0" y="379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2"/>
          <p:cNvSpPr txBox="1"/>
          <p:nvPr/>
        </p:nvSpPr>
        <p:spPr>
          <a:xfrm>
            <a:off x="720000" y="383317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la misma pueden ingresar y visualizar los campos a completar. Además cuenta con un video explicativo de lo que implica cargar el código y cómo se hace.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Tiempos de 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/>
        </p:nvSpPr>
        <p:spPr>
          <a:xfrm>
            <a:off x="720000" y="1266500"/>
            <a:ext cx="76791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entregable tiene un tiempo de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 menos 5 días para poder trabajarlo.</a:t>
            </a:r>
            <a:endParaRPr b="1"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partir de la liberación del contenido podrán encarar el trabajo.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Durante la semana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contarán con tiempo en las mesas de trabajo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código necesario.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</a:t>
            </a:r>
            <a:r>
              <a:rPr b="1" lang="es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límite</a:t>
            </a:r>
            <a:r>
              <a:rPr b="1" lang="es" sz="15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 de entrega es el sábado 27 de Agosto a las 12:00 hs (sábado al medio día)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pasado este término se considerará como “No entregado”.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Además de los días de clases, </a:t>
            </a: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pueden utilizar el tiempo extracurricular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desarrollar el entregable.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 Light"/>
              <a:buChar char="●"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puede realizar la entrega previa</a:t>
            </a: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al viernes si ya lo han terminado.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6" name="Google Shape;126;p34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Tiempos a cumplir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Requisitos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/>
        </p:nvSpPr>
        <p:spPr>
          <a:xfrm>
            <a:off x="720000" y="1258275"/>
            <a:ext cx="3618000" cy="3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cumplir con un correcta entrega deberán completar todos los campos necesarios: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Nombre y apellido</a:t>
            </a:r>
            <a:endParaRPr b="1"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Profesor</a:t>
            </a:r>
            <a:endParaRPr b="1"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 b="1"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Comentario</a:t>
            </a:r>
            <a:endParaRPr b="1"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</a:pPr>
            <a:r>
              <a:rPr b="1" lang="es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Código fuente</a:t>
            </a:r>
            <a:endParaRPr b="1"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continuación detallamos...</a:t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9" name="Google Shape;139;p36"/>
          <p:cNvSpPr txBox="1"/>
          <p:nvPr/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Requisitos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44075"/>
            <a:ext cx="3866400" cy="3248447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24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/>
        </p:nvSpPr>
        <p:spPr>
          <a:xfrm>
            <a:off x="717750" y="3181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Detalle de requisitos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718200" y="1161400"/>
            <a:ext cx="7707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tener en cuenta:</a:t>
            </a:r>
            <a:endParaRPr sz="16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147" name="Google Shape;147;p37"/>
          <p:cNvGraphicFramePr/>
          <p:nvPr/>
        </p:nvGraphicFramePr>
        <p:xfrm>
          <a:off x="717750" y="17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{4943AA10-8575-41BD-A817-ABD455BDD073}</a:tableStyleId>
              </a:tblPr>
              <a:tblGrid>
                <a:gridCol w="1968300"/>
                <a:gridCol w="5739300"/>
              </a:tblGrid>
              <a:tr h="37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Información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7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Nombre y apellido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hay mucho que aclarar. 😎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Profesor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Selecciona tu profe en la materia. 👨‍🏫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7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Email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correo que utilizás en DH para que te enviemos la nota. 📩</a:t>
                      </a:r>
                      <a:endParaRPr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Comentario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Libre expresión: deberás redactar un texto explicando: </a:t>
                      </a:r>
                      <a:r>
                        <a:rPr b="1" lang="es">
                          <a:solidFill>
                            <a:srgbClr val="E50A3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¿Qué dificultades te representó el proyecto? ¿Cómo lograste terminar el desarrollo solicitado?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(máximo 800 caracteres)</a:t>
                      </a:r>
                      <a:endParaRPr b="1"/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Código fuente</a:t>
                      </a:r>
                      <a:endParaRPr b="1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Simplemente copiar y pegar en este campo todo el 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código</a:t>
                      </a:r>
                      <a:r>
                        <a:rPr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tu </a:t>
                      </a:r>
                      <a:r>
                        <a:rPr b="1" lang="es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archivo JavaScript.</a:t>
                      </a:r>
                      <a:endParaRPr b="1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54000" marB="54000" marR="91425" marL="90000" anchor="ctr">
                    <a:lnL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83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