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29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738E-0E86-F67A-DE77-81372825E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28895-7477-A2AF-2D6D-782BD8C3E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33DE-60C8-0B11-7E1D-503B9796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5D27-2003-13BE-BF2D-7DBFE6C0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046B-8963-68CA-F48D-0026E6D9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02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7E5C-9C36-9DAF-4AEA-672ECC0B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2E4A-F01B-0C12-0EF1-6EDA4C009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F33B-A5FC-BD24-47F1-7AB8D7C0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54BF-2DE5-5E1B-EC70-F1534E15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8EA0-4B63-1C6A-6937-12C8DB9A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9FEFA-92DB-76EB-D60A-2B7930C81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EC7ED-A846-6F4B-7CB7-C029C54C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5C65-ADD8-A882-A8D9-065CAA64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53A9-138E-BD02-A5AB-0D1AEA4D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9A9D-9896-E8FB-A6AF-45119B46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04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4D7E-B92D-B2DA-BCFE-990E1CF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C455-AA1E-37E9-0240-209456A3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CDA6-8CCD-AAED-0ACD-22BBB41D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1272-5191-729F-768B-A6FB0421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A26E-E4DF-D6D5-F6B1-44E9E1DB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6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F27E-7CD0-F7D3-A319-8C5F3A7A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7EAC-A5A1-878B-2A58-6D1759A1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F68E-8A22-D8D3-DD2E-0C2D3E4A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2A4C-F0B5-75D8-E943-E2DB14BD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E0DA-3AE6-90F3-647D-1110EE14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9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8428-7C4B-3314-0D57-A32AAD63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5C95-7D11-6824-76B0-EEF99A3C9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0C90-8219-3438-C950-9E6FA80B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25A1-694B-C9AB-41C2-C2592AE8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D74C8-1657-EFB3-4E3B-74E26A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980EC-240D-2343-7A34-4A6D2183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9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0379-04C7-A0BC-75F4-E3AD09D8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F4FD9-6F6B-E44D-65A5-8877EAFE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9E75-1EE6-D732-08C8-3663613E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D3B1A-6D69-BA2D-FF20-18B98B95C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004C7-19C2-9937-63B9-5DBCE7030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94D34-7D0A-39E0-38B0-0BF705FC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AABB-BF51-FE9E-594E-1EA23121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33FE4-A24D-D778-C264-CAD9D3DC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93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EC1-3036-5DF0-30DC-ED4A792A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9255A-5D22-3CF7-B808-82214AA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E21F-8163-D848-8706-5C03BB1F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DA9A-89C7-CA88-F9E3-85F9581D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3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3D496-B468-1FA2-BAE6-9B427B18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4E6A0-A79A-9DDD-91A4-D30C8C3E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2737A-2B18-3FE5-927D-7121CB36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1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95D7-B222-D9B2-0AA6-4009544E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ACF-94EA-9A83-6C8D-BA7FD13B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10E30-4EE7-5B15-5743-59457E41A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E9F7-F5EF-5449-AEEE-2675E0E6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F89-9896-93FE-002C-13E22128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C40-641C-E630-C35A-96D8339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5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CABE-D90A-56F5-663D-82F089FA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D9C9C-69F7-B1CD-4587-F2FC28B48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805E9-E08D-6C1B-E918-C85EF922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854C-72E8-D6C2-4800-33B421F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B40E-57B0-4166-1829-CAEC8D5E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F97E6-1A9E-2DB3-C4AF-1A5D0D36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7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BDAD4-3476-C957-A599-3704F4B6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F1E9-F914-CCAB-7594-B27400C4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0508-E44E-F75B-0B1E-85FCD4636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F822-A85D-4BC2-9577-6BDE650CA4ED}" type="datetimeFigureOut">
              <a:rPr lang="nl-NL" smtClean="0"/>
              <a:t>11-3-2024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E43D-FC66-CBA5-E118-B3D0DB57A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ACD5-2900-F71B-8E94-03924AEFF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8D80-46AE-4E09-8C2C-31972677DA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4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medical device&#10;&#10;Description automatically generated">
            <a:extLst>
              <a:ext uri="{FF2B5EF4-FFF2-40B4-BE49-F238E27FC236}">
                <a16:creationId xmlns:a16="http://schemas.microsoft.com/office/drawing/2014/main" id="{46575C27-5782-9C99-F7B0-F2B88BBF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60" y="606600"/>
            <a:ext cx="5644800" cy="56448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A138426-2300-1319-403F-C607BF747D08}"/>
              </a:ext>
            </a:extLst>
          </p:cNvPr>
          <p:cNvSpPr/>
          <p:nvPr/>
        </p:nvSpPr>
        <p:spPr>
          <a:xfrm>
            <a:off x="8282238" y="3101252"/>
            <a:ext cx="1081894" cy="1081894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C38760-6528-F866-537E-7D2F2DD236E1}"/>
              </a:ext>
            </a:extLst>
          </p:cNvPr>
          <p:cNvSpPr/>
          <p:nvPr/>
        </p:nvSpPr>
        <p:spPr>
          <a:xfrm>
            <a:off x="8724041" y="3581046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EF0207-0582-93DD-76D4-5A35238820DB}"/>
              </a:ext>
            </a:extLst>
          </p:cNvPr>
          <p:cNvSpPr/>
          <p:nvPr/>
        </p:nvSpPr>
        <p:spPr>
          <a:xfrm>
            <a:off x="6328019" y="708371"/>
            <a:ext cx="1338843" cy="54360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Picture 15" descr="A close-up of a medical scan&#10;&#10;Description automatically generated">
            <a:extLst>
              <a:ext uri="{FF2B5EF4-FFF2-40B4-BE49-F238E27FC236}">
                <a16:creationId xmlns:a16="http://schemas.microsoft.com/office/drawing/2014/main" id="{39557556-A3FB-88E4-7172-2A601B42E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1" y="606600"/>
            <a:ext cx="5644800" cy="564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1FE94A-95C2-3455-C923-3D9CAC8A4A42}"/>
              </a:ext>
            </a:extLst>
          </p:cNvPr>
          <p:cNvSpPr/>
          <p:nvPr/>
        </p:nvSpPr>
        <p:spPr>
          <a:xfrm>
            <a:off x="10772430" y="708371"/>
            <a:ext cx="999362" cy="54360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18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A0A1CB-833B-DEA3-BA27-3DC299A2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27" y="609355"/>
            <a:ext cx="5645385" cy="5639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CBDD3-BBA6-2CDD-E1FA-590127B1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5" y="609355"/>
            <a:ext cx="5645385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Brink, Wyger (UT-TNW)</dc:creator>
  <cp:lastModifiedBy>Brink, Wyger (UT-TNW)</cp:lastModifiedBy>
  <cp:revision>1</cp:revision>
  <dcterms:created xsi:type="dcterms:W3CDTF">2024-03-11T19:53:00Z</dcterms:created>
  <dcterms:modified xsi:type="dcterms:W3CDTF">2024-03-11T20:14:03Z</dcterms:modified>
</cp:coreProperties>
</file>