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5543550" cy="1800225"/>
  <p:notesSz cx="6858000" cy="9144000"/>
  <p:defaultTextStyle>
    <a:defPPr>
      <a:defRPr lang="en-US"/>
    </a:defPPr>
    <a:lvl1pPr marL="0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1pPr>
    <a:lvl2pPr marL="209809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2pPr>
    <a:lvl3pPr marL="419618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3pPr>
    <a:lvl4pPr marL="629427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4pPr>
    <a:lvl5pPr marL="839236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5pPr>
    <a:lvl6pPr marL="1049045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6pPr>
    <a:lvl7pPr marL="1258854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7pPr>
    <a:lvl8pPr marL="1468664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8pPr>
    <a:lvl9pPr marL="1678473" algn="l" defTabSz="419618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1"/>
    <p:restoredTop sz="94618"/>
  </p:normalViewPr>
  <p:slideViewPr>
    <p:cSldViewPr snapToGrid="0" snapToObjects="1">
      <p:cViewPr>
        <p:scale>
          <a:sx n="160" d="100"/>
          <a:sy n="160" d="100"/>
        </p:scale>
        <p:origin x="-2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834"/>
            <a:ext cx="5546437" cy="1804809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80056" y="1691163"/>
            <a:ext cx="1247299" cy="95845"/>
          </a:xfrm>
        </p:spPr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396" y="1691163"/>
            <a:ext cx="1870948" cy="9584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81" y="1691163"/>
            <a:ext cx="1252836" cy="95845"/>
          </a:xfrm>
        </p:spPr>
        <p:txBody>
          <a:bodyPr anchor="ctr"/>
          <a:lstStyle>
            <a:lvl1pPr algn="l">
              <a:defRPr sz="315"/>
            </a:lvl1pPr>
          </a:lstStyle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2026139" y="8334"/>
            <a:ext cx="0" cy="417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3328449" y="122793"/>
            <a:ext cx="2216698" cy="1554778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1467" y="268765"/>
            <a:ext cx="1724938" cy="87928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1024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1467" y="1298161"/>
            <a:ext cx="1724938" cy="272412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525" baseline="0">
                <a:solidFill>
                  <a:schemeClr val="bg2"/>
                </a:solidFill>
              </a:defRPr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182200" y="95136"/>
            <a:ext cx="1589578" cy="1628652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18575" y="133097"/>
            <a:ext cx="714599" cy="14017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917" y="137648"/>
            <a:ext cx="2709745" cy="13971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8575" y="1652862"/>
            <a:ext cx="1139445" cy="95845"/>
          </a:xfrm>
        </p:spPr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917" y="1652862"/>
            <a:ext cx="2709745" cy="9584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4488831" y="690899"/>
            <a:ext cx="1413108" cy="274754"/>
          </a:xfrm>
        </p:spPr>
        <p:txBody>
          <a:bodyPr/>
          <a:lstStyle>
            <a:lvl1pPr algn="l">
              <a:defRPr/>
            </a:lvl1pPr>
          </a:lstStyle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4142922" y="150019"/>
            <a:ext cx="0" cy="1384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1228"/>
            <a:ext cx="5547467" cy="1801453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115207" y="331292"/>
            <a:ext cx="3313137" cy="1137642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85250" y="1652892"/>
            <a:ext cx="1247299" cy="958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7351" y="1652892"/>
            <a:ext cx="1870948" cy="9584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1010" y="1652892"/>
            <a:ext cx="1264732" cy="95845"/>
          </a:xfrm>
        </p:spPr>
        <p:txBody>
          <a:bodyPr anchor="ctr"/>
          <a:lstStyle>
            <a:lvl1pPr algn="l">
              <a:defRPr sz="315">
                <a:solidFill>
                  <a:schemeClr val="bg2"/>
                </a:solidFill>
              </a:defRPr>
            </a:lvl1pPr>
          </a:lstStyle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859" y="480527"/>
            <a:ext cx="2664343" cy="483450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1024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443" y="1096234"/>
            <a:ext cx="2076319" cy="27268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5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916" y="640080"/>
            <a:ext cx="1891736" cy="960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0050" y="640080"/>
            <a:ext cx="1891736" cy="960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916" y="148819"/>
            <a:ext cx="3987870" cy="41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916" y="644807"/>
            <a:ext cx="1891736" cy="216277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630" b="0" baseline="0">
                <a:solidFill>
                  <a:schemeClr val="accent2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916" y="870618"/>
            <a:ext cx="1891736" cy="729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050" y="644807"/>
            <a:ext cx="1891736" cy="216277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630" b="0" baseline="0">
                <a:solidFill>
                  <a:schemeClr val="accent2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0050" y="870618"/>
            <a:ext cx="1891736" cy="729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182200" y="95136"/>
            <a:ext cx="1589578" cy="1628652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3897789" y="119091"/>
            <a:ext cx="1550232" cy="1537540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153" y="394776"/>
            <a:ext cx="1467602" cy="443080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8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65" y="115871"/>
            <a:ext cx="3454279" cy="1484329"/>
          </a:xfrm>
        </p:spPr>
        <p:txBody>
          <a:bodyPr/>
          <a:lstStyle>
            <a:lvl1pPr>
              <a:defRPr sz="525"/>
            </a:lvl1pPr>
            <a:lvl2pPr>
              <a:defRPr sz="472"/>
            </a:lvl2pPr>
            <a:lvl3pPr>
              <a:defRPr sz="420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4153" y="846248"/>
            <a:ext cx="1467602" cy="753952"/>
          </a:xfrm>
        </p:spPr>
        <p:txBody>
          <a:bodyPr/>
          <a:lstStyle>
            <a:lvl1pPr marL="0" indent="0">
              <a:spcBef>
                <a:spcPts val="368"/>
              </a:spcBef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54184" y="1650207"/>
            <a:ext cx="1467602" cy="95845"/>
          </a:xfrm>
        </p:spPr>
        <p:txBody>
          <a:bodyPr/>
          <a:lstStyle>
            <a:lvl1pPr algn="l">
              <a:defRPr/>
            </a:lvl1pPr>
          </a:lstStyle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1765" y="1650207"/>
            <a:ext cx="3454279" cy="9584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54153" y="98071"/>
            <a:ext cx="1467602" cy="214326"/>
          </a:xfrm>
        </p:spPr>
        <p:txBody>
          <a:bodyPr anchor="t"/>
          <a:lstStyle>
            <a:lvl1pPr algn="l">
              <a:defRPr sz="1155"/>
            </a:lvl1pPr>
          </a:lstStyle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3897789" y="119091"/>
            <a:ext cx="1550232" cy="1537540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153" y="394776"/>
            <a:ext cx="1468925" cy="443080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8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3684174" cy="1800225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4153" y="846249"/>
            <a:ext cx="1467655" cy="753951"/>
          </a:xfrm>
        </p:spPr>
        <p:txBody>
          <a:bodyPr/>
          <a:lstStyle>
            <a:lvl1pPr marL="0" indent="0">
              <a:spcBef>
                <a:spcPts val="368"/>
              </a:spcBef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54153" y="1651407"/>
            <a:ext cx="1467655" cy="95845"/>
          </a:xfrm>
        </p:spPr>
        <p:txBody>
          <a:bodyPr/>
          <a:lstStyle>
            <a:lvl1pPr algn="l">
              <a:defRPr/>
            </a:lvl1pPr>
          </a:lstStyle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1765" y="1651407"/>
            <a:ext cx="3455018" cy="9584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54153" y="98072"/>
            <a:ext cx="1467655" cy="214327"/>
          </a:xfrm>
        </p:spPr>
        <p:txBody>
          <a:bodyPr anchor="t"/>
          <a:lstStyle>
            <a:lvl1pPr algn="l">
              <a:defRPr sz="1155"/>
            </a:lvl1pPr>
          </a:lstStyle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182200" y="95136"/>
            <a:ext cx="1589578" cy="1628652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917" y="149191"/>
            <a:ext cx="3987869" cy="409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917" y="640080"/>
            <a:ext cx="3987869" cy="95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4487" y="1652862"/>
            <a:ext cx="124729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2897C86-5A04-AC4B-B4F8-7D532B79AE0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916" y="1652862"/>
            <a:ext cx="257688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254" y="189874"/>
            <a:ext cx="856789" cy="158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55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75E0AF3-70A1-3C44-8FA1-A46AA3BC4E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1333917" y="571202"/>
            <a:ext cx="39878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40030" rtl="0" eaLnBrk="1" latinLnBrk="0" hangingPunct="1">
        <a:lnSpc>
          <a:spcPct val="99000"/>
        </a:lnSpc>
        <a:spcBef>
          <a:spcPct val="0"/>
        </a:spcBef>
        <a:buNone/>
        <a:defRPr sz="1155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84011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52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8021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472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52032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42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36042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368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20053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368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4063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368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588074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368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672084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368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756095" indent="-84011" algn="l" defTabSz="240030" rtl="0" eaLnBrk="1" latinLnBrk="0" hangingPunct="1">
        <a:lnSpc>
          <a:spcPct val="111000"/>
        </a:lnSpc>
        <a:spcBef>
          <a:spcPts val="244"/>
        </a:spcBef>
        <a:buFont typeface="Corbel" panose="020B0503020204020204" pitchFamily="34" charset="0"/>
        <a:buChar char="–"/>
        <a:defRPr sz="368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7314" y="366309"/>
            <a:ext cx="3551100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venir Next" charset="0"/>
                <a:ea typeface="Avenir Next" charset="0"/>
                <a:cs typeface="Avenir Next" charset="0"/>
              </a:rPr>
              <a:t>Jiu Jitsu</a:t>
            </a:r>
            <a:endParaRPr lang="en-US" sz="72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19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</vt:lpstr>
      <vt:lpstr>Calibri</vt:lpstr>
      <vt:lpstr>Century Schoolbook</vt:lpstr>
      <vt:lpstr>Corbel</vt:lpstr>
      <vt:lpstr>Feathered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Rezk, Martin | Martin | RIT</dc:creator>
  <cp:lastModifiedBy>Rezk, Martin | Martin | RIT</cp:lastModifiedBy>
  <cp:revision>3</cp:revision>
  <dcterms:created xsi:type="dcterms:W3CDTF">2018-01-20T10:27:50Z</dcterms:created>
  <dcterms:modified xsi:type="dcterms:W3CDTF">2018-01-20T11:03:14Z</dcterms:modified>
</cp:coreProperties>
</file>