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0"/>
  </p:notesMasterIdLst>
  <p:handoutMasterIdLst>
    <p:handoutMasterId r:id="rId11"/>
  </p:handoutMasterIdLst>
  <p:sldIdLst>
    <p:sldId id="395" r:id="rId2"/>
    <p:sldId id="394" r:id="rId3"/>
    <p:sldId id="396" r:id="rId4"/>
    <p:sldId id="397" r:id="rId5"/>
    <p:sldId id="398" r:id="rId6"/>
    <p:sldId id="399" r:id="rId7"/>
    <p:sldId id="400" r:id="rId8"/>
    <p:sldId id="401" r:id="rId9"/>
  </p:sldIdLst>
  <p:sldSz cx="9144000" cy="6858000" type="screen4x3"/>
  <p:notesSz cx="6729413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v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40" autoAdjust="0"/>
    <p:restoredTop sz="94581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96"/>
    </p:cViewPr>
  </p:sorterViewPr>
  <p:notesViewPr>
    <p:cSldViewPr>
      <p:cViewPr varScale="1">
        <p:scale>
          <a:sx n="55" d="100"/>
          <a:sy n="55" d="100"/>
        </p:scale>
        <p:origin x="-1212" y="-102"/>
      </p:cViewPr>
      <p:guideLst>
        <p:guide orient="horz" pos="3127"/>
        <p:guide pos="21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mk-MK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0"/>
            <a:ext cx="29162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mk-MK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162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mk-MK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9428163"/>
            <a:ext cx="29162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7BEC65D-ADFC-412C-AEAE-00A2E5A01DD5}" type="slidenum">
              <a:rPr lang="mk-MK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mk-MK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1588" y="0"/>
            <a:ext cx="29162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mk-MK"/>
          </a:p>
        </p:txBody>
      </p:sp>
      <p:sp>
        <p:nvSpPr>
          <p:cNvPr id="144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842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4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716463"/>
            <a:ext cx="5383213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mk-MK" smtClean="0"/>
              <a:t>Click to edit Master text styles</a:t>
            </a:r>
          </a:p>
          <a:p>
            <a:pPr lvl="1"/>
            <a:r>
              <a:rPr lang="mk-MK" smtClean="0"/>
              <a:t>Second level</a:t>
            </a:r>
          </a:p>
          <a:p>
            <a:pPr lvl="2"/>
            <a:r>
              <a:rPr lang="mk-MK" smtClean="0"/>
              <a:t>Third level</a:t>
            </a:r>
          </a:p>
          <a:p>
            <a:pPr lvl="3"/>
            <a:r>
              <a:rPr lang="mk-MK" smtClean="0"/>
              <a:t>Fourth level</a:t>
            </a:r>
          </a:p>
          <a:p>
            <a:pPr lvl="4"/>
            <a:r>
              <a:rPr lang="mk-MK" smtClean="0"/>
              <a:t>Fifth level</a:t>
            </a:r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162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mk-MK"/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1588" y="9428163"/>
            <a:ext cx="29162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3AACAF-2B59-4632-9897-63F07B5EBC35}" type="slidenum">
              <a:rPr lang="mk-MK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90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217091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7092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7093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7094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7095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7096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</p:grpSp>
      <p:sp>
        <p:nvSpPr>
          <p:cNvPr id="217097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21709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217099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6AD55DE-1171-4E5C-BB75-131C63987E0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171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71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8C59-8630-4A85-93FA-C78408D3C3B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A7F19-F1D5-4AD6-A597-B15945BFBE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30D38-0F39-4D86-B956-0CD0DA4BB2E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B86EB-2AA7-4C2F-9A12-756B970BAAE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D4CB2-4A1F-4B33-A4F3-1B02229A74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C5D3A-5547-4802-8076-CB10BA889F5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26602-FB79-417A-984B-83EAC8CD24C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90B6F-5390-406B-9C1D-18228EE9232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962D-F990-4614-B3B3-5E92BFE493B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BFFEF-A593-4B84-98E8-ECDA17B97F8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216067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6068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6069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6070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</p:grpSp>
      <p:sp>
        <p:nvSpPr>
          <p:cNvPr id="21607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160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GB"/>
          </a:p>
        </p:txBody>
      </p:sp>
      <p:sp>
        <p:nvSpPr>
          <p:cNvPr id="2160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GB"/>
          </a:p>
        </p:txBody>
      </p:sp>
      <p:sp>
        <p:nvSpPr>
          <p:cNvPr id="2160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23F0CC-8DE5-48D7-A878-1F3A2EC1149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1607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5A9-2D8C-40F8-AD57-4A1198E40468}" type="slidenum">
              <a:rPr lang="en-GB"/>
              <a:pPr/>
              <a:t>1</a:t>
            </a:fld>
            <a:endParaRPr lang="en-GB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382000" cy="60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AVL </a:t>
            </a:r>
            <a:r>
              <a:rPr lang="mk-MK" sz="2400"/>
              <a:t>стебло</a:t>
            </a:r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5105400" y="1524000"/>
            <a:ext cx="3735388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AVL </a:t>
            </a:r>
            <a:r>
              <a:rPr lang="mk-MK"/>
              <a:t>стебло е балансирано  бинарно пребарувачко стебло.</a:t>
            </a:r>
          </a:p>
          <a:p>
            <a:pPr eaLnBrk="0" hangingPunct="0">
              <a:spcBef>
                <a:spcPct val="50000"/>
              </a:spcBef>
            </a:pPr>
            <a:r>
              <a:rPr lang="mk-MK"/>
              <a:t>Висината на левото и десното подстебло на секој јазел не се разликува за повеќе од еден</a:t>
            </a:r>
          </a:p>
        </p:txBody>
      </p:sp>
      <p:pic>
        <p:nvPicPr>
          <p:cNvPr id="7342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4343400"/>
            <a:ext cx="39624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42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2605088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4ADC-D245-4956-9130-2BF7108D1694}" type="slidenum">
              <a:rPr lang="en-GB"/>
              <a:pPr/>
              <a:t>2</a:t>
            </a:fld>
            <a:endParaRPr lang="en-GB"/>
          </a:p>
        </p:txBody>
      </p:sp>
      <p:sp>
        <p:nvSpPr>
          <p:cNvPr id="732162" name="Rectangle 2"/>
          <p:cNvSpPr>
            <a:spLocks noChangeArrowheads="1"/>
          </p:cNvSpPr>
          <p:nvPr/>
        </p:nvSpPr>
        <p:spPr bwMode="auto">
          <a:xfrm>
            <a:off x="0" y="76200"/>
            <a:ext cx="43434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#include &lt;iostream&gt;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#include &lt;alloc&gt;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typedef int elementType;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typedef struct avlNode *avlNodeP;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typedef struct avlNode *avlTree;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mk-MK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struct avlNode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elementType info;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avlTree left;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avlTree right;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int height;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};</a:t>
            </a:r>
          </a:p>
        </p:txBody>
      </p:sp>
      <p:sp>
        <p:nvSpPr>
          <p:cNvPr id="732163" name="Rectangle 3"/>
          <p:cNvSpPr>
            <a:spLocks noChangeArrowheads="1"/>
          </p:cNvSpPr>
          <p:nvPr/>
        </p:nvSpPr>
        <p:spPr bwMode="auto">
          <a:xfrm>
            <a:off x="4572000" y="76200"/>
            <a:ext cx="43434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int height(avlNodeP p)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if( p == NULL 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return -1;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return p-&gt;height;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int max(a,b)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return a&gt;b ? a:b;</a:t>
            </a:r>
            <a:endParaRPr lang="pt-BR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}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48B-51A1-4287-8CE6-A58D4D013261}" type="slidenum">
              <a:rPr lang="en-GB"/>
              <a:pPr/>
              <a:t>3</a:t>
            </a:fld>
            <a:endParaRPr lang="en-GB"/>
          </a:p>
        </p:txBody>
      </p:sp>
      <p:sp>
        <p:nvSpPr>
          <p:cNvPr id="735235" name="Rectangle 3"/>
          <p:cNvSpPr>
            <a:spLocks noChangeArrowheads="1"/>
          </p:cNvSpPr>
          <p:nvPr/>
        </p:nvSpPr>
        <p:spPr bwMode="auto">
          <a:xfrm>
            <a:off x="304800" y="2133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/* Ovaa funkcija moze da se povika samo ako k2 ima levo dete */</a:t>
            </a:r>
            <a:endParaRPr lang="it-IT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/* Pravi rotacija pomegu jazel (k2) i negovoto levo dete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/* Se azuriraat visinite, a potoa se vraka noviot koren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avlNodeP singleRotateWithLeft(avlNodeP k2)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{</a:t>
            </a:r>
            <a:endParaRPr lang="en-US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avlNodeP k1;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k1 = k2-&gt;left;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k2-&gt;left = k1-&gt;right;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k1-&gt;right = k2;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k2-&gt;height = max( height(k2-&gt;left), height(k2-&gt;right) ) + 1;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k1-&gt;height = max( height(k1-&gt;left), k2-&gt;height ) + 1;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return k1; /* Noviot koren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}</a:t>
            </a:r>
          </a:p>
        </p:txBody>
      </p:sp>
      <p:pic>
        <p:nvPicPr>
          <p:cNvPr id="73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4953000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A94-D82A-4EF4-8C08-4B72FF91D6F2}" type="slidenum">
              <a:rPr lang="en-GB"/>
              <a:pPr/>
              <a:t>4</a:t>
            </a:fld>
            <a:endParaRPr lang="en-GB"/>
          </a:p>
        </p:txBody>
      </p:sp>
      <p:sp>
        <p:nvSpPr>
          <p:cNvPr id="736258" name="Rectangle 2"/>
          <p:cNvSpPr>
            <a:spLocks noChangeArrowheads="1"/>
          </p:cNvSpPr>
          <p:nvPr/>
        </p:nvSpPr>
        <p:spPr bwMode="auto">
          <a:xfrm>
            <a:off x="304800" y="24384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/* Ovaa funkcija moze da se povika samo ako k1 ima desno dete */</a:t>
            </a:r>
            <a:endParaRPr lang="it-IT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/* Pravi rotacija pomegu jazel (k1) i negovoto desno dete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/* Se azuriraat visinite, a potoa se vraka noviot koren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avlNodeP singleRotateWithRight(avlNodeP k1)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{</a:t>
            </a:r>
            <a:endParaRPr lang="en-US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avlNodeP k2;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k2 = k1-&gt;right;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k1-&gt;right = k2-&gt;left;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k2-&gt;left = k1;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k1-&gt;height = max( height(k1-&gt;left), height(k1-&gt;right)) + 1;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k2-&gt;height = max( height(k2-&gt;right), k1-&gt;height) + 1;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return k2; /* Noviot koren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}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56388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BE64-F057-4140-AA85-3B6706B154FF}" type="slidenum">
              <a:rPr lang="en-GB"/>
              <a:pPr/>
              <a:t>5</a:t>
            </a:fld>
            <a:endParaRPr lang="en-GB"/>
          </a:p>
        </p:txBody>
      </p:sp>
      <p:sp>
        <p:nvSpPr>
          <p:cNvPr id="737282" name="Rectangle 2"/>
          <p:cNvSpPr>
            <a:spLocks noChangeArrowheads="1"/>
          </p:cNvSpPr>
          <p:nvPr/>
        </p:nvSpPr>
        <p:spPr bwMode="auto">
          <a:xfrm>
            <a:off x="304800" y="28956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/* Ovaa funkcija moze da se povika samo ako k3 ima levo dete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/* i levoto dete na K3 ima desno dete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/* Se pravi leva – desna rotacija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/* se vraka noviot koren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mk-MK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avlNodeP doubleRotateWithLeft(avlNodeP k3 )</a:t>
            </a:r>
            <a:endParaRPr lang="it-IT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it-IT"/>
              <a:t>/* Rotacija pomegu K1 i K2 */</a:t>
            </a:r>
            <a:endParaRPr lang="en-US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k3-&gt;left = singleRotateWithRight( k3-&gt;left );</a:t>
            </a:r>
            <a:endParaRPr lang="it-IT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it-IT"/>
              <a:t>/* Rotacija pomegu K3 i K2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it-IT"/>
              <a:t>return singleRotateWithLeft( k3 );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}</a:t>
            </a:r>
            <a:endParaRPr lang="en-US"/>
          </a:p>
        </p:txBody>
      </p:sp>
      <p:pic>
        <p:nvPicPr>
          <p:cNvPr id="737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64865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F98A-F5E8-4CE9-980C-341061E7E268}" type="slidenum">
              <a:rPr lang="en-GB"/>
              <a:pPr/>
              <a:t>6</a:t>
            </a:fld>
            <a:endParaRPr lang="en-GB"/>
          </a:p>
        </p:txBody>
      </p:sp>
      <p:sp>
        <p:nvSpPr>
          <p:cNvPr id="738306" name="Rectangle 2"/>
          <p:cNvSpPr>
            <a:spLocks noChangeArrowheads="1"/>
          </p:cNvSpPr>
          <p:nvPr/>
        </p:nvSpPr>
        <p:spPr bwMode="auto">
          <a:xfrm>
            <a:off x="304800" y="28956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/* Ovaa funkcija moze da se povika samo ako k3 ima desno dete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/* i desnoto dete na K3 ima levo dete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/* Se pravi desna –leva rotacija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/* se vraka noviot koren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mk-MK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avlNodeP doubleRotateWithRight(avlNodeP k3 )</a:t>
            </a:r>
            <a:endParaRPr lang="en-US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/* Rotate between k1 and k2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k3-&gt;right = singleRotateWithLeft( k3-&gt;right 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/* Rotate between k3 and k2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	</a:t>
            </a:r>
            <a:r>
              <a:rPr lang="en-US"/>
              <a:t>return singleRotateWithRight( k3 );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}</a:t>
            </a:r>
          </a:p>
        </p:txBody>
      </p:sp>
      <p:pic>
        <p:nvPicPr>
          <p:cNvPr id="7383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6359525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E6E8-7D5A-4460-8F19-DA881C36E707}" type="slidenum">
              <a:rPr lang="en-GB"/>
              <a:pPr/>
              <a:t>7</a:t>
            </a:fld>
            <a:endParaRPr lang="en-GB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152400" y="152400"/>
            <a:ext cx="4495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avlTree insert( elementType x, avlTree t 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if( t == NULL 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/* Kreiraj I vrati steblo so eden jazel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</a:t>
            </a:r>
            <a:r>
              <a:rPr lang="en-US"/>
              <a:t>t = new( avlNode ) ;</a:t>
            </a:r>
            <a:endParaRPr lang="de-DE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</a:t>
            </a:r>
            <a:r>
              <a:rPr lang="de-DE"/>
              <a:t>t-&gt;info = x; t-&gt;height = 0;</a:t>
            </a:r>
            <a:endParaRPr lang="en-US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</a:t>
            </a:r>
            <a:r>
              <a:rPr lang="en-US"/>
              <a:t>t-&gt;left = t-&gt;right = NULL;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</a:t>
            </a:r>
            <a:r>
              <a:rPr lang="en-US"/>
              <a:t>if( x &lt; t-&gt;info 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</a:t>
            </a:r>
            <a:r>
              <a:rPr lang="en-US"/>
              <a:t>t-&gt;left = insert( x, t-&gt;left 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if( height( t-&gt;left ) - height( t-&gt;right ) == 2 )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 </a:t>
            </a:r>
            <a:r>
              <a:rPr lang="en-US"/>
              <a:t>if( x &lt; t-&gt;left-&gt;info 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     </a:t>
            </a:r>
            <a:r>
              <a:rPr lang="en-US"/>
              <a:t>t = singleRotateWithLeft( t 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 </a:t>
            </a:r>
            <a:r>
              <a:rPr lang="en-US"/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     </a:t>
            </a:r>
            <a:r>
              <a:rPr lang="en-US"/>
              <a:t>t= doubleRotateWithLeft( t );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}</a:t>
            </a:r>
          </a:p>
        </p:txBody>
      </p:sp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4724400" y="304800"/>
            <a:ext cx="4419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if</a:t>
            </a:r>
            <a:r>
              <a:rPr lang="mk-MK"/>
              <a:t> </a:t>
            </a:r>
            <a:r>
              <a:rPr lang="en-US"/>
              <a:t>( x &gt; t-&gt;info )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 </a:t>
            </a:r>
            <a:r>
              <a:rPr lang="en-US"/>
              <a:t>t-&gt;right = insert( x, t-&gt;right 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if( height( t-&gt;right ) - height( t-&gt;left ) == 2 )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 </a:t>
            </a:r>
            <a:r>
              <a:rPr lang="en-US"/>
              <a:t>if( x &gt; t-&gt;right-&gt;info 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      </a:t>
            </a:r>
            <a:r>
              <a:rPr lang="en-US"/>
              <a:t>t = singleRotateWithRight( t 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 </a:t>
            </a:r>
            <a:r>
              <a:rPr lang="en-US"/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       </a:t>
            </a:r>
            <a:r>
              <a:rPr lang="en-US"/>
              <a:t>t =doubleRotateWithRight( t ); </a:t>
            </a:r>
            <a:endParaRPr lang="mk-MK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}</a:t>
            </a:r>
            <a:endParaRPr lang="it-IT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it-IT"/>
              <a:t>/*Else x e vo stebloto; ne pravime nisto */</a:t>
            </a:r>
            <a:endParaRPr lang="en-US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t-&gt;height = max(height(t-&gt;left),</a:t>
            </a:r>
            <a:endParaRPr lang="mk-MK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k-MK"/>
              <a:t>                           </a:t>
            </a:r>
            <a:r>
              <a:rPr lang="en-US"/>
              <a:t>height(t-&gt;right))+1;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return 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4892-BB99-49CB-92D2-BCC499AA3F41}" type="slidenum">
              <a:rPr lang="en-GB"/>
              <a:pPr/>
              <a:t>8</a:t>
            </a:fld>
            <a:endParaRPr lang="en-GB"/>
          </a:p>
        </p:txBody>
      </p:sp>
      <p:sp>
        <p:nvSpPr>
          <p:cNvPr id="740354" name="Rectangle 2"/>
          <p:cNvSpPr>
            <a:spLocks noChangeArrowheads="1"/>
          </p:cNvSpPr>
          <p:nvPr/>
        </p:nvSpPr>
        <p:spPr bwMode="auto">
          <a:xfrm>
            <a:off x="152400" y="152400"/>
            <a:ext cx="4495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void inorder(avlTree r)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	if (r!=NULL)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   </a:t>
            </a:r>
            <a:r>
              <a:rPr lang="pt-BR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	inorder(r-&gt;left);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  cout &lt;&lt; r-&gt;info&lt;&lt;" ";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  inorder(r-&gt;right);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}</a:t>
            </a:r>
            <a:endParaRPr lang="en-US"/>
          </a:p>
        </p:txBody>
      </p:sp>
      <p:sp>
        <p:nvSpPr>
          <p:cNvPr id="740355" name="Rectangle 3"/>
          <p:cNvSpPr>
            <a:spLocks noChangeArrowheads="1"/>
          </p:cNvSpPr>
          <p:nvPr/>
        </p:nvSpPr>
        <p:spPr bwMode="auto">
          <a:xfrm>
            <a:off x="4724400" y="304800"/>
            <a:ext cx="4419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main()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{           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avlTree p=NULL;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p=insert(15,p);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p=insert(6,p);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p=insert(18,p);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p=insert(3,p);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p=insert(2,p);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p=insert(4,p);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p=insert(7,p);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pt-BR"/>
              <a:t>   </a:t>
            </a:r>
            <a:r>
              <a:rPr lang="en-US"/>
              <a:t>p=insert(13,p);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   p=insert(9,p);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   p=insert(17,p);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   p=insert(20,p);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   inorder(p);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1">
  <a:themeElements>
    <a:clrScheme name="ca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cas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1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1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1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1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1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1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1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1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cas1</Template>
  <TotalTime>3865</TotalTime>
  <Words>526</Words>
  <Application>Microsoft PowerPoint</Application>
  <PresentationFormat>On-screen Show (4:3)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Arial</vt:lpstr>
      <vt:lpstr>Wingdings</vt:lpstr>
      <vt:lpstr>cas1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Презентација на податоци</dc:title>
  <dc:creator>AAA</dc:creator>
  <cp:lastModifiedBy>cveta</cp:lastModifiedBy>
  <cp:revision>253</cp:revision>
  <dcterms:created xsi:type="dcterms:W3CDTF">2008-02-10T22:49:25Z</dcterms:created>
  <dcterms:modified xsi:type="dcterms:W3CDTF">2011-10-28T12:37:30Z</dcterms:modified>
</cp:coreProperties>
</file>