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3613EA7-F152-49DE-9862-71E3154865D4}">
          <p14:sldIdLst>
            <p14:sldId id="256"/>
          </p14:sldIdLst>
        </p14:section>
        <p14:section name="Seção sem Título" id="{23877C99-76A6-4CC9-B4FA-B4B6A2050B5A}">
          <p14:sldIdLst>
            <p14:sldId id="25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_Programador4" initials="A" lastIdx="1" clrIdx="0">
    <p:extLst>
      <p:ext uri="{19B8F6BF-5375-455C-9EA6-DF929625EA0E}">
        <p15:presenceInfo xmlns:p15="http://schemas.microsoft.com/office/powerpoint/2012/main" userId="Aluno_Programador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4T16:47:05.04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38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10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1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83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2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16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66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71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07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7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06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E6DF-D9DA-4540-BFA7-360985F7C0A2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234A-4186-47B8-AAFD-9D411D273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4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161200" y="201001"/>
            <a:ext cx="3625200" cy="87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5445525" y="1512914"/>
            <a:ext cx="1032163" cy="662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455223" y="2612274"/>
            <a:ext cx="1022465" cy="615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088770" y="3662445"/>
            <a:ext cx="1745671" cy="537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C= a + b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413657" y="4714702"/>
            <a:ext cx="1076496" cy="667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39730" y="5709462"/>
            <a:ext cx="3624350" cy="872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Fim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Conector de seta reta 26"/>
          <p:cNvCxnSpPr>
            <a:stCxn id="4" idx="2"/>
            <a:endCxn id="5" idx="0"/>
          </p:cNvCxnSpPr>
          <p:nvPr/>
        </p:nvCxnSpPr>
        <p:spPr>
          <a:xfrm flipH="1">
            <a:off x="5961607" y="1075801"/>
            <a:ext cx="12193" cy="43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5" idx="2"/>
            <a:endCxn id="7" idx="0"/>
          </p:cNvCxnSpPr>
          <p:nvPr/>
        </p:nvCxnSpPr>
        <p:spPr>
          <a:xfrm>
            <a:off x="5961607" y="2175161"/>
            <a:ext cx="4849" cy="43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2"/>
            <a:endCxn id="8" idx="0"/>
          </p:cNvCxnSpPr>
          <p:nvPr/>
        </p:nvCxnSpPr>
        <p:spPr>
          <a:xfrm flipH="1">
            <a:off x="5961606" y="3227418"/>
            <a:ext cx="4850" cy="43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8" idx="2"/>
            <a:endCxn id="9" idx="0"/>
          </p:cNvCxnSpPr>
          <p:nvPr/>
        </p:nvCxnSpPr>
        <p:spPr>
          <a:xfrm flipH="1">
            <a:off x="5951905" y="4200003"/>
            <a:ext cx="9701" cy="51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9" idx="2"/>
            <a:endCxn id="11" idx="0"/>
          </p:cNvCxnSpPr>
          <p:nvPr/>
        </p:nvCxnSpPr>
        <p:spPr>
          <a:xfrm>
            <a:off x="5951905" y="5382494"/>
            <a:ext cx="0" cy="32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9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5605544" y="1163294"/>
            <a:ext cx="888773" cy="5818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Peso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5605545" y="2066924"/>
            <a:ext cx="888772" cy="5818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Altura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731842" y="3182273"/>
            <a:ext cx="2636172" cy="58743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IMC= Peso/ </a:t>
            </a:r>
            <a:r>
              <a:rPr lang="pt-BR" dirty="0" err="1" smtClean="0"/>
              <a:t>Altura.Altura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009103" y="101136"/>
            <a:ext cx="2081651" cy="5292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Inicio</a:t>
            </a:r>
            <a:endParaRPr lang="pt-B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5605541" y="4385651"/>
            <a:ext cx="888773" cy="583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IMC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009712" y="5558114"/>
            <a:ext cx="2081651" cy="5292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Fim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12" name="Conector de seta reta 11"/>
          <p:cNvCxnSpPr>
            <a:stCxn id="8" idx="2"/>
            <a:endCxn id="5" idx="0"/>
          </p:cNvCxnSpPr>
          <p:nvPr/>
        </p:nvCxnSpPr>
        <p:spPr>
          <a:xfrm>
            <a:off x="6049929" y="630382"/>
            <a:ext cx="2" cy="53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2"/>
            <a:endCxn id="6" idx="0"/>
          </p:cNvCxnSpPr>
          <p:nvPr/>
        </p:nvCxnSpPr>
        <p:spPr>
          <a:xfrm>
            <a:off x="6049931" y="1745187"/>
            <a:ext cx="0" cy="32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7" idx="0"/>
          </p:cNvCxnSpPr>
          <p:nvPr/>
        </p:nvCxnSpPr>
        <p:spPr>
          <a:xfrm flipH="1">
            <a:off x="6049928" y="2648816"/>
            <a:ext cx="3" cy="53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9" idx="2"/>
            <a:endCxn id="10" idx="0"/>
          </p:cNvCxnSpPr>
          <p:nvPr/>
        </p:nvCxnSpPr>
        <p:spPr>
          <a:xfrm>
            <a:off x="6049928" y="4968851"/>
            <a:ext cx="610" cy="58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360741" y="181093"/>
            <a:ext cx="182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Inicia o programa 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763359" y="1098856"/>
            <a:ext cx="448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Cria uma variável chamada “peso” e coloca um valor dentro dela 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6763359" y="2053225"/>
            <a:ext cx="4839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Cria uma variável chamada “altura” e coloca um valor dentro dela 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7654302" y="3113022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Cria uma variável chamada “IMC” e guarda o calculo dentro dela 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6627892" y="4442749"/>
            <a:ext cx="3890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Mostra a variável IMC na tela 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7246431" y="5627997"/>
            <a:ext cx="184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Fim do programa </a:t>
            </a:r>
            <a:endParaRPr lang="pt-BR" dirty="0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219139" y="2357870"/>
            <a:ext cx="2126335" cy="75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Magro&lt;18,5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45389" y="3653443"/>
            <a:ext cx="2126335" cy="75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Peso Normal Entre 18,5 a 24,9</a:t>
            </a:r>
            <a:endParaRPr lang="pt-B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45389" y="5027850"/>
            <a:ext cx="2126335" cy="7583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Sobrepeso&gt;25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3" name="Conector de seta reta 42"/>
          <p:cNvCxnSpPr>
            <a:stCxn id="9" idx="1"/>
            <a:endCxn id="39" idx="3"/>
          </p:cNvCxnSpPr>
          <p:nvPr/>
        </p:nvCxnSpPr>
        <p:spPr>
          <a:xfrm flipH="1" flipV="1">
            <a:off x="2345474" y="2737670"/>
            <a:ext cx="3260067" cy="193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9" idx="1"/>
            <a:endCxn id="40" idx="3"/>
          </p:cNvCxnSpPr>
          <p:nvPr/>
        </p:nvCxnSpPr>
        <p:spPr>
          <a:xfrm flipH="1" flipV="1">
            <a:off x="2371724" y="4033243"/>
            <a:ext cx="3233817" cy="64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9" idx="1"/>
            <a:endCxn id="41" idx="3"/>
          </p:cNvCxnSpPr>
          <p:nvPr/>
        </p:nvCxnSpPr>
        <p:spPr>
          <a:xfrm flipH="1">
            <a:off x="2371724" y="4677251"/>
            <a:ext cx="3233817" cy="72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7" idx="2"/>
            <a:endCxn id="9" idx="0"/>
          </p:cNvCxnSpPr>
          <p:nvPr/>
        </p:nvCxnSpPr>
        <p:spPr>
          <a:xfrm>
            <a:off x="6049928" y="3769709"/>
            <a:ext cx="0" cy="61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927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Aluno_Programador4</dc:creator>
  <cp:lastModifiedBy>Aluno_Programador4</cp:lastModifiedBy>
  <cp:revision>6</cp:revision>
  <dcterms:created xsi:type="dcterms:W3CDTF">2025-05-14T19:37:30Z</dcterms:created>
  <dcterms:modified xsi:type="dcterms:W3CDTF">2025-05-14T20:48:30Z</dcterms:modified>
</cp:coreProperties>
</file>