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F6EE0-5029-4CF3-932A-16120EE2EC15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6CC47-8025-44FC-8293-2F68C88E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31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047D-360F-4C87-A548-ADD086933044}" type="datetimeFigureOut">
              <a:rPr lang="pt-BR" smtClean="0"/>
              <a:t>24/06/2022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17EE-9356-4608-864A-61A9BAAF62C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28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047D-360F-4C87-A548-ADD086933044}" type="datetimeFigureOut">
              <a:rPr lang="pt-BR" smtClean="0"/>
              <a:t>24/06/2022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17EE-9356-4608-864A-61A9BAAF62C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261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047D-360F-4C87-A548-ADD086933044}" type="datetimeFigureOut">
              <a:rPr lang="pt-BR" smtClean="0"/>
              <a:t>24/06/2022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17EE-9356-4608-864A-61A9BAAF62C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56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047D-360F-4C87-A548-ADD086933044}" type="datetimeFigureOut">
              <a:rPr lang="pt-BR" smtClean="0"/>
              <a:t>24/06/2022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17EE-9356-4608-864A-61A9BAAF62C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51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047D-360F-4C87-A548-ADD086933044}" type="datetimeFigureOut">
              <a:rPr lang="pt-BR" smtClean="0"/>
              <a:t>24/06/2022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17EE-9356-4608-864A-61A9BAAF62C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56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047D-360F-4C87-A548-ADD086933044}" type="datetimeFigureOut">
              <a:rPr lang="pt-BR" smtClean="0"/>
              <a:t>24/06/2022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17EE-9356-4608-864A-61A9BAAF62C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89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047D-360F-4C87-A548-ADD086933044}" type="datetimeFigureOut">
              <a:rPr lang="pt-BR" smtClean="0"/>
              <a:t>24/06/2022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17EE-9356-4608-864A-61A9BAAF62C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212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047D-360F-4C87-A548-ADD086933044}" type="datetimeFigureOut">
              <a:rPr lang="pt-BR" smtClean="0"/>
              <a:t>24/06/2022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17EE-9356-4608-864A-61A9BAAF62C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57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047D-360F-4C87-A548-ADD086933044}" type="datetimeFigureOut">
              <a:rPr lang="pt-BR" smtClean="0"/>
              <a:t>24/06/2022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17EE-9356-4608-864A-61A9BAAF62C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74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047D-360F-4C87-A548-ADD086933044}" type="datetimeFigureOut">
              <a:rPr lang="pt-BR" smtClean="0"/>
              <a:t>24/06/2022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17EE-9356-4608-864A-61A9BAAF62C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93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047D-360F-4C87-A548-ADD086933044}" type="datetimeFigureOut">
              <a:rPr lang="pt-BR" smtClean="0"/>
              <a:t>24/06/2022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17EE-9356-4608-864A-61A9BAAF62C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0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F047D-360F-4C87-A548-ADD086933044}" type="datetimeFigureOut">
              <a:rPr lang="pt-BR" smtClean="0"/>
              <a:t>24/06/2022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817EE-9356-4608-864A-61A9BAAF62C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394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 para a Direita 4"/>
          <p:cNvSpPr/>
          <p:nvPr/>
        </p:nvSpPr>
        <p:spPr>
          <a:xfrm rot="16200000">
            <a:off x="5888619" y="2472251"/>
            <a:ext cx="665018" cy="362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eta para a Direita 5"/>
          <p:cNvSpPr/>
          <p:nvPr/>
        </p:nvSpPr>
        <p:spPr>
          <a:xfrm rot="17826491">
            <a:off x="6806229" y="2518327"/>
            <a:ext cx="665018" cy="362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 rot="13280704">
            <a:off x="4806276" y="2560218"/>
            <a:ext cx="665018" cy="362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Seta para a Direita 7"/>
          <p:cNvSpPr/>
          <p:nvPr/>
        </p:nvSpPr>
        <p:spPr>
          <a:xfrm>
            <a:off x="7482346" y="3084756"/>
            <a:ext cx="665018" cy="362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Seta para a Direita 8"/>
          <p:cNvSpPr/>
          <p:nvPr/>
        </p:nvSpPr>
        <p:spPr>
          <a:xfrm rot="1545103">
            <a:off x="6847263" y="3827842"/>
            <a:ext cx="665018" cy="362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eta para a Direita 9"/>
          <p:cNvSpPr/>
          <p:nvPr/>
        </p:nvSpPr>
        <p:spPr>
          <a:xfrm rot="5736628">
            <a:off x="5742161" y="3864465"/>
            <a:ext cx="665018" cy="362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Seta para a Direita 10"/>
          <p:cNvSpPr/>
          <p:nvPr/>
        </p:nvSpPr>
        <p:spPr>
          <a:xfrm rot="8854416">
            <a:off x="4670886" y="3864464"/>
            <a:ext cx="665018" cy="362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Seta para a Direita 11"/>
          <p:cNvSpPr/>
          <p:nvPr/>
        </p:nvSpPr>
        <p:spPr>
          <a:xfrm rot="10800000">
            <a:off x="3977015" y="3142921"/>
            <a:ext cx="665018" cy="362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075533" y="2286847"/>
            <a:ext cx="1500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Dados dos equipamentos</a:t>
            </a:r>
            <a:endParaRPr lang="pt-BR" sz="1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833843" y="2139528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Orçamento</a:t>
            </a:r>
            <a:endParaRPr lang="pt-BR" sz="10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047634" y="2139528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Peças</a:t>
            </a:r>
            <a:endParaRPr lang="pt-BR" sz="10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079185" y="317307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Software</a:t>
            </a:r>
            <a:endParaRPr lang="pt-BR" sz="10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077019" y="4205614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Rede social</a:t>
            </a:r>
            <a:endParaRPr lang="pt-BR" sz="10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686001" y="4357523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Modelagem</a:t>
            </a:r>
            <a:endParaRPr lang="pt-BR" sz="10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069565" y="4189480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Materiais</a:t>
            </a:r>
            <a:endParaRPr lang="pt-BR" sz="10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830038" y="3192423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Cadastro de cliente</a:t>
            </a:r>
            <a:endParaRPr lang="pt-BR" sz="1000" dirty="0"/>
          </a:p>
        </p:txBody>
      </p:sp>
      <p:sp>
        <p:nvSpPr>
          <p:cNvPr id="21" name="Seta para a Direita 20"/>
          <p:cNvSpPr/>
          <p:nvPr/>
        </p:nvSpPr>
        <p:spPr>
          <a:xfrm>
            <a:off x="7814855" y="3939005"/>
            <a:ext cx="665018" cy="36255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Fluxograma: Processo 21"/>
          <p:cNvSpPr/>
          <p:nvPr/>
        </p:nvSpPr>
        <p:spPr>
          <a:xfrm>
            <a:off x="4723353" y="3038951"/>
            <a:ext cx="2677673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Projeto de </a:t>
            </a:r>
            <a:r>
              <a:rPr lang="pt-BR" dirty="0" smtClean="0"/>
              <a:t>engenharia</a:t>
            </a:r>
          </a:p>
          <a:p>
            <a:pPr algn="ctr"/>
            <a:r>
              <a:rPr lang="pt-BR" sz="2400" b="1" dirty="0" smtClean="0">
                <a:latin typeface="Chiller" panose="04020404031007020602" pitchFamily="82" charset="0"/>
              </a:rPr>
              <a:t>Martinex 3D</a:t>
            </a:r>
            <a:endParaRPr lang="pt-BR" sz="2400" b="1" dirty="0">
              <a:latin typeface="Chiller" panose="04020404031007020602" pitchFamily="82" charset="0"/>
            </a:endParaRPr>
          </a:p>
        </p:txBody>
      </p:sp>
      <p:sp>
        <p:nvSpPr>
          <p:cNvPr id="23" name="Seta para a Direita 22"/>
          <p:cNvSpPr/>
          <p:nvPr/>
        </p:nvSpPr>
        <p:spPr>
          <a:xfrm>
            <a:off x="7797772" y="4347929"/>
            <a:ext cx="665018" cy="36255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Seta para a Direita 23"/>
          <p:cNvSpPr/>
          <p:nvPr/>
        </p:nvSpPr>
        <p:spPr>
          <a:xfrm rot="17328060">
            <a:off x="7048068" y="1528723"/>
            <a:ext cx="665018" cy="36255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Seta para a Direita 24"/>
          <p:cNvSpPr/>
          <p:nvPr/>
        </p:nvSpPr>
        <p:spPr>
          <a:xfrm rot="1592927">
            <a:off x="8767519" y="3422927"/>
            <a:ext cx="665018" cy="36255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Seta para a Direita 25"/>
          <p:cNvSpPr/>
          <p:nvPr/>
        </p:nvSpPr>
        <p:spPr>
          <a:xfrm rot="19958640">
            <a:off x="8704038" y="2786048"/>
            <a:ext cx="665018" cy="36255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Seta para a Direita 26"/>
          <p:cNvSpPr/>
          <p:nvPr/>
        </p:nvSpPr>
        <p:spPr>
          <a:xfrm rot="13957261">
            <a:off x="4036862" y="1731297"/>
            <a:ext cx="665018" cy="36255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729124" y="1357021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Catálogos</a:t>
            </a:r>
            <a:endParaRPr lang="pt-BR" sz="10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9369057" y="2591240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 smtClean="0"/>
              <a:t>AutoCad</a:t>
            </a:r>
            <a:endParaRPr lang="pt-BR" sz="10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9359587" y="3651599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 smtClean="0"/>
              <a:t>Solidworks</a:t>
            </a:r>
            <a:endParaRPr lang="pt-BR" sz="1000" dirty="0"/>
          </a:p>
        </p:txBody>
      </p:sp>
      <p:sp>
        <p:nvSpPr>
          <p:cNvPr id="34" name="Seta para a Direita 33"/>
          <p:cNvSpPr/>
          <p:nvPr/>
        </p:nvSpPr>
        <p:spPr>
          <a:xfrm>
            <a:off x="7784394" y="4761599"/>
            <a:ext cx="665018" cy="36255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Seta para a Direita 34"/>
          <p:cNvSpPr/>
          <p:nvPr/>
        </p:nvSpPr>
        <p:spPr>
          <a:xfrm rot="1131812">
            <a:off x="6104843" y="6187941"/>
            <a:ext cx="665018" cy="36255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Seta para a Direita 35"/>
          <p:cNvSpPr/>
          <p:nvPr/>
        </p:nvSpPr>
        <p:spPr>
          <a:xfrm rot="5670138">
            <a:off x="5695610" y="4792379"/>
            <a:ext cx="665018" cy="36255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Seta para a Direita 36"/>
          <p:cNvSpPr/>
          <p:nvPr/>
        </p:nvSpPr>
        <p:spPr>
          <a:xfrm rot="16200000">
            <a:off x="5850972" y="1692025"/>
            <a:ext cx="560605" cy="36255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Seta para a Direita 37"/>
          <p:cNvSpPr/>
          <p:nvPr/>
        </p:nvSpPr>
        <p:spPr>
          <a:xfrm rot="20028921">
            <a:off x="7732465" y="2131316"/>
            <a:ext cx="665018" cy="36255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Seta para a Direita 38"/>
          <p:cNvSpPr/>
          <p:nvPr/>
        </p:nvSpPr>
        <p:spPr>
          <a:xfrm rot="18889451">
            <a:off x="7451885" y="1768660"/>
            <a:ext cx="665018" cy="36255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7138738" y="1086860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Hidráulica</a:t>
            </a:r>
            <a:endParaRPr lang="pt-BR" sz="1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952957" y="1448547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Mecânica</a:t>
            </a:r>
            <a:endParaRPr lang="pt-BR" sz="10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8340261" y="1999634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Pneumática</a:t>
            </a:r>
            <a:endParaRPr lang="pt-BR" sz="10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5539449" y="1310493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Dados de preços</a:t>
            </a:r>
            <a:endParaRPr lang="pt-BR" sz="1000" dirty="0"/>
          </a:p>
        </p:txBody>
      </p:sp>
      <p:sp>
        <p:nvSpPr>
          <p:cNvPr id="44" name="Seta para a Direita 43"/>
          <p:cNvSpPr/>
          <p:nvPr/>
        </p:nvSpPr>
        <p:spPr>
          <a:xfrm rot="16200000">
            <a:off x="5846065" y="975796"/>
            <a:ext cx="345096" cy="3625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5624627" y="765168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Pagamento</a:t>
            </a:r>
            <a:endParaRPr lang="pt-BR" sz="1000" dirty="0"/>
          </a:p>
        </p:txBody>
      </p:sp>
      <p:sp>
        <p:nvSpPr>
          <p:cNvPr id="46" name="Seta para Esquerda, para Direita e para Cima 45"/>
          <p:cNvSpPr/>
          <p:nvPr/>
        </p:nvSpPr>
        <p:spPr>
          <a:xfrm>
            <a:off x="5392262" y="288298"/>
            <a:ext cx="1216152" cy="571847"/>
          </a:xfrm>
          <a:prstGeom prst="leftRightUp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635441" y="58183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 smtClean="0"/>
              <a:t>Pix</a:t>
            </a:r>
            <a:endParaRPr lang="pt-BR" sz="10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5651371" y="59243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 smtClean="0"/>
              <a:t>Qr</a:t>
            </a:r>
            <a:r>
              <a:rPr lang="pt-BR" sz="1000" dirty="0" smtClean="0"/>
              <a:t> </a:t>
            </a:r>
            <a:r>
              <a:rPr lang="pt-BR" sz="1000" dirty="0" err="1" smtClean="0"/>
              <a:t>Code</a:t>
            </a:r>
            <a:endParaRPr lang="pt-BR" sz="10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4767477" y="591767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Depósito</a:t>
            </a:r>
            <a:endParaRPr lang="pt-BR" sz="10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5401809" y="5223616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Cadastro do Projeto</a:t>
            </a:r>
            <a:endParaRPr lang="pt-BR" sz="1000" dirty="0"/>
          </a:p>
        </p:txBody>
      </p:sp>
      <p:sp>
        <p:nvSpPr>
          <p:cNvPr id="52" name="Seta para Esquerda, para Direita e para Cima 51"/>
          <p:cNvSpPr/>
          <p:nvPr/>
        </p:nvSpPr>
        <p:spPr>
          <a:xfrm rot="10800000">
            <a:off x="5392262" y="5407942"/>
            <a:ext cx="1216152" cy="571847"/>
          </a:xfrm>
          <a:prstGeom prst="leftRightUp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3957767" y="5435299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Dados do projeto início</a:t>
            </a:r>
            <a:endParaRPr lang="pt-BR" sz="10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584928" y="5435300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Dados do projeto em processo</a:t>
            </a:r>
            <a:endParaRPr lang="pt-BR" sz="10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5321301" y="594525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Dados do projeto final</a:t>
            </a:r>
            <a:endParaRPr lang="pt-BR" sz="10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6785406" y="6401353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Envio por e-mail</a:t>
            </a:r>
            <a:endParaRPr lang="pt-BR" sz="10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8479873" y="3983639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 smtClean="0"/>
              <a:t>LinkedIn</a:t>
            </a:r>
            <a:endParaRPr lang="pt-BR" sz="10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8433235" y="4385472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Instagra</a:t>
            </a:r>
            <a:r>
              <a:rPr lang="pt-BR" sz="1000" dirty="0"/>
              <a:t>m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8433235" y="4794202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 smtClean="0"/>
              <a:t>Facebook</a:t>
            </a:r>
            <a:endParaRPr lang="pt-BR" sz="1000" dirty="0"/>
          </a:p>
        </p:txBody>
      </p:sp>
      <p:sp>
        <p:nvSpPr>
          <p:cNvPr id="62" name="Seta para Esquerda, para Direita e para Cima 61"/>
          <p:cNvSpPr/>
          <p:nvPr/>
        </p:nvSpPr>
        <p:spPr>
          <a:xfrm rot="13990026">
            <a:off x="3286323" y="4371556"/>
            <a:ext cx="1216152" cy="571847"/>
          </a:xfrm>
          <a:prstGeom prst="leftRightUp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4236994" y="5048455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Folha A3</a:t>
            </a:r>
            <a:endParaRPr lang="pt-BR" sz="10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3139502" y="3852257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Filamento PLA</a:t>
            </a:r>
            <a:endParaRPr lang="pt-BR" sz="1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2787841" y="4761599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Impressora 3D</a:t>
            </a:r>
            <a:endParaRPr lang="pt-BR" sz="1000" dirty="0"/>
          </a:p>
        </p:txBody>
      </p:sp>
      <p:sp>
        <p:nvSpPr>
          <p:cNvPr id="66" name="Seta para a Esquerda e para a Direita 65"/>
          <p:cNvSpPr/>
          <p:nvPr/>
        </p:nvSpPr>
        <p:spPr>
          <a:xfrm rot="16049668">
            <a:off x="2324020" y="3051108"/>
            <a:ext cx="664928" cy="484632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2417027" y="273379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Física</a:t>
            </a:r>
            <a:endParaRPr lang="pt-BR" sz="10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399865" y="3608507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Jurídica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5657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12971" cy="358521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71" y="0"/>
            <a:ext cx="6779029" cy="358521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85210"/>
            <a:ext cx="5412971" cy="327279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70" y="3585210"/>
            <a:ext cx="6779030" cy="21145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68" y="5699759"/>
            <a:ext cx="6779031" cy="11582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062547" y="2725613"/>
            <a:ext cx="3827417" cy="1277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FF0000"/>
                </a:solidFill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Martinex 3D</a:t>
            </a:r>
            <a:endParaRPr lang="pt-BR" sz="7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81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64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Chiller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Técnico em Informática</dc:creator>
  <cp:lastModifiedBy>Felipe Martins</cp:lastModifiedBy>
  <cp:revision>10</cp:revision>
  <dcterms:created xsi:type="dcterms:W3CDTF">2022-06-21T21:48:43Z</dcterms:created>
  <dcterms:modified xsi:type="dcterms:W3CDTF">2022-06-24T14:20:22Z</dcterms:modified>
</cp:coreProperties>
</file>