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3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Trabalho sobre a Linguagem Shell Script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Aluno: Saulo Martins Soares da Fonseca</a:t>
            </a:r>
            <a:r>
              <a:rPr lang="pt-BR" dirty="0">
                <a:solidFill>
                  <a:schemeClr val="tx1"/>
                </a:solidFill>
              </a:rPr>
              <a:t/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dirty="0" smtClean="0">
                <a:solidFill>
                  <a:schemeClr val="tx1"/>
                </a:solidFill>
              </a:rPr>
              <a:t>Professor: Francisco Figueiredo Goytacaz Sant’Anna</a:t>
            </a:r>
          </a:p>
        </p:txBody>
      </p:sp>
    </p:spTree>
    <p:extLst>
      <p:ext uri="{BB962C8B-B14F-4D97-AF65-F5344CB8AC3E}">
        <p14:creationId xmlns:p14="http://schemas.microsoft.com/office/powerpoint/2010/main" val="197552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Origens e Influências</a:t>
            </a:r>
          </a:p>
          <a:p>
            <a:r>
              <a:rPr lang="pt-BR" dirty="0" smtClean="0"/>
              <a:t>Classificação da Linguagem</a:t>
            </a:r>
          </a:p>
          <a:p>
            <a:r>
              <a:rPr lang="pt-BR" dirty="0" smtClean="0"/>
              <a:t>Estruturas (Variáveis, Controles de Fluxo e Repetição)</a:t>
            </a:r>
          </a:p>
          <a:p>
            <a:r>
              <a:rPr lang="pt-BR" dirty="0" smtClean="0"/>
              <a:t>Funcionalidade</a:t>
            </a:r>
          </a:p>
          <a:p>
            <a:r>
              <a:rPr lang="pt-BR" dirty="0" smtClean="0"/>
              <a:t>Análise de Comparativa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004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Origens e Influências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85320" y="1650370"/>
            <a:ext cx="3501080" cy="3777622"/>
          </a:xfrm>
        </p:spPr>
        <p:txBody>
          <a:bodyPr>
            <a:normAutofit/>
          </a:bodyPr>
          <a:lstStyle/>
          <a:p>
            <a:r>
              <a:rPr lang="pt-BR" sz="1400" dirty="0" smtClean="0"/>
              <a:t>Linguagem Shell Script.</a:t>
            </a:r>
          </a:p>
          <a:p>
            <a:r>
              <a:rPr lang="pt-BR" sz="1400" dirty="0" smtClean="0"/>
              <a:t>Sistemas Operativos baseados em GNU/Unix.</a:t>
            </a:r>
          </a:p>
          <a:p>
            <a:r>
              <a:rPr lang="pt-BR" sz="1400" dirty="0" smtClean="0"/>
              <a:t>Ken Thompson, 1971.</a:t>
            </a:r>
          </a:p>
          <a:p>
            <a:r>
              <a:rPr lang="pt-BR" sz="1400" dirty="0" smtClean="0"/>
              <a:t>Shell </a:t>
            </a:r>
            <a:r>
              <a:rPr lang="pt-BR" sz="1400" dirty="0" err="1" smtClean="0"/>
              <a:t>Bourne</a:t>
            </a:r>
            <a:r>
              <a:rPr lang="pt-BR" sz="1400" dirty="0" smtClean="0"/>
              <a:t>, 1977.</a:t>
            </a:r>
          </a:p>
          <a:p>
            <a:endParaRPr lang="pt-BR" sz="14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126" y="1503464"/>
            <a:ext cx="5766486" cy="366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71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Classificação da Linguagem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56044" y="1968843"/>
            <a:ext cx="3210226" cy="3777622"/>
          </a:xfrm>
        </p:spPr>
        <p:txBody>
          <a:bodyPr/>
          <a:lstStyle/>
          <a:p>
            <a:r>
              <a:rPr lang="pt-BR" dirty="0" smtClean="0"/>
              <a:t>Imperativo: Estrutura de repetição, estruturas de </a:t>
            </a:r>
            <a:r>
              <a:rPr lang="pt-BR" dirty="0"/>
              <a:t>r</a:t>
            </a:r>
            <a:r>
              <a:rPr lang="pt-BR" dirty="0" smtClean="0"/>
              <a:t>epetição, mudança de comportamento de variáveis, </a:t>
            </a:r>
          </a:p>
          <a:p>
            <a:r>
              <a:rPr lang="pt-BR" dirty="0" smtClean="0"/>
              <a:t>Procedural: Pode-se criar e reutilizar sub-rotinas a qualquer momento, somente, respeitando 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271" y="1905000"/>
            <a:ext cx="2457143" cy="2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30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57555"/>
          </a:xfrm>
        </p:spPr>
        <p:txBody>
          <a:bodyPr/>
          <a:lstStyle/>
          <a:p>
            <a:r>
              <a:rPr lang="pt-BR" dirty="0" smtClean="0"/>
              <a:t>Funcionalidade: </a:t>
            </a:r>
            <a:r>
              <a:rPr lang="pt-BR" dirty="0" err="1" smtClean="0"/>
              <a:t>Pipe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92925" y="1581665"/>
            <a:ext cx="3037231" cy="3777622"/>
          </a:xfrm>
        </p:spPr>
        <p:txBody>
          <a:bodyPr/>
          <a:lstStyle/>
          <a:p>
            <a:r>
              <a:rPr lang="pt-BR" dirty="0" smtClean="0"/>
              <a:t>Encadeamento de comandos. </a:t>
            </a:r>
          </a:p>
          <a:p>
            <a:r>
              <a:rPr lang="pt-BR" dirty="0" err="1" smtClean="0"/>
              <a:t>Stdout</a:t>
            </a:r>
            <a:r>
              <a:rPr lang="pt-BR" dirty="0" smtClean="0"/>
              <a:t> torna-se </a:t>
            </a:r>
            <a:r>
              <a:rPr lang="pt-BR" dirty="0" err="1" smtClean="0"/>
              <a:t>Stdin</a:t>
            </a:r>
            <a:r>
              <a:rPr lang="pt-BR" dirty="0" smtClean="0"/>
              <a:t> de outro programa.</a:t>
            </a:r>
          </a:p>
          <a:p>
            <a:r>
              <a:rPr lang="pt-BR" dirty="0" err="1" smtClean="0"/>
              <a:t>Stderr</a:t>
            </a:r>
            <a:r>
              <a:rPr lang="pt-BR" dirty="0" smtClean="0"/>
              <a:t>: recebe um erro do encadeamento. 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930" y="1581665"/>
            <a:ext cx="3031524" cy="425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40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Funcionalidade: </a:t>
            </a:r>
            <a:r>
              <a:rPr lang="pt-BR" dirty="0" err="1" smtClean="0"/>
              <a:t>Pipe</a:t>
            </a:r>
            <a:r>
              <a:rPr lang="pt-BR" dirty="0"/>
              <a:t> </a:t>
            </a:r>
            <a:r>
              <a:rPr lang="pt-BR" b="1" dirty="0" smtClean="0"/>
              <a:t>- Shell Script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224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7679659" cy="776322"/>
          </a:xfrm>
        </p:spPr>
        <p:txBody>
          <a:bodyPr/>
          <a:lstStyle/>
          <a:p>
            <a:r>
              <a:rPr lang="pt-BR" dirty="0"/>
              <a:t>Funcionalidade: </a:t>
            </a:r>
            <a:r>
              <a:rPr lang="pt-BR" dirty="0" err="1" smtClean="0"/>
              <a:t>Pipe</a:t>
            </a:r>
            <a:r>
              <a:rPr lang="pt-BR" dirty="0" smtClean="0"/>
              <a:t> </a:t>
            </a:r>
            <a:r>
              <a:rPr lang="pt-BR" b="1" dirty="0" smtClean="0"/>
              <a:t>em Python</a:t>
            </a:r>
            <a:endParaRPr lang="pt-BR" b="1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7371" y="1278065"/>
            <a:ext cx="8570766" cy="533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60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7210102" cy="768085"/>
          </a:xfrm>
        </p:spPr>
        <p:txBody>
          <a:bodyPr/>
          <a:lstStyle/>
          <a:p>
            <a:r>
              <a:rPr lang="pt-BR" dirty="0"/>
              <a:t>Funcionalidade: </a:t>
            </a:r>
            <a:r>
              <a:rPr lang="pt-BR" dirty="0" err="1"/>
              <a:t>Pipe</a:t>
            </a:r>
            <a:r>
              <a:rPr lang="pt-BR" dirty="0"/>
              <a:t> </a:t>
            </a:r>
            <a:r>
              <a:rPr lang="pt-BR" b="1" dirty="0"/>
              <a:t>em </a:t>
            </a:r>
            <a:r>
              <a:rPr lang="pt-BR" b="1" dirty="0" smtClean="0"/>
              <a:t>Java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55" y="1190746"/>
            <a:ext cx="9652844" cy="549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93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9917" y="2986565"/>
            <a:ext cx="3600255" cy="817512"/>
          </a:xfrm>
        </p:spPr>
        <p:txBody>
          <a:bodyPr>
            <a:noAutofit/>
          </a:bodyPr>
          <a:lstStyle/>
          <a:p>
            <a:r>
              <a:rPr lang="pt-BR" sz="4800" b="1" dirty="0" smtClean="0"/>
              <a:t>Obrigado</a:t>
            </a:r>
            <a:r>
              <a:rPr lang="pt-BR" sz="4800" b="1" dirty="0" smtClean="0"/>
              <a:t>!</a:t>
            </a:r>
            <a:endParaRPr lang="pt-BR" sz="4800" b="1" dirty="0"/>
          </a:p>
        </p:txBody>
      </p:sp>
    </p:spTree>
    <p:extLst>
      <p:ext uri="{BB962C8B-B14F-4D97-AF65-F5344CB8AC3E}">
        <p14:creationId xmlns:p14="http://schemas.microsoft.com/office/powerpoint/2010/main" val="62598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149</TotalTime>
  <Words>130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Cacho</vt:lpstr>
      <vt:lpstr>Trabalho sobre a Linguagem Shell Script</vt:lpstr>
      <vt:lpstr>Sumário</vt:lpstr>
      <vt:lpstr>Origens e Influências</vt:lpstr>
      <vt:lpstr>Classificação da Linguagem</vt:lpstr>
      <vt:lpstr>Funcionalidade: Pipe</vt:lpstr>
      <vt:lpstr>Funcionalidade: Pipe - Shell Script</vt:lpstr>
      <vt:lpstr>Funcionalidade: Pipe em Python</vt:lpstr>
      <vt:lpstr>Funcionalidade: Pipe em Java</vt:lpstr>
      <vt:lpstr>Obrigado!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Saulo Martins</dc:creator>
  <cp:lastModifiedBy>Saulo Martins</cp:lastModifiedBy>
  <cp:revision>17</cp:revision>
  <dcterms:created xsi:type="dcterms:W3CDTF">2019-09-08T19:53:50Z</dcterms:created>
  <dcterms:modified xsi:type="dcterms:W3CDTF">2019-09-16T00:00:28Z</dcterms:modified>
</cp:coreProperties>
</file>