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 sobre a Linguagem Shell 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Saulo Martins Soares da Fonseca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Professor: Francisco Figueiredo Goytacaz Sant’Anna</a:t>
            </a:r>
          </a:p>
        </p:txBody>
      </p:sp>
    </p:spTree>
    <p:extLst>
      <p:ext uri="{BB962C8B-B14F-4D97-AF65-F5344CB8AC3E}">
        <p14:creationId xmlns:p14="http://schemas.microsoft.com/office/powerpoint/2010/main" val="19755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</a:p>
          <a:p>
            <a:r>
              <a:rPr lang="pt-BR" dirty="0" smtClean="0"/>
              <a:t>Classificação da Linguagem</a:t>
            </a:r>
          </a:p>
          <a:p>
            <a:r>
              <a:rPr lang="pt-BR" dirty="0" smtClean="0"/>
              <a:t>Estruturas (Variáveis, Controles de Fluxo e Repetição)</a:t>
            </a:r>
          </a:p>
          <a:p>
            <a:r>
              <a:rPr lang="pt-BR" dirty="0" smtClean="0"/>
              <a:t>Funcionalidade</a:t>
            </a:r>
          </a:p>
          <a:p>
            <a:r>
              <a:rPr lang="pt-BR" dirty="0" smtClean="0"/>
              <a:t>Análise de Comparativa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0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5320" y="1650370"/>
            <a:ext cx="3501080" cy="37776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Linguagem Shell Script.</a:t>
            </a:r>
          </a:p>
          <a:p>
            <a:r>
              <a:rPr lang="pt-BR" sz="1400" dirty="0" smtClean="0"/>
              <a:t>Sistemas Operativos baseados em GNU/Unix.</a:t>
            </a:r>
          </a:p>
          <a:p>
            <a:r>
              <a:rPr lang="pt-BR" sz="1400" dirty="0" smtClean="0"/>
              <a:t>Ken Thompson, 1971.</a:t>
            </a:r>
          </a:p>
          <a:p>
            <a:r>
              <a:rPr lang="pt-BR" sz="1400" dirty="0" smtClean="0"/>
              <a:t>Shell </a:t>
            </a:r>
            <a:r>
              <a:rPr lang="pt-BR" sz="1400" dirty="0" err="1" smtClean="0"/>
              <a:t>Bourne</a:t>
            </a:r>
            <a:r>
              <a:rPr lang="pt-BR" sz="1400" dirty="0" smtClean="0"/>
              <a:t>, 1977.</a:t>
            </a:r>
          </a:p>
          <a:p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1503464"/>
            <a:ext cx="5766486" cy="36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6044" y="1968843"/>
            <a:ext cx="3210226" cy="3777622"/>
          </a:xfrm>
        </p:spPr>
        <p:txBody>
          <a:bodyPr/>
          <a:lstStyle/>
          <a:p>
            <a:r>
              <a:rPr lang="pt-BR" dirty="0" smtClean="0"/>
              <a:t>Imperativo: Estrutura de repetição, estruturas de </a:t>
            </a:r>
            <a:r>
              <a:rPr lang="pt-BR" dirty="0"/>
              <a:t>r</a:t>
            </a:r>
            <a:r>
              <a:rPr lang="pt-BR" dirty="0" smtClean="0"/>
              <a:t>epetição, mudança de comportamento de variáveis, </a:t>
            </a:r>
          </a:p>
          <a:p>
            <a:r>
              <a:rPr lang="pt-BR" dirty="0" smtClean="0"/>
              <a:t>Procedural: Pode-se criar e reutilizar sub-rotinas a qualquer momento, somente, respeitando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1" y="1905000"/>
            <a:ext cx="2457143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7555"/>
          </a:xfrm>
        </p:spPr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581665"/>
            <a:ext cx="3037231" cy="3777622"/>
          </a:xfrm>
        </p:spPr>
        <p:txBody>
          <a:bodyPr/>
          <a:lstStyle/>
          <a:p>
            <a:r>
              <a:rPr lang="pt-BR" dirty="0" smtClean="0"/>
              <a:t>Encadeamento de comandos. </a:t>
            </a:r>
          </a:p>
          <a:p>
            <a:r>
              <a:rPr lang="pt-BR" dirty="0" err="1" smtClean="0"/>
              <a:t>Stdout</a:t>
            </a:r>
            <a:r>
              <a:rPr lang="pt-BR" dirty="0" smtClean="0"/>
              <a:t> torna-se </a:t>
            </a:r>
            <a:r>
              <a:rPr lang="pt-BR" dirty="0" err="1" smtClean="0"/>
              <a:t>Stdin</a:t>
            </a:r>
            <a:r>
              <a:rPr lang="pt-BR" dirty="0" smtClean="0"/>
              <a:t> de outro programa.</a:t>
            </a:r>
          </a:p>
          <a:p>
            <a:r>
              <a:rPr lang="pt-BR" dirty="0" err="1" smtClean="0"/>
              <a:t>Stderr</a:t>
            </a:r>
            <a:r>
              <a:rPr lang="pt-BR" dirty="0" smtClean="0"/>
              <a:t>: recebe um erro do encadeamento.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30" y="1581665"/>
            <a:ext cx="3031524" cy="42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r>
              <a:rPr lang="pt-BR" dirty="0"/>
              <a:t> </a:t>
            </a:r>
            <a:r>
              <a:rPr lang="pt-BR" b="1" dirty="0" smtClean="0"/>
              <a:t>- Shell 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679659" cy="776322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 smtClean="0"/>
              <a:t>Pipe</a:t>
            </a:r>
            <a:r>
              <a:rPr lang="pt-BR" dirty="0" smtClean="0"/>
              <a:t> </a:t>
            </a:r>
            <a:r>
              <a:rPr lang="pt-BR" b="1" dirty="0" smtClean="0"/>
              <a:t>em Python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6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210102" cy="768085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/>
              <a:t>Pipe</a:t>
            </a:r>
            <a:r>
              <a:rPr lang="pt-BR" dirty="0"/>
              <a:t> </a:t>
            </a:r>
            <a:r>
              <a:rPr lang="pt-BR" b="1" dirty="0"/>
              <a:t>em </a:t>
            </a:r>
            <a:r>
              <a:rPr lang="pt-BR" b="1" dirty="0" smtClean="0"/>
              <a:t>Java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55" y="1190746"/>
            <a:ext cx="9652844" cy="54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0490" y="1330760"/>
            <a:ext cx="3600255" cy="817512"/>
          </a:xfrm>
        </p:spPr>
        <p:txBody>
          <a:bodyPr>
            <a:noAutofit/>
          </a:bodyPr>
          <a:lstStyle/>
          <a:p>
            <a:r>
              <a:rPr lang="pt-BR" sz="4800" b="1" dirty="0" smtClean="0"/>
              <a:t>Obrigado!!</a:t>
            </a:r>
            <a:endParaRPr lang="pt-BR" sz="48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24" y="2442901"/>
            <a:ext cx="1817474" cy="16097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018" y="2442902"/>
            <a:ext cx="1565190" cy="16097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655" y="2442901"/>
            <a:ext cx="1608180" cy="16097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9608" y="4347255"/>
            <a:ext cx="1565190" cy="15716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0018" y="4347254"/>
            <a:ext cx="1565190" cy="157162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479956" y="5231920"/>
            <a:ext cx="160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9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</TotalTime>
  <Words>131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Cacho</vt:lpstr>
      <vt:lpstr>Trabalho sobre a Linguagem Shell Script</vt:lpstr>
      <vt:lpstr>Sumário</vt:lpstr>
      <vt:lpstr>Origens e Influências</vt:lpstr>
      <vt:lpstr>Classificação da Linguagem</vt:lpstr>
      <vt:lpstr>Funcionalidade: Pipe</vt:lpstr>
      <vt:lpstr>Funcionalidade: Pipe - Shell Script</vt:lpstr>
      <vt:lpstr>Funcionalidade: Pipe em Python</vt:lpstr>
      <vt:lpstr>Funcionalidade: Pipe em Java</vt:lpstr>
      <vt:lpstr>Obrigado!!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Martins</dc:creator>
  <cp:lastModifiedBy>Saulo Martins</cp:lastModifiedBy>
  <cp:revision>16</cp:revision>
  <dcterms:created xsi:type="dcterms:W3CDTF">2019-09-08T19:53:50Z</dcterms:created>
  <dcterms:modified xsi:type="dcterms:W3CDTF">2019-09-15T22:53:43Z</dcterms:modified>
</cp:coreProperties>
</file>