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subprocess-in-Python" TargetMode="External"/><Relationship Id="rId2" Type="http://schemas.openxmlformats.org/officeDocument/2006/relationships/hyperlink" Target="https://docs.python.org/3.4/library/subpro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eloper.com/java/data/understanding-java-process-and-java-processbuild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Trabalho sobre a Linguagem Shell 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Saulo Martins Soares da Fonseca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Professor: </a:t>
            </a:r>
            <a:r>
              <a:rPr lang="pt-BR" dirty="0" smtClean="0">
                <a:solidFill>
                  <a:schemeClr val="tx1"/>
                </a:solidFill>
              </a:rPr>
              <a:t>Francisco </a:t>
            </a:r>
            <a:r>
              <a:rPr lang="pt-BR" dirty="0" smtClean="0">
                <a:solidFill>
                  <a:schemeClr val="tx1"/>
                </a:solidFill>
              </a:rPr>
              <a:t>Sant’Anna</a:t>
            </a:r>
          </a:p>
        </p:txBody>
      </p:sp>
    </p:spTree>
    <p:extLst>
      <p:ext uri="{BB962C8B-B14F-4D97-AF65-F5344CB8AC3E}">
        <p14:creationId xmlns:p14="http://schemas.microsoft.com/office/powerpoint/2010/main" val="19755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Origens e Influências</a:t>
            </a:r>
          </a:p>
          <a:p>
            <a:r>
              <a:rPr lang="pt-BR" dirty="0" smtClean="0"/>
              <a:t>Classificação da Linguagem</a:t>
            </a:r>
          </a:p>
          <a:p>
            <a:r>
              <a:rPr lang="pt-BR" dirty="0" smtClean="0"/>
              <a:t>Estruturas (Variáveis, Controles de Fluxo e Repetição)</a:t>
            </a:r>
          </a:p>
          <a:p>
            <a:r>
              <a:rPr lang="pt-BR" dirty="0" smtClean="0"/>
              <a:t>Funcionalidade</a:t>
            </a:r>
          </a:p>
          <a:p>
            <a:r>
              <a:rPr lang="pt-BR" dirty="0" smtClean="0"/>
              <a:t>Expressividade/Análise de Comparativa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0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Origens e Influências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5320" y="1650370"/>
            <a:ext cx="3501080" cy="377762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Linguagem Shell Script.</a:t>
            </a:r>
          </a:p>
          <a:p>
            <a:r>
              <a:rPr lang="pt-BR" sz="1400" dirty="0" smtClean="0"/>
              <a:t>Sistemas Operativos baseados em GNU/Unix.</a:t>
            </a:r>
          </a:p>
          <a:p>
            <a:r>
              <a:rPr lang="pt-BR" sz="1400" dirty="0" smtClean="0"/>
              <a:t>Ken Thompson, 1971.</a:t>
            </a:r>
          </a:p>
          <a:p>
            <a:r>
              <a:rPr lang="pt-BR" sz="1400" dirty="0" smtClean="0"/>
              <a:t>Shell </a:t>
            </a:r>
            <a:r>
              <a:rPr lang="pt-BR" sz="1400" dirty="0" err="1" smtClean="0"/>
              <a:t>Bourne</a:t>
            </a:r>
            <a:r>
              <a:rPr lang="pt-BR" sz="1400" dirty="0" smtClean="0"/>
              <a:t>, 1977.</a:t>
            </a:r>
          </a:p>
          <a:p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6" y="1503464"/>
            <a:ext cx="5766486" cy="36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6044" y="1968843"/>
            <a:ext cx="3210226" cy="3777622"/>
          </a:xfrm>
        </p:spPr>
        <p:txBody>
          <a:bodyPr/>
          <a:lstStyle/>
          <a:p>
            <a:r>
              <a:rPr lang="pt-BR" dirty="0" smtClean="0"/>
              <a:t>Imperativo: Estrutura de repetição, estruturas de decisão, mudança de comportamento de variáveis, </a:t>
            </a:r>
          </a:p>
          <a:p>
            <a:r>
              <a:rPr lang="pt-BR" dirty="0" smtClean="0"/>
              <a:t>Procedural: Pode-se criar e reutilizar sub-rotinas a qualquer momento.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1" y="1905000"/>
            <a:ext cx="2457143" cy="200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1" y="4173449"/>
            <a:ext cx="4226338" cy="22097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19" y="1904999"/>
            <a:ext cx="3941060" cy="213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7555"/>
          </a:xfrm>
        </p:spPr>
        <p:txBody>
          <a:bodyPr/>
          <a:lstStyle/>
          <a:p>
            <a:r>
              <a:rPr lang="pt-BR" dirty="0" smtClean="0"/>
              <a:t>Funcionalidade: </a:t>
            </a:r>
            <a:r>
              <a:rPr lang="pt-BR" dirty="0" err="1" smtClean="0"/>
              <a:t>Pipe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581665"/>
            <a:ext cx="3037231" cy="3777622"/>
          </a:xfrm>
        </p:spPr>
        <p:txBody>
          <a:bodyPr/>
          <a:lstStyle/>
          <a:p>
            <a:r>
              <a:rPr lang="pt-BR" dirty="0" smtClean="0"/>
              <a:t>Encadeamento de comandos. </a:t>
            </a:r>
          </a:p>
          <a:p>
            <a:r>
              <a:rPr lang="pt-BR" dirty="0" err="1" smtClean="0"/>
              <a:t>Stdout</a:t>
            </a:r>
            <a:r>
              <a:rPr lang="pt-BR" dirty="0" smtClean="0"/>
              <a:t> torna-se </a:t>
            </a:r>
            <a:r>
              <a:rPr lang="pt-BR" dirty="0" err="1" smtClean="0"/>
              <a:t>Stdin</a:t>
            </a:r>
            <a:r>
              <a:rPr lang="pt-BR" dirty="0" smtClean="0"/>
              <a:t> de outro programa.</a:t>
            </a:r>
          </a:p>
          <a:p>
            <a:r>
              <a:rPr lang="pt-BR" dirty="0" err="1" smtClean="0"/>
              <a:t>Stderr</a:t>
            </a:r>
            <a:r>
              <a:rPr lang="pt-BR" dirty="0" smtClean="0"/>
              <a:t>: recebe um erro do encadeamento.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7" y="1499286"/>
            <a:ext cx="4118919" cy="43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2755"/>
          </a:xfrm>
        </p:spPr>
        <p:txBody>
          <a:bodyPr/>
          <a:lstStyle/>
          <a:p>
            <a:r>
              <a:rPr lang="pt-BR" dirty="0" smtClean="0"/>
              <a:t>Funcionalidade: </a:t>
            </a:r>
            <a:r>
              <a:rPr lang="pt-BR" dirty="0" err="1" smtClean="0"/>
              <a:t>Pipe</a:t>
            </a:r>
            <a:r>
              <a:rPr lang="pt-BR" dirty="0"/>
              <a:t> </a:t>
            </a:r>
            <a:r>
              <a:rPr lang="pt-BR" dirty="0" smtClean="0"/>
              <a:t>-</a:t>
            </a:r>
            <a:r>
              <a:rPr lang="pt-BR" b="1" dirty="0" smtClean="0"/>
              <a:t> Shell Script</a:t>
            </a:r>
            <a:endParaRPr lang="pt-BR" b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63" y="1356326"/>
            <a:ext cx="7785868" cy="4805576"/>
          </a:xfrm>
        </p:spPr>
      </p:pic>
    </p:spTree>
    <p:extLst>
      <p:ext uri="{BB962C8B-B14F-4D97-AF65-F5344CB8AC3E}">
        <p14:creationId xmlns:p14="http://schemas.microsoft.com/office/powerpoint/2010/main" val="23622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679659" cy="776322"/>
          </a:xfrm>
        </p:spPr>
        <p:txBody>
          <a:bodyPr/>
          <a:lstStyle/>
          <a:p>
            <a:r>
              <a:rPr lang="pt-BR" dirty="0"/>
              <a:t>Funcionalidade: </a:t>
            </a:r>
            <a:r>
              <a:rPr lang="pt-BR" dirty="0" err="1" smtClean="0"/>
              <a:t>Pipe</a:t>
            </a:r>
            <a:r>
              <a:rPr lang="pt-BR" dirty="0" smtClean="0"/>
              <a:t> </a:t>
            </a:r>
            <a:r>
              <a:rPr lang="pt-BR" b="1" dirty="0" smtClean="0"/>
              <a:t>em Python</a:t>
            </a:r>
            <a:endParaRPr lang="pt-BR" b="1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279" y="1294540"/>
            <a:ext cx="8570766" cy="53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210102" cy="768085"/>
          </a:xfrm>
        </p:spPr>
        <p:txBody>
          <a:bodyPr/>
          <a:lstStyle/>
          <a:p>
            <a:r>
              <a:rPr lang="pt-BR" dirty="0"/>
              <a:t>Funcionalidade: </a:t>
            </a:r>
            <a:r>
              <a:rPr lang="pt-BR" dirty="0" err="1"/>
              <a:t>Pipe</a:t>
            </a:r>
            <a:r>
              <a:rPr lang="pt-BR" dirty="0"/>
              <a:t> </a:t>
            </a:r>
            <a:r>
              <a:rPr lang="pt-BR" b="1" dirty="0"/>
              <a:t>em </a:t>
            </a:r>
            <a:r>
              <a:rPr lang="pt-BR" b="1" dirty="0" smtClean="0"/>
              <a:t>Java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55" y="1190746"/>
            <a:ext cx="9652844" cy="54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61309" y="1615044"/>
            <a:ext cx="9343303" cy="4296178"/>
          </a:xfrm>
        </p:spPr>
        <p:txBody>
          <a:bodyPr/>
          <a:lstStyle/>
          <a:p>
            <a:r>
              <a:rPr lang="pt-BR" dirty="0"/>
              <a:t>The Python Standard Library. Disponível </a:t>
            </a:r>
            <a:r>
              <a:rPr lang="pt-BR" dirty="0" smtClean="0"/>
              <a:t>em:</a:t>
            </a:r>
            <a:br>
              <a:rPr lang="pt-BR" dirty="0" smtClean="0"/>
            </a:br>
            <a:r>
              <a:rPr lang="pt-BR" dirty="0"/>
              <a:t> </a:t>
            </a:r>
            <a:r>
              <a:rPr lang="pt-BR" dirty="0">
                <a:hlinkClick r:id="rId2"/>
              </a:rPr>
              <a:t>https://docs.python.org/3.4/library/subprocess.html</a:t>
            </a:r>
            <a:r>
              <a:rPr lang="pt-BR" dirty="0"/>
              <a:t>. </a:t>
            </a:r>
            <a:r>
              <a:rPr lang="pt-BR" dirty="0" smtClean="0"/>
              <a:t>Acesso </a:t>
            </a:r>
            <a:r>
              <a:rPr lang="pt-BR" dirty="0"/>
              <a:t>em: 26 ago. 2019. </a:t>
            </a:r>
          </a:p>
          <a:p>
            <a:r>
              <a:rPr lang="en-US" dirty="0"/>
              <a:t>What is </a:t>
            </a:r>
            <a:r>
              <a:rPr lang="en-US" dirty="0" err="1"/>
              <a:t>subprocess</a:t>
            </a:r>
            <a:r>
              <a:rPr lang="en-US" dirty="0"/>
              <a:t> in Python?. </a:t>
            </a:r>
            <a:r>
              <a:rPr lang="en-US" dirty="0" err="1"/>
              <a:t>Disponível</a:t>
            </a:r>
            <a:r>
              <a:rPr lang="en-US" dirty="0"/>
              <a:t> em: </a:t>
            </a:r>
            <a:r>
              <a:rPr lang="en-US" dirty="0">
                <a:hlinkClick r:id="rId3"/>
              </a:rPr>
              <a:t>https://www.quora.com/What-is-subprocess-in-Python</a:t>
            </a:r>
            <a:r>
              <a:rPr lang="en-US" dirty="0"/>
              <a:t>. </a:t>
            </a:r>
            <a:r>
              <a:rPr lang="en-US" dirty="0" err="1"/>
              <a:t>Acesso</a:t>
            </a:r>
            <a:r>
              <a:rPr lang="en-US" dirty="0"/>
              <a:t> em: 30 ago. 2019.</a:t>
            </a:r>
          </a:p>
          <a:p>
            <a:r>
              <a:rPr lang="pt-BR" dirty="0" err="1"/>
              <a:t>Understanding</a:t>
            </a:r>
            <a:r>
              <a:rPr lang="pt-BR" dirty="0"/>
              <a:t> Java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Java </a:t>
            </a:r>
            <a:r>
              <a:rPr lang="pt-BR" dirty="0" err="1"/>
              <a:t>ProcessBuilder</a:t>
            </a:r>
            <a:r>
              <a:rPr lang="pt-BR" dirty="0"/>
              <a:t> em: </a:t>
            </a:r>
            <a:r>
              <a:rPr lang="pt-BR" dirty="0">
                <a:hlinkClick r:id="rId4"/>
              </a:rPr>
              <a:t>https://www.developer.com/java/data/understanding-java-process-and-java-processbuilder.html</a:t>
            </a:r>
            <a:r>
              <a:rPr lang="pt-BR" dirty="0"/>
              <a:t>. Acesso: 30 ago. 2019.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47193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565</TotalTime>
  <Words>134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Cacho</vt:lpstr>
      <vt:lpstr>Trabalho sobre a Linguagem Shell Script</vt:lpstr>
      <vt:lpstr>Sumário</vt:lpstr>
      <vt:lpstr>Origens e Influências</vt:lpstr>
      <vt:lpstr>Classificação da Linguagem</vt:lpstr>
      <vt:lpstr>Funcionalidade: Pipe</vt:lpstr>
      <vt:lpstr>Funcionalidade: Pipe - Shell Script</vt:lpstr>
      <vt:lpstr>Funcionalidade: Pipe em Python</vt:lpstr>
      <vt:lpstr>Funcionalidade: Pipe em Java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Martins</dc:creator>
  <cp:lastModifiedBy>Saulo Martins</cp:lastModifiedBy>
  <cp:revision>27</cp:revision>
  <dcterms:created xsi:type="dcterms:W3CDTF">2019-09-08T19:53:50Z</dcterms:created>
  <dcterms:modified xsi:type="dcterms:W3CDTF">2019-09-18T01:52:17Z</dcterms:modified>
</cp:coreProperties>
</file>