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</a:t>
            </a:r>
            <a:r>
              <a:rPr lang="pt-BR" dirty="0" smtClean="0"/>
              <a:t>Linguagem</a:t>
            </a:r>
            <a:endParaRPr lang="pt-BR" dirty="0" smtClean="0"/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  <a:endParaRPr lang="pt-BR" sz="1400" dirty="0" smtClean="0"/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/>
              <a:t>r</a:t>
            </a:r>
            <a:r>
              <a:rPr lang="pt-BR" dirty="0" smtClean="0"/>
              <a:t>epetição, mudança de comportamento de variáveis, </a:t>
            </a:r>
          </a:p>
          <a:p>
            <a:r>
              <a:rPr lang="pt-BR" dirty="0" smtClean="0"/>
              <a:t>Procedural: Pode-se criar e reutilizar sub-rotinas a qualquer momento, somente, respeitando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11</cp:revision>
  <dcterms:created xsi:type="dcterms:W3CDTF">2019-09-08T19:53:50Z</dcterms:created>
  <dcterms:modified xsi:type="dcterms:W3CDTF">2019-09-10T23:30:39Z</dcterms:modified>
</cp:coreProperties>
</file>