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332653"/>
            <a:ext cx="4271771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Estrutura do Enem</a:t>
            </a:r>
          </a:p>
          <a:p>
            <a:r>
              <a:rPr lang="pt-BR" dirty="0"/>
              <a:t>Disponibilização dos dados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 fonte para o transacional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332653"/>
            <a:ext cx="4270247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Resultados</a:t>
            </a:r>
          </a:p>
          <a:p>
            <a:r>
              <a:rPr lang="pt-BR" dirty="0"/>
              <a:t>Impedimentos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da Lei de Acesso à Informação (LAI) cujo a referência é: Lei nº 12.527/2011. Os dados são disponibilizados e podem ser acessar de forma gratuita.</a:t>
            </a:r>
          </a:p>
          <a:p>
            <a:r>
              <a:rPr lang="pt-BR" dirty="0"/>
              <a:t>Um dados disponibilizados na área </a:t>
            </a:r>
            <a:r>
              <a:rPr lang="pt-BR"/>
              <a:t>da educação são os dados do Enem.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131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3</cp:revision>
  <dcterms:created xsi:type="dcterms:W3CDTF">2022-03-02T22:09:03Z</dcterms:created>
  <dcterms:modified xsi:type="dcterms:W3CDTF">2022-03-07T23:44:05Z</dcterms:modified>
</cp:coreProperties>
</file>