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BB1A-A7AB-4605-BA31-E8B7C8754CB0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DD54-238D-4887-8CA4-0F17E0B9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A69AB-7D77-4AD1-B9DF-F84D0C4114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3563-498C-41C1-B3F0-3151A8E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081E-8ACB-4B7E-BA17-832681C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pt-BR" dirty="0"/>
              <a:t>Criar bancos de dados transacional para os anos após 2015 do ENEM e a população desses dados no banco de dados do DW.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Ampliar a visualização de dados e ampliar os relatórios baseados em novas perguntas que o DW responda.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 Melhorar a capacidade da infraestrutura, principalmente, no armazenamento de dados.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Refatorar os códigos do ETL tanto do transacional quanto do DW.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Realizar estudo de heurísticas para melhorar o desempenho das consultas que já existem e geram os relatórios.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Usar a capacidade dos dados para realizar um estudo com foco em </a:t>
            </a:r>
            <a:r>
              <a:rPr lang="pt-BR" dirty="0" err="1"/>
              <a:t>Tuning</a:t>
            </a:r>
            <a:r>
              <a:rPr lang="pt-BR" dirty="0"/>
              <a:t> de banco de dados.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Adaptar o banco de dados atual de acordo com o LGPD.</a:t>
            </a:r>
          </a:p>
        </p:txBody>
      </p:sp>
    </p:spTree>
    <p:extLst>
      <p:ext uri="{BB962C8B-B14F-4D97-AF65-F5344CB8AC3E}">
        <p14:creationId xmlns:p14="http://schemas.microsoft.com/office/powerpoint/2010/main" val="58078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1BA72A-980A-4BB4-8D44-217C7B3A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1855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332653"/>
            <a:ext cx="4271771" cy="34073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Estrutura do Enem</a:t>
            </a:r>
          </a:p>
          <a:p>
            <a:r>
              <a:rPr lang="pt-BR" dirty="0"/>
              <a:t>Disponibilização dos dados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ETL do fonte para o transacional</a:t>
            </a:r>
          </a:p>
          <a:p>
            <a:r>
              <a:rPr lang="pt-BR" dirty="0"/>
              <a:t>Modelo do DW</a:t>
            </a:r>
          </a:p>
          <a:p>
            <a:r>
              <a:rPr lang="pt-BR" dirty="0"/>
              <a:t>ETL do transacional para o DW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332653"/>
            <a:ext cx="4270247" cy="34073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Resultados</a:t>
            </a:r>
          </a:p>
          <a:p>
            <a:r>
              <a:rPr lang="pt-BR" dirty="0"/>
              <a:t>Impedimentos</a:t>
            </a:r>
          </a:p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Através da Lei de Acesso à Informação (LAI) cujo a referência é: Lei nº 12.527/2011. Os dados são disponibilizados e podem ser acessar de forma gratuita.</a:t>
            </a:r>
          </a:p>
          <a:p>
            <a:pPr algn="just"/>
            <a:r>
              <a:rPr lang="pt-BR" dirty="0"/>
              <a:t>Um dos dados disponibilizados na área da educação são os dados do Enem.</a:t>
            </a:r>
          </a:p>
          <a:p>
            <a:pPr algn="just"/>
            <a:r>
              <a:rPr lang="pt-BR" dirty="0"/>
              <a:t>A principal motivação deste trabalho é ampliar o conhecimento sobre o Enem utilizando esses dados que são disponibilizados.</a:t>
            </a:r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5F95-9E09-4BE4-A2EB-CB34085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5E10-2B3E-4ADC-A72D-44E4C2A9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Disponibilizar os dados em banco de dados a ser estudado. </a:t>
            </a:r>
          </a:p>
          <a:p>
            <a:pPr algn="just"/>
            <a:r>
              <a:rPr lang="pt-BR" dirty="0"/>
              <a:t>Criar banco de dados transacional contém os dados normalizados a cada ano. </a:t>
            </a:r>
          </a:p>
          <a:p>
            <a:pPr algn="just"/>
            <a:r>
              <a:rPr lang="pt-BR" dirty="0"/>
              <a:t>Criar um DW contém os dados históricos.</a:t>
            </a:r>
          </a:p>
          <a:p>
            <a:pPr algn="just"/>
            <a:r>
              <a:rPr lang="pt-BR" dirty="0"/>
              <a:t>Criar as </a:t>
            </a:r>
            <a:r>
              <a:rPr lang="pt-BR" dirty="0" err="1"/>
              <a:t>ETL’s</a:t>
            </a:r>
            <a:r>
              <a:rPr lang="pt-BR" dirty="0"/>
              <a:t> tanto para o transacional quanto para o DW.</a:t>
            </a:r>
          </a:p>
          <a:p>
            <a:pPr algn="just"/>
            <a:r>
              <a:rPr lang="pt-BR" dirty="0"/>
              <a:t>Criar os gráficos no PowerBi para a visualização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39808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FAE1-D83D-4A35-BEA7-A04966D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F8C7A-EC56-4447-AACF-498405F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152"/>
            <a:ext cx="7729728" cy="3380875"/>
          </a:xfrm>
        </p:spPr>
        <p:txBody>
          <a:bodyPr/>
          <a:lstStyle/>
          <a:p>
            <a:pPr algn="just"/>
            <a:r>
              <a:rPr lang="pt-BR" dirty="0"/>
              <a:t>Exame Nacional de Ensino Médio que tem por objetivo avaliar a qualidade do Ensino Médio Brasileiro. </a:t>
            </a:r>
          </a:p>
          <a:p>
            <a:pPr algn="just"/>
            <a:r>
              <a:rPr lang="pt-BR" dirty="0"/>
              <a:t>As provas são divididas em: Ciência da Natureza, Ciência Humanas, Linguagens e Códigos (com a Redação).</a:t>
            </a:r>
          </a:p>
          <a:p>
            <a:r>
              <a:rPr lang="pt-BR" dirty="0"/>
              <a:t>O exame contém ao total 180 questões objetivas e uma prova discursa.</a:t>
            </a:r>
          </a:p>
          <a:p>
            <a:r>
              <a:rPr lang="pt-BR" dirty="0"/>
              <a:t>As provas são dividas em cores como: amarela, azul, branca e rosa, porém as cores podem mudar de acordo com o ano.</a:t>
            </a:r>
          </a:p>
        </p:txBody>
      </p:sp>
    </p:spTree>
    <p:extLst>
      <p:ext uri="{BB962C8B-B14F-4D97-AF65-F5344CB8AC3E}">
        <p14:creationId xmlns:p14="http://schemas.microsoft.com/office/powerpoint/2010/main" val="13807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9E124-2A85-4DCA-B085-C790C65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49" y="1"/>
            <a:ext cx="7729728" cy="57849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CONCEITUAL</a:t>
            </a: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0723FB66-1A7E-46FA-AE76-CB81EB8A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74"/>
            <a:ext cx="12192000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5FE-3801-415D-B3CF-AC68802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315"/>
            <a:ext cx="7729728" cy="56916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62F17E1-BEE4-4F33-BE89-A17CD547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8457"/>
            <a:ext cx="121920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9709-FA34-4CD6-8FA2-8861B8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87595-0C4A-47C0-9340-617A5A83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Respostas das perguntas que foram base do DW.</a:t>
            </a:r>
          </a:p>
          <a:p>
            <a:r>
              <a:rPr lang="pt-BR" dirty="0"/>
              <a:t>Disponibilização de uma infraestrutura fim-a-fim para os dados DW.</a:t>
            </a:r>
          </a:p>
          <a:p>
            <a:r>
              <a:rPr lang="pt-BR" dirty="0"/>
              <a:t>Visualização de dados através dos gráficos gerados pela ferramenta </a:t>
            </a:r>
            <a:r>
              <a:rPr lang="pt-BR" i="1" dirty="0"/>
              <a:t>PowerBi</a:t>
            </a:r>
            <a:r>
              <a:rPr lang="pt-BR" dirty="0"/>
              <a:t>.</a:t>
            </a:r>
          </a:p>
          <a:p>
            <a:r>
              <a:rPr lang="pt-BR" dirty="0"/>
              <a:t>A análise de desempenho do DW: </a:t>
            </a:r>
            <a:br>
              <a:rPr lang="pt-BR" dirty="0"/>
            </a:br>
            <a:r>
              <a:rPr lang="pt-BR" dirty="0"/>
              <a:t>Média dos alunos agrupados por: estado, área da prova e ano do Enem.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BDF2C0-7D64-4A95-B57C-92DC0E63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2540"/>
              </p:ext>
            </p:extLst>
          </p:nvPr>
        </p:nvGraphicFramePr>
        <p:xfrm>
          <a:off x="2497328" y="4442290"/>
          <a:ext cx="69758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28">
                  <a:extLst>
                    <a:ext uri="{9D8B030D-6E8A-4147-A177-3AD203B41FA5}">
                      <a16:colId xmlns:a16="http://schemas.microsoft.com/office/drawing/2014/main" val="3761727199"/>
                    </a:ext>
                  </a:extLst>
                </a:gridCol>
                <a:gridCol w="3487928">
                  <a:extLst>
                    <a:ext uri="{9D8B030D-6E8A-4147-A177-3AD203B41FA5}">
                      <a16:colId xmlns:a16="http://schemas.microsoft.com/office/drawing/2014/main" val="145152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8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1min 9 </a:t>
                      </a:r>
                      <a:r>
                        <a:rPr lang="pt-BR" dirty="0" err="1"/>
                        <a:t>secs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5C4D-FEDB-4D6F-9A85-8D656F0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90E5A-FB2B-41E3-8959-40D8E8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Padronização dos dados.</a:t>
            </a:r>
          </a:p>
          <a:p>
            <a:r>
              <a:rPr lang="pt-BR" dirty="0"/>
              <a:t>Criação da infraestrutura.</a:t>
            </a:r>
          </a:p>
          <a:p>
            <a:r>
              <a:rPr lang="pt-BR" dirty="0"/>
              <a:t>Armazenamento dos dados.</a:t>
            </a:r>
          </a:p>
          <a:p>
            <a:r>
              <a:rPr lang="pt-BR" dirty="0"/>
              <a:t>Capacidade de processamento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9330170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498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</vt:lpstr>
      <vt:lpstr>Objetivo</vt:lpstr>
      <vt:lpstr>O que é o enem?</vt:lpstr>
      <vt:lpstr>MODELO CONCEITUAL</vt:lpstr>
      <vt:lpstr>MODELO lógico</vt:lpstr>
      <vt:lpstr>resultados</vt:lpstr>
      <vt:lpstr>Limitações</vt:lpstr>
      <vt:lpstr>Trabalhos futuros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6</cp:revision>
  <dcterms:created xsi:type="dcterms:W3CDTF">2022-03-02T22:09:03Z</dcterms:created>
  <dcterms:modified xsi:type="dcterms:W3CDTF">2022-03-10T23:42:58Z</dcterms:modified>
</cp:coreProperties>
</file>