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5" r:id="rId9"/>
    <p:sldId id="268" r:id="rId10"/>
    <p:sldId id="285" r:id="rId11"/>
    <p:sldId id="267" r:id="rId12"/>
    <p:sldId id="270" r:id="rId13"/>
    <p:sldId id="271" r:id="rId14"/>
    <p:sldId id="26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7" r:id="rId26"/>
    <p:sldId id="26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0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641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5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1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3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72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Diminuir as frases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0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4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7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97CD559-D39E-4C54-967E-8E4DD47B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22" y="4352544"/>
            <a:ext cx="2170403" cy="21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34" y="169164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Requisitos do </a:t>
            </a:r>
            <a:r>
              <a:rPr lang="pt-BR" dirty="0" err="1"/>
              <a:t>dw</a:t>
            </a: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65FF479-5A22-4A74-B588-9FB7F312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6954"/>
              </p:ext>
            </p:extLst>
          </p:nvPr>
        </p:nvGraphicFramePr>
        <p:xfrm>
          <a:off x="1409700" y="1629664"/>
          <a:ext cx="9372600" cy="4165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234360870"/>
                    </a:ext>
                  </a:extLst>
                </a:gridCol>
                <a:gridCol w="6044184">
                  <a:extLst>
                    <a:ext uri="{9D8B030D-6E8A-4147-A177-3AD203B41FA5}">
                      <a16:colId xmlns:a16="http://schemas.microsoft.com/office/drawing/2014/main" val="2311399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do Requisito para o DW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Descritivo do Requisito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RQD1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por estado, por tipo de prova e por ano?</a:t>
                      </a:r>
                      <a:endParaRPr lang="pt-B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RQD2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perfil financeiro dos alunos agrupado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RQD3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com necessidade especiais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RQD4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o total de inscritos no Enem por ano, sexo e estado?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3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RQD5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porcentagem de acertos e erros por prova, estado e escola?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RQD6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das provas referente as escolas comparando com as médias nacionais?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RQD7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 escola referente a média das notas nas provas referente ao nível estadual?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RQD8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Quantas pessoas com necessidades especiais se inscreveram no ENEM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RQD9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quantidade de pessoas com necessidades especiais que se inscreveram agrupados por tipo de necessidade, estado e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RQD10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cada tipo de deficiência qual auxílio foi solucionado agrupado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0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7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34" y="96687"/>
            <a:ext cx="7729728" cy="68538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DW</a:t>
            </a:r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C998D2B8-515C-47AA-88D2-E665F0F6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886968"/>
            <a:ext cx="9098280" cy="5971032"/>
          </a:xfrm>
        </p:spPr>
      </p:pic>
    </p:spTree>
    <p:extLst>
      <p:ext uri="{BB962C8B-B14F-4D97-AF65-F5344CB8AC3E}">
        <p14:creationId xmlns:p14="http://schemas.microsoft.com/office/powerpoint/2010/main" val="57422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6545536-7D7E-41FB-8F28-869CCA4F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071331"/>
            <a:ext cx="10385368" cy="1520824"/>
          </a:xfrm>
        </p:spPr>
      </p:pic>
    </p:spTree>
    <p:extLst>
      <p:ext uri="{BB962C8B-B14F-4D97-AF65-F5344CB8AC3E}">
        <p14:creationId xmlns:p14="http://schemas.microsoft.com/office/powerpoint/2010/main" val="201101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C2CA-DC54-4B88-B8D3-745136CF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6" y="1567478"/>
            <a:ext cx="10686660" cy="4422776"/>
          </a:xfrm>
        </p:spPr>
      </p:pic>
    </p:spTree>
    <p:extLst>
      <p:ext uri="{BB962C8B-B14F-4D97-AF65-F5344CB8AC3E}">
        <p14:creationId xmlns:p14="http://schemas.microsoft.com/office/powerpoint/2010/main" val="211763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Disponibilização dos dados transacionais para cada ano.</a:t>
            </a:r>
          </a:p>
          <a:p>
            <a:r>
              <a:rPr lang="pt-BR" dirty="0"/>
              <a:t>Disponibilização do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9209"/>
              </p:ext>
            </p:extLst>
          </p:nvPr>
        </p:nvGraphicFramePr>
        <p:xfrm>
          <a:off x="2469896" y="4835482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gráfico1</a:t>
            </a:r>
          </a:p>
        </p:txBody>
      </p:sp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CB88CD2E-560D-4B15-80D8-7E621FC46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8" y="1212980"/>
            <a:ext cx="11638384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gráfico2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7CB09530-870D-42AC-A4C6-1BC84C5D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56996"/>
            <a:ext cx="11582400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gráfico3</a:t>
            </a:r>
          </a:p>
        </p:txBody>
      </p:sp>
      <p:pic>
        <p:nvPicPr>
          <p:cNvPr id="8" name="Espaço Reservado para Conteúdo 7" descr="Gráfico, Gráfico de linhas&#10;&#10;Descrição gerada automaticamente">
            <a:extLst>
              <a:ext uri="{FF2B5EF4-FFF2-40B4-BE49-F238E27FC236}">
                <a16:creationId xmlns:a16="http://schemas.microsoft.com/office/drawing/2014/main" id="{0CC923A4-C2BB-4BF2-B40C-779AE7F8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3" y="1184920"/>
            <a:ext cx="11489094" cy="5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gráfico4</a:t>
            </a:r>
          </a:p>
        </p:txBody>
      </p:sp>
      <p:pic>
        <p:nvPicPr>
          <p:cNvPr id="6" name="Espaço Reservado para Conteúdo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A7425074-5A8B-49CC-944A-439D3ADAE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2" y="1194319"/>
            <a:ext cx="11806336" cy="54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gráfico5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CB882406-B77D-4392-A5A9-64E9D65D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0" y="1184988"/>
            <a:ext cx="11728579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44592"/>
            <a:ext cx="4271771" cy="3407373"/>
          </a:xfrm>
        </p:spPr>
        <p:txBody>
          <a:bodyPr>
            <a:normAutofit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Disponibilização dos dados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dos dados fonte para o transacional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4347" y="2333584"/>
            <a:ext cx="3366517" cy="3407373"/>
          </a:xfrm>
        </p:spPr>
        <p:txBody>
          <a:bodyPr>
            <a:normAutofit/>
          </a:bodyPr>
          <a:lstStyle/>
          <a:p>
            <a:r>
              <a:rPr lang="pt-BR" dirty="0"/>
              <a:t>Requisitos do DW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Limitações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gráfico6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E1E036F3-F6DF-4DA7-9E49-93F4AFD8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57" y="1147665"/>
            <a:ext cx="11811871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gráfico7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91AACB2-54FF-458A-8277-765B06090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1" y="1166327"/>
            <a:ext cx="11698286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gráfico8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E4361F0-638C-4589-A706-FC1E5D42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3" y="1194318"/>
            <a:ext cx="11750354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gráfico9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41053D1-7A94-4607-AD29-7F04EC5D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94506DC-975F-4AEA-9AF4-8FE6CEFD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1" y="1209040"/>
            <a:ext cx="11846378" cy="54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gráfico10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4AA64CBF-B9F1-4BF6-AEFC-37EE6A9C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0" y="1203585"/>
            <a:ext cx="11862320" cy="54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Contribuições</a:t>
            </a:r>
          </a:p>
          <a:p>
            <a:pPr lvl="1"/>
            <a:r>
              <a:rPr lang="pt-BR" sz="1800" dirty="0"/>
              <a:t>Escrever as contribuições</a:t>
            </a:r>
          </a:p>
          <a:p>
            <a:r>
              <a:rPr lang="pt-BR" dirty="0"/>
              <a:t>Limitações</a:t>
            </a:r>
          </a:p>
          <a:p>
            <a:pPr lvl="1"/>
            <a:r>
              <a:rPr lang="pt-BR" sz="1800" dirty="0"/>
              <a:t>Infraestrutura.</a:t>
            </a:r>
          </a:p>
          <a:p>
            <a:pPr lvl="1"/>
            <a:r>
              <a:rPr lang="pt-BR" sz="1800" dirty="0"/>
              <a:t>Analisados anos 2014 e 2015.</a:t>
            </a:r>
          </a:p>
          <a:p>
            <a:pPr lvl="1"/>
            <a:r>
              <a:rPr lang="pt-BR" sz="1800" dirty="0"/>
              <a:t>Utilização do Pentaho</a:t>
            </a:r>
          </a:p>
        </p:txBody>
      </p:sp>
    </p:spTree>
    <p:extLst>
      <p:ext uri="{BB962C8B-B14F-4D97-AF65-F5344CB8AC3E}">
        <p14:creationId xmlns:p14="http://schemas.microsoft.com/office/powerpoint/2010/main" val="30820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Realizar o carregamento dos dados do ano de 2015.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Criar novos relatórios utilizando 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 Melhorar 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</a:t>
            </a:r>
            <a:r>
              <a:rPr lang="pt-BR" dirty="0" err="1"/>
              <a:t>ETL’s</a:t>
            </a:r>
            <a:r>
              <a:rPr lang="pt-BR" dirty="0"/>
              <a:t>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Melhorar o desempenho das consultas que já existem e geram os relatórios.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Usar a capacidade dos dados para realizar um estudo com foco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com o LGPD.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do trabalho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Lei de Acesso à Informação (LAI) cujo a referência é: Lei nº 12.527/2011.</a:t>
            </a:r>
          </a:p>
          <a:p>
            <a:pPr algn="just"/>
            <a:r>
              <a:rPr lang="pt-BR" dirty="0"/>
              <a:t>Dados disponibilizados na área da educação são os dados do Enem.</a:t>
            </a:r>
          </a:p>
          <a:p>
            <a:pPr algn="just"/>
            <a:r>
              <a:rPr lang="pt-BR" dirty="0"/>
              <a:t>Dificuldade em consultar informações do Enem.</a:t>
            </a:r>
          </a:p>
          <a:p>
            <a:pPr algn="just"/>
            <a:r>
              <a:rPr lang="pt-BR" dirty="0"/>
              <a:t>Base do trabalho: Frias, Jorge Luiz Dias de. “Uma Ferramenta para a obtenção e análise de Dados do Enem. Tese (Mestrado em Matemática). Faculdade de Matemática. Pontifícia Universidade Católica. 2015 ”</a:t>
            </a:r>
          </a:p>
          <a:p>
            <a:pPr algn="just"/>
            <a:r>
              <a:rPr lang="pt-BR" dirty="0"/>
              <a:t>A principal motivação deste trabalho é ampliar o conhecimento sobre o Enem utilizando as tecnologias disponíveis na área de dados para realizar tal feito.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411475"/>
          </a:xfrm>
        </p:spPr>
        <p:txBody>
          <a:bodyPr>
            <a:normAutofit/>
          </a:bodyPr>
          <a:lstStyle/>
          <a:p>
            <a:pPr lvl="1" algn="just"/>
            <a:r>
              <a:rPr lang="pt-BR" sz="1800" dirty="0"/>
              <a:t>Criar banco de dados transacional. </a:t>
            </a:r>
          </a:p>
          <a:p>
            <a:pPr lvl="1" algn="just"/>
            <a:r>
              <a:rPr lang="pt-BR" sz="1800" dirty="0"/>
              <a:t>Criar um DW com os dados históricos do ENEM.</a:t>
            </a:r>
          </a:p>
          <a:p>
            <a:pPr lvl="1" algn="just"/>
            <a:r>
              <a:rPr lang="pt-BR" sz="1800" dirty="0"/>
              <a:t>Criar as </a:t>
            </a:r>
            <a:r>
              <a:rPr lang="pt-BR" sz="1800" dirty="0" err="1"/>
              <a:t>ETL’s</a:t>
            </a:r>
            <a:r>
              <a:rPr lang="pt-BR" sz="1800" dirty="0"/>
              <a:t> tanto para o transacional quanto para o DW.</a:t>
            </a:r>
          </a:p>
          <a:p>
            <a:pPr lvl="1" algn="just"/>
            <a:r>
              <a:rPr lang="pt-BR" sz="1800" dirty="0"/>
              <a:t>Criar os gráficos no PowerBi para a visualização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69620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ENEM tem por objetivo avaliar a qualidade do Ensino Médio Brasileiro. </a:t>
            </a:r>
          </a:p>
          <a:p>
            <a:pPr algn="just"/>
            <a:r>
              <a:rPr lang="pt-BR" dirty="0"/>
              <a:t>As provas são divididas em: </a:t>
            </a:r>
          </a:p>
          <a:p>
            <a:pPr lvl="1" algn="just"/>
            <a:r>
              <a:rPr lang="pt-BR" sz="1800" dirty="0"/>
              <a:t>Ciência da Natureza</a:t>
            </a:r>
          </a:p>
          <a:p>
            <a:pPr lvl="1" algn="just"/>
            <a:r>
              <a:rPr lang="pt-BR" sz="1800" dirty="0"/>
              <a:t>Ciência Humanas</a:t>
            </a:r>
          </a:p>
          <a:p>
            <a:pPr lvl="1" algn="just"/>
            <a:r>
              <a:rPr lang="pt-BR" sz="1800" dirty="0"/>
              <a:t>Matemática</a:t>
            </a:r>
          </a:p>
          <a:p>
            <a:pPr lvl="1" algn="just"/>
            <a:r>
              <a:rPr lang="pt-BR" sz="1800" dirty="0"/>
              <a:t>Linguagens e Códigos (com a Redação)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cores.</a:t>
            </a:r>
          </a:p>
          <a:p>
            <a:r>
              <a:rPr lang="pt-BR" dirty="0"/>
              <a:t>Dados pessoais e socioeconômicos.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1023765"/>
          </a:xfrm>
        </p:spPr>
        <p:txBody>
          <a:bodyPr>
            <a:normAutofit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5609628-AE59-493D-B182-9D7B34017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5582" y="2545773"/>
            <a:ext cx="11540836" cy="1602798"/>
          </a:xfrm>
        </p:spPr>
      </p:pic>
    </p:spTree>
    <p:extLst>
      <p:ext uri="{BB962C8B-B14F-4D97-AF65-F5344CB8AC3E}">
        <p14:creationId xmlns:p14="http://schemas.microsoft.com/office/powerpoint/2010/main" val="34557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50" y="121300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9F08B3F-6554-42B6-B534-90A6C4735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783" y="727788"/>
            <a:ext cx="11601062" cy="6008912"/>
          </a:xfrm>
        </p:spPr>
      </p:pic>
    </p:spTree>
    <p:extLst>
      <p:ext uri="{BB962C8B-B14F-4D97-AF65-F5344CB8AC3E}">
        <p14:creationId xmlns:p14="http://schemas.microsoft.com/office/powerpoint/2010/main" val="395445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62F17E1-BEE4-4F33-BE89-A17CD547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457"/>
            <a:ext cx="12192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13231"/>
            <a:ext cx="9784080" cy="1072253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17" name="Espaço Reservado para Conteúdo 16" descr="Diagrama&#10;&#10;Descrição gerada automaticamente">
            <a:extLst>
              <a:ext uri="{FF2B5EF4-FFF2-40B4-BE49-F238E27FC236}">
                <a16:creationId xmlns:a16="http://schemas.microsoft.com/office/drawing/2014/main" id="{96798A78-6475-4741-AB50-6D95ED22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9" y="2094404"/>
            <a:ext cx="11482644" cy="4190018"/>
          </a:xfrm>
        </p:spPr>
      </p:pic>
    </p:spTree>
    <p:extLst>
      <p:ext uri="{BB962C8B-B14F-4D97-AF65-F5344CB8AC3E}">
        <p14:creationId xmlns:p14="http://schemas.microsoft.com/office/powerpoint/2010/main" val="117038022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698</Words>
  <Application>Microsoft Office PowerPoint</Application>
  <PresentationFormat>Widescreen</PresentationFormat>
  <Paragraphs>118</Paragraphs>
  <Slides>27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do trabalho </vt:lpstr>
      <vt:lpstr>Objetivo</vt:lpstr>
      <vt:lpstr>O que é o enem?</vt:lpstr>
      <vt:lpstr>Dados brutos do enem</vt:lpstr>
      <vt:lpstr>Dados brutos do enem</vt:lpstr>
      <vt:lpstr>MODELO lógico</vt:lpstr>
      <vt:lpstr>ETL DOS DADOS FONTES PARA O TRANSACIONAL</vt:lpstr>
      <vt:lpstr>Requisitos do dw</vt:lpstr>
      <vt:lpstr>Modelo do DW</vt:lpstr>
      <vt:lpstr>ETL do TRANSACIONAL para o dw</vt:lpstr>
      <vt:lpstr>ETL do TRANSACIONAL para o dw</vt:lpstr>
      <vt:lpstr>resultados</vt:lpstr>
      <vt:lpstr>Resultados – gráfico1</vt:lpstr>
      <vt:lpstr>Resultados – gráfico2</vt:lpstr>
      <vt:lpstr>Resultados – gráfico3</vt:lpstr>
      <vt:lpstr>Resultados – gráfico4</vt:lpstr>
      <vt:lpstr>Resultados – gráfico5</vt:lpstr>
      <vt:lpstr>Resultados – gráfico6</vt:lpstr>
      <vt:lpstr>Resultados – gráfico7</vt:lpstr>
      <vt:lpstr>Resultados – gráfico8</vt:lpstr>
      <vt:lpstr>Resultados – gráfico9</vt:lpstr>
      <vt:lpstr>Resultados – gráfico10</vt:lpstr>
      <vt:lpstr>Conclusão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30</cp:revision>
  <dcterms:created xsi:type="dcterms:W3CDTF">2022-03-02T22:09:03Z</dcterms:created>
  <dcterms:modified xsi:type="dcterms:W3CDTF">2022-04-04T23:31:13Z</dcterms:modified>
</cp:coreProperties>
</file>