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264" r:id="rId3"/>
    <p:sldId id="263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76880F3-F6AD-43D7-9EF7-53BB598F9110}">
          <p14:sldIdLst>
            <p14:sldId id="256"/>
            <p14:sldId id="264"/>
            <p14:sldId id="263"/>
            <p14:sldId id="262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97" autoAdjust="0"/>
    <p:restoredTop sz="86358" autoAdjust="0"/>
  </p:normalViewPr>
  <p:slideViewPr>
    <p:cSldViewPr snapToGrid="0">
      <p:cViewPr>
        <p:scale>
          <a:sx n="84" d="100"/>
          <a:sy n="84" d="100"/>
        </p:scale>
        <p:origin x="1896" y="82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BCC97-C708-4614-A265-FEED54C490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8ACC9B3-032B-4D33-BA3C-CC29DA58E5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Century Gothic" panose="020B0502020202020204" pitchFamily="34" charset="0"/>
            </a:rPr>
            <a:t>User verification: collects user details for result display and leaderboard.</a:t>
          </a:r>
        </a:p>
      </dgm:t>
    </dgm:pt>
    <dgm:pt modelId="{0DC7DE23-C858-4817-8216-F43194FB33EF}" type="parTrans" cxnId="{0B51A0F4-9080-4C4E-98ED-ABD08CE25A20}">
      <dgm:prSet/>
      <dgm:spPr/>
      <dgm:t>
        <a:bodyPr/>
        <a:lstStyle/>
        <a:p>
          <a:endParaRPr lang="en-US"/>
        </a:p>
      </dgm:t>
    </dgm:pt>
    <dgm:pt modelId="{05221EC0-9E44-4A16-9346-C9E62FE10E09}" type="sibTrans" cxnId="{0B51A0F4-9080-4C4E-98ED-ABD08CE25A20}">
      <dgm:prSet phldrT="1"/>
      <dgm:spPr/>
      <dgm:t>
        <a:bodyPr/>
        <a:lstStyle/>
        <a:p>
          <a:endParaRPr lang="en-US"/>
        </a:p>
      </dgm:t>
    </dgm:pt>
    <dgm:pt modelId="{23E1B90C-9DAB-4C1E-AA3A-0CCA394F66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Century Gothic" panose="020B0502020202020204" pitchFamily="34" charset="0"/>
            </a:rPr>
            <a:t>Multiple-choice questions: engages users with diverse and informative questions spanning various subjects.</a:t>
          </a:r>
        </a:p>
      </dgm:t>
    </dgm:pt>
    <dgm:pt modelId="{68B7F727-3006-4E5B-B53E-27B5966E2B23}" type="parTrans" cxnId="{A9AEC778-847F-4842-A242-901CDE468019}">
      <dgm:prSet/>
      <dgm:spPr/>
      <dgm:t>
        <a:bodyPr/>
        <a:lstStyle/>
        <a:p>
          <a:endParaRPr lang="en-US"/>
        </a:p>
      </dgm:t>
    </dgm:pt>
    <dgm:pt modelId="{042666A5-A565-41B2-B7EE-4004527F306E}" type="sibTrans" cxnId="{A9AEC778-847F-4842-A242-901CDE468019}">
      <dgm:prSet phldrT="2"/>
      <dgm:spPr/>
      <dgm:t>
        <a:bodyPr/>
        <a:lstStyle/>
        <a:p>
          <a:endParaRPr lang="en-US"/>
        </a:p>
      </dgm:t>
    </dgm:pt>
    <dgm:pt modelId="{AC0EC5BE-F099-4A3B-B026-8EDAA45604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Century Gothic" panose="020B0502020202020204" pitchFamily="34" charset="0"/>
            </a:rPr>
            <a:t>The leaderboard and challenges encourage community involvement through friendly competitions.</a:t>
          </a:r>
        </a:p>
      </dgm:t>
    </dgm:pt>
    <dgm:pt modelId="{B2702BB0-F0CF-4208-B5E4-5FB6DC497486}" type="parTrans" cxnId="{CC64ED88-21BF-4E25-A63F-FEC363AE44C6}">
      <dgm:prSet/>
      <dgm:spPr/>
      <dgm:t>
        <a:bodyPr/>
        <a:lstStyle/>
        <a:p>
          <a:endParaRPr lang="en-US"/>
        </a:p>
      </dgm:t>
    </dgm:pt>
    <dgm:pt modelId="{636B825C-FEFB-402C-949A-DAD9F78BE616}" type="sibTrans" cxnId="{CC64ED88-21BF-4E25-A63F-FEC363AE44C6}">
      <dgm:prSet phldrT="3"/>
      <dgm:spPr/>
      <dgm:t>
        <a:bodyPr/>
        <a:lstStyle/>
        <a:p>
          <a:endParaRPr lang="en-US"/>
        </a:p>
      </dgm:t>
    </dgm:pt>
    <dgm:pt modelId="{15C5FC55-702E-40AE-AC0A-1DE732922CD5}" type="pres">
      <dgm:prSet presAssocID="{C4ABCC97-C708-4614-A265-FEED54C4909C}" presName="root" presStyleCnt="0">
        <dgm:presLayoutVars>
          <dgm:dir/>
          <dgm:resizeHandles val="exact"/>
        </dgm:presLayoutVars>
      </dgm:prSet>
      <dgm:spPr/>
    </dgm:pt>
    <dgm:pt modelId="{55FD9308-5CBE-4B97-8CA8-A8554148B6C7}" type="pres">
      <dgm:prSet presAssocID="{D8ACC9B3-032B-4D33-BA3C-CC29DA58E5C9}" presName="compNode" presStyleCnt="0"/>
      <dgm:spPr/>
    </dgm:pt>
    <dgm:pt modelId="{22811CCF-6901-45EF-A177-D494660651DA}" type="pres">
      <dgm:prSet presAssocID="{D8ACC9B3-032B-4D33-BA3C-CC29DA58E5C9}" presName="iconBgRect" presStyleLbl="bgShp" presStyleIdx="0" presStyleCnt="3"/>
      <dgm:spPr/>
    </dgm:pt>
    <dgm:pt modelId="{03EAAA86-9FA9-4957-97BC-21D01588B643}" type="pres">
      <dgm:prSet presAssocID="{D8ACC9B3-032B-4D33-BA3C-CC29DA58E5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5BFD3EE-2704-4F13-A44A-2829CEBA6097}" type="pres">
      <dgm:prSet presAssocID="{D8ACC9B3-032B-4D33-BA3C-CC29DA58E5C9}" presName="spaceRect" presStyleCnt="0"/>
      <dgm:spPr/>
    </dgm:pt>
    <dgm:pt modelId="{ACF3C5AC-EE70-4CD2-BBBF-3E0A553EB8F3}" type="pres">
      <dgm:prSet presAssocID="{D8ACC9B3-032B-4D33-BA3C-CC29DA58E5C9}" presName="textRect" presStyleLbl="revTx" presStyleIdx="0" presStyleCnt="3" custLinFactNeighborX="105" custLinFactNeighborY="-14903">
        <dgm:presLayoutVars>
          <dgm:chMax val="1"/>
          <dgm:chPref val="1"/>
        </dgm:presLayoutVars>
      </dgm:prSet>
      <dgm:spPr/>
    </dgm:pt>
    <dgm:pt modelId="{19CFC0A9-4C5F-41E2-A9CB-142D20C6C02A}" type="pres">
      <dgm:prSet presAssocID="{05221EC0-9E44-4A16-9346-C9E62FE10E09}" presName="sibTrans" presStyleCnt="0"/>
      <dgm:spPr/>
    </dgm:pt>
    <dgm:pt modelId="{EDF8CB21-0BDC-49F1-8310-E8795179D156}" type="pres">
      <dgm:prSet presAssocID="{23E1B90C-9DAB-4C1E-AA3A-0CCA394F66CE}" presName="compNode" presStyleCnt="0"/>
      <dgm:spPr/>
    </dgm:pt>
    <dgm:pt modelId="{AAC1D3C0-4301-4E6A-BB72-8409CD9289DC}" type="pres">
      <dgm:prSet presAssocID="{23E1B90C-9DAB-4C1E-AA3A-0CCA394F66CE}" presName="iconBgRect" presStyleLbl="bgShp" presStyleIdx="1" presStyleCnt="3"/>
      <dgm:spPr/>
    </dgm:pt>
    <dgm:pt modelId="{91723E85-19EE-42EE-A5A5-E62E76E428C4}" type="pres">
      <dgm:prSet presAssocID="{23E1B90C-9DAB-4C1E-AA3A-0CCA394F66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EFC6DEF-14F8-4B22-AD98-BCDCF90E99BF}" type="pres">
      <dgm:prSet presAssocID="{23E1B90C-9DAB-4C1E-AA3A-0CCA394F66CE}" presName="spaceRect" presStyleCnt="0"/>
      <dgm:spPr/>
    </dgm:pt>
    <dgm:pt modelId="{DACD1D0A-FBCC-45A9-AAEF-188F384BCCD7}" type="pres">
      <dgm:prSet presAssocID="{23E1B90C-9DAB-4C1E-AA3A-0CCA394F66CE}" presName="textRect" presStyleLbl="revTx" presStyleIdx="1" presStyleCnt="3" custLinFactNeighborX="105" custLinFactNeighborY="-14903">
        <dgm:presLayoutVars>
          <dgm:chMax val="1"/>
          <dgm:chPref val="1"/>
        </dgm:presLayoutVars>
      </dgm:prSet>
      <dgm:spPr/>
    </dgm:pt>
    <dgm:pt modelId="{D18A202D-E910-4E03-9151-AE0DBB017840}" type="pres">
      <dgm:prSet presAssocID="{042666A5-A565-41B2-B7EE-4004527F306E}" presName="sibTrans" presStyleCnt="0"/>
      <dgm:spPr/>
    </dgm:pt>
    <dgm:pt modelId="{5106628A-9B10-4B76-BD87-0AA74D30A98A}" type="pres">
      <dgm:prSet presAssocID="{AC0EC5BE-F099-4A3B-B026-8EDAA45604B3}" presName="compNode" presStyleCnt="0"/>
      <dgm:spPr/>
    </dgm:pt>
    <dgm:pt modelId="{1B079F9E-229F-4F0A-B885-5F30F26FD1E3}" type="pres">
      <dgm:prSet presAssocID="{AC0EC5BE-F099-4A3B-B026-8EDAA45604B3}" presName="iconBgRect" presStyleLbl="bgShp" presStyleIdx="2" presStyleCnt="3" custLinFactNeighborX="-9955" custLinFactNeighborY="-15986"/>
      <dgm:spPr/>
    </dgm:pt>
    <dgm:pt modelId="{1099ACB3-3963-412D-B58C-9FDB3CB2A2AA}" type="pres">
      <dgm:prSet presAssocID="{AC0EC5BE-F099-4A3B-B026-8EDAA45604B3}" presName="iconRect" presStyleLbl="node1" presStyleIdx="2" presStyleCnt="3" custLinFactNeighborX="-17143" custLinFactNeighborY="-2786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42F606F8-5888-4C13-8C56-6B2E4CF35941}" type="pres">
      <dgm:prSet presAssocID="{AC0EC5BE-F099-4A3B-B026-8EDAA45604B3}" presName="spaceRect" presStyleCnt="0"/>
      <dgm:spPr/>
    </dgm:pt>
    <dgm:pt modelId="{FF9533F2-BFAA-4EC9-8430-4DEB21D2B7A0}" type="pres">
      <dgm:prSet presAssocID="{AC0EC5BE-F099-4A3B-B026-8EDAA45604B3}" presName="textRect" presStyleLbl="revTx" presStyleIdx="2" presStyleCnt="3" custLinFactNeighborX="-9373" custLinFactNeighborY="-51424">
        <dgm:presLayoutVars>
          <dgm:chMax val="1"/>
          <dgm:chPref val="1"/>
        </dgm:presLayoutVars>
      </dgm:prSet>
      <dgm:spPr/>
    </dgm:pt>
  </dgm:ptLst>
  <dgm:cxnLst>
    <dgm:cxn modelId="{F135B768-EEA4-4897-BFAC-8BD39B6CCC47}" type="presOf" srcId="{23E1B90C-9DAB-4C1E-AA3A-0CCA394F66CE}" destId="{DACD1D0A-FBCC-45A9-AAEF-188F384BCCD7}" srcOrd="0" destOrd="0" presId="urn:microsoft.com/office/officeart/2018/5/layout/IconCircleLabelList"/>
    <dgm:cxn modelId="{A9AEC778-847F-4842-A242-901CDE468019}" srcId="{C4ABCC97-C708-4614-A265-FEED54C4909C}" destId="{23E1B90C-9DAB-4C1E-AA3A-0CCA394F66CE}" srcOrd="1" destOrd="0" parTransId="{68B7F727-3006-4E5B-B53E-27B5966E2B23}" sibTransId="{042666A5-A565-41B2-B7EE-4004527F306E}"/>
    <dgm:cxn modelId="{CC64ED88-21BF-4E25-A63F-FEC363AE44C6}" srcId="{C4ABCC97-C708-4614-A265-FEED54C4909C}" destId="{AC0EC5BE-F099-4A3B-B026-8EDAA45604B3}" srcOrd="2" destOrd="0" parTransId="{B2702BB0-F0CF-4208-B5E4-5FB6DC497486}" sibTransId="{636B825C-FEFB-402C-949A-DAD9F78BE616}"/>
    <dgm:cxn modelId="{1CDD92BB-20C9-4CBC-853E-036FE7E3AE6C}" type="presOf" srcId="{C4ABCC97-C708-4614-A265-FEED54C4909C}" destId="{15C5FC55-702E-40AE-AC0A-1DE732922CD5}" srcOrd="0" destOrd="0" presId="urn:microsoft.com/office/officeart/2018/5/layout/IconCircleLabelList"/>
    <dgm:cxn modelId="{A3BFAFBC-3110-4C4D-8CDA-0EB7E76DABE0}" type="presOf" srcId="{AC0EC5BE-F099-4A3B-B026-8EDAA45604B3}" destId="{FF9533F2-BFAA-4EC9-8430-4DEB21D2B7A0}" srcOrd="0" destOrd="0" presId="urn:microsoft.com/office/officeart/2018/5/layout/IconCircleLabelList"/>
    <dgm:cxn modelId="{1A8B25E9-F2D1-4F1B-B1D0-D6EA5B82672D}" type="presOf" srcId="{D8ACC9B3-032B-4D33-BA3C-CC29DA58E5C9}" destId="{ACF3C5AC-EE70-4CD2-BBBF-3E0A553EB8F3}" srcOrd="0" destOrd="0" presId="urn:microsoft.com/office/officeart/2018/5/layout/IconCircleLabelList"/>
    <dgm:cxn modelId="{0B51A0F4-9080-4C4E-98ED-ABD08CE25A20}" srcId="{C4ABCC97-C708-4614-A265-FEED54C4909C}" destId="{D8ACC9B3-032B-4D33-BA3C-CC29DA58E5C9}" srcOrd="0" destOrd="0" parTransId="{0DC7DE23-C858-4817-8216-F43194FB33EF}" sibTransId="{05221EC0-9E44-4A16-9346-C9E62FE10E09}"/>
    <dgm:cxn modelId="{7C6C6312-D0E2-462E-9C56-682ED505ACEE}" type="presParOf" srcId="{15C5FC55-702E-40AE-AC0A-1DE732922CD5}" destId="{55FD9308-5CBE-4B97-8CA8-A8554148B6C7}" srcOrd="0" destOrd="0" presId="urn:microsoft.com/office/officeart/2018/5/layout/IconCircleLabelList"/>
    <dgm:cxn modelId="{0EBB242A-79CB-4D03-83A5-9B69818C8963}" type="presParOf" srcId="{55FD9308-5CBE-4B97-8CA8-A8554148B6C7}" destId="{22811CCF-6901-45EF-A177-D494660651DA}" srcOrd="0" destOrd="0" presId="urn:microsoft.com/office/officeart/2018/5/layout/IconCircleLabelList"/>
    <dgm:cxn modelId="{881B6763-D08A-4879-913E-23D1DF2E4EB6}" type="presParOf" srcId="{55FD9308-5CBE-4B97-8CA8-A8554148B6C7}" destId="{03EAAA86-9FA9-4957-97BC-21D01588B643}" srcOrd="1" destOrd="0" presId="urn:microsoft.com/office/officeart/2018/5/layout/IconCircleLabelList"/>
    <dgm:cxn modelId="{63A2E298-F78E-4FC8-93D4-DBDA3D69086B}" type="presParOf" srcId="{55FD9308-5CBE-4B97-8CA8-A8554148B6C7}" destId="{45BFD3EE-2704-4F13-A44A-2829CEBA6097}" srcOrd="2" destOrd="0" presId="urn:microsoft.com/office/officeart/2018/5/layout/IconCircleLabelList"/>
    <dgm:cxn modelId="{BEEEB596-E838-4F8D-B8BA-123289D5D329}" type="presParOf" srcId="{55FD9308-5CBE-4B97-8CA8-A8554148B6C7}" destId="{ACF3C5AC-EE70-4CD2-BBBF-3E0A553EB8F3}" srcOrd="3" destOrd="0" presId="urn:microsoft.com/office/officeart/2018/5/layout/IconCircleLabelList"/>
    <dgm:cxn modelId="{06F308FF-11F5-4037-A643-4DFF3D224695}" type="presParOf" srcId="{15C5FC55-702E-40AE-AC0A-1DE732922CD5}" destId="{19CFC0A9-4C5F-41E2-A9CB-142D20C6C02A}" srcOrd="1" destOrd="0" presId="urn:microsoft.com/office/officeart/2018/5/layout/IconCircleLabelList"/>
    <dgm:cxn modelId="{6EF5AABF-B57D-4D3C-B9B5-E6E202134ED8}" type="presParOf" srcId="{15C5FC55-702E-40AE-AC0A-1DE732922CD5}" destId="{EDF8CB21-0BDC-49F1-8310-E8795179D156}" srcOrd="2" destOrd="0" presId="urn:microsoft.com/office/officeart/2018/5/layout/IconCircleLabelList"/>
    <dgm:cxn modelId="{9B144AA0-BAEE-4654-9AF1-B1AAE08C9CBF}" type="presParOf" srcId="{EDF8CB21-0BDC-49F1-8310-E8795179D156}" destId="{AAC1D3C0-4301-4E6A-BB72-8409CD9289DC}" srcOrd="0" destOrd="0" presId="urn:microsoft.com/office/officeart/2018/5/layout/IconCircleLabelList"/>
    <dgm:cxn modelId="{53B26EBD-5EA6-41BE-9650-73F70EBACCAC}" type="presParOf" srcId="{EDF8CB21-0BDC-49F1-8310-E8795179D156}" destId="{91723E85-19EE-42EE-A5A5-E62E76E428C4}" srcOrd="1" destOrd="0" presId="urn:microsoft.com/office/officeart/2018/5/layout/IconCircleLabelList"/>
    <dgm:cxn modelId="{D2278834-C038-463D-95A3-63DCABD95C12}" type="presParOf" srcId="{EDF8CB21-0BDC-49F1-8310-E8795179D156}" destId="{BEFC6DEF-14F8-4B22-AD98-BCDCF90E99BF}" srcOrd="2" destOrd="0" presId="urn:microsoft.com/office/officeart/2018/5/layout/IconCircleLabelList"/>
    <dgm:cxn modelId="{1FC22667-3F95-4DB1-81BD-BDBB439C3D67}" type="presParOf" srcId="{EDF8CB21-0BDC-49F1-8310-E8795179D156}" destId="{DACD1D0A-FBCC-45A9-AAEF-188F384BCCD7}" srcOrd="3" destOrd="0" presId="urn:microsoft.com/office/officeart/2018/5/layout/IconCircleLabelList"/>
    <dgm:cxn modelId="{B4256A21-D8B6-42ED-840B-C59D310A3401}" type="presParOf" srcId="{15C5FC55-702E-40AE-AC0A-1DE732922CD5}" destId="{D18A202D-E910-4E03-9151-AE0DBB017840}" srcOrd="3" destOrd="0" presId="urn:microsoft.com/office/officeart/2018/5/layout/IconCircleLabelList"/>
    <dgm:cxn modelId="{C9293F71-E4B5-4543-A240-565F4451DAFC}" type="presParOf" srcId="{15C5FC55-702E-40AE-AC0A-1DE732922CD5}" destId="{5106628A-9B10-4B76-BD87-0AA74D30A98A}" srcOrd="4" destOrd="0" presId="urn:microsoft.com/office/officeart/2018/5/layout/IconCircleLabelList"/>
    <dgm:cxn modelId="{47E2F5A7-A9B1-493E-BD9B-3728442FD798}" type="presParOf" srcId="{5106628A-9B10-4B76-BD87-0AA74D30A98A}" destId="{1B079F9E-229F-4F0A-B885-5F30F26FD1E3}" srcOrd="0" destOrd="0" presId="urn:microsoft.com/office/officeart/2018/5/layout/IconCircleLabelList"/>
    <dgm:cxn modelId="{59A10D8A-83EE-42F0-8A00-915A8F2EED59}" type="presParOf" srcId="{5106628A-9B10-4B76-BD87-0AA74D30A98A}" destId="{1099ACB3-3963-412D-B58C-9FDB3CB2A2AA}" srcOrd="1" destOrd="0" presId="urn:microsoft.com/office/officeart/2018/5/layout/IconCircleLabelList"/>
    <dgm:cxn modelId="{2444EFB7-216E-42ED-B9C5-8F4B3F256B3E}" type="presParOf" srcId="{5106628A-9B10-4B76-BD87-0AA74D30A98A}" destId="{42F606F8-5888-4C13-8C56-6B2E4CF35941}" srcOrd="2" destOrd="0" presId="urn:microsoft.com/office/officeart/2018/5/layout/IconCircleLabelList"/>
    <dgm:cxn modelId="{7E4271A1-B051-4390-8583-9E7C899FDD5B}" type="presParOf" srcId="{5106628A-9B10-4B76-BD87-0AA74D30A98A}" destId="{FF9533F2-BFAA-4EC9-8430-4DEB21D2B7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11190-8715-4BB5-AA3D-58E7CE1C027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8CB55-0E6E-476D-8438-1981DF2799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Century Gothic" panose="020B0502020202020204" pitchFamily="34" charset="0"/>
            </a:rPr>
            <a:t>- Frontend development: HTML, CSS, JavaScript</a:t>
          </a:r>
        </a:p>
      </dgm:t>
    </dgm:pt>
    <dgm:pt modelId="{8AC7A6A4-14B4-40B9-81AE-183112BF8991}" type="parTrans" cxnId="{DB5884B4-36B6-4E01-A1BC-BC5B12B88A39}">
      <dgm:prSet/>
      <dgm:spPr/>
      <dgm:t>
        <a:bodyPr/>
        <a:lstStyle/>
        <a:p>
          <a:endParaRPr lang="en-US"/>
        </a:p>
      </dgm:t>
    </dgm:pt>
    <dgm:pt modelId="{526D93B9-B0BA-4CEC-9A56-3F411F862579}" type="sibTrans" cxnId="{DB5884B4-36B6-4E01-A1BC-BC5B12B88A39}">
      <dgm:prSet/>
      <dgm:spPr/>
      <dgm:t>
        <a:bodyPr/>
        <a:lstStyle/>
        <a:p>
          <a:endParaRPr lang="en-US"/>
        </a:p>
      </dgm:t>
    </dgm:pt>
    <dgm:pt modelId="{6B0FA159-B8A2-49E5-96BE-1878DE6482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Century Gothic" panose="020B0502020202020204" pitchFamily="34" charset="0"/>
            </a:rPr>
            <a:t>- Backend development (future upgrades): python and flask framework</a:t>
          </a:r>
        </a:p>
      </dgm:t>
    </dgm:pt>
    <dgm:pt modelId="{815D035F-5351-409E-AE42-4A2F90AD07AB}" type="parTrans" cxnId="{F264CB30-89BD-4F3C-A647-F4DFA89DE882}">
      <dgm:prSet/>
      <dgm:spPr/>
      <dgm:t>
        <a:bodyPr/>
        <a:lstStyle/>
        <a:p>
          <a:endParaRPr lang="en-US"/>
        </a:p>
      </dgm:t>
    </dgm:pt>
    <dgm:pt modelId="{91CC1FD8-AD58-4649-A54B-A23012B41245}" type="sibTrans" cxnId="{F264CB30-89BD-4F3C-A647-F4DFA89DE882}">
      <dgm:prSet/>
      <dgm:spPr/>
      <dgm:t>
        <a:bodyPr/>
        <a:lstStyle/>
        <a:p>
          <a:endParaRPr lang="en-US"/>
        </a:p>
      </dgm:t>
    </dgm:pt>
    <dgm:pt modelId="{FB40DF45-720B-40CA-A38C-BF823A8EFD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Century Gothic" panose="020B0502020202020204" pitchFamily="34" charset="0"/>
            </a:rPr>
            <a:t>- Database (future upgrades): </a:t>
          </a:r>
          <a:r>
            <a:rPr lang="en-US" cap="none" dirty="0" err="1">
              <a:latin typeface="Century Gothic" panose="020B0502020202020204" pitchFamily="34" charset="0"/>
            </a:rPr>
            <a:t>SQLAchemy</a:t>
          </a:r>
          <a:r>
            <a:rPr lang="en-US" cap="none" dirty="0">
              <a:latin typeface="Century Gothic" panose="020B0502020202020204" pitchFamily="34" charset="0"/>
            </a:rPr>
            <a:t> (SQL)</a:t>
          </a:r>
        </a:p>
      </dgm:t>
    </dgm:pt>
    <dgm:pt modelId="{ECD2675F-E4B6-4B9F-9E42-6BF4BBE1A4F7}" type="parTrans" cxnId="{8AB8AA73-4CAF-481A-BA4E-6C5458DA8416}">
      <dgm:prSet/>
      <dgm:spPr/>
      <dgm:t>
        <a:bodyPr/>
        <a:lstStyle/>
        <a:p>
          <a:endParaRPr lang="en-US"/>
        </a:p>
      </dgm:t>
    </dgm:pt>
    <dgm:pt modelId="{B7AB53AD-D349-4D59-B4E9-A08CB58BC62B}" type="sibTrans" cxnId="{8AB8AA73-4CAF-481A-BA4E-6C5458DA8416}">
      <dgm:prSet/>
      <dgm:spPr/>
      <dgm:t>
        <a:bodyPr/>
        <a:lstStyle/>
        <a:p>
          <a:endParaRPr lang="en-US"/>
        </a:p>
      </dgm:t>
    </dgm:pt>
    <dgm:pt modelId="{32CAED4D-DF40-431F-B1B8-C26BA5A18F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Century Gothic" panose="020B0502020202020204" pitchFamily="34" charset="0"/>
            </a:rPr>
            <a:t>- Web services: API (future upgrade)</a:t>
          </a:r>
        </a:p>
      </dgm:t>
    </dgm:pt>
    <dgm:pt modelId="{7A0501F2-0A8B-436E-A64E-78DB8DADAAF7}" type="parTrans" cxnId="{237B96E1-DDFA-4432-B3D2-9DE109448B80}">
      <dgm:prSet/>
      <dgm:spPr/>
      <dgm:t>
        <a:bodyPr/>
        <a:lstStyle/>
        <a:p>
          <a:endParaRPr lang="en-US"/>
        </a:p>
      </dgm:t>
    </dgm:pt>
    <dgm:pt modelId="{52480E83-D91E-478D-B7C8-3CF487E9AC12}" type="sibTrans" cxnId="{237B96E1-DDFA-4432-B3D2-9DE109448B80}">
      <dgm:prSet/>
      <dgm:spPr/>
      <dgm:t>
        <a:bodyPr/>
        <a:lstStyle/>
        <a:p>
          <a:endParaRPr lang="en-US"/>
        </a:p>
      </dgm:t>
    </dgm:pt>
    <dgm:pt modelId="{BA5D5F93-4D21-4DCE-BE03-29D51C347F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Century Gothic" panose="020B0502020202020204" pitchFamily="34" charset="0"/>
            </a:rPr>
            <a:t>- Version control: git</a:t>
          </a:r>
        </a:p>
      </dgm:t>
    </dgm:pt>
    <dgm:pt modelId="{F511B304-C000-4ECD-90FE-AFBAA7E7B665}" type="parTrans" cxnId="{AF36D4CC-AFBF-4B6A-AAFB-5A3BF908CC95}">
      <dgm:prSet/>
      <dgm:spPr/>
      <dgm:t>
        <a:bodyPr/>
        <a:lstStyle/>
        <a:p>
          <a:endParaRPr lang="en-US"/>
        </a:p>
      </dgm:t>
    </dgm:pt>
    <dgm:pt modelId="{13012FCD-65A8-4122-91B3-A09D7E0A2E02}" type="sibTrans" cxnId="{AF36D4CC-AFBF-4B6A-AAFB-5A3BF908CC95}">
      <dgm:prSet/>
      <dgm:spPr/>
      <dgm:t>
        <a:bodyPr/>
        <a:lstStyle/>
        <a:p>
          <a:endParaRPr lang="en-US"/>
        </a:p>
      </dgm:t>
    </dgm:pt>
    <dgm:pt modelId="{5EB8D0E0-0042-46C6-841D-E897B873FB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Century Gothic" panose="020B0502020202020204" pitchFamily="34" charset="0"/>
            </a:rPr>
            <a:t>- Development tools: visual studio code</a:t>
          </a:r>
        </a:p>
      </dgm:t>
    </dgm:pt>
    <dgm:pt modelId="{961FEA7E-824B-4D8B-B595-9F3E6BB58A3F}" type="parTrans" cxnId="{40284977-CFAD-4882-98D6-E1EE2F011E2B}">
      <dgm:prSet/>
      <dgm:spPr/>
      <dgm:t>
        <a:bodyPr/>
        <a:lstStyle/>
        <a:p>
          <a:endParaRPr lang="en-US"/>
        </a:p>
      </dgm:t>
    </dgm:pt>
    <dgm:pt modelId="{1A506E87-448E-4C79-B0DA-0BC10BFD0A21}" type="sibTrans" cxnId="{40284977-CFAD-4882-98D6-E1EE2F011E2B}">
      <dgm:prSet/>
      <dgm:spPr/>
      <dgm:t>
        <a:bodyPr/>
        <a:lstStyle/>
        <a:p>
          <a:endParaRPr lang="en-US"/>
        </a:p>
      </dgm:t>
    </dgm:pt>
    <dgm:pt modelId="{F4558DDB-63CF-4FF0-8C81-84A126148C7B}" type="pres">
      <dgm:prSet presAssocID="{B0311190-8715-4BB5-AA3D-58E7CE1C0276}" presName="root" presStyleCnt="0">
        <dgm:presLayoutVars>
          <dgm:dir/>
          <dgm:resizeHandles val="exact"/>
        </dgm:presLayoutVars>
      </dgm:prSet>
      <dgm:spPr/>
    </dgm:pt>
    <dgm:pt modelId="{7F4A3D41-DFEF-45BD-B3CF-F2289C6B9F41}" type="pres">
      <dgm:prSet presAssocID="{7D28CB55-0E6E-476D-8438-1981DF27998D}" presName="compNode" presStyleCnt="0"/>
      <dgm:spPr/>
    </dgm:pt>
    <dgm:pt modelId="{F482F28D-C9DF-40B1-BA64-32471021EE11}" type="pres">
      <dgm:prSet presAssocID="{7D28CB55-0E6E-476D-8438-1981DF27998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</dgm:spPr>
    </dgm:pt>
    <dgm:pt modelId="{ECA5D40B-2815-4714-857B-A82647EEEED7}" type="pres">
      <dgm:prSet presAssocID="{7D28CB55-0E6E-476D-8438-1981DF27998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04E4E8-9B90-4747-8944-7B36F7993405}" type="pres">
      <dgm:prSet presAssocID="{7D28CB55-0E6E-476D-8438-1981DF27998D}" presName="spaceRect" presStyleCnt="0"/>
      <dgm:spPr/>
    </dgm:pt>
    <dgm:pt modelId="{8ADE1791-066D-4044-96EF-87D6EC4B677A}" type="pres">
      <dgm:prSet presAssocID="{7D28CB55-0E6E-476D-8438-1981DF27998D}" presName="textRect" presStyleLbl="revTx" presStyleIdx="0" presStyleCnt="6">
        <dgm:presLayoutVars>
          <dgm:chMax val="1"/>
          <dgm:chPref val="1"/>
        </dgm:presLayoutVars>
      </dgm:prSet>
      <dgm:spPr/>
    </dgm:pt>
    <dgm:pt modelId="{0285592F-A487-4821-83AB-E6366FDE0AE0}" type="pres">
      <dgm:prSet presAssocID="{526D93B9-B0BA-4CEC-9A56-3F411F862579}" presName="sibTrans" presStyleCnt="0"/>
      <dgm:spPr/>
    </dgm:pt>
    <dgm:pt modelId="{9F9C9D52-031D-4303-8D31-B9C332631BAD}" type="pres">
      <dgm:prSet presAssocID="{6B0FA159-B8A2-49E5-96BE-1878DE6482E8}" presName="compNode" presStyleCnt="0"/>
      <dgm:spPr/>
    </dgm:pt>
    <dgm:pt modelId="{C1EBBEE3-5C18-4E0F-AD1D-61E83ADD8673}" type="pres">
      <dgm:prSet presAssocID="{6B0FA159-B8A2-49E5-96BE-1878DE6482E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</dgm:spPr>
    </dgm:pt>
    <dgm:pt modelId="{ADB30F79-F0BE-47CF-B82A-889558753C5B}" type="pres">
      <dgm:prSet presAssocID="{6B0FA159-B8A2-49E5-96BE-1878DE6482E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A05EBD6-B78C-4300-A72A-31FAEA5B2624}" type="pres">
      <dgm:prSet presAssocID="{6B0FA159-B8A2-49E5-96BE-1878DE6482E8}" presName="spaceRect" presStyleCnt="0"/>
      <dgm:spPr/>
    </dgm:pt>
    <dgm:pt modelId="{146E408A-9142-41DB-8AE4-AB484BB413C7}" type="pres">
      <dgm:prSet presAssocID="{6B0FA159-B8A2-49E5-96BE-1878DE6482E8}" presName="textRect" presStyleLbl="revTx" presStyleIdx="1" presStyleCnt="6">
        <dgm:presLayoutVars>
          <dgm:chMax val="1"/>
          <dgm:chPref val="1"/>
        </dgm:presLayoutVars>
      </dgm:prSet>
      <dgm:spPr/>
    </dgm:pt>
    <dgm:pt modelId="{70CE3C7D-2E43-40FC-A073-007B4D253100}" type="pres">
      <dgm:prSet presAssocID="{91CC1FD8-AD58-4649-A54B-A23012B41245}" presName="sibTrans" presStyleCnt="0"/>
      <dgm:spPr/>
    </dgm:pt>
    <dgm:pt modelId="{09410901-65C8-45DD-B75B-D80BDEB7E885}" type="pres">
      <dgm:prSet presAssocID="{FB40DF45-720B-40CA-A38C-BF823A8EFD64}" presName="compNode" presStyleCnt="0"/>
      <dgm:spPr/>
    </dgm:pt>
    <dgm:pt modelId="{FACD50DE-3212-4777-8FA3-A49465B6F2D8}" type="pres">
      <dgm:prSet presAssocID="{FB40DF45-720B-40CA-A38C-BF823A8EFD64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</dgm:spPr>
    </dgm:pt>
    <dgm:pt modelId="{F2EB8692-ACBC-4561-8C38-FC17A45E48D3}" type="pres">
      <dgm:prSet presAssocID="{FB40DF45-720B-40CA-A38C-BF823A8EFD6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484DDD-5B72-4B9E-81CC-9959AC4C4D71}" type="pres">
      <dgm:prSet presAssocID="{FB40DF45-720B-40CA-A38C-BF823A8EFD64}" presName="spaceRect" presStyleCnt="0"/>
      <dgm:spPr/>
    </dgm:pt>
    <dgm:pt modelId="{C8AC5B3B-F057-41EB-A7AE-FDB2B3932CDC}" type="pres">
      <dgm:prSet presAssocID="{FB40DF45-720B-40CA-A38C-BF823A8EFD64}" presName="textRect" presStyleLbl="revTx" presStyleIdx="2" presStyleCnt="6">
        <dgm:presLayoutVars>
          <dgm:chMax val="1"/>
          <dgm:chPref val="1"/>
        </dgm:presLayoutVars>
      </dgm:prSet>
      <dgm:spPr/>
    </dgm:pt>
    <dgm:pt modelId="{EFCB3CDD-10E6-40B1-9178-AD1DE37C30F1}" type="pres">
      <dgm:prSet presAssocID="{B7AB53AD-D349-4D59-B4E9-A08CB58BC62B}" presName="sibTrans" presStyleCnt="0"/>
      <dgm:spPr/>
    </dgm:pt>
    <dgm:pt modelId="{A325F48F-313D-414C-AAC1-34DAF78A554D}" type="pres">
      <dgm:prSet presAssocID="{32CAED4D-DF40-431F-B1B8-C26BA5A18F0B}" presName="compNode" presStyleCnt="0"/>
      <dgm:spPr/>
    </dgm:pt>
    <dgm:pt modelId="{37DDEFB7-152E-4483-9B85-BC36B4A69A6A}" type="pres">
      <dgm:prSet presAssocID="{32CAED4D-DF40-431F-B1B8-C26BA5A18F0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</dgm:spPr>
    </dgm:pt>
    <dgm:pt modelId="{1B963516-86D7-47AC-ABED-F5CD453C34CD}" type="pres">
      <dgm:prSet presAssocID="{32CAED4D-DF40-431F-B1B8-C26BA5A18F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A417665-1CE9-4D9C-AEFA-81427A414AB8}" type="pres">
      <dgm:prSet presAssocID="{32CAED4D-DF40-431F-B1B8-C26BA5A18F0B}" presName="spaceRect" presStyleCnt="0"/>
      <dgm:spPr/>
    </dgm:pt>
    <dgm:pt modelId="{F9C0EF2F-9F7F-48D3-83F7-D791AD0BD5B9}" type="pres">
      <dgm:prSet presAssocID="{32CAED4D-DF40-431F-B1B8-C26BA5A18F0B}" presName="textRect" presStyleLbl="revTx" presStyleIdx="3" presStyleCnt="6">
        <dgm:presLayoutVars>
          <dgm:chMax val="1"/>
          <dgm:chPref val="1"/>
        </dgm:presLayoutVars>
      </dgm:prSet>
      <dgm:spPr/>
    </dgm:pt>
    <dgm:pt modelId="{8F424C40-7787-47E7-A7BB-6E7B339CDF3B}" type="pres">
      <dgm:prSet presAssocID="{52480E83-D91E-478D-B7C8-3CF487E9AC12}" presName="sibTrans" presStyleCnt="0"/>
      <dgm:spPr/>
    </dgm:pt>
    <dgm:pt modelId="{2393CA19-3031-473E-B842-14EAF1FEF367}" type="pres">
      <dgm:prSet presAssocID="{BA5D5F93-4D21-4DCE-BE03-29D51C347F6A}" presName="compNode" presStyleCnt="0"/>
      <dgm:spPr/>
    </dgm:pt>
    <dgm:pt modelId="{22F0BE15-5626-44BA-BE49-A158BA13E2CA}" type="pres">
      <dgm:prSet presAssocID="{BA5D5F93-4D21-4DCE-BE03-29D51C347F6A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</dgm:spPr>
    </dgm:pt>
    <dgm:pt modelId="{D157B0A9-179B-4063-A7CF-E73FCFCB7F28}" type="pres">
      <dgm:prSet presAssocID="{BA5D5F93-4D21-4DCE-BE03-29D51C347F6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CFE693C-C47D-4AAA-B4E6-0B8EF53E2590}" type="pres">
      <dgm:prSet presAssocID="{BA5D5F93-4D21-4DCE-BE03-29D51C347F6A}" presName="spaceRect" presStyleCnt="0"/>
      <dgm:spPr/>
    </dgm:pt>
    <dgm:pt modelId="{455CEDA1-B5C7-43A0-8DDC-937AD8713341}" type="pres">
      <dgm:prSet presAssocID="{BA5D5F93-4D21-4DCE-BE03-29D51C347F6A}" presName="textRect" presStyleLbl="revTx" presStyleIdx="4" presStyleCnt="6">
        <dgm:presLayoutVars>
          <dgm:chMax val="1"/>
          <dgm:chPref val="1"/>
        </dgm:presLayoutVars>
      </dgm:prSet>
      <dgm:spPr/>
    </dgm:pt>
    <dgm:pt modelId="{44EBEC9E-F71A-4431-A3B4-F3809E510616}" type="pres">
      <dgm:prSet presAssocID="{13012FCD-65A8-4122-91B3-A09D7E0A2E02}" presName="sibTrans" presStyleCnt="0"/>
      <dgm:spPr/>
    </dgm:pt>
    <dgm:pt modelId="{5431868C-0516-4F62-A857-4875C45AC650}" type="pres">
      <dgm:prSet presAssocID="{5EB8D0E0-0042-46C6-841D-E897B873FB15}" presName="compNode" presStyleCnt="0"/>
      <dgm:spPr/>
    </dgm:pt>
    <dgm:pt modelId="{59AE45A9-77A0-4295-8362-2F873ECDEA5B}" type="pres">
      <dgm:prSet presAssocID="{5EB8D0E0-0042-46C6-841D-E897B873FB1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</dgm:spPr>
    </dgm:pt>
    <dgm:pt modelId="{334D823F-4B51-455A-92C7-81A9C880CB14}" type="pres">
      <dgm:prSet presAssocID="{5EB8D0E0-0042-46C6-841D-E897B873FB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76C4DB-1082-43AB-8A8C-494DD1265019}" type="pres">
      <dgm:prSet presAssocID="{5EB8D0E0-0042-46C6-841D-E897B873FB15}" presName="spaceRect" presStyleCnt="0"/>
      <dgm:spPr/>
    </dgm:pt>
    <dgm:pt modelId="{2B40BD2A-7950-4DCB-BFB7-D7298ACC9FCA}" type="pres">
      <dgm:prSet presAssocID="{5EB8D0E0-0042-46C6-841D-E897B873FB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307B809-6FBF-4A9A-92FF-16BF27857BE3}" type="presOf" srcId="{7D28CB55-0E6E-476D-8438-1981DF27998D}" destId="{8ADE1791-066D-4044-96EF-87D6EC4B677A}" srcOrd="0" destOrd="0" presId="urn:microsoft.com/office/officeart/2018/5/layout/IconLeafLabelList"/>
    <dgm:cxn modelId="{B515831F-EF34-4EEB-9CC4-6B4CBB97DC9E}" type="presOf" srcId="{32CAED4D-DF40-431F-B1B8-C26BA5A18F0B}" destId="{F9C0EF2F-9F7F-48D3-83F7-D791AD0BD5B9}" srcOrd="0" destOrd="0" presId="urn:microsoft.com/office/officeart/2018/5/layout/IconLeafLabelList"/>
    <dgm:cxn modelId="{3D60202A-6A63-4225-B311-D4B041D3ABD9}" type="presOf" srcId="{BA5D5F93-4D21-4DCE-BE03-29D51C347F6A}" destId="{455CEDA1-B5C7-43A0-8DDC-937AD8713341}" srcOrd="0" destOrd="0" presId="urn:microsoft.com/office/officeart/2018/5/layout/IconLeafLabelList"/>
    <dgm:cxn modelId="{F264CB30-89BD-4F3C-A647-F4DFA89DE882}" srcId="{B0311190-8715-4BB5-AA3D-58E7CE1C0276}" destId="{6B0FA159-B8A2-49E5-96BE-1878DE6482E8}" srcOrd="1" destOrd="0" parTransId="{815D035F-5351-409E-AE42-4A2F90AD07AB}" sibTransId="{91CC1FD8-AD58-4649-A54B-A23012B41245}"/>
    <dgm:cxn modelId="{1E6EE961-4826-44DF-81E3-6E8F80466F24}" type="presOf" srcId="{5EB8D0E0-0042-46C6-841D-E897B873FB15}" destId="{2B40BD2A-7950-4DCB-BFB7-D7298ACC9FCA}" srcOrd="0" destOrd="0" presId="urn:microsoft.com/office/officeart/2018/5/layout/IconLeafLabelList"/>
    <dgm:cxn modelId="{2D8FD64A-CB6C-4501-BC5C-AB9E0F763857}" type="presOf" srcId="{FB40DF45-720B-40CA-A38C-BF823A8EFD64}" destId="{C8AC5B3B-F057-41EB-A7AE-FDB2B3932CDC}" srcOrd="0" destOrd="0" presId="urn:microsoft.com/office/officeart/2018/5/layout/IconLeafLabelList"/>
    <dgm:cxn modelId="{8AB8AA73-4CAF-481A-BA4E-6C5458DA8416}" srcId="{B0311190-8715-4BB5-AA3D-58E7CE1C0276}" destId="{FB40DF45-720B-40CA-A38C-BF823A8EFD64}" srcOrd="2" destOrd="0" parTransId="{ECD2675F-E4B6-4B9F-9E42-6BF4BBE1A4F7}" sibTransId="{B7AB53AD-D349-4D59-B4E9-A08CB58BC62B}"/>
    <dgm:cxn modelId="{40284977-CFAD-4882-98D6-E1EE2F011E2B}" srcId="{B0311190-8715-4BB5-AA3D-58E7CE1C0276}" destId="{5EB8D0E0-0042-46C6-841D-E897B873FB15}" srcOrd="5" destOrd="0" parTransId="{961FEA7E-824B-4D8B-B595-9F3E6BB58A3F}" sibTransId="{1A506E87-448E-4C79-B0DA-0BC10BFD0A21}"/>
    <dgm:cxn modelId="{DB5884B4-36B6-4E01-A1BC-BC5B12B88A39}" srcId="{B0311190-8715-4BB5-AA3D-58E7CE1C0276}" destId="{7D28CB55-0E6E-476D-8438-1981DF27998D}" srcOrd="0" destOrd="0" parTransId="{8AC7A6A4-14B4-40B9-81AE-183112BF8991}" sibTransId="{526D93B9-B0BA-4CEC-9A56-3F411F862579}"/>
    <dgm:cxn modelId="{F6D776C1-C698-4271-8F91-269D8D79F482}" type="presOf" srcId="{6B0FA159-B8A2-49E5-96BE-1878DE6482E8}" destId="{146E408A-9142-41DB-8AE4-AB484BB413C7}" srcOrd="0" destOrd="0" presId="urn:microsoft.com/office/officeart/2018/5/layout/IconLeafLabelList"/>
    <dgm:cxn modelId="{AF36D4CC-AFBF-4B6A-AAFB-5A3BF908CC95}" srcId="{B0311190-8715-4BB5-AA3D-58E7CE1C0276}" destId="{BA5D5F93-4D21-4DCE-BE03-29D51C347F6A}" srcOrd="4" destOrd="0" parTransId="{F511B304-C000-4ECD-90FE-AFBAA7E7B665}" sibTransId="{13012FCD-65A8-4122-91B3-A09D7E0A2E02}"/>
    <dgm:cxn modelId="{237B96E1-DDFA-4432-B3D2-9DE109448B80}" srcId="{B0311190-8715-4BB5-AA3D-58E7CE1C0276}" destId="{32CAED4D-DF40-431F-B1B8-C26BA5A18F0B}" srcOrd="3" destOrd="0" parTransId="{7A0501F2-0A8B-436E-A64E-78DB8DADAAF7}" sibTransId="{52480E83-D91E-478D-B7C8-3CF487E9AC12}"/>
    <dgm:cxn modelId="{742767ED-13E1-4D69-853D-25A8B543E805}" type="presOf" srcId="{B0311190-8715-4BB5-AA3D-58E7CE1C0276}" destId="{F4558DDB-63CF-4FF0-8C81-84A126148C7B}" srcOrd="0" destOrd="0" presId="urn:microsoft.com/office/officeart/2018/5/layout/IconLeafLabelList"/>
    <dgm:cxn modelId="{8CCFAC0F-B08A-47C6-A042-CAC21BC776D6}" type="presParOf" srcId="{F4558DDB-63CF-4FF0-8C81-84A126148C7B}" destId="{7F4A3D41-DFEF-45BD-B3CF-F2289C6B9F41}" srcOrd="0" destOrd="0" presId="urn:microsoft.com/office/officeart/2018/5/layout/IconLeafLabelList"/>
    <dgm:cxn modelId="{F0CECFC8-70DA-400D-A455-39661C274514}" type="presParOf" srcId="{7F4A3D41-DFEF-45BD-B3CF-F2289C6B9F41}" destId="{F482F28D-C9DF-40B1-BA64-32471021EE11}" srcOrd="0" destOrd="0" presId="urn:microsoft.com/office/officeart/2018/5/layout/IconLeafLabelList"/>
    <dgm:cxn modelId="{70EAC79D-1282-4400-BC7D-2EEF4F476093}" type="presParOf" srcId="{7F4A3D41-DFEF-45BD-B3CF-F2289C6B9F41}" destId="{ECA5D40B-2815-4714-857B-A82647EEEED7}" srcOrd="1" destOrd="0" presId="urn:microsoft.com/office/officeart/2018/5/layout/IconLeafLabelList"/>
    <dgm:cxn modelId="{F35BBA51-A4FE-4D59-B47B-2C038945BD07}" type="presParOf" srcId="{7F4A3D41-DFEF-45BD-B3CF-F2289C6B9F41}" destId="{5B04E4E8-9B90-4747-8944-7B36F7993405}" srcOrd="2" destOrd="0" presId="urn:microsoft.com/office/officeart/2018/5/layout/IconLeafLabelList"/>
    <dgm:cxn modelId="{07FA5615-2517-4A93-97BE-67E04E51277B}" type="presParOf" srcId="{7F4A3D41-DFEF-45BD-B3CF-F2289C6B9F41}" destId="{8ADE1791-066D-4044-96EF-87D6EC4B677A}" srcOrd="3" destOrd="0" presId="urn:microsoft.com/office/officeart/2018/5/layout/IconLeafLabelList"/>
    <dgm:cxn modelId="{08ED9B74-F6CB-45F6-AB46-A56D64B5D8EC}" type="presParOf" srcId="{F4558DDB-63CF-4FF0-8C81-84A126148C7B}" destId="{0285592F-A487-4821-83AB-E6366FDE0AE0}" srcOrd="1" destOrd="0" presId="urn:microsoft.com/office/officeart/2018/5/layout/IconLeafLabelList"/>
    <dgm:cxn modelId="{080CBB8A-7608-45D0-ACC9-6E739668068C}" type="presParOf" srcId="{F4558DDB-63CF-4FF0-8C81-84A126148C7B}" destId="{9F9C9D52-031D-4303-8D31-B9C332631BAD}" srcOrd="2" destOrd="0" presId="urn:microsoft.com/office/officeart/2018/5/layout/IconLeafLabelList"/>
    <dgm:cxn modelId="{CC85C3A2-E7AB-4B37-A7C3-20C7026BC4CD}" type="presParOf" srcId="{9F9C9D52-031D-4303-8D31-B9C332631BAD}" destId="{C1EBBEE3-5C18-4E0F-AD1D-61E83ADD8673}" srcOrd="0" destOrd="0" presId="urn:microsoft.com/office/officeart/2018/5/layout/IconLeafLabelList"/>
    <dgm:cxn modelId="{4CBF5280-88F2-4220-886A-273C5D8DF80C}" type="presParOf" srcId="{9F9C9D52-031D-4303-8D31-B9C332631BAD}" destId="{ADB30F79-F0BE-47CF-B82A-889558753C5B}" srcOrd="1" destOrd="0" presId="urn:microsoft.com/office/officeart/2018/5/layout/IconLeafLabelList"/>
    <dgm:cxn modelId="{1F618E8A-2DE5-434A-AEA6-827893B42EF3}" type="presParOf" srcId="{9F9C9D52-031D-4303-8D31-B9C332631BAD}" destId="{DA05EBD6-B78C-4300-A72A-31FAEA5B2624}" srcOrd="2" destOrd="0" presId="urn:microsoft.com/office/officeart/2018/5/layout/IconLeafLabelList"/>
    <dgm:cxn modelId="{163A6FF3-13DE-4449-A408-A43E8F664CDA}" type="presParOf" srcId="{9F9C9D52-031D-4303-8D31-B9C332631BAD}" destId="{146E408A-9142-41DB-8AE4-AB484BB413C7}" srcOrd="3" destOrd="0" presId="urn:microsoft.com/office/officeart/2018/5/layout/IconLeafLabelList"/>
    <dgm:cxn modelId="{FA70AB64-E0EA-456A-AC5A-F2FCC549EB00}" type="presParOf" srcId="{F4558DDB-63CF-4FF0-8C81-84A126148C7B}" destId="{70CE3C7D-2E43-40FC-A073-007B4D253100}" srcOrd="3" destOrd="0" presId="urn:microsoft.com/office/officeart/2018/5/layout/IconLeafLabelList"/>
    <dgm:cxn modelId="{7250A164-1D49-467A-AC38-1CC28BC2CD26}" type="presParOf" srcId="{F4558DDB-63CF-4FF0-8C81-84A126148C7B}" destId="{09410901-65C8-45DD-B75B-D80BDEB7E885}" srcOrd="4" destOrd="0" presId="urn:microsoft.com/office/officeart/2018/5/layout/IconLeafLabelList"/>
    <dgm:cxn modelId="{FCAFAD62-99D2-46D5-B228-810EE6524EB8}" type="presParOf" srcId="{09410901-65C8-45DD-B75B-D80BDEB7E885}" destId="{FACD50DE-3212-4777-8FA3-A49465B6F2D8}" srcOrd="0" destOrd="0" presId="urn:microsoft.com/office/officeart/2018/5/layout/IconLeafLabelList"/>
    <dgm:cxn modelId="{D91A6199-485E-4182-9FDF-E0BC926D1615}" type="presParOf" srcId="{09410901-65C8-45DD-B75B-D80BDEB7E885}" destId="{F2EB8692-ACBC-4561-8C38-FC17A45E48D3}" srcOrd="1" destOrd="0" presId="urn:microsoft.com/office/officeart/2018/5/layout/IconLeafLabelList"/>
    <dgm:cxn modelId="{B1C6EE10-1ED5-4BC4-9A3E-F39168896AC8}" type="presParOf" srcId="{09410901-65C8-45DD-B75B-D80BDEB7E885}" destId="{29484DDD-5B72-4B9E-81CC-9959AC4C4D71}" srcOrd="2" destOrd="0" presId="urn:microsoft.com/office/officeart/2018/5/layout/IconLeafLabelList"/>
    <dgm:cxn modelId="{368179AC-52EA-4465-AFD1-509B2625C4C4}" type="presParOf" srcId="{09410901-65C8-45DD-B75B-D80BDEB7E885}" destId="{C8AC5B3B-F057-41EB-A7AE-FDB2B3932CDC}" srcOrd="3" destOrd="0" presId="urn:microsoft.com/office/officeart/2018/5/layout/IconLeafLabelList"/>
    <dgm:cxn modelId="{A6693106-E18C-46CC-A6C4-AE72CDDB8908}" type="presParOf" srcId="{F4558DDB-63CF-4FF0-8C81-84A126148C7B}" destId="{EFCB3CDD-10E6-40B1-9178-AD1DE37C30F1}" srcOrd="5" destOrd="0" presId="urn:microsoft.com/office/officeart/2018/5/layout/IconLeafLabelList"/>
    <dgm:cxn modelId="{593737A4-0C5C-44C8-9B51-35F7C7125B55}" type="presParOf" srcId="{F4558DDB-63CF-4FF0-8C81-84A126148C7B}" destId="{A325F48F-313D-414C-AAC1-34DAF78A554D}" srcOrd="6" destOrd="0" presId="urn:microsoft.com/office/officeart/2018/5/layout/IconLeafLabelList"/>
    <dgm:cxn modelId="{00DBCC8C-F119-419E-AA6F-3CB3058436F8}" type="presParOf" srcId="{A325F48F-313D-414C-AAC1-34DAF78A554D}" destId="{37DDEFB7-152E-4483-9B85-BC36B4A69A6A}" srcOrd="0" destOrd="0" presId="urn:microsoft.com/office/officeart/2018/5/layout/IconLeafLabelList"/>
    <dgm:cxn modelId="{1CC61656-2ACB-4BBE-8AC1-7DFFFDE3559A}" type="presParOf" srcId="{A325F48F-313D-414C-AAC1-34DAF78A554D}" destId="{1B963516-86D7-47AC-ABED-F5CD453C34CD}" srcOrd="1" destOrd="0" presId="urn:microsoft.com/office/officeart/2018/5/layout/IconLeafLabelList"/>
    <dgm:cxn modelId="{A5630150-0CD5-49DF-9842-CF0B773A7438}" type="presParOf" srcId="{A325F48F-313D-414C-AAC1-34DAF78A554D}" destId="{5A417665-1CE9-4D9C-AEFA-81427A414AB8}" srcOrd="2" destOrd="0" presId="urn:microsoft.com/office/officeart/2018/5/layout/IconLeafLabelList"/>
    <dgm:cxn modelId="{C2AC9F40-7235-4AD0-A7AA-56CF81347C4C}" type="presParOf" srcId="{A325F48F-313D-414C-AAC1-34DAF78A554D}" destId="{F9C0EF2F-9F7F-48D3-83F7-D791AD0BD5B9}" srcOrd="3" destOrd="0" presId="urn:microsoft.com/office/officeart/2018/5/layout/IconLeafLabelList"/>
    <dgm:cxn modelId="{2B5149DC-A922-4E91-8022-0CBBD511B501}" type="presParOf" srcId="{F4558DDB-63CF-4FF0-8C81-84A126148C7B}" destId="{8F424C40-7787-47E7-A7BB-6E7B339CDF3B}" srcOrd="7" destOrd="0" presId="urn:microsoft.com/office/officeart/2018/5/layout/IconLeafLabelList"/>
    <dgm:cxn modelId="{74C857AD-7965-40A7-AB41-92F3CE34A7C0}" type="presParOf" srcId="{F4558DDB-63CF-4FF0-8C81-84A126148C7B}" destId="{2393CA19-3031-473E-B842-14EAF1FEF367}" srcOrd="8" destOrd="0" presId="urn:microsoft.com/office/officeart/2018/5/layout/IconLeafLabelList"/>
    <dgm:cxn modelId="{35AE3E2C-C947-46C8-89D2-07FC92452512}" type="presParOf" srcId="{2393CA19-3031-473E-B842-14EAF1FEF367}" destId="{22F0BE15-5626-44BA-BE49-A158BA13E2CA}" srcOrd="0" destOrd="0" presId="urn:microsoft.com/office/officeart/2018/5/layout/IconLeafLabelList"/>
    <dgm:cxn modelId="{A6C3AFA4-9F88-4614-9268-C30B5335844C}" type="presParOf" srcId="{2393CA19-3031-473E-B842-14EAF1FEF367}" destId="{D157B0A9-179B-4063-A7CF-E73FCFCB7F28}" srcOrd="1" destOrd="0" presId="urn:microsoft.com/office/officeart/2018/5/layout/IconLeafLabelList"/>
    <dgm:cxn modelId="{D5DA16A4-8A2C-4E7E-88A5-021133881F0D}" type="presParOf" srcId="{2393CA19-3031-473E-B842-14EAF1FEF367}" destId="{BCFE693C-C47D-4AAA-B4E6-0B8EF53E2590}" srcOrd="2" destOrd="0" presId="urn:microsoft.com/office/officeart/2018/5/layout/IconLeafLabelList"/>
    <dgm:cxn modelId="{8BE284DB-35C0-4930-BEB4-764809A5D578}" type="presParOf" srcId="{2393CA19-3031-473E-B842-14EAF1FEF367}" destId="{455CEDA1-B5C7-43A0-8DDC-937AD8713341}" srcOrd="3" destOrd="0" presId="urn:microsoft.com/office/officeart/2018/5/layout/IconLeafLabelList"/>
    <dgm:cxn modelId="{E44EED3D-06AD-400D-A5EA-28EB0792B41D}" type="presParOf" srcId="{F4558DDB-63CF-4FF0-8C81-84A126148C7B}" destId="{44EBEC9E-F71A-4431-A3B4-F3809E510616}" srcOrd="9" destOrd="0" presId="urn:microsoft.com/office/officeart/2018/5/layout/IconLeafLabelList"/>
    <dgm:cxn modelId="{30FB0EF0-BFE0-4527-86B9-ECDC781F8A06}" type="presParOf" srcId="{F4558DDB-63CF-4FF0-8C81-84A126148C7B}" destId="{5431868C-0516-4F62-A857-4875C45AC650}" srcOrd="10" destOrd="0" presId="urn:microsoft.com/office/officeart/2018/5/layout/IconLeafLabelList"/>
    <dgm:cxn modelId="{7231B2CC-A137-41D3-AE4B-D509D4186E2E}" type="presParOf" srcId="{5431868C-0516-4F62-A857-4875C45AC650}" destId="{59AE45A9-77A0-4295-8362-2F873ECDEA5B}" srcOrd="0" destOrd="0" presId="urn:microsoft.com/office/officeart/2018/5/layout/IconLeafLabelList"/>
    <dgm:cxn modelId="{D2FAC864-4760-4D07-A6C9-60DBEDEDCF6E}" type="presParOf" srcId="{5431868C-0516-4F62-A857-4875C45AC650}" destId="{334D823F-4B51-455A-92C7-81A9C880CB14}" srcOrd="1" destOrd="0" presId="urn:microsoft.com/office/officeart/2018/5/layout/IconLeafLabelList"/>
    <dgm:cxn modelId="{B72187BA-2C96-4FD4-B427-74F93DE206AE}" type="presParOf" srcId="{5431868C-0516-4F62-A857-4875C45AC650}" destId="{BD76C4DB-1082-43AB-8A8C-494DD1265019}" srcOrd="2" destOrd="0" presId="urn:microsoft.com/office/officeart/2018/5/layout/IconLeafLabelList"/>
    <dgm:cxn modelId="{74B07809-31AB-435F-B258-A81A9F27F02D}" type="presParOf" srcId="{5431868C-0516-4F62-A857-4875C45AC650}" destId="{2B40BD2A-7950-4DCB-BFB7-D7298ACC9F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11CCF-6901-45EF-A177-D494660651DA}">
      <dsp:nvSpPr>
        <dsp:cNvPr id="0" name=""/>
        <dsp:cNvSpPr/>
      </dsp:nvSpPr>
      <dsp:spPr>
        <a:xfrm>
          <a:off x="728809" y="855"/>
          <a:ext cx="911425" cy="911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AAA86-9FA9-4957-97BC-21D01588B643}">
      <dsp:nvSpPr>
        <dsp:cNvPr id="0" name=""/>
        <dsp:cNvSpPr/>
      </dsp:nvSpPr>
      <dsp:spPr>
        <a:xfrm>
          <a:off x="923048" y="195093"/>
          <a:ext cx="522949" cy="522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3C5AC-EE70-4CD2-BBBF-3E0A553EB8F3}">
      <dsp:nvSpPr>
        <dsp:cNvPr id="0" name=""/>
        <dsp:cNvSpPr/>
      </dsp:nvSpPr>
      <dsp:spPr>
        <a:xfrm>
          <a:off x="439021" y="1087615"/>
          <a:ext cx="1494140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Century Gothic" panose="020B0502020202020204" pitchFamily="34" charset="0"/>
            </a:rPr>
            <a:t>User verification: collects user details for result display and leaderboard.</a:t>
          </a:r>
        </a:p>
      </dsp:txBody>
      <dsp:txXfrm>
        <a:off x="439021" y="1087615"/>
        <a:ext cx="1494140" cy="728393"/>
      </dsp:txXfrm>
    </dsp:sp>
    <dsp:sp modelId="{AAC1D3C0-4301-4E6A-BB72-8409CD9289DC}">
      <dsp:nvSpPr>
        <dsp:cNvPr id="0" name=""/>
        <dsp:cNvSpPr/>
      </dsp:nvSpPr>
      <dsp:spPr>
        <a:xfrm>
          <a:off x="2484425" y="855"/>
          <a:ext cx="911425" cy="911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23E85-19EE-42EE-A5A5-E62E76E428C4}">
      <dsp:nvSpPr>
        <dsp:cNvPr id="0" name=""/>
        <dsp:cNvSpPr/>
      </dsp:nvSpPr>
      <dsp:spPr>
        <a:xfrm>
          <a:off x="2678663" y="195093"/>
          <a:ext cx="522949" cy="522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D1D0A-FBCC-45A9-AAEF-188F384BCCD7}">
      <dsp:nvSpPr>
        <dsp:cNvPr id="0" name=""/>
        <dsp:cNvSpPr/>
      </dsp:nvSpPr>
      <dsp:spPr>
        <a:xfrm>
          <a:off x="2194636" y="1087615"/>
          <a:ext cx="1494140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Century Gothic" panose="020B0502020202020204" pitchFamily="34" charset="0"/>
            </a:rPr>
            <a:t>Multiple-choice questions: engages users with diverse and informative questions spanning various subjects.</a:t>
          </a:r>
        </a:p>
      </dsp:txBody>
      <dsp:txXfrm>
        <a:off x="2194636" y="1087615"/>
        <a:ext cx="1494140" cy="728393"/>
      </dsp:txXfrm>
    </dsp:sp>
    <dsp:sp modelId="{1B079F9E-229F-4F0A-B885-5F30F26FD1E3}">
      <dsp:nvSpPr>
        <dsp:cNvPr id="0" name=""/>
        <dsp:cNvSpPr/>
      </dsp:nvSpPr>
      <dsp:spPr>
        <a:xfrm>
          <a:off x="1515885" y="2152396"/>
          <a:ext cx="911425" cy="911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9ACB3-3963-412D-B58C-9FDB3CB2A2AA}">
      <dsp:nvSpPr>
        <dsp:cNvPr id="0" name=""/>
        <dsp:cNvSpPr/>
      </dsp:nvSpPr>
      <dsp:spPr>
        <a:xfrm>
          <a:off x="1711206" y="2346630"/>
          <a:ext cx="522949" cy="522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533F2-BFAA-4EC9-8430-4DEB21D2B7A0}">
      <dsp:nvSpPr>
        <dsp:cNvPr id="0" name=""/>
        <dsp:cNvSpPr/>
      </dsp:nvSpPr>
      <dsp:spPr>
        <a:xfrm>
          <a:off x="1175214" y="3118839"/>
          <a:ext cx="1494140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Century Gothic" panose="020B0502020202020204" pitchFamily="34" charset="0"/>
            </a:rPr>
            <a:t>The leaderboard and challenges encourage community involvement through friendly competitions.</a:t>
          </a:r>
        </a:p>
      </dsp:txBody>
      <dsp:txXfrm>
        <a:off x="1175214" y="3118839"/>
        <a:ext cx="1494140" cy="728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2F28D-C9DF-40B1-BA64-32471021EE11}">
      <dsp:nvSpPr>
        <dsp:cNvPr id="0" name=""/>
        <dsp:cNvSpPr/>
      </dsp:nvSpPr>
      <dsp:spPr>
        <a:xfrm>
          <a:off x="786721" y="1172"/>
          <a:ext cx="1058326" cy="1058326"/>
        </a:xfrm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5D40B-2815-4714-857B-A82647EEEED7}">
      <dsp:nvSpPr>
        <dsp:cNvPr id="0" name=""/>
        <dsp:cNvSpPr/>
      </dsp:nvSpPr>
      <dsp:spPr>
        <a:xfrm>
          <a:off x="1012266" y="226717"/>
          <a:ext cx="607236" cy="607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E1791-066D-4044-96EF-87D6EC4B677A}">
      <dsp:nvSpPr>
        <dsp:cNvPr id="0" name=""/>
        <dsp:cNvSpPr/>
      </dsp:nvSpPr>
      <dsp:spPr>
        <a:xfrm>
          <a:off x="448404" y="1389141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Century Gothic" panose="020B0502020202020204" pitchFamily="34" charset="0"/>
            </a:rPr>
            <a:t>- Frontend development: HTML, CSS, JavaScript</a:t>
          </a:r>
        </a:p>
      </dsp:txBody>
      <dsp:txXfrm>
        <a:off x="448404" y="1389141"/>
        <a:ext cx="1734960" cy="693984"/>
      </dsp:txXfrm>
    </dsp:sp>
    <dsp:sp modelId="{C1EBBEE3-5C18-4E0F-AD1D-61E83ADD8673}">
      <dsp:nvSpPr>
        <dsp:cNvPr id="0" name=""/>
        <dsp:cNvSpPr/>
      </dsp:nvSpPr>
      <dsp:spPr>
        <a:xfrm>
          <a:off x="2825300" y="1172"/>
          <a:ext cx="1058326" cy="1058326"/>
        </a:xfrm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30F79-F0BE-47CF-B82A-889558753C5B}">
      <dsp:nvSpPr>
        <dsp:cNvPr id="0" name=""/>
        <dsp:cNvSpPr/>
      </dsp:nvSpPr>
      <dsp:spPr>
        <a:xfrm>
          <a:off x="3050845" y="226717"/>
          <a:ext cx="607236" cy="607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E408A-9142-41DB-8AE4-AB484BB413C7}">
      <dsp:nvSpPr>
        <dsp:cNvPr id="0" name=""/>
        <dsp:cNvSpPr/>
      </dsp:nvSpPr>
      <dsp:spPr>
        <a:xfrm>
          <a:off x="2486983" y="1389141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Century Gothic" panose="020B0502020202020204" pitchFamily="34" charset="0"/>
            </a:rPr>
            <a:t>- Backend development (future upgrades): python and flask framework</a:t>
          </a:r>
        </a:p>
      </dsp:txBody>
      <dsp:txXfrm>
        <a:off x="2486983" y="1389141"/>
        <a:ext cx="1734960" cy="693984"/>
      </dsp:txXfrm>
    </dsp:sp>
    <dsp:sp modelId="{FACD50DE-3212-4777-8FA3-A49465B6F2D8}">
      <dsp:nvSpPr>
        <dsp:cNvPr id="0" name=""/>
        <dsp:cNvSpPr/>
      </dsp:nvSpPr>
      <dsp:spPr>
        <a:xfrm>
          <a:off x="4863880" y="1172"/>
          <a:ext cx="1058326" cy="1058326"/>
        </a:xfrm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B8692-ACBC-4561-8C38-FC17A45E48D3}">
      <dsp:nvSpPr>
        <dsp:cNvPr id="0" name=""/>
        <dsp:cNvSpPr/>
      </dsp:nvSpPr>
      <dsp:spPr>
        <a:xfrm>
          <a:off x="5089424" y="226717"/>
          <a:ext cx="607236" cy="607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C5B3B-F057-41EB-A7AE-FDB2B3932CDC}">
      <dsp:nvSpPr>
        <dsp:cNvPr id="0" name=""/>
        <dsp:cNvSpPr/>
      </dsp:nvSpPr>
      <dsp:spPr>
        <a:xfrm>
          <a:off x="4525562" y="1389141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Century Gothic" panose="020B0502020202020204" pitchFamily="34" charset="0"/>
            </a:rPr>
            <a:t>- Database (future upgrades): </a:t>
          </a:r>
          <a:r>
            <a:rPr lang="en-US" sz="1100" kern="1200" cap="none" dirty="0" err="1">
              <a:latin typeface="Century Gothic" panose="020B0502020202020204" pitchFamily="34" charset="0"/>
            </a:rPr>
            <a:t>SQLAchemy</a:t>
          </a:r>
          <a:r>
            <a:rPr lang="en-US" sz="1100" kern="1200" cap="none" dirty="0">
              <a:latin typeface="Century Gothic" panose="020B0502020202020204" pitchFamily="34" charset="0"/>
            </a:rPr>
            <a:t> (SQL)</a:t>
          </a:r>
        </a:p>
      </dsp:txBody>
      <dsp:txXfrm>
        <a:off x="4525562" y="1389141"/>
        <a:ext cx="1734960" cy="693984"/>
      </dsp:txXfrm>
    </dsp:sp>
    <dsp:sp modelId="{37DDEFB7-152E-4483-9B85-BC36B4A69A6A}">
      <dsp:nvSpPr>
        <dsp:cNvPr id="0" name=""/>
        <dsp:cNvSpPr/>
      </dsp:nvSpPr>
      <dsp:spPr>
        <a:xfrm>
          <a:off x="786721" y="2516866"/>
          <a:ext cx="1058326" cy="1058326"/>
        </a:xfrm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63516-86D7-47AC-ABED-F5CD453C34CD}">
      <dsp:nvSpPr>
        <dsp:cNvPr id="0" name=""/>
        <dsp:cNvSpPr/>
      </dsp:nvSpPr>
      <dsp:spPr>
        <a:xfrm>
          <a:off x="1012266" y="2742411"/>
          <a:ext cx="607236" cy="6072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0EF2F-9F7F-48D3-83F7-D791AD0BD5B9}">
      <dsp:nvSpPr>
        <dsp:cNvPr id="0" name=""/>
        <dsp:cNvSpPr/>
      </dsp:nvSpPr>
      <dsp:spPr>
        <a:xfrm>
          <a:off x="448404" y="390483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Century Gothic" panose="020B0502020202020204" pitchFamily="34" charset="0"/>
            </a:rPr>
            <a:t>- Web services: API (future upgrade)</a:t>
          </a:r>
        </a:p>
      </dsp:txBody>
      <dsp:txXfrm>
        <a:off x="448404" y="3904834"/>
        <a:ext cx="1734960" cy="693984"/>
      </dsp:txXfrm>
    </dsp:sp>
    <dsp:sp modelId="{22F0BE15-5626-44BA-BE49-A158BA13E2CA}">
      <dsp:nvSpPr>
        <dsp:cNvPr id="0" name=""/>
        <dsp:cNvSpPr/>
      </dsp:nvSpPr>
      <dsp:spPr>
        <a:xfrm>
          <a:off x="2825300" y="2516866"/>
          <a:ext cx="1058326" cy="1058326"/>
        </a:xfrm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7B0A9-179B-4063-A7CF-E73FCFCB7F28}">
      <dsp:nvSpPr>
        <dsp:cNvPr id="0" name=""/>
        <dsp:cNvSpPr/>
      </dsp:nvSpPr>
      <dsp:spPr>
        <a:xfrm>
          <a:off x="3050845" y="2742411"/>
          <a:ext cx="607236" cy="6072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CEDA1-B5C7-43A0-8DDC-937AD8713341}">
      <dsp:nvSpPr>
        <dsp:cNvPr id="0" name=""/>
        <dsp:cNvSpPr/>
      </dsp:nvSpPr>
      <dsp:spPr>
        <a:xfrm>
          <a:off x="2486983" y="390483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Century Gothic" panose="020B0502020202020204" pitchFamily="34" charset="0"/>
            </a:rPr>
            <a:t>- Version control: git</a:t>
          </a:r>
        </a:p>
      </dsp:txBody>
      <dsp:txXfrm>
        <a:off x="2486983" y="3904834"/>
        <a:ext cx="1734960" cy="693984"/>
      </dsp:txXfrm>
    </dsp:sp>
    <dsp:sp modelId="{59AE45A9-77A0-4295-8362-2F873ECDEA5B}">
      <dsp:nvSpPr>
        <dsp:cNvPr id="0" name=""/>
        <dsp:cNvSpPr/>
      </dsp:nvSpPr>
      <dsp:spPr>
        <a:xfrm>
          <a:off x="4863880" y="2516866"/>
          <a:ext cx="1058326" cy="1058326"/>
        </a:xfrm>
        <a:prstGeom prst="round2DiagRect">
          <a:avLst>
            <a:gd name="adj1" fmla="val 29727"/>
            <a:gd name="adj2" fmla="val 0"/>
          </a:avLst>
        </a:prstGeom>
        <a:solidFill>
          <a:srgbClr val="EA640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D823F-4B51-455A-92C7-81A9C880CB14}">
      <dsp:nvSpPr>
        <dsp:cNvPr id="0" name=""/>
        <dsp:cNvSpPr/>
      </dsp:nvSpPr>
      <dsp:spPr>
        <a:xfrm>
          <a:off x="5089424" y="2742411"/>
          <a:ext cx="607236" cy="6072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0BD2A-7950-4DCB-BFB7-D7298ACC9FCA}">
      <dsp:nvSpPr>
        <dsp:cNvPr id="0" name=""/>
        <dsp:cNvSpPr/>
      </dsp:nvSpPr>
      <dsp:spPr>
        <a:xfrm>
          <a:off x="4525562" y="390483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Century Gothic" panose="020B0502020202020204" pitchFamily="34" charset="0"/>
            </a:rPr>
            <a:t>- Development tools: visual studio code</a:t>
          </a:r>
        </a:p>
      </dsp:txBody>
      <dsp:txXfrm>
        <a:off x="4525562" y="3904834"/>
        <a:ext cx="1734960" cy="693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BB0CA-6704-4DA8-87F4-FADAC0913299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F7AF9-C2D0-4977-A962-FA9D1650A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F7AF9-C2D0-4977-A962-FA9D1650A9B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9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F7AF9-C2D0-4977-A962-FA9D1650A9B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5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8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8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2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14AC-3F7F-0CF3-BAE6-F51DB406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906B7-67DC-C04B-2513-41B0429E1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7772-1B64-DF58-C4FA-FE186EB0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2FFC3-F220-6184-A354-B1B764C3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7A33-EBE8-A823-CEBB-CA6F4299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4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0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9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8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5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5020-2FC2-4BAF-B751-6118B40C117B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008A-F64B-4B70-B562-653C440FC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1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D369B-8EAA-FE9E-686C-0E1A8ECD7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9207" y="2472243"/>
            <a:ext cx="5362334" cy="1291505"/>
          </a:xfrm>
        </p:spPr>
        <p:txBody>
          <a:bodyPr>
            <a:noAutofit/>
          </a:bodyPr>
          <a:lstStyle/>
          <a:p>
            <a:r>
              <a:rPr lang="en-US" sz="9600" b="1" u="sng" dirty="0">
                <a:solidFill>
                  <a:srgbClr val="FFFFFF"/>
                </a:solidFill>
                <a:latin typeface="Century Gothic" panose="020B0502020202020204" pitchFamily="34" charset="0"/>
              </a:rPr>
              <a:t>Kwizzle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EF2E6-B260-FB01-DEE7-CE5053FA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9207" y="3763748"/>
            <a:ext cx="5362334" cy="9024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Where Learning Meets Excitement!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ilhouette of two people sitting in chairs&#10;&#10;Description automatically generated">
            <a:extLst>
              <a:ext uri="{FF2B5EF4-FFF2-40B4-BE49-F238E27FC236}">
                <a16:creationId xmlns:a16="http://schemas.microsoft.com/office/drawing/2014/main" id="{36861948-F16B-4193-72A9-CCE4B6E95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" r="5362" b="1391"/>
          <a:stretch/>
        </p:blipFill>
        <p:spPr>
          <a:xfrm>
            <a:off x="961513" y="1598515"/>
            <a:ext cx="4958745" cy="3660969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83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8768D-B36E-7B97-E5DB-FBF34BC2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Purpose and Goals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8565-BB32-B321-2058-1F7CE8AD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entury Gothic" panose="020B0502020202020204" pitchFamily="34" charset="0"/>
              </a:rPr>
              <a:t>The mission is to make </a:t>
            </a:r>
            <a:r>
              <a:rPr lang="en-US" sz="2200" b="1" dirty="0">
                <a:latin typeface="Century Gothic" panose="020B0502020202020204" pitchFamily="34" charset="0"/>
              </a:rPr>
              <a:t>learning</a:t>
            </a:r>
            <a:r>
              <a:rPr lang="en-US" sz="2200" dirty="0">
                <a:latin typeface="Century Gothic" panose="020B0502020202020204" pitchFamily="34" charset="0"/>
              </a:rPr>
              <a:t> a delightful adventure by providing a </a:t>
            </a:r>
            <a:r>
              <a:rPr lang="en-US" sz="2200" b="1" dirty="0">
                <a:latin typeface="Century Gothic" panose="020B0502020202020204" pitchFamily="34" charset="0"/>
              </a:rPr>
              <a:t>fun platform </a:t>
            </a:r>
            <a:r>
              <a:rPr lang="en-US" sz="2200" dirty="0">
                <a:latin typeface="Century Gothic" panose="020B0502020202020204" pitchFamily="34" charset="0"/>
              </a:rPr>
              <a:t>for exploring various subjects, encouraging challenges, and fostering a sense of community through friendly competition.</a:t>
            </a:r>
          </a:p>
        </p:txBody>
      </p:sp>
      <p:pic>
        <p:nvPicPr>
          <p:cNvPr id="4" name="Picture 3" descr="A child's head with colorful circles and icons&#10;&#10;Description automatically generated">
            <a:extLst>
              <a:ext uri="{FF2B5EF4-FFF2-40B4-BE49-F238E27FC236}">
                <a16:creationId xmlns:a16="http://schemas.microsoft.com/office/drawing/2014/main" id="{A47F6BE6-F841-C76A-BABB-969C1406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7" y="9334"/>
            <a:ext cx="6274374" cy="68214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F9ACDB-1E5B-EE2A-9B23-F863B23B61F6}"/>
              </a:ext>
            </a:extLst>
          </p:cNvPr>
          <p:cNvCxnSpPr>
            <a:cxnSpLocks/>
          </p:cNvCxnSpPr>
          <p:nvPr/>
        </p:nvCxnSpPr>
        <p:spPr>
          <a:xfrm>
            <a:off x="6506751" y="-31377"/>
            <a:ext cx="4060" cy="69207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5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2B2D-4DCA-17CB-5BE2-8D0B2E3E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5586087" cy="195684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500" b="1" dirty="0">
                <a:latin typeface="Century Gothic" panose="020B0502020202020204" pitchFamily="34" charset="0"/>
              </a:rPr>
              <a:t>Problem Solving and Value Proposition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CF8B1-D228-E048-774E-4316690C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915457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entury Gothic" panose="020B0502020202020204" pitchFamily="34" charset="0"/>
              </a:rPr>
              <a:t>Kwizzle</a:t>
            </a:r>
            <a:r>
              <a:rPr lang="en-US" sz="2200" dirty="0">
                <a:latin typeface="Century Gothic" panose="020B0502020202020204" pitchFamily="34" charset="0"/>
              </a:rPr>
              <a:t> solves the challenge of making </a:t>
            </a:r>
            <a:r>
              <a:rPr lang="en-US" sz="2200" b="1" dirty="0">
                <a:latin typeface="Century Gothic" panose="020B0502020202020204" pitchFamily="34" charset="0"/>
              </a:rPr>
              <a:t>learning engaging </a:t>
            </a:r>
            <a:r>
              <a:rPr lang="en-US" sz="2200" dirty="0">
                <a:latin typeface="Century Gothic" panose="020B0502020202020204" pitchFamily="34" charset="0"/>
              </a:rPr>
              <a:t>by turning education into an </a:t>
            </a:r>
            <a:r>
              <a:rPr lang="en-US" sz="2200" b="1" dirty="0">
                <a:latin typeface="Century Gothic" panose="020B0502020202020204" pitchFamily="34" charset="0"/>
              </a:rPr>
              <a:t>interactive game</a:t>
            </a:r>
            <a:r>
              <a:rPr lang="en-US" sz="2200" dirty="0">
                <a:latin typeface="Century Gothic" panose="020B0502020202020204" pitchFamily="34" charset="0"/>
              </a:rPr>
              <a:t>. It enhances knowledge, boosts confidence, and builds a community of learners through friendly competition.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EB9797-20A9-3636-5C87-5EB2D897BEB7}"/>
              </a:ext>
            </a:extLst>
          </p:cNvPr>
          <p:cNvCxnSpPr>
            <a:cxnSpLocks/>
          </p:cNvCxnSpPr>
          <p:nvPr/>
        </p:nvCxnSpPr>
        <p:spPr>
          <a:xfrm>
            <a:off x="5961774" y="-62753"/>
            <a:ext cx="4060" cy="69207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DEAA92-297E-FE3F-A956-4F04330710CA}"/>
              </a:ext>
            </a:extLst>
          </p:cNvPr>
          <p:cNvGrpSpPr/>
          <p:nvPr/>
        </p:nvGrpSpPr>
        <p:grpSpPr>
          <a:xfrm>
            <a:off x="6226167" y="10"/>
            <a:ext cx="5962785" cy="6857990"/>
            <a:chOff x="6226167" y="10"/>
            <a:chExt cx="5962785" cy="6857990"/>
          </a:xfrm>
        </p:grpSpPr>
        <p:pic>
          <p:nvPicPr>
            <p:cNvPr id="7" name="Picture 6" descr="Light bulb on yellow background with sketched light beams and cord">
              <a:extLst>
                <a:ext uri="{FF2B5EF4-FFF2-40B4-BE49-F238E27FC236}">
                  <a16:creationId xmlns:a16="http://schemas.microsoft.com/office/drawing/2014/main" id="{D2504080-9913-60F8-5319-58C2ED7B6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l="42514" r="4013"/>
            <a:stretch/>
          </p:blipFill>
          <p:spPr>
            <a:xfrm>
              <a:off x="6226167" y="10"/>
              <a:ext cx="5962785" cy="6857990"/>
            </a:xfrm>
            <a:custGeom>
              <a:avLst/>
              <a:gdLst/>
              <a:ahLst/>
              <a:cxnLst/>
              <a:rect l="l" t="t" r="r" b="b"/>
              <a:pathLst>
                <a:path w="5962785" h="6858000">
                  <a:moveTo>
                    <a:pt x="1044839" y="0"/>
                  </a:moveTo>
                  <a:lnTo>
                    <a:pt x="5962785" y="0"/>
                  </a:lnTo>
                  <a:lnTo>
                    <a:pt x="5962785" y="6858000"/>
                  </a:lnTo>
                  <a:lnTo>
                    <a:pt x="1469886" y="6858000"/>
                  </a:lnTo>
                  <a:lnTo>
                    <a:pt x="1416006" y="6823984"/>
                  </a:lnTo>
                  <a:cubicBezTo>
                    <a:pt x="1356767" y="6787940"/>
                    <a:pt x="1296437" y="6755500"/>
                    <a:pt x="1232473" y="6733873"/>
                  </a:cubicBezTo>
                  <a:cubicBezTo>
                    <a:pt x="1145250" y="6705037"/>
                    <a:pt x="1060933" y="6654575"/>
                    <a:pt x="1075471" y="6503186"/>
                  </a:cubicBezTo>
                  <a:cubicBezTo>
                    <a:pt x="1078378" y="6459932"/>
                    <a:pt x="1055118" y="6427493"/>
                    <a:pt x="1020229" y="6438306"/>
                  </a:cubicBezTo>
                  <a:cubicBezTo>
                    <a:pt x="953358" y="6459932"/>
                    <a:pt x="921375" y="6398656"/>
                    <a:pt x="883579" y="6351798"/>
                  </a:cubicBezTo>
                  <a:cubicBezTo>
                    <a:pt x="816707" y="6268895"/>
                    <a:pt x="752743" y="6182387"/>
                    <a:pt x="645167" y="6167969"/>
                  </a:cubicBezTo>
                  <a:cubicBezTo>
                    <a:pt x="665519" y="6103088"/>
                    <a:pt x="700408" y="6110298"/>
                    <a:pt x="732391" y="6124716"/>
                  </a:cubicBezTo>
                  <a:cubicBezTo>
                    <a:pt x="816707" y="6160761"/>
                    <a:pt x="901023" y="6200410"/>
                    <a:pt x="985339" y="6236455"/>
                  </a:cubicBezTo>
                  <a:cubicBezTo>
                    <a:pt x="1040581" y="6258081"/>
                    <a:pt x="1095822" y="6290522"/>
                    <a:pt x="1168509" y="6265291"/>
                  </a:cubicBezTo>
                  <a:cubicBezTo>
                    <a:pt x="1104545" y="6135530"/>
                    <a:pt x="996969" y="6110298"/>
                    <a:pt x="909746" y="6070649"/>
                  </a:cubicBezTo>
                  <a:cubicBezTo>
                    <a:pt x="802169" y="6020185"/>
                    <a:pt x="738206" y="5926470"/>
                    <a:pt x="659704" y="5818335"/>
                  </a:cubicBezTo>
                  <a:cubicBezTo>
                    <a:pt x="738206" y="5789500"/>
                    <a:pt x="787632" y="5868798"/>
                    <a:pt x="851597" y="5865193"/>
                  </a:cubicBezTo>
                  <a:cubicBezTo>
                    <a:pt x="854504" y="5854380"/>
                    <a:pt x="860319" y="5832753"/>
                    <a:pt x="860319" y="5832753"/>
                  </a:cubicBezTo>
                  <a:cubicBezTo>
                    <a:pt x="755650" y="5775081"/>
                    <a:pt x="709132" y="5666947"/>
                    <a:pt x="691686" y="5533581"/>
                  </a:cubicBezTo>
                  <a:cubicBezTo>
                    <a:pt x="685872" y="5465095"/>
                    <a:pt x="648075" y="5443468"/>
                    <a:pt x="610278" y="5411029"/>
                  </a:cubicBezTo>
                  <a:cubicBezTo>
                    <a:pt x="482350" y="5299289"/>
                    <a:pt x="345700" y="5198364"/>
                    <a:pt x="238123" y="5046976"/>
                  </a:cubicBezTo>
                  <a:cubicBezTo>
                    <a:pt x="363144" y="5064998"/>
                    <a:pt x="461997" y="5165924"/>
                    <a:pt x="592833" y="5209177"/>
                  </a:cubicBezTo>
                  <a:cubicBezTo>
                    <a:pt x="488165" y="5043371"/>
                    <a:pt x="351514" y="4956864"/>
                    <a:pt x="226494" y="4855939"/>
                  </a:cubicBezTo>
                  <a:cubicBezTo>
                    <a:pt x="168344" y="4809081"/>
                    <a:pt x="116011" y="4751408"/>
                    <a:pt x="49139" y="4726177"/>
                  </a:cubicBezTo>
                  <a:cubicBezTo>
                    <a:pt x="25879" y="4718968"/>
                    <a:pt x="-14825" y="4700947"/>
                    <a:pt x="5527" y="4650483"/>
                  </a:cubicBezTo>
                  <a:cubicBezTo>
                    <a:pt x="22972" y="4607230"/>
                    <a:pt x="54954" y="4621648"/>
                    <a:pt x="84029" y="4632460"/>
                  </a:cubicBezTo>
                  <a:cubicBezTo>
                    <a:pt x="153807" y="4661296"/>
                    <a:pt x="229401" y="4661296"/>
                    <a:pt x="325347" y="4661296"/>
                  </a:cubicBezTo>
                  <a:cubicBezTo>
                    <a:pt x="243939" y="4524326"/>
                    <a:pt x="95658" y="4567580"/>
                    <a:pt x="25879" y="4423401"/>
                  </a:cubicBezTo>
                  <a:cubicBezTo>
                    <a:pt x="113103" y="4398170"/>
                    <a:pt x="179975" y="4448632"/>
                    <a:pt x="249753" y="4459446"/>
                  </a:cubicBezTo>
                  <a:cubicBezTo>
                    <a:pt x="313718" y="4470259"/>
                    <a:pt x="328254" y="4445028"/>
                    <a:pt x="313718" y="4365729"/>
                  </a:cubicBezTo>
                  <a:cubicBezTo>
                    <a:pt x="290458" y="4243177"/>
                    <a:pt x="325347" y="4181900"/>
                    <a:pt x="418386" y="4214341"/>
                  </a:cubicBezTo>
                  <a:cubicBezTo>
                    <a:pt x="505609" y="4246781"/>
                    <a:pt x="514332" y="4199922"/>
                    <a:pt x="491072" y="4131438"/>
                  </a:cubicBezTo>
                  <a:cubicBezTo>
                    <a:pt x="456183" y="4030512"/>
                    <a:pt x="493979" y="3951214"/>
                    <a:pt x="520147" y="3864706"/>
                  </a:cubicBezTo>
                  <a:cubicBezTo>
                    <a:pt x="560851" y="3734945"/>
                    <a:pt x="543407" y="3670064"/>
                    <a:pt x="459090" y="3572743"/>
                  </a:cubicBezTo>
                  <a:cubicBezTo>
                    <a:pt x="409664" y="3518676"/>
                    <a:pt x="360236" y="3471818"/>
                    <a:pt x="290458" y="3424959"/>
                  </a:cubicBezTo>
                  <a:cubicBezTo>
                    <a:pt x="450368" y="3399728"/>
                    <a:pt x="284643" y="3313221"/>
                    <a:pt x="339884" y="3259153"/>
                  </a:cubicBezTo>
                  <a:cubicBezTo>
                    <a:pt x="453275" y="3237527"/>
                    <a:pt x="543407" y="3410542"/>
                    <a:pt x="697501" y="3360078"/>
                  </a:cubicBezTo>
                  <a:cubicBezTo>
                    <a:pt x="511425" y="3212294"/>
                    <a:pt x="302087" y="3165436"/>
                    <a:pt x="165437" y="2967190"/>
                  </a:cubicBezTo>
                  <a:cubicBezTo>
                    <a:pt x="197419" y="2923937"/>
                    <a:pt x="229401" y="2967190"/>
                    <a:pt x="255568" y="2949167"/>
                  </a:cubicBezTo>
                  <a:cubicBezTo>
                    <a:pt x="255568" y="2938354"/>
                    <a:pt x="560851" y="3006840"/>
                    <a:pt x="578296" y="2725691"/>
                  </a:cubicBezTo>
                  <a:cubicBezTo>
                    <a:pt x="584111" y="2725691"/>
                    <a:pt x="589926" y="2725691"/>
                    <a:pt x="595740" y="2714876"/>
                  </a:cubicBezTo>
                  <a:cubicBezTo>
                    <a:pt x="627722" y="2675228"/>
                    <a:pt x="598648" y="2581510"/>
                    <a:pt x="650982" y="2574301"/>
                  </a:cubicBezTo>
                  <a:cubicBezTo>
                    <a:pt x="709132" y="2567092"/>
                    <a:pt x="764373" y="2534653"/>
                    <a:pt x="825429" y="2552674"/>
                  </a:cubicBezTo>
                  <a:cubicBezTo>
                    <a:pt x="871949" y="2567092"/>
                    <a:pt x="921375" y="2585115"/>
                    <a:pt x="970802" y="2585115"/>
                  </a:cubicBezTo>
                  <a:cubicBezTo>
                    <a:pt x="1023136" y="2585115"/>
                    <a:pt x="1095822" y="2707668"/>
                    <a:pt x="1127805" y="2545465"/>
                  </a:cubicBezTo>
                  <a:cubicBezTo>
                    <a:pt x="1127805" y="2538257"/>
                    <a:pt x="1217936" y="2556280"/>
                    <a:pt x="1267362" y="2563488"/>
                  </a:cubicBezTo>
                  <a:cubicBezTo>
                    <a:pt x="1308067" y="2570698"/>
                    <a:pt x="1357494" y="2603137"/>
                    <a:pt x="1386568" y="2538257"/>
                  </a:cubicBezTo>
                  <a:cubicBezTo>
                    <a:pt x="1401105" y="2498607"/>
                    <a:pt x="1331326" y="2426518"/>
                    <a:pt x="1270270" y="2419309"/>
                  </a:cubicBezTo>
                  <a:cubicBezTo>
                    <a:pt x="1215029" y="2412101"/>
                    <a:pt x="1159787" y="2404892"/>
                    <a:pt x="1107453" y="2419309"/>
                  </a:cubicBezTo>
                  <a:cubicBezTo>
                    <a:pt x="1043489" y="2437331"/>
                    <a:pt x="1008599" y="2408495"/>
                    <a:pt x="991154" y="2343615"/>
                  </a:cubicBezTo>
                  <a:cubicBezTo>
                    <a:pt x="970802" y="2275131"/>
                    <a:pt x="933005" y="2239085"/>
                    <a:pt x="880671" y="2206645"/>
                  </a:cubicBezTo>
                  <a:cubicBezTo>
                    <a:pt x="752743" y="2127346"/>
                    <a:pt x="630630" y="2033629"/>
                    <a:pt x="491072" y="1986771"/>
                  </a:cubicBezTo>
                  <a:cubicBezTo>
                    <a:pt x="464905" y="1979562"/>
                    <a:pt x="432923" y="1965145"/>
                    <a:pt x="421293" y="1903868"/>
                  </a:cubicBezTo>
                  <a:cubicBezTo>
                    <a:pt x="799262" y="1997584"/>
                    <a:pt x="1142342" y="2239085"/>
                    <a:pt x="1531941" y="2224667"/>
                  </a:cubicBezTo>
                  <a:cubicBezTo>
                    <a:pt x="1427272" y="2148974"/>
                    <a:pt x="1302252" y="2145369"/>
                    <a:pt x="1188861" y="2091301"/>
                  </a:cubicBezTo>
                  <a:cubicBezTo>
                    <a:pt x="1270270" y="2051652"/>
                    <a:pt x="1345864" y="2094906"/>
                    <a:pt x="1421458" y="2116532"/>
                  </a:cubicBezTo>
                  <a:cubicBezTo>
                    <a:pt x="1485422" y="2134554"/>
                    <a:pt x="1543571" y="2138160"/>
                    <a:pt x="1549386" y="2026420"/>
                  </a:cubicBezTo>
                  <a:cubicBezTo>
                    <a:pt x="1549386" y="2015607"/>
                    <a:pt x="1549386" y="2008398"/>
                    <a:pt x="1549386" y="1997584"/>
                  </a:cubicBezTo>
                  <a:cubicBezTo>
                    <a:pt x="1526126" y="1950727"/>
                    <a:pt x="1494144" y="1929099"/>
                    <a:pt x="1453440" y="1914682"/>
                  </a:cubicBezTo>
                  <a:cubicBezTo>
                    <a:pt x="1430180" y="1907473"/>
                    <a:pt x="1398198" y="1893056"/>
                    <a:pt x="1398198" y="1860614"/>
                  </a:cubicBezTo>
                  <a:cubicBezTo>
                    <a:pt x="1401105" y="1738063"/>
                    <a:pt x="1322604" y="1702018"/>
                    <a:pt x="1247011" y="1665972"/>
                  </a:cubicBezTo>
                  <a:cubicBezTo>
                    <a:pt x="1287715" y="1604696"/>
                    <a:pt x="1322604" y="1647950"/>
                    <a:pt x="1354586" y="1644345"/>
                  </a:cubicBezTo>
                  <a:cubicBezTo>
                    <a:pt x="1374939" y="1640741"/>
                    <a:pt x="1395290" y="1637138"/>
                    <a:pt x="1395290" y="1604696"/>
                  </a:cubicBezTo>
                  <a:cubicBezTo>
                    <a:pt x="1395290" y="1579465"/>
                    <a:pt x="1386568" y="1547025"/>
                    <a:pt x="1366216" y="1547025"/>
                  </a:cubicBezTo>
                  <a:cubicBezTo>
                    <a:pt x="1238288" y="1543420"/>
                    <a:pt x="1165601" y="1370405"/>
                    <a:pt x="1031858" y="1370405"/>
                  </a:cubicBezTo>
                  <a:cubicBezTo>
                    <a:pt x="950450" y="1370405"/>
                    <a:pt x="1072563" y="1273083"/>
                    <a:pt x="1005692" y="1233435"/>
                  </a:cubicBezTo>
                  <a:cubicBezTo>
                    <a:pt x="991154" y="1222621"/>
                    <a:pt x="1046396" y="1208203"/>
                    <a:pt x="1069655" y="1211808"/>
                  </a:cubicBezTo>
                  <a:cubicBezTo>
                    <a:pt x="1092915" y="1215412"/>
                    <a:pt x="1113268" y="1240644"/>
                    <a:pt x="1142342" y="1222621"/>
                  </a:cubicBezTo>
                  <a:cubicBezTo>
                    <a:pt x="1156879" y="1157741"/>
                    <a:pt x="1119082" y="1132510"/>
                    <a:pt x="1084193" y="1114487"/>
                  </a:cubicBezTo>
                  <a:cubicBezTo>
                    <a:pt x="1008599" y="1071234"/>
                    <a:pt x="933005" y="1020771"/>
                    <a:pt x="848689" y="1006353"/>
                  </a:cubicBezTo>
                  <a:cubicBezTo>
                    <a:pt x="819615" y="1002748"/>
                    <a:pt x="802169" y="984726"/>
                    <a:pt x="805077" y="948681"/>
                  </a:cubicBezTo>
                  <a:cubicBezTo>
                    <a:pt x="810892" y="901822"/>
                    <a:pt x="839967" y="916240"/>
                    <a:pt x="863226" y="919844"/>
                  </a:cubicBezTo>
                  <a:cubicBezTo>
                    <a:pt x="877764" y="923450"/>
                    <a:pt x="892301" y="934263"/>
                    <a:pt x="906838" y="909031"/>
                  </a:cubicBezTo>
                  <a:cubicBezTo>
                    <a:pt x="566666" y="653113"/>
                    <a:pt x="386404" y="667532"/>
                    <a:pt x="5527" y="458471"/>
                  </a:cubicBezTo>
                  <a:cubicBezTo>
                    <a:pt x="89843" y="418822"/>
                    <a:pt x="150900" y="447658"/>
                    <a:pt x="209049" y="454867"/>
                  </a:cubicBezTo>
                  <a:cubicBezTo>
                    <a:pt x="354422" y="472890"/>
                    <a:pt x="264290" y="505329"/>
                    <a:pt x="409664" y="526956"/>
                  </a:cubicBezTo>
                  <a:cubicBezTo>
                    <a:pt x="479443" y="537770"/>
                    <a:pt x="543407" y="573815"/>
                    <a:pt x="621908" y="516143"/>
                  </a:cubicBezTo>
                  <a:cubicBezTo>
                    <a:pt x="674242" y="476494"/>
                    <a:pt x="758558" y="519747"/>
                    <a:pt x="822522" y="552188"/>
                  </a:cubicBezTo>
                  <a:cubicBezTo>
                    <a:pt x="874856" y="581024"/>
                    <a:pt x="927190" y="588232"/>
                    <a:pt x="996969" y="552188"/>
                  </a:cubicBezTo>
                  <a:cubicBezTo>
                    <a:pt x="933005" y="530562"/>
                    <a:pt x="883579" y="512539"/>
                    <a:pt x="834151" y="498120"/>
                  </a:cubicBezTo>
                  <a:cubicBezTo>
                    <a:pt x="793447" y="487307"/>
                    <a:pt x="770187" y="462076"/>
                    <a:pt x="773095" y="408008"/>
                  </a:cubicBezTo>
                  <a:cubicBezTo>
                    <a:pt x="773095" y="379172"/>
                    <a:pt x="764373" y="339523"/>
                    <a:pt x="793447" y="325106"/>
                  </a:cubicBezTo>
                  <a:cubicBezTo>
                    <a:pt x="816707" y="310688"/>
                    <a:pt x="848689" y="325106"/>
                    <a:pt x="860319" y="350336"/>
                  </a:cubicBezTo>
                  <a:cubicBezTo>
                    <a:pt x="874856" y="397195"/>
                    <a:pt x="889393" y="440449"/>
                    <a:pt x="938820" y="444054"/>
                  </a:cubicBezTo>
                  <a:cubicBezTo>
                    <a:pt x="1005692" y="451262"/>
                    <a:pt x="967894" y="422426"/>
                    <a:pt x="956265" y="386381"/>
                  </a:cubicBezTo>
                  <a:cubicBezTo>
                    <a:pt x="944635" y="346733"/>
                    <a:pt x="979525" y="335919"/>
                    <a:pt x="1002784" y="343127"/>
                  </a:cubicBezTo>
                  <a:cubicBezTo>
                    <a:pt x="1090008" y="375569"/>
                    <a:pt x="1180139" y="317897"/>
                    <a:pt x="1270270" y="364755"/>
                  </a:cubicBezTo>
                  <a:cubicBezTo>
                    <a:pt x="1247011" y="249411"/>
                    <a:pt x="1197583" y="198949"/>
                    <a:pt x="1092915" y="180926"/>
                  </a:cubicBezTo>
                  <a:cubicBezTo>
                    <a:pt x="1055118" y="177322"/>
                    <a:pt x="1014414" y="184530"/>
                    <a:pt x="979525" y="152090"/>
                  </a:cubicBezTo>
                  <a:cubicBezTo>
                    <a:pt x="959172" y="134068"/>
                    <a:pt x="938820" y="112441"/>
                    <a:pt x="953358" y="76396"/>
                  </a:cubicBezTo>
                  <a:cubicBezTo>
                    <a:pt x="962080" y="51165"/>
                    <a:pt x="985339" y="51165"/>
                    <a:pt x="1005692" y="58373"/>
                  </a:cubicBezTo>
                  <a:cubicBezTo>
                    <a:pt x="1090008" y="98023"/>
                    <a:pt x="1180139" y="108837"/>
                    <a:pt x="1267362" y="123254"/>
                  </a:cubicBezTo>
                  <a:cubicBezTo>
                    <a:pt x="1281900" y="126859"/>
                    <a:pt x="1296437" y="134068"/>
                    <a:pt x="1310975" y="98023"/>
                  </a:cubicBezTo>
                  <a:cubicBezTo>
                    <a:pt x="1260095" y="81803"/>
                    <a:pt x="1209941" y="62879"/>
                    <a:pt x="1159787" y="43505"/>
                  </a:cubicBezTo>
                  <a:close/>
                </a:path>
              </a:pathLst>
            </a:cu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5A93D4-DE58-502E-5B4B-2A043E949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266" y="1282413"/>
              <a:ext cx="3239967" cy="3438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96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731D-E828-BD26-D510-AD918B88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" y="581335"/>
            <a:ext cx="4443154" cy="10878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500" b="1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Features and Functionality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B7E69831-0247-320F-7078-2D9A5B749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647933"/>
              </p:ext>
            </p:extLst>
          </p:nvPr>
        </p:nvGraphicFramePr>
        <p:xfrm>
          <a:off x="-158083" y="2313241"/>
          <a:ext cx="4124661" cy="422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7B9C07-EFE2-66A0-5902-6AE2E3283A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2866" r="24385" b="554"/>
          <a:stretch/>
        </p:blipFill>
        <p:spPr>
          <a:xfrm>
            <a:off x="9437198" y="193419"/>
            <a:ext cx="2754802" cy="6515291"/>
          </a:xfrm>
          <a:prstGeom prst="rect">
            <a:avLst/>
          </a:prstGeom>
        </p:spPr>
      </p:pic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E381C0D2-678C-928E-1EC5-2A063FC06E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37" y="193419"/>
            <a:ext cx="4920386" cy="639592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4C59F8C-6D5D-A7F8-53D6-CCF8462FAE93}"/>
              </a:ext>
            </a:extLst>
          </p:cNvPr>
          <p:cNvSpPr/>
          <p:nvPr/>
        </p:nvSpPr>
        <p:spPr>
          <a:xfrm>
            <a:off x="3823185" y="3160391"/>
            <a:ext cx="369752" cy="461975"/>
          </a:xfrm>
          <a:prstGeom prst="rightArrow">
            <a:avLst/>
          </a:prstGeom>
          <a:solidFill>
            <a:srgbClr val="EA6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9FC930F-6718-63D5-C2E4-B8F8483C8C58}"/>
              </a:ext>
            </a:extLst>
          </p:cNvPr>
          <p:cNvSpPr/>
          <p:nvPr/>
        </p:nvSpPr>
        <p:spPr>
          <a:xfrm>
            <a:off x="9144701" y="3220076"/>
            <a:ext cx="292496" cy="461975"/>
          </a:xfrm>
          <a:prstGeom prst="rightArrow">
            <a:avLst/>
          </a:prstGeom>
          <a:solidFill>
            <a:srgbClr val="EA6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81431D-E281-AB5C-1B4F-44238E9F5E17}"/>
              </a:ext>
            </a:extLst>
          </p:cNvPr>
          <p:cNvCxnSpPr>
            <a:cxnSpLocks/>
          </p:cNvCxnSpPr>
          <p:nvPr/>
        </p:nvCxnSpPr>
        <p:spPr>
          <a:xfrm>
            <a:off x="3807875" y="0"/>
            <a:ext cx="4060" cy="69207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300BA9-3C66-93AA-6462-B53B9015257B}"/>
              </a:ext>
            </a:extLst>
          </p:cNvPr>
          <p:cNvCxnSpPr>
            <a:cxnSpLocks/>
          </p:cNvCxnSpPr>
          <p:nvPr/>
        </p:nvCxnSpPr>
        <p:spPr>
          <a:xfrm>
            <a:off x="9144701" y="-221008"/>
            <a:ext cx="0" cy="70162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C38F257-3D66-FA2B-39DD-637F869DE4D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52" t="35635" r="23423" b="33839"/>
          <a:stretch/>
        </p:blipFill>
        <p:spPr>
          <a:xfrm>
            <a:off x="153029" y="1884588"/>
            <a:ext cx="2536769" cy="1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3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7783-4DA6-E5A0-0545-462CB8CF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980" y="618083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>
                <a:latin typeface="Century Gothic" panose="020B0502020202020204" pitchFamily="34" charset="0"/>
              </a:rPr>
              <a:t>Technologies Used</a:t>
            </a:r>
          </a:p>
        </p:txBody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2323D1C9-1FC2-1182-FE74-1C55E012E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396098"/>
              </p:ext>
            </p:extLst>
          </p:nvPr>
        </p:nvGraphicFramePr>
        <p:xfrm>
          <a:off x="5266707" y="2178463"/>
          <a:ext cx="6708928" cy="459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1A3E86D-3535-05CB-B09C-C48D51F577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52" t="35635" r="23423" b="33839"/>
          <a:stretch/>
        </p:blipFill>
        <p:spPr>
          <a:xfrm>
            <a:off x="5980088" y="1454283"/>
            <a:ext cx="3890349" cy="23108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34F7FE9-A53F-A794-B404-68DC4D0A6CD8}"/>
              </a:ext>
            </a:extLst>
          </p:cNvPr>
          <p:cNvGrpSpPr/>
          <p:nvPr/>
        </p:nvGrpSpPr>
        <p:grpSpPr>
          <a:xfrm>
            <a:off x="320351" y="491931"/>
            <a:ext cx="5255695" cy="5874137"/>
            <a:chOff x="401034" y="679062"/>
            <a:chExt cx="4865673" cy="549987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62D09B-E84B-7467-4A87-D41A07AD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1034" y="679062"/>
              <a:ext cx="4865673" cy="54998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2634CB-C1E9-E2FE-4973-7B842130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989" y="3926541"/>
              <a:ext cx="1488140" cy="986118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9F56F-1D92-B107-7D10-A2BA111324FB}"/>
              </a:ext>
            </a:extLst>
          </p:cNvPr>
          <p:cNvCxnSpPr>
            <a:cxnSpLocks/>
          </p:cNvCxnSpPr>
          <p:nvPr/>
        </p:nvCxnSpPr>
        <p:spPr>
          <a:xfrm>
            <a:off x="5657154" y="-62753"/>
            <a:ext cx="4060" cy="69207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4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AD1E2-C769-91CA-F8FE-4B4BF8F9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67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</TotalTime>
  <Words>176</Words>
  <Application>Microsoft Office PowerPoint</Application>
  <PresentationFormat>Widescreen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Kwizzle</vt:lpstr>
      <vt:lpstr>Purpose and Goals</vt:lpstr>
      <vt:lpstr>Problem Solving and Value Proposition</vt:lpstr>
      <vt:lpstr>Features and Functionality</vt:lpstr>
      <vt:lpstr>Technologies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Kwizzle</dc:title>
  <dc:creator>Martins Ugwu</dc:creator>
  <cp:lastModifiedBy>Martins Ugwu</cp:lastModifiedBy>
  <cp:revision>5</cp:revision>
  <dcterms:created xsi:type="dcterms:W3CDTF">2023-11-08T18:04:40Z</dcterms:created>
  <dcterms:modified xsi:type="dcterms:W3CDTF">2023-11-08T23:22:52Z</dcterms:modified>
</cp:coreProperties>
</file>