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8" r:id="rId5"/>
    <p:sldId id="270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Melnstrādnieki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lv-LV" sz="4000" b="1" dirty="0"/>
              <a:t>"Chatroom"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7840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AE3998-D122-419E-B143-778D17CBC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89" y="2209800"/>
            <a:ext cx="6421621" cy="391060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Primārā</a:t>
            </a:r>
            <a:r>
              <a:rPr lang="en-US" dirty="0"/>
              <a:t> </a:t>
            </a:r>
            <a:r>
              <a:rPr lang="en-US" dirty="0" err="1"/>
              <a:t>shēma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3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8D70D-00C0-4AF4-907F-C1D07A6B2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33600"/>
            <a:ext cx="5638800" cy="443275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DFDDB2-43C7-4DA4-9A0F-71F9914C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Advancētā</a:t>
            </a:r>
            <a:r>
              <a:rPr lang="en-US" dirty="0"/>
              <a:t> </a:t>
            </a:r>
            <a:r>
              <a:rPr lang="en-US" dirty="0" err="1"/>
              <a:t>shēma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09217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A23163-3491-4992-8091-8DB93D566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328244"/>
            <a:ext cx="7747000" cy="37175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F33F696-560B-4F4C-9F68-793B0B4F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Sarunas</a:t>
            </a:r>
            <a:r>
              <a:rPr lang="en-US" dirty="0"/>
              <a:t> </a:t>
            </a:r>
            <a:r>
              <a:rPr lang="en-US" dirty="0" err="1"/>
              <a:t>attiecības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66774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F197EB-1837-4138-BF61-29928B71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Biznesa</a:t>
            </a:r>
            <a:r>
              <a:rPr lang="en-US" dirty="0"/>
              <a:t> </a:t>
            </a:r>
            <a:r>
              <a:rPr lang="en-US" dirty="0" err="1"/>
              <a:t>plāns</a:t>
            </a:r>
            <a:endParaRPr lang="lv-LV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32D18A-5485-4869-9665-DC7E3C26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1030" name="Picture 6" descr="Business.png">
            <a:extLst>
              <a:ext uri="{FF2B5EF4-FFF2-40B4-BE49-F238E27FC236}">
                <a16:creationId xmlns:a16="http://schemas.microsoft.com/office/drawing/2014/main" id="{5AB0A12E-CD45-42CA-A814-48EF27170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1" y="1981200"/>
            <a:ext cx="8839200" cy="3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41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8000" dirty="0"/>
              <a:t>Thanks for your attention</a:t>
            </a:r>
            <a:endParaRPr lang="en-US" sz="8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85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23</TotalTime>
  <Words>16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Book Antiqua</vt:lpstr>
      <vt:lpstr>Wingdings</vt:lpstr>
      <vt:lpstr>Hardcover</vt:lpstr>
      <vt:lpstr>Melnstrādnieki</vt:lpstr>
      <vt:lpstr>Primārā shēma</vt:lpstr>
      <vt:lpstr>Advancētā shēma</vt:lpstr>
      <vt:lpstr>Sarunas attiecības</vt:lpstr>
      <vt:lpstr>Biznesa plāns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Melnstrādnieki</dc:title>
  <dc:creator>Administrator</dc:creator>
  <cp:lastModifiedBy>User</cp:lastModifiedBy>
  <cp:revision>9</cp:revision>
  <dcterms:created xsi:type="dcterms:W3CDTF">2006-08-16T00:00:00Z</dcterms:created>
  <dcterms:modified xsi:type="dcterms:W3CDTF">2019-03-13T09:11:36Z</dcterms:modified>
</cp:coreProperties>
</file>