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7DA49-24CA-43ED-A817-4D7205A7A24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6C2E04-1B8F-8715-A675-9D4C12C7E811}" name="Martin Schonger" initials="MS" userId="S::martin.schonger@tum.de::ff8a0443-3cff-4a85-94e5-be9f6aea0f41" providerId="AD"/>
  <p188:author id="{9B9284A9-D0C3-520F-8677-2C4F281050D8}" name="Hugo Tadashi Muniz Kussaba" initials="HK" userId="S::hugo.kussaba@tum.de::82852d96-df4c-41b8-be37-17aa09517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2B3C9-5616-4446-AAB7-282E3861C399}" v="7" dt="2023-09-21T15:10:2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3650" autoAdjust="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CD83-57BE-492B-BF35-750FDE56BBF0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881C6-F938-4C04-9C63-39C6758ED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enorite Display" panose="00000500000000000000" pitchFamily="2" charset="0"/>
              </a:rPr>
              <a:t>Learning barrier-certified polynomial dynamical systems for obstacle avoidance with robots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881C6-F938-4C04-9C63-39C6758ED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79FF-CB88-EB02-7BD3-AE5172F6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7B3A-E6D2-5880-775E-1FFFC99A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BD5B-54ED-77BA-ADE8-9F526EFB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996E-64BA-1DF4-4811-B9B1DFFA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332C-2BD3-E88B-DEFF-30F146B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149C-52DD-4CFA-18D4-4A1DD3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955B-9649-42A5-94A7-1BEE53FA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23BC-3B08-9B98-A7EB-86F993B0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0780-A468-B95E-8A2B-FC907D68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5472-C085-0AE0-53D1-C3776535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98C19-5A96-0FD5-DAFC-CF958528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70BD2-A8FA-AA91-023F-CE7223ABE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A442-6EEC-D083-123E-F01FAB8F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65F9-F605-C406-4DF8-FA7B901C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4FB8-7256-907F-11CD-61E25D4B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202C-0C7B-EEBE-452E-ED0D6382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76E2-FA7E-C6AD-060A-58EB23F0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9FA6-32CB-AF86-7FEF-3D8252AF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16F6-AFAD-E2A2-D801-0EB11518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BF3C-6185-D09A-24ED-C1C966B6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DDA5-AEFA-1106-F3E2-5DAD745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FB4B-4C57-B84E-5804-1FA9F91A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D3A7-E191-7F9D-6A6B-86A76401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CC2-7185-1C64-ED6D-4022B452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B78D-F47D-0586-564B-A377D73D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AFB0-24C3-6C57-7A96-B9F234F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CF7-9BA2-FE17-36F5-A6155E6B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5D7C5-E309-8B1D-A656-3E16F7B7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80B4-7A4F-082A-E25B-C1356B78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B9013-440F-60F1-79A7-C3C7EA4D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D0F8-7974-6557-9284-0DE7915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2E82-366C-654E-8A75-34DB31D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C2C0D-E3FD-CBE5-C3FE-2F49FAF3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848C9-CD09-ADF6-27FB-63A0A96E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C92D7-8113-1B5F-3B02-ADBCB440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56267-FDCB-BEBD-115E-91891EAA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5D587-43EA-A409-86E3-DFFFAAF8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4BF4B-7747-7ED3-8055-3943CC0C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AE2EF-99C3-F1EF-0614-27C492BE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7F5E-25EF-4B72-9CDD-C04B9A23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A82CD-7A58-344A-E264-79390B37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2647-DB67-60C9-2614-B3E79BF2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48F4-2201-1467-27C0-F70EB408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92AC6-087A-AF9F-2F57-D80311F6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24B92-7367-D13E-0033-C31E0CB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4E2BC-243E-9122-3B34-D6B6502C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C9B4-DE8C-14FD-BF1C-1FDE9DBC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CD2B-16F8-CA4E-D451-6AAE8849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967A1-2280-80DD-9D89-FCA4F9E5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D1FC4-7F4C-A998-D005-0D2E0D2E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E3943-E235-F044-60C4-4EFB4B4C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9F20-6226-DB70-FF19-8A073F0D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E276-C134-5A66-3F84-A19FFBC1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58FF7-BC38-1E49-82B6-6910175CF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94AC-F6F9-4ED5-3989-69AD52F24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A23B-606C-63E9-1958-7CAFF0BC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4824A-41C7-627E-B966-267056BB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2BCB-2F9D-6C12-6E78-EF5554A3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3E18-240F-C243-1E86-DABF793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F46B-E3A5-635B-DA56-155F5851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6E94-8422-FB78-F23C-FA5BF486F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02A-800C-4F84-9278-42AB2136748B}" type="datetimeFigureOut">
              <a:rPr lang="en-US" smtClean="0"/>
              <a:t>2024-04-23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950C-C22C-FD85-8019-BC5C543DE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FAB0-ACF1-3FFD-16D1-A57E04B23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FAD3-344E-48ED-B871-9B9309A8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B57D44ED-6EF7-517F-DA8B-A6DADD51E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09" y="4707939"/>
            <a:ext cx="1664273" cy="542291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0FB4C266-BAF2-4851-2641-B84D2765F0C4}"/>
              </a:ext>
            </a:extLst>
          </p:cNvPr>
          <p:cNvSpPr txBox="1">
            <a:spLocks/>
          </p:cNvSpPr>
          <p:nvPr/>
        </p:nvSpPr>
        <p:spPr>
          <a:xfrm>
            <a:off x="1789216" y="5751169"/>
            <a:ext cx="8613568" cy="59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sz="1200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Munich Institute of Robotics and Machine Intelligence (MIRMI), Technical University of Munich (TUM), Germany. Abdalla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Swikir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also with Omar Al-Mukhtar University (OMU),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Albaida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Libya.</a:t>
            </a: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sz="1200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 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Learning Algorithms and Systems Laboratory (LASA), École Polytechnique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Fédérale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 Lausanne (EPFL), Switzerland.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0CEEE2-A78E-30B7-C4C9-634512667619}"/>
              </a:ext>
            </a:extLst>
          </p:cNvPr>
          <p:cNvSpPr txBox="1">
            <a:spLocks/>
          </p:cNvSpPr>
          <p:nvPr/>
        </p:nvSpPr>
        <p:spPr>
          <a:xfrm>
            <a:off x="83820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n-US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EncloSOS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 MATLAB Toolbox for Computing Semi-Algebraic Enclosures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711F7F-26F6-CC1E-C921-BC33E1145D33}"/>
              </a:ext>
            </a:extLst>
          </p:cNvPr>
          <p:cNvSpPr txBox="1">
            <a:spLocks/>
          </p:cNvSpPr>
          <p:nvPr/>
        </p:nvSpPr>
        <p:spPr>
          <a:xfrm>
            <a:off x="554182" y="1977097"/>
            <a:ext cx="11083636" cy="94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 Schonger</a:t>
            </a:r>
            <a:r>
              <a:rPr lang="en-US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Hugo T. M. Kussaba</a:t>
            </a:r>
            <a:r>
              <a:rPr lang="en-US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Abdalla Swikir</a:t>
            </a:r>
            <a:r>
              <a:rPr lang="en-US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Aude Billard</a:t>
            </a:r>
            <a:r>
              <a:rPr lang="en-US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Sami Haddadin</a:t>
            </a:r>
            <a:r>
              <a:rPr lang="en-US" baseline="30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FBA2B0-42AD-E701-C8E2-ED1B6649548F}"/>
              </a:ext>
            </a:extLst>
          </p:cNvPr>
          <p:cNvSpPr txBox="1">
            <a:spLocks/>
          </p:cNvSpPr>
          <p:nvPr/>
        </p:nvSpPr>
        <p:spPr>
          <a:xfrm>
            <a:off x="838200" y="3509077"/>
            <a:ext cx="10515600" cy="83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github.com/</a:t>
            </a:r>
            <a:r>
              <a:rPr lang="en-US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martinschonger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enclosos</a:t>
            </a:r>
            <a:endParaRPr lang="en-US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 descr="A blue and black rectangles&#10;&#10;Description automatically generated">
            <a:extLst>
              <a:ext uri="{FF2B5EF4-FFF2-40B4-BE49-F238E27FC236}">
                <a16:creationId xmlns:a16="http://schemas.microsoft.com/office/drawing/2014/main" id="{A2981A2D-ACFC-954B-216D-6DA569624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72" y="4717934"/>
            <a:ext cx="1009256" cy="524814"/>
          </a:xfrm>
          <a:prstGeom prst="rect">
            <a:avLst/>
          </a:prstGeom>
        </p:spPr>
      </p:pic>
      <p:pic>
        <p:nvPicPr>
          <p:cNvPr id="6" name="Picture 5" descr="A red and black logo&#10;&#10;Description automatically generated">
            <a:extLst>
              <a:ext uri="{FF2B5EF4-FFF2-40B4-BE49-F238E27FC236}">
                <a16:creationId xmlns:a16="http://schemas.microsoft.com/office/drawing/2014/main" id="{896283F0-355C-9AB5-A288-EEDE5A817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18" y="4718480"/>
            <a:ext cx="1790998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41804-0071-4dd1-956d-3aa5d5d780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5CD64AED007249B77EF31B14EEC99B" ma:contentTypeVersion="9" ma:contentTypeDescription="Ein neues Dokument erstellen." ma:contentTypeScope="" ma:versionID="0b3644e617d132eea1fe87afc9841d1f">
  <xsd:schema xmlns:xsd="http://www.w3.org/2001/XMLSchema" xmlns:xs="http://www.w3.org/2001/XMLSchema" xmlns:p="http://schemas.microsoft.com/office/2006/metadata/properties" xmlns:ns3="7e641804-0071-4dd1-956d-3aa5d5d78028" targetNamespace="http://schemas.microsoft.com/office/2006/metadata/properties" ma:root="true" ma:fieldsID="5ea7657bb9ee09ecfb3492319569ac67" ns3:_="">
    <xsd:import namespace="7e641804-0071-4dd1-956d-3aa5d5d78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41804-0071-4dd1-956d-3aa5d5d780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F6E0D0-6E0A-40AA-B29B-8FEEFFD923BB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7e641804-0071-4dd1-956d-3aa5d5d780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6C457-28EB-4494-88FE-632A7156F6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41804-0071-4dd1-956d-3aa5d5d78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D83143-AE43-47E9-B3E0-041F5192D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ICRA 2024</Template>
  <TotalTime>54</TotalTime>
  <Words>100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Tenorite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Schonger</dc:creator>
  <cp:lastModifiedBy>Martin Schonger</cp:lastModifiedBy>
  <cp:revision>10</cp:revision>
  <dcterms:created xsi:type="dcterms:W3CDTF">2023-09-20T23:16:57Z</dcterms:created>
  <dcterms:modified xsi:type="dcterms:W3CDTF">2024-04-23T15:42:44Z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0x010100D65CD64AED007249B77EF31B14EEC99B</vt:lpwstr>
  </property>
</Properties>
</file>