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9900"/>
    <a:srgbClr val="705532"/>
    <a:srgbClr val="986F38"/>
    <a:srgbClr val="4FD165"/>
    <a:srgbClr val="FF9E1D"/>
    <a:srgbClr val="D68B1C"/>
    <a:srgbClr val="D0962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60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6370338" cy="1563703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9785" y="2970885"/>
            <a:ext cx="77724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4345230"/>
            <a:ext cx="6400800" cy="610820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8229600" cy="53217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291130"/>
            <a:ext cx="6871725" cy="5191970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44" y="144383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2207359"/>
            <a:ext cx="7016195" cy="3512215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7177135" cy="55122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90195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531813"/>
            <a:ext cx="4040188" cy="303505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705" y="190195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705" y="2531813"/>
            <a:ext cx="4041775" cy="303505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perspective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Bici</a:t>
            </a:r>
            <a:r>
              <a:rPr lang="en-US" dirty="0" smtClean="0"/>
              <a:t> Industries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374900"/>
            <a:ext cx="7924190" cy="53218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Цел на играта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Отборна игра</a:t>
            </a:r>
            <a:endParaRPr lang="en-US" dirty="0" smtClean="0"/>
          </a:p>
          <a:p>
            <a:r>
              <a:rPr lang="bg-BG" dirty="0" smtClean="0"/>
              <a:t>Комуникация</a:t>
            </a:r>
            <a:endParaRPr lang="en-US" dirty="0" smtClean="0"/>
          </a:p>
          <a:p>
            <a:r>
              <a:rPr lang="bg-BG" dirty="0" smtClean="0"/>
              <a:t>Креативност и забавление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4250" y="1443835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Използвани технологии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Unity 3D</a:t>
            </a:r>
          </a:p>
          <a:p>
            <a:r>
              <a:rPr lang="en-US" dirty="0" err="1" smtClean="0"/>
              <a:t>Krita</a:t>
            </a:r>
            <a:endParaRPr lang="en-US" dirty="0" smtClean="0"/>
          </a:p>
          <a:p>
            <a:r>
              <a:rPr lang="en-US" dirty="0" smtClean="0"/>
              <a:t>FL Studio</a:t>
            </a:r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Кратко Демо на играта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24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Different perspective</vt:lpstr>
      <vt:lpstr>Цел на играта</vt:lpstr>
      <vt:lpstr>Използвани технологии</vt:lpstr>
      <vt:lpstr>Кратко Демо на играта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Pravetz64</cp:lastModifiedBy>
  <cp:revision>34</cp:revision>
  <dcterms:created xsi:type="dcterms:W3CDTF">2013-08-21T19:17:07Z</dcterms:created>
  <dcterms:modified xsi:type="dcterms:W3CDTF">2019-03-17T06:41:12Z</dcterms:modified>
</cp:coreProperties>
</file>