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8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Мартин Симов,</a:t>
            </a:r>
          </a:p>
          <a:p>
            <a:r>
              <a:rPr lang="bg-BG" dirty="0" smtClean="0"/>
              <a:t>Мариян Бицов,</a:t>
            </a:r>
          </a:p>
          <a:p>
            <a:r>
              <a:rPr lang="bg-BG" dirty="0" smtClean="0"/>
              <a:t>Кирил Чингаров,</a:t>
            </a:r>
          </a:p>
          <a:p>
            <a:r>
              <a:rPr lang="bg-BG" dirty="0" smtClean="0"/>
              <a:t>Георги Лозанов.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Lost History</a:t>
            </a:r>
            <a:br>
              <a:rPr lang="en-GB" dirty="0" smtClean="0"/>
            </a:br>
            <a:r>
              <a:rPr lang="en-GB" dirty="0" smtClean="0"/>
              <a:t>Game</a:t>
            </a:r>
            <a:endParaRPr lang="bg-BG" dirty="0"/>
          </a:p>
        </p:txBody>
      </p:sp>
    </p:spTree>
  </p:cSld>
  <p:clrMapOvr>
    <a:masterClrMapping/>
  </p:clrMapOvr>
  <p:transition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 на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1. За Какво се разказва в играта.</a:t>
            </a:r>
          </a:p>
          <a:p>
            <a:endParaRPr lang="bg-BG" dirty="0" smtClean="0"/>
          </a:p>
          <a:p>
            <a:r>
              <a:rPr lang="bg-BG" dirty="0" smtClean="0"/>
              <a:t>2.</a:t>
            </a:r>
            <a:r>
              <a:rPr lang="en-US" dirty="0" smtClean="0"/>
              <a:t> </a:t>
            </a:r>
            <a:r>
              <a:rPr lang="bg-BG" dirty="0" smtClean="0"/>
              <a:t>Цел на играта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1. Design : </a:t>
            </a:r>
            <a:r>
              <a:rPr lang="en-GB" dirty="0" err="1" smtClean="0"/>
              <a:t>Krita</a:t>
            </a:r>
            <a:r>
              <a:rPr lang="en-GB" dirty="0" smtClean="0"/>
              <a:t> , Autodesk Maya 2017, </a:t>
            </a:r>
          </a:p>
          <a:p>
            <a:r>
              <a:rPr lang="en-GB" dirty="0" smtClean="0"/>
              <a:t>2. Main program : Unity, C#</a:t>
            </a:r>
            <a:endParaRPr lang="bg-BG" dirty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бихме добавили</a:t>
            </a:r>
            <a:r>
              <a:rPr lang="en-GB" dirty="0" smtClean="0"/>
              <a:t> </a:t>
            </a:r>
            <a:r>
              <a:rPr lang="bg-BG" dirty="0" smtClean="0"/>
              <a:t>още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Подобрения на графики, и </a:t>
            </a:r>
            <a:r>
              <a:rPr lang="en-GB" dirty="0" smtClean="0"/>
              <a:t>bug</a:t>
            </a:r>
            <a:r>
              <a:rPr lang="bg-BG" dirty="0" smtClean="0"/>
              <a:t> </a:t>
            </a:r>
            <a:r>
              <a:rPr lang="en-GB" dirty="0" smtClean="0"/>
              <a:t>fixes</a:t>
            </a:r>
            <a:endParaRPr lang="bg-BG" dirty="0" smtClean="0"/>
          </a:p>
          <a:p>
            <a:r>
              <a:rPr lang="bg-BG" dirty="0" smtClean="0"/>
              <a:t>Подобрения по трудността играта.</a:t>
            </a:r>
            <a:endParaRPr lang="bg-BG" dirty="0"/>
          </a:p>
        </p:txBody>
      </p:sp>
      <p:pic>
        <p:nvPicPr>
          <p:cNvPr id="2050" name="Picture 2" descr="C:\Users\Pravetz64\Desktop\textures and shit\Charac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 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От </a:t>
            </a:r>
            <a:endParaRPr lang="bg-BG" dirty="0"/>
          </a:p>
        </p:txBody>
      </p:sp>
      <p:pic>
        <p:nvPicPr>
          <p:cNvPr id="2050" name="Picture 2" descr="C:\Users\Pravetz64\Desktop\29216619_1261197760690755_1930632810809262080_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</TotalTime>
  <Words>73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Lost History Game</vt:lpstr>
      <vt:lpstr>Представяне на играта</vt:lpstr>
      <vt:lpstr>Използвани технологии</vt:lpstr>
      <vt:lpstr>Какво бихме добавили още</vt:lpstr>
      <vt:lpstr>Благодарим за вниманието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History</dc:title>
  <dc:creator>Pravetz64</dc:creator>
  <cp:lastModifiedBy>Pravetz64</cp:lastModifiedBy>
  <cp:revision>5</cp:revision>
  <dcterms:created xsi:type="dcterms:W3CDTF">2006-08-16T00:00:00Z</dcterms:created>
  <dcterms:modified xsi:type="dcterms:W3CDTF">2018-03-18T07:05:02Z</dcterms:modified>
</cp:coreProperties>
</file>