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photoAlbum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90AF2-854F-4919-9F3E-211083FB3994}" type="datetimeFigureOut">
              <a:rPr lang="pt-BR" smtClean="0"/>
              <a:t>16/08/2018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0F47A-06F2-4364-B04E-C9133A700A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704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90AF2-854F-4919-9F3E-211083FB3994}" type="datetimeFigureOut">
              <a:rPr lang="pt-BR" smtClean="0"/>
              <a:t>16/08/2018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0F47A-06F2-4364-B04E-C9133A700A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344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90AF2-854F-4919-9F3E-211083FB3994}" type="datetimeFigureOut">
              <a:rPr lang="pt-BR" smtClean="0"/>
              <a:t>16/08/2018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0F47A-06F2-4364-B04E-C9133A700A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651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90AF2-854F-4919-9F3E-211083FB3994}" type="datetimeFigureOut">
              <a:rPr lang="pt-BR" smtClean="0"/>
              <a:t>16/08/2018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0F47A-06F2-4364-B04E-C9133A700A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5753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90AF2-854F-4919-9F3E-211083FB3994}" type="datetimeFigureOut">
              <a:rPr lang="pt-BR" smtClean="0"/>
              <a:t>16/08/2018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0F47A-06F2-4364-B04E-C9133A700A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0323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90AF2-854F-4919-9F3E-211083FB3994}" type="datetimeFigureOut">
              <a:rPr lang="pt-BR" smtClean="0"/>
              <a:t>16/08/2018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0F47A-06F2-4364-B04E-C9133A700A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25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90AF2-854F-4919-9F3E-211083FB3994}" type="datetimeFigureOut">
              <a:rPr lang="pt-BR" smtClean="0"/>
              <a:t>16/08/2018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0F47A-06F2-4364-B04E-C9133A700A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043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90AF2-854F-4919-9F3E-211083FB3994}" type="datetimeFigureOut">
              <a:rPr lang="pt-BR" smtClean="0"/>
              <a:t>16/08/2018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0F47A-06F2-4364-B04E-C9133A700A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215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90AF2-854F-4919-9F3E-211083FB3994}" type="datetimeFigureOut">
              <a:rPr lang="pt-BR" smtClean="0"/>
              <a:t>16/08/2018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0F47A-06F2-4364-B04E-C9133A700A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5541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90AF2-854F-4919-9F3E-211083FB3994}" type="datetimeFigureOut">
              <a:rPr lang="pt-BR" smtClean="0"/>
              <a:t>16/08/2018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0F47A-06F2-4364-B04E-C9133A700A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3573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90AF2-854F-4919-9F3E-211083FB3994}" type="datetimeFigureOut">
              <a:rPr lang="pt-BR" smtClean="0"/>
              <a:t>16/08/2018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0F47A-06F2-4364-B04E-C9133A700A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7043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90AF2-854F-4919-9F3E-211083FB3994}" type="datetimeFigureOut">
              <a:rPr lang="pt-BR" smtClean="0"/>
              <a:t>16/08/2018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0F47A-06F2-4364-B04E-C9133A700A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99775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mtClean="0"/>
              <a:t>Álbum de fotografias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mtClean="0"/>
              <a:t>por Técnico em Informática 2018.1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665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3x4 (1)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463" y="0"/>
            <a:ext cx="555148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19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3X4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838" y="0"/>
            <a:ext cx="69183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597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97381501563865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26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download (8)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186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images (1)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513" y="0"/>
            <a:ext cx="500697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073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images (13)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3725"/>
            <a:ext cx="12192000" cy="5670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674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images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0"/>
            <a:ext cx="82296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028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Ronaldo_Helal_3x4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488" y="0"/>
            <a:ext cx="48990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901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2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Álbum de fotografias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Álbum de fotografias</dc:title>
  <dc:creator>Técnico em Informática 2018.1</dc:creator>
  <cp:lastModifiedBy>Técnico em Informática 2018.1</cp:lastModifiedBy>
  <cp:revision>1</cp:revision>
  <dcterms:created xsi:type="dcterms:W3CDTF">2018-08-16T14:18:06Z</dcterms:created>
  <dcterms:modified xsi:type="dcterms:W3CDTF">2018-08-16T14:18:15Z</dcterms:modified>
</cp:coreProperties>
</file>