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2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1" r:id="rId7"/>
    <p:sldId id="260" r:id="rId8"/>
    <p:sldId id="262" r:id="rId9"/>
    <p:sldId id="264" r:id="rId10"/>
    <p:sldId id="266"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711EE286-833C-4534-BBDA-E684F4ADE5F2}" type="datetimeFigureOut">
              <a:rPr lang="pt-BR" smtClean="0"/>
              <a:t>24/08/2018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9255346" y="2750337"/>
            <a:ext cx="1171888" cy="1356442"/>
          </a:xfrm>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32004360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11EE286-833C-4534-BBDA-E684F4ADE5F2}" type="datetimeFigureOut">
              <a:rPr lang="pt-BR" smtClean="0"/>
              <a:t>24/08/2018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10729455" y="4711309"/>
            <a:ext cx="1154151" cy="1090789"/>
          </a:xfrm>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189213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11EE286-833C-4534-BBDA-E684F4ADE5F2}" type="datetimeFigureOut">
              <a:rPr lang="pt-BR" smtClean="0"/>
              <a:t>24/08/2018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10729455" y="4711615"/>
            <a:ext cx="1154151" cy="1090789"/>
          </a:xfrm>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4069840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11EE286-833C-4534-BBDA-E684F4ADE5F2}" type="datetimeFigureOut">
              <a:rPr lang="pt-BR" smtClean="0"/>
              <a:t>24/08/2018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10729455" y="4709925"/>
            <a:ext cx="1154151" cy="1090789"/>
          </a:xfrm>
        </p:spPr>
        <p:txBody>
          <a:bodyPr/>
          <a:lstStyle/>
          <a:p>
            <a:fld id="{A1F7D76C-ABC8-482C-AEA4-F4470EBA8F1C}" type="slidenum">
              <a:rPr lang="pt-BR" smtClean="0"/>
              <a:t>‹nº›</a:t>
            </a:fld>
            <a:endParaRPr lang="pt-B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75451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11EE286-833C-4534-BBDA-E684F4ADE5F2}" type="datetimeFigureOut">
              <a:rPr lang="pt-BR" smtClean="0"/>
              <a:t>24/08/2018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10729455" y="4709925"/>
            <a:ext cx="1154151" cy="1090789"/>
          </a:xfrm>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1937455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711EE286-833C-4534-BBDA-E684F4ADE5F2}" type="datetimeFigureOut">
              <a:rPr lang="pt-BR" smtClean="0"/>
              <a:t>24/08/2018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3680254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711EE286-833C-4534-BBDA-E684F4ADE5F2}" type="datetimeFigureOut">
              <a:rPr lang="pt-BR" smtClean="0"/>
              <a:t>24/08/2018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3148407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11EE286-833C-4534-BBDA-E684F4ADE5F2}" type="datetimeFigureOut">
              <a:rPr lang="pt-BR" smtClean="0"/>
              <a:t>24/08/2018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2762454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11EE286-833C-4534-BBDA-E684F4ADE5F2}" type="datetimeFigureOut">
              <a:rPr lang="pt-BR" smtClean="0"/>
              <a:t>24/08/2018</a:t>
            </a:fld>
            <a:endParaRPr lang="pt-BR"/>
          </a:p>
        </p:txBody>
      </p:sp>
      <p:sp>
        <p:nvSpPr>
          <p:cNvPr id="5" name="Footer Placeholder 4"/>
          <p:cNvSpPr>
            <a:spLocks noGrp="1"/>
          </p:cNvSpPr>
          <p:nvPr>
            <p:ph type="ftr" sz="quarter" idx="11"/>
          </p:nvPr>
        </p:nvSpPr>
        <p:spPr>
          <a:xfrm>
            <a:off x="680321" y="5936188"/>
            <a:ext cx="6126805" cy="365125"/>
          </a:xfrm>
        </p:spPr>
        <p:txBody>
          <a:bodyPr/>
          <a:lstStyle/>
          <a:p>
            <a:endParaRPr lang="pt-B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1F7D76C-ABC8-482C-AEA4-F4470EBA8F1C}" type="slidenum">
              <a:rPr lang="pt-BR" smtClean="0"/>
              <a:t>‹nº›</a:t>
            </a:fld>
            <a:endParaRPr lang="pt-BR"/>
          </a:p>
        </p:txBody>
      </p:sp>
    </p:spTree>
    <p:extLst>
      <p:ext uri="{BB962C8B-B14F-4D97-AF65-F5344CB8AC3E}">
        <p14:creationId xmlns:p14="http://schemas.microsoft.com/office/powerpoint/2010/main" val="90412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11EE286-833C-4534-BBDA-E684F4ADE5F2}" type="datetimeFigureOut">
              <a:rPr lang="pt-BR" smtClean="0"/>
              <a:t>24/08/2018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34623043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pt-BR" smtClean="0"/>
              <a:t>Clique para editar o título mestre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711EE286-833C-4534-BBDA-E684F4ADE5F2}" type="datetimeFigureOut">
              <a:rPr lang="pt-BR" smtClean="0"/>
              <a:t>24/08/2018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10729455" y="2869895"/>
            <a:ext cx="1154151" cy="1090789"/>
          </a:xfrm>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2792132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711EE286-833C-4534-BBDA-E684F4ADE5F2}" type="datetimeFigureOut">
              <a:rPr lang="pt-BR" smtClean="0"/>
              <a:t>24/08/2018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416923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80322" y="3030008"/>
            <a:ext cx="4698355" cy="2906179"/>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594123" y="3030008"/>
            <a:ext cx="4700059" cy="2906179"/>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11EE286-833C-4534-BBDA-E684F4ADE5F2}" type="datetimeFigureOut">
              <a:rPr lang="pt-BR" smtClean="0"/>
              <a:t>24/08/2018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115956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711EE286-833C-4534-BBDA-E684F4ADE5F2}" type="datetimeFigureOut">
              <a:rPr lang="pt-BR" smtClean="0"/>
              <a:t>24/08/2018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337937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11EE286-833C-4534-BBDA-E684F4ADE5F2}" type="datetimeFigureOut">
              <a:rPr lang="pt-BR" smtClean="0"/>
              <a:t>24/08/2018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134101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pt-BR" smtClean="0"/>
              <a:t>Clique para editar o título mestre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11EE286-833C-4534-BBDA-E684F4ADE5F2}" type="datetimeFigureOut">
              <a:rPr lang="pt-BR" smtClean="0"/>
              <a:t>24/08/2018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770887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11EE286-833C-4534-BBDA-E684F4ADE5F2}" type="datetimeFigureOut">
              <a:rPr lang="pt-BR" smtClean="0"/>
              <a:t>24/08/2018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1F7D76C-ABC8-482C-AEA4-F4470EBA8F1C}" type="slidenum">
              <a:rPr lang="pt-BR" smtClean="0"/>
              <a:t>‹nº›</a:t>
            </a:fld>
            <a:endParaRPr lang="pt-BR"/>
          </a:p>
        </p:txBody>
      </p:sp>
    </p:spTree>
    <p:extLst>
      <p:ext uri="{BB962C8B-B14F-4D97-AF65-F5344CB8AC3E}">
        <p14:creationId xmlns:p14="http://schemas.microsoft.com/office/powerpoint/2010/main" val="336569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1EE286-833C-4534-BBDA-E684F4ADE5F2}" type="datetimeFigureOut">
              <a:rPr lang="pt-BR" smtClean="0"/>
              <a:t>24/08/2018</a:t>
            </a:fld>
            <a:endParaRPr lang="pt-B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1F7D76C-ABC8-482C-AEA4-F4470EBA8F1C}" type="slidenum">
              <a:rPr lang="pt-BR" smtClean="0"/>
              <a:t>‹nº›</a:t>
            </a:fld>
            <a:endParaRPr lang="pt-BR"/>
          </a:p>
        </p:txBody>
      </p:sp>
    </p:spTree>
    <p:extLst>
      <p:ext uri="{BB962C8B-B14F-4D97-AF65-F5344CB8AC3E}">
        <p14:creationId xmlns:p14="http://schemas.microsoft.com/office/powerpoint/2010/main" val="24711413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valortop.com/pt/melhor-antivirus" TargetMode="External"/><Relationship Id="rId2" Type="http://schemas.openxmlformats.org/officeDocument/2006/relationships/hyperlink" Target="https://canaltech.com.br/antivirus/o-que-e-antivirus/" TargetMode="Externa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hyperlink" Target="http://g1.globo.com/tecnologia/blog/seguranca-digital/post/g1-explica-como-funciona-um-programa-antivirus.html" TargetMode="External"/><Relationship Id="rId4" Type="http://schemas.openxmlformats.org/officeDocument/2006/relationships/hyperlink" Target="http://www.mundopositivo.com.br/noticias/segurancadigital/20291214-quais_as_principais_ferramentas_de_um_antiv%C3%ADrus.html"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pt-BR" dirty="0" smtClean="0"/>
              <a:t>Antivírus</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309" y="5579693"/>
            <a:ext cx="2266502" cy="1278307"/>
          </a:xfrm>
          <a:prstGeom prst="rect">
            <a:avLst/>
          </a:prstGeom>
        </p:spPr>
      </p:pic>
      <p:sp>
        <p:nvSpPr>
          <p:cNvPr id="5" name="Texto explicativo em elipse 4"/>
          <p:cNvSpPr/>
          <p:nvPr/>
        </p:nvSpPr>
        <p:spPr>
          <a:xfrm>
            <a:off x="430306" y="4676051"/>
            <a:ext cx="2721684" cy="90364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Vamos Começar!</a:t>
            </a:r>
            <a:endParaRPr lang="pt-BR" dirty="0"/>
          </a:p>
        </p:txBody>
      </p:sp>
    </p:spTree>
    <p:extLst>
      <p:ext uri="{BB962C8B-B14F-4D97-AF65-F5344CB8AC3E}">
        <p14:creationId xmlns:p14="http://schemas.microsoft.com/office/powerpoint/2010/main" val="35675662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5348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Como Surgiu</a:t>
            </a:r>
            <a:endParaRPr lang="pt-BR" dirty="0"/>
          </a:p>
        </p:txBody>
      </p:sp>
      <p:sp>
        <p:nvSpPr>
          <p:cNvPr id="3" name="Espaço Reservado para Conteúdo 2"/>
          <p:cNvSpPr>
            <a:spLocks noGrp="1"/>
          </p:cNvSpPr>
          <p:nvPr>
            <p:ph idx="1"/>
          </p:nvPr>
        </p:nvSpPr>
        <p:spPr/>
        <p:txBody>
          <a:bodyPr>
            <a:normAutofit/>
          </a:bodyPr>
          <a:lstStyle/>
          <a:p>
            <a:r>
              <a:rPr lang="pt-BR" sz="1800" dirty="0"/>
              <a:t>O primeiro malware conhecido da história foi o Elk Cloner, que surgiu em </a:t>
            </a:r>
            <a:r>
              <a:rPr lang="pt-BR" sz="1800" dirty="0" smtClean="0"/>
              <a:t>1981. O </a:t>
            </a:r>
            <a:r>
              <a:rPr lang="pt-BR" sz="1800" dirty="0"/>
              <a:t>vírus foi criado para ser uma piada com o computador Apple II, que era popular na época. Como não havia nenhuma ferramenta de proteção disponível no mercado, foi difícil removê-lo. </a:t>
            </a:r>
          </a:p>
          <a:p>
            <a:r>
              <a:rPr lang="pt-BR" sz="1800" dirty="0"/>
              <a:t>Entre os indivíduos que faziam parte do grupo estavam John McAfee e Eugene Kaspersky. Em 1989, McAfee deu início ao seu próprio negócio vendendo soluções para proteger hardwares e softwares.</a:t>
            </a:r>
          </a:p>
          <a:p>
            <a:r>
              <a:rPr lang="pt-BR" sz="1800" dirty="0"/>
              <a:t>Logo em seguida, outras marcas, como Kaspersky e Norton surgiram no mercado com ferramentas que operavam de maneira semelhante. </a:t>
            </a:r>
          </a:p>
          <a:p>
            <a:r>
              <a:rPr lang="pt-BR" sz="1800" dirty="0"/>
              <a:t>Assim foi nesse momento da história ,que a história do antivírus começou e essa ferramenta ganhou e ganha cada vez mais importância.</a:t>
            </a:r>
          </a:p>
        </p:txBody>
      </p:sp>
    </p:spTree>
    <p:extLst>
      <p:ext uri="{BB962C8B-B14F-4D97-AF65-F5344CB8AC3E}">
        <p14:creationId xmlns:p14="http://schemas.microsoft.com/office/powerpoint/2010/main" val="242695983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a:t>
            </a:r>
            <a:endParaRPr lang="pt-BR" dirty="0"/>
          </a:p>
        </p:txBody>
      </p:sp>
      <p:sp>
        <p:nvSpPr>
          <p:cNvPr id="3" name="Espaço Reservado para Conteúdo 2"/>
          <p:cNvSpPr>
            <a:spLocks noGrp="1"/>
          </p:cNvSpPr>
          <p:nvPr>
            <p:ph idx="1"/>
          </p:nvPr>
        </p:nvSpPr>
        <p:spPr>
          <a:xfrm>
            <a:off x="680321" y="2336873"/>
            <a:ext cx="9613861" cy="2202854"/>
          </a:xfrm>
        </p:spPr>
        <p:txBody>
          <a:bodyPr>
            <a:normAutofit/>
          </a:bodyPr>
          <a:lstStyle/>
          <a:p>
            <a:r>
              <a:rPr lang="pt-BR" sz="1800" dirty="0"/>
              <a:t>Antivírus é um software que detecta, impede e atua na remoção de programas de software maliciosos, como vírus e worms. São programas usados para proteger e prevenir computadores e outros aparelhos de códigos ou vírus, a fim de dar mais segurança ao usuário</a:t>
            </a:r>
            <a:r>
              <a:rPr lang="pt-BR" sz="1800" dirty="0" smtClean="0"/>
              <a:t>.</a:t>
            </a:r>
          </a:p>
          <a:p>
            <a:r>
              <a:rPr lang="pt-BR" sz="1800" dirty="0" smtClean="0"/>
              <a:t>É importante manter o antivírus sempre atualizado para identificar novos vírus.</a:t>
            </a:r>
          </a:p>
          <a:p>
            <a:r>
              <a:rPr lang="pt-BR" sz="1800" dirty="0" smtClean="0"/>
              <a:t>É recomendado baixar o antivírus no site do fabricante.</a:t>
            </a:r>
          </a:p>
          <a:p>
            <a:pPr marL="0" indent="0">
              <a:buNone/>
            </a:pPr>
            <a:endParaRPr lang="pt-BR" sz="2400" dirty="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069" y="4776395"/>
            <a:ext cx="1990256" cy="2081605"/>
          </a:xfrm>
          <a:prstGeom prst="rect">
            <a:avLst/>
          </a:prstGeom>
        </p:spPr>
      </p:pic>
    </p:spTree>
    <p:extLst>
      <p:ext uri="{BB962C8B-B14F-4D97-AF65-F5344CB8AC3E}">
        <p14:creationId xmlns:p14="http://schemas.microsoft.com/office/powerpoint/2010/main" val="12118321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Como pode contrair o Vírus?</a:t>
            </a:r>
            <a:endParaRPr lang="pt-BR" dirty="0"/>
          </a:p>
        </p:txBody>
      </p:sp>
      <p:sp>
        <p:nvSpPr>
          <p:cNvPr id="3" name="Espaço Reservado para Conteúdo 2"/>
          <p:cNvSpPr>
            <a:spLocks noGrp="1"/>
          </p:cNvSpPr>
          <p:nvPr>
            <p:ph idx="1"/>
          </p:nvPr>
        </p:nvSpPr>
        <p:spPr/>
        <p:txBody>
          <a:bodyPr>
            <a:normAutofit/>
          </a:bodyPr>
          <a:lstStyle/>
          <a:p>
            <a:r>
              <a:rPr lang="pt-BR" sz="1800" dirty="0"/>
              <a:t>E</a:t>
            </a:r>
            <a:r>
              <a:rPr lang="pt-BR" sz="1800" dirty="0" smtClean="0"/>
              <a:t>les </a:t>
            </a:r>
            <a:r>
              <a:rPr lang="pt-BR" sz="1800" dirty="0"/>
              <a:t>podem aparecer por meio de </a:t>
            </a:r>
            <a:r>
              <a:rPr lang="pt-BR" sz="1800" dirty="0" smtClean="0"/>
              <a:t>pen-drives</a:t>
            </a:r>
            <a:r>
              <a:rPr lang="pt-BR" sz="1800" dirty="0"/>
              <a:t>, </a:t>
            </a:r>
            <a:r>
              <a:rPr lang="pt-BR" sz="1800" dirty="0" smtClean="0"/>
              <a:t>e-mails</a:t>
            </a:r>
            <a:r>
              <a:rPr lang="pt-BR" sz="1800" dirty="0"/>
              <a:t>, sites de conteúdo erótico ou </a:t>
            </a:r>
            <a:r>
              <a:rPr lang="pt-BR" sz="1800" dirty="0" smtClean="0"/>
              <a:t>duvidosos, </a:t>
            </a:r>
            <a:r>
              <a:rPr lang="pt-BR" sz="1800" dirty="0"/>
              <a:t>download de arquivos e programas infectados e por vários outros meios. Esses vírus e códigos maliciosos possuem a finalidade de interferirem no funcionamento do computador ou outro aparelho para registrar, corromper, destruir dados e transferir informações para outras máquinas.</a:t>
            </a:r>
          </a:p>
        </p:txBody>
      </p:sp>
    </p:spTree>
    <p:extLst>
      <p:ext uri="{BB962C8B-B14F-4D97-AF65-F5344CB8AC3E}">
        <p14:creationId xmlns:p14="http://schemas.microsoft.com/office/powerpoint/2010/main" val="28100349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Antivírus</a:t>
            </a:r>
            <a:endParaRPr lang="pt-BR" dirty="0"/>
          </a:p>
        </p:txBody>
      </p:sp>
      <p:sp>
        <p:nvSpPr>
          <p:cNvPr id="3" name="Espaço Reservado para Conteúdo 2"/>
          <p:cNvSpPr>
            <a:spLocks noGrp="1"/>
          </p:cNvSpPr>
          <p:nvPr>
            <p:ph idx="1"/>
          </p:nvPr>
        </p:nvSpPr>
        <p:spPr>
          <a:xfrm>
            <a:off x="680321" y="2336873"/>
            <a:ext cx="9894446" cy="3599316"/>
          </a:xfrm>
        </p:spPr>
        <p:txBody>
          <a:bodyPr/>
          <a:lstStyle/>
          <a:p>
            <a:pPr marL="0" indent="0">
              <a:buNone/>
            </a:pPr>
            <a:r>
              <a:rPr lang="pt-BR" sz="1800" dirty="0" smtClean="0"/>
              <a:t>Os </a:t>
            </a:r>
            <a:r>
              <a:rPr lang="pt-BR" sz="1800" dirty="0"/>
              <a:t>Antivírus tanto pagos quanto </a:t>
            </a:r>
            <a:r>
              <a:rPr lang="pt-BR" sz="1800" dirty="0" smtClean="0"/>
              <a:t>gratuitos temos como exemplo: Avast, </a:t>
            </a:r>
            <a:r>
              <a:rPr lang="pt-BR" sz="1800" dirty="0" err="1" smtClean="0"/>
              <a:t>MCafee</a:t>
            </a:r>
            <a:r>
              <a:rPr lang="pt-BR" sz="1800" dirty="0" smtClean="0"/>
              <a:t>, </a:t>
            </a:r>
            <a:r>
              <a:rPr lang="pt-BR" sz="1800" dirty="0" err="1" smtClean="0"/>
              <a:t>BitDefender</a:t>
            </a:r>
            <a:r>
              <a:rPr lang="pt-BR" sz="1800" dirty="0" smtClean="0"/>
              <a:t>, Norton, Kaspersky, </a:t>
            </a:r>
            <a:r>
              <a:rPr lang="pt-BR" sz="1800" dirty="0" err="1" smtClean="0"/>
              <a:t>Avira</a:t>
            </a:r>
            <a:r>
              <a:rPr lang="pt-BR" sz="1800" dirty="0" smtClean="0"/>
              <a:t>, Panda e muitos outros. </a:t>
            </a:r>
            <a:endParaRPr lang="pt-BR" sz="1800" dirty="0"/>
          </a:p>
          <a:p>
            <a:pPr marL="0" indent="0">
              <a:buNone/>
            </a:pPr>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645" y="3685379"/>
            <a:ext cx="2000921" cy="902303"/>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8110" y="4674959"/>
            <a:ext cx="3037405" cy="747202"/>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74959"/>
            <a:ext cx="3024300" cy="549324"/>
          </a:xfrm>
          <a:prstGeom prst="rect">
            <a:avLst/>
          </a:prstGeom>
        </p:spPr>
      </p:pic>
      <p:pic>
        <p:nvPicPr>
          <p:cNvPr id="7" name="Imagem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8548" y="3697240"/>
            <a:ext cx="2415724" cy="823967"/>
          </a:xfrm>
          <a:prstGeom prst="rect">
            <a:avLst/>
          </a:prstGeom>
        </p:spPr>
      </p:pic>
      <p:pic>
        <p:nvPicPr>
          <p:cNvPr id="8" name="Imagem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5050" y="3861995"/>
            <a:ext cx="2869877" cy="595200"/>
          </a:xfrm>
          <a:prstGeom prst="rect">
            <a:avLst/>
          </a:prstGeom>
        </p:spPr>
      </p:pic>
      <p:pic>
        <p:nvPicPr>
          <p:cNvPr id="9" name="Imagem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2058" y="4587682"/>
            <a:ext cx="3323030" cy="834479"/>
          </a:xfrm>
          <a:prstGeom prst="rect">
            <a:avLst/>
          </a:prstGeom>
        </p:spPr>
      </p:pic>
      <p:pic>
        <p:nvPicPr>
          <p:cNvPr id="10" name="Imagem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53628" y="5520832"/>
            <a:ext cx="3260692" cy="1335136"/>
          </a:xfrm>
          <a:prstGeom prst="rect">
            <a:avLst/>
          </a:prstGeom>
        </p:spPr>
      </p:pic>
    </p:spTree>
    <p:extLst>
      <p:ext uri="{BB962C8B-B14F-4D97-AF65-F5344CB8AC3E}">
        <p14:creationId xmlns:p14="http://schemas.microsoft.com/office/powerpoint/2010/main" val="33862802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Antivírus: Pago X Gratuito</a:t>
            </a:r>
            <a:endParaRPr lang="pt-BR" dirty="0"/>
          </a:p>
        </p:txBody>
      </p:sp>
      <p:sp>
        <p:nvSpPr>
          <p:cNvPr id="3" name="Espaço Reservado para Conteúdo 2"/>
          <p:cNvSpPr>
            <a:spLocks noGrp="1"/>
          </p:cNvSpPr>
          <p:nvPr>
            <p:ph idx="1"/>
          </p:nvPr>
        </p:nvSpPr>
        <p:spPr>
          <a:xfrm>
            <a:off x="680321" y="2336873"/>
            <a:ext cx="9613861" cy="2817931"/>
          </a:xfrm>
        </p:spPr>
        <p:txBody>
          <a:bodyPr>
            <a:normAutofit/>
          </a:bodyPr>
          <a:lstStyle/>
          <a:p>
            <a:r>
              <a:rPr lang="pt-BR" sz="1800" dirty="0"/>
              <a:t>A diferença entre usar antivírus gratuito ou pago depende muito do perfil do usuário. Pessoas que não têm hábito de baixar conteúdo da web ou de visitar sites desconhecidos podem se adaptar bem aos aplicativos </a:t>
            </a:r>
            <a:r>
              <a:rPr lang="pt-BR" sz="1800" dirty="0" err="1"/>
              <a:t>free</a:t>
            </a:r>
            <a:r>
              <a:rPr lang="pt-BR" sz="1800" dirty="0"/>
              <a:t>. Para os usuários mais ativos, que gostam de fazer download de filmes, jogos e fotos, um software pago pode ser uma opção mais segura.</a:t>
            </a:r>
          </a:p>
          <a:p>
            <a:endParaRPr lang="pt-BR" sz="1800" dirty="0"/>
          </a:p>
          <a:p>
            <a:r>
              <a:rPr lang="pt-BR" sz="1800" dirty="0"/>
              <a:t>Já no caso de empresas, de qualquer porte, o uso de um bom antivírus pago se revela uma providência </a:t>
            </a:r>
            <a:r>
              <a:rPr lang="pt-BR" sz="1800" dirty="0" smtClean="0"/>
              <a:t>sensata e Identificando </a:t>
            </a:r>
            <a:r>
              <a:rPr lang="pt-BR" sz="1800" dirty="0"/>
              <a:t>as </a:t>
            </a:r>
            <a:r>
              <a:rPr lang="pt-BR" sz="1800" dirty="0" smtClean="0"/>
              <a:t>melhores formas </a:t>
            </a:r>
            <a:r>
              <a:rPr lang="pt-BR" sz="1800" dirty="0"/>
              <a:t>de proteção de sua </a:t>
            </a:r>
            <a:r>
              <a:rPr lang="pt-BR" sz="1800" dirty="0" smtClean="0"/>
              <a:t>rede</a:t>
            </a:r>
            <a:r>
              <a:rPr lang="pt-BR" sz="1800" dirty="0"/>
              <a:t>.</a:t>
            </a:r>
          </a:p>
        </p:txBody>
      </p:sp>
    </p:spTree>
    <p:extLst>
      <p:ext uri="{BB962C8B-B14F-4D97-AF65-F5344CB8AC3E}">
        <p14:creationId xmlns:p14="http://schemas.microsoft.com/office/powerpoint/2010/main" val="36194353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Ferramentas do Antivírus</a:t>
            </a:r>
            <a:endParaRPr lang="pt-BR" dirty="0"/>
          </a:p>
        </p:txBody>
      </p:sp>
      <p:sp>
        <p:nvSpPr>
          <p:cNvPr id="3" name="Espaço Reservado para Conteúdo 2"/>
          <p:cNvSpPr>
            <a:spLocks noGrp="1"/>
          </p:cNvSpPr>
          <p:nvPr>
            <p:ph idx="1"/>
          </p:nvPr>
        </p:nvSpPr>
        <p:spPr>
          <a:xfrm>
            <a:off x="680321" y="2336872"/>
            <a:ext cx="9613861" cy="4257565"/>
          </a:xfrm>
        </p:spPr>
        <p:txBody>
          <a:bodyPr>
            <a:normAutofit/>
          </a:bodyPr>
          <a:lstStyle/>
          <a:p>
            <a:r>
              <a:rPr lang="pt-BR" sz="1800" dirty="0" smtClean="0"/>
              <a:t>O antivírus, possui </a:t>
            </a:r>
            <a:r>
              <a:rPr lang="pt-BR" sz="1800" dirty="0"/>
              <a:t>vários métodos de identificação para impedir a entrada de vírus, incluindo atualização </a:t>
            </a:r>
            <a:r>
              <a:rPr lang="pt-BR" sz="1800" dirty="0" smtClean="0"/>
              <a:t>automática, escaneamento</a:t>
            </a:r>
            <a:r>
              <a:rPr lang="pt-BR" sz="1800" dirty="0"/>
              <a:t>, quarentena e outros meios</a:t>
            </a:r>
            <a:r>
              <a:rPr lang="pt-BR" sz="1800" dirty="0" smtClean="0"/>
              <a:t>.</a:t>
            </a:r>
          </a:p>
          <a:p>
            <a:r>
              <a:rPr lang="pt-BR" sz="1800" b="1" u="sng" dirty="0"/>
              <a:t>A varredura ou </a:t>
            </a:r>
            <a:r>
              <a:rPr lang="pt-BR" sz="1800" b="1" u="sng" dirty="0" smtClean="0"/>
              <a:t>Escaneamento </a:t>
            </a:r>
            <a:r>
              <a:rPr lang="pt-BR" sz="1800" dirty="0" smtClean="0"/>
              <a:t>- É </a:t>
            </a:r>
            <a:r>
              <a:rPr lang="pt-BR" sz="1800" dirty="0"/>
              <a:t>a busca que o programa de segurança faz para encontrar arquivos suspeitos</a:t>
            </a:r>
            <a:r>
              <a:rPr lang="pt-BR" sz="1800" dirty="0" smtClean="0"/>
              <a:t>.</a:t>
            </a:r>
          </a:p>
          <a:p>
            <a:r>
              <a:rPr lang="pt-BR" sz="1800" b="1" u="sng" dirty="0" smtClean="0"/>
              <a:t>Sensoriamento heurístico </a:t>
            </a:r>
            <a:r>
              <a:rPr lang="pt-BR" sz="1800" dirty="0" smtClean="0"/>
              <a:t>– É o segundo passo de uma execução quando o usuário solicita o escaneamento da máquina. </a:t>
            </a:r>
          </a:p>
          <a:p>
            <a:r>
              <a:rPr lang="pt-BR" sz="1800" b="1" u="sng" dirty="0" smtClean="0"/>
              <a:t>Busca </a:t>
            </a:r>
            <a:r>
              <a:rPr lang="pt-BR" sz="1800" b="1" u="sng" dirty="0"/>
              <a:t>algorítmica </a:t>
            </a:r>
            <a:r>
              <a:rPr lang="pt-BR" sz="1800" dirty="0" smtClean="0"/>
              <a:t>– É uma </a:t>
            </a:r>
            <a:r>
              <a:rPr lang="pt-BR" sz="1800" dirty="0"/>
              <a:t>busca que utiliza algoritmos para encontrar os resultados.</a:t>
            </a:r>
            <a:endParaRPr lang="pt-BR" sz="1800" dirty="0" smtClean="0"/>
          </a:p>
          <a:p>
            <a:r>
              <a:rPr lang="pt-BR" sz="1800" b="1" u="sng" dirty="0" err="1" smtClean="0"/>
              <a:t>Anti-Spam</a:t>
            </a:r>
            <a:r>
              <a:rPr lang="pt-BR" sz="1800" b="1" dirty="0" smtClean="0"/>
              <a:t> </a:t>
            </a:r>
            <a:r>
              <a:rPr lang="pt-BR" sz="1800" dirty="0" smtClean="0"/>
              <a:t>- Permite </a:t>
            </a:r>
            <a:r>
              <a:rPr lang="pt-BR" sz="1800" dirty="0"/>
              <a:t>ao usuário um melhor controle em relação aos e-mails recebidos. </a:t>
            </a:r>
          </a:p>
          <a:p>
            <a:r>
              <a:rPr lang="pt-BR" sz="1800" b="1" u="sng" dirty="0"/>
              <a:t>Q</a:t>
            </a:r>
            <a:r>
              <a:rPr lang="pt-BR" sz="1800" b="1" u="sng" dirty="0" smtClean="0"/>
              <a:t>uarentena</a:t>
            </a:r>
            <a:r>
              <a:rPr lang="pt-BR" sz="1800" dirty="0" smtClean="0"/>
              <a:t> - É </a:t>
            </a:r>
            <a:r>
              <a:rPr lang="pt-BR" sz="1800" dirty="0"/>
              <a:t>onde o antivírus armazena os arquivos que foram identificados como maliciosos.</a:t>
            </a:r>
          </a:p>
          <a:p>
            <a:endParaRPr lang="pt-BR" sz="1800" dirty="0"/>
          </a:p>
        </p:txBody>
      </p:sp>
    </p:spTree>
    <p:extLst>
      <p:ext uri="{BB962C8B-B14F-4D97-AF65-F5344CB8AC3E}">
        <p14:creationId xmlns:p14="http://schemas.microsoft.com/office/powerpoint/2010/main" val="14623005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Bibliografia</a:t>
            </a:r>
            <a:endParaRPr lang="pt-BR" dirty="0"/>
          </a:p>
        </p:txBody>
      </p:sp>
      <p:sp>
        <p:nvSpPr>
          <p:cNvPr id="3" name="Espaço Reservado para Conteúdo 2"/>
          <p:cNvSpPr>
            <a:spLocks noGrp="1"/>
          </p:cNvSpPr>
          <p:nvPr>
            <p:ph idx="1"/>
          </p:nvPr>
        </p:nvSpPr>
        <p:spPr/>
        <p:txBody>
          <a:bodyPr/>
          <a:lstStyle/>
          <a:p>
            <a:r>
              <a:rPr lang="pt-BR" sz="1800" dirty="0">
                <a:hlinkClick r:id="rId2"/>
              </a:rPr>
              <a:t>https://canaltech.com.br/antivirus/o-que-e-antivirus</a:t>
            </a:r>
            <a:r>
              <a:rPr lang="pt-BR" dirty="0" smtClean="0">
                <a:hlinkClick r:id="rId2"/>
              </a:rPr>
              <a:t>/</a:t>
            </a:r>
            <a:endParaRPr lang="pt-BR" dirty="0" smtClean="0"/>
          </a:p>
          <a:p>
            <a:r>
              <a:rPr lang="pt-BR" sz="1800" dirty="0">
                <a:hlinkClick r:id="rId3"/>
              </a:rPr>
              <a:t>http://</a:t>
            </a:r>
            <a:r>
              <a:rPr lang="pt-BR" sz="1800" dirty="0" smtClean="0">
                <a:hlinkClick r:id="rId3"/>
              </a:rPr>
              <a:t>www.valortop.com/pt/melhor-antivirus</a:t>
            </a:r>
            <a:endParaRPr lang="pt-BR" sz="1800" dirty="0" smtClean="0"/>
          </a:p>
          <a:p>
            <a:r>
              <a:rPr lang="pt-BR" sz="1800" dirty="0">
                <a:hlinkClick r:id="rId4"/>
              </a:rPr>
              <a:t>http://www.mundopositivo.com.br/noticias/segurancadigital/20291214-quais_as_principais_ferramentas_de_um_antiv%C3%ADrus.html</a:t>
            </a:r>
            <a:r>
              <a:rPr lang="pt-BR" sz="1800" dirty="0" smtClean="0">
                <a:hlinkClick r:id="rId4"/>
              </a:rPr>
              <a:t>#</a:t>
            </a:r>
            <a:endParaRPr lang="pt-BR" sz="1800" dirty="0" smtClean="0"/>
          </a:p>
          <a:p>
            <a:r>
              <a:rPr lang="pt-BR" sz="1800" dirty="0">
                <a:hlinkClick r:id="rId5"/>
              </a:rPr>
              <a:t>http://</a:t>
            </a:r>
            <a:r>
              <a:rPr lang="pt-BR" sz="1800" dirty="0" smtClean="0">
                <a:hlinkClick r:id="rId5"/>
              </a:rPr>
              <a:t>g1.globo.com/tecnologia/blog/seguranca-digital/post/g1-explica-como-funciona-um-programa-antivirus.html</a:t>
            </a:r>
            <a:endParaRPr lang="pt-BR" sz="1800" dirty="0" smtClean="0"/>
          </a:p>
          <a:p>
            <a:endParaRPr lang="pt-BR" sz="1800" dirty="0"/>
          </a:p>
        </p:txBody>
      </p:sp>
      <p:pic>
        <p:nvPicPr>
          <p:cNvPr id="4" name="Imagem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3786" y="4594263"/>
            <a:ext cx="3720737" cy="2092915"/>
          </a:xfrm>
          <a:prstGeom prst="rect">
            <a:avLst/>
          </a:prstGeom>
        </p:spPr>
      </p:pic>
    </p:spTree>
    <p:extLst>
      <p:ext uri="{BB962C8B-B14F-4D97-AF65-F5344CB8AC3E}">
        <p14:creationId xmlns:p14="http://schemas.microsoft.com/office/powerpoint/2010/main" val="37012069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00263"/>
            <a:ext cx="1189102" cy="1082842"/>
          </a:xfrm>
          <a:prstGeom prst="rect">
            <a:avLst/>
          </a:prstGeom>
        </p:spPr>
      </p:pic>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631" y="2236394"/>
            <a:ext cx="1684421" cy="168442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0747" y="2502567"/>
            <a:ext cx="1978050" cy="1846180"/>
          </a:xfrm>
          <a:prstGeom prst="rect">
            <a:avLst/>
          </a:prstGeom>
        </p:spPr>
      </p:pic>
      <p:pic>
        <p:nvPicPr>
          <p:cNvPr id="5" name="Imagem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074368"/>
            <a:ext cx="1708484" cy="1708484"/>
          </a:xfrm>
          <a:prstGeom prst="rect">
            <a:avLst/>
          </a:prstGeom>
        </p:spPr>
      </p:pic>
      <p:pic>
        <p:nvPicPr>
          <p:cNvPr id="6" name="Imagem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27365" y="0"/>
            <a:ext cx="1604211" cy="1283369"/>
          </a:xfrm>
          <a:prstGeom prst="rect">
            <a:avLst/>
          </a:prstGeom>
        </p:spPr>
      </p:pic>
      <p:pic>
        <p:nvPicPr>
          <p:cNvPr id="7" name="Imagem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49123" y="5423284"/>
            <a:ext cx="2418898" cy="1359568"/>
          </a:xfrm>
          <a:prstGeom prst="rect">
            <a:avLst/>
          </a:prstGeom>
        </p:spPr>
      </p:pic>
      <p:sp>
        <p:nvSpPr>
          <p:cNvPr id="8" name="CaixaDeTexto 7"/>
          <p:cNvSpPr txBox="1"/>
          <p:nvPr/>
        </p:nvSpPr>
        <p:spPr>
          <a:xfrm>
            <a:off x="6557211" y="3087293"/>
            <a:ext cx="3332964" cy="523220"/>
          </a:xfrm>
          <a:prstGeom prst="rect">
            <a:avLst/>
          </a:prstGeom>
          <a:noFill/>
        </p:spPr>
        <p:txBody>
          <a:bodyPr wrap="none" rtlCol="0">
            <a:spAutoFit/>
          </a:bodyPr>
          <a:lstStyle/>
          <a:p>
            <a:r>
              <a:rPr lang="pt-BR" sz="2800" dirty="0" smtClean="0"/>
              <a:t>Alessandro Matheus</a:t>
            </a:r>
            <a:endParaRPr lang="pt-BR" sz="2800" dirty="0"/>
          </a:p>
        </p:txBody>
      </p:sp>
      <p:sp>
        <p:nvSpPr>
          <p:cNvPr id="9" name="CaixaDeTexto 8"/>
          <p:cNvSpPr txBox="1"/>
          <p:nvPr/>
        </p:nvSpPr>
        <p:spPr>
          <a:xfrm>
            <a:off x="1417701" y="611097"/>
            <a:ext cx="2227867" cy="523220"/>
          </a:xfrm>
          <a:prstGeom prst="rect">
            <a:avLst/>
          </a:prstGeom>
          <a:noFill/>
        </p:spPr>
        <p:txBody>
          <a:bodyPr wrap="square" rtlCol="0">
            <a:spAutoFit/>
          </a:bodyPr>
          <a:lstStyle/>
          <a:p>
            <a:r>
              <a:rPr lang="pt-BR" sz="2800" dirty="0" smtClean="0"/>
              <a:t>Vitor Ribeiro</a:t>
            </a:r>
            <a:endParaRPr lang="pt-BR" sz="2800" dirty="0"/>
          </a:p>
        </p:txBody>
      </p:sp>
      <p:sp>
        <p:nvSpPr>
          <p:cNvPr id="10" name="CaixaDeTexto 9"/>
          <p:cNvSpPr txBox="1"/>
          <p:nvPr/>
        </p:nvSpPr>
        <p:spPr>
          <a:xfrm>
            <a:off x="1815639" y="3090776"/>
            <a:ext cx="2885726" cy="584775"/>
          </a:xfrm>
          <a:prstGeom prst="rect">
            <a:avLst/>
          </a:prstGeom>
          <a:noFill/>
        </p:spPr>
        <p:txBody>
          <a:bodyPr wrap="none" rtlCol="0">
            <a:spAutoFit/>
          </a:bodyPr>
          <a:lstStyle/>
          <a:p>
            <a:r>
              <a:rPr lang="pt-BR" sz="3200" dirty="0" smtClean="0"/>
              <a:t>João Francisco</a:t>
            </a:r>
            <a:endParaRPr lang="pt-BR" sz="3200" dirty="0"/>
          </a:p>
        </p:txBody>
      </p:sp>
      <p:sp>
        <p:nvSpPr>
          <p:cNvPr id="11" name="CaixaDeTexto 10"/>
          <p:cNvSpPr txBox="1"/>
          <p:nvPr/>
        </p:nvSpPr>
        <p:spPr>
          <a:xfrm>
            <a:off x="1708484" y="6051112"/>
            <a:ext cx="2069432" cy="523220"/>
          </a:xfrm>
          <a:prstGeom prst="rect">
            <a:avLst/>
          </a:prstGeom>
          <a:noFill/>
        </p:spPr>
        <p:txBody>
          <a:bodyPr wrap="square" rtlCol="0">
            <a:spAutoFit/>
          </a:bodyPr>
          <a:lstStyle/>
          <a:p>
            <a:r>
              <a:rPr lang="pt-BR" sz="2800" dirty="0" smtClean="0"/>
              <a:t>Daniel Luiz</a:t>
            </a:r>
            <a:endParaRPr lang="pt-BR" sz="2800" dirty="0"/>
          </a:p>
        </p:txBody>
      </p:sp>
      <p:sp>
        <p:nvSpPr>
          <p:cNvPr id="12" name="CaixaDeTexto 11"/>
          <p:cNvSpPr txBox="1"/>
          <p:nvPr/>
        </p:nvSpPr>
        <p:spPr>
          <a:xfrm>
            <a:off x="7483642" y="534153"/>
            <a:ext cx="3132589" cy="523220"/>
          </a:xfrm>
          <a:prstGeom prst="rect">
            <a:avLst/>
          </a:prstGeom>
          <a:noFill/>
        </p:spPr>
        <p:txBody>
          <a:bodyPr wrap="none" rtlCol="0">
            <a:spAutoFit/>
          </a:bodyPr>
          <a:lstStyle/>
          <a:p>
            <a:r>
              <a:rPr lang="pt-BR" sz="2800" dirty="0" smtClean="0"/>
              <a:t>Ramon de Oliveira</a:t>
            </a:r>
            <a:endParaRPr lang="pt-BR" sz="2800" dirty="0"/>
          </a:p>
        </p:txBody>
      </p:sp>
      <p:sp>
        <p:nvSpPr>
          <p:cNvPr id="13" name="CaixaDeTexto 12"/>
          <p:cNvSpPr txBox="1"/>
          <p:nvPr/>
        </p:nvSpPr>
        <p:spPr>
          <a:xfrm>
            <a:off x="7664116" y="6102296"/>
            <a:ext cx="3086446" cy="523220"/>
          </a:xfrm>
          <a:prstGeom prst="rect">
            <a:avLst/>
          </a:prstGeom>
          <a:noFill/>
        </p:spPr>
        <p:txBody>
          <a:bodyPr wrap="square" rtlCol="0">
            <a:spAutoFit/>
          </a:bodyPr>
          <a:lstStyle/>
          <a:p>
            <a:r>
              <a:rPr lang="pt-BR" sz="2800" dirty="0" smtClean="0"/>
              <a:t>Jefferson</a:t>
            </a:r>
            <a:r>
              <a:rPr lang="pt-BR" dirty="0" smtClean="0"/>
              <a:t> </a:t>
            </a:r>
            <a:r>
              <a:rPr lang="pt-BR" sz="2800" dirty="0" smtClean="0"/>
              <a:t>Santana</a:t>
            </a:r>
            <a:endParaRPr lang="pt-BR" dirty="0"/>
          </a:p>
        </p:txBody>
      </p:sp>
      <p:pic>
        <p:nvPicPr>
          <p:cNvPr id="14" name="Imagem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31870" y="5249538"/>
            <a:ext cx="2842461" cy="1603148"/>
          </a:xfrm>
          <a:prstGeom prst="rect">
            <a:avLst/>
          </a:prstGeom>
        </p:spPr>
      </p:pic>
      <p:sp>
        <p:nvSpPr>
          <p:cNvPr id="15" name="Texto explicativo em elipse 14"/>
          <p:cNvSpPr/>
          <p:nvPr/>
        </p:nvSpPr>
        <p:spPr>
          <a:xfrm>
            <a:off x="5314278" y="4348747"/>
            <a:ext cx="2571077" cy="98704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Fim!</a:t>
            </a:r>
            <a:endParaRPr lang="pt-BR" dirty="0"/>
          </a:p>
        </p:txBody>
      </p:sp>
    </p:spTree>
    <p:extLst>
      <p:ext uri="{BB962C8B-B14F-4D97-AF65-F5344CB8AC3E}">
        <p14:creationId xmlns:p14="http://schemas.microsoft.com/office/powerpoint/2010/main" val="1044843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m">
  <a:themeElements>
    <a:clrScheme name="Berlim">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m">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m">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TM04033917[[fn=Berlim]]</Template>
  <TotalTime>139</TotalTime>
  <Words>535</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10</vt:i4>
      </vt:variant>
    </vt:vector>
  </HeadingPairs>
  <TitlesOfParts>
    <vt:vector size="13" baseType="lpstr">
      <vt:lpstr>Arial</vt:lpstr>
      <vt:lpstr>Trebuchet MS</vt:lpstr>
      <vt:lpstr>Berlim</vt:lpstr>
      <vt:lpstr>Antivírus</vt:lpstr>
      <vt:lpstr>Como Surgiu</vt:lpstr>
      <vt:lpstr>O que é?</vt:lpstr>
      <vt:lpstr>Como pode contrair o Vírus?</vt:lpstr>
      <vt:lpstr>Tipos de Antivírus</vt:lpstr>
      <vt:lpstr>Antivírus: Pago X Gratuito</vt:lpstr>
      <vt:lpstr>Ferramentas do Antivírus</vt:lpstr>
      <vt:lpstr>Bibliografia</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Antivírus</dc:title>
  <dc:creator>Técnico em Informática 2018.1</dc:creator>
  <cp:lastModifiedBy>Técnico em Informática 2018.1</cp:lastModifiedBy>
  <cp:revision>15</cp:revision>
  <dcterms:created xsi:type="dcterms:W3CDTF">2018-08-24T11:39:46Z</dcterms:created>
  <dcterms:modified xsi:type="dcterms:W3CDTF">2018-08-24T14:04:46Z</dcterms:modified>
</cp:coreProperties>
</file>