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algn="ctr">
              <a:defRPr sz="72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ctr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9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1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8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18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3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9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5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1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5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86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3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C9FDFE-6ABF-4F23-A1BE-98D8F2FAD9D9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F04C-3ED6-4AC5-B8D9-EC5CD852B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7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40312"/>
            <a:ext cx="8825658" cy="2054709"/>
          </a:xfrm>
        </p:spPr>
        <p:txBody>
          <a:bodyPr/>
          <a:lstStyle/>
          <a:p>
            <a:r>
              <a:rPr lang="pt-BR" dirty="0" smtClean="0"/>
              <a:t>Evento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23360"/>
            <a:ext cx="8825658" cy="839096"/>
          </a:xfrm>
        </p:spPr>
        <p:txBody>
          <a:bodyPr/>
          <a:lstStyle/>
          <a:p>
            <a:r>
              <a:rPr lang="pt-BR" dirty="0" smtClean="0">
                <a:hlinkClick r:id="rId2" action="ppaction://hlinksldjump"/>
              </a:rPr>
              <a:t>Clique aqui para começar!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95748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28801" y="2861534"/>
            <a:ext cx="355002" cy="320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>
            <a:off x="5658522" y="2237592"/>
            <a:ext cx="355002" cy="730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488244" y="2433019"/>
            <a:ext cx="355002" cy="363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5400000">
            <a:off x="5658523" y="-1751705"/>
            <a:ext cx="355002" cy="801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481021" y="3119718"/>
            <a:ext cx="355002" cy="259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184048" y="3418241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184048" y="4668818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36269" y="4662790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836269" y="3418241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415279" y="3435844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415278" y="4662790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422502" y="3418241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422501" y="4662789"/>
            <a:ext cx="1064761" cy="61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dobrada 17"/>
          <p:cNvSpPr/>
          <p:nvPr/>
        </p:nvSpPr>
        <p:spPr>
          <a:xfrm rot="5400000">
            <a:off x="6841538" y="2184898"/>
            <a:ext cx="483199" cy="14289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 dobrada 18"/>
          <p:cNvSpPr/>
          <p:nvPr/>
        </p:nvSpPr>
        <p:spPr>
          <a:xfrm rot="10800000">
            <a:off x="7357493" y="4034035"/>
            <a:ext cx="440133" cy="10985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2108621" y="2528534"/>
            <a:ext cx="1215614" cy="27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4247871" y="2528534"/>
            <a:ext cx="1215614" cy="27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Botão de ação: Página Inicial 21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em curva para a direita 22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 em curva para a esquerda 23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sldjump"/>
              </a:rPr>
              <a:t>Gabinetes;</a:t>
            </a:r>
            <a:endParaRPr lang="pt-BR" dirty="0" smtClean="0"/>
          </a:p>
          <a:p>
            <a:r>
              <a:rPr lang="pt-BR" dirty="0" smtClean="0">
                <a:hlinkClick r:id="rId3" action="ppaction://hlinksldjump"/>
              </a:rPr>
              <a:t>Processador;</a:t>
            </a:r>
            <a:endParaRPr lang="pt-BR" dirty="0" smtClean="0"/>
          </a:p>
          <a:p>
            <a:r>
              <a:rPr lang="pt-BR" dirty="0" err="1" smtClean="0">
                <a:hlinkClick r:id="rId4" action="ppaction://hlinksldjump"/>
              </a:rPr>
              <a:t>Placa-Mãe</a:t>
            </a:r>
            <a:r>
              <a:rPr lang="pt-BR" dirty="0" smtClean="0">
                <a:hlinkClick r:id="rId4" action="ppaction://hlinksldjump"/>
              </a:rPr>
              <a:t>;</a:t>
            </a:r>
            <a:endParaRPr lang="pt-BR" dirty="0" smtClean="0"/>
          </a:p>
          <a:p>
            <a:r>
              <a:rPr lang="pt-BR" dirty="0" smtClean="0">
                <a:hlinkClick r:id="rId5" action="ppaction://hlinksldjump"/>
              </a:rPr>
              <a:t>HD;</a:t>
            </a:r>
            <a:endParaRPr lang="pt-BR" dirty="0" smtClean="0"/>
          </a:p>
          <a:p>
            <a:r>
              <a:rPr lang="pt-BR" dirty="0" smtClean="0">
                <a:hlinkClick r:id="rId6" action="ppaction://hlinksldjump"/>
              </a:rPr>
              <a:t>Fontes;</a:t>
            </a:r>
            <a:endParaRPr lang="pt-BR" dirty="0" smtClean="0"/>
          </a:p>
          <a:p>
            <a:r>
              <a:rPr lang="pt-BR" dirty="0" smtClean="0">
                <a:hlinkClick r:id="rId7" action="ppaction://hlinksldjump"/>
              </a:rPr>
              <a:t>Placa de Vídeo;</a:t>
            </a:r>
            <a:endParaRPr lang="pt-BR" dirty="0" smtClean="0"/>
          </a:p>
          <a:p>
            <a:r>
              <a:rPr lang="pt-BR" dirty="0" smtClean="0">
                <a:hlinkClick r:id="rId8" action="ppaction://hlinksldjump"/>
              </a:rPr>
              <a:t>Teclado/Mouse;</a:t>
            </a:r>
            <a:endParaRPr lang="pt-BR" dirty="0" smtClean="0"/>
          </a:p>
          <a:p>
            <a:r>
              <a:rPr lang="pt-BR" dirty="0" smtClean="0">
                <a:hlinkClick r:id="rId9" action="ppaction://hlinksldjump"/>
              </a:rPr>
              <a:t>Localização;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Botão de ação: Página Inicial 4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em curva para a direita 5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em curva para a esquerda 6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Gabinetes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06649"/>
          </a:xfrm>
        </p:spPr>
        <p:txBody>
          <a:bodyPr/>
          <a:lstStyle/>
          <a:p>
            <a:r>
              <a:rPr lang="pt-BR" dirty="0" err="1" smtClean="0"/>
              <a:t>Mymax</a:t>
            </a:r>
            <a:endParaRPr lang="pt-BR" dirty="0" smtClean="0"/>
          </a:p>
          <a:p>
            <a:r>
              <a:rPr lang="pt-BR" dirty="0" err="1" smtClean="0"/>
              <a:t>Corsair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6" y="4143703"/>
            <a:ext cx="2592594" cy="23043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44" y="3976163"/>
            <a:ext cx="4943811" cy="2471906"/>
          </a:xfrm>
          <a:prstGeom prst="rect">
            <a:avLst/>
          </a:prstGeom>
        </p:spPr>
      </p:pic>
      <p:sp>
        <p:nvSpPr>
          <p:cNvPr id="12" name="Botão de ação: Página Inicial 11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em curva para a direita 12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 em curva para a esquerda 13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75201" y="2322998"/>
            <a:ext cx="8946541" cy="1632995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Amd</a:t>
            </a:r>
            <a:endParaRPr lang="pt-BR" dirty="0" smtClean="0"/>
          </a:p>
          <a:p>
            <a:r>
              <a:rPr lang="pt-BR" dirty="0" smtClean="0"/>
              <a:t>Intel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22" y="4634379"/>
            <a:ext cx="2144513" cy="1206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35" y="4634379"/>
            <a:ext cx="1648889" cy="1648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17" y="4503514"/>
            <a:ext cx="1726601" cy="17266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96" y="4577696"/>
            <a:ext cx="1578236" cy="15782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434" y="4729649"/>
            <a:ext cx="1629857" cy="1447313"/>
          </a:xfrm>
          <a:prstGeom prst="rect">
            <a:avLst/>
          </a:prstGeom>
        </p:spPr>
      </p:pic>
      <p:sp>
        <p:nvSpPr>
          <p:cNvPr id="11" name="Botão de ação: Página Inicial 10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em curva para a direita 11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a esquerda 12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Placa-Mãe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Acessórios</a:t>
            </a:r>
          </a:p>
          <a:p>
            <a:r>
              <a:rPr lang="pt-BR" dirty="0" err="1" smtClean="0"/>
              <a:t>ASRock</a:t>
            </a:r>
            <a:endParaRPr lang="pt-BR" dirty="0" smtClean="0"/>
          </a:p>
          <a:p>
            <a:r>
              <a:rPr lang="pt-BR" dirty="0" smtClean="0"/>
              <a:t>Asus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4889391"/>
            <a:ext cx="2147895" cy="14225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95" y="4356306"/>
            <a:ext cx="1955594" cy="19555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34" y="4496696"/>
            <a:ext cx="3205082" cy="20986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63" y="4679355"/>
            <a:ext cx="2835209" cy="1915981"/>
          </a:xfrm>
          <a:prstGeom prst="rect">
            <a:avLst/>
          </a:prstGeom>
        </p:spPr>
      </p:pic>
      <p:sp>
        <p:nvSpPr>
          <p:cNvPr id="8" name="Botão de ação: Página Inicial 7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em curva para a direita 8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a esquerda 9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Seagate</a:t>
            </a:r>
          </a:p>
          <a:p>
            <a:r>
              <a:rPr lang="pt-BR" dirty="0" smtClean="0"/>
              <a:t>Western Digital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92" y="4346594"/>
            <a:ext cx="2073188" cy="17024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6" y="4474510"/>
            <a:ext cx="2669942" cy="1446623"/>
          </a:xfrm>
          <a:prstGeom prst="rect">
            <a:avLst/>
          </a:prstGeom>
        </p:spPr>
      </p:pic>
      <p:sp>
        <p:nvSpPr>
          <p:cNvPr id="8" name="Botão de ação: Página Inicial 7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em curva para a direita 8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a esquerda 9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Mymax</a:t>
            </a:r>
            <a:endParaRPr lang="pt-BR" dirty="0" smtClean="0"/>
          </a:p>
          <a:p>
            <a:r>
              <a:rPr lang="pt-BR" dirty="0" err="1" smtClean="0"/>
              <a:t>Corsair</a:t>
            </a:r>
            <a:endParaRPr lang="pt-BR" dirty="0" smtClean="0"/>
          </a:p>
          <a:p>
            <a:r>
              <a:rPr lang="pt-BR" dirty="0" err="1" smtClean="0"/>
              <a:t>Aerocool</a:t>
            </a:r>
            <a:endParaRPr lang="pt-BR" dirty="0" smtClean="0"/>
          </a:p>
          <a:p>
            <a:r>
              <a:rPr lang="pt-BR" dirty="0" err="1" smtClean="0"/>
              <a:t>Thermaltake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0569"/>
            <a:ext cx="2207011" cy="17013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52" y="4555188"/>
            <a:ext cx="2313342" cy="1689244"/>
          </a:xfrm>
          <a:prstGeom prst="rect">
            <a:avLst/>
          </a:prstGeom>
        </p:spPr>
      </p:pic>
      <p:sp>
        <p:nvSpPr>
          <p:cNvPr id="6" name="Botão de ação: Página Inicial 5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em curva para a direita 6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em curva para a esquerda 7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Vídeo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Nvidia</a:t>
            </a:r>
          </a:p>
          <a:p>
            <a:r>
              <a:rPr lang="pt-BR" dirty="0" smtClean="0"/>
              <a:t>Asus</a:t>
            </a:r>
          </a:p>
          <a:p>
            <a:r>
              <a:rPr lang="pt-BR" dirty="0" smtClean="0"/>
              <a:t>Gigabyte</a:t>
            </a:r>
          </a:p>
          <a:p>
            <a:r>
              <a:rPr lang="pt-BR" dirty="0" err="1" smtClean="0"/>
              <a:t>Mymax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0" y="4688839"/>
            <a:ext cx="3433801" cy="1702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33" y="4173966"/>
            <a:ext cx="2788672" cy="23838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5" y="4504188"/>
            <a:ext cx="2538810" cy="1351302"/>
          </a:xfrm>
          <a:prstGeom prst="rect">
            <a:avLst/>
          </a:prstGeom>
        </p:spPr>
      </p:pic>
      <p:sp>
        <p:nvSpPr>
          <p:cNvPr id="7" name="Botão de ação: Página Inicial 6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a direita 7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a esquerda 8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Teclado/Mouse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709108" y="1690688"/>
            <a:ext cx="10515600" cy="1977670"/>
          </a:xfrm>
        </p:spPr>
        <p:txBody>
          <a:bodyPr/>
          <a:lstStyle/>
          <a:p>
            <a:r>
              <a:rPr lang="pt-BR" dirty="0" err="1" smtClean="0"/>
              <a:t>Multilazer</a:t>
            </a:r>
            <a:endParaRPr lang="pt-BR" dirty="0" smtClean="0"/>
          </a:p>
          <a:p>
            <a:r>
              <a:rPr lang="pt-BR" dirty="0" err="1" smtClean="0"/>
              <a:t>Razer</a:t>
            </a:r>
            <a:endParaRPr lang="pt-BR" dirty="0" smtClean="0"/>
          </a:p>
          <a:p>
            <a:r>
              <a:rPr lang="pt-BR" dirty="0" err="1" smtClean="0"/>
              <a:t>Corsair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68" y="4406683"/>
            <a:ext cx="1320337" cy="13203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54" y="4593515"/>
            <a:ext cx="2153183" cy="12919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27" y="4324575"/>
            <a:ext cx="2773680" cy="20802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75" y="4614630"/>
            <a:ext cx="1981200" cy="1249680"/>
          </a:xfrm>
          <a:prstGeom prst="rect">
            <a:avLst/>
          </a:prstGeom>
        </p:spPr>
      </p:pic>
      <p:sp>
        <p:nvSpPr>
          <p:cNvPr id="10" name="Botão de ação: Página Inicial 9">
            <a:hlinkClick r:id="" action="ppaction://hlinkshowjump?jump=firstslide" highlightClick="1"/>
          </p:cNvPr>
          <p:cNvSpPr/>
          <p:nvPr/>
        </p:nvSpPr>
        <p:spPr>
          <a:xfrm>
            <a:off x="6700862" y="452718"/>
            <a:ext cx="1247887" cy="8128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em curva para a direita 10">
            <a:hlinkClick r:id="" action="ppaction://hlinkshowjump?jump=nextslide"/>
          </p:cNvPr>
          <p:cNvSpPr/>
          <p:nvPr/>
        </p:nvSpPr>
        <p:spPr>
          <a:xfrm>
            <a:off x="9297838" y="430044"/>
            <a:ext cx="699247" cy="8354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em curva para a esquerda 11">
            <a:hlinkClick r:id="" action="ppaction://hlinkshowjump?jump=previousslide"/>
          </p:cNvPr>
          <p:cNvSpPr/>
          <p:nvPr/>
        </p:nvSpPr>
        <p:spPr>
          <a:xfrm>
            <a:off x="8401722" y="430043"/>
            <a:ext cx="710005" cy="8354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Evento de TI</vt:lpstr>
      <vt:lpstr>Setores</vt:lpstr>
      <vt:lpstr>Gabinetes</vt:lpstr>
      <vt:lpstr>Processador</vt:lpstr>
      <vt:lpstr>Placa-Mãe</vt:lpstr>
      <vt:lpstr>HD</vt:lpstr>
      <vt:lpstr>Fontes</vt:lpstr>
      <vt:lpstr>Placa de Vídeo</vt:lpstr>
      <vt:lpstr>Teclado/Mouse</vt:lpstr>
      <vt:lpstr>Localização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 de TI</dc:title>
  <dc:creator>Técnico em Informática 2018.1</dc:creator>
  <cp:lastModifiedBy>Técnico em Informática 2018.1</cp:lastModifiedBy>
  <cp:revision>6</cp:revision>
  <dcterms:created xsi:type="dcterms:W3CDTF">2018-08-21T14:08:27Z</dcterms:created>
  <dcterms:modified xsi:type="dcterms:W3CDTF">2018-08-21T14:52:36Z</dcterms:modified>
</cp:coreProperties>
</file>