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9" r:id="rId1"/>
  </p:sldMasterIdLst>
  <p:notesMasterIdLst>
    <p:notesMasterId r:id="rId43"/>
  </p:notesMasterIdLst>
  <p:handoutMasterIdLst>
    <p:handoutMasterId r:id="rId44"/>
  </p:handoutMasterIdLst>
  <p:sldIdLst>
    <p:sldId id="282" r:id="rId2"/>
    <p:sldId id="445" r:id="rId3"/>
    <p:sldId id="446" r:id="rId4"/>
    <p:sldId id="447" r:id="rId5"/>
    <p:sldId id="448" r:id="rId6"/>
    <p:sldId id="449" r:id="rId7"/>
    <p:sldId id="450" r:id="rId8"/>
    <p:sldId id="451" r:id="rId9"/>
    <p:sldId id="455" r:id="rId10"/>
    <p:sldId id="456" r:id="rId11"/>
    <p:sldId id="457" r:id="rId12"/>
    <p:sldId id="458" r:id="rId13"/>
    <p:sldId id="459" r:id="rId14"/>
    <p:sldId id="460" r:id="rId15"/>
    <p:sldId id="461" r:id="rId16"/>
    <p:sldId id="462" r:id="rId17"/>
    <p:sldId id="463" r:id="rId18"/>
    <p:sldId id="464" r:id="rId19"/>
    <p:sldId id="465" r:id="rId20"/>
    <p:sldId id="466" r:id="rId21"/>
    <p:sldId id="467" r:id="rId22"/>
    <p:sldId id="469" r:id="rId23"/>
    <p:sldId id="470" r:id="rId24"/>
    <p:sldId id="471" r:id="rId25"/>
    <p:sldId id="472" r:id="rId26"/>
    <p:sldId id="479" r:id="rId27"/>
    <p:sldId id="480" r:id="rId28"/>
    <p:sldId id="481" r:id="rId29"/>
    <p:sldId id="482" r:id="rId30"/>
    <p:sldId id="483" r:id="rId31"/>
    <p:sldId id="484" r:id="rId32"/>
    <p:sldId id="485" r:id="rId33"/>
    <p:sldId id="487" r:id="rId34"/>
    <p:sldId id="486" r:id="rId35"/>
    <p:sldId id="488" r:id="rId36"/>
    <p:sldId id="489" r:id="rId37"/>
    <p:sldId id="490" r:id="rId38"/>
    <p:sldId id="494" r:id="rId39"/>
    <p:sldId id="491" r:id="rId40"/>
    <p:sldId id="493" r:id="rId41"/>
    <p:sldId id="27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9">
          <p15:clr>
            <a:srgbClr val="A4A3A4"/>
          </p15:clr>
        </p15:guide>
        <p15:guide id="2" pos="2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859F"/>
    <a:srgbClr val="6C94AC"/>
    <a:srgbClr val="60809A"/>
    <a:srgbClr val="6D8BAB"/>
    <a:srgbClr val="7591AF"/>
    <a:srgbClr val="6D9DBA"/>
    <a:srgbClr val="6A8EAE"/>
    <a:srgbClr val="88A0BA"/>
    <a:srgbClr val="6EB2CD"/>
    <a:srgbClr val="3065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86421" autoAdjust="0"/>
  </p:normalViewPr>
  <p:slideViewPr>
    <p:cSldViewPr snapToGrid="0" snapToObjects="1">
      <p:cViewPr varScale="1">
        <p:scale>
          <a:sx n="92" d="100"/>
          <a:sy n="92" d="100"/>
        </p:scale>
        <p:origin x="888" y="90"/>
      </p:cViewPr>
      <p:guideLst>
        <p:guide orient="horz" pos="299"/>
        <p:guide pos="29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FC1FB-928D-486C-84E3-3CAB6BE49F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D007E9A9-1A3C-424E-90AB-3AEE4A214728}">
      <dgm:prSet phldrT="[Text]" custT="1"/>
      <dgm:spPr/>
      <dgm:t>
        <a:bodyPr/>
        <a:lstStyle/>
        <a:p>
          <a:pPr algn="ctr"/>
          <a:r>
            <a:rPr lang="pt-BR" sz="4400" dirty="0">
              <a:solidFill>
                <a:srgbClr val="004D84"/>
              </a:solidFill>
              <a:latin typeface="Trebuchet MS" pitchFamily="34" charset="0"/>
            </a:rPr>
            <a:t>Conjuntos</a:t>
          </a:r>
        </a:p>
      </dgm:t>
    </dgm:pt>
    <dgm:pt modelId="{D374ABC7-8B97-4E66-90E7-2AD4F00639ED}" type="parTrans" cxnId="{2F857DC6-768A-488C-BA20-F7B1532CEB2C}">
      <dgm:prSet/>
      <dgm:spPr/>
      <dgm:t>
        <a:bodyPr/>
        <a:lstStyle/>
        <a:p>
          <a:endParaRPr lang="pt-BR"/>
        </a:p>
      </dgm:t>
    </dgm:pt>
    <dgm:pt modelId="{14696785-69C1-4620-A3A7-4DAA42C9640A}" type="sibTrans" cxnId="{2F857DC6-768A-488C-BA20-F7B1532CEB2C}">
      <dgm:prSet/>
      <dgm:spPr/>
      <dgm:t>
        <a:bodyPr/>
        <a:lstStyle/>
        <a:p>
          <a:endParaRPr lang="pt-BR"/>
        </a:p>
      </dgm:t>
    </dgm:pt>
    <dgm:pt modelId="{AD2CA927-A56D-43E1-97DD-A33558CC9F5C}">
      <dgm:prSet phldrT="[Text]" custT="1"/>
      <dgm:spPr/>
      <dgm:t>
        <a:bodyPr/>
        <a:lstStyle/>
        <a:p>
          <a:pPr algn="ctr"/>
          <a:r>
            <a:rPr lang="pt-BR" sz="4400" dirty="0">
              <a:solidFill>
                <a:srgbClr val="004D84"/>
              </a:solidFill>
              <a:latin typeface="Trebuchet MS" pitchFamily="34" charset="0"/>
            </a:rPr>
            <a:t>Elementos</a:t>
          </a:r>
        </a:p>
      </dgm:t>
    </dgm:pt>
    <dgm:pt modelId="{14730B32-029B-41D0-994B-391C906AF5C2}" type="parTrans" cxnId="{8DE23D14-88EA-4C67-9A93-2587F86E9572}">
      <dgm:prSet/>
      <dgm:spPr/>
      <dgm:t>
        <a:bodyPr/>
        <a:lstStyle/>
        <a:p>
          <a:endParaRPr lang="pt-BR"/>
        </a:p>
      </dgm:t>
    </dgm:pt>
    <dgm:pt modelId="{DCC79838-1A03-4261-B165-D23853D2B958}" type="sibTrans" cxnId="{8DE23D14-88EA-4C67-9A93-2587F86E9572}">
      <dgm:prSet/>
      <dgm:spPr/>
      <dgm:t>
        <a:bodyPr/>
        <a:lstStyle/>
        <a:p>
          <a:endParaRPr lang="pt-BR"/>
        </a:p>
      </dgm:t>
    </dgm:pt>
    <dgm:pt modelId="{DDD502BD-4FC5-4BA5-99FD-8FA3EFB2673A}" type="pres">
      <dgm:prSet presAssocID="{0B2FC1FB-928D-486C-84E3-3CAB6BE49F59}" presName="linear" presStyleCnt="0">
        <dgm:presLayoutVars>
          <dgm:animLvl val="lvl"/>
          <dgm:resizeHandles val="exact"/>
        </dgm:presLayoutVars>
      </dgm:prSet>
      <dgm:spPr/>
      <dgm:t>
        <a:bodyPr/>
        <a:lstStyle/>
        <a:p>
          <a:endParaRPr lang="pt-BR"/>
        </a:p>
      </dgm:t>
    </dgm:pt>
    <dgm:pt modelId="{46E94DC2-A4F6-42DA-AE36-1D6F113A34E5}" type="pres">
      <dgm:prSet presAssocID="{D007E9A9-1A3C-424E-90AB-3AEE4A214728}" presName="parentText" presStyleLbl="node1" presStyleIdx="0" presStyleCnt="2" custLinFactNeighborX="1729">
        <dgm:presLayoutVars>
          <dgm:chMax val="0"/>
          <dgm:bulletEnabled val="1"/>
        </dgm:presLayoutVars>
      </dgm:prSet>
      <dgm:spPr/>
      <dgm:t>
        <a:bodyPr/>
        <a:lstStyle/>
        <a:p>
          <a:endParaRPr lang="pt-BR"/>
        </a:p>
      </dgm:t>
    </dgm:pt>
    <dgm:pt modelId="{278FEA70-7439-4BD7-8427-FCA1977CFD32}" type="pres">
      <dgm:prSet presAssocID="{14696785-69C1-4620-A3A7-4DAA42C9640A}" presName="spacer" presStyleCnt="0"/>
      <dgm:spPr/>
    </dgm:pt>
    <dgm:pt modelId="{270438A1-F938-4589-8C00-4C7966315C34}" type="pres">
      <dgm:prSet presAssocID="{AD2CA927-A56D-43E1-97DD-A33558CC9F5C}" presName="parentText" presStyleLbl="node1" presStyleIdx="1" presStyleCnt="2" custLinFactY="30188" custLinFactNeighborY="100000">
        <dgm:presLayoutVars>
          <dgm:chMax val="0"/>
          <dgm:bulletEnabled val="1"/>
        </dgm:presLayoutVars>
      </dgm:prSet>
      <dgm:spPr/>
      <dgm:t>
        <a:bodyPr/>
        <a:lstStyle/>
        <a:p>
          <a:endParaRPr lang="pt-BR"/>
        </a:p>
      </dgm:t>
    </dgm:pt>
  </dgm:ptLst>
  <dgm:cxnLst>
    <dgm:cxn modelId="{8C7977A6-9AD5-4ED4-BDB0-004799B709D1}" type="presOf" srcId="{D007E9A9-1A3C-424E-90AB-3AEE4A214728}" destId="{46E94DC2-A4F6-42DA-AE36-1D6F113A34E5}" srcOrd="0" destOrd="0" presId="urn:microsoft.com/office/officeart/2005/8/layout/vList2"/>
    <dgm:cxn modelId="{D509AA10-E37D-4FEC-BF7E-93BAD96349B1}" type="presOf" srcId="{AD2CA927-A56D-43E1-97DD-A33558CC9F5C}" destId="{270438A1-F938-4589-8C00-4C7966315C34}" srcOrd="0" destOrd="0" presId="urn:microsoft.com/office/officeart/2005/8/layout/vList2"/>
    <dgm:cxn modelId="{2F857DC6-768A-488C-BA20-F7B1532CEB2C}" srcId="{0B2FC1FB-928D-486C-84E3-3CAB6BE49F59}" destId="{D007E9A9-1A3C-424E-90AB-3AEE4A214728}" srcOrd="0" destOrd="0" parTransId="{D374ABC7-8B97-4E66-90E7-2AD4F00639ED}" sibTransId="{14696785-69C1-4620-A3A7-4DAA42C9640A}"/>
    <dgm:cxn modelId="{A9A7737D-C2B5-4FAC-A384-E39A8FB636CB}" type="presOf" srcId="{0B2FC1FB-928D-486C-84E3-3CAB6BE49F59}" destId="{DDD502BD-4FC5-4BA5-99FD-8FA3EFB2673A}" srcOrd="0" destOrd="0" presId="urn:microsoft.com/office/officeart/2005/8/layout/vList2"/>
    <dgm:cxn modelId="{8DE23D14-88EA-4C67-9A93-2587F86E9572}" srcId="{0B2FC1FB-928D-486C-84E3-3CAB6BE49F59}" destId="{AD2CA927-A56D-43E1-97DD-A33558CC9F5C}" srcOrd="1" destOrd="0" parTransId="{14730B32-029B-41D0-994B-391C906AF5C2}" sibTransId="{DCC79838-1A03-4261-B165-D23853D2B958}"/>
    <dgm:cxn modelId="{139A3853-276A-4363-8BEC-60046E255598}" type="presParOf" srcId="{DDD502BD-4FC5-4BA5-99FD-8FA3EFB2673A}" destId="{46E94DC2-A4F6-42DA-AE36-1D6F113A34E5}" srcOrd="0" destOrd="0" presId="urn:microsoft.com/office/officeart/2005/8/layout/vList2"/>
    <dgm:cxn modelId="{E3DBFF68-0E78-4EE3-AE53-AF7AD35D11C9}" type="presParOf" srcId="{DDD502BD-4FC5-4BA5-99FD-8FA3EFB2673A}" destId="{278FEA70-7439-4BD7-8427-FCA1977CFD32}" srcOrd="1" destOrd="0" presId="urn:microsoft.com/office/officeart/2005/8/layout/vList2"/>
    <dgm:cxn modelId="{C7A9CCB2-4A85-475A-9C39-F5DE6200A9CD}" type="presParOf" srcId="{DDD502BD-4FC5-4BA5-99FD-8FA3EFB2673A}" destId="{270438A1-F938-4589-8C00-4C7966315C3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94DC2-A4F6-42DA-AE36-1D6F113A34E5}">
      <dsp:nvSpPr>
        <dsp:cNvPr id="0" name=""/>
        <dsp:cNvSpPr/>
      </dsp:nvSpPr>
      <dsp:spPr>
        <a:xfrm>
          <a:off x="0" y="807"/>
          <a:ext cx="3477476" cy="1029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pt-BR" sz="4400" kern="1200" dirty="0">
              <a:solidFill>
                <a:srgbClr val="004D84"/>
              </a:solidFill>
              <a:latin typeface="Trebuchet MS" pitchFamily="34" charset="0"/>
            </a:rPr>
            <a:t>Conjuntos</a:t>
          </a:r>
        </a:p>
      </dsp:txBody>
      <dsp:txXfrm>
        <a:off x="50261" y="51068"/>
        <a:ext cx="3376954" cy="929078"/>
      </dsp:txXfrm>
    </dsp:sp>
    <dsp:sp modelId="{270438A1-F938-4589-8C00-4C7966315C34}">
      <dsp:nvSpPr>
        <dsp:cNvPr id="0" name=""/>
        <dsp:cNvSpPr/>
      </dsp:nvSpPr>
      <dsp:spPr>
        <a:xfrm>
          <a:off x="0" y="1146415"/>
          <a:ext cx="3477476" cy="1029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pt-BR" sz="4400" kern="1200" dirty="0">
              <a:solidFill>
                <a:srgbClr val="004D84"/>
              </a:solidFill>
              <a:latin typeface="Trebuchet MS" pitchFamily="34" charset="0"/>
            </a:rPr>
            <a:t>Elementos</a:t>
          </a:r>
        </a:p>
      </dsp:txBody>
      <dsp:txXfrm>
        <a:off x="50261" y="1196676"/>
        <a:ext cx="3376954" cy="929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7498A6-A023-304A-B89F-CFAEF706FFF9}" type="datetime1">
              <a:rPr lang="en-US" smtClean="0"/>
              <a:t>9/4/2018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46A7F2-9C54-A248-AAE5-E1D7E8A2DD29}" type="slidenum">
              <a:rPr lang="en-US" smtClean="0"/>
              <a:t>‹nº›</a:t>
            </a:fld>
            <a:endParaRPr lang="en-US"/>
          </a:p>
        </p:txBody>
      </p:sp>
    </p:spTree>
    <p:extLst>
      <p:ext uri="{BB962C8B-B14F-4D97-AF65-F5344CB8AC3E}">
        <p14:creationId xmlns:p14="http://schemas.microsoft.com/office/powerpoint/2010/main" val="5753892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F0661-29F8-7C42-99C9-D54BC9340228}" type="datetime1">
              <a:rPr lang="en-US" smtClean="0"/>
              <a:t>9/4/2018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01D882-9FF2-1648-B97A-A6861F644872}" type="slidenum">
              <a:rPr lang="en-US" smtClean="0"/>
              <a:t>‹nº›</a:t>
            </a:fld>
            <a:endParaRPr lang="en-US"/>
          </a:p>
        </p:txBody>
      </p:sp>
    </p:spTree>
    <p:extLst>
      <p:ext uri="{BB962C8B-B14F-4D97-AF65-F5344CB8AC3E}">
        <p14:creationId xmlns:p14="http://schemas.microsoft.com/office/powerpoint/2010/main" val="2140718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672F3C08-1C58-460A-A017-006DAFC9A930}"/>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xmlns="" id="{6E19BB76-614E-43B8-888C-83E5CB4EEF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latin typeface="Arial" panose="020B0604020202020204" pitchFamily="34" charset="0"/>
              </a:rPr>
              <a:t>Seleção Brasileira de 1982: em pé, da esquerda para a direita: Waldir Perez, Leandro, Oscar, Falcão, Luzinho e Júnior. Agachados: Nocaute Jack, Sócrates, Toninho Cerezzo, Serginho, Zic e Éder.</a:t>
            </a:r>
          </a:p>
        </p:txBody>
      </p:sp>
      <p:sp>
        <p:nvSpPr>
          <p:cNvPr id="4" name="Slide Number Placeholder 3">
            <a:extLst>
              <a:ext uri="{FF2B5EF4-FFF2-40B4-BE49-F238E27FC236}">
                <a16:creationId xmlns:a16="http://schemas.microsoft.com/office/drawing/2014/main" xmlns="" id="{51FD4F3B-4E87-4527-91D9-208E96C9ECA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F3DD33-F0AA-4EB7-9941-EA7AE7908FF1}" type="slidenum">
              <a:rPr lang="pt-BR" altLang="pt-BR"/>
              <a:pPr eaLnBrk="1" hangingPunct="1"/>
              <a:t>5</a:t>
            </a:fld>
            <a:endParaRPr lang="pt-BR" altLang="pt-BR"/>
          </a:p>
        </p:txBody>
      </p:sp>
    </p:spTree>
    <p:extLst>
      <p:ext uri="{BB962C8B-B14F-4D97-AF65-F5344CB8AC3E}">
        <p14:creationId xmlns:p14="http://schemas.microsoft.com/office/powerpoint/2010/main" val="130101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xmlns="" id="{614A24D4-DB19-48B1-ABD3-2F480AC5DE0D}"/>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xmlns="" id="{FB053448-2B64-495A-925C-86ED124F0A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latin typeface="Arial" panose="020B0604020202020204" pitchFamily="34" charset="0"/>
              </a:rPr>
              <a:t>Seleção Brasileira de 1982: em pé, da esquerda para a direita: Waldir Perez, Leandro, Oscar, Falcão, Luzinho e Júnior. Agachados: Nocaute Jack, Sócrates, Toninho Cerezzo, Serginho, Zic e Éder.</a:t>
            </a:r>
          </a:p>
        </p:txBody>
      </p:sp>
      <p:sp>
        <p:nvSpPr>
          <p:cNvPr id="4" name="Slide Number Placeholder 3">
            <a:extLst>
              <a:ext uri="{FF2B5EF4-FFF2-40B4-BE49-F238E27FC236}">
                <a16:creationId xmlns:a16="http://schemas.microsoft.com/office/drawing/2014/main" xmlns="" id="{6FD2E1E9-75D0-45CE-8126-7093BC6BCDD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093410-08CA-404F-810F-032B6DFA7040}" type="slidenum">
              <a:rPr lang="pt-BR" altLang="pt-BR"/>
              <a:pPr eaLnBrk="1" hangingPunct="1"/>
              <a:t>6</a:t>
            </a:fld>
            <a:endParaRPr lang="pt-BR" altLang="pt-BR"/>
          </a:p>
        </p:txBody>
      </p:sp>
    </p:spTree>
    <p:extLst>
      <p:ext uri="{BB962C8B-B14F-4D97-AF65-F5344CB8AC3E}">
        <p14:creationId xmlns:p14="http://schemas.microsoft.com/office/powerpoint/2010/main" val="2885944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Abertura">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48728" y="2649617"/>
            <a:ext cx="7772400" cy="1353074"/>
          </a:xfrm>
        </p:spPr>
        <p:txBody>
          <a:bodyPr>
            <a:normAutofit/>
          </a:bodyPr>
          <a:lstStyle>
            <a:lvl1pPr algn="r">
              <a:defRPr sz="3600" baseline="0">
                <a:solidFill>
                  <a:schemeClr val="accent1">
                    <a:lumMod val="60000"/>
                    <a:lumOff val="40000"/>
                  </a:schemeClr>
                </a:solidFill>
              </a:defRPr>
            </a:lvl1pPr>
          </a:lstStyle>
          <a:p>
            <a:r>
              <a:rPr lang="pt-BR" dirty="0"/>
              <a:t>Levantamentos Eventos de TI</a:t>
            </a:r>
            <a:endParaRPr lang="en-US" dirty="0"/>
          </a:p>
        </p:txBody>
      </p:sp>
      <p:sp>
        <p:nvSpPr>
          <p:cNvPr id="3" name="Subtitle 2"/>
          <p:cNvSpPr>
            <a:spLocks noGrp="1"/>
          </p:cNvSpPr>
          <p:nvPr>
            <p:ph type="subTitle" idx="1" hasCustomPrompt="1"/>
          </p:nvPr>
        </p:nvSpPr>
        <p:spPr>
          <a:xfrm>
            <a:off x="2220328" y="4109131"/>
            <a:ext cx="6400800" cy="727727"/>
          </a:xfrm>
        </p:spPr>
        <p:txBody>
          <a:bodyPr>
            <a:normAutofit/>
          </a:bodyPr>
          <a:lstStyle>
            <a:lvl1pPr marL="0" indent="0" algn="r">
              <a:buNone/>
              <a:defRPr sz="1800">
                <a:solidFill>
                  <a:srgbClr val="95B3D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Inserir Subtítulo do Projeto Aqui</a:t>
            </a:r>
            <a:endParaRPr lang="en-US" dirty="0"/>
          </a:p>
        </p:txBody>
      </p:sp>
      <p:cxnSp>
        <p:nvCxnSpPr>
          <p:cNvPr id="13" name="Straight Connector 12"/>
          <p:cNvCxnSpPr/>
          <p:nvPr userDrawn="1"/>
        </p:nvCxnSpPr>
        <p:spPr>
          <a:xfrm>
            <a:off x="475181" y="6191760"/>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5" name="Footer Placeholder 4"/>
          <p:cNvSpPr>
            <a:spLocks noGrp="1"/>
          </p:cNvSpPr>
          <p:nvPr>
            <p:ph type="ftr" sz="quarter" idx="11"/>
          </p:nvPr>
        </p:nvSpPr>
        <p:spPr>
          <a:xfrm>
            <a:off x="475181" y="6356350"/>
            <a:ext cx="2895600" cy="365125"/>
          </a:xfrm>
        </p:spPr>
        <p:txBody>
          <a:bodyPr/>
          <a:lstStyle>
            <a:lvl1pPr algn="l">
              <a:defRPr>
                <a:solidFill>
                  <a:srgbClr val="FFFFFF"/>
                </a:solidFill>
              </a:defRPr>
            </a:lvl1pPr>
          </a:lstStyle>
          <a:p>
            <a:r>
              <a:rPr lang="en-US" dirty="0" err="1"/>
              <a:t>Inserir</a:t>
            </a:r>
            <a:r>
              <a:rPr lang="en-US" dirty="0"/>
              <a:t> </a:t>
            </a:r>
            <a:r>
              <a:rPr lang="en-US" dirty="0" err="1"/>
              <a:t>Rodapé</a:t>
            </a:r>
            <a:r>
              <a:rPr lang="en-US" dirty="0"/>
              <a:t> (</a:t>
            </a:r>
            <a:r>
              <a:rPr lang="en-US" dirty="0" err="1"/>
              <a:t>caso</a:t>
            </a:r>
            <a:r>
              <a:rPr lang="en-US" dirty="0"/>
              <a:t> </a:t>
            </a:r>
            <a:r>
              <a:rPr lang="en-US" dirty="0" err="1"/>
              <a:t>necessário</a:t>
            </a:r>
            <a:r>
              <a:rPr lang="en-US" dirty="0"/>
              <a:t>)</a:t>
            </a:r>
          </a:p>
        </p:txBody>
      </p:sp>
      <p:sp>
        <p:nvSpPr>
          <p:cNvPr id="16" name="Slide Number Placeholder 5"/>
          <p:cNvSpPr>
            <a:spLocks noGrp="1"/>
          </p:cNvSpPr>
          <p:nvPr>
            <p:ph type="sldNum" sz="quarter" idx="12"/>
          </p:nvPr>
        </p:nvSpPr>
        <p:spPr>
          <a:xfrm>
            <a:off x="6487528" y="6356350"/>
            <a:ext cx="2133600" cy="365125"/>
          </a:xfrm>
        </p:spPr>
        <p:txBody>
          <a:bodyPr/>
          <a:lstStyle>
            <a:lvl1pPr>
              <a:defRPr>
                <a:solidFill>
                  <a:srgbClr val="FFFFFF"/>
                </a:solidFill>
              </a:defRPr>
            </a:lvl1pPr>
          </a:lstStyle>
          <a:p>
            <a:fld id="{CCC0BE50-9580-1644-ABBA-0190CD2B65B9}" type="slidenum">
              <a:rPr lang="en-US" smtClean="0"/>
              <a:pPr/>
              <a:t>‹nº›</a:t>
            </a:fld>
            <a:endParaRPr lang="en-US" dirty="0"/>
          </a:p>
        </p:txBody>
      </p:sp>
      <p:pic>
        <p:nvPicPr>
          <p:cNvPr id="6" name="Picture 5"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504" y="25656"/>
            <a:ext cx="5299981" cy="2268674"/>
          </a:xfrm>
          <a:prstGeom prst="rect">
            <a:avLst/>
          </a:prstGeom>
        </p:spPr>
      </p:pic>
    </p:spTree>
    <p:extLst>
      <p:ext uri="{BB962C8B-B14F-4D97-AF65-F5344CB8AC3E}">
        <p14:creationId xmlns:p14="http://schemas.microsoft.com/office/powerpoint/2010/main" val="322268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p:bg>
      <p:bgPr>
        <a:solidFill>
          <a:schemeClr val="tx2">
            <a:lumMod val="50000"/>
          </a:schemeClr>
        </a:solidFill>
        <a:effectLst/>
      </p:bgPr>
    </p:bg>
    <p:spTree>
      <p:nvGrpSpPr>
        <p:cNvPr id="1" name=""/>
        <p:cNvGrpSpPr/>
        <p:nvPr/>
      </p:nvGrpSpPr>
      <p:grpSpPr>
        <a:xfrm>
          <a:off x="0" y="0"/>
          <a:ext cx="0" cy="0"/>
          <a:chOff x="0" y="0"/>
          <a:chExt cx="0" cy="0"/>
        </a:xfrm>
      </p:grpSpPr>
      <p:pic>
        <p:nvPicPr>
          <p:cNvPr id="3" name="Picture 2"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8667" y="2616664"/>
            <a:ext cx="3642592" cy="1559223"/>
          </a:xfrm>
          <a:prstGeom prst="rect">
            <a:avLst/>
          </a:prstGeom>
        </p:spPr>
      </p:pic>
    </p:spTree>
    <p:extLst>
      <p:ext uri="{BB962C8B-B14F-4D97-AF65-F5344CB8AC3E}">
        <p14:creationId xmlns:p14="http://schemas.microsoft.com/office/powerpoint/2010/main" val="12316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ítulo e conteúdo">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xmlns="" id="{1D87FB4A-3235-4CA8-A4A3-C61EE581182E}"/>
              </a:ext>
            </a:extLst>
          </p:cNvPr>
          <p:cNvSpPr txBox="1">
            <a:spLocks noChangeArrowheads="1"/>
          </p:cNvSpPr>
          <p:nvPr userDrawn="1"/>
        </p:nvSpPr>
        <p:spPr bwMode="auto">
          <a:xfrm>
            <a:off x="4379913" y="6488113"/>
            <a:ext cx="4764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pt-BR" sz="1400" b="1" dirty="0">
                <a:solidFill>
                  <a:srgbClr val="F8F8F8"/>
                </a:solidFill>
                <a:latin typeface="Trebuchet MS" pitchFamily="34" charset="0"/>
              </a:rPr>
              <a:t>TEORIA DE CONJUNTOS – AULA1</a:t>
            </a:r>
            <a:endParaRPr lang="pt-BR" sz="1400" dirty="0">
              <a:solidFill>
                <a:srgbClr val="F8F8F8"/>
              </a:solidFill>
              <a:latin typeface="Trebuchet MS" pitchFamily="34" charset="0"/>
            </a:endParaRPr>
          </a:p>
        </p:txBody>
      </p:sp>
      <p:sp>
        <p:nvSpPr>
          <p:cNvPr id="5" name="Text Box 14">
            <a:extLst>
              <a:ext uri="{FF2B5EF4-FFF2-40B4-BE49-F238E27FC236}">
                <a16:creationId xmlns:a16="http://schemas.microsoft.com/office/drawing/2014/main" xmlns="" id="{353029E5-F3BC-4142-A33B-1751278346EA}"/>
              </a:ext>
            </a:extLst>
          </p:cNvPr>
          <p:cNvSpPr txBox="1">
            <a:spLocks noChangeArrowheads="1"/>
          </p:cNvSpPr>
          <p:nvPr userDrawn="1"/>
        </p:nvSpPr>
        <p:spPr bwMode="auto">
          <a:xfrm>
            <a:off x="0" y="207963"/>
            <a:ext cx="4764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pt-BR" b="1" dirty="0">
                <a:solidFill>
                  <a:srgbClr val="F8F8F8"/>
                </a:solidFill>
                <a:latin typeface="Trebuchet MS" pitchFamily="34" charset="0"/>
              </a:rPr>
              <a:t>RACIOCÍNIO LÓGICO</a:t>
            </a:r>
            <a:endParaRPr lang="pt-BR" dirty="0">
              <a:solidFill>
                <a:srgbClr val="F8F8F8"/>
              </a:solidFill>
              <a:latin typeface="Trebuchet MS" pitchFamily="34" charset="0"/>
            </a:endParaRPr>
          </a:p>
        </p:txBody>
      </p:sp>
      <p:sp>
        <p:nvSpPr>
          <p:cNvPr id="2" name="Título 1"/>
          <p:cNvSpPr>
            <a:spLocks noGrp="1"/>
          </p:cNvSpPr>
          <p:nvPr>
            <p:ph type="title"/>
          </p:nvPr>
        </p:nvSpPr>
        <p:spPr>
          <a:xfrm>
            <a:off x="457200" y="714364"/>
            <a:ext cx="8229600" cy="1143000"/>
          </a:xfrm>
          <a:prstGeom prst="rect">
            <a:avLst/>
          </a:prstGeom>
        </p:spPr>
        <p:txBody>
          <a:bodyPr/>
          <a:lstStyle>
            <a:lvl1pPr>
              <a:defRPr sz="4000">
                <a:latin typeface="Arial" pitchFamily="34" charset="0"/>
                <a:cs typeface="Arial" pitchFamily="34" charset="0"/>
              </a:defRPr>
            </a:lvl1pPr>
          </a:lstStyle>
          <a:p>
            <a:r>
              <a:rPr lang="pt-BR" dirty="0"/>
              <a:t>Clique para editar o estilo do título mestre</a:t>
            </a:r>
          </a:p>
        </p:txBody>
      </p:sp>
      <p:sp>
        <p:nvSpPr>
          <p:cNvPr id="3" name="Espaço Reservado para Conteúdo 2"/>
          <p:cNvSpPr>
            <a:spLocks noGrp="1"/>
          </p:cNvSpPr>
          <p:nvPr>
            <p:ph idx="1"/>
          </p:nvPr>
        </p:nvSpPr>
        <p:spPr>
          <a:xfrm>
            <a:off x="457200" y="1974871"/>
            <a:ext cx="8229600" cy="4525963"/>
          </a:xfrm>
          <a:prstGeom prst="rect">
            <a:avLst/>
          </a:prstGeo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Data 3">
            <a:extLst>
              <a:ext uri="{FF2B5EF4-FFF2-40B4-BE49-F238E27FC236}">
                <a16:creationId xmlns:a16="http://schemas.microsoft.com/office/drawing/2014/main" xmlns="" id="{6AC7A7E2-BA75-4D62-ADD8-2C713347BAE7}"/>
              </a:ext>
            </a:extLst>
          </p:cNvPr>
          <p:cNvSpPr>
            <a:spLocks noGrp="1"/>
          </p:cNvSpPr>
          <p:nvPr>
            <p:ph type="dt" sz="half" idx="10"/>
          </p:nvPr>
        </p:nvSpPr>
        <p:spPr/>
        <p:txBody>
          <a:bodyPr/>
          <a:lstStyle>
            <a:lvl1pPr>
              <a:defRPr/>
            </a:lvl1pPr>
          </a:lstStyle>
          <a:p>
            <a:pPr>
              <a:defRPr/>
            </a:pPr>
            <a:endParaRPr lang="pt-BR"/>
          </a:p>
        </p:txBody>
      </p:sp>
      <p:sp>
        <p:nvSpPr>
          <p:cNvPr id="7" name="Espaço Reservado para Rodapé 4">
            <a:extLst>
              <a:ext uri="{FF2B5EF4-FFF2-40B4-BE49-F238E27FC236}">
                <a16:creationId xmlns:a16="http://schemas.microsoft.com/office/drawing/2014/main" xmlns="" id="{7D4D6119-9D5E-4D93-AD53-B5368395F769}"/>
              </a:ext>
            </a:extLst>
          </p:cNvPr>
          <p:cNvSpPr>
            <a:spLocks noGrp="1"/>
          </p:cNvSpPr>
          <p:nvPr>
            <p:ph type="ftr" sz="quarter" idx="11"/>
          </p:nvPr>
        </p:nvSpPr>
        <p:spPr>
          <a:xfrm>
            <a:off x="3124200" y="6356350"/>
            <a:ext cx="2895600" cy="365125"/>
          </a:xfrm>
        </p:spPr>
        <p:txBody>
          <a:bodyPr/>
          <a:lstStyle>
            <a:lvl1pPr>
              <a:defRPr/>
            </a:lvl1pPr>
          </a:lstStyle>
          <a:p>
            <a:pPr>
              <a:defRPr/>
            </a:pPr>
            <a:endParaRPr lang="pt-BR"/>
          </a:p>
        </p:txBody>
      </p:sp>
      <p:sp>
        <p:nvSpPr>
          <p:cNvPr id="8" name="Espaço Reservado para Número de Slide 5">
            <a:extLst>
              <a:ext uri="{FF2B5EF4-FFF2-40B4-BE49-F238E27FC236}">
                <a16:creationId xmlns:a16="http://schemas.microsoft.com/office/drawing/2014/main" xmlns="" id="{B74A200A-48C2-4FEB-B6D0-0A4DB73211F0}"/>
              </a:ext>
            </a:extLst>
          </p:cNvPr>
          <p:cNvSpPr>
            <a:spLocks noGrp="1"/>
          </p:cNvSpPr>
          <p:nvPr>
            <p:ph type="sldNum" sz="quarter" idx="12"/>
          </p:nvPr>
        </p:nvSpPr>
        <p:spPr>
          <a:xfrm>
            <a:off x="6553200" y="6356350"/>
            <a:ext cx="2133600" cy="365125"/>
          </a:xfrm>
        </p:spPr>
        <p:txBody>
          <a:bodyPr/>
          <a:lstStyle>
            <a:lvl1pPr>
              <a:defRPr/>
            </a:lvl1pPr>
          </a:lstStyle>
          <a:p>
            <a:fld id="{D25E2810-3103-42E2-A649-1880FBA521E8}" type="slidenum">
              <a:rPr lang="pt-BR" altLang="pt-BR"/>
              <a:pPr/>
              <a:t>‹nº›</a:t>
            </a:fld>
            <a:endParaRPr lang="pt-BR" altLang="pt-BR"/>
          </a:p>
        </p:txBody>
      </p:sp>
      <p:cxnSp>
        <p:nvCxnSpPr>
          <p:cNvPr id="9" name="Straight Connector 6">
            <a:extLst>
              <a:ext uri="{FF2B5EF4-FFF2-40B4-BE49-F238E27FC236}">
                <a16:creationId xmlns:a16="http://schemas.microsoft.com/office/drawing/2014/main" xmlns="" id="{85410D4C-DAA7-4966-8245-55CEFED1ADFE}"/>
              </a:ext>
            </a:extLst>
          </p:cNvPr>
          <p:cNvCxnSpPr/>
          <p:nvPr userDrawn="1"/>
        </p:nvCxnSpPr>
        <p:spPr>
          <a:xfrm>
            <a:off x="475181" y="5806929"/>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pic>
        <p:nvPicPr>
          <p:cNvPr id="10" name="Picture 4" descr="LOGO_AZUL.png">
            <a:extLst>
              <a:ext uri="{FF2B5EF4-FFF2-40B4-BE49-F238E27FC236}">
                <a16:creationId xmlns:a16="http://schemas.microsoft.com/office/drawing/2014/main" xmlns="" id="{EC686A6A-158C-41C8-8A15-4CEB11D86F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377" y="6039594"/>
            <a:ext cx="1810621" cy="602689"/>
          </a:xfrm>
          <a:prstGeom prst="rect">
            <a:avLst/>
          </a:prstGeom>
        </p:spPr>
      </p:pic>
    </p:spTree>
    <p:extLst>
      <p:ext uri="{BB962C8B-B14F-4D97-AF65-F5344CB8AC3E}">
        <p14:creationId xmlns:p14="http://schemas.microsoft.com/office/powerpoint/2010/main" val="67626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ertura Seção">
    <p:bg>
      <p:bgPr>
        <a:solidFill>
          <a:schemeClr val="accent1">
            <a:lumMod val="50000"/>
          </a:schemeClr>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8728" y="2649617"/>
            <a:ext cx="7772400" cy="1353074"/>
          </a:xfrm>
        </p:spPr>
        <p:txBody>
          <a:bodyPr>
            <a:normAutofit/>
          </a:bodyPr>
          <a:lstStyle>
            <a:lvl1pPr algn="r">
              <a:defRPr sz="2800">
                <a:solidFill>
                  <a:srgbClr val="FFFFFF"/>
                </a:solidFill>
              </a:defRPr>
            </a:lvl1pPr>
          </a:lstStyle>
          <a:p>
            <a:r>
              <a:rPr lang="x-none" dirty="0"/>
              <a:t>Inserir Abertura de Seção Aqui</a:t>
            </a:r>
            <a:endParaRPr lang="en-US" dirty="0"/>
          </a:p>
        </p:txBody>
      </p:sp>
      <p:cxnSp>
        <p:nvCxnSpPr>
          <p:cNvPr id="8" name="Straight Connector 7"/>
          <p:cNvCxnSpPr/>
          <p:nvPr userDrawn="1"/>
        </p:nvCxnSpPr>
        <p:spPr>
          <a:xfrm>
            <a:off x="475181" y="5854582"/>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2"/>
          </p:nvPr>
        </p:nvSpPr>
        <p:spPr>
          <a:xfrm>
            <a:off x="6487528" y="6356350"/>
            <a:ext cx="2133600" cy="365125"/>
          </a:xfrm>
        </p:spPr>
        <p:txBody>
          <a:bodyPr/>
          <a:lstStyle>
            <a:lvl1pPr>
              <a:defRPr>
                <a:solidFill>
                  <a:srgbClr val="FFFFFF"/>
                </a:solidFill>
              </a:defRPr>
            </a:lvl1pPr>
          </a:lstStyle>
          <a:p>
            <a:fld id="{CCC0BE50-9580-1644-ABBA-0190CD2B65B9}" type="slidenum">
              <a:rPr lang="en-US" smtClean="0"/>
              <a:pPr/>
              <a:t>‹nº›</a:t>
            </a:fld>
            <a:endParaRPr lang="en-US" dirty="0"/>
          </a:p>
        </p:txBody>
      </p:sp>
      <p:cxnSp>
        <p:nvCxnSpPr>
          <p:cNvPr id="11" name="Straight Connector 10"/>
          <p:cNvCxnSpPr/>
          <p:nvPr userDrawn="1"/>
        </p:nvCxnSpPr>
        <p:spPr>
          <a:xfrm>
            <a:off x="475181" y="797034"/>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pic>
        <p:nvPicPr>
          <p:cNvPr id="7" name="Picture 6"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5768" y="5880084"/>
            <a:ext cx="2129195" cy="911409"/>
          </a:xfrm>
          <a:prstGeom prst="rect">
            <a:avLst/>
          </a:prstGeom>
        </p:spPr>
      </p:pic>
    </p:spTree>
    <p:extLst>
      <p:ext uri="{BB962C8B-B14F-4D97-AF65-F5344CB8AC3E}">
        <p14:creationId xmlns:p14="http://schemas.microsoft.com/office/powerpoint/2010/main" val="121572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Personalizado">
    <p:bg>
      <p:bgPr>
        <a:solidFill>
          <a:srgbClr val="60809A"/>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8728" y="2649617"/>
            <a:ext cx="7772400" cy="1353074"/>
          </a:xfrm>
        </p:spPr>
        <p:txBody>
          <a:bodyPr>
            <a:normAutofit/>
          </a:bodyPr>
          <a:lstStyle>
            <a:lvl1pPr algn="r">
              <a:defRPr sz="2800">
                <a:solidFill>
                  <a:srgbClr val="FFFFFF"/>
                </a:solidFill>
              </a:defRPr>
            </a:lvl1pPr>
          </a:lstStyle>
          <a:p>
            <a:r>
              <a:rPr lang="x-none" dirty="0"/>
              <a:t>Inserir </a:t>
            </a:r>
            <a:r>
              <a:rPr lang="pt-BR" dirty="0"/>
              <a:t>Sub</a:t>
            </a:r>
            <a:r>
              <a:rPr lang="x-none" dirty="0"/>
              <a:t>bertura de Seção Aqui</a:t>
            </a:r>
            <a:endParaRPr lang="en-US" dirty="0"/>
          </a:p>
        </p:txBody>
      </p:sp>
    </p:spTree>
    <p:extLst>
      <p:ext uri="{BB962C8B-B14F-4D97-AF65-F5344CB8AC3E}">
        <p14:creationId xmlns:p14="http://schemas.microsoft.com/office/powerpoint/2010/main" val="104572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corrid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5181" y="415746"/>
            <a:ext cx="8145947" cy="522396"/>
          </a:xfrm>
        </p:spPr>
        <p:txBody>
          <a:bodyPr anchor="t">
            <a:normAutofit/>
          </a:bodyPr>
          <a:lstStyle>
            <a:lvl1pPr>
              <a:defRPr sz="2400" baseline="0">
                <a:solidFill>
                  <a:schemeClr val="accent1">
                    <a:lumMod val="50000"/>
                  </a:schemeClr>
                </a:solidFill>
              </a:defRPr>
            </a:lvl1pPr>
          </a:lstStyle>
          <a:p>
            <a:r>
              <a:rPr lang="x-none" dirty="0"/>
              <a:t>Inserir título do slide aqui</a:t>
            </a:r>
            <a:endParaRPr lang="en-US" dirty="0"/>
          </a:p>
        </p:txBody>
      </p:sp>
      <p:sp>
        <p:nvSpPr>
          <p:cNvPr id="3" name="Content Placeholder 2"/>
          <p:cNvSpPr>
            <a:spLocks noGrp="1"/>
          </p:cNvSpPr>
          <p:nvPr>
            <p:ph idx="1" hasCustomPrompt="1"/>
          </p:nvPr>
        </p:nvSpPr>
        <p:spPr>
          <a:xfrm>
            <a:off x="475181" y="1173957"/>
            <a:ext cx="8145947" cy="373839"/>
          </a:xfrm>
        </p:spPr>
        <p:txBody>
          <a:bodyPr>
            <a:normAutofit/>
          </a:bodyPr>
          <a:lstStyle>
            <a:lvl1pPr marL="0" indent="0">
              <a:buNone/>
              <a:defRPr sz="1600" b="0">
                <a:solidFill>
                  <a:schemeClr val="accent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Inserir Subtítulo do item aqui</a:t>
            </a:r>
            <a:endParaRPr lang="en-US" dirty="0"/>
          </a:p>
        </p:txBody>
      </p:sp>
      <p:cxnSp>
        <p:nvCxnSpPr>
          <p:cNvPr id="7" name="Straight Connector 6"/>
          <p:cNvCxnSpPr/>
          <p:nvPr userDrawn="1"/>
        </p:nvCxnSpPr>
        <p:spPr>
          <a:xfrm>
            <a:off x="475181" y="5806929"/>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1" name="Content Placeholder 2"/>
          <p:cNvSpPr>
            <a:spLocks noGrp="1"/>
          </p:cNvSpPr>
          <p:nvPr>
            <p:ph idx="15" hasCustomPrompt="1"/>
          </p:nvPr>
        </p:nvSpPr>
        <p:spPr>
          <a:xfrm>
            <a:off x="475181" y="1773662"/>
            <a:ext cx="8145947" cy="3793558"/>
          </a:xfrm>
        </p:spPr>
        <p:txBody>
          <a:bodyPr>
            <a:normAutofit/>
          </a:bodyPr>
          <a:lstStyle>
            <a:lvl1pPr marL="180000" marR="0" indent="457200" algn="l" defTabSz="457200" rtl="0" eaLnBrk="1" fontAlgn="auto" latinLnBrk="0" hangingPunct="1">
              <a:lnSpc>
                <a:spcPts val="1600"/>
              </a:lnSpc>
              <a:spcBef>
                <a:spcPts val="600"/>
              </a:spcBef>
              <a:spcAft>
                <a:spcPts val="0"/>
              </a:spcAft>
              <a:buClrTx/>
              <a:buSzTx/>
              <a:buFont typeface="Arial"/>
              <a:buNone/>
              <a:tabLst/>
              <a:defRPr sz="1400" baseline="0">
                <a:solidFill>
                  <a:schemeClr val="tx1">
                    <a:lumMod val="65000"/>
                    <a:lumOff val="35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x-none" dirty="0"/>
              <a:t>Inserir texto corrido aqui / Lorem ipsum dolor sit amet, consectetur adipiscing elit. Donec non venenatis. Quisque efficitur mauris ornare, cursus enin nec, tincidunt lectus. Mauris pretium pharetra metus. Praesant in pretium nunc, sed vulputate mauris. Curabitur odio justo, cursus in velit ut, vestibulum tristique ligula. Nulla dictum commodo libero, lacinia sollicitudin nunc tincidunt a. Lorem ipsum dolor sit amet, consectetur adipiscing elit. Donec non venenatis. Quisque efficitur mauris ornare, cursus enin nec, tincidunt lectus. Mauris pretium pharetra metus. Praesant in pretium nunc, sed vulputate mauris. Curabitur odio justo, cursus in velit ut, vestibulum tristique ligula.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x-none" dirty="0"/>
              <a:t>Nulla dictum commodo libero, lacinia sollicitudin nunc tincidunt a. Lorem ipsum dolor sit amet, consectetur adipiscing elit. Donec non venenatis. Quisque efficitur mauris ornare, cursus enin nec, tincidunt lectus. Mauris pretium pharetra metus. Praesant in pretium nunc, sed vulputate mauris. Curabitur odio justo, cursus in velit ut, vestibulum tristique ligula. Nulla dictum commodo libero, lacinia sollicitudin nunc tincidunt a. Lorem ipsum dolor sit amet, consectetur adipiscing elit. Donec non venenatis. Quisque efficitur mauris ornare, cursus enin nec, tincidunt lectus. Mauris pretium pharetra metus. Praesant in pretium nunc, sed vulputate mauris. </a:t>
            </a: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x-none" dirty="0"/>
              <a:t>Curabitur odio justo, cursus in velit ut, vestibulum tristique ligula. Nulla dictum commodo libero, lacinia sollicitudin nunc tincidunt a. Lorem ipsum dolor sit amet, consectetur adipiscing elit. </a:t>
            </a:r>
          </a:p>
        </p:txBody>
      </p:sp>
      <p:cxnSp>
        <p:nvCxnSpPr>
          <p:cNvPr id="15" name="Straight Connector 14"/>
          <p:cNvCxnSpPr/>
          <p:nvPr userDrawn="1"/>
        </p:nvCxnSpPr>
        <p:spPr>
          <a:xfrm>
            <a:off x="475181" y="938142"/>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11"/>
          </p:nvPr>
        </p:nvSpPr>
        <p:spPr>
          <a:xfrm>
            <a:off x="5084152" y="6356350"/>
            <a:ext cx="2895600" cy="365125"/>
          </a:xfrm>
        </p:spPr>
        <p:txBody>
          <a:bodyPr/>
          <a:lstStyle>
            <a:lvl1pPr algn="l">
              <a:defRPr>
                <a:solidFill>
                  <a:schemeClr val="bg1">
                    <a:lumMod val="50000"/>
                  </a:schemeClr>
                </a:solidFill>
              </a:defRPr>
            </a:lvl1pPr>
          </a:lstStyle>
          <a:p>
            <a:r>
              <a:rPr lang="en-US" dirty="0" err="1"/>
              <a:t>Inserir</a:t>
            </a:r>
            <a:r>
              <a:rPr lang="en-US" dirty="0"/>
              <a:t> </a:t>
            </a:r>
            <a:r>
              <a:rPr lang="en-US" dirty="0" err="1"/>
              <a:t>Rodapé</a:t>
            </a:r>
            <a:r>
              <a:rPr lang="en-US" dirty="0"/>
              <a:t> (</a:t>
            </a:r>
            <a:r>
              <a:rPr lang="en-US" dirty="0" err="1"/>
              <a:t>caso</a:t>
            </a:r>
            <a:r>
              <a:rPr lang="en-US" dirty="0"/>
              <a:t> </a:t>
            </a:r>
            <a:r>
              <a:rPr lang="en-US" dirty="0" err="1"/>
              <a:t>necessário</a:t>
            </a:r>
            <a:r>
              <a:rPr lang="en-US" dirty="0"/>
              <a:t>)</a:t>
            </a:r>
          </a:p>
        </p:txBody>
      </p:sp>
      <p:sp>
        <p:nvSpPr>
          <p:cNvPr id="17" name="Slide Number Placeholder 5"/>
          <p:cNvSpPr>
            <a:spLocks noGrp="1"/>
          </p:cNvSpPr>
          <p:nvPr>
            <p:ph type="sldNum" sz="quarter" idx="12"/>
          </p:nvPr>
        </p:nvSpPr>
        <p:spPr>
          <a:xfrm>
            <a:off x="7979752" y="6356350"/>
            <a:ext cx="641376" cy="365125"/>
          </a:xfrm>
        </p:spPr>
        <p:txBody>
          <a:bodyPr/>
          <a:lstStyle>
            <a:lvl1pPr>
              <a:defRPr>
                <a:solidFill>
                  <a:schemeClr val="tx1">
                    <a:lumMod val="50000"/>
                    <a:lumOff val="50000"/>
                  </a:schemeClr>
                </a:solidFill>
              </a:defRPr>
            </a:lvl1pPr>
          </a:lstStyle>
          <a:p>
            <a:fld id="{CCC0BE50-9580-1644-ABBA-0190CD2B65B9}" type="slidenum">
              <a:rPr lang="en-US" smtClean="0"/>
              <a:pPr/>
              <a:t>‹nº›</a:t>
            </a:fld>
            <a:endParaRPr lang="en-US" dirty="0"/>
          </a:p>
        </p:txBody>
      </p:sp>
      <p:pic>
        <p:nvPicPr>
          <p:cNvPr id="5" name="Picture 4" descr="LOGO_AZU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377" y="6039594"/>
            <a:ext cx="1810621" cy="602689"/>
          </a:xfrm>
          <a:prstGeom prst="rect">
            <a:avLst/>
          </a:prstGeom>
        </p:spPr>
      </p:pic>
    </p:spTree>
    <p:extLst>
      <p:ext uri="{BB962C8B-B14F-4D97-AF65-F5344CB8AC3E}">
        <p14:creationId xmlns:p14="http://schemas.microsoft.com/office/powerpoint/2010/main" val="87603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ópicos">
    <p:spTree>
      <p:nvGrpSpPr>
        <p:cNvPr id="1" name=""/>
        <p:cNvGrpSpPr/>
        <p:nvPr/>
      </p:nvGrpSpPr>
      <p:grpSpPr>
        <a:xfrm>
          <a:off x="0" y="0"/>
          <a:ext cx="0" cy="0"/>
          <a:chOff x="0" y="0"/>
          <a:chExt cx="0" cy="0"/>
        </a:xfrm>
      </p:grpSpPr>
      <p:sp>
        <p:nvSpPr>
          <p:cNvPr id="9" name="Content Placeholder 2"/>
          <p:cNvSpPr>
            <a:spLocks noGrp="1"/>
          </p:cNvSpPr>
          <p:nvPr>
            <p:ph idx="15" hasCustomPrompt="1"/>
          </p:nvPr>
        </p:nvSpPr>
        <p:spPr>
          <a:xfrm>
            <a:off x="475181" y="1795302"/>
            <a:ext cx="8145947" cy="4011627"/>
          </a:xfrm>
        </p:spPr>
        <p:txBody>
          <a:bodyPr>
            <a:normAutofit/>
          </a:bodyPr>
          <a:lstStyle>
            <a:lvl1pPr marL="285750" marR="0" indent="-285750" algn="l" defTabSz="457200" rtl="0" eaLnBrk="1" fontAlgn="auto" latinLnBrk="0" hangingPunct="1">
              <a:lnSpc>
                <a:spcPct val="100000"/>
              </a:lnSpc>
              <a:spcBef>
                <a:spcPts val="500"/>
              </a:spcBef>
              <a:spcAft>
                <a:spcPts val="0"/>
              </a:spcAft>
              <a:buClrTx/>
              <a:buSzTx/>
              <a:buFont typeface="Arial"/>
              <a:buChar char="•"/>
              <a:tabLst/>
              <a:defRPr sz="1400" baseline="0"/>
            </a:lvl1pPr>
            <a:lvl2pPr marL="342900" indent="-171450">
              <a:buSzPct val="90000"/>
              <a:buFont typeface="Lucida Grande"/>
              <a:buChar char="-"/>
              <a:defRPr sz="1100"/>
            </a:lvl2pPr>
            <a:lvl3pPr marL="914400" indent="0">
              <a:buNone/>
              <a:defRPr sz="1100"/>
            </a:lvl3pPr>
            <a:lvl4pPr marL="1371600" indent="0">
              <a:buNone/>
              <a:defRPr sz="1100"/>
            </a:lvl4pPr>
            <a:lvl5pPr marL="1828800" indent="0">
              <a:buNone/>
              <a:defRPr sz="1100"/>
            </a:lvl5pPr>
          </a:lstStyle>
          <a:p>
            <a:pPr marL="0" marR="0" lvl="0" indent="0" algn="l" defTabSz="457200" rtl="0" eaLnBrk="1" fontAlgn="auto" latinLnBrk="0" hangingPunct="1">
              <a:lnSpc>
                <a:spcPct val="100000"/>
              </a:lnSpc>
              <a:spcBef>
                <a:spcPct val="20000"/>
              </a:spcBef>
              <a:spcAft>
                <a:spcPts val="0"/>
              </a:spcAft>
              <a:buClrTx/>
              <a:buSzTx/>
              <a:tabLst/>
              <a:defRPr/>
            </a:pPr>
            <a:r>
              <a:rPr lang="x-none" dirty="0"/>
              <a:t>Inserir Tópico aqui</a:t>
            </a:r>
          </a:p>
          <a:p>
            <a:pPr marL="171450" marR="0" lvl="1" indent="0" algn="l" defTabSz="457200" rtl="0" eaLnBrk="1" fontAlgn="auto" latinLnBrk="0" hangingPunct="1">
              <a:lnSpc>
                <a:spcPct val="100000"/>
              </a:lnSpc>
              <a:spcBef>
                <a:spcPct val="20000"/>
              </a:spcBef>
              <a:spcAft>
                <a:spcPts val="0"/>
              </a:spcAft>
              <a:buClrTx/>
              <a:buSzTx/>
              <a:tabLst/>
              <a:defRPr/>
            </a:pPr>
            <a:r>
              <a:rPr lang="x-none" dirty="0"/>
              <a:t>Inserir Tópico aqui</a:t>
            </a:r>
          </a:p>
        </p:txBody>
      </p:sp>
      <p:cxnSp>
        <p:nvCxnSpPr>
          <p:cNvPr id="13" name="Straight Connector 12"/>
          <p:cNvCxnSpPr/>
          <p:nvPr userDrawn="1"/>
        </p:nvCxnSpPr>
        <p:spPr>
          <a:xfrm>
            <a:off x="475181" y="5806929"/>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11"/>
          </p:nvPr>
        </p:nvSpPr>
        <p:spPr>
          <a:xfrm>
            <a:off x="5084152" y="6356350"/>
            <a:ext cx="2895600" cy="365125"/>
          </a:xfrm>
        </p:spPr>
        <p:txBody>
          <a:bodyPr/>
          <a:lstStyle>
            <a:lvl1pPr algn="l">
              <a:defRPr>
                <a:solidFill>
                  <a:schemeClr val="bg1">
                    <a:lumMod val="50000"/>
                  </a:schemeClr>
                </a:solidFill>
              </a:defRPr>
            </a:lvl1pPr>
          </a:lstStyle>
          <a:p>
            <a:r>
              <a:rPr lang="en-US" dirty="0" err="1"/>
              <a:t>Inserir</a:t>
            </a:r>
            <a:r>
              <a:rPr lang="en-US" dirty="0"/>
              <a:t> </a:t>
            </a:r>
            <a:r>
              <a:rPr lang="en-US" dirty="0" err="1"/>
              <a:t>Rodapé</a:t>
            </a:r>
            <a:r>
              <a:rPr lang="en-US" dirty="0"/>
              <a:t> (</a:t>
            </a:r>
            <a:r>
              <a:rPr lang="en-US" dirty="0" err="1"/>
              <a:t>caso</a:t>
            </a:r>
            <a:r>
              <a:rPr lang="en-US" dirty="0"/>
              <a:t> </a:t>
            </a:r>
            <a:r>
              <a:rPr lang="en-US" dirty="0" err="1"/>
              <a:t>necessário</a:t>
            </a:r>
            <a:r>
              <a:rPr lang="en-US" dirty="0"/>
              <a:t>)</a:t>
            </a:r>
          </a:p>
        </p:txBody>
      </p:sp>
      <p:sp>
        <p:nvSpPr>
          <p:cNvPr id="17" name="Slide Number Placeholder 5"/>
          <p:cNvSpPr>
            <a:spLocks noGrp="1"/>
          </p:cNvSpPr>
          <p:nvPr>
            <p:ph type="sldNum" sz="quarter" idx="12"/>
          </p:nvPr>
        </p:nvSpPr>
        <p:spPr>
          <a:xfrm>
            <a:off x="7979752" y="6356350"/>
            <a:ext cx="641376" cy="365125"/>
          </a:xfrm>
        </p:spPr>
        <p:txBody>
          <a:bodyPr/>
          <a:lstStyle>
            <a:lvl1pPr>
              <a:defRPr>
                <a:solidFill>
                  <a:schemeClr val="tx1">
                    <a:lumMod val="50000"/>
                    <a:lumOff val="50000"/>
                  </a:schemeClr>
                </a:solidFill>
              </a:defRPr>
            </a:lvl1pPr>
          </a:lstStyle>
          <a:p>
            <a:fld id="{CCC0BE50-9580-1644-ABBA-0190CD2B65B9}" type="slidenum">
              <a:rPr lang="en-US" smtClean="0"/>
              <a:pPr/>
              <a:t>‹nº›</a:t>
            </a:fld>
            <a:endParaRPr lang="en-US" dirty="0"/>
          </a:p>
        </p:txBody>
      </p:sp>
      <p:sp>
        <p:nvSpPr>
          <p:cNvPr id="18" name="Title 1"/>
          <p:cNvSpPr>
            <a:spLocks noGrp="1"/>
          </p:cNvSpPr>
          <p:nvPr>
            <p:ph type="title" hasCustomPrompt="1"/>
          </p:nvPr>
        </p:nvSpPr>
        <p:spPr>
          <a:xfrm>
            <a:off x="475181" y="415746"/>
            <a:ext cx="8145947" cy="522396"/>
          </a:xfrm>
        </p:spPr>
        <p:txBody>
          <a:bodyPr anchor="t">
            <a:normAutofit/>
          </a:bodyPr>
          <a:lstStyle>
            <a:lvl1pPr>
              <a:defRPr sz="2400" baseline="0">
                <a:solidFill>
                  <a:schemeClr val="accent1">
                    <a:lumMod val="50000"/>
                  </a:schemeClr>
                </a:solidFill>
              </a:defRPr>
            </a:lvl1pPr>
          </a:lstStyle>
          <a:p>
            <a:r>
              <a:rPr lang="x-none" dirty="0"/>
              <a:t>Inserir título do slide aqui</a:t>
            </a:r>
            <a:endParaRPr lang="en-US" dirty="0"/>
          </a:p>
        </p:txBody>
      </p:sp>
      <p:sp>
        <p:nvSpPr>
          <p:cNvPr id="19" name="Content Placeholder 2"/>
          <p:cNvSpPr>
            <a:spLocks noGrp="1"/>
          </p:cNvSpPr>
          <p:nvPr>
            <p:ph idx="1" hasCustomPrompt="1"/>
          </p:nvPr>
        </p:nvSpPr>
        <p:spPr>
          <a:xfrm>
            <a:off x="475181" y="1173957"/>
            <a:ext cx="8145947" cy="373839"/>
          </a:xfrm>
        </p:spPr>
        <p:txBody>
          <a:bodyPr>
            <a:normAutofit/>
          </a:bodyPr>
          <a:lstStyle>
            <a:lvl1pPr marL="0" indent="0">
              <a:buNone/>
              <a:defRPr sz="1600" b="0">
                <a:solidFill>
                  <a:schemeClr val="accent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Inserir Subtítulo do item aqui</a:t>
            </a:r>
            <a:endParaRPr lang="en-US" dirty="0"/>
          </a:p>
        </p:txBody>
      </p:sp>
      <p:cxnSp>
        <p:nvCxnSpPr>
          <p:cNvPr id="20" name="Straight Connector 19"/>
          <p:cNvCxnSpPr/>
          <p:nvPr userDrawn="1"/>
        </p:nvCxnSpPr>
        <p:spPr>
          <a:xfrm>
            <a:off x="475181" y="938142"/>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pic>
        <p:nvPicPr>
          <p:cNvPr id="11" name="Picture 10" descr="LOGO_AZU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377" y="6039594"/>
            <a:ext cx="1810621" cy="602689"/>
          </a:xfrm>
          <a:prstGeom prst="rect">
            <a:avLst/>
          </a:prstGeom>
        </p:spPr>
      </p:pic>
    </p:spTree>
    <p:extLst>
      <p:ext uri="{BB962C8B-B14F-4D97-AF65-F5344CB8AC3E}">
        <p14:creationId xmlns:p14="http://schemas.microsoft.com/office/powerpoint/2010/main" val="403527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duas colunas">
    <p:spTree>
      <p:nvGrpSpPr>
        <p:cNvPr id="1" name=""/>
        <p:cNvGrpSpPr/>
        <p:nvPr/>
      </p:nvGrpSpPr>
      <p:grpSpPr>
        <a:xfrm>
          <a:off x="0" y="0"/>
          <a:ext cx="0" cy="0"/>
          <a:chOff x="0" y="0"/>
          <a:chExt cx="0" cy="0"/>
        </a:xfrm>
      </p:grpSpPr>
      <p:sp>
        <p:nvSpPr>
          <p:cNvPr id="9" name="Content Placeholder 2"/>
          <p:cNvSpPr>
            <a:spLocks noGrp="1"/>
          </p:cNvSpPr>
          <p:nvPr>
            <p:ph idx="15" hasCustomPrompt="1"/>
          </p:nvPr>
        </p:nvSpPr>
        <p:spPr>
          <a:xfrm>
            <a:off x="475182" y="1594070"/>
            <a:ext cx="3965440" cy="4024456"/>
          </a:xfrm>
        </p:spPr>
        <p:txBody>
          <a:bodyPr>
            <a:normAutofit/>
          </a:bodyPr>
          <a:lstStyle>
            <a:lvl1pPr marL="180000" marR="0" indent="457200" algn="l" defTabSz="457200" rtl="0" eaLnBrk="1" fontAlgn="auto" latinLnBrk="0" hangingPunct="1">
              <a:lnSpc>
                <a:spcPct val="100000"/>
              </a:lnSpc>
              <a:spcBef>
                <a:spcPct val="20000"/>
              </a:spcBef>
              <a:spcAft>
                <a:spcPts val="0"/>
              </a:spcAft>
              <a:buClrTx/>
              <a:buSzTx/>
              <a:buFont typeface="Arial"/>
              <a:buNone/>
              <a:tabLst/>
              <a:defRPr sz="1400" baseline="0">
                <a:solidFill>
                  <a:srgbClr val="595959"/>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x-none" dirty="0"/>
              <a:t>Inserir texto corrido aqui / Lorem ipsum dolor sit amet, consectetur adipiscing elit. Donec non venenatis. Quisque efficitur mauris ornare, cursus enin nec, tincidunt lectus. Mauris pretium pharetra metus. Praesant in pretium nunc, sed vulputate mauris. Curabitur odio justo, cursus in velit ut, vestibulum tristique ligula. Nulla dictum commodo libero, lacinia sollicitudin nunc tincidunt a. Lorem ipsum dolor sit amet, consectetur adipiscing elit. Donec non venenatis. Quisque efficitur mauris ornare, cursus enin nec, tincidunt lectus. Mauris pretium pharetra metus. Praesant in pretium nunc, sed vulputate mauris. Curabitur odio justo, cursus in velit ut, vestibulum tristique ligula. </a:t>
            </a:r>
          </a:p>
        </p:txBody>
      </p:sp>
      <p:sp>
        <p:nvSpPr>
          <p:cNvPr id="10" name="Footer Placeholder 4"/>
          <p:cNvSpPr>
            <a:spLocks noGrp="1"/>
          </p:cNvSpPr>
          <p:nvPr>
            <p:ph type="ftr" sz="quarter" idx="11"/>
          </p:nvPr>
        </p:nvSpPr>
        <p:spPr>
          <a:xfrm>
            <a:off x="5084152" y="6356350"/>
            <a:ext cx="2895600" cy="365125"/>
          </a:xfrm>
        </p:spPr>
        <p:txBody>
          <a:bodyPr/>
          <a:lstStyle>
            <a:lvl1pPr algn="l">
              <a:defRPr>
                <a:solidFill>
                  <a:schemeClr val="bg1">
                    <a:lumMod val="50000"/>
                  </a:schemeClr>
                </a:solidFill>
              </a:defRPr>
            </a:lvl1pPr>
          </a:lstStyle>
          <a:p>
            <a:r>
              <a:rPr lang="en-US" dirty="0" err="1"/>
              <a:t>Inserir</a:t>
            </a:r>
            <a:r>
              <a:rPr lang="en-US" dirty="0"/>
              <a:t> </a:t>
            </a:r>
            <a:r>
              <a:rPr lang="en-US" dirty="0" err="1"/>
              <a:t>Rodapé</a:t>
            </a:r>
            <a:r>
              <a:rPr lang="en-US" dirty="0"/>
              <a:t> (</a:t>
            </a:r>
            <a:r>
              <a:rPr lang="en-US" dirty="0" err="1"/>
              <a:t>caso</a:t>
            </a:r>
            <a:r>
              <a:rPr lang="en-US" dirty="0"/>
              <a:t> </a:t>
            </a:r>
            <a:r>
              <a:rPr lang="en-US" dirty="0" err="1"/>
              <a:t>necessário</a:t>
            </a:r>
            <a:r>
              <a:rPr lang="en-US" dirty="0"/>
              <a:t>)</a:t>
            </a:r>
          </a:p>
        </p:txBody>
      </p:sp>
      <p:sp>
        <p:nvSpPr>
          <p:cNvPr id="11" name="Slide Number Placeholder 5"/>
          <p:cNvSpPr>
            <a:spLocks noGrp="1"/>
          </p:cNvSpPr>
          <p:nvPr>
            <p:ph type="sldNum" sz="quarter" idx="12"/>
          </p:nvPr>
        </p:nvSpPr>
        <p:spPr>
          <a:xfrm>
            <a:off x="7979752" y="6356350"/>
            <a:ext cx="641376" cy="365125"/>
          </a:xfrm>
        </p:spPr>
        <p:txBody>
          <a:bodyPr/>
          <a:lstStyle>
            <a:lvl1pPr>
              <a:defRPr>
                <a:solidFill>
                  <a:schemeClr val="tx1">
                    <a:lumMod val="50000"/>
                    <a:lumOff val="50000"/>
                  </a:schemeClr>
                </a:solidFill>
              </a:defRPr>
            </a:lvl1pPr>
          </a:lstStyle>
          <a:p>
            <a:fld id="{CCC0BE50-9580-1644-ABBA-0190CD2B65B9}" type="slidenum">
              <a:rPr lang="en-US" smtClean="0"/>
              <a:pPr/>
              <a:t>‹nº›</a:t>
            </a:fld>
            <a:endParaRPr lang="en-US" dirty="0"/>
          </a:p>
        </p:txBody>
      </p:sp>
      <p:sp>
        <p:nvSpPr>
          <p:cNvPr id="13" name="Content Placeholder 2"/>
          <p:cNvSpPr>
            <a:spLocks noGrp="1"/>
          </p:cNvSpPr>
          <p:nvPr>
            <p:ph idx="16" hasCustomPrompt="1"/>
          </p:nvPr>
        </p:nvSpPr>
        <p:spPr>
          <a:xfrm>
            <a:off x="4649611" y="1594069"/>
            <a:ext cx="3965440" cy="4024457"/>
          </a:xfrm>
        </p:spPr>
        <p:txBody>
          <a:bodyPr>
            <a:normAutofit/>
          </a:bodyPr>
          <a:lstStyle>
            <a:lvl1pPr marL="180000" marR="0" indent="457200" algn="l" defTabSz="457200" rtl="0" eaLnBrk="1" fontAlgn="auto" latinLnBrk="0" hangingPunct="1">
              <a:lnSpc>
                <a:spcPct val="100000"/>
              </a:lnSpc>
              <a:spcBef>
                <a:spcPct val="20000"/>
              </a:spcBef>
              <a:spcAft>
                <a:spcPts val="0"/>
              </a:spcAft>
              <a:buClrTx/>
              <a:buSzTx/>
              <a:buFont typeface="Arial"/>
              <a:buNone/>
              <a:tabLst/>
              <a:defRPr sz="1400" baseline="0">
                <a:solidFill>
                  <a:srgbClr val="595959"/>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x-none" dirty="0"/>
              <a:t>Inserir texto corrido aqui / Lorem ipsum dolor sit amet, consectetur adipiscing elit. Donec non venenatis. Quisque efficitur mauris ornare, cursus enin nec, tincidunt lectus. Mauris pretium pharetra metus. Praesant in pretium nunc, sed vulputate mauris. Curabitur odio justo, cursus in velit ut, vestibulum tristique ligula. Nulla dictum commodo libero, lacinia sollicitudin nunc tincidunt a. Lorem ipsum dolor sit amet, consectetur adipiscing elit. Donec non venenatis. Quisque efficitur mauris ornare, cursus enin nec, tincidunt lectus. Mauris pretium pharetra metus. Praesant in pretium nunc, sed vulputate mauris. Curabitur odio justo, cursus in velit ut, vestibulum tristique ligula. </a:t>
            </a:r>
          </a:p>
        </p:txBody>
      </p:sp>
      <p:cxnSp>
        <p:nvCxnSpPr>
          <p:cNvPr id="14" name="Straight Connector 13"/>
          <p:cNvCxnSpPr/>
          <p:nvPr userDrawn="1"/>
        </p:nvCxnSpPr>
        <p:spPr>
          <a:xfrm>
            <a:off x="475181" y="5806929"/>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23" name="Title 1"/>
          <p:cNvSpPr>
            <a:spLocks noGrp="1"/>
          </p:cNvSpPr>
          <p:nvPr>
            <p:ph type="title" hasCustomPrompt="1"/>
          </p:nvPr>
        </p:nvSpPr>
        <p:spPr>
          <a:xfrm>
            <a:off x="475181" y="415746"/>
            <a:ext cx="8145947" cy="522396"/>
          </a:xfrm>
        </p:spPr>
        <p:txBody>
          <a:bodyPr anchor="t">
            <a:normAutofit/>
          </a:bodyPr>
          <a:lstStyle>
            <a:lvl1pPr>
              <a:defRPr sz="2400" baseline="0">
                <a:solidFill>
                  <a:schemeClr val="accent1">
                    <a:lumMod val="50000"/>
                  </a:schemeClr>
                </a:solidFill>
              </a:defRPr>
            </a:lvl1pPr>
          </a:lstStyle>
          <a:p>
            <a:r>
              <a:rPr lang="x-none" dirty="0"/>
              <a:t>Inserir título do slide aqui</a:t>
            </a:r>
            <a:endParaRPr lang="en-US" dirty="0"/>
          </a:p>
        </p:txBody>
      </p:sp>
      <p:sp>
        <p:nvSpPr>
          <p:cNvPr id="24" name="Content Placeholder 2"/>
          <p:cNvSpPr>
            <a:spLocks noGrp="1"/>
          </p:cNvSpPr>
          <p:nvPr>
            <p:ph idx="1" hasCustomPrompt="1"/>
          </p:nvPr>
        </p:nvSpPr>
        <p:spPr>
          <a:xfrm>
            <a:off x="475181" y="1173957"/>
            <a:ext cx="8145947" cy="373839"/>
          </a:xfrm>
        </p:spPr>
        <p:txBody>
          <a:bodyPr>
            <a:normAutofit/>
          </a:bodyPr>
          <a:lstStyle>
            <a:lvl1pPr marL="0" indent="0">
              <a:buNone/>
              <a:defRPr sz="1600" b="0">
                <a:solidFill>
                  <a:schemeClr val="accent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Inserir Subtítulo do item aqui</a:t>
            </a:r>
            <a:endParaRPr lang="en-US" dirty="0"/>
          </a:p>
        </p:txBody>
      </p:sp>
      <p:cxnSp>
        <p:nvCxnSpPr>
          <p:cNvPr id="25" name="Straight Connector 24"/>
          <p:cNvCxnSpPr/>
          <p:nvPr userDrawn="1"/>
        </p:nvCxnSpPr>
        <p:spPr>
          <a:xfrm>
            <a:off x="475181" y="938142"/>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pic>
        <p:nvPicPr>
          <p:cNvPr id="15" name="Picture 14" descr="LOGO_AZU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377" y="6039594"/>
            <a:ext cx="1810621" cy="602689"/>
          </a:xfrm>
          <a:prstGeom prst="rect">
            <a:avLst/>
          </a:prstGeom>
        </p:spPr>
      </p:pic>
    </p:spTree>
    <p:extLst>
      <p:ext uri="{BB962C8B-B14F-4D97-AF65-F5344CB8AC3E}">
        <p14:creationId xmlns:p14="http://schemas.microsoft.com/office/powerpoint/2010/main" val="402876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ópicos duas colunas">
    <p:spTree>
      <p:nvGrpSpPr>
        <p:cNvPr id="1" name=""/>
        <p:cNvGrpSpPr/>
        <p:nvPr/>
      </p:nvGrpSpPr>
      <p:grpSpPr>
        <a:xfrm>
          <a:off x="0" y="0"/>
          <a:ext cx="0" cy="0"/>
          <a:chOff x="0" y="0"/>
          <a:chExt cx="0" cy="0"/>
        </a:xfrm>
      </p:grpSpPr>
      <p:sp>
        <p:nvSpPr>
          <p:cNvPr id="16" name="Content Placeholder 2"/>
          <p:cNvSpPr>
            <a:spLocks noGrp="1"/>
          </p:cNvSpPr>
          <p:nvPr>
            <p:ph idx="17" hasCustomPrompt="1"/>
          </p:nvPr>
        </p:nvSpPr>
        <p:spPr>
          <a:xfrm>
            <a:off x="475181" y="1683865"/>
            <a:ext cx="3965441" cy="3973145"/>
          </a:xfrm>
        </p:spPr>
        <p:txBody>
          <a:bodyPr>
            <a:normAutofit/>
          </a:bodyPr>
          <a:lstStyle>
            <a:lvl1pPr marL="285750" marR="0" indent="-285750" algn="l" defTabSz="457200" rtl="0" eaLnBrk="1" fontAlgn="auto" latinLnBrk="0" hangingPunct="1">
              <a:lnSpc>
                <a:spcPct val="100000"/>
              </a:lnSpc>
              <a:spcBef>
                <a:spcPts val="500"/>
              </a:spcBef>
              <a:spcAft>
                <a:spcPts val="0"/>
              </a:spcAft>
              <a:buClrTx/>
              <a:buSzTx/>
              <a:buFont typeface="Arial"/>
              <a:buChar char="•"/>
              <a:tabLst/>
              <a:defRPr sz="1400" baseline="0">
                <a:solidFill>
                  <a:srgbClr val="595959"/>
                </a:solidFill>
              </a:defRPr>
            </a:lvl1pPr>
            <a:lvl2pPr marL="342900" indent="-171450">
              <a:buSzPct val="90000"/>
              <a:buFont typeface="Lucida Grande"/>
              <a:buChar char="-"/>
              <a:defRPr sz="1100">
                <a:solidFill>
                  <a:srgbClr val="595959"/>
                </a:solidFill>
              </a:defRPr>
            </a:lvl2pPr>
            <a:lvl3pPr marL="914400" indent="0">
              <a:buNone/>
              <a:defRPr sz="1100"/>
            </a:lvl3pPr>
            <a:lvl4pPr marL="1371600" indent="0">
              <a:buNone/>
              <a:defRPr sz="1100"/>
            </a:lvl4pPr>
            <a:lvl5pPr marL="1828800" indent="0">
              <a:buNone/>
              <a:defRPr sz="1100"/>
            </a:lvl5pPr>
          </a:lstStyle>
          <a:p>
            <a:pPr marL="0" marR="0" lvl="0" indent="0" algn="l" defTabSz="457200" rtl="0" eaLnBrk="1" fontAlgn="auto" latinLnBrk="0" hangingPunct="1">
              <a:lnSpc>
                <a:spcPct val="100000"/>
              </a:lnSpc>
              <a:spcBef>
                <a:spcPct val="20000"/>
              </a:spcBef>
              <a:spcAft>
                <a:spcPts val="0"/>
              </a:spcAft>
              <a:buClrTx/>
              <a:buSzTx/>
              <a:tabLst/>
              <a:defRPr/>
            </a:pPr>
            <a:r>
              <a:rPr lang="x-none" dirty="0"/>
              <a:t>Inserir Tópico aqui</a:t>
            </a:r>
          </a:p>
          <a:p>
            <a:pPr marL="171450" marR="0" lvl="1" indent="0" algn="l" defTabSz="457200" rtl="0" eaLnBrk="1" fontAlgn="auto" latinLnBrk="0" hangingPunct="1">
              <a:lnSpc>
                <a:spcPct val="100000"/>
              </a:lnSpc>
              <a:spcBef>
                <a:spcPct val="20000"/>
              </a:spcBef>
              <a:spcAft>
                <a:spcPts val="0"/>
              </a:spcAft>
              <a:buClrTx/>
              <a:buSzTx/>
              <a:tabLst/>
              <a:defRPr/>
            </a:pPr>
            <a:r>
              <a:rPr lang="x-none" dirty="0"/>
              <a:t>Inserir Tópico aqui</a:t>
            </a:r>
          </a:p>
        </p:txBody>
      </p:sp>
      <p:sp>
        <p:nvSpPr>
          <p:cNvPr id="18" name="Content Placeholder 2"/>
          <p:cNvSpPr>
            <a:spLocks noGrp="1"/>
          </p:cNvSpPr>
          <p:nvPr>
            <p:ph idx="18" hasCustomPrompt="1"/>
          </p:nvPr>
        </p:nvSpPr>
        <p:spPr>
          <a:xfrm>
            <a:off x="4655687" y="1683865"/>
            <a:ext cx="3965441" cy="3973145"/>
          </a:xfrm>
        </p:spPr>
        <p:txBody>
          <a:bodyPr>
            <a:normAutofit/>
          </a:bodyPr>
          <a:lstStyle>
            <a:lvl1pPr marL="285750" marR="0" indent="-285750" algn="l" defTabSz="457200" rtl="0" eaLnBrk="1" fontAlgn="auto" latinLnBrk="0" hangingPunct="1">
              <a:lnSpc>
                <a:spcPct val="100000"/>
              </a:lnSpc>
              <a:spcBef>
                <a:spcPts val="500"/>
              </a:spcBef>
              <a:spcAft>
                <a:spcPts val="0"/>
              </a:spcAft>
              <a:buClrTx/>
              <a:buSzTx/>
              <a:buFont typeface="Arial"/>
              <a:buChar char="•"/>
              <a:tabLst/>
              <a:defRPr sz="1400" baseline="0">
                <a:solidFill>
                  <a:srgbClr val="595959"/>
                </a:solidFill>
              </a:defRPr>
            </a:lvl1pPr>
            <a:lvl2pPr marL="342900" indent="-171450">
              <a:buSzPct val="90000"/>
              <a:buFont typeface="Lucida Grande"/>
              <a:buChar char="-"/>
              <a:defRPr sz="1100">
                <a:solidFill>
                  <a:srgbClr val="595959"/>
                </a:solidFill>
              </a:defRPr>
            </a:lvl2pPr>
            <a:lvl3pPr marL="914400" indent="0">
              <a:buNone/>
              <a:defRPr sz="1100"/>
            </a:lvl3pPr>
            <a:lvl4pPr marL="1371600" indent="0">
              <a:buNone/>
              <a:defRPr sz="1100"/>
            </a:lvl4pPr>
            <a:lvl5pPr marL="1828800" indent="0">
              <a:buNone/>
              <a:defRPr sz="1100"/>
            </a:lvl5pPr>
          </a:lstStyle>
          <a:p>
            <a:pPr marL="0" marR="0" lvl="0" indent="0" algn="l" defTabSz="457200" rtl="0" eaLnBrk="1" fontAlgn="auto" latinLnBrk="0" hangingPunct="1">
              <a:lnSpc>
                <a:spcPct val="100000"/>
              </a:lnSpc>
              <a:spcBef>
                <a:spcPct val="20000"/>
              </a:spcBef>
              <a:spcAft>
                <a:spcPts val="0"/>
              </a:spcAft>
              <a:buClrTx/>
              <a:buSzTx/>
              <a:tabLst/>
              <a:defRPr/>
            </a:pPr>
            <a:r>
              <a:rPr lang="x-none" dirty="0"/>
              <a:t>Inserir Tópico aqui</a:t>
            </a:r>
          </a:p>
          <a:p>
            <a:pPr marL="171450" marR="0" lvl="1" indent="0" algn="l" defTabSz="457200" rtl="0" eaLnBrk="1" fontAlgn="auto" latinLnBrk="0" hangingPunct="1">
              <a:lnSpc>
                <a:spcPct val="100000"/>
              </a:lnSpc>
              <a:spcBef>
                <a:spcPct val="20000"/>
              </a:spcBef>
              <a:spcAft>
                <a:spcPts val="0"/>
              </a:spcAft>
              <a:buClrTx/>
              <a:buSzTx/>
              <a:tabLst/>
              <a:defRPr/>
            </a:pPr>
            <a:r>
              <a:rPr lang="x-none" dirty="0"/>
              <a:t>Inserir Tópico aqui</a:t>
            </a:r>
          </a:p>
        </p:txBody>
      </p:sp>
      <p:sp>
        <p:nvSpPr>
          <p:cNvPr id="19" name="Footer Placeholder 4"/>
          <p:cNvSpPr>
            <a:spLocks noGrp="1"/>
          </p:cNvSpPr>
          <p:nvPr>
            <p:ph type="ftr" sz="quarter" idx="11"/>
          </p:nvPr>
        </p:nvSpPr>
        <p:spPr>
          <a:xfrm>
            <a:off x="5084152" y="6356350"/>
            <a:ext cx="2895600" cy="365125"/>
          </a:xfrm>
        </p:spPr>
        <p:txBody>
          <a:bodyPr/>
          <a:lstStyle>
            <a:lvl1pPr algn="l">
              <a:defRPr>
                <a:solidFill>
                  <a:schemeClr val="bg1">
                    <a:lumMod val="50000"/>
                  </a:schemeClr>
                </a:solidFill>
              </a:defRPr>
            </a:lvl1pPr>
          </a:lstStyle>
          <a:p>
            <a:r>
              <a:rPr lang="en-US" dirty="0" err="1"/>
              <a:t>Inserir</a:t>
            </a:r>
            <a:r>
              <a:rPr lang="en-US" dirty="0"/>
              <a:t> </a:t>
            </a:r>
            <a:r>
              <a:rPr lang="en-US" dirty="0" err="1"/>
              <a:t>Rodapé</a:t>
            </a:r>
            <a:r>
              <a:rPr lang="en-US" dirty="0"/>
              <a:t> (</a:t>
            </a:r>
            <a:r>
              <a:rPr lang="en-US" dirty="0" err="1"/>
              <a:t>caso</a:t>
            </a:r>
            <a:r>
              <a:rPr lang="en-US" dirty="0"/>
              <a:t> </a:t>
            </a:r>
            <a:r>
              <a:rPr lang="en-US" dirty="0" err="1"/>
              <a:t>necessário</a:t>
            </a:r>
            <a:r>
              <a:rPr lang="en-US" dirty="0"/>
              <a:t>)</a:t>
            </a:r>
          </a:p>
        </p:txBody>
      </p:sp>
      <p:sp>
        <p:nvSpPr>
          <p:cNvPr id="20" name="Slide Number Placeholder 5"/>
          <p:cNvSpPr>
            <a:spLocks noGrp="1"/>
          </p:cNvSpPr>
          <p:nvPr>
            <p:ph type="sldNum" sz="quarter" idx="12"/>
          </p:nvPr>
        </p:nvSpPr>
        <p:spPr>
          <a:xfrm>
            <a:off x="7979752" y="6356350"/>
            <a:ext cx="641376" cy="365125"/>
          </a:xfrm>
        </p:spPr>
        <p:txBody>
          <a:bodyPr/>
          <a:lstStyle>
            <a:lvl1pPr>
              <a:defRPr>
                <a:solidFill>
                  <a:schemeClr val="tx1">
                    <a:lumMod val="50000"/>
                    <a:lumOff val="50000"/>
                  </a:schemeClr>
                </a:solidFill>
              </a:defRPr>
            </a:lvl1pPr>
          </a:lstStyle>
          <a:p>
            <a:fld id="{CCC0BE50-9580-1644-ABBA-0190CD2B65B9}" type="slidenum">
              <a:rPr lang="en-US" smtClean="0"/>
              <a:pPr/>
              <a:t>‹nº›</a:t>
            </a:fld>
            <a:endParaRPr lang="en-US" dirty="0"/>
          </a:p>
        </p:txBody>
      </p:sp>
      <p:cxnSp>
        <p:nvCxnSpPr>
          <p:cNvPr id="21" name="Straight Connector 20"/>
          <p:cNvCxnSpPr/>
          <p:nvPr userDrawn="1"/>
        </p:nvCxnSpPr>
        <p:spPr>
          <a:xfrm>
            <a:off x="475181" y="5806929"/>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23" name="Title 1"/>
          <p:cNvSpPr>
            <a:spLocks noGrp="1"/>
          </p:cNvSpPr>
          <p:nvPr>
            <p:ph type="title" hasCustomPrompt="1"/>
          </p:nvPr>
        </p:nvSpPr>
        <p:spPr>
          <a:xfrm>
            <a:off x="475181" y="415746"/>
            <a:ext cx="8145947" cy="522396"/>
          </a:xfrm>
        </p:spPr>
        <p:txBody>
          <a:bodyPr anchor="t">
            <a:normAutofit/>
          </a:bodyPr>
          <a:lstStyle>
            <a:lvl1pPr>
              <a:defRPr sz="2400" baseline="0">
                <a:solidFill>
                  <a:schemeClr val="accent1">
                    <a:lumMod val="50000"/>
                  </a:schemeClr>
                </a:solidFill>
              </a:defRPr>
            </a:lvl1pPr>
          </a:lstStyle>
          <a:p>
            <a:r>
              <a:rPr lang="x-none" dirty="0"/>
              <a:t>Inserir título do slide aqui</a:t>
            </a:r>
            <a:endParaRPr lang="en-US" dirty="0"/>
          </a:p>
        </p:txBody>
      </p:sp>
      <p:sp>
        <p:nvSpPr>
          <p:cNvPr id="24" name="Content Placeholder 2"/>
          <p:cNvSpPr>
            <a:spLocks noGrp="1"/>
          </p:cNvSpPr>
          <p:nvPr>
            <p:ph idx="1" hasCustomPrompt="1"/>
          </p:nvPr>
        </p:nvSpPr>
        <p:spPr>
          <a:xfrm>
            <a:off x="475181" y="1173957"/>
            <a:ext cx="8145947" cy="373839"/>
          </a:xfrm>
        </p:spPr>
        <p:txBody>
          <a:bodyPr>
            <a:normAutofit/>
          </a:bodyPr>
          <a:lstStyle>
            <a:lvl1pPr marL="0" indent="0">
              <a:buNone/>
              <a:defRPr sz="1600" b="0">
                <a:solidFill>
                  <a:schemeClr val="accent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Inserir Subtítulo do item aqui</a:t>
            </a:r>
            <a:endParaRPr lang="en-US" dirty="0"/>
          </a:p>
        </p:txBody>
      </p:sp>
      <p:cxnSp>
        <p:nvCxnSpPr>
          <p:cNvPr id="25" name="Straight Connector 24"/>
          <p:cNvCxnSpPr/>
          <p:nvPr userDrawn="1"/>
        </p:nvCxnSpPr>
        <p:spPr>
          <a:xfrm>
            <a:off x="475181" y="938142"/>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pic>
        <p:nvPicPr>
          <p:cNvPr id="12" name="Picture 11" descr="LOGO_AZU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377" y="6039594"/>
            <a:ext cx="1810621" cy="602689"/>
          </a:xfrm>
          <a:prstGeom prst="rect">
            <a:avLst/>
          </a:prstGeom>
        </p:spPr>
      </p:pic>
    </p:spTree>
    <p:extLst>
      <p:ext uri="{BB962C8B-B14F-4D97-AF65-F5344CB8AC3E}">
        <p14:creationId xmlns:p14="http://schemas.microsoft.com/office/powerpoint/2010/main" val="153481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m">
    <p:spTree>
      <p:nvGrpSpPr>
        <p:cNvPr id="1" name=""/>
        <p:cNvGrpSpPr/>
        <p:nvPr/>
      </p:nvGrpSpPr>
      <p:grpSpPr>
        <a:xfrm>
          <a:off x="0" y="0"/>
          <a:ext cx="0" cy="0"/>
          <a:chOff x="0" y="0"/>
          <a:chExt cx="0" cy="0"/>
        </a:xfrm>
      </p:grpSpPr>
      <p:sp>
        <p:nvSpPr>
          <p:cNvPr id="17" name="Picture Placeholder 16"/>
          <p:cNvSpPr>
            <a:spLocks noGrp="1"/>
          </p:cNvSpPr>
          <p:nvPr>
            <p:ph type="pic" sz="quarter" idx="13"/>
          </p:nvPr>
        </p:nvSpPr>
        <p:spPr>
          <a:xfrm>
            <a:off x="475181" y="1593851"/>
            <a:ext cx="8147050" cy="3729638"/>
          </a:xfrm>
        </p:spPr>
        <p:txBody>
          <a:bodyPr>
            <a:normAutofit/>
          </a:bodyPr>
          <a:lstStyle>
            <a:lvl1pPr marL="0" indent="0" algn="ctr">
              <a:buNone/>
              <a:defRPr sz="12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Espaço</a:t>
            </a:r>
            <a:r>
              <a:rPr lang="en-US" dirty="0"/>
              <a:t> </a:t>
            </a:r>
            <a:r>
              <a:rPr lang="en-US" dirty="0" err="1"/>
              <a:t>para</a:t>
            </a:r>
            <a:r>
              <a:rPr lang="en-US" dirty="0"/>
              <a:t> </a:t>
            </a:r>
            <a:r>
              <a:rPr lang="en-US" dirty="0" err="1"/>
              <a:t>imagem</a:t>
            </a:r>
            <a:endParaRPr lang="en-US" dirty="0"/>
          </a:p>
        </p:txBody>
      </p:sp>
      <p:sp>
        <p:nvSpPr>
          <p:cNvPr id="22" name="Text Placeholder 20"/>
          <p:cNvSpPr>
            <a:spLocks noGrp="1"/>
          </p:cNvSpPr>
          <p:nvPr>
            <p:ph type="body" sz="quarter" idx="14" hasCustomPrompt="1"/>
          </p:nvPr>
        </p:nvSpPr>
        <p:spPr>
          <a:xfrm>
            <a:off x="475181" y="5456483"/>
            <a:ext cx="8145948" cy="253755"/>
          </a:xfrm>
          <a:ln>
            <a:noFill/>
          </a:ln>
        </p:spPr>
        <p:txBody>
          <a:bodyPr anchor="t">
            <a:normAutofit/>
          </a:bodyPr>
          <a:lstStyle>
            <a:lvl1pPr marL="0" indent="0">
              <a:buNone/>
              <a:defRPr sz="1100"/>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Legenda da imagem</a:t>
            </a:r>
            <a:endParaRPr lang="en-US" dirty="0"/>
          </a:p>
        </p:txBody>
      </p:sp>
      <p:sp>
        <p:nvSpPr>
          <p:cNvPr id="13" name="Title 1"/>
          <p:cNvSpPr>
            <a:spLocks noGrp="1"/>
          </p:cNvSpPr>
          <p:nvPr>
            <p:ph type="title" hasCustomPrompt="1"/>
          </p:nvPr>
        </p:nvSpPr>
        <p:spPr>
          <a:xfrm>
            <a:off x="475181" y="415746"/>
            <a:ext cx="8145947" cy="522396"/>
          </a:xfrm>
        </p:spPr>
        <p:txBody>
          <a:bodyPr anchor="t">
            <a:normAutofit/>
          </a:bodyPr>
          <a:lstStyle>
            <a:lvl1pPr>
              <a:defRPr sz="2400" baseline="0">
                <a:solidFill>
                  <a:schemeClr val="accent1">
                    <a:lumMod val="50000"/>
                  </a:schemeClr>
                </a:solidFill>
              </a:defRPr>
            </a:lvl1pPr>
          </a:lstStyle>
          <a:p>
            <a:r>
              <a:rPr lang="x-none" dirty="0"/>
              <a:t>Inserir título do slide aqui</a:t>
            </a:r>
            <a:endParaRPr lang="en-US" dirty="0"/>
          </a:p>
        </p:txBody>
      </p:sp>
      <p:sp>
        <p:nvSpPr>
          <p:cNvPr id="15" name="Content Placeholder 2"/>
          <p:cNvSpPr>
            <a:spLocks noGrp="1"/>
          </p:cNvSpPr>
          <p:nvPr>
            <p:ph idx="1" hasCustomPrompt="1"/>
          </p:nvPr>
        </p:nvSpPr>
        <p:spPr>
          <a:xfrm>
            <a:off x="475181" y="1173957"/>
            <a:ext cx="8145947" cy="373839"/>
          </a:xfrm>
        </p:spPr>
        <p:txBody>
          <a:bodyPr>
            <a:normAutofit/>
          </a:bodyPr>
          <a:lstStyle>
            <a:lvl1pPr marL="0" indent="0">
              <a:buNone/>
              <a:defRPr sz="1600" b="0">
                <a:solidFill>
                  <a:schemeClr val="accent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Inserir Subtítulo do item aqui</a:t>
            </a:r>
            <a:endParaRPr lang="en-US" dirty="0"/>
          </a:p>
        </p:txBody>
      </p:sp>
      <p:cxnSp>
        <p:nvCxnSpPr>
          <p:cNvPr id="16" name="Straight Connector 15"/>
          <p:cNvCxnSpPr/>
          <p:nvPr userDrawn="1"/>
        </p:nvCxnSpPr>
        <p:spPr>
          <a:xfrm>
            <a:off x="475181" y="938142"/>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8" name="Footer Placeholder 4"/>
          <p:cNvSpPr>
            <a:spLocks noGrp="1"/>
          </p:cNvSpPr>
          <p:nvPr>
            <p:ph type="ftr" sz="quarter" idx="11"/>
          </p:nvPr>
        </p:nvSpPr>
        <p:spPr>
          <a:xfrm>
            <a:off x="5084152" y="6356350"/>
            <a:ext cx="2895600" cy="365125"/>
          </a:xfrm>
        </p:spPr>
        <p:txBody>
          <a:bodyPr/>
          <a:lstStyle>
            <a:lvl1pPr algn="l">
              <a:defRPr>
                <a:solidFill>
                  <a:schemeClr val="bg1">
                    <a:lumMod val="50000"/>
                  </a:schemeClr>
                </a:solidFill>
              </a:defRPr>
            </a:lvl1pPr>
          </a:lstStyle>
          <a:p>
            <a:r>
              <a:rPr lang="en-US" dirty="0" err="1"/>
              <a:t>Inserir</a:t>
            </a:r>
            <a:r>
              <a:rPr lang="en-US" dirty="0"/>
              <a:t> </a:t>
            </a:r>
            <a:r>
              <a:rPr lang="en-US" dirty="0" err="1"/>
              <a:t>Rodapé</a:t>
            </a:r>
            <a:r>
              <a:rPr lang="en-US" dirty="0"/>
              <a:t> (</a:t>
            </a:r>
            <a:r>
              <a:rPr lang="en-US" dirty="0" err="1"/>
              <a:t>caso</a:t>
            </a:r>
            <a:r>
              <a:rPr lang="en-US" dirty="0"/>
              <a:t> </a:t>
            </a:r>
            <a:r>
              <a:rPr lang="en-US" dirty="0" err="1"/>
              <a:t>necessário</a:t>
            </a:r>
            <a:r>
              <a:rPr lang="en-US" dirty="0"/>
              <a:t>)</a:t>
            </a:r>
          </a:p>
        </p:txBody>
      </p:sp>
      <p:sp>
        <p:nvSpPr>
          <p:cNvPr id="19" name="Slide Number Placeholder 5"/>
          <p:cNvSpPr>
            <a:spLocks noGrp="1"/>
          </p:cNvSpPr>
          <p:nvPr>
            <p:ph type="sldNum" sz="quarter" idx="12"/>
          </p:nvPr>
        </p:nvSpPr>
        <p:spPr>
          <a:xfrm>
            <a:off x="7979752" y="6356350"/>
            <a:ext cx="641376" cy="365125"/>
          </a:xfrm>
        </p:spPr>
        <p:txBody>
          <a:bodyPr/>
          <a:lstStyle>
            <a:lvl1pPr>
              <a:defRPr>
                <a:solidFill>
                  <a:schemeClr val="tx1">
                    <a:lumMod val="50000"/>
                    <a:lumOff val="50000"/>
                  </a:schemeClr>
                </a:solidFill>
              </a:defRPr>
            </a:lvl1pPr>
          </a:lstStyle>
          <a:p>
            <a:fld id="{CCC0BE50-9580-1644-ABBA-0190CD2B65B9}" type="slidenum">
              <a:rPr lang="en-US" smtClean="0"/>
              <a:pPr/>
              <a:t>‹nº›</a:t>
            </a:fld>
            <a:endParaRPr lang="en-US" dirty="0"/>
          </a:p>
        </p:txBody>
      </p:sp>
      <p:cxnSp>
        <p:nvCxnSpPr>
          <p:cNvPr id="20" name="Straight Connector 19"/>
          <p:cNvCxnSpPr/>
          <p:nvPr userDrawn="1"/>
        </p:nvCxnSpPr>
        <p:spPr>
          <a:xfrm>
            <a:off x="475181" y="5806929"/>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pic>
        <p:nvPicPr>
          <p:cNvPr id="12" name="Picture 11" descr="LOGO_AZU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377" y="6039594"/>
            <a:ext cx="1810621" cy="602689"/>
          </a:xfrm>
          <a:prstGeom prst="rect">
            <a:avLst/>
          </a:prstGeom>
        </p:spPr>
      </p:pic>
    </p:spTree>
    <p:extLst>
      <p:ext uri="{BB962C8B-B14F-4D97-AF65-F5344CB8AC3E}">
        <p14:creationId xmlns:p14="http://schemas.microsoft.com/office/powerpoint/2010/main" val="361061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m e Tópico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75181" y="274638"/>
            <a:ext cx="8145947" cy="522396"/>
          </a:xfrm>
        </p:spPr>
        <p:txBody>
          <a:bodyPr anchor="t">
            <a:normAutofit/>
          </a:bodyPr>
          <a:lstStyle>
            <a:lvl1pPr>
              <a:defRPr sz="2400" baseline="0">
                <a:solidFill>
                  <a:schemeClr val="accent1">
                    <a:lumMod val="50000"/>
                  </a:schemeClr>
                </a:solidFill>
              </a:defRPr>
            </a:lvl1pPr>
          </a:lstStyle>
          <a:p>
            <a:r>
              <a:rPr lang="x-none" dirty="0"/>
              <a:t>Inserir título do slide aqui</a:t>
            </a:r>
            <a:endParaRPr lang="en-US" dirty="0"/>
          </a:p>
        </p:txBody>
      </p:sp>
      <p:sp>
        <p:nvSpPr>
          <p:cNvPr id="7" name="Content Placeholder 2"/>
          <p:cNvSpPr>
            <a:spLocks noGrp="1"/>
          </p:cNvSpPr>
          <p:nvPr>
            <p:ph idx="1" hasCustomPrompt="1"/>
          </p:nvPr>
        </p:nvSpPr>
        <p:spPr>
          <a:xfrm>
            <a:off x="475181" y="1071333"/>
            <a:ext cx="8145947" cy="373839"/>
          </a:xfrm>
        </p:spPr>
        <p:txBody>
          <a:bodyPr>
            <a:normAutofit/>
          </a:bodyPr>
          <a:lstStyle>
            <a:lvl1pPr marL="0" indent="0">
              <a:buNone/>
              <a:defRPr sz="1600" b="0">
                <a:solidFill>
                  <a:schemeClr val="accent1">
                    <a:lumMod val="50000"/>
                  </a:schemeClr>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Inserir Subtítulo do item aqui</a:t>
            </a:r>
            <a:endParaRPr lang="en-US" dirty="0"/>
          </a:p>
        </p:txBody>
      </p:sp>
      <p:cxnSp>
        <p:nvCxnSpPr>
          <p:cNvPr id="11" name="Straight Connector 10"/>
          <p:cNvCxnSpPr/>
          <p:nvPr userDrawn="1"/>
        </p:nvCxnSpPr>
        <p:spPr>
          <a:xfrm>
            <a:off x="475181" y="797034"/>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2" name="Picture Placeholder 16"/>
          <p:cNvSpPr>
            <a:spLocks noGrp="1"/>
          </p:cNvSpPr>
          <p:nvPr>
            <p:ph type="pic" sz="quarter" idx="13"/>
          </p:nvPr>
        </p:nvSpPr>
        <p:spPr>
          <a:xfrm>
            <a:off x="475181" y="1593850"/>
            <a:ext cx="3921647" cy="3832260"/>
          </a:xfrm>
        </p:spPr>
        <p:txBody>
          <a:bodyPr>
            <a:normAutofit/>
          </a:bodyPr>
          <a:lstStyle>
            <a:lvl1pPr marL="0" indent="0" algn="ctr">
              <a:buNone/>
              <a:defRPr sz="12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Espaço</a:t>
            </a:r>
            <a:r>
              <a:rPr lang="en-US" dirty="0"/>
              <a:t> </a:t>
            </a:r>
            <a:r>
              <a:rPr lang="en-US" dirty="0" err="1"/>
              <a:t>para</a:t>
            </a:r>
            <a:r>
              <a:rPr lang="en-US" dirty="0"/>
              <a:t> </a:t>
            </a:r>
            <a:r>
              <a:rPr lang="en-US" dirty="0" err="1"/>
              <a:t>imagem</a:t>
            </a:r>
            <a:endParaRPr lang="en-US" dirty="0"/>
          </a:p>
        </p:txBody>
      </p:sp>
      <p:sp>
        <p:nvSpPr>
          <p:cNvPr id="13" name="Text Placeholder 20"/>
          <p:cNvSpPr>
            <a:spLocks noGrp="1"/>
          </p:cNvSpPr>
          <p:nvPr>
            <p:ph type="body" sz="quarter" idx="14" hasCustomPrompt="1"/>
          </p:nvPr>
        </p:nvSpPr>
        <p:spPr>
          <a:xfrm>
            <a:off x="475181" y="5484629"/>
            <a:ext cx="8145948" cy="253755"/>
          </a:xfrm>
        </p:spPr>
        <p:txBody>
          <a:bodyPr anchor="t">
            <a:normAutofit/>
          </a:bodyPr>
          <a:lstStyle>
            <a:lvl1pPr marL="0" indent="0">
              <a:buNone/>
              <a:defRPr sz="1100"/>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x-none" dirty="0"/>
              <a:t>Legenda da imagem</a:t>
            </a:r>
            <a:endParaRPr lang="en-US" dirty="0"/>
          </a:p>
        </p:txBody>
      </p:sp>
      <p:sp>
        <p:nvSpPr>
          <p:cNvPr id="16" name="Content Placeholder 2"/>
          <p:cNvSpPr>
            <a:spLocks noGrp="1"/>
          </p:cNvSpPr>
          <p:nvPr>
            <p:ph idx="18" hasCustomPrompt="1"/>
          </p:nvPr>
        </p:nvSpPr>
        <p:spPr>
          <a:xfrm>
            <a:off x="4655687" y="1594070"/>
            <a:ext cx="3965441" cy="3832040"/>
          </a:xfrm>
        </p:spPr>
        <p:txBody>
          <a:bodyPr>
            <a:normAutofit/>
          </a:bodyPr>
          <a:lstStyle>
            <a:lvl1pPr marL="285750" marR="0" indent="-285750" algn="l" defTabSz="457200" rtl="0" eaLnBrk="1" fontAlgn="auto" latinLnBrk="0" hangingPunct="1">
              <a:lnSpc>
                <a:spcPct val="100000"/>
              </a:lnSpc>
              <a:spcBef>
                <a:spcPts val="500"/>
              </a:spcBef>
              <a:spcAft>
                <a:spcPts val="0"/>
              </a:spcAft>
              <a:buClrTx/>
              <a:buSzTx/>
              <a:buFont typeface="Arial"/>
              <a:buChar char="•"/>
              <a:tabLst/>
              <a:defRPr sz="1400" baseline="0"/>
            </a:lvl1pPr>
            <a:lvl2pPr marL="342900" indent="-171450">
              <a:buSzPct val="90000"/>
              <a:buFont typeface="Lucida Grande"/>
              <a:buChar char="-"/>
              <a:defRPr sz="1100"/>
            </a:lvl2pPr>
            <a:lvl3pPr marL="914400" indent="0">
              <a:buNone/>
              <a:defRPr sz="1100"/>
            </a:lvl3pPr>
            <a:lvl4pPr marL="1371600" indent="0">
              <a:buNone/>
              <a:defRPr sz="1100"/>
            </a:lvl4pPr>
            <a:lvl5pPr marL="1828800" indent="0">
              <a:buNone/>
              <a:defRPr sz="1100"/>
            </a:lvl5pPr>
          </a:lstStyle>
          <a:p>
            <a:pPr marL="0" marR="0" lvl="0" indent="0" algn="l" defTabSz="457200" rtl="0" eaLnBrk="1" fontAlgn="auto" latinLnBrk="0" hangingPunct="1">
              <a:lnSpc>
                <a:spcPct val="100000"/>
              </a:lnSpc>
              <a:spcBef>
                <a:spcPct val="20000"/>
              </a:spcBef>
              <a:spcAft>
                <a:spcPts val="0"/>
              </a:spcAft>
              <a:buClrTx/>
              <a:buSzTx/>
              <a:tabLst/>
              <a:defRPr/>
            </a:pPr>
            <a:r>
              <a:rPr lang="x-none" dirty="0"/>
              <a:t>Inserir Tópico aqui</a:t>
            </a:r>
          </a:p>
          <a:p>
            <a:pPr marL="171450" marR="0" lvl="1" indent="0" algn="l" defTabSz="457200" rtl="0" eaLnBrk="1" fontAlgn="auto" latinLnBrk="0" hangingPunct="1">
              <a:lnSpc>
                <a:spcPct val="100000"/>
              </a:lnSpc>
              <a:spcBef>
                <a:spcPct val="20000"/>
              </a:spcBef>
              <a:spcAft>
                <a:spcPts val="0"/>
              </a:spcAft>
              <a:buClrTx/>
              <a:buSzTx/>
              <a:tabLst/>
              <a:defRPr/>
            </a:pPr>
            <a:r>
              <a:rPr lang="x-none" dirty="0"/>
              <a:t>Inserir Tópico aqui</a:t>
            </a:r>
          </a:p>
        </p:txBody>
      </p:sp>
      <p:sp>
        <p:nvSpPr>
          <p:cNvPr id="14" name="Footer Placeholder 4"/>
          <p:cNvSpPr>
            <a:spLocks noGrp="1"/>
          </p:cNvSpPr>
          <p:nvPr>
            <p:ph type="ftr" sz="quarter" idx="11"/>
          </p:nvPr>
        </p:nvSpPr>
        <p:spPr>
          <a:xfrm>
            <a:off x="5084152" y="6356350"/>
            <a:ext cx="2895600" cy="365125"/>
          </a:xfrm>
        </p:spPr>
        <p:txBody>
          <a:bodyPr/>
          <a:lstStyle>
            <a:lvl1pPr algn="l">
              <a:defRPr>
                <a:solidFill>
                  <a:schemeClr val="bg1">
                    <a:lumMod val="50000"/>
                  </a:schemeClr>
                </a:solidFill>
              </a:defRPr>
            </a:lvl1pPr>
          </a:lstStyle>
          <a:p>
            <a:r>
              <a:rPr lang="en-US" dirty="0" err="1"/>
              <a:t>Inserir</a:t>
            </a:r>
            <a:r>
              <a:rPr lang="en-US" dirty="0"/>
              <a:t> </a:t>
            </a:r>
            <a:r>
              <a:rPr lang="en-US" dirty="0" err="1"/>
              <a:t>Rodapé</a:t>
            </a:r>
            <a:r>
              <a:rPr lang="en-US" dirty="0"/>
              <a:t> (</a:t>
            </a:r>
            <a:r>
              <a:rPr lang="en-US" dirty="0" err="1"/>
              <a:t>caso</a:t>
            </a:r>
            <a:r>
              <a:rPr lang="en-US" dirty="0"/>
              <a:t> </a:t>
            </a:r>
            <a:r>
              <a:rPr lang="en-US" dirty="0" err="1"/>
              <a:t>necessário</a:t>
            </a:r>
            <a:r>
              <a:rPr lang="en-US" dirty="0"/>
              <a:t>)</a:t>
            </a:r>
          </a:p>
        </p:txBody>
      </p:sp>
      <p:sp>
        <p:nvSpPr>
          <p:cNvPr id="17" name="Slide Number Placeholder 5"/>
          <p:cNvSpPr>
            <a:spLocks noGrp="1"/>
          </p:cNvSpPr>
          <p:nvPr>
            <p:ph type="sldNum" sz="quarter" idx="12"/>
          </p:nvPr>
        </p:nvSpPr>
        <p:spPr>
          <a:xfrm>
            <a:off x="7979752" y="6356350"/>
            <a:ext cx="641376" cy="365125"/>
          </a:xfrm>
        </p:spPr>
        <p:txBody>
          <a:bodyPr/>
          <a:lstStyle>
            <a:lvl1pPr>
              <a:defRPr>
                <a:solidFill>
                  <a:schemeClr val="tx1">
                    <a:lumMod val="50000"/>
                    <a:lumOff val="50000"/>
                  </a:schemeClr>
                </a:solidFill>
              </a:defRPr>
            </a:lvl1pPr>
          </a:lstStyle>
          <a:p>
            <a:fld id="{CCC0BE50-9580-1644-ABBA-0190CD2B65B9}" type="slidenum">
              <a:rPr lang="en-US" smtClean="0"/>
              <a:pPr/>
              <a:t>‹nº›</a:t>
            </a:fld>
            <a:endParaRPr lang="en-US" dirty="0"/>
          </a:p>
        </p:txBody>
      </p:sp>
      <p:cxnSp>
        <p:nvCxnSpPr>
          <p:cNvPr id="15" name="Straight Connector 14"/>
          <p:cNvCxnSpPr/>
          <p:nvPr userDrawn="1"/>
        </p:nvCxnSpPr>
        <p:spPr>
          <a:xfrm>
            <a:off x="475181" y="5806929"/>
            <a:ext cx="8145947" cy="0"/>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pic>
        <p:nvPicPr>
          <p:cNvPr id="18" name="Picture 17" descr="LOGO_AZU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5377" y="6039594"/>
            <a:ext cx="1810621" cy="602689"/>
          </a:xfrm>
          <a:prstGeom prst="rect">
            <a:avLst/>
          </a:prstGeom>
        </p:spPr>
      </p:pic>
    </p:spTree>
    <p:extLst>
      <p:ext uri="{BB962C8B-B14F-4D97-AF65-F5344CB8AC3E}">
        <p14:creationId xmlns:p14="http://schemas.microsoft.com/office/powerpoint/2010/main" val="117268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80244"/>
          </a:xfrm>
          <a:prstGeom prst="rect">
            <a:avLst/>
          </a:prstGeom>
        </p:spPr>
        <p:txBody>
          <a:bodyPr vert="horz" lIns="91440" tIns="45720" rIns="91440" bIns="45720" rtlCol="0" anchor="ctr">
            <a:normAutofit/>
          </a:bodyPr>
          <a:lstStyle/>
          <a:p>
            <a:r>
              <a:rPr lang="x-none" dirty="0"/>
              <a:t>Título do Slide</a:t>
            </a:r>
            <a:endParaRPr lang="en-US" dirty="0"/>
          </a:p>
        </p:txBody>
      </p:sp>
      <p:sp>
        <p:nvSpPr>
          <p:cNvPr id="3" name="Text Placeholder 2"/>
          <p:cNvSpPr>
            <a:spLocks noGrp="1"/>
          </p:cNvSpPr>
          <p:nvPr>
            <p:ph type="body" idx="1"/>
          </p:nvPr>
        </p:nvSpPr>
        <p:spPr>
          <a:xfrm>
            <a:off x="457200" y="1223732"/>
            <a:ext cx="8229600" cy="4902431"/>
          </a:xfrm>
          <a:prstGeom prst="rect">
            <a:avLst/>
          </a:prstGeom>
        </p:spPr>
        <p:txBody>
          <a:bodyPr vert="horz" lIns="91440" tIns="45720" rIns="91440" bIns="45720" rtlCol="0">
            <a:normAutofit/>
          </a:bodyPr>
          <a:lstStyle/>
          <a:p>
            <a:pPr lvl="0"/>
            <a:r>
              <a:rPr lang="x-none" dirty="0"/>
              <a:t>Tópico nível 1</a:t>
            </a:r>
          </a:p>
          <a:p>
            <a:pPr lvl="1"/>
            <a:r>
              <a:rPr lang="x-none" dirty="0"/>
              <a:t>Tópico nível 2</a:t>
            </a:r>
          </a:p>
          <a:p>
            <a:pPr lvl="2"/>
            <a:r>
              <a:rPr lang="x-none" dirty="0"/>
              <a:t>Tópico nível 3</a:t>
            </a:r>
          </a:p>
          <a:p>
            <a:pPr lvl="3"/>
            <a:r>
              <a:rPr lang="x-none" dirty="0"/>
              <a:t>Tópico nível 4</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Inserir Rodapé (caso necessário)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0BE50-9580-1644-ABBA-0190CD2B65B9}" type="slidenum">
              <a:rPr lang="en-US" smtClean="0"/>
              <a:t>‹nº›</a:t>
            </a:fld>
            <a:endParaRPr lang="en-US"/>
          </a:p>
        </p:txBody>
      </p:sp>
    </p:spTree>
    <p:extLst>
      <p:ext uri="{BB962C8B-B14F-4D97-AF65-F5344CB8AC3E}">
        <p14:creationId xmlns:p14="http://schemas.microsoft.com/office/powerpoint/2010/main" val="3595139643"/>
      </p:ext>
    </p:extLst>
  </p:cSld>
  <p:clrMap bg1="lt1" tx1="dk1" bg2="lt2" tx2="dk2" accent1="accent1" accent2="accent2" accent3="accent3" accent4="accent4" accent5="accent5" accent6="accent6" hlink="hlink" folHlink="folHlink"/>
  <p:sldLayoutIdLst>
    <p:sldLayoutId id="2147483730" r:id="rId1"/>
    <p:sldLayoutId id="2147483746" r:id="rId2"/>
    <p:sldLayoutId id="2147483747" r:id="rId3"/>
    <p:sldLayoutId id="2147483731" r:id="rId4"/>
    <p:sldLayoutId id="2147483743" r:id="rId5"/>
    <p:sldLayoutId id="2147483742" r:id="rId6"/>
    <p:sldLayoutId id="2147483744" r:id="rId7"/>
    <p:sldLayoutId id="2147483741" r:id="rId8"/>
    <p:sldLayoutId id="2147483745" r:id="rId9"/>
    <p:sldLayoutId id="2147483739" r:id="rId10"/>
    <p:sldLayoutId id="2147483750" r:id="rId11"/>
  </p:sldLayoutIdLst>
  <p:hf hdr="0" dt="0"/>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Helvetica Neue"/>
        </a:defRPr>
      </a:lvl1pPr>
    </p:titleStyle>
    <p:bodyStyle>
      <a:lvl1pPr marL="342900" indent="-342900" algn="l" defTabSz="457200" rtl="0" eaLnBrk="1" latinLnBrk="0" hangingPunct="1">
        <a:spcBef>
          <a:spcPct val="20000"/>
        </a:spcBef>
        <a:buFont typeface="Arial"/>
        <a:buChar char="•"/>
        <a:defRPr sz="2400" kern="1200">
          <a:solidFill>
            <a:schemeClr val="tx1">
              <a:lumMod val="65000"/>
              <a:lumOff val="35000"/>
            </a:schemeClr>
          </a:solidFill>
          <a:latin typeface="+mn-lt"/>
          <a:ea typeface="+mn-ea"/>
          <a:cs typeface="Helvetica Neue"/>
        </a:defRPr>
      </a:lvl1pPr>
      <a:lvl2pPr marL="742950" indent="-285750" algn="l" defTabSz="457200" rtl="0" eaLnBrk="1" latinLnBrk="0" hangingPunct="1">
        <a:spcBef>
          <a:spcPct val="20000"/>
        </a:spcBef>
        <a:buFont typeface="Arial"/>
        <a:buChar char="–"/>
        <a:defRPr sz="2000" kern="1200">
          <a:solidFill>
            <a:schemeClr val="tx1">
              <a:lumMod val="65000"/>
              <a:lumOff val="35000"/>
            </a:schemeClr>
          </a:solidFill>
          <a:latin typeface="+mn-lt"/>
          <a:ea typeface="+mn-ea"/>
          <a:cs typeface="Helvetica Neue"/>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mn-lt"/>
          <a:ea typeface="+mn-ea"/>
          <a:cs typeface="Helvetica Neue"/>
        </a:defRPr>
      </a:lvl3pPr>
      <a:lvl4pPr marL="1600200" indent="-228600" algn="l" defTabSz="457200" rtl="0" eaLnBrk="1" latinLnBrk="0" hangingPunct="1">
        <a:spcBef>
          <a:spcPct val="20000"/>
        </a:spcBef>
        <a:buFont typeface="Arial"/>
        <a:buChar char="–"/>
        <a:defRPr sz="1400" kern="1200">
          <a:solidFill>
            <a:schemeClr val="tx1">
              <a:lumMod val="65000"/>
              <a:lumOff val="35000"/>
            </a:schemeClr>
          </a:solidFill>
          <a:latin typeface="+mn-lt"/>
          <a:ea typeface="+mn-ea"/>
          <a:cs typeface="Helvetica Neue"/>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48728" y="2649616"/>
            <a:ext cx="7772400" cy="2536221"/>
          </a:xfrm>
        </p:spPr>
        <p:txBody>
          <a:bodyPr>
            <a:normAutofit/>
          </a:bodyPr>
          <a:lstStyle/>
          <a:p>
            <a:pPr algn="ctr"/>
            <a:r>
              <a:rPr lang="pt-BR" sz="4400" b="1" kern="0" dirty="0">
                <a:solidFill>
                  <a:schemeClr val="bg1"/>
                </a:solidFill>
                <a:latin typeface="Trebuchet MS" pitchFamily="34" charset="0"/>
              </a:rPr>
              <a:t>Teoria dos Conjuntos </a:t>
            </a:r>
            <a:endParaRPr lang="en-US" sz="4400" dirty="0">
              <a:solidFill>
                <a:schemeClr val="bg1"/>
              </a:solidFill>
              <a:latin typeface="Helvetica Neue"/>
            </a:endParaRPr>
          </a:p>
        </p:txBody>
      </p:sp>
      <p:sp>
        <p:nvSpPr>
          <p:cNvPr id="4" name="Slide Number Placeholder 3"/>
          <p:cNvSpPr>
            <a:spLocks noGrp="1"/>
          </p:cNvSpPr>
          <p:nvPr>
            <p:ph type="sldNum" sz="quarter" idx="12"/>
          </p:nvPr>
        </p:nvSpPr>
        <p:spPr/>
        <p:txBody>
          <a:bodyPr/>
          <a:lstStyle/>
          <a:p>
            <a:fld id="{CCC0BE50-9580-1644-ABBA-0190CD2B65B9}" type="slidenum">
              <a:rPr lang="en-US" smtClean="0"/>
              <a:pPr/>
              <a:t>1</a:t>
            </a:fld>
            <a:endParaRPr lang="en-US" dirty="0"/>
          </a:p>
        </p:txBody>
      </p:sp>
      <p:sp>
        <p:nvSpPr>
          <p:cNvPr id="6" name="Title 4">
            <a:extLst>
              <a:ext uri="{FF2B5EF4-FFF2-40B4-BE49-F238E27FC236}">
                <a16:creationId xmlns:a16="http://schemas.microsoft.com/office/drawing/2014/main" xmlns="" id="{DA5066A9-7DF0-4F31-9159-84BD953DF008}"/>
              </a:ext>
            </a:extLst>
          </p:cNvPr>
          <p:cNvSpPr txBox="1">
            <a:spLocks/>
          </p:cNvSpPr>
          <p:nvPr/>
        </p:nvSpPr>
        <p:spPr>
          <a:xfrm>
            <a:off x="848728" y="5185838"/>
            <a:ext cx="7772400" cy="1353074"/>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3600" kern="1200" baseline="0">
                <a:solidFill>
                  <a:schemeClr val="accent1">
                    <a:lumMod val="60000"/>
                    <a:lumOff val="40000"/>
                  </a:schemeClr>
                </a:solidFill>
                <a:latin typeface="+mj-lt"/>
                <a:ea typeface="+mj-ea"/>
                <a:cs typeface="Helvetica Neue"/>
              </a:defRPr>
            </a:lvl1pPr>
          </a:lstStyle>
          <a:p>
            <a:r>
              <a:rPr lang="en-US" dirty="0">
                <a:latin typeface="Helvetica Neue"/>
              </a:rPr>
              <a:t>Renata Ávila</a:t>
            </a:r>
          </a:p>
        </p:txBody>
      </p:sp>
    </p:spTree>
    <p:extLst>
      <p:ext uri="{BB962C8B-B14F-4D97-AF65-F5344CB8AC3E}">
        <p14:creationId xmlns:p14="http://schemas.microsoft.com/office/powerpoint/2010/main" val="2832020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CFABCAB7-E299-44F2-8414-B54FF3FA6561}"/>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dirty="0">
                <a:solidFill>
                  <a:srgbClr val="004D84"/>
                </a:solidFill>
                <a:latin typeface="Trebuchet MS" panose="020B0603020202020204" pitchFamily="34" charset="0"/>
              </a:rPr>
              <a:t>Relação de Pertinência</a:t>
            </a:r>
          </a:p>
        </p:txBody>
      </p:sp>
      <p:sp>
        <p:nvSpPr>
          <p:cNvPr id="19459" name="Content Placeholder 2">
            <a:extLst>
              <a:ext uri="{FF2B5EF4-FFF2-40B4-BE49-F238E27FC236}">
                <a16:creationId xmlns:a16="http://schemas.microsoft.com/office/drawing/2014/main" xmlns="" id="{C2CDE6B3-2978-4367-8485-4B1282D467EB}"/>
              </a:ext>
            </a:extLst>
          </p:cNvPr>
          <p:cNvSpPr>
            <a:spLocks noGrp="1"/>
          </p:cNvSpPr>
          <p:nvPr>
            <p:ph idx="1"/>
          </p:nvPr>
        </p:nvSpPr>
        <p:spPr bwMode="auto">
          <a:xfrm>
            <a:off x="457200" y="19748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dirty="0">
                <a:solidFill>
                  <a:srgbClr val="004D84"/>
                </a:solidFill>
                <a:latin typeface="Trebuchet MS" panose="020B0603020202020204" pitchFamily="34" charset="0"/>
              </a:rPr>
              <a:t> De um  modo geral, para relacionar </a:t>
            </a:r>
            <a:r>
              <a:rPr lang="pt-BR" altLang="pt-BR" b="1" dirty="0">
                <a:solidFill>
                  <a:srgbClr val="004D84"/>
                </a:solidFill>
                <a:latin typeface="Trebuchet MS" panose="020B0603020202020204" pitchFamily="34" charset="0"/>
              </a:rPr>
              <a:t>elemento e conjunto</a:t>
            </a:r>
            <a:r>
              <a:rPr lang="pt-BR" altLang="pt-BR" dirty="0">
                <a:solidFill>
                  <a:srgbClr val="004D84"/>
                </a:solidFill>
                <a:latin typeface="Trebuchet MS" panose="020B0603020202020204" pitchFamily="34" charset="0"/>
              </a:rPr>
              <a:t>, só se pode usar os símbolos:</a:t>
            </a:r>
          </a:p>
          <a:p>
            <a:pPr>
              <a:buFontTx/>
              <a:buNone/>
            </a:pPr>
            <a:endParaRPr lang="pt-BR" altLang="pt-BR" dirty="0">
              <a:solidFill>
                <a:srgbClr val="004D84"/>
              </a:solidFill>
              <a:latin typeface="Trebuchet MS" panose="020B0603020202020204" pitchFamily="34" charset="0"/>
            </a:endParaRPr>
          </a:p>
          <a:p>
            <a:pPr>
              <a:buFontTx/>
              <a:buNone/>
            </a:pPr>
            <a:r>
              <a:rPr lang="pt-BR" altLang="pt-BR" dirty="0">
                <a:solidFill>
                  <a:srgbClr val="004D84"/>
                </a:solidFill>
                <a:latin typeface="Trebuchet MS" panose="020B0603020202020204" pitchFamily="34" charset="0"/>
              </a:rPr>
              <a:t> </a:t>
            </a:r>
            <a:r>
              <a:rPr lang="pt-BR" altLang="pt-BR" sz="3200" b="1" dirty="0">
                <a:solidFill>
                  <a:srgbClr val="004D84"/>
                </a:solidFill>
                <a:latin typeface="Trebuchet MS" panose="020B0603020202020204" pitchFamily="34" charset="0"/>
                <a:sym typeface="Symbol" panose="05050102010706020507" pitchFamily="18" charset="2"/>
              </a:rPr>
              <a:t></a:t>
            </a:r>
            <a:r>
              <a:rPr lang="pt-BR" altLang="pt-BR" sz="3200" b="1" dirty="0">
                <a:solidFill>
                  <a:srgbClr val="004D84"/>
                </a:solidFill>
                <a:latin typeface="Trebuchet MS" panose="020B0603020202020204" pitchFamily="34" charset="0"/>
              </a:rPr>
              <a:t> </a:t>
            </a:r>
            <a:r>
              <a:rPr lang="pt-BR" altLang="pt-BR" dirty="0">
                <a:solidFill>
                  <a:srgbClr val="004D84"/>
                </a:solidFill>
                <a:latin typeface="Trebuchet MS" panose="020B0603020202020204" pitchFamily="34" charset="0"/>
              </a:rPr>
              <a:t>(pertence)    e    </a:t>
            </a:r>
            <a:r>
              <a:rPr lang="pt-BR" altLang="pt-BR" sz="3200" b="1" dirty="0">
                <a:solidFill>
                  <a:srgbClr val="004D84"/>
                </a:solidFill>
                <a:latin typeface="Trebuchet MS" panose="020B0603020202020204" pitchFamily="34" charset="0"/>
                <a:sym typeface="Symbol" panose="05050102010706020507" pitchFamily="18" charset="2"/>
              </a:rPr>
              <a:t></a:t>
            </a:r>
            <a:r>
              <a:rPr lang="pt-BR" altLang="pt-BR" dirty="0">
                <a:solidFill>
                  <a:srgbClr val="004D84"/>
                </a:solidFill>
                <a:latin typeface="Trebuchet MS" panose="020B0603020202020204" pitchFamily="34" charset="0"/>
              </a:rPr>
              <a:t> (não pertence)</a:t>
            </a:r>
          </a:p>
          <a:p>
            <a:endParaRPr lang="pt-BR" altLang="pt-BR" dirty="0">
              <a:solidFill>
                <a:srgbClr val="004D84"/>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EA45C1C7-920C-40D6-9520-787CCA4D6C20}"/>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Tipos de Conjuntos</a:t>
            </a:r>
          </a:p>
        </p:txBody>
      </p:sp>
      <p:sp>
        <p:nvSpPr>
          <p:cNvPr id="3" name="Content Placeholder 2">
            <a:extLst>
              <a:ext uri="{FF2B5EF4-FFF2-40B4-BE49-F238E27FC236}">
                <a16:creationId xmlns:a16="http://schemas.microsoft.com/office/drawing/2014/main" xmlns="" id="{71C925CB-7D93-4E67-9761-EE0CFDE87D00}"/>
              </a:ext>
            </a:extLst>
          </p:cNvPr>
          <p:cNvSpPr>
            <a:spLocks noGrp="1"/>
          </p:cNvSpPr>
          <p:nvPr>
            <p:ph idx="1"/>
          </p:nvPr>
        </p:nvSpPr>
        <p:spPr>
          <a:xfrm>
            <a:off x="457200" y="2347913"/>
            <a:ext cx="8229600" cy="3867150"/>
          </a:xfrm>
        </p:spPr>
        <p:txBody>
          <a:bodyPr/>
          <a:lstStyle/>
          <a:p>
            <a:pPr>
              <a:buFontTx/>
              <a:buNone/>
              <a:defRPr/>
            </a:pPr>
            <a:r>
              <a:rPr lang="pt-BR" dirty="0">
                <a:solidFill>
                  <a:srgbClr val="004D84"/>
                </a:solidFill>
                <a:latin typeface="Trebuchet MS" pitchFamily="34" charset="0"/>
              </a:rPr>
              <a:t>Conjunto unitário é aquele formado por um único elemento.</a:t>
            </a:r>
          </a:p>
          <a:p>
            <a:pPr>
              <a:buFontTx/>
              <a:buNone/>
              <a:defRPr/>
            </a:pPr>
            <a:r>
              <a:rPr lang="pt-BR" dirty="0">
                <a:solidFill>
                  <a:srgbClr val="004D84"/>
                </a:solidFill>
                <a:latin typeface="Trebuchet MS" pitchFamily="34" charset="0"/>
              </a:rPr>
              <a:t> </a:t>
            </a:r>
          </a:p>
          <a:p>
            <a:pPr>
              <a:buFontTx/>
              <a:buNone/>
              <a:defRPr/>
            </a:pPr>
            <a:r>
              <a:rPr lang="pt-BR" dirty="0">
                <a:solidFill>
                  <a:srgbClr val="004D84"/>
                </a:solidFill>
                <a:latin typeface="Trebuchet MS" pitchFamily="34" charset="0"/>
              </a:rPr>
              <a:t>Exemplos:</a:t>
            </a:r>
          </a:p>
          <a:p>
            <a:pPr>
              <a:buFontTx/>
              <a:buNone/>
              <a:defRPr/>
            </a:pPr>
            <a:endParaRPr lang="pt-BR" dirty="0">
              <a:solidFill>
                <a:srgbClr val="004D84"/>
              </a:solidFill>
              <a:latin typeface="Trebuchet MS" pitchFamily="34" charset="0"/>
            </a:endParaRPr>
          </a:p>
          <a:p>
            <a:pPr marL="0" indent="0">
              <a:buNone/>
              <a:defRPr/>
            </a:pPr>
            <a:r>
              <a:rPr lang="pt-BR" dirty="0">
                <a:solidFill>
                  <a:srgbClr val="004D84"/>
                </a:solidFill>
                <a:latin typeface="Trebuchet MS" pitchFamily="34" charset="0"/>
              </a:rPr>
              <a:t>C = {5}      </a:t>
            </a:r>
          </a:p>
          <a:p>
            <a:pPr marL="457200" indent="-457200">
              <a:buFontTx/>
              <a:buAutoNum type="alphaLcParenBoth"/>
              <a:defRPr/>
            </a:pPr>
            <a:endParaRPr lang="pt-BR" dirty="0">
              <a:solidFill>
                <a:srgbClr val="004D84"/>
              </a:solidFill>
              <a:latin typeface="Trebuchet MS" pitchFamily="34" charset="0"/>
            </a:endParaRPr>
          </a:p>
          <a:p>
            <a:pPr>
              <a:buFontTx/>
              <a:buNone/>
              <a:defRPr/>
            </a:pPr>
            <a:r>
              <a:rPr lang="pt-BR" dirty="0">
                <a:solidFill>
                  <a:srgbClr val="004D84"/>
                </a:solidFill>
                <a:latin typeface="Trebuchet MS" pitchFamily="34" charset="0"/>
              </a:rPr>
              <a:t>B = {uva}</a:t>
            </a:r>
          </a:p>
          <a:p>
            <a:pPr>
              <a:buFontTx/>
              <a:buNone/>
              <a:defRPr/>
            </a:pPr>
            <a:endParaRPr lang="pt-BR" dirty="0">
              <a:solidFill>
                <a:srgbClr val="004D84"/>
              </a:solidFill>
              <a:latin typeface="Trebuchet MS" pitchFamily="34" charset="0"/>
            </a:endParaRPr>
          </a:p>
        </p:txBody>
      </p:sp>
      <p:sp>
        <p:nvSpPr>
          <p:cNvPr id="5" name="Rectangle 4">
            <a:extLst>
              <a:ext uri="{FF2B5EF4-FFF2-40B4-BE49-F238E27FC236}">
                <a16:creationId xmlns:a16="http://schemas.microsoft.com/office/drawing/2014/main" xmlns="" id="{8FBA8A28-D160-47E1-AF4C-C24B535D4CC1}"/>
              </a:ext>
            </a:extLst>
          </p:cNvPr>
          <p:cNvSpPr/>
          <p:nvPr/>
        </p:nvSpPr>
        <p:spPr>
          <a:xfrm>
            <a:off x="539552" y="1549227"/>
            <a:ext cx="4032448" cy="698376"/>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marL="0" lvl="1" algn="ctr">
              <a:defRPr/>
            </a:pPr>
            <a:r>
              <a:rPr lang="pt-BR" sz="2800" b="1" dirty="0">
                <a:solidFill>
                  <a:srgbClr val="004D84"/>
                </a:solidFill>
                <a:cs typeface="Arial" pitchFamily="34" charset="0"/>
              </a:rPr>
              <a:t>1. </a:t>
            </a:r>
            <a:r>
              <a:rPr lang="pt-BR" sz="2800" b="1" dirty="0">
                <a:solidFill>
                  <a:srgbClr val="004D84"/>
                </a:solidFill>
                <a:latin typeface="Trebuchet MS" pitchFamily="34" charset="0"/>
                <a:cs typeface="Arial" pitchFamily="34" charset="0"/>
              </a:rPr>
              <a:t>Conjunto unitário</a:t>
            </a:r>
            <a:endParaRPr lang="pt-BR" sz="2800" dirty="0">
              <a:solidFill>
                <a:srgbClr val="004D84"/>
              </a:solidFill>
              <a:latin typeface="Trebuchet MS"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90169A7F-390F-445E-982E-DB4B2A1C30B2}"/>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Tipos de Conjuntos</a:t>
            </a:r>
          </a:p>
        </p:txBody>
      </p:sp>
      <p:sp>
        <p:nvSpPr>
          <p:cNvPr id="21507" name="Content Placeholder 2">
            <a:extLst>
              <a:ext uri="{FF2B5EF4-FFF2-40B4-BE49-F238E27FC236}">
                <a16:creationId xmlns:a16="http://schemas.microsoft.com/office/drawing/2014/main" xmlns="" id="{407847F5-C477-4993-97CC-7194A681342C}"/>
              </a:ext>
            </a:extLst>
          </p:cNvPr>
          <p:cNvSpPr>
            <a:spLocks noGrp="1"/>
          </p:cNvSpPr>
          <p:nvPr>
            <p:ph idx="1"/>
          </p:nvPr>
        </p:nvSpPr>
        <p:spPr bwMode="auto">
          <a:xfrm>
            <a:off x="457200" y="2347913"/>
            <a:ext cx="8229600" cy="3867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dirty="0">
                <a:solidFill>
                  <a:srgbClr val="004D84"/>
                </a:solidFill>
                <a:latin typeface="Trebuchet MS" panose="020B0603020202020204" pitchFamily="34" charset="0"/>
              </a:rPr>
              <a:t>Conjunto vazio é o conjunto que não possui elemento algum.  Representa-se o vazio por </a:t>
            </a:r>
            <a:r>
              <a:rPr lang="pt-BR" altLang="pt-BR" dirty="0">
                <a:solidFill>
                  <a:srgbClr val="004D84"/>
                </a:solidFill>
                <a:latin typeface="Trebuchet MS" panose="020B0603020202020204" pitchFamily="34" charset="0"/>
                <a:sym typeface="Symbol" panose="05050102010706020507" pitchFamily="18" charset="2"/>
              </a:rPr>
              <a:t></a:t>
            </a:r>
            <a:r>
              <a:rPr lang="pt-BR" altLang="pt-BR" dirty="0">
                <a:solidFill>
                  <a:srgbClr val="004D84"/>
                </a:solidFill>
                <a:latin typeface="Trebuchet MS" panose="020B0603020202020204" pitchFamily="34" charset="0"/>
              </a:rPr>
              <a:t> ou { }.</a:t>
            </a:r>
          </a:p>
          <a:p>
            <a:pPr>
              <a:buFontTx/>
              <a:buNone/>
            </a:pPr>
            <a:r>
              <a:rPr lang="pt-BR" altLang="pt-BR" dirty="0">
                <a:solidFill>
                  <a:srgbClr val="004D84"/>
                </a:solidFill>
                <a:latin typeface="Trebuchet MS" panose="020B0603020202020204" pitchFamily="34" charset="0"/>
              </a:rPr>
              <a:t> </a:t>
            </a:r>
          </a:p>
          <a:p>
            <a:pPr>
              <a:buFontTx/>
              <a:buNone/>
            </a:pPr>
            <a:r>
              <a:rPr lang="pt-BR" altLang="pt-BR" dirty="0">
                <a:solidFill>
                  <a:srgbClr val="004D84"/>
                </a:solidFill>
                <a:latin typeface="Trebuchet MS" panose="020B0603020202020204" pitchFamily="34" charset="0"/>
              </a:rPr>
              <a:t>Exemplos:</a:t>
            </a:r>
          </a:p>
          <a:p>
            <a:pPr>
              <a:buFontTx/>
              <a:buNone/>
            </a:pPr>
            <a:r>
              <a:rPr lang="pt-BR" altLang="pt-BR" dirty="0">
                <a:solidFill>
                  <a:srgbClr val="004D84"/>
                </a:solidFill>
                <a:latin typeface="Trebuchet MS" panose="020B0603020202020204" pitchFamily="34" charset="0"/>
              </a:rPr>
              <a:t>D = </a:t>
            </a:r>
            <a:r>
              <a:rPr lang="pt-BR" altLang="pt-BR" dirty="0">
                <a:solidFill>
                  <a:srgbClr val="004D84"/>
                </a:solidFill>
                <a:latin typeface="Trebuchet MS" panose="020B0603020202020204" pitchFamily="34" charset="0"/>
                <a:sym typeface="Symbol" panose="05050102010706020507" pitchFamily="18" charset="2"/>
              </a:rPr>
              <a:t></a:t>
            </a:r>
          </a:p>
          <a:p>
            <a:pPr>
              <a:buFontTx/>
              <a:buNone/>
            </a:pPr>
            <a:endParaRPr lang="pt-BR" altLang="pt-BR" dirty="0">
              <a:solidFill>
                <a:srgbClr val="004D84"/>
              </a:solidFill>
              <a:latin typeface="Trebuchet MS" panose="020B0603020202020204" pitchFamily="34" charset="0"/>
            </a:endParaRPr>
          </a:p>
          <a:p>
            <a:pPr>
              <a:buFontTx/>
              <a:buNone/>
            </a:pPr>
            <a:r>
              <a:rPr lang="pt-BR" altLang="pt-BR" dirty="0">
                <a:solidFill>
                  <a:srgbClr val="004D84"/>
                </a:solidFill>
                <a:latin typeface="Trebuchet MS" panose="020B0603020202020204" pitchFamily="34" charset="0"/>
              </a:rPr>
              <a:t>E = { }</a:t>
            </a:r>
          </a:p>
          <a:p>
            <a:pPr>
              <a:buFontTx/>
              <a:buNone/>
            </a:pPr>
            <a:r>
              <a:rPr lang="pt-BR" altLang="pt-BR" dirty="0">
                <a:solidFill>
                  <a:srgbClr val="004D84"/>
                </a:solidFill>
                <a:latin typeface="Trebuchet MS" panose="020B0603020202020204" pitchFamily="34" charset="0"/>
              </a:rPr>
              <a:t> </a:t>
            </a:r>
          </a:p>
          <a:p>
            <a:pPr>
              <a:buFontTx/>
              <a:buNone/>
            </a:pPr>
            <a:endParaRPr lang="pt-BR" altLang="pt-BR" dirty="0">
              <a:solidFill>
                <a:srgbClr val="004D84"/>
              </a:solidFill>
              <a:latin typeface="Trebuchet MS" panose="020B0603020202020204" pitchFamily="34" charset="0"/>
            </a:endParaRPr>
          </a:p>
        </p:txBody>
      </p:sp>
      <p:sp>
        <p:nvSpPr>
          <p:cNvPr id="4" name="Rectangle 3">
            <a:extLst>
              <a:ext uri="{FF2B5EF4-FFF2-40B4-BE49-F238E27FC236}">
                <a16:creationId xmlns:a16="http://schemas.microsoft.com/office/drawing/2014/main" xmlns="" id="{6F388C9A-7642-4951-883D-485659B3F77E}"/>
              </a:ext>
            </a:extLst>
          </p:cNvPr>
          <p:cNvSpPr/>
          <p:nvPr/>
        </p:nvSpPr>
        <p:spPr>
          <a:xfrm>
            <a:off x="539552" y="1487555"/>
            <a:ext cx="4032448" cy="698376"/>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marL="0" lvl="1" algn="ctr">
              <a:defRPr/>
            </a:pPr>
            <a:r>
              <a:rPr lang="pt-BR" sz="2800" b="1" dirty="0">
                <a:solidFill>
                  <a:srgbClr val="004D84"/>
                </a:solidFill>
                <a:latin typeface="Trebuchet MS" pitchFamily="34" charset="0"/>
                <a:cs typeface="Arial" pitchFamily="34" charset="0"/>
              </a:rPr>
              <a:t>2. Conjunto vazio</a:t>
            </a:r>
            <a:endParaRPr lang="pt-BR" sz="2800" dirty="0">
              <a:solidFill>
                <a:srgbClr val="004D84"/>
              </a:solidFill>
              <a:latin typeface="Trebuchet MS"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B586F466-9BBA-43D3-9958-FCF766293A96}"/>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Tipos de Conjuntos</a:t>
            </a:r>
          </a:p>
        </p:txBody>
      </p:sp>
      <p:sp>
        <p:nvSpPr>
          <p:cNvPr id="22531" name="Content Placeholder 2">
            <a:extLst>
              <a:ext uri="{FF2B5EF4-FFF2-40B4-BE49-F238E27FC236}">
                <a16:creationId xmlns:a16="http://schemas.microsoft.com/office/drawing/2014/main" xmlns="" id="{DC83AC8F-1027-4CAC-9E64-9B0A1AC226B4}"/>
              </a:ext>
            </a:extLst>
          </p:cNvPr>
          <p:cNvSpPr>
            <a:spLocks noGrp="1"/>
          </p:cNvSpPr>
          <p:nvPr>
            <p:ph idx="1"/>
          </p:nvPr>
        </p:nvSpPr>
        <p:spPr bwMode="auto">
          <a:xfrm>
            <a:off x="457200" y="2279650"/>
            <a:ext cx="8229600" cy="3935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dirty="0">
                <a:solidFill>
                  <a:srgbClr val="004D84"/>
                </a:solidFill>
                <a:latin typeface="Trebuchet MS" panose="020B0603020202020204" pitchFamily="34" charset="0"/>
              </a:rPr>
              <a:t>Conjunto finito é aquele que conseguimos chegar ao “fim” da contagem de seus elementos.</a:t>
            </a:r>
          </a:p>
          <a:p>
            <a:pPr>
              <a:buFontTx/>
              <a:buNone/>
            </a:pPr>
            <a:r>
              <a:rPr lang="pt-BR" altLang="pt-BR" dirty="0">
                <a:solidFill>
                  <a:srgbClr val="004D84"/>
                </a:solidFill>
                <a:latin typeface="Trebuchet MS" panose="020B0603020202020204" pitchFamily="34" charset="0"/>
              </a:rPr>
              <a:t> </a:t>
            </a:r>
          </a:p>
          <a:p>
            <a:pPr>
              <a:buFontTx/>
              <a:buNone/>
            </a:pPr>
            <a:r>
              <a:rPr lang="pt-BR" altLang="pt-BR" dirty="0">
                <a:solidFill>
                  <a:srgbClr val="004D84"/>
                </a:solidFill>
                <a:latin typeface="Trebuchet MS" panose="020B0603020202020204" pitchFamily="34" charset="0"/>
              </a:rPr>
              <a:t>Exemplos: </a:t>
            </a:r>
          </a:p>
          <a:p>
            <a:pPr>
              <a:buFontTx/>
              <a:buNone/>
            </a:pPr>
            <a:r>
              <a:rPr lang="pt-BR" altLang="pt-BR" dirty="0">
                <a:solidFill>
                  <a:srgbClr val="004D84"/>
                </a:solidFill>
                <a:latin typeface="Trebuchet MS" panose="020B0603020202020204" pitchFamily="34" charset="0"/>
              </a:rPr>
              <a:t>B = {1, 2, 3, 4}</a:t>
            </a:r>
          </a:p>
          <a:p>
            <a:pPr>
              <a:buFontTx/>
              <a:buNone/>
            </a:pPr>
            <a:r>
              <a:rPr lang="pt-BR" altLang="pt-BR" dirty="0">
                <a:solidFill>
                  <a:srgbClr val="004D84"/>
                </a:solidFill>
                <a:latin typeface="Trebuchet MS" panose="020B0603020202020204" pitchFamily="34" charset="0"/>
              </a:rPr>
              <a:t>D = {mouse, teclado, impressora}</a:t>
            </a:r>
          </a:p>
          <a:p>
            <a:pPr>
              <a:buFontTx/>
              <a:buNone/>
            </a:pPr>
            <a:r>
              <a:rPr lang="pt-BR" altLang="pt-BR" dirty="0">
                <a:solidFill>
                  <a:srgbClr val="004D84"/>
                </a:solidFill>
                <a:latin typeface="Trebuchet MS" panose="020B0603020202020204" pitchFamily="34" charset="0"/>
              </a:rPr>
              <a:t> </a:t>
            </a:r>
          </a:p>
          <a:p>
            <a:pPr>
              <a:buFontTx/>
              <a:buNone/>
            </a:pPr>
            <a:endParaRPr lang="pt-BR" altLang="pt-BR" dirty="0">
              <a:solidFill>
                <a:srgbClr val="004D84"/>
              </a:solidFill>
              <a:latin typeface="Trebuchet MS" panose="020B0603020202020204" pitchFamily="34" charset="0"/>
            </a:endParaRPr>
          </a:p>
        </p:txBody>
      </p:sp>
      <p:sp>
        <p:nvSpPr>
          <p:cNvPr id="4" name="Rectangle 3">
            <a:extLst>
              <a:ext uri="{FF2B5EF4-FFF2-40B4-BE49-F238E27FC236}">
                <a16:creationId xmlns:a16="http://schemas.microsoft.com/office/drawing/2014/main" xmlns="" id="{4181BBE2-33A3-43D3-B8D9-6716599E3084}"/>
              </a:ext>
            </a:extLst>
          </p:cNvPr>
          <p:cNvSpPr/>
          <p:nvPr/>
        </p:nvSpPr>
        <p:spPr>
          <a:xfrm>
            <a:off x="539552" y="1473932"/>
            <a:ext cx="4032448" cy="698376"/>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marL="0" lvl="1" algn="ctr">
              <a:defRPr/>
            </a:pPr>
            <a:r>
              <a:rPr lang="pt-BR" sz="2800" b="1" dirty="0">
                <a:solidFill>
                  <a:srgbClr val="004D84"/>
                </a:solidFill>
                <a:latin typeface="Trebuchet MS" pitchFamily="34" charset="0"/>
                <a:cs typeface="Arial" pitchFamily="34" charset="0"/>
              </a:rPr>
              <a:t>3. Conjunto finito</a:t>
            </a:r>
            <a:endParaRPr lang="pt-BR" sz="2800" dirty="0">
              <a:solidFill>
                <a:srgbClr val="004D84"/>
              </a:solidFill>
              <a:latin typeface="Trebuchet MS"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B8795926-567A-4175-9E7F-5A9B07985667}"/>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Tipos de Conjuntos</a:t>
            </a:r>
          </a:p>
        </p:txBody>
      </p:sp>
      <p:sp>
        <p:nvSpPr>
          <p:cNvPr id="23555" name="Content Placeholder 2">
            <a:extLst>
              <a:ext uri="{FF2B5EF4-FFF2-40B4-BE49-F238E27FC236}">
                <a16:creationId xmlns:a16="http://schemas.microsoft.com/office/drawing/2014/main" xmlns="" id="{D8693987-231C-40BA-BAEE-53B371CFAEB5}"/>
              </a:ext>
            </a:extLst>
          </p:cNvPr>
          <p:cNvSpPr>
            <a:spLocks noGrp="1"/>
          </p:cNvSpPr>
          <p:nvPr>
            <p:ph idx="1"/>
          </p:nvPr>
        </p:nvSpPr>
        <p:spPr bwMode="auto">
          <a:xfrm>
            <a:off x="457200" y="2374900"/>
            <a:ext cx="8229600" cy="3840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a:solidFill>
                  <a:srgbClr val="004D84"/>
                </a:solidFill>
                <a:latin typeface="Trebuchet MS" panose="020B0603020202020204" pitchFamily="34" charset="0"/>
              </a:rPr>
              <a:t>Conjunto infinito é aquele que, se contarmos seus elementos um a um, jamais chegaremos ao “fim” da contagem.</a:t>
            </a:r>
          </a:p>
          <a:p>
            <a:pPr>
              <a:buFontTx/>
              <a:buNone/>
            </a:pPr>
            <a:r>
              <a:rPr lang="pt-BR" altLang="pt-BR">
                <a:solidFill>
                  <a:srgbClr val="004D84"/>
                </a:solidFill>
                <a:latin typeface="Trebuchet MS" panose="020B0603020202020204" pitchFamily="34" charset="0"/>
              </a:rPr>
              <a:t> </a:t>
            </a:r>
          </a:p>
          <a:p>
            <a:pPr>
              <a:buFontTx/>
              <a:buNone/>
            </a:pPr>
            <a:r>
              <a:rPr lang="pt-BR" altLang="pt-BR">
                <a:solidFill>
                  <a:srgbClr val="004D84"/>
                </a:solidFill>
                <a:latin typeface="Trebuchet MS" panose="020B0603020202020204" pitchFamily="34" charset="0"/>
              </a:rPr>
              <a:t>Exemplos:</a:t>
            </a:r>
          </a:p>
          <a:p>
            <a:pPr>
              <a:buFontTx/>
              <a:buNone/>
            </a:pPr>
            <a:r>
              <a:rPr lang="pt-BR" altLang="pt-BR">
                <a:solidFill>
                  <a:srgbClr val="004D84"/>
                </a:solidFill>
                <a:latin typeface="Trebuchet MS" panose="020B0603020202020204" pitchFamily="34" charset="0"/>
              </a:rPr>
              <a:t>N = {0, 1, 2, 3, 4, ...} </a:t>
            </a:r>
          </a:p>
          <a:p>
            <a:pPr>
              <a:buFontTx/>
              <a:buNone/>
            </a:pPr>
            <a:endParaRPr lang="pt-BR" altLang="pt-BR">
              <a:solidFill>
                <a:srgbClr val="004D84"/>
              </a:solidFill>
              <a:latin typeface="Trebuchet MS" panose="020B0603020202020204" pitchFamily="34" charset="0"/>
            </a:endParaRPr>
          </a:p>
          <a:p>
            <a:pPr>
              <a:buFontTx/>
              <a:buNone/>
            </a:pPr>
            <a:r>
              <a:rPr lang="pt-BR" altLang="pt-BR">
                <a:solidFill>
                  <a:srgbClr val="004D84"/>
                </a:solidFill>
                <a:latin typeface="Trebuchet MS" panose="020B0603020202020204" pitchFamily="34" charset="0"/>
              </a:rPr>
              <a:t>A = { x </a:t>
            </a:r>
            <a:r>
              <a:rPr lang="pt-BR" altLang="pt-BR">
                <a:solidFill>
                  <a:srgbClr val="004D84"/>
                </a:solidFill>
                <a:latin typeface="Trebuchet MS" panose="020B0603020202020204" pitchFamily="34" charset="0"/>
                <a:sym typeface="Symbol" panose="05050102010706020507" pitchFamily="18" charset="2"/>
              </a:rPr>
              <a:t></a:t>
            </a:r>
            <a:r>
              <a:rPr lang="pt-BR" altLang="pt-BR">
                <a:solidFill>
                  <a:srgbClr val="004D84"/>
                </a:solidFill>
                <a:latin typeface="Trebuchet MS" panose="020B0603020202020204" pitchFamily="34" charset="0"/>
              </a:rPr>
              <a:t> N | x é par} = {0, 2, 4, 6, ...}</a:t>
            </a:r>
          </a:p>
          <a:p>
            <a:pPr>
              <a:buFontTx/>
              <a:buNone/>
            </a:pPr>
            <a:r>
              <a:rPr lang="pt-BR" altLang="pt-BR">
                <a:solidFill>
                  <a:srgbClr val="004D84"/>
                </a:solidFill>
                <a:latin typeface="Trebuchet MS" panose="020B0603020202020204" pitchFamily="34" charset="0"/>
              </a:rPr>
              <a:t> </a:t>
            </a:r>
          </a:p>
          <a:p>
            <a:pPr>
              <a:buFontTx/>
              <a:buNone/>
            </a:pPr>
            <a:endParaRPr lang="pt-BR" altLang="pt-BR">
              <a:solidFill>
                <a:srgbClr val="004D84"/>
              </a:solidFill>
              <a:latin typeface="Trebuchet MS" panose="020B0603020202020204" pitchFamily="34" charset="0"/>
            </a:endParaRPr>
          </a:p>
        </p:txBody>
      </p:sp>
      <p:sp>
        <p:nvSpPr>
          <p:cNvPr id="4" name="Rectangle 3">
            <a:extLst>
              <a:ext uri="{FF2B5EF4-FFF2-40B4-BE49-F238E27FC236}">
                <a16:creationId xmlns:a16="http://schemas.microsoft.com/office/drawing/2014/main" xmlns="" id="{B6907774-94D4-47A2-93A3-4C9DA992D5A6}"/>
              </a:ext>
            </a:extLst>
          </p:cNvPr>
          <p:cNvSpPr/>
          <p:nvPr/>
        </p:nvSpPr>
        <p:spPr>
          <a:xfrm>
            <a:off x="539552" y="1481900"/>
            <a:ext cx="4032448" cy="698376"/>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marL="0" lvl="1" algn="ctr">
              <a:defRPr/>
            </a:pPr>
            <a:r>
              <a:rPr lang="pt-BR" sz="2800" b="1" dirty="0">
                <a:solidFill>
                  <a:srgbClr val="004D84"/>
                </a:solidFill>
                <a:latin typeface="Trebuchet MS" pitchFamily="34" charset="0"/>
                <a:cs typeface="Arial" pitchFamily="34" charset="0"/>
              </a:rPr>
              <a:t>4. Conjunto infinito</a:t>
            </a:r>
            <a:endParaRPr lang="pt-BR" sz="2800" dirty="0">
              <a:solidFill>
                <a:srgbClr val="004D84"/>
              </a:solidFill>
              <a:latin typeface="Trebuchet MS"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2CA23245-DEC1-4F5C-BB28-6CD5D1016EFA}"/>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Conjuntos Iguais</a:t>
            </a:r>
          </a:p>
        </p:txBody>
      </p:sp>
      <p:sp>
        <p:nvSpPr>
          <p:cNvPr id="24579" name="Content Placeholder 2">
            <a:extLst>
              <a:ext uri="{FF2B5EF4-FFF2-40B4-BE49-F238E27FC236}">
                <a16:creationId xmlns:a16="http://schemas.microsoft.com/office/drawing/2014/main" xmlns="" id="{D43FFD1E-D22A-4CB4-96DB-4104F8FFE720}"/>
              </a:ext>
            </a:extLst>
          </p:cNvPr>
          <p:cNvSpPr>
            <a:spLocks noGrp="1"/>
          </p:cNvSpPr>
          <p:nvPr>
            <p:ph idx="1"/>
          </p:nvPr>
        </p:nvSpPr>
        <p:spPr bwMode="auto">
          <a:xfrm>
            <a:off x="468313" y="1309688"/>
            <a:ext cx="8229600" cy="470765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r>
              <a:rPr lang="pt-BR" altLang="pt-BR" dirty="0">
                <a:solidFill>
                  <a:srgbClr val="004D84"/>
                </a:solidFill>
                <a:latin typeface="Trebuchet MS" panose="020B0603020202020204" pitchFamily="34" charset="0"/>
              </a:rPr>
              <a:t>Dois ou mais conjuntos são iguais quando possuem os mesmos elementos.  </a:t>
            </a:r>
          </a:p>
          <a:p>
            <a:endParaRPr lang="pt-BR" altLang="pt-BR" dirty="0">
              <a:solidFill>
                <a:srgbClr val="004D84"/>
              </a:solidFill>
              <a:latin typeface="Trebuchet MS" panose="020B0603020202020204" pitchFamily="34" charset="0"/>
            </a:endParaRPr>
          </a:p>
          <a:p>
            <a:endParaRPr lang="pt-BR" altLang="pt-BR" dirty="0">
              <a:solidFill>
                <a:srgbClr val="004D84"/>
              </a:solidFill>
              <a:latin typeface="Trebuchet MS" panose="020B0603020202020204" pitchFamily="34" charset="0"/>
            </a:endParaRPr>
          </a:p>
          <a:p>
            <a:endParaRPr lang="pt-BR" altLang="pt-BR" dirty="0">
              <a:solidFill>
                <a:srgbClr val="004D84"/>
              </a:solidFill>
              <a:latin typeface="Trebuchet MS" panose="020B0603020202020204" pitchFamily="34" charset="0"/>
            </a:endParaRPr>
          </a:p>
          <a:p>
            <a:endParaRPr lang="pt-BR" altLang="pt-BR" dirty="0">
              <a:solidFill>
                <a:srgbClr val="004D84"/>
              </a:solidFill>
              <a:latin typeface="Trebuchet MS" panose="020B0603020202020204" pitchFamily="34" charset="0"/>
            </a:endParaRPr>
          </a:p>
          <a:p>
            <a:pPr>
              <a:buFontTx/>
              <a:buNone/>
            </a:pPr>
            <a:r>
              <a:rPr lang="pt-BR" altLang="pt-BR" dirty="0">
                <a:solidFill>
                  <a:srgbClr val="004D84"/>
                </a:solidFill>
                <a:latin typeface="Trebuchet MS" panose="020B0603020202020204" pitchFamily="34" charset="0"/>
              </a:rPr>
              <a:t>temos </a:t>
            </a:r>
            <a:r>
              <a:rPr lang="pt-BR" altLang="pt-BR" b="1" dirty="0">
                <a:solidFill>
                  <a:srgbClr val="004D84"/>
                </a:solidFill>
                <a:latin typeface="Trebuchet MS" panose="020B0603020202020204" pitchFamily="34" charset="0"/>
              </a:rPr>
              <a:t>A = B.</a:t>
            </a:r>
            <a:r>
              <a:rPr lang="pt-BR" altLang="pt-BR" dirty="0">
                <a:solidFill>
                  <a:srgbClr val="004D84"/>
                </a:solidFill>
                <a:latin typeface="Trebuchet MS" panose="020B0603020202020204" pitchFamily="34" charset="0"/>
              </a:rPr>
              <a:t> </a:t>
            </a:r>
          </a:p>
          <a:p>
            <a:pPr>
              <a:buFontTx/>
              <a:buNone/>
            </a:pPr>
            <a:r>
              <a:rPr lang="pt-BR" altLang="pt-BR" dirty="0">
                <a:solidFill>
                  <a:srgbClr val="004D84"/>
                </a:solidFill>
                <a:latin typeface="Trebuchet MS" panose="020B0603020202020204" pitchFamily="34" charset="0"/>
              </a:rPr>
              <a:t>os conjuntos possuem os mesmos elementos, não importando a ordem em que os elementos foram escritos.  </a:t>
            </a:r>
          </a:p>
          <a:p>
            <a:r>
              <a:rPr lang="pt-BR" altLang="pt-BR" dirty="0">
                <a:solidFill>
                  <a:srgbClr val="004D84"/>
                </a:solidFill>
                <a:latin typeface="Trebuchet MS" panose="020B0603020202020204" pitchFamily="34" charset="0"/>
              </a:rPr>
              <a:t>Se A não é igual a B, escrevemos A </a:t>
            </a:r>
            <a:r>
              <a:rPr lang="pt-BR" altLang="pt-BR" dirty="0">
                <a:solidFill>
                  <a:srgbClr val="004D84"/>
                </a:solidFill>
                <a:latin typeface="Trebuchet MS" panose="020B0603020202020204" pitchFamily="34" charset="0"/>
                <a:sym typeface="Symbol" panose="05050102010706020507" pitchFamily="18" charset="2"/>
              </a:rPr>
              <a:t></a:t>
            </a:r>
            <a:r>
              <a:rPr lang="pt-BR" altLang="pt-BR" dirty="0">
                <a:solidFill>
                  <a:srgbClr val="004D84"/>
                </a:solidFill>
                <a:latin typeface="Trebuchet MS" panose="020B0603020202020204" pitchFamily="34" charset="0"/>
              </a:rPr>
              <a:t> B (lê-se “A é diferente de B”).</a:t>
            </a:r>
          </a:p>
          <a:p>
            <a:endParaRPr lang="pt-BR" altLang="pt-BR" dirty="0">
              <a:solidFill>
                <a:srgbClr val="004D84"/>
              </a:solidFill>
              <a:latin typeface="Trebuchet MS" panose="020B0603020202020204" pitchFamily="34" charset="0"/>
            </a:endParaRPr>
          </a:p>
          <a:p>
            <a:endParaRPr lang="pt-BR" altLang="pt-BR" dirty="0">
              <a:solidFill>
                <a:srgbClr val="004D84"/>
              </a:solidFill>
              <a:latin typeface="Trebuchet MS" panose="020B0603020202020204" pitchFamily="34" charset="0"/>
            </a:endParaRPr>
          </a:p>
          <a:p>
            <a:endParaRPr lang="pt-BR" altLang="pt-BR" dirty="0">
              <a:solidFill>
                <a:srgbClr val="004D84"/>
              </a:solidFill>
              <a:latin typeface="Trebuchet MS" panose="020B0603020202020204" pitchFamily="34" charset="0"/>
            </a:endParaRPr>
          </a:p>
        </p:txBody>
      </p:sp>
      <p:sp>
        <p:nvSpPr>
          <p:cNvPr id="4" name="Rectangle 3">
            <a:extLst>
              <a:ext uri="{FF2B5EF4-FFF2-40B4-BE49-F238E27FC236}">
                <a16:creationId xmlns:a16="http://schemas.microsoft.com/office/drawing/2014/main" xmlns="" id="{6BF04CAB-1C23-466C-97F0-18A7D9DAF617}"/>
              </a:ext>
            </a:extLst>
          </p:cNvPr>
          <p:cNvSpPr/>
          <p:nvPr/>
        </p:nvSpPr>
        <p:spPr>
          <a:xfrm>
            <a:off x="539552" y="2152616"/>
            <a:ext cx="8352928" cy="55125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pt-BR" sz="2400" dirty="0">
                <a:solidFill>
                  <a:srgbClr val="004D84"/>
                </a:solidFill>
                <a:latin typeface="Trebuchet MS" pitchFamily="34" charset="0"/>
                <a:cs typeface="Arial" pitchFamily="34" charset="0"/>
              </a:rPr>
              <a:t>A é o conjunto das letras da palavra “</a:t>
            </a:r>
            <a:r>
              <a:rPr lang="pt-BR" sz="2400" b="1" dirty="0">
                <a:solidFill>
                  <a:srgbClr val="004D84"/>
                </a:solidFill>
                <a:latin typeface="Trebuchet MS" pitchFamily="34" charset="0"/>
                <a:cs typeface="Arial" pitchFamily="34" charset="0"/>
              </a:rPr>
              <a:t>arte</a:t>
            </a:r>
            <a:r>
              <a:rPr lang="pt-BR" sz="2400" dirty="0">
                <a:solidFill>
                  <a:srgbClr val="004D84"/>
                </a:solidFill>
                <a:latin typeface="Trebuchet MS" pitchFamily="34" charset="0"/>
                <a:cs typeface="Arial" pitchFamily="34" charset="0"/>
              </a:rPr>
              <a:t>”: A = {a, r, t, e}</a:t>
            </a:r>
          </a:p>
        </p:txBody>
      </p:sp>
      <p:sp>
        <p:nvSpPr>
          <p:cNvPr id="5" name="Rectangle 4">
            <a:extLst>
              <a:ext uri="{FF2B5EF4-FFF2-40B4-BE49-F238E27FC236}">
                <a16:creationId xmlns:a16="http://schemas.microsoft.com/office/drawing/2014/main" xmlns="" id="{3DBBC84E-222E-40D7-A2ED-DFE5094ECFD4}"/>
              </a:ext>
            </a:extLst>
          </p:cNvPr>
          <p:cNvSpPr/>
          <p:nvPr/>
        </p:nvSpPr>
        <p:spPr>
          <a:xfrm>
            <a:off x="539552" y="2999112"/>
            <a:ext cx="8352928" cy="458079"/>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pt-BR" sz="2400" dirty="0">
                <a:solidFill>
                  <a:srgbClr val="004D84"/>
                </a:solidFill>
                <a:latin typeface="Trebuchet MS" pitchFamily="34" charset="0"/>
                <a:cs typeface="Arial" pitchFamily="34" charset="0"/>
              </a:rPr>
              <a:t>B é o conjunto das letras da palavra “</a:t>
            </a:r>
            <a:r>
              <a:rPr lang="pt-BR" sz="2400" b="1" dirty="0">
                <a:solidFill>
                  <a:srgbClr val="004D84"/>
                </a:solidFill>
                <a:latin typeface="Trebuchet MS" pitchFamily="34" charset="0"/>
                <a:cs typeface="Arial" pitchFamily="34" charset="0"/>
              </a:rPr>
              <a:t>reta</a:t>
            </a:r>
            <a:r>
              <a:rPr lang="pt-BR" sz="2400" dirty="0">
                <a:solidFill>
                  <a:srgbClr val="004D84"/>
                </a:solidFill>
                <a:latin typeface="Trebuchet MS" pitchFamily="34" charset="0"/>
                <a:cs typeface="Arial" pitchFamily="34" charset="0"/>
              </a:rPr>
              <a:t>”: B = {r, e, t, 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D611BEB8-CFD0-4F8E-9F1E-5A0C0BB76DAD}"/>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Conjunto Universo</a:t>
            </a:r>
          </a:p>
        </p:txBody>
      </p:sp>
      <p:sp>
        <p:nvSpPr>
          <p:cNvPr id="25603" name="Content Placeholder 2">
            <a:extLst>
              <a:ext uri="{FF2B5EF4-FFF2-40B4-BE49-F238E27FC236}">
                <a16:creationId xmlns:a16="http://schemas.microsoft.com/office/drawing/2014/main" xmlns="" id="{54B064EF-79E4-4FD2-8943-114C84FB76C8}"/>
              </a:ext>
            </a:extLst>
          </p:cNvPr>
          <p:cNvSpPr>
            <a:spLocks noGrp="1"/>
          </p:cNvSpPr>
          <p:nvPr>
            <p:ph idx="1"/>
          </p:nvPr>
        </p:nvSpPr>
        <p:spPr bwMode="auto">
          <a:xfrm>
            <a:off x="457200" y="19748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2800">
                <a:solidFill>
                  <a:srgbClr val="004D84"/>
                </a:solidFill>
                <a:latin typeface="Trebuchet MS" panose="020B0603020202020204" pitchFamily="34" charset="0"/>
              </a:rPr>
              <a:t>Conjunto universo de um estudo é um conjunto ao qual pertencem </a:t>
            </a:r>
            <a:r>
              <a:rPr lang="pt-BR" altLang="pt-BR" sz="2800" b="1">
                <a:solidFill>
                  <a:srgbClr val="004D84"/>
                </a:solidFill>
                <a:latin typeface="Trebuchet MS" panose="020B0603020202020204" pitchFamily="34" charset="0"/>
              </a:rPr>
              <a:t>todos</a:t>
            </a:r>
            <a:r>
              <a:rPr lang="pt-BR" altLang="pt-BR" sz="2800">
                <a:solidFill>
                  <a:srgbClr val="004D84"/>
                </a:solidFill>
                <a:latin typeface="Trebuchet MS" panose="020B0603020202020204" pitchFamily="34" charset="0"/>
              </a:rPr>
              <a:t> os elementos desse estudo, ou seja, é o conjunto que possui todos os elementos com os quais se deseja trabalhar.</a:t>
            </a:r>
          </a:p>
          <a:p>
            <a:endParaRPr lang="pt-BR" altLang="pt-BR">
              <a:solidFill>
                <a:srgbClr val="004D84"/>
              </a:solidFill>
              <a:latin typeface="Trebuchet MS" panose="020B0603020202020204" pitchFamily="34" charset="0"/>
            </a:endParaRPr>
          </a:p>
          <a:p>
            <a:endParaRPr lang="pt-BR" altLang="pt-BR">
              <a:solidFill>
                <a:srgbClr val="004D84"/>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0C879BB5-6F3F-43BE-8E1F-D2823BD61F9F}"/>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Conjunto Universo</a:t>
            </a:r>
          </a:p>
        </p:txBody>
      </p:sp>
      <p:sp>
        <p:nvSpPr>
          <p:cNvPr id="26627" name="Content Placeholder 2">
            <a:extLst>
              <a:ext uri="{FF2B5EF4-FFF2-40B4-BE49-F238E27FC236}">
                <a16:creationId xmlns:a16="http://schemas.microsoft.com/office/drawing/2014/main" xmlns="" id="{8B083BA3-5FA1-4B9D-84D2-F4795D0745B7}"/>
              </a:ext>
            </a:extLst>
          </p:cNvPr>
          <p:cNvSpPr>
            <a:spLocks noGrp="1"/>
          </p:cNvSpPr>
          <p:nvPr>
            <p:ph idx="1"/>
          </p:nvPr>
        </p:nvSpPr>
        <p:spPr bwMode="auto">
          <a:xfrm>
            <a:off x="457200" y="1692275"/>
            <a:ext cx="8229600" cy="4808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a:solidFill>
                  <a:srgbClr val="004D84"/>
                </a:solidFill>
                <a:latin typeface="Trebuchet MS" panose="020B0603020202020204" pitchFamily="34" charset="0"/>
              </a:rPr>
              <a:t>Quais são os números menores que 5?  A resposta irá depender do conjunto universo considerado.</a:t>
            </a:r>
          </a:p>
          <a:p>
            <a:pPr>
              <a:buFontTx/>
              <a:buNone/>
            </a:pPr>
            <a:r>
              <a:rPr lang="pt-BR" altLang="pt-BR">
                <a:solidFill>
                  <a:srgbClr val="004D84"/>
                </a:solidFill>
                <a:latin typeface="Trebuchet MS" panose="020B0603020202020204" pitchFamily="34" charset="0"/>
              </a:rPr>
              <a:t> </a:t>
            </a:r>
          </a:p>
          <a:p>
            <a:pPr>
              <a:buFontTx/>
              <a:buNone/>
            </a:pPr>
            <a:r>
              <a:rPr lang="pt-BR" altLang="pt-BR">
                <a:solidFill>
                  <a:srgbClr val="004D84"/>
                </a:solidFill>
                <a:latin typeface="Trebuchet MS" panose="020B0603020202020204" pitchFamily="34" charset="0"/>
              </a:rPr>
              <a:t>Se o conjunto universo for o conjunto dos números naturais: conjunto solução S = {0, 1, 2, 3, 4}.</a:t>
            </a:r>
          </a:p>
          <a:p>
            <a:pPr>
              <a:buFontTx/>
              <a:buNone/>
            </a:pPr>
            <a:endParaRPr lang="pt-BR" altLang="pt-BR">
              <a:solidFill>
                <a:srgbClr val="004D84"/>
              </a:solidFill>
              <a:latin typeface="Trebuchet MS" panose="020B0603020202020204" pitchFamily="34" charset="0"/>
            </a:endParaRPr>
          </a:p>
          <a:p>
            <a:pPr>
              <a:buFontTx/>
              <a:buNone/>
            </a:pPr>
            <a:r>
              <a:rPr lang="pt-BR" altLang="pt-BR">
                <a:solidFill>
                  <a:srgbClr val="004D84"/>
                </a:solidFill>
                <a:latin typeface="Trebuchet MS" panose="020B0603020202020204" pitchFamily="34" charset="0"/>
              </a:rPr>
              <a:t>Se o conjunto universo for o conjunto dos números naturais </a:t>
            </a:r>
            <a:r>
              <a:rPr lang="pt-BR" altLang="pt-BR" b="1">
                <a:solidFill>
                  <a:srgbClr val="004D84"/>
                </a:solidFill>
                <a:latin typeface="Trebuchet MS" panose="020B0603020202020204" pitchFamily="34" charset="0"/>
              </a:rPr>
              <a:t>pares</a:t>
            </a:r>
            <a:r>
              <a:rPr lang="pt-BR" altLang="pt-BR">
                <a:solidFill>
                  <a:srgbClr val="004D84"/>
                </a:solidFill>
                <a:latin typeface="Trebuchet MS" panose="020B0603020202020204" pitchFamily="34" charset="0"/>
              </a:rPr>
              <a:t>: conjunto solução S = {0, 2, 4}.</a:t>
            </a:r>
          </a:p>
          <a:p>
            <a:endParaRPr lang="pt-BR" altLang="pt-BR">
              <a:solidFill>
                <a:srgbClr val="004D84"/>
              </a:solidFill>
              <a:latin typeface="Trebuchet MS" panose="020B0603020202020204" pitchFamily="34" charset="0"/>
            </a:endParaRPr>
          </a:p>
        </p:txBody>
      </p:sp>
      <p:pic>
        <p:nvPicPr>
          <p:cNvPr id="26628" name="Picture 2" descr="http://bp2.blogger.com/_O8XxoeUHsqo/SBOpE4RWHOI/AAAAAAAAAb8/iiMitdopEUY/s400/numeros.bmp">
            <a:extLst>
              <a:ext uri="{FF2B5EF4-FFF2-40B4-BE49-F238E27FC236}">
                <a16:creationId xmlns:a16="http://schemas.microsoft.com/office/drawing/2014/main" xmlns="" id="{68CF445B-1998-48BA-98A7-5EE97DEFF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8" y="5111750"/>
            <a:ext cx="3779837"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xmlns="" id="{895ED1B6-41C0-412C-B8CB-33AE635E96C5}"/>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Subconjunto</a:t>
            </a:r>
          </a:p>
        </p:txBody>
      </p:sp>
      <p:sp>
        <p:nvSpPr>
          <p:cNvPr id="27651" name="Content Placeholder 2">
            <a:extLst>
              <a:ext uri="{FF2B5EF4-FFF2-40B4-BE49-F238E27FC236}">
                <a16:creationId xmlns:a16="http://schemas.microsoft.com/office/drawing/2014/main" xmlns="" id="{42AE783D-213C-4379-BB5B-CC43E0BB0F66}"/>
              </a:ext>
            </a:extLst>
          </p:cNvPr>
          <p:cNvSpPr>
            <a:spLocks noGrp="1"/>
          </p:cNvSpPr>
          <p:nvPr>
            <p:ph idx="1"/>
          </p:nvPr>
        </p:nvSpPr>
        <p:spPr bwMode="auto">
          <a:xfrm>
            <a:off x="457200" y="19748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sz="3000" dirty="0">
                <a:solidFill>
                  <a:srgbClr val="004D84"/>
                </a:solidFill>
                <a:latin typeface="Trebuchet MS" panose="020B0603020202020204" pitchFamily="34" charset="0"/>
              </a:rPr>
              <a:t>Sendo A e B dois conjuntos, diz-se que A é subconjunto de B se, e somente se, todo elemento de A pertence a B.</a:t>
            </a:r>
          </a:p>
          <a:p>
            <a:pPr>
              <a:buFontTx/>
              <a:buNone/>
            </a:pPr>
            <a:r>
              <a:rPr lang="pt-BR" altLang="pt-BR" sz="3000" dirty="0">
                <a:solidFill>
                  <a:srgbClr val="004D84"/>
                </a:solidFill>
                <a:latin typeface="Trebuchet MS" panose="020B0603020202020204" pitchFamily="34" charset="0"/>
              </a:rPr>
              <a:t> </a:t>
            </a:r>
          </a:p>
          <a:p>
            <a:pPr>
              <a:buFontTx/>
              <a:buNone/>
            </a:pPr>
            <a:r>
              <a:rPr lang="pt-BR" altLang="pt-BR" sz="3000" dirty="0">
                <a:solidFill>
                  <a:srgbClr val="004D84"/>
                </a:solidFill>
                <a:latin typeface="Trebuchet MS" panose="020B0603020202020204" pitchFamily="34" charset="0"/>
              </a:rPr>
              <a:t>Notação: A </a:t>
            </a:r>
            <a:r>
              <a:rPr lang="pt-BR" altLang="pt-BR" sz="3000" dirty="0">
                <a:solidFill>
                  <a:srgbClr val="004D84"/>
                </a:solidFill>
                <a:latin typeface="Trebuchet MS" panose="020B0603020202020204" pitchFamily="34" charset="0"/>
                <a:sym typeface="Symbol" panose="05050102010706020507" pitchFamily="18" charset="2"/>
              </a:rPr>
              <a:t></a:t>
            </a:r>
            <a:r>
              <a:rPr lang="pt-BR" altLang="pt-BR" sz="3000" dirty="0">
                <a:solidFill>
                  <a:srgbClr val="004D84"/>
                </a:solidFill>
                <a:latin typeface="Trebuchet MS" panose="020B0603020202020204" pitchFamily="34" charset="0"/>
              </a:rPr>
              <a:t>  B (lê-se “A está contido em B”), ou ainda, por B  </a:t>
            </a:r>
            <a:r>
              <a:rPr lang="pt-BR" altLang="pt-BR" sz="3000" dirty="0">
                <a:solidFill>
                  <a:srgbClr val="004D84"/>
                </a:solidFill>
                <a:latin typeface="Trebuchet MS" panose="020B0603020202020204" pitchFamily="34" charset="0"/>
                <a:sym typeface="Symbol" panose="05050102010706020507" pitchFamily="18" charset="2"/>
              </a:rPr>
              <a:t></a:t>
            </a:r>
            <a:r>
              <a:rPr lang="pt-BR" altLang="pt-BR" sz="3000" dirty="0">
                <a:solidFill>
                  <a:srgbClr val="004D84"/>
                </a:solidFill>
                <a:latin typeface="Trebuchet MS" panose="020B0603020202020204" pitchFamily="34" charset="0"/>
              </a:rPr>
              <a:t>  A (lê-se “B contém A”).</a:t>
            </a:r>
          </a:p>
          <a:p>
            <a:pPr algn="ctr">
              <a:buFontTx/>
              <a:buNone/>
            </a:pPr>
            <a:r>
              <a:rPr lang="pt-BR" altLang="pt-BR" sz="3000" dirty="0">
                <a:solidFill>
                  <a:srgbClr val="004D84"/>
                </a:solidFill>
                <a:latin typeface="Trebuchet MS" panose="020B0603020202020204" pitchFamily="34" charset="0"/>
              </a:rPr>
              <a:t> </a:t>
            </a:r>
            <a:r>
              <a:rPr lang="pt-BR" altLang="pt-BR" sz="3000" b="1" dirty="0">
                <a:solidFill>
                  <a:srgbClr val="004D84"/>
                </a:solidFill>
                <a:latin typeface="Trebuchet MS" panose="020B0603020202020204" pitchFamily="34" charset="0"/>
              </a:rPr>
              <a:t>A </a:t>
            </a:r>
            <a:r>
              <a:rPr lang="pt-BR" altLang="pt-BR" sz="3000" b="1" dirty="0">
                <a:solidFill>
                  <a:srgbClr val="004D84"/>
                </a:solidFill>
                <a:latin typeface="Trebuchet MS" panose="020B0603020202020204" pitchFamily="34" charset="0"/>
                <a:sym typeface="Symbol" panose="05050102010706020507" pitchFamily="18" charset="2"/>
              </a:rPr>
              <a:t></a:t>
            </a:r>
            <a:r>
              <a:rPr lang="pt-BR" altLang="pt-BR" sz="3000" b="1" dirty="0">
                <a:solidFill>
                  <a:srgbClr val="004D84"/>
                </a:solidFill>
                <a:latin typeface="Trebuchet MS" panose="020B0603020202020204" pitchFamily="34" charset="0"/>
              </a:rPr>
              <a:t> B </a:t>
            </a:r>
            <a:r>
              <a:rPr lang="pt-BR" altLang="pt-BR" sz="3000" b="1" dirty="0">
                <a:solidFill>
                  <a:srgbClr val="004D84"/>
                </a:solidFill>
                <a:latin typeface="Trebuchet MS" panose="020B0603020202020204" pitchFamily="34" charset="0"/>
                <a:sym typeface="Symbol" panose="05050102010706020507" pitchFamily="18" charset="2"/>
              </a:rPr>
              <a:t></a:t>
            </a:r>
            <a:r>
              <a:rPr lang="pt-BR" altLang="pt-BR" sz="3000" b="1" dirty="0">
                <a:solidFill>
                  <a:srgbClr val="004D84"/>
                </a:solidFill>
                <a:latin typeface="Trebuchet MS" panose="020B0603020202020204" pitchFamily="34" charset="0"/>
              </a:rPr>
              <a:t> (x </a:t>
            </a:r>
            <a:r>
              <a:rPr lang="pt-BR" altLang="pt-BR" sz="3000" b="1" dirty="0">
                <a:solidFill>
                  <a:srgbClr val="004D84"/>
                </a:solidFill>
                <a:latin typeface="Trebuchet MS" panose="020B0603020202020204" pitchFamily="34" charset="0"/>
                <a:sym typeface="Symbol" panose="05050102010706020507" pitchFamily="18" charset="2"/>
              </a:rPr>
              <a:t></a:t>
            </a:r>
            <a:r>
              <a:rPr lang="pt-BR" altLang="pt-BR" sz="3000" b="1" dirty="0">
                <a:solidFill>
                  <a:srgbClr val="004D84"/>
                </a:solidFill>
                <a:latin typeface="Trebuchet MS" panose="020B0603020202020204" pitchFamily="34" charset="0"/>
              </a:rPr>
              <a:t> A →  x </a:t>
            </a:r>
            <a:r>
              <a:rPr lang="pt-BR" altLang="pt-BR" sz="3000" b="1" dirty="0">
                <a:solidFill>
                  <a:srgbClr val="004D84"/>
                </a:solidFill>
                <a:latin typeface="Trebuchet MS" panose="020B0603020202020204" pitchFamily="34" charset="0"/>
                <a:sym typeface="Symbol" panose="05050102010706020507" pitchFamily="18" charset="2"/>
              </a:rPr>
              <a:t></a:t>
            </a:r>
            <a:r>
              <a:rPr lang="pt-BR" altLang="pt-BR" sz="3000" b="1" dirty="0">
                <a:solidFill>
                  <a:srgbClr val="004D84"/>
                </a:solidFill>
                <a:latin typeface="Trebuchet MS" panose="020B0603020202020204" pitchFamily="34" charset="0"/>
              </a:rPr>
              <a:t> B)</a:t>
            </a:r>
          </a:p>
          <a:p>
            <a:endParaRPr lang="pt-BR" altLang="pt-BR" dirty="0">
              <a:solidFill>
                <a:srgbClr val="004D84"/>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C4EFD283-D05B-4D9E-A32B-71871322E6C9}"/>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Subconjuntos</a:t>
            </a:r>
          </a:p>
        </p:txBody>
      </p:sp>
      <p:sp>
        <p:nvSpPr>
          <p:cNvPr id="28675" name="Content Placeholder 2">
            <a:extLst>
              <a:ext uri="{FF2B5EF4-FFF2-40B4-BE49-F238E27FC236}">
                <a16:creationId xmlns:a16="http://schemas.microsoft.com/office/drawing/2014/main" xmlns="" id="{96BF8D59-B891-4397-9F7A-5B379ACFB070}"/>
              </a:ext>
            </a:extLst>
          </p:cNvPr>
          <p:cNvSpPr>
            <a:spLocks noGrp="1"/>
          </p:cNvSpPr>
          <p:nvPr>
            <p:ph idx="1"/>
          </p:nvPr>
        </p:nvSpPr>
        <p:spPr bwMode="auto">
          <a:xfrm>
            <a:off x="323850" y="1419225"/>
            <a:ext cx="7920038" cy="4795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buFontTx/>
              <a:buNone/>
            </a:pPr>
            <a:r>
              <a:rPr lang="pt-BR" altLang="pt-BR">
                <a:solidFill>
                  <a:srgbClr val="004D84"/>
                </a:solidFill>
                <a:latin typeface="Trebuchet MS" panose="020B0603020202020204" pitchFamily="34" charset="0"/>
              </a:rPr>
              <a:t>Conjunto B, formado por todos os brasileiros. </a:t>
            </a:r>
          </a:p>
          <a:p>
            <a:pPr>
              <a:buFontTx/>
              <a:buNone/>
            </a:pPr>
            <a:r>
              <a:rPr lang="pt-BR" altLang="pt-BR">
                <a:solidFill>
                  <a:srgbClr val="004D84"/>
                </a:solidFill>
                <a:latin typeface="Trebuchet MS" panose="020B0603020202020204" pitchFamily="34" charset="0"/>
              </a:rPr>
              <a:t> </a:t>
            </a:r>
          </a:p>
          <a:p>
            <a:pPr>
              <a:buFontTx/>
              <a:buNone/>
            </a:pPr>
            <a:r>
              <a:rPr lang="pt-BR" altLang="pt-BR">
                <a:solidFill>
                  <a:srgbClr val="004D84"/>
                </a:solidFill>
                <a:latin typeface="Trebuchet MS" panose="020B0603020202020204" pitchFamily="34" charset="0"/>
              </a:rPr>
              <a:t>Com os elementos de B </a:t>
            </a:r>
          </a:p>
          <a:p>
            <a:pPr>
              <a:buFontTx/>
              <a:buNone/>
            </a:pPr>
            <a:r>
              <a:rPr lang="pt-BR" altLang="pt-BR">
                <a:solidFill>
                  <a:srgbClr val="004D84"/>
                </a:solidFill>
                <a:latin typeface="Trebuchet MS" panose="020B0603020202020204" pitchFamily="34" charset="0"/>
              </a:rPr>
              <a:t>podemos formar </a:t>
            </a:r>
          </a:p>
          <a:p>
            <a:pPr>
              <a:buFontTx/>
              <a:buNone/>
            </a:pPr>
            <a:endParaRPr lang="pt-BR" altLang="pt-BR">
              <a:solidFill>
                <a:srgbClr val="004D84"/>
              </a:solidFill>
              <a:latin typeface="Trebuchet MS" panose="020B0603020202020204" pitchFamily="34" charset="0"/>
            </a:endParaRPr>
          </a:p>
          <a:p>
            <a:pPr>
              <a:buFontTx/>
              <a:buNone/>
            </a:pPr>
            <a:r>
              <a:rPr lang="pt-BR" altLang="pt-BR">
                <a:solidFill>
                  <a:srgbClr val="004D84"/>
                </a:solidFill>
                <a:latin typeface="Trebuchet MS" panose="020B0603020202020204" pitchFamily="34" charset="0"/>
              </a:rPr>
              <a:t>o conjunto A, dos homens brasileiros, </a:t>
            </a:r>
          </a:p>
          <a:p>
            <a:pPr>
              <a:buFontTx/>
              <a:buNone/>
            </a:pPr>
            <a:r>
              <a:rPr lang="pt-BR" altLang="pt-BR">
                <a:solidFill>
                  <a:srgbClr val="004D84"/>
                </a:solidFill>
                <a:latin typeface="Trebuchet MS" panose="020B0603020202020204" pitchFamily="34" charset="0"/>
              </a:rPr>
              <a:t>e </a:t>
            </a:r>
          </a:p>
          <a:p>
            <a:pPr>
              <a:buFontTx/>
              <a:buNone/>
            </a:pPr>
            <a:r>
              <a:rPr lang="pt-BR" altLang="pt-BR">
                <a:solidFill>
                  <a:srgbClr val="004D84"/>
                </a:solidFill>
                <a:latin typeface="Trebuchet MS" panose="020B0603020202020204" pitchFamily="34" charset="0"/>
              </a:rPr>
              <a:t>o conjunto C, das mulheres brasileiras.  </a:t>
            </a:r>
          </a:p>
          <a:p>
            <a:pPr>
              <a:buFontTx/>
              <a:buNone/>
            </a:pPr>
            <a:endParaRPr lang="pt-BR" altLang="pt-BR">
              <a:solidFill>
                <a:srgbClr val="004D84"/>
              </a:solidFill>
              <a:latin typeface="Trebuchet MS" panose="020B0603020202020204" pitchFamily="34" charset="0"/>
            </a:endParaRPr>
          </a:p>
          <a:p>
            <a:pPr>
              <a:buFontTx/>
              <a:buNone/>
            </a:pPr>
            <a:endParaRPr lang="pt-BR" altLang="pt-BR">
              <a:solidFill>
                <a:srgbClr val="004D84"/>
              </a:solidFill>
              <a:latin typeface="Trebuchet MS" panose="020B0603020202020204" pitchFamily="34" charset="0"/>
            </a:endParaRPr>
          </a:p>
          <a:p>
            <a:pPr>
              <a:buFontTx/>
              <a:buNone/>
            </a:pPr>
            <a:r>
              <a:rPr lang="pt-BR" altLang="pt-BR">
                <a:solidFill>
                  <a:srgbClr val="004D84"/>
                </a:solidFill>
                <a:latin typeface="Trebuchet MS" panose="020B0603020202020204" pitchFamily="34" charset="0"/>
              </a:rPr>
              <a:t>Dizemos que os conjuntos A e C são subconjuntos de B.</a:t>
            </a:r>
          </a:p>
          <a:p>
            <a:pPr>
              <a:buFontTx/>
              <a:buNone/>
            </a:pPr>
            <a:endParaRPr lang="pt-BR" altLang="pt-BR" sz="2800">
              <a:solidFill>
                <a:srgbClr val="004D84"/>
              </a:solidFill>
              <a:latin typeface="Trebuchet MS" panose="020B0603020202020204" pitchFamily="34" charset="0"/>
            </a:endParaRPr>
          </a:p>
        </p:txBody>
      </p:sp>
      <p:pic>
        <p:nvPicPr>
          <p:cNvPr id="28676" name="Picture 2" descr="http://3.bp.blogspot.com/_H5mzKQx51Lc/TGuCtaPYmCI/AAAAAAAABQE/kG-ivp2dwGs/s1600/o+mundo.jpg">
            <a:extLst>
              <a:ext uri="{FF2B5EF4-FFF2-40B4-BE49-F238E27FC236}">
                <a16:creationId xmlns:a16="http://schemas.microsoft.com/office/drawing/2014/main" xmlns="" id="{BBEF2B1F-113B-498A-98A7-7161CEE43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325" y="1785938"/>
            <a:ext cx="33718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C9A2D191-6C94-4C2B-A454-736686A1EE6A}"/>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dirty="0">
                <a:solidFill>
                  <a:srgbClr val="004D84"/>
                </a:solidFill>
                <a:latin typeface="Trebuchet MS" panose="020B0603020202020204" pitchFamily="34" charset="0"/>
              </a:rPr>
              <a:t>Teoria de Conjuntos</a:t>
            </a:r>
          </a:p>
        </p:txBody>
      </p:sp>
      <p:sp>
        <p:nvSpPr>
          <p:cNvPr id="8195" name="Content Placeholder 2">
            <a:extLst>
              <a:ext uri="{FF2B5EF4-FFF2-40B4-BE49-F238E27FC236}">
                <a16:creationId xmlns:a16="http://schemas.microsoft.com/office/drawing/2014/main" xmlns="" id="{2A629C1C-03F2-4E48-8AEF-62AB49536C09}"/>
              </a:ext>
            </a:extLst>
          </p:cNvPr>
          <p:cNvSpPr>
            <a:spLocks noGrp="1"/>
          </p:cNvSpPr>
          <p:nvPr>
            <p:ph idx="1"/>
          </p:nvPr>
        </p:nvSpPr>
        <p:spPr bwMode="auto">
          <a:xfrm>
            <a:off x="457200" y="1435510"/>
            <a:ext cx="8229600" cy="44835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buFontTx/>
              <a:buNone/>
            </a:pPr>
            <a:endParaRPr lang="pt-BR" altLang="pt-BR" dirty="0">
              <a:solidFill>
                <a:srgbClr val="004D84"/>
              </a:solidFill>
              <a:latin typeface="Trebuchet MS" panose="020B0603020202020204" pitchFamily="34" charset="0"/>
            </a:endParaRPr>
          </a:p>
          <a:p>
            <a:pPr>
              <a:buFontTx/>
              <a:buNone/>
            </a:pPr>
            <a:endParaRPr lang="pt-BR" altLang="pt-BR" dirty="0">
              <a:solidFill>
                <a:srgbClr val="004D84"/>
              </a:solidFill>
              <a:latin typeface="Trebuchet MS" panose="020B0603020202020204" pitchFamily="34" charset="0"/>
            </a:endParaRPr>
          </a:p>
          <a:p>
            <a:pPr algn="r">
              <a:buFontTx/>
              <a:buNone/>
            </a:pPr>
            <a:r>
              <a:rPr lang="pt-BR" dirty="0"/>
              <a:t>são coleções de elementos</a:t>
            </a:r>
            <a:endParaRPr lang="pt-BR" altLang="pt-BR" dirty="0">
              <a:solidFill>
                <a:srgbClr val="004D84"/>
              </a:solidFill>
              <a:latin typeface="Trebuchet MS" panose="020B0603020202020204" pitchFamily="34" charset="0"/>
            </a:endParaRPr>
          </a:p>
          <a:p>
            <a:pPr>
              <a:buFontTx/>
              <a:buNone/>
            </a:pPr>
            <a:endParaRPr lang="pt-BR" altLang="pt-BR" dirty="0">
              <a:solidFill>
                <a:srgbClr val="004D84"/>
              </a:solidFill>
              <a:latin typeface="Trebuchet MS" panose="020B0603020202020204" pitchFamily="34" charset="0"/>
            </a:endParaRPr>
          </a:p>
          <a:p>
            <a:pPr>
              <a:buFontTx/>
              <a:buNone/>
            </a:pPr>
            <a:endParaRPr lang="pt-BR" altLang="pt-BR" dirty="0">
              <a:solidFill>
                <a:srgbClr val="004D84"/>
              </a:solidFill>
              <a:latin typeface="Trebuchet MS" panose="020B0603020202020204" pitchFamily="34" charset="0"/>
            </a:endParaRPr>
          </a:p>
          <a:p>
            <a:pPr algn="r">
              <a:buFontTx/>
              <a:buNone/>
            </a:pPr>
            <a:r>
              <a:rPr lang="pt-BR" dirty="0"/>
              <a:t>qualquer tipo de elemento pode </a:t>
            </a:r>
          </a:p>
          <a:p>
            <a:pPr algn="r">
              <a:buFontTx/>
              <a:buNone/>
            </a:pPr>
            <a:r>
              <a:rPr lang="pt-BR" dirty="0"/>
              <a:t>ser reunido em um conjunto</a:t>
            </a:r>
            <a:endParaRPr lang="pt-BR" altLang="pt-BR" dirty="0">
              <a:solidFill>
                <a:srgbClr val="004D84"/>
              </a:solidFill>
              <a:latin typeface="Trebuchet MS" panose="020B0603020202020204" pitchFamily="34" charset="0"/>
            </a:endParaRPr>
          </a:p>
          <a:p>
            <a:pPr>
              <a:buFontTx/>
              <a:buNone/>
            </a:pPr>
            <a:endParaRPr lang="pt-BR" altLang="pt-BR" dirty="0">
              <a:solidFill>
                <a:srgbClr val="004D84"/>
              </a:solidFill>
              <a:latin typeface="Trebuchet MS" panose="020B0603020202020204" pitchFamily="34" charset="0"/>
            </a:endParaRPr>
          </a:p>
          <a:p>
            <a:pPr>
              <a:buFontTx/>
              <a:buNone/>
            </a:pPr>
            <a:endParaRPr lang="pt-BR" altLang="pt-BR" dirty="0">
              <a:solidFill>
                <a:srgbClr val="004D84"/>
              </a:solidFill>
              <a:latin typeface="Trebuchet MS" panose="020B0603020202020204" pitchFamily="34" charset="0"/>
            </a:endParaRPr>
          </a:p>
          <a:p>
            <a:pPr>
              <a:buFontTx/>
              <a:buNone/>
            </a:pPr>
            <a:r>
              <a:rPr lang="pt-BR" altLang="pt-BR" sz="3000" dirty="0">
                <a:solidFill>
                  <a:srgbClr val="004D84"/>
                </a:solidFill>
                <a:latin typeface="Trebuchet MS" panose="020B0603020202020204" pitchFamily="34" charset="0"/>
              </a:rPr>
              <a:t>A ideia de </a:t>
            </a:r>
            <a:r>
              <a:rPr lang="pt-BR" altLang="pt-BR" sz="3000" b="1" dirty="0">
                <a:solidFill>
                  <a:srgbClr val="004D84"/>
                </a:solidFill>
                <a:latin typeface="Trebuchet MS" panose="020B0603020202020204" pitchFamily="34" charset="0"/>
              </a:rPr>
              <a:t>conjunto</a:t>
            </a:r>
            <a:r>
              <a:rPr lang="pt-BR" altLang="pt-BR" sz="3000" dirty="0">
                <a:solidFill>
                  <a:srgbClr val="004D84"/>
                </a:solidFill>
                <a:latin typeface="Trebuchet MS" panose="020B0603020202020204" pitchFamily="34" charset="0"/>
              </a:rPr>
              <a:t> é a mesma de coleção.</a:t>
            </a:r>
          </a:p>
          <a:p>
            <a:pPr>
              <a:buFontTx/>
              <a:buNone/>
            </a:pPr>
            <a:r>
              <a:rPr lang="pt-BR" altLang="pt-BR" dirty="0">
                <a:solidFill>
                  <a:srgbClr val="004D84"/>
                </a:solidFill>
                <a:latin typeface="Trebuchet MS" panose="020B0603020202020204" pitchFamily="34" charset="0"/>
              </a:rPr>
              <a:t> </a:t>
            </a:r>
          </a:p>
        </p:txBody>
      </p:sp>
      <p:graphicFrame>
        <p:nvGraphicFramePr>
          <p:cNvPr id="5" name="Diagram 4">
            <a:extLst>
              <a:ext uri="{FF2B5EF4-FFF2-40B4-BE49-F238E27FC236}">
                <a16:creationId xmlns:a16="http://schemas.microsoft.com/office/drawing/2014/main" xmlns="" id="{15D54ABD-68E6-4454-94AE-F4557B758FD6}"/>
              </a:ext>
            </a:extLst>
          </p:cNvPr>
          <p:cNvGraphicFramePr/>
          <p:nvPr>
            <p:extLst>
              <p:ext uri="{D42A27DB-BD31-4B8C-83A1-F6EECF244321}">
                <p14:modId xmlns:p14="http://schemas.microsoft.com/office/powerpoint/2010/main" val="2995003181"/>
              </p:ext>
            </p:extLst>
          </p:nvPr>
        </p:nvGraphicFramePr>
        <p:xfrm>
          <a:off x="691401" y="2003078"/>
          <a:ext cx="3477476" cy="2176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C1A62684-39A0-47A9-9CD3-2D8E5234B848}"/>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Subconjuntos</a:t>
            </a:r>
          </a:p>
        </p:txBody>
      </p:sp>
      <p:sp>
        <p:nvSpPr>
          <p:cNvPr id="29699" name="Content Placeholder 2">
            <a:extLst>
              <a:ext uri="{FF2B5EF4-FFF2-40B4-BE49-F238E27FC236}">
                <a16:creationId xmlns:a16="http://schemas.microsoft.com/office/drawing/2014/main" xmlns="" id="{E4DB2323-302E-41FB-8E0E-DCD3CEF22608}"/>
              </a:ext>
            </a:extLst>
          </p:cNvPr>
          <p:cNvSpPr>
            <a:spLocks noGrp="1"/>
          </p:cNvSpPr>
          <p:nvPr>
            <p:ph idx="1"/>
          </p:nvPr>
        </p:nvSpPr>
        <p:spPr bwMode="auto">
          <a:xfrm>
            <a:off x="457200" y="19748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a:solidFill>
                  <a:srgbClr val="004D84"/>
                </a:solidFill>
                <a:latin typeface="Trebuchet MS" panose="020B0603020202020204" pitchFamily="34" charset="0"/>
              </a:rPr>
              <a:t>{2, 5, 3} </a:t>
            </a:r>
            <a:r>
              <a:rPr lang="pt-BR" altLang="pt-BR">
                <a:solidFill>
                  <a:srgbClr val="004D84"/>
                </a:solidFill>
                <a:latin typeface="Trebuchet MS" panose="020B0603020202020204" pitchFamily="34" charset="0"/>
                <a:sym typeface="Symbol" panose="05050102010706020507" pitchFamily="18" charset="2"/>
              </a:rPr>
              <a:t></a:t>
            </a:r>
            <a:r>
              <a:rPr lang="pt-BR" altLang="pt-BR">
                <a:solidFill>
                  <a:srgbClr val="004D84"/>
                </a:solidFill>
                <a:latin typeface="Trebuchet MS" panose="020B0603020202020204" pitchFamily="34" charset="0"/>
              </a:rPr>
              <a:t> {2, 5, 3, 8, 9}</a:t>
            </a:r>
          </a:p>
          <a:p>
            <a:pPr>
              <a:buFontTx/>
              <a:buNone/>
            </a:pPr>
            <a:endParaRPr lang="pt-BR" altLang="pt-BR">
              <a:solidFill>
                <a:srgbClr val="004D84"/>
              </a:solidFill>
              <a:latin typeface="Trebuchet MS" panose="020B0603020202020204" pitchFamily="34" charset="0"/>
            </a:endParaRPr>
          </a:p>
          <a:p>
            <a:pPr>
              <a:buFontTx/>
              <a:buNone/>
            </a:pPr>
            <a:r>
              <a:rPr lang="pt-BR" altLang="pt-BR">
                <a:solidFill>
                  <a:srgbClr val="004D84"/>
                </a:solidFill>
                <a:latin typeface="Trebuchet MS" panose="020B0603020202020204" pitchFamily="34" charset="0"/>
              </a:rPr>
              <a:t>{6, 9, 6, 5} </a:t>
            </a:r>
            <a:r>
              <a:rPr lang="pt-BR" altLang="pt-BR">
                <a:solidFill>
                  <a:srgbClr val="004D84"/>
                </a:solidFill>
                <a:latin typeface="Trebuchet MS" panose="020B0603020202020204" pitchFamily="34" charset="0"/>
                <a:sym typeface="Symbol" panose="05050102010706020507" pitchFamily="18" charset="2"/>
              </a:rPr>
              <a:t></a:t>
            </a:r>
            <a:r>
              <a:rPr lang="pt-BR" altLang="pt-BR">
                <a:solidFill>
                  <a:srgbClr val="004D84"/>
                </a:solidFill>
                <a:latin typeface="Trebuchet MS" panose="020B0603020202020204" pitchFamily="34" charset="0"/>
              </a:rPr>
              <a:t> {9, 6}</a:t>
            </a:r>
          </a:p>
          <a:p>
            <a:pPr>
              <a:buFontTx/>
              <a:buNone/>
            </a:pPr>
            <a:endParaRPr lang="pt-BR" altLang="pt-BR">
              <a:solidFill>
                <a:srgbClr val="004D84"/>
              </a:solidFill>
              <a:latin typeface="Trebuchet MS" panose="020B0603020202020204" pitchFamily="34" charset="0"/>
            </a:endParaRPr>
          </a:p>
          <a:p>
            <a:pPr>
              <a:buFontTx/>
              <a:buNone/>
            </a:pPr>
            <a:r>
              <a:rPr lang="pt-BR" altLang="pt-BR">
                <a:solidFill>
                  <a:srgbClr val="004D84"/>
                </a:solidFill>
                <a:latin typeface="Trebuchet MS" panose="020B0603020202020204" pitchFamily="34" charset="0"/>
              </a:rPr>
              <a:t>{2, 8} </a:t>
            </a:r>
            <a:r>
              <a:rPr lang="pt-BR" altLang="pt-BR">
                <a:solidFill>
                  <a:srgbClr val="004D84"/>
                </a:solidFill>
                <a:latin typeface="Trebuchet MS" panose="020B0603020202020204" pitchFamily="34" charset="0"/>
                <a:sym typeface="Symbol" panose="05050102010706020507" pitchFamily="18" charset="2"/>
              </a:rPr>
              <a:t></a:t>
            </a:r>
            <a:r>
              <a:rPr lang="pt-BR" altLang="pt-BR">
                <a:solidFill>
                  <a:srgbClr val="004D84"/>
                </a:solidFill>
                <a:latin typeface="Trebuchet MS" panose="020B0603020202020204" pitchFamily="34" charset="0"/>
              </a:rPr>
              <a:t> {2, 8}</a:t>
            </a:r>
          </a:p>
          <a:p>
            <a:pPr>
              <a:buFontTx/>
              <a:buNone/>
            </a:pPr>
            <a:r>
              <a:rPr lang="pt-BR" altLang="pt-BR">
                <a:solidFill>
                  <a:srgbClr val="004D84"/>
                </a:solidFill>
                <a:latin typeface="Trebuchet MS" panose="020B0603020202020204" pitchFamily="34" charset="0"/>
              </a:rPr>
              <a:t> </a:t>
            </a:r>
          </a:p>
          <a:p>
            <a:endParaRPr lang="pt-BR" altLang="pt-BR">
              <a:solidFill>
                <a:srgbClr val="004D84"/>
              </a:solidFill>
              <a:latin typeface="Trebuchet MS" panose="020B0603020202020204" pitchFamily="34" charset="0"/>
            </a:endParaRPr>
          </a:p>
        </p:txBody>
      </p:sp>
      <p:pic>
        <p:nvPicPr>
          <p:cNvPr id="29700" name="Picture 2" descr="http://files.esfarol.webnode.com/200002249-d67e0d8723/matematica.jpg">
            <a:extLst>
              <a:ext uri="{FF2B5EF4-FFF2-40B4-BE49-F238E27FC236}">
                <a16:creationId xmlns:a16="http://schemas.microsoft.com/office/drawing/2014/main" xmlns="" id="{9BBD393D-27DB-46E2-B17F-71D4C68BE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128" y="1557338"/>
            <a:ext cx="3238421" cy="4342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030D60D6-C57A-494D-8FFE-478974E1D0C7}"/>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Pertinência e Inclusão</a:t>
            </a:r>
          </a:p>
        </p:txBody>
      </p:sp>
      <p:sp>
        <p:nvSpPr>
          <p:cNvPr id="3" name="Content Placeholder 2">
            <a:extLst>
              <a:ext uri="{FF2B5EF4-FFF2-40B4-BE49-F238E27FC236}">
                <a16:creationId xmlns:a16="http://schemas.microsoft.com/office/drawing/2014/main" xmlns="" id="{D6811308-8877-48BC-8E7E-6E408CE66638}"/>
              </a:ext>
            </a:extLst>
          </p:cNvPr>
          <p:cNvSpPr>
            <a:spLocks noGrp="1"/>
          </p:cNvSpPr>
          <p:nvPr>
            <p:ph idx="1"/>
          </p:nvPr>
        </p:nvSpPr>
        <p:spPr>
          <a:xfrm>
            <a:off x="457200" y="1785926"/>
            <a:ext cx="8363272" cy="1643074"/>
          </a:xfrm>
        </p:spPr>
        <p:style>
          <a:lnRef idx="0">
            <a:schemeClr val="accent6"/>
          </a:lnRef>
          <a:fillRef idx="3">
            <a:schemeClr val="accent6"/>
          </a:fillRef>
          <a:effectRef idx="3">
            <a:schemeClr val="accent6"/>
          </a:effectRef>
          <a:fontRef idx="minor">
            <a:schemeClr val="lt1"/>
          </a:fontRef>
        </p:style>
        <p:txBody>
          <a:bodyPr>
            <a:normAutofit fontScale="92500" lnSpcReduction="10000"/>
          </a:bodyPr>
          <a:lstStyle/>
          <a:p>
            <a:pPr>
              <a:buFontTx/>
              <a:buNone/>
              <a:defRPr/>
            </a:pPr>
            <a:r>
              <a:rPr lang="pt-BR" sz="2800" dirty="0">
                <a:solidFill>
                  <a:schemeClr val="tx1"/>
                </a:solidFill>
              </a:rPr>
              <a:t>1 – A relação de </a:t>
            </a:r>
            <a:r>
              <a:rPr lang="pt-BR" sz="2800" b="1" dirty="0">
                <a:solidFill>
                  <a:schemeClr val="tx1"/>
                </a:solidFill>
              </a:rPr>
              <a:t>inclusão (</a:t>
            </a:r>
            <a:r>
              <a:rPr lang="pt-BR" sz="2800" b="1" dirty="0">
                <a:solidFill>
                  <a:schemeClr val="tx1"/>
                </a:solidFill>
                <a:sym typeface="Symbol"/>
              </a:rPr>
              <a:t></a:t>
            </a:r>
            <a:r>
              <a:rPr lang="pt-BR" sz="2800" dirty="0">
                <a:solidFill>
                  <a:schemeClr val="tx1"/>
                </a:solidFill>
              </a:rPr>
              <a:t>) é usada exclusivamente para relacionar </a:t>
            </a:r>
            <a:r>
              <a:rPr lang="pt-BR" sz="2800" b="1" dirty="0">
                <a:solidFill>
                  <a:schemeClr val="tx1"/>
                </a:solidFill>
              </a:rPr>
              <a:t>um subconjunto B com um conjunto A </a:t>
            </a:r>
            <a:r>
              <a:rPr lang="pt-BR" sz="2800" dirty="0">
                <a:solidFill>
                  <a:schemeClr val="tx1"/>
                </a:solidFill>
              </a:rPr>
              <a:t>que contém B: B </a:t>
            </a:r>
            <a:r>
              <a:rPr lang="pt-BR" sz="2800" dirty="0">
                <a:solidFill>
                  <a:schemeClr val="tx1"/>
                </a:solidFill>
                <a:sym typeface="Symbol"/>
              </a:rPr>
              <a:t></a:t>
            </a:r>
            <a:r>
              <a:rPr lang="pt-BR" sz="2800" dirty="0">
                <a:solidFill>
                  <a:schemeClr val="tx1"/>
                </a:solidFill>
              </a:rPr>
              <a:t> A.</a:t>
            </a:r>
          </a:p>
          <a:p>
            <a:pPr>
              <a:buFontTx/>
              <a:buNone/>
              <a:defRPr/>
            </a:pPr>
            <a:r>
              <a:rPr lang="pt-BR" sz="2800" dirty="0">
                <a:solidFill>
                  <a:schemeClr val="tx1"/>
                </a:solidFill>
              </a:rPr>
              <a:t> </a:t>
            </a:r>
          </a:p>
          <a:p>
            <a:pPr>
              <a:defRPr/>
            </a:pPr>
            <a:endParaRPr lang="pt-BR" dirty="0">
              <a:solidFill>
                <a:schemeClr val="tx1"/>
              </a:solidFill>
            </a:endParaRPr>
          </a:p>
        </p:txBody>
      </p:sp>
      <p:sp>
        <p:nvSpPr>
          <p:cNvPr id="4" name="Content Placeholder 2">
            <a:extLst>
              <a:ext uri="{FF2B5EF4-FFF2-40B4-BE49-F238E27FC236}">
                <a16:creationId xmlns:a16="http://schemas.microsoft.com/office/drawing/2014/main" xmlns="" id="{E99D6530-A518-4911-A787-D4551D6580B4}"/>
              </a:ext>
            </a:extLst>
          </p:cNvPr>
          <p:cNvSpPr txBox="1">
            <a:spLocks/>
          </p:cNvSpPr>
          <p:nvPr/>
        </p:nvSpPr>
        <p:spPr bwMode="auto">
          <a:xfrm>
            <a:off x="467544" y="4005064"/>
            <a:ext cx="8363272" cy="1850714"/>
          </a:xfrm>
          <a:prstGeom prst="rect">
            <a:avLst/>
          </a:prstGeom>
          <a:ln w="9525">
            <a:noFill/>
            <a:miter lim="800000"/>
            <a:headEnd/>
            <a:tailEnd/>
          </a:ln>
        </p:spPr>
        <p:style>
          <a:lnRef idx="0">
            <a:schemeClr val="accent5"/>
          </a:lnRef>
          <a:fillRef idx="3">
            <a:schemeClr val="accent5"/>
          </a:fillRef>
          <a:effectRef idx="3">
            <a:schemeClr val="accent5"/>
          </a:effectRef>
          <a:fontRef idx="minor">
            <a:schemeClr val="lt1"/>
          </a:fontRef>
        </p:style>
        <p:txBody>
          <a:bodyPr/>
          <a:lstStyle/>
          <a:p>
            <a:pPr marL="342900" indent="-342900" eaLnBrk="0" hangingPunct="0">
              <a:spcBef>
                <a:spcPct val="20000"/>
              </a:spcBef>
              <a:buFont typeface="Arial" pitchFamily="34" charset="0"/>
              <a:buNone/>
              <a:defRPr/>
            </a:pPr>
            <a:r>
              <a:rPr lang="pt-BR" sz="2800" dirty="0">
                <a:solidFill>
                  <a:srgbClr val="004D84"/>
                </a:solidFill>
                <a:latin typeface="Trebuchet MS" pitchFamily="34" charset="0"/>
                <a:cs typeface="Arial" pitchFamily="34" charset="0"/>
              </a:rPr>
              <a:t>2 – A relação de </a:t>
            </a:r>
            <a:r>
              <a:rPr lang="pt-BR" sz="2800" b="1" dirty="0">
                <a:solidFill>
                  <a:srgbClr val="004D84"/>
                </a:solidFill>
                <a:latin typeface="Trebuchet MS" pitchFamily="34" charset="0"/>
                <a:cs typeface="Arial" pitchFamily="34" charset="0"/>
              </a:rPr>
              <a:t>pertinência (</a:t>
            </a:r>
            <a:r>
              <a:rPr lang="pt-BR" sz="2800" b="1" dirty="0">
                <a:solidFill>
                  <a:srgbClr val="004D84"/>
                </a:solidFill>
                <a:latin typeface="Trebuchet MS" pitchFamily="34" charset="0"/>
                <a:cs typeface="Arial" pitchFamily="34" charset="0"/>
                <a:sym typeface="Symbol"/>
              </a:rPr>
              <a:t></a:t>
            </a:r>
            <a:r>
              <a:rPr lang="pt-BR" sz="2800" dirty="0">
                <a:solidFill>
                  <a:srgbClr val="004D84"/>
                </a:solidFill>
                <a:latin typeface="Trebuchet MS" pitchFamily="34" charset="0"/>
                <a:cs typeface="Arial" pitchFamily="34" charset="0"/>
              </a:rPr>
              <a:t>) é usada exclusivamente para relacionar </a:t>
            </a:r>
            <a:r>
              <a:rPr lang="pt-BR" sz="2800" b="1" dirty="0">
                <a:solidFill>
                  <a:srgbClr val="004D84"/>
                </a:solidFill>
                <a:latin typeface="Trebuchet MS" pitchFamily="34" charset="0"/>
                <a:cs typeface="Arial" pitchFamily="34" charset="0"/>
              </a:rPr>
              <a:t>um elemento x com um conjunto A que possui x como elemento</a:t>
            </a:r>
            <a:r>
              <a:rPr lang="pt-BR" sz="2800" dirty="0">
                <a:solidFill>
                  <a:srgbClr val="004D84"/>
                </a:solidFill>
                <a:latin typeface="Trebuchet MS" pitchFamily="34" charset="0"/>
                <a:cs typeface="Arial" pitchFamily="34" charset="0"/>
              </a:rPr>
              <a:t>: x </a:t>
            </a:r>
            <a:r>
              <a:rPr lang="pt-BR" sz="2800" dirty="0">
                <a:solidFill>
                  <a:srgbClr val="004D84"/>
                </a:solidFill>
                <a:latin typeface="Trebuchet MS" pitchFamily="34" charset="0"/>
                <a:cs typeface="Arial" pitchFamily="34" charset="0"/>
                <a:sym typeface="Symbol"/>
              </a:rPr>
              <a:t></a:t>
            </a:r>
            <a:r>
              <a:rPr lang="pt-BR" sz="2800" dirty="0">
                <a:solidFill>
                  <a:srgbClr val="004D84"/>
                </a:solidFill>
                <a:latin typeface="Trebuchet MS" pitchFamily="34" charset="0"/>
                <a:cs typeface="Arial" pitchFamily="34" charset="0"/>
              </a:rPr>
              <a:t>  A.</a:t>
            </a:r>
          </a:p>
          <a:p>
            <a:pPr marL="342900" indent="-342900" eaLnBrk="0" hangingPunct="0">
              <a:spcBef>
                <a:spcPct val="20000"/>
              </a:spcBef>
              <a:buFont typeface="Arial" pitchFamily="34" charset="0"/>
              <a:buChar char="•"/>
              <a:defRPr/>
            </a:pPr>
            <a:endParaRPr lang="pt-BR" sz="3200" dirty="0">
              <a:solidFill>
                <a:srgbClr val="004D84"/>
              </a:solidFill>
              <a:latin typeface="Trebuchet MS"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xmlns="" id="{FE185291-8426-42DE-80B2-BB75B7C4BBA4}"/>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Conjuntos e Subconjuntos</a:t>
            </a:r>
          </a:p>
        </p:txBody>
      </p:sp>
      <p:pic>
        <p:nvPicPr>
          <p:cNvPr id="32771" name="Picture 2" descr="http://www.mat.ufrgs.br/~ppgem/PEAD/classificacao_seriacao/imagens/conjunto1_14.gif">
            <a:extLst>
              <a:ext uri="{FF2B5EF4-FFF2-40B4-BE49-F238E27FC236}">
                <a16:creationId xmlns:a16="http://schemas.microsoft.com/office/drawing/2014/main" xmlns="" id="{5C70C4FC-B228-49C0-A190-C4E8394E9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73238"/>
            <a:ext cx="32956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http://www.mat.ufrgs.br/~ppgem/PEAD/classificacao_seriacao/imagens/conjunto1_07.gif">
            <a:extLst>
              <a:ext uri="{FF2B5EF4-FFF2-40B4-BE49-F238E27FC236}">
                <a16:creationId xmlns:a16="http://schemas.microsoft.com/office/drawing/2014/main" xmlns="" id="{6E78A8FE-7468-4B04-9F4B-BD5E60295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813" y="1739517"/>
            <a:ext cx="27717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6" descr="http://www.mat.ufrgs.br/~ppgem/PEAD/classificacao_seriacao/imagens/conjunto1_10.gif">
            <a:extLst>
              <a:ext uri="{FF2B5EF4-FFF2-40B4-BE49-F238E27FC236}">
                <a16:creationId xmlns:a16="http://schemas.microsoft.com/office/drawing/2014/main" xmlns="" id="{212EFEA6-B76D-436F-BAA9-395A5501E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686" y="4314826"/>
            <a:ext cx="8953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8" descr="http://www.mat.ufrgs.br/~ppgem/PEAD/classificacao_seriacao/imagens/conjunto1_12.gif">
            <a:extLst>
              <a:ext uri="{FF2B5EF4-FFF2-40B4-BE49-F238E27FC236}">
                <a16:creationId xmlns:a16="http://schemas.microsoft.com/office/drawing/2014/main" xmlns="" id="{EAD1B400-A490-4078-A0DD-BA622AD09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00" y="4787645"/>
            <a:ext cx="7429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0" descr="http://www.mat.ufrgs.br/~ppgem/PEAD/classificacao_seriacao/imagens/conjunto1_11.gif">
            <a:extLst>
              <a:ext uri="{FF2B5EF4-FFF2-40B4-BE49-F238E27FC236}">
                <a16:creationId xmlns:a16="http://schemas.microsoft.com/office/drawing/2014/main" xmlns="" id="{D2C83455-EA52-410F-A2DB-D657ECD368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3199" y="4955868"/>
            <a:ext cx="9239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12" descr="http://www.mat.ufrgs.br/~ppgem/PEAD/classificacao_seriacao/imagens/conjunto1_09.gif">
            <a:extLst>
              <a:ext uri="{FF2B5EF4-FFF2-40B4-BE49-F238E27FC236}">
                <a16:creationId xmlns:a16="http://schemas.microsoft.com/office/drawing/2014/main" xmlns="" id="{6AFA0234-7FB1-4F8E-8A35-6BF38F7B33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2498" y="4465740"/>
            <a:ext cx="10191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14" descr="http://www.mat.ufrgs.br/~ppgem/PEAD/classificacao_seriacao/imagens/conjunto1_13.gif">
            <a:extLst>
              <a:ext uri="{FF2B5EF4-FFF2-40B4-BE49-F238E27FC236}">
                <a16:creationId xmlns:a16="http://schemas.microsoft.com/office/drawing/2014/main" xmlns="" id="{4558FA78-E84E-4B37-AA37-99A08CA2B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2038" y="5060642"/>
            <a:ext cx="8858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TextBox 10">
            <a:extLst>
              <a:ext uri="{FF2B5EF4-FFF2-40B4-BE49-F238E27FC236}">
                <a16:creationId xmlns:a16="http://schemas.microsoft.com/office/drawing/2014/main" xmlns="" id="{61045609-92C4-49FD-B08C-946BF9CFC20E}"/>
              </a:ext>
            </a:extLst>
          </p:cNvPr>
          <p:cNvSpPr txBox="1">
            <a:spLocks noChangeArrowheads="1"/>
          </p:cNvSpPr>
          <p:nvPr/>
        </p:nvSpPr>
        <p:spPr bwMode="auto">
          <a:xfrm>
            <a:off x="250825" y="2492375"/>
            <a:ext cx="352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b="1">
                <a:solidFill>
                  <a:srgbClr val="004D84"/>
                </a:solidFill>
              </a:rPr>
              <a:t>A</a:t>
            </a:r>
          </a:p>
        </p:txBody>
      </p:sp>
      <p:sp>
        <p:nvSpPr>
          <p:cNvPr id="32779" name="TextBox 11">
            <a:extLst>
              <a:ext uri="{FF2B5EF4-FFF2-40B4-BE49-F238E27FC236}">
                <a16:creationId xmlns:a16="http://schemas.microsoft.com/office/drawing/2014/main" xmlns="" id="{DA26B5FD-B9A1-4C8E-8FA3-C0D1F0E99744}"/>
              </a:ext>
            </a:extLst>
          </p:cNvPr>
          <p:cNvSpPr txBox="1">
            <a:spLocks noChangeArrowheads="1"/>
          </p:cNvSpPr>
          <p:nvPr/>
        </p:nvSpPr>
        <p:spPr bwMode="auto">
          <a:xfrm>
            <a:off x="5164138" y="2455479"/>
            <a:ext cx="35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b="1" dirty="0">
                <a:solidFill>
                  <a:srgbClr val="004D84"/>
                </a:solidFill>
              </a:rPr>
              <a:t>B</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xmlns="" id="{C1B85ECE-4342-4822-9CE5-C69C19033D44}"/>
              </a:ext>
            </a:extLst>
          </p:cNvPr>
          <p:cNvSpPr>
            <a:spLocks noGrp="1"/>
          </p:cNvSpPr>
          <p:nvPr>
            <p:ph idx="1"/>
          </p:nvPr>
        </p:nvSpPr>
        <p:spPr bwMode="auto">
          <a:xfrm>
            <a:off x="107950" y="1119188"/>
            <a:ext cx="9144000" cy="1527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a:solidFill>
                  <a:srgbClr val="004D84"/>
                </a:solidFill>
                <a:latin typeface="Trebuchet MS" panose="020B0603020202020204" pitchFamily="34" charset="0"/>
              </a:rPr>
              <a:t>De um dado conjunto cujos elementos classificamos como sons, podemos criar ao menos dois subconjuntos: o conjunto dos sons agradáveis e o conjunto dos sons desagradáveis. </a:t>
            </a:r>
          </a:p>
          <a:p>
            <a:endParaRPr lang="pt-BR" altLang="pt-BR">
              <a:solidFill>
                <a:srgbClr val="004D84"/>
              </a:solidFill>
              <a:latin typeface="Trebuchet MS" panose="020B0603020202020204" pitchFamily="34" charset="0"/>
            </a:endParaRPr>
          </a:p>
        </p:txBody>
      </p:sp>
      <p:pic>
        <p:nvPicPr>
          <p:cNvPr id="33795" name="Picture 2" descr="sons agradaveis e desagradaveis">
            <a:extLst>
              <a:ext uri="{FF2B5EF4-FFF2-40B4-BE49-F238E27FC236}">
                <a16:creationId xmlns:a16="http://schemas.microsoft.com/office/drawing/2014/main" xmlns="" id="{26118F47-3DCA-4475-A632-3A4133C43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249" y="2290298"/>
            <a:ext cx="4598451" cy="344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itle 1">
            <a:extLst>
              <a:ext uri="{FF2B5EF4-FFF2-40B4-BE49-F238E27FC236}">
                <a16:creationId xmlns:a16="http://schemas.microsoft.com/office/drawing/2014/main" xmlns="" id="{43C9002D-4BDC-4224-9B2C-5CBC86E8CEA7}"/>
              </a:ext>
            </a:extLst>
          </p:cNvPr>
          <p:cNvSpPr>
            <a:spLocks noGrp="1"/>
          </p:cNvSpPr>
          <p:nvPr>
            <p:ph type="title"/>
          </p:nvPr>
        </p:nvSpPr>
        <p:spPr bwMode="auto">
          <a:xfrm>
            <a:off x="206375" y="576263"/>
            <a:ext cx="666432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Conjuntos e Subconjuntos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xmlns="" id="{660A908C-65BD-4991-9187-DF33997FA7B8}"/>
              </a:ext>
            </a:extLst>
          </p:cNvPr>
          <p:cNvSpPr>
            <a:spLocks noGrp="1"/>
          </p:cNvSpPr>
          <p:nvPr>
            <p:ph idx="1"/>
          </p:nvPr>
        </p:nvSpPr>
        <p:spPr bwMode="auto">
          <a:xfrm>
            <a:off x="246063" y="1233488"/>
            <a:ext cx="8507412" cy="172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Brasil: conjunto de 26 estados e o distrito federal; </a:t>
            </a:r>
          </a:p>
          <a:p>
            <a:r>
              <a:rPr lang="pt-BR" altLang="pt-BR">
                <a:solidFill>
                  <a:srgbClr val="004D84"/>
                </a:solidFill>
                <a:latin typeface="Trebuchet MS" panose="020B0603020202020204" pitchFamily="34" charset="0"/>
              </a:rPr>
              <a:t>Cada estado é um conjunto de municípios; cada município é um conjunto de distritos; e cada distrito é um conjunto de bairros.</a:t>
            </a:r>
          </a:p>
        </p:txBody>
      </p:sp>
      <p:sp>
        <p:nvSpPr>
          <p:cNvPr id="5" name="Oval 4">
            <a:extLst>
              <a:ext uri="{FF2B5EF4-FFF2-40B4-BE49-F238E27FC236}">
                <a16:creationId xmlns:a16="http://schemas.microsoft.com/office/drawing/2014/main" xmlns="" id="{F3D3335B-ACE3-4069-90B2-FE7F0C9B1FC9}"/>
              </a:ext>
            </a:extLst>
          </p:cNvPr>
          <p:cNvSpPr/>
          <p:nvPr/>
        </p:nvSpPr>
        <p:spPr>
          <a:xfrm>
            <a:off x="539750" y="2720975"/>
            <a:ext cx="7920038" cy="3744913"/>
          </a:xfrm>
          <a:prstGeom prst="ellipse">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pt-BR" dirty="0"/>
          </a:p>
        </p:txBody>
      </p:sp>
      <p:sp>
        <p:nvSpPr>
          <p:cNvPr id="6" name="Oval 5">
            <a:extLst>
              <a:ext uri="{FF2B5EF4-FFF2-40B4-BE49-F238E27FC236}">
                <a16:creationId xmlns:a16="http://schemas.microsoft.com/office/drawing/2014/main" xmlns="" id="{C3A4FEE7-181A-450D-B841-03F607F320AA}"/>
              </a:ext>
            </a:extLst>
          </p:cNvPr>
          <p:cNvSpPr/>
          <p:nvPr/>
        </p:nvSpPr>
        <p:spPr>
          <a:xfrm>
            <a:off x="1042988" y="2852738"/>
            <a:ext cx="6121400" cy="2879725"/>
          </a:xfrm>
          <a:prstGeom prst="ellipse">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pt-BR"/>
          </a:p>
        </p:txBody>
      </p:sp>
      <p:sp>
        <p:nvSpPr>
          <p:cNvPr id="7" name="Oval 6">
            <a:extLst>
              <a:ext uri="{FF2B5EF4-FFF2-40B4-BE49-F238E27FC236}">
                <a16:creationId xmlns:a16="http://schemas.microsoft.com/office/drawing/2014/main" xmlns="" id="{4D5C8C26-D7B4-4B12-A3DA-658FD98D614F}"/>
              </a:ext>
            </a:extLst>
          </p:cNvPr>
          <p:cNvSpPr/>
          <p:nvPr/>
        </p:nvSpPr>
        <p:spPr>
          <a:xfrm>
            <a:off x="1403350" y="3429000"/>
            <a:ext cx="4824413" cy="1728788"/>
          </a:xfrm>
          <a:prstGeom prst="ellipse">
            <a:avLst/>
          </a:prstGeom>
          <a:ln/>
        </p:spPr>
        <p:style>
          <a:lnRef idx="3">
            <a:schemeClr val="lt1"/>
          </a:lnRef>
          <a:fillRef idx="1">
            <a:schemeClr val="accent6"/>
          </a:fillRef>
          <a:effectRef idx="1">
            <a:schemeClr val="accent6"/>
          </a:effectRef>
          <a:fontRef idx="minor">
            <a:schemeClr val="lt1"/>
          </a:fontRef>
        </p:style>
        <p:txBody>
          <a:bodyPr anchor="ctr"/>
          <a:lstStyle/>
          <a:p>
            <a:pPr algn="ctr">
              <a:defRPr/>
            </a:pPr>
            <a:endParaRPr lang="pt-BR"/>
          </a:p>
        </p:txBody>
      </p:sp>
      <p:sp>
        <p:nvSpPr>
          <p:cNvPr id="8" name="Oval 7">
            <a:extLst>
              <a:ext uri="{FF2B5EF4-FFF2-40B4-BE49-F238E27FC236}">
                <a16:creationId xmlns:a16="http://schemas.microsoft.com/office/drawing/2014/main" xmlns="" id="{5CAC46D8-DAC8-47E0-8FC9-4F05FBFE1105}"/>
              </a:ext>
            </a:extLst>
          </p:cNvPr>
          <p:cNvSpPr/>
          <p:nvPr/>
        </p:nvSpPr>
        <p:spPr>
          <a:xfrm>
            <a:off x="1908175" y="3789363"/>
            <a:ext cx="2519363" cy="1008062"/>
          </a:xfrm>
          <a:prstGeom prst="ellipse">
            <a:avLst/>
          </a:prstGeom>
          <a:ln/>
        </p:spPr>
        <p:style>
          <a:lnRef idx="3">
            <a:schemeClr val="lt1"/>
          </a:lnRef>
          <a:fillRef idx="1">
            <a:schemeClr val="accent1"/>
          </a:fillRef>
          <a:effectRef idx="1">
            <a:schemeClr val="accent1"/>
          </a:effectRef>
          <a:fontRef idx="minor">
            <a:schemeClr val="lt1"/>
          </a:fontRef>
        </p:style>
        <p:txBody>
          <a:bodyPr anchor="ctr"/>
          <a:lstStyle/>
          <a:p>
            <a:pPr algn="ctr">
              <a:defRPr/>
            </a:pPr>
            <a:endParaRPr lang="pt-BR"/>
          </a:p>
        </p:txBody>
      </p:sp>
      <p:sp>
        <p:nvSpPr>
          <p:cNvPr id="34823" name="TextBox 8">
            <a:extLst>
              <a:ext uri="{FF2B5EF4-FFF2-40B4-BE49-F238E27FC236}">
                <a16:creationId xmlns:a16="http://schemas.microsoft.com/office/drawing/2014/main" xmlns="" id="{19B1AC7A-3323-4A7C-90EB-1AE0C9A61783}"/>
              </a:ext>
            </a:extLst>
          </p:cNvPr>
          <p:cNvSpPr txBox="1">
            <a:spLocks noChangeArrowheads="1"/>
          </p:cNvSpPr>
          <p:nvPr/>
        </p:nvSpPr>
        <p:spPr bwMode="auto">
          <a:xfrm>
            <a:off x="7245350" y="3589338"/>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b="1">
                <a:solidFill>
                  <a:srgbClr val="004D84"/>
                </a:solidFill>
              </a:rPr>
              <a:t>Brasil</a:t>
            </a:r>
          </a:p>
        </p:txBody>
      </p:sp>
      <p:sp>
        <p:nvSpPr>
          <p:cNvPr id="34824" name="TextBox 9">
            <a:extLst>
              <a:ext uri="{FF2B5EF4-FFF2-40B4-BE49-F238E27FC236}">
                <a16:creationId xmlns:a16="http://schemas.microsoft.com/office/drawing/2014/main" xmlns="" id="{0FD5E67E-B5D2-422D-8F79-19729F611DCE}"/>
              </a:ext>
            </a:extLst>
          </p:cNvPr>
          <p:cNvSpPr txBox="1">
            <a:spLocks noChangeArrowheads="1"/>
          </p:cNvSpPr>
          <p:nvPr/>
        </p:nvSpPr>
        <p:spPr bwMode="auto">
          <a:xfrm>
            <a:off x="5751513" y="3419475"/>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b="1">
                <a:solidFill>
                  <a:srgbClr val="004D84"/>
                </a:solidFill>
              </a:rPr>
              <a:t>Estado</a:t>
            </a:r>
          </a:p>
        </p:txBody>
      </p:sp>
      <p:sp>
        <p:nvSpPr>
          <p:cNvPr id="34825" name="TextBox 10">
            <a:extLst>
              <a:ext uri="{FF2B5EF4-FFF2-40B4-BE49-F238E27FC236}">
                <a16:creationId xmlns:a16="http://schemas.microsoft.com/office/drawing/2014/main" xmlns="" id="{393A9463-15BA-4350-A7FB-BE80DFF70919}"/>
              </a:ext>
            </a:extLst>
          </p:cNvPr>
          <p:cNvSpPr txBox="1">
            <a:spLocks noChangeArrowheads="1"/>
          </p:cNvSpPr>
          <p:nvPr/>
        </p:nvSpPr>
        <p:spPr bwMode="auto">
          <a:xfrm>
            <a:off x="3995738" y="2924175"/>
            <a:ext cx="1617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b="1"/>
              <a:t>Município</a:t>
            </a:r>
          </a:p>
        </p:txBody>
      </p:sp>
      <p:sp>
        <p:nvSpPr>
          <p:cNvPr id="34826" name="TextBox 11">
            <a:extLst>
              <a:ext uri="{FF2B5EF4-FFF2-40B4-BE49-F238E27FC236}">
                <a16:creationId xmlns:a16="http://schemas.microsoft.com/office/drawing/2014/main" xmlns="" id="{D716F988-24EC-4D09-BA59-7372DFFCF5C8}"/>
              </a:ext>
            </a:extLst>
          </p:cNvPr>
          <p:cNvSpPr txBox="1">
            <a:spLocks noChangeArrowheads="1"/>
          </p:cNvSpPr>
          <p:nvPr/>
        </p:nvSpPr>
        <p:spPr bwMode="auto">
          <a:xfrm>
            <a:off x="4291013" y="3789363"/>
            <a:ext cx="1433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b="1"/>
              <a:t>Distritos</a:t>
            </a:r>
          </a:p>
        </p:txBody>
      </p:sp>
      <p:sp>
        <p:nvSpPr>
          <p:cNvPr id="13" name="Oval 12">
            <a:extLst>
              <a:ext uri="{FF2B5EF4-FFF2-40B4-BE49-F238E27FC236}">
                <a16:creationId xmlns:a16="http://schemas.microsoft.com/office/drawing/2014/main" xmlns="" id="{121BA2C0-C837-4BF1-AD6B-C713B1FE4049}"/>
              </a:ext>
            </a:extLst>
          </p:cNvPr>
          <p:cNvSpPr/>
          <p:nvPr/>
        </p:nvSpPr>
        <p:spPr>
          <a:xfrm>
            <a:off x="2987824" y="4077072"/>
            <a:ext cx="216024" cy="144016"/>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pt-BR"/>
          </a:p>
        </p:txBody>
      </p:sp>
      <p:sp>
        <p:nvSpPr>
          <p:cNvPr id="34830" name="TextBox 13">
            <a:extLst>
              <a:ext uri="{FF2B5EF4-FFF2-40B4-BE49-F238E27FC236}">
                <a16:creationId xmlns:a16="http://schemas.microsoft.com/office/drawing/2014/main" xmlns="" id="{E9B712C1-07DF-43BD-9A17-2C24A395E625}"/>
              </a:ext>
            </a:extLst>
          </p:cNvPr>
          <p:cNvSpPr txBox="1">
            <a:spLocks noChangeArrowheads="1"/>
          </p:cNvSpPr>
          <p:nvPr/>
        </p:nvSpPr>
        <p:spPr bwMode="auto">
          <a:xfrm>
            <a:off x="2771775" y="4149725"/>
            <a:ext cx="863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b="1">
                <a:solidFill>
                  <a:srgbClr val="004D84"/>
                </a:solidFill>
              </a:rPr>
              <a:t>Bairro</a:t>
            </a:r>
          </a:p>
        </p:txBody>
      </p:sp>
      <p:sp>
        <p:nvSpPr>
          <p:cNvPr id="34831" name="Title 1">
            <a:extLst>
              <a:ext uri="{FF2B5EF4-FFF2-40B4-BE49-F238E27FC236}">
                <a16:creationId xmlns:a16="http://schemas.microsoft.com/office/drawing/2014/main" xmlns="" id="{CA69ADF0-8022-4CA6-B186-4A85EF05C5FC}"/>
              </a:ext>
            </a:extLst>
          </p:cNvPr>
          <p:cNvSpPr>
            <a:spLocks noGrp="1"/>
          </p:cNvSpPr>
          <p:nvPr>
            <p:ph type="title"/>
          </p:nvPr>
        </p:nvSpPr>
        <p:spPr bwMode="auto">
          <a:xfrm>
            <a:off x="220663" y="617538"/>
            <a:ext cx="6662737"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Conjuntos e Subconjuntos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8762A72-35EF-40C5-92EE-7C713DDB35F0}"/>
              </a:ext>
            </a:extLst>
          </p:cNvPr>
          <p:cNvSpPr>
            <a:spLocks noGrp="1"/>
          </p:cNvSpPr>
          <p:nvPr>
            <p:ph idx="1"/>
          </p:nvPr>
        </p:nvSpPr>
        <p:spPr>
          <a:xfrm>
            <a:off x="250825" y="765175"/>
            <a:ext cx="5834063" cy="3024188"/>
          </a:xfrm>
        </p:spPr>
        <p:style>
          <a:lnRef idx="3">
            <a:schemeClr val="lt1"/>
          </a:lnRef>
          <a:fillRef idx="1">
            <a:schemeClr val="accent5"/>
          </a:fillRef>
          <a:effectRef idx="1">
            <a:schemeClr val="accent5"/>
          </a:effectRef>
          <a:fontRef idx="minor">
            <a:schemeClr val="lt1"/>
          </a:fontRef>
        </p:style>
        <p:txBody>
          <a:bodyPr/>
          <a:lstStyle/>
          <a:p>
            <a:pPr>
              <a:defRPr/>
            </a:pPr>
            <a:r>
              <a:rPr lang="pt-BR" dirty="0">
                <a:solidFill>
                  <a:srgbClr val="004D84"/>
                </a:solidFill>
                <a:latin typeface="Trebuchet MS" pitchFamily="34" charset="0"/>
              </a:rPr>
              <a:t>Na classificação zoológica, usam-se de 10 a 20 conjuntos representando níveis hierárquicos. </a:t>
            </a:r>
          </a:p>
          <a:p>
            <a:pPr>
              <a:defRPr/>
            </a:pPr>
            <a:endParaRPr lang="pt-BR" dirty="0">
              <a:solidFill>
                <a:srgbClr val="004D84"/>
              </a:solidFill>
              <a:latin typeface="Trebuchet MS" pitchFamily="34" charset="0"/>
            </a:endParaRPr>
          </a:p>
          <a:p>
            <a:pPr>
              <a:defRPr/>
            </a:pPr>
            <a:r>
              <a:rPr lang="pt-BR" dirty="0">
                <a:solidFill>
                  <a:srgbClr val="004D84"/>
                </a:solidFill>
                <a:latin typeface="Trebuchet MS" pitchFamily="34" charset="0"/>
              </a:rPr>
              <a:t>No caso dos mamíferos a que pertence o homem, a classificação adota 16 conjuntos.</a:t>
            </a:r>
          </a:p>
          <a:p>
            <a:pPr>
              <a:defRPr/>
            </a:pPr>
            <a:endParaRPr lang="pt-BR" dirty="0">
              <a:solidFill>
                <a:srgbClr val="004D84"/>
              </a:solidFill>
            </a:endParaRPr>
          </a:p>
        </p:txBody>
      </p:sp>
      <p:pic>
        <p:nvPicPr>
          <p:cNvPr id="35843" name="Picture 3">
            <a:extLst>
              <a:ext uri="{FF2B5EF4-FFF2-40B4-BE49-F238E27FC236}">
                <a16:creationId xmlns:a16="http://schemas.microsoft.com/office/drawing/2014/main" xmlns="" id="{07A100F4-C8AB-491A-9C2D-E912E9A44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80" y="4076700"/>
            <a:ext cx="3769340" cy="166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a:extLst>
              <a:ext uri="{FF2B5EF4-FFF2-40B4-BE49-F238E27FC236}">
                <a16:creationId xmlns:a16="http://schemas.microsoft.com/office/drawing/2014/main" xmlns="" id="{A0B86364-D99B-4361-8705-140469BF0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765175"/>
            <a:ext cx="2447925" cy="497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xmlns="" id="{A6537079-4BDA-46F2-8B99-EFCCCF4AAEE6}"/>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a:solidFill>
                  <a:srgbClr val="004D84"/>
                </a:solidFill>
                <a:latin typeface="Trebuchet MS" panose="020B0603020202020204" pitchFamily="34" charset="0"/>
              </a:rPr>
              <a:t>Não é Subconjunto</a:t>
            </a:r>
          </a:p>
        </p:txBody>
      </p:sp>
      <p:sp>
        <p:nvSpPr>
          <p:cNvPr id="43011" name="Content Placeholder 2">
            <a:extLst>
              <a:ext uri="{FF2B5EF4-FFF2-40B4-BE49-F238E27FC236}">
                <a16:creationId xmlns:a16="http://schemas.microsoft.com/office/drawing/2014/main" xmlns="" id="{EB861DB7-C56E-4A23-A1C9-F34762BD9138}"/>
              </a:ext>
            </a:extLst>
          </p:cNvPr>
          <p:cNvSpPr>
            <a:spLocks noGrp="1"/>
          </p:cNvSpPr>
          <p:nvPr>
            <p:ph idx="1"/>
          </p:nvPr>
        </p:nvSpPr>
        <p:spPr bwMode="auto">
          <a:xfrm>
            <a:off x="457200" y="1719263"/>
            <a:ext cx="8229600" cy="478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dirty="0">
                <a:solidFill>
                  <a:srgbClr val="004D84"/>
                </a:solidFill>
                <a:latin typeface="Trebuchet MS" panose="020B0603020202020204" pitchFamily="34" charset="0"/>
              </a:rPr>
              <a:t>Para indicar que um conjunto A não é subconjunto de B, escreve-se:</a:t>
            </a:r>
          </a:p>
          <a:p>
            <a:pPr>
              <a:buFontTx/>
              <a:buNone/>
            </a:pPr>
            <a:r>
              <a:rPr lang="pt-BR" altLang="pt-BR" dirty="0">
                <a:solidFill>
                  <a:srgbClr val="004D84"/>
                </a:solidFill>
                <a:latin typeface="Trebuchet MS" panose="020B0603020202020204" pitchFamily="34" charset="0"/>
              </a:rPr>
              <a:t> </a:t>
            </a:r>
          </a:p>
          <a:p>
            <a:pPr>
              <a:buFontTx/>
              <a:buNone/>
            </a:pPr>
            <a:r>
              <a:rPr lang="pt-BR" altLang="pt-BR" dirty="0">
                <a:solidFill>
                  <a:srgbClr val="004D84"/>
                </a:solidFill>
                <a:latin typeface="Trebuchet MS" panose="020B0603020202020204" pitchFamily="34" charset="0"/>
              </a:rPr>
              <a:t>A </a:t>
            </a:r>
            <a:r>
              <a:rPr lang="pt-BR" altLang="pt-BR" dirty="0">
                <a:solidFill>
                  <a:srgbClr val="004D84"/>
                </a:solidFill>
                <a:latin typeface="Trebuchet MS" panose="020B0603020202020204" pitchFamily="34" charset="0"/>
                <a:sym typeface="Symbol" panose="05050102010706020507" pitchFamily="18" charset="2"/>
              </a:rPr>
              <a:t></a:t>
            </a:r>
            <a:r>
              <a:rPr lang="pt-BR" altLang="pt-BR" dirty="0">
                <a:solidFill>
                  <a:srgbClr val="004D84"/>
                </a:solidFill>
                <a:latin typeface="Trebuchet MS" panose="020B0603020202020204" pitchFamily="34" charset="0"/>
              </a:rPr>
              <a:t> B ( lê-se “A não está contido em B”) ou B </a:t>
            </a:r>
            <a:r>
              <a:rPr lang="pt-BR" altLang="pt-BR" dirty="0">
                <a:solidFill>
                  <a:srgbClr val="004D84"/>
                </a:solidFill>
                <a:latin typeface="Trebuchet MS" panose="020B0603020202020204" pitchFamily="34" charset="0"/>
                <a:sym typeface="Symbol" panose="05050102010706020507" pitchFamily="18" charset="2"/>
              </a:rPr>
              <a:t></a:t>
            </a:r>
            <a:r>
              <a:rPr lang="pt-BR" altLang="pt-BR" dirty="0">
                <a:solidFill>
                  <a:srgbClr val="004D84"/>
                </a:solidFill>
                <a:latin typeface="Trebuchet MS" panose="020B0603020202020204" pitchFamily="34" charset="0"/>
              </a:rPr>
              <a:t> A ( lê-se “B não contém A”)</a:t>
            </a:r>
          </a:p>
          <a:p>
            <a:pPr>
              <a:buFontTx/>
              <a:buNone/>
            </a:pPr>
            <a:r>
              <a:rPr lang="pt-BR" altLang="pt-BR" dirty="0">
                <a:solidFill>
                  <a:srgbClr val="004D84"/>
                </a:solidFill>
                <a:latin typeface="Trebuchet MS" panose="020B0603020202020204" pitchFamily="34" charset="0"/>
              </a:rPr>
              <a:t> </a:t>
            </a:r>
          </a:p>
          <a:p>
            <a:pPr>
              <a:buFontTx/>
              <a:buNone/>
            </a:pPr>
            <a:r>
              <a:rPr lang="pt-BR" altLang="pt-BR" dirty="0">
                <a:solidFill>
                  <a:srgbClr val="004D84"/>
                </a:solidFill>
                <a:latin typeface="Trebuchet MS" panose="020B0603020202020204" pitchFamily="34" charset="0"/>
              </a:rPr>
              <a:t>Exemplo:</a:t>
            </a:r>
          </a:p>
          <a:p>
            <a:pPr>
              <a:buFontTx/>
              <a:buNone/>
            </a:pPr>
            <a:r>
              <a:rPr lang="pt-BR" altLang="pt-BR" dirty="0">
                <a:solidFill>
                  <a:srgbClr val="004D84"/>
                </a:solidFill>
                <a:latin typeface="Trebuchet MS" panose="020B0603020202020204" pitchFamily="34" charset="0"/>
              </a:rPr>
              <a:t>(a) {a, b, c}  </a:t>
            </a:r>
            <a:r>
              <a:rPr lang="pt-BR" altLang="pt-BR" dirty="0">
                <a:solidFill>
                  <a:srgbClr val="004D84"/>
                </a:solidFill>
                <a:latin typeface="Trebuchet MS" panose="020B0603020202020204" pitchFamily="34" charset="0"/>
                <a:sym typeface="Symbol" panose="05050102010706020507" pitchFamily="18" charset="2"/>
              </a:rPr>
              <a:t></a:t>
            </a:r>
            <a:r>
              <a:rPr lang="pt-BR" altLang="pt-BR" dirty="0">
                <a:solidFill>
                  <a:srgbClr val="004D84"/>
                </a:solidFill>
                <a:latin typeface="Trebuchet MS" panose="020B0603020202020204" pitchFamily="34" charset="0"/>
              </a:rPr>
              <a:t> {a, b, d}</a:t>
            </a:r>
          </a:p>
          <a:p>
            <a:endParaRPr lang="pt-BR" altLang="pt-BR" dirty="0">
              <a:solidFill>
                <a:srgbClr val="004D84"/>
              </a:solidFill>
              <a:latin typeface="Trebuchet MS" panose="020B0603020202020204" pitchFamily="34" charset="0"/>
            </a:endParaRPr>
          </a:p>
        </p:txBody>
      </p:sp>
      <p:cxnSp>
        <p:nvCxnSpPr>
          <p:cNvPr id="3" name="Conector reto 2"/>
          <p:cNvCxnSpPr/>
          <p:nvPr/>
        </p:nvCxnSpPr>
        <p:spPr>
          <a:xfrm flipH="1">
            <a:off x="6899564" y="3065318"/>
            <a:ext cx="72736" cy="311727"/>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r>
              <a:rPr lang="pt-BR" b="1" dirty="0"/>
              <a:t>OPERAÇÕES COM CONJUNTOS - INTERSECÇÃO</a:t>
            </a:r>
            <a:endParaRPr lang="pt-BR" dirty="0"/>
          </a:p>
        </p:txBody>
      </p:sp>
      <p:sp>
        <p:nvSpPr>
          <p:cNvPr id="4" name="Espaço Reservado para Conteúdo 3">
            <a:extLst>
              <a:ext uri="{FF2B5EF4-FFF2-40B4-BE49-F238E27FC236}">
                <a16:creationId xmlns:a16="http://schemas.microsoft.com/office/drawing/2014/main" xmlns="" id="{9B969B98-4581-47D4-AFA4-416A7B1A5909}"/>
              </a:ext>
            </a:extLst>
          </p:cNvPr>
          <p:cNvSpPr>
            <a:spLocks noGrp="1"/>
          </p:cNvSpPr>
          <p:nvPr>
            <p:ph idx="15"/>
          </p:nvPr>
        </p:nvSpPr>
        <p:spPr/>
        <p:txBody>
          <a:bodyPr>
            <a:normAutofit/>
          </a:bodyPr>
          <a:lstStyle/>
          <a:p>
            <a:pPr>
              <a:lnSpc>
                <a:spcPct val="100000"/>
              </a:lnSpc>
              <a:spcBef>
                <a:spcPts val="0"/>
              </a:spcBef>
            </a:pPr>
            <a:r>
              <a:rPr lang="pt-BR" sz="2400" dirty="0">
                <a:solidFill>
                  <a:srgbClr val="004D84"/>
                </a:solidFill>
                <a:latin typeface="Trebuchet MS" panose="020B0603020202020204" pitchFamily="34" charset="0"/>
                <a:cs typeface="Arial" pitchFamily="34" charset="0"/>
              </a:rPr>
              <a:t>Chamamos intersecção de dois conjuntos A e B, o conjunto formado pelos elementos pertencentes ao conjunto A e ao conjunto B ao mesmo tempo.</a:t>
            </a:r>
          </a:p>
          <a:p>
            <a:pPr>
              <a:lnSpc>
                <a:spcPct val="100000"/>
              </a:lnSpc>
              <a:spcBef>
                <a:spcPts val="0"/>
              </a:spcBef>
            </a:pPr>
            <a:r>
              <a:rPr lang="pt-BR" sz="2400" dirty="0">
                <a:solidFill>
                  <a:srgbClr val="004D84"/>
                </a:solidFill>
                <a:latin typeface="Trebuchet MS" panose="020B0603020202020204" pitchFamily="34" charset="0"/>
                <a:cs typeface="Arial" pitchFamily="34" charset="0"/>
              </a:rPr>
              <a:t>Simbolizamos: A       B.</a:t>
            </a:r>
          </a:p>
          <a:p>
            <a:pPr>
              <a:lnSpc>
                <a:spcPct val="100000"/>
              </a:lnSpc>
              <a:spcBef>
                <a:spcPts val="0"/>
              </a:spcBef>
            </a:pPr>
            <a:endParaRPr lang="pt-BR" sz="2400" dirty="0">
              <a:solidFill>
                <a:srgbClr val="004D84"/>
              </a:solidFill>
              <a:latin typeface="Trebuchet MS" panose="020B0603020202020204" pitchFamily="34" charset="0"/>
              <a:cs typeface="Arial" pitchFamily="34" charset="0"/>
            </a:endParaRPr>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27</a:t>
            </a:fld>
            <a:endParaRPr lang="en-US" dirty="0"/>
          </a:p>
        </p:txBody>
      </p:sp>
      <p:sp>
        <p:nvSpPr>
          <p:cNvPr id="8" name="Semicírculo 7">
            <a:extLst>
              <a:ext uri="{FF2B5EF4-FFF2-40B4-BE49-F238E27FC236}">
                <a16:creationId xmlns:a16="http://schemas.microsoft.com/office/drawing/2014/main" xmlns="" id="{B0C92770-29B3-47E4-9425-9427A1C17893}"/>
              </a:ext>
            </a:extLst>
          </p:cNvPr>
          <p:cNvSpPr/>
          <p:nvPr/>
        </p:nvSpPr>
        <p:spPr>
          <a:xfrm>
            <a:off x="3569110" y="2949678"/>
            <a:ext cx="314633" cy="58010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pic>
        <p:nvPicPr>
          <p:cNvPr id="9" name="Imagem 8">
            <a:extLst>
              <a:ext uri="{FF2B5EF4-FFF2-40B4-BE49-F238E27FC236}">
                <a16:creationId xmlns:a16="http://schemas.microsoft.com/office/drawing/2014/main" xmlns="" id="{C4AAE5D5-C420-4A07-93F8-5AB5D5A3A6DB}"/>
              </a:ext>
            </a:extLst>
          </p:cNvPr>
          <p:cNvPicPr>
            <a:picLocks noChangeAspect="1"/>
          </p:cNvPicPr>
          <p:nvPr/>
        </p:nvPicPr>
        <p:blipFill>
          <a:blip r:embed="rId2"/>
          <a:stretch>
            <a:fillRect/>
          </a:stretch>
        </p:blipFill>
        <p:spPr>
          <a:xfrm>
            <a:off x="3155235" y="3529781"/>
            <a:ext cx="1950010" cy="2214717"/>
          </a:xfrm>
          <a:prstGeom prst="rect">
            <a:avLst/>
          </a:prstGeom>
        </p:spPr>
      </p:pic>
    </p:spTree>
    <p:extLst>
      <p:ext uri="{BB962C8B-B14F-4D97-AF65-F5344CB8AC3E}">
        <p14:creationId xmlns:p14="http://schemas.microsoft.com/office/powerpoint/2010/main" val="4216535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r>
              <a:rPr lang="pt-BR" b="1" dirty="0"/>
              <a:t>OPERAÇÕES COM CONJUNTOS - UNIÃO</a:t>
            </a:r>
            <a:endParaRPr lang="pt-BR" dirty="0"/>
          </a:p>
        </p:txBody>
      </p:sp>
      <p:sp>
        <p:nvSpPr>
          <p:cNvPr id="4" name="Espaço Reservado para Conteúdo 3">
            <a:extLst>
              <a:ext uri="{FF2B5EF4-FFF2-40B4-BE49-F238E27FC236}">
                <a16:creationId xmlns:a16="http://schemas.microsoft.com/office/drawing/2014/main" xmlns="" id="{9B969B98-4581-47D4-AFA4-416A7B1A5909}"/>
              </a:ext>
            </a:extLst>
          </p:cNvPr>
          <p:cNvSpPr>
            <a:spLocks noGrp="1"/>
          </p:cNvSpPr>
          <p:nvPr>
            <p:ph idx="15"/>
          </p:nvPr>
        </p:nvSpPr>
        <p:spPr>
          <a:xfrm>
            <a:off x="475181" y="1337187"/>
            <a:ext cx="8145947" cy="4230033"/>
          </a:xfrm>
        </p:spPr>
        <p:txBody>
          <a:bodyPr>
            <a:normAutofit/>
          </a:bodyPr>
          <a:lstStyle/>
          <a:p>
            <a:pPr>
              <a:lnSpc>
                <a:spcPct val="100000"/>
              </a:lnSpc>
              <a:spcBef>
                <a:spcPts val="0"/>
              </a:spcBef>
            </a:pPr>
            <a:r>
              <a:rPr lang="pt-BR" sz="2400" dirty="0">
                <a:solidFill>
                  <a:srgbClr val="004D84"/>
                </a:solidFill>
                <a:latin typeface="Trebuchet MS" panose="020B0603020202020204" pitchFamily="34" charset="0"/>
                <a:cs typeface="Arial" pitchFamily="34" charset="0"/>
              </a:rPr>
              <a:t>Chamamos união ou reunião de dois conjuntos A e B, o conjunto formado pelos elementos pertencentes ao conjunto A ou ao conjunto B. Simbolizamos A       B.</a:t>
            </a:r>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28</a:t>
            </a:fld>
            <a:endParaRPr lang="en-US" dirty="0"/>
          </a:p>
        </p:txBody>
      </p:sp>
      <p:sp>
        <p:nvSpPr>
          <p:cNvPr id="8" name="Semicírculo 7">
            <a:extLst>
              <a:ext uri="{FF2B5EF4-FFF2-40B4-BE49-F238E27FC236}">
                <a16:creationId xmlns:a16="http://schemas.microsoft.com/office/drawing/2014/main" xmlns="" id="{B0C92770-29B3-47E4-9425-9427A1C17893}"/>
              </a:ext>
            </a:extLst>
          </p:cNvPr>
          <p:cNvSpPr/>
          <p:nvPr/>
        </p:nvSpPr>
        <p:spPr>
          <a:xfrm rot="10800000">
            <a:off x="7030065" y="1897626"/>
            <a:ext cx="314633" cy="580103"/>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pic>
        <p:nvPicPr>
          <p:cNvPr id="3" name="Imagem 2">
            <a:extLst>
              <a:ext uri="{FF2B5EF4-FFF2-40B4-BE49-F238E27FC236}">
                <a16:creationId xmlns:a16="http://schemas.microsoft.com/office/drawing/2014/main" xmlns="" id="{897AB813-4295-4C9A-8955-3D541EA8C327}"/>
              </a:ext>
            </a:extLst>
          </p:cNvPr>
          <p:cNvPicPr>
            <a:picLocks noChangeAspect="1"/>
          </p:cNvPicPr>
          <p:nvPr/>
        </p:nvPicPr>
        <p:blipFill>
          <a:blip r:embed="rId2"/>
          <a:stretch>
            <a:fillRect/>
          </a:stretch>
        </p:blipFill>
        <p:spPr>
          <a:xfrm>
            <a:off x="3175973" y="2901438"/>
            <a:ext cx="2143125" cy="2619375"/>
          </a:xfrm>
          <a:prstGeom prst="rect">
            <a:avLst/>
          </a:prstGeom>
        </p:spPr>
      </p:pic>
    </p:spTree>
    <p:extLst>
      <p:ext uri="{BB962C8B-B14F-4D97-AF65-F5344CB8AC3E}">
        <p14:creationId xmlns:p14="http://schemas.microsoft.com/office/powerpoint/2010/main" val="16871925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r>
              <a:rPr lang="pt-BR" b="1" dirty="0"/>
              <a:t>OPERAÇÕES COM CONJUNTOS - DIFERENÇA</a:t>
            </a:r>
            <a:endParaRPr lang="pt-BR" dirty="0"/>
          </a:p>
        </p:txBody>
      </p:sp>
      <p:sp>
        <p:nvSpPr>
          <p:cNvPr id="4" name="Espaço Reservado para Conteúdo 3">
            <a:extLst>
              <a:ext uri="{FF2B5EF4-FFF2-40B4-BE49-F238E27FC236}">
                <a16:creationId xmlns:a16="http://schemas.microsoft.com/office/drawing/2014/main" xmlns="" id="{9B969B98-4581-47D4-AFA4-416A7B1A5909}"/>
              </a:ext>
            </a:extLst>
          </p:cNvPr>
          <p:cNvSpPr>
            <a:spLocks noGrp="1"/>
          </p:cNvSpPr>
          <p:nvPr>
            <p:ph idx="15"/>
          </p:nvPr>
        </p:nvSpPr>
        <p:spPr>
          <a:xfrm>
            <a:off x="383459" y="1337187"/>
            <a:ext cx="8475406" cy="4230033"/>
          </a:xfrm>
        </p:spPr>
        <p:txBody>
          <a:bodyPr>
            <a:normAutofit/>
          </a:bodyPr>
          <a:lstStyle/>
          <a:p>
            <a:pPr>
              <a:lnSpc>
                <a:spcPct val="100000"/>
              </a:lnSpc>
              <a:spcBef>
                <a:spcPts val="0"/>
              </a:spcBef>
            </a:pPr>
            <a:r>
              <a:rPr lang="pt-BR" sz="2400" dirty="0">
                <a:solidFill>
                  <a:srgbClr val="004D84"/>
                </a:solidFill>
                <a:latin typeface="Trebuchet MS" panose="020B0603020202020204" pitchFamily="34" charset="0"/>
                <a:cs typeface="Arial" pitchFamily="34" charset="0"/>
              </a:rPr>
              <a:t>Dados dois conjuntos A e B, chamamos de diferença</a:t>
            </a:r>
          </a:p>
          <a:p>
            <a:pPr>
              <a:lnSpc>
                <a:spcPct val="100000"/>
              </a:lnSpc>
              <a:spcBef>
                <a:spcPts val="0"/>
              </a:spcBef>
            </a:pPr>
            <a:r>
              <a:rPr lang="pt-BR" sz="2400" dirty="0">
                <a:solidFill>
                  <a:srgbClr val="004D84"/>
                </a:solidFill>
                <a:latin typeface="Trebuchet MS" panose="020B0603020202020204" pitchFamily="34" charset="0"/>
                <a:cs typeface="Arial" pitchFamily="34" charset="0"/>
              </a:rPr>
              <a:t>A - B ao conjunto formado pelos elementos que pertençam ao conjunto A e não pertençam ao conjunto B.</a:t>
            </a:r>
          </a:p>
          <a:p>
            <a:pPr>
              <a:lnSpc>
                <a:spcPct val="100000"/>
              </a:lnSpc>
              <a:spcBef>
                <a:spcPts val="0"/>
              </a:spcBef>
            </a:pPr>
            <a:r>
              <a:rPr lang="pt-BR" sz="2400" dirty="0">
                <a:solidFill>
                  <a:srgbClr val="004D84"/>
                </a:solidFill>
                <a:latin typeface="Trebuchet MS" panose="020B0603020202020204" pitchFamily="34" charset="0"/>
                <a:cs typeface="Arial" pitchFamily="34" charset="0"/>
              </a:rPr>
              <a:t>Simbolizamos A - B.</a:t>
            </a:r>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29</a:t>
            </a:fld>
            <a:endParaRPr lang="en-US" dirty="0"/>
          </a:p>
        </p:txBody>
      </p:sp>
      <p:pic>
        <p:nvPicPr>
          <p:cNvPr id="7" name="Imagem 6">
            <a:extLst>
              <a:ext uri="{FF2B5EF4-FFF2-40B4-BE49-F238E27FC236}">
                <a16:creationId xmlns:a16="http://schemas.microsoft.com/office/drawing/2014/main" xmlns="" id="{0EAE4F17-1B07-4B71-A126-50B639C18368}"/>
              </a:ext>
            </a:extLst>
          </p:cNvPr>
          <p:cNvPicPr>
            <a:picLocks noChangeAspect="1"/>
          </p:cNvPicPr>
          <p:nvPr/>
        </p:nvPicPr>
        <p:blipFill>
          <a:blip r:embed="rId2"/>
          <a:stretch>
            <a:fillRect/>
          </a:stretch>
        </p:blipFill>
        <p:spPr>
          <a:xfrm>
            <a:off x="2261726" y="3080109"/>
            <a:ext cx="4345551" cy="2713856"/>
          </a:xfrm>
          <a:prstGeom prst="rect">
            <a:avLst/>
          </a:prstGeom>
        </p:spPr>
      </p:pic>
    </p:spTree>
    <p:extLst>
      <p:ext uri="{BB962C8B-B14F-4D97-AF65-F5344CB8AC3E}">
        <p14:creationId xmlns:p14="http://schemas.microsoft.com/office/powerpoint/2010/main" val="2798229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B09236AA-5000-42E3-A5C2-81FF1BAA14DF}"/>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Elementos e Conjuntos</a:t>
            </a:r>
          </a:p>
        </p:txBody>
      </p:sp>
      <p:sp>
        <p:nvSpPr>
          <p:cNvPr id="9219" name="Content Placeholder 2">
            <a:extLst>
              <a:ext uri="{FF2B5EF4-FFF2-40B4-BE49-F238E27FC236}">
                <a16:creationId xmlns:a16="http://schemas.microsoft.com/office/drawing/2014/main" xmlns="" id="{718E91E8-0767-4306-97A0-9A0A92BE3148}"/>
              </a:ext>
            </a:extLst>
          </p:cNvPr>
          <p:cNvSpPr>
            <a:spLocks noGrp="1"/>
          </p:cNvSpPr>
          <p:nvPr>
            <p:ph idx="1"/>
          </p:nvPr>
        </p:nvSpPr>
        <p:spPr bwMode="auto">
          <a:xfrm>
            <a:off x="457200" y="19748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000">
                <a:solidFill>
                  <a:srgbClr val="004D84"/>
                </a:solidFill>
                <a:latin typeface="Trebuchet MS" panose="020B0603020202020204" pitchFamily="34" charset="0"/>
              </a:rPr>
              <a:t>Uma coleção de revistas é um </a:t>
            </a:r>
            <a:r>
              <a:rPr lang="pt-BR" altLang="pt-BR" sz="3000" b="1">
                <a:solidFill>
                  <a:srgbClr val="004D84"/>
                </a:solidFill>
                <a:latin typeface="Trebuchet MS" panose="020B0603020202020204" pitchFamily="34" charset="0"/>
              </a:rPr>
              <a:t>conjunto</a:t>
            </a:r>
            <a:r>
              <a:rPr lang="pt-BR" altLang="pt-BR" sz="3000">
                <a:solidFill>
                  <a:srgbClr val="004D84"/>
                </a:solidFill>
                <a:latin typeface="Trebuchet MS" panose="020B0603020202020204" pitchFamily="34" charset="0"/>
              </a:rPr>
              <a:t>. </a:t>
            </a:r>
          </a:p>
          <a:p>
            <a:endParaRPr lang="pt-BR" altLang="pt-BR">
              <a:solidFill>
                <a:srgbClr val="004D84"/>
              </a:solidFill>
              <a:latin typeface="Trebuchet MS" panose="020B0603020202020204" pitchFamily="34" charset="0"/>
            </a:endParaRPr>
          </a:p>
          <a:p>
            <a:endParaRPr lang="pt-BR" altLang="pt-BR">
              <a:solidFill>
                <a:srgbClr val="004D84"/>
              </a:solidFill>
              <a:latin typeface="Trebuchet MS" panose="020B0603020202020204" pitchFamily="34" charset="0"/>
            </a:endParaRPr>
          </a:p>
          <a:p>
            <a:endParaRPr lang="pt-BR" altLang="pt-BR">
              <a:solidFill>
                <a:srgbClr val="004D84"/>
              </a:solidFill>
              <a:latin typeface="Trebuchet MS" panose="020B0603020202020204" pitchFamily="34" charset="0"/>
            </a:endParaRPr>
          </a:p>
        </p:txBody>
      </p:sp>
      <p:pic>
        <p:nvPicPr>
          <p:cNvPr id="9220" name="Picture 2" descr="http://imagem.buscape.com.br/guiadecompras/RevistaAvulsa.jpg">
            <a:extLst>
              <a:ext uri="{FF2B5EF4-FFF2-40B4-BE49-F238E27FC236}">
                <a16:creationId xmlns:a16="http://schemas.microsoft.com/office/drawing/2014/main" xmlns="" id="{E292743C-8601-48F2-BE09-0CF9E612F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116" y="2473324"/>
            <a:ext cx="5171768" cy="3198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30</a:t>
            </a:fld>
            <a:endParaRPr lang="en-US" dirty="0"/>
          </a:p>
        </p:txBody>
      </p:sp>
      <p:pic>
        <p:nvPicPr>
          <p:cNvPr id="9" name="Imagem 8">
            <a:extLst>
              <a:ext uri="{FF2B5EF4-FFF2-40B4-BE49-F238E27FC236}">
                <a16:creationId xmlns:a16="http://schemas.microsoft.com/office/drawing/2014/main" xmlns="" id="{3AFC1E9D-3E4E-41AB-B65C-530CF6DD2B10}"/>
              </a:ext>
            </a:extLst>
          </p:cNvPr>
          <p:cNvPicPr>
            <a:picLocks noChangeAspect="1"/>
          </p:cNvPicPr>
          <p:nvPr/>
        </p:nvPicPr>
        <p:blipFill>
          <a:blip r:embed="rId2"/>
          <a:stretch>
            <a:fillRect/>
          </a:stretch>
        </p:blipFill>
        <p:spPr>
          <a:xfrm>
            <a:off x="570477" y="1449219"/>
            <a:ext cx="8003046" cy="3189031"/>
          </a:xfrm>
          <a:prstGeom prst="rect">
            <a:avLst/>
          </a:prstGeom>
        </p:spPr>
      </p:pic>
    </p:spTree>
    <p:extLst>
      <p:ext uri="{BB962C8B-B14F-4D97-AF65-F5344CB8AC3E}">
        <p14:creationId xmlns:p14="http://schemas.microsoft.com/office/powerpoint/2010/main" val="3143203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31</a:t>
            </a:fld>
            <a:endParaRPr lang="en-US" dirty="0"/>
          </a:p>
        </p:txBody>
      </p:sp>
      <p:pic>
        <p:nvPicPr>
          <p:cNvPr id="3" name="Imagem 2">
            <a:extLst>
              <a:ext uri="{FF2B5EF4-FFF2-40B4-BE49-F238E27FC236}">
                <a16:creationId xmlns:a16="http://schemas.microsoft.com/office/drawing/2014/main" xmlns="" id="{9A4619B1-92E1-48EF-A5B2-0EF7B9B96865}"/>
              </a:ext>
            </a:extLst>
          </p:cNvPr>
          <p:cNvPicPr>
            <a:picLocks noChangeAspect="1"/>
          </p:cNvPicPr>
          <p:nvPr/>
        </p:nvPicPr>
        <p:blipFill>
          <a:blip r:embed="rId2"/>
          <a:stretch>
            <a:fillRect/>
          </a:stretch>
        </p:blipFill>
        <p:spPr>
          <a:xfrm>
            <a:off x="766762" y="1162050"/>
            <a:ext cx="7610475" cy="4533900"/>
          </a:xfrm>
          <a:prstGeom prst="rect">
            <a:avLst/>
          </a:prstGeom>
        </p:spPr>
      </p:pic>
    </p:spTree>
    <p:extLst>
      <p:ext uri="{BB962C8B-B14F-4D97-AF65-F5344CB8AC3E}">
        <p14:creationId xmlns:p14="http://schemas.microsoft.com/office/powerpoint/2010/main" val="4289981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32</a:t>
            </a:fld>
            <a:endParaRPr lang="en-US" dirty="0"/>
          </a:p>
        </p:txBody>
      </p:sp>
      <p:pic>
        <p:nvPicPr>
          <p:cNvPr id="3" name="Imagem 2">
            <a:extLst>
              <a:ext uri="{FF2B5EF4-FFF2-40B4-BE49-F238E27FC236}">
                <a16:creationId xmlns:a16="http://schemas.microsoft.com/office/drawing/2014/main" xmlns="" id="{5388A2F5-16CC-458E-B253-9CBA44BAFF14}"/>
              </a:ext>
            </a:extLst>
          </p:cNvPr>
          <p:cNvPicPr>
            <a:picLocks noChangeAspect="1"/>
          </p:cNvPicPr>
          <p:nvPr/>
        </p:nvPicPr>
        <p:blipFill>
          <a:blip r:embed="rId2"/>
          <a:stretch>
            <a:fillRect/>
          </a:stretch>
        </p:blipFill>
        <p:spPr>
          <a:xfrm>
            <a:off x="1725139" y="1066032"/>
            <a:ext cx="5646030" cy="4725936"/>
          </a:xfrm>
          <a:prstGeom prst="rect">
            <a:avLst/>
          </a:prstGeom>
        </p:spPr>
      </p:pic>
    </p:spTree>
    <p:extLst>
      <p:ext uri="{BB962C8B-B14F-4D97-AF65-F5344CB8AC3E}">
        <p14:creationId xmlns:p14="http://schemas.microsoft.com/office/powerpoint/2010/main" val="4280407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33</a:t>
            </a:fld>
            <a:endParaRPr lang="en-US" dirty="0"/>
          </a:p>
        </p:txBody>
      </p:sp>
      <p:pic>
        <p:nvPicPr>
          <p:cNvPr id="3" name="Imagem 2">
            <a:extLst>
              <a:ext uri="{FF2B5EF4-FFF2-40B4-BE49-F238E27FC236}">
                <a16:creationId xmlns:a16="http://schemas.microsoft.com/office/drawing/2014/main" xmlns="" id="{6A995B1E-14FE-4243-9443-49CBED1FDC51}"/>
              </a:ext>
            </a:extLst>
          </p:cNvPr>
          <p:cNvPicPr>
            <a:picLocks noChangeAspect="1"/>
          </p:cNvPicPr>
          <p:nvPr/>
        </p:nvPicPr>
        <p:blipFill>
          <a:blip r:embed="rId2"/>
          <a:stretch>
            <a:fillRect/>
          </a:stretch>
        </p:blipFill>
        <p:spPr>
          <a:xfrm>
            <a:off x="804862" y="1576387"/>
            <a:ext cx="7534275" cy="3705225"/>
          </a:xfrm>
          <a:prstGeom prst="rect">
            <a:avLst/>
          </a:prstGeom>
        </p:spPr>
      </p:pic>
    </p:spTree>
    <p:extLst>
      <p:ext uri="{BB962C8B-B14F-4D97-AF65-F5344CB8AC3E}">
        <p14:creationId xmlns:p14="http://schemas.microsoft.com/office/powerpoint/2010/main" val="3843923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34</a:t>
            </a:fld>
            <a:endParaRPr lang="en-US" dirty="0"/>
          </a:p>
        </p:txBody>
      </p:sp>
      <p:pic>
        <p:nvPicPr>
          <p:cNvPr id="3" name="Imagem 2">
            <a:extLst>
              <a:ext uri="{FF2B5EF4-FFF2-40B4-BE49-F238E27FC236}">
                <a16:creationId xmlns:a16="http://schemas.microsoft.com/office/drawing/2014/main" xmlns="" id="{3BC6CF9B-E515-4B42-8A05-E41B89D4CFCA}"/>
              </a:ext>
            </a:extLst>
          </p:cNvPr>
          <p:cNvPicPr>
            <a:picLocks noChangeAspect="1"/>
          </p:cNvPicPr>
          <p:nvPr/>
        </p:nvPicPr>
        <p:blipFill>
          <a:blip r:embed="rId2"/>
          <a:stretch>
            <a:fillRect/>
          </a:stretch>
        </p:blipFill>
        <p:spPr>
          <a:xfrm>
            <a:off x="776287" y="1290637"/>
            <a:ext cx="7591425" cy="4276725"/>
          </a:xfrm>
          <a:prstGeom prst="rect">
            <a:avLst/>
          </a:prstGeom>
        </p:spPr>
      </p:pic>
      <p:pic>
        <p:nvPicPr>
          <p:cNvPr id="4" name="Imagem 3">
            <a:extLst>
              <a:ext uri="{FF2B5EF4-FFF2-40B4-BE49-F238E27FC236}">
                <a16:creationId xmlns:a16="http://schemas.microsoft.com/office/drawing/2014/main" xmlns="" id="{B02FB887-2ED3-4D9A-B32A-9863653AB117}"/>
              </a:ext>
            </a:extLst>
          </p:cNvPr>
          <p:cNvPicPr>
            <a:picLocks noChangeAspect="1"/>
          </p:cNvPicPr>
          <p:nvPr/>
        </p:nvPicPr>
        <p:blipFill rotWithShape="1">
          <a:blip r:embed="rId3"/>
          <a:srcRect l="31034"/>
          <a:stretch/>
        </p:blipFill>
        <p:spPr>
          <a:xfrm>
            <a:off x="5601835" y="2423238"/>
            <a:ext cx="1143000" cy="1600200"/>
          </a:xfrm>
          <a:prstGeom prst="rect">
            <a:avLst/>
          </a:prstGeom>
        </p:spPr>
      </p:pic>
      <p:pic>
        <p:nvPicPr>
          <p:cNvPr id="7" name="Imagem 6">
            <a:extLst>
              <a:ext uri="{FF2B5EF4-FFF2-40B4-BE49-F238E27FC236}">
                <a16:creationId xmlns:a16="http://schemas.microsoft.com/office/drawing/2014/main" xmlns="" id="{8E0E5D9D-FF1C-4446-A364-78630CA36AE5}"/>
              </a:ext>
            </a:extLst>
          </p:cNvPr>
          <p:cNvPicPr>
            <a:picLocks noChangeAspect="1"/>
          </p:cNvPicPr>
          <p:nvPr/>
        </p:nvPicPr>
        <p:blipFill>
          <a:blip r:embed="rId4"/>
          <a:stretch>
            <a:fillRect/>
          </a:stretch>
        </p:blipFill>
        <p:spPr>
          <a:xfrm>
            <a:off x="5601835" y="4312110"/>
            <a:ext cx="1143000" cy="1238250"/>
          </a:xfrm>
          <a:prstGeom prst="rect">
            <a:avLst/>
          </a:prstGeom>
        </p:spPr>
      </p:pic>
    </p:spTree>
    <p:extLst>
      <p:ext uri="{BB962C8B-B14F-4D97-AF65-F5344CB8AC3E}">
        <p14:creationId xmlns:p14="http://schemas.microsoft.com/office/powerpoint/2010/main" val="4116090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35</a:t>
            </a:fld>
            <a:endParaRPr lang="en-US" dirty="0"/>
          </a:p>
        </p:txBody>
      </p:sp>
      <p:pic>
        <p:nvPicPr>
          <p:cNvPr id="3" name="Imagem 2">
            <a:extLst>
              <a:ext uri="{FF2B5EF4-FFF2-40B4-BE49-F238E27FC236}">
                <a16:creationId xmlns:a16="http://schemas.microsoft.com/office/drawing/2014/main" xmlns="" id="{9BFB9977-534B-413F-92B7-53E9A2644D13}"/>
              </a:ext>
            </a:extLst>
          </p:cNvPr>
          <p:cNvPicPr>
            <a:picLocks noChangeAspect="1"/>
          </p:cNvPicPr>
          <p:nvPr/>
        </p:nvPicPr>
        <p:blipFill>
          <a:blip r:embed="rId2"/>
          <a:stretch>
            <a:fillRect/>
          </a:stretch>
        </p:blipFill>
        <p:spPr>
          <a:xfrm>
            <a:off x="598692" y="1369756"/>
            <a:ext cx="7553325" cy="2076450"/>
          </a:xfrm>
          <a:prstGeom prst="rect">
            <a:avLst/>
          </a:prstGeom>
        </p:spPr>
      </p:pic>
    </p:spTree>
    <p:extLst>
      <p:ext uri="{BB962C8B-B14F-4D97-AF65-F5344CB8AC3E}">
        <p14:creationId xmlns:p14="http://schemas.microsoft.com/office/powerpoint/2010/main" val="1992186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36</a:t>
            </a:fld>
            <a:endParaRPr lang="en-US" dirty="0"/>
          </a:p>
        </p:txBody>
      </p:sp>
      <p:pic>
        <p:nvPicPr>
          <p:cNvPr id="4" name="Imagem 3">
            <a:extLst>
              <a:ext uri="{FF2B5EF4-FFF2-40B4-BE49-F238E27FC236}">
                <a16:creationId xmlns:a16="http://schemas.microsoft.com/office/drawing/2014/main" xmlns="" id="{84A06CE2-5EAA-4DF9-B88E-9523BF15235E}"/>
              </a:ext>
            </a:extLst>
          </p:cNvPr>
          <p:cNvPicPr>
            <a:picLocks noChangeAspect="1"/>
          </p:cNvPicPr>
          <p:nvPr/>
        </p:nvPicPr>
        <p:blipFill>
          <a:blip r:embed="rId2"/>
          <a:stretch>
            <a:fillRect/>
          </a:stretch>
        </p:blipFill>
        <p:spPr>
          <a:xfrm>
            <a:off x="766762" y="1014413"/>
            <a:ext cx="7610475" cy="4688298"/>
          </a:xfrm>
          <a:prstGeom prst="rect">
            <a:avLst/>
          </a:prstGeom>
        </p:spPr>
      </p:pic>
    </p:spTree>
    <p:extLst>
      <p:ext uri="{BB962C8B-B14F-4D97-AF65-F5344CB8AC3E}">
        <p14:creationId xmlns:p14="http://schemas.microsoft.com/office/powerpoint/2010/main" val="1724289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37</a:t>
            </a:fld>
            <a:endParaRPr lang="en-US" dirty="0"/>
          </a:p>
        </p:txBody>
      </p:sp>
      <p:pic>
        <p:nvPicPr>
          <p:cNvPr id="4" name="Imagem 3">
            <a:extLst>
              <a:ext uri="{FF2B5EF4-FFF2-40B4-BE49-F238E27FC236}">
                <a16:creationId xmlns:a16="http://schemas.microsoft.com/office/drawing/2014/main" xmlns="" id="{0143B073-91C4-4F1E-B938-A41106EF5DF9}"/>
              </a:ext>
            </a:extLst>
          </p:cNvPr>
          <p:cNvPicPr>
            <a:picLocks noChangeAspect="1"/>
          </p:cNvPicPr>
          <p:nvPr/>
        </p:nvPicPr>
        <p:blipFill>
          <a:blip r:embed="rId2"/>
          <a:stretch>
            <a:fillRect/>
          </a:stretch>
        </p:blipFill>
        <p:spPr>
          <a:xfrm>
            <a:off x="1323975" y="1390650"/>
            <a:ext cx="6496050" cy="4076700"/>
          </a:xfrm>
          <a:prstGeom prst="rect">
            <a:avLst/>
          </a:prstGeom>
        </p:spPr>
      </p:pic>
    </p:spTree>
    <p:extLst>
      <p:ext uri="{BB962C8B-B14F-4D97-AF65-F5344CB8AC3E}">
        <p14:creationId xmlns:p14="http://schemas.microsoft.com/office/powerpoint/2010/main" val="2284904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38</a:t>
            </a:fld>
            <a:endParaRPr lang="en-US" dirty="0"/>
          </a:p>
        </p:txBody>
      </p:sp>
      <p:pic>
        <p:nvPicPr>
          <p:cNvPr id="3" name="Imagem 2"/>
          <p:cNvPicPr>
            <a:picLocks noChangeAspect="1"/>
          </p:cNvPicPr>
          <p:nvPr/>
        </p:nvPicPr>
        <p:blipFill>
          <a:blip r:embed="rId2"/>
          <a:stretch>
            <a:fillRect/>
          </a:stretch>
        </p:blipFill>
        <p:spPr>
          <a:xfrm>
            <a:off x="636443" y="2970935"/>
            <a:ext cx="3486150" cy="209550"/>
          </a:xfrm>
          <a:prstGeom prst="rect">
            <a:avLst/>
          </a:prstGeom>
        </p:spPr>
      </p:pic>
      <p:pic>
        <p:nvPicPr>
          <p:cNvPr id="7" name="Imagem 6"/>
          <p:cNvPicPr>
            <a:picLocks noChangeAspect="1"/>
          </p:cNvPicPr>
          <p:nvPr/>
        </p:nvPicPr>
        <p:blipFill>
          <a:blip r:embed="rId3"/>
          <a:stretch>
            <a:fillRect/>
          </a:stretch>
        </p:blipFill>
        <p:spPr>
          <a:xfrm>
            <a:off x="636443" y="2101800"/>
            <a:ext cx="1659948" cy="186744"/>
          </a:xfrm>
          <a:prstGeom prst="rect">
            <a:avLst/>
          </a:prstGeom>
        </p:spPr>
      </p:pic>
      <p:pic>
        <p:nvPicPr>
          <p:cNvPr id="8" name="Imagem 7"/>
          <p:cNvPicPr>
            <a:picLocks noChangeAspect="1"/>
          </p:cNvPicPr>
          <p:nvPr/>
        </p:nvPicPr>
        <p:blipFill>
          <a:blip r:embed="rId4"/>
          <a:stretch>
            <a:fillRect/>
          </a:stretch>
        </p:blipFill>
        <p:spPr>
          <a:xfrm>
            <a:off x="636443" y="4191000"/>
            <a:ext cx="2133600" cy="304800"/>
          </a:xfrm>
          <a:prstGeom prst="rect">
            <a:avLst/>
          </a:prstGeom>
        </p:spPr>
      </p:pic>
      <p:sp>
        <p:nvSpPr>
          <p:cNvPr id="9" name="CaixaDeTexto 8"/>
          <p:cNvSpPr txBox="1"/>
          <p:nvPr/>
        </p:nvSpPr>
        <p:spPr>
          <a:xfrm>
            <a:off x="636443" y="1381991"/>
            <a:ext cx="4506362" cy="369332"/>
          </a:xfrm>
          <a:prstGeom prst="rect">
            <a:avLst/>
          </a:prstGeom>
          <a:noFill/>
        </p:spPr>
        <p:txBody>
          <a:bodyPr wrap="none" rtlCol="0">
            <a:spAutoFit/>
          </a:bodyPr>
          <a:lstStyle/>
          <a:p>
            <a:r>
              <a:rPr lang="pt-BR" dirty="0" smtClean="0"/>
              <a:t>Resolva as expressões numéricas abaixo:</a:t>
            </a:r>
            <a:endParaRPr lang="pt-BR" dirty="0"/>
          </a:p>
        </p:txBody>
      </p:sp>
    </p:spTree>
    <p:extLst>
      <p:ext uri="{BB962C8B-B14F-4D97-AF65-F5344CB8AC3E}">
        <p14:creationId xmlns:p14="http://schemas.microsoft.com/office/powerpoint/2010/main" val="3896407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39</a:t>
            </a:fld>
            <a:endParaRPr lang="en-US" dirty="0"/>
          </a:p>
        </p:txBody>
      </p:sp>
      <p:pic>
        <p:nvPicPr>
          <p:cNvPr id="3" name="Imagem 2"/>
          <p:cNvPicPr>
            <a:picLocks noChangeAspect="1"/>
          </p:cNvPicPr>
          <p:nvPr/>
        </p:nvPicPr>
        <p:blipFill>
          <a:blip r:embed="rId2"/>
          <a:stretch>
            <a:fillRect/>
          </a:stretch>
        </p:blipFill>
        <p:spPr>
          <a:xfrm>
            <a:off x="570634" y="1214437"/>
            <a:ext cx="5010150" cy="1476375"/>
          </a:xfrm>
          <a:prstGeom prst="rect">
            <a:avLst/>
          </a:prstGeom>
        </p:spPr>
      </p:pic>
      <p:pic>
        <p:nvPicPr>
          <p:cNvPr id="7" name="Imagem 6"/>
          <p:cNvPicPr>
            <a:picLocks noChangeAspect="1"/>
          </p:cNvPicPr>
          <p:nvPr/>
        </p:nvPicPr>
        <p:blipFill>
          <a:blip r:embed="rId3"/>
          <a:stretch>
            <a:fillRect/>
          </a:stretch>
        </p:blipFill>
        <p:spPr>
          <a:xfrm>
            <a:off x="695325" y="3879780"/>
            <a:ext cx="5038725" cy="723900"/>
          </a:xfrm>
          <a:prstGeom prst="rect">
            <a:avLst/>
          </a:prstGeom>
        </p:spPr>
      </p:pic>
    </p:spTree>
    <p:extLst>
      <p:ext uri="{BB962C8B-B14F-4D97-AF65-F5344CB8AC3E}">
        <p14:creationId xmlns:p14="http://schemas.microsoft.com/office/powerpoint/2010/main" val="111347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xmlns="" id="{580330B6-7B45-4A20-8184-CBB5222E2840}"/>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Elementos e Conjuntos</a:t>
            </a:r>
          </a:p>
        </p:txBody>
      </p:sp>
      <p:sp>
        <p:nvSpPr>
          <p:cNvPr id="10243" name="Content Placeholder 2">
            <a:extLst>
              <a:ext uri="{FF2B5EF4-FFF2-40B4-BE49-F238E27FC236}">
                <a16:creationId xmlns:a16="http://schemas.microsoft.com/office/drawing/2014/main" xmlns="" id="{2D54255A-150D-44C2-A304-F1A36357CED2}"/>
              </a:ext>
            </a:extLst>
          </p:cNvPr>
          <p:cNvSpPr>
            <a:spLocks noGrp="1"/>
          </p:cNvSpPr>
          <p:nvPr>
            <p:ph idx="1"/>
          </p:nvPr>
        </p:nvSpPr>
        <p:spPr bwMode="auto">
          <a:xfrm>
            <a:off x="347663" y="149542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000">
                <a:solidFill>
                  <a:srgbClr val="004D84"/>
                </a:solidFill>
                <a:latin typeface="Trebuchet MS" panose="020B0603020202020204" pitchFamily="34" charset="0"/>
              </a:rPr>
              <a:t>Uma coleção de revistas é um </a:t>
            </a:r>
            <a:r>
              <a:rPr lang="pt-BR" altLang="pt-BR" sz="3000" b="1">
                <a:solidFill>
                  <a:srgbClr val="004D84"/>
                </a:solidFill>
                <a:latin typeface="Trebuchet MS" panose="020B0603020202020204" pitchFamily="34" charset="0"/>
              </a:rPr>
              <a:t>conjunto</a:t>
            </a:r>
            <a:r>
              <a:rPr lang="pt-BR" altLang="pt-BR" sz="3000">
                <a:solidFill>
                  <a:srgbClr val="004D84"/>
                </a:solidFill>
                <a:latin typeface="Trebuchet MS" panose="020B0603020202020204" pitchFamily="34" charset="0"/>
              </a:rPr>
              <a:t>; cada revista é um </a:t>
            </a:r>
            <a:r>
              <a:rPr lang="pt-BR" altLang="pt-BR" sz="3000" b="1">
                <a:solidFill>
                  <a:srgbClr val="004D84"/>
                </a:solidFill>
                <a:latin typeface="Trebuchet MS" panose="020B0603020202020204" pitchFamily="34" charset="0"/>
              </a:rPr>
              <a:t>elemento</a:t>
            </a:r>
            <a:r>
              <a:rPr lang="pt-BR" altLang="pt-BR" sz="3000">
                <a:solidFill>
                  <a:srgbClr val="004D84"/>
                </a:solidFill>
                <a:latin typeface="Trebuchet MS" panose="020B0603020202020204" pitchFamily="34" charset="0"/>
              </a:rPr>
              <a:t> desse conjunto.</a:t>
            </a:r>
          </a:p>
          <a:p>
            <a:endParaRPr lang="pt-BR" altLang="pt-BR">
              <a:solidFill>
                <a:srgbClr val="004D84"/>
              </a:solidFill>
              <a:latin typeface="Trebuchet MS" panose="020B0603020202020204" pitchFamily="34" charset="0"/>
            </a:endParaRPr>
          </a:p>
          <a:p>
            <a:endParaRPr lang="pt-BR" altLang="pt-BR">
              <a:solidFill>
                <a:srgbClr val="004D84"/>
              </a:solidFill>
              <a:latin typeface="Trebuchet MS" panose="020B0603020202020204" pitchFamily="34" charset="0"/>
            </a:endParaRPr>
          </a:p>
          <a:p>
            <a:endParaRPr lang="pt-BR" altLang="pt-BR">
              <a:solidFill>
                <a:srgbClr val="004D84"/>
              </a:solidFill>
              <a:latin typeface="Trebuchet MS" panose="020B0603020202020204" pitchFamily="34" charset="0"/>
            </a:endParaRPr>
          </a:p>
        </p:txBody>
      </p:sp>
      <p:pic>
        <p:nvPicPr>
          <p:cNvPr id="10244" name="Picture 2" descr="http://imagem.buscape.com.br/guiadecompras/RevistaAvulsa.jpg">
            <a:extLst>
              <a:ext uri="{FF2B5EF4-FFF2-40B4-BE49-F238E27FC236}">
                <a16:creationId xmlns:a16="http://schemas.microsoft.com/office/drawing/2014/main" xmlns="" id="{14D334C1-7E42-4DF2-9C55-F1BC6717E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723" y="2757028"/>
            <a:ext cx="4763166" cy="294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a:extLst>
              <a:ext uri="{FF2B5EF4-FFF2-40B4-BE49-F238E27FC236}">
                <a16:creationId xmlns:a16="http://schemas.microsoft.com/office/drawing/2014/main" xmlns="" id="{9F232626-FABB-4477-B7DC-82E46B808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3933825"/>
            <a:ext cx="10191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xmlns="" id="{05CA8239-41E3-45CA-8DC1-D4010A24EA97}"/>
              </a:ext>
            </a:extLst>
          </p:cNvPr>
          <p:cNvCxnSpPr/>
          <p:nvPr/>
        </p:nvCxnSpPr>
        <p:spPr>
          <a:xfrm>
            <a:off x="5076825" y="3429000"/>
            <a:ext cx="1727200" cy="576263"/>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xmlns="" id="{171A77A0-D8F1-448C-BBA4-15022380F6C8}"/>
              </a:ext>
            </a:extLst>
          </p:cNvPr>
          <p:cNvCxnSpPr/>
          <p:nvPr/>
        </p:nvCxnSpPr>
        <p:spPr>
          <a:xfrm flipV="1">
            <a:off x="5112544" y="4783931"/>
            <a:ext cx="1655762" cy="576263"/>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83687-DC9B-4921-9464-34A1A3FDCA36}"/>
              </a:ext>
            </a:extLst>
          </p:cNvPr>
          <p:cNvSpPr>
            <a:spLocks noGrp="1"/>
          </p:cNvSpPr>
          <p:nvPr>
            <p:ph type="title"/>
          </p:nvPr>
        </p:nvSpPr>
        <p:spPr/>
        <p:txBody>
          <a:bodyPr/>
          <a:lstStyle/>
          <a:p>
            <a:pPr algn="ctr"/>
            <a:r>
              <a:rPr lang="pt-BR" b="1" dirty="0"/>
              <a:t>Exercícios</a:t>
            </a:r>
            <a:endParaRPr lang="pt-BR" dirty="0"/>
          </a:p>
        </p:txBody>
      </p:sp>
      <p:sp>
        <p:nvSpPr>
          <p:cNvPr id="5" name="Espaço Reservado para Rodapé 4">
            <a:extLst>
              <a:ext uri="{FF2B5EF4-FFF2-40B4-BE49-F238E27FC236}">
                <a16:creationId xmlns:a16="http://schemas.microsoft.com/office/drawing/2014/main" xmlns="" id="{000F9B30-921F-4B01-AB92-D9AFBA03C00D}"/>
              </a:ext>
            </a:extLst>
          </p:cNvPr>
          <p:cNvSpPr>
            <a:spLocks noGrp="1"/>
          </p:cNvSpPr>
          <p:nvPr>
            <p:ph type="ftr" sz="quarter" idx="11"/>
          </p:nvPr>
        </p:nvSpPr>
        <p:spPr/>
        <p:txBody>
          <a:bodyPr/>
          <a:lstStyle/>
          <a:p>
            <a:r>
              <a:rPr lang="en-US"/>
              <a:t>Inserir Rodapé (caso necessário)</a:t>
            </a:r>
            <a:endParaRPr lang="en-US" dirty="0"/>
          </a:p>
        </p:txBody>
      </p:sp>
      <p:sp>
        <p:nvSpPr>
          <p:cNvPr id="6" name="Espaço Reservado para Número de Slide 5">
            <a:extLst>
              <a:ext uri="{FF2B5EF4-FFF2-40B4-BE49-F238E27FC236}">
                <a16:creationId xmlns:a16="http://schemas.microsoft.com/office/drawing/2014/main" xmlns="" id="{1EDC7462-92AC-4806-95BC-5E65DF8970E1}"/>
              </a:ext>
            </a:extLst>
          </p:cNvPr>
          <p:cNvSpPr>
            <a:spLocks noGrp="1"/>
          </p:cNvSpPr>
          <p:nvPr>
            <p:ph type="sldNum" sz="quarter" idx="12"/>
          </p:nvPr>
        </p:nvSpPr>
        <p:spPr/>
        <p:txBody>
          <a:bodyPr/>
          <a:lstStyle/>
          <a:p>
            <a:fld id="{CCC0BE50-9580-1644-ABBA-0190CD2B65B9}" type="slidenum">
              <a:rPr lang="en-US" smtClean="0"/>
              <a:pPr/>
              <a:t>40</a:t>
            </a:fld>
            <a:endParaRPr lang="en-US" dirty="0"/>
          </a:p>
        </p:txBody>
      </p:sp>
      <p:pic>
        <p:nvPicPr>
          <p:cNvPr id="3" name="Imagem 2"/>
          <p:cNvPicPr>
            <a:picLocks noChangeAspect="1"/>
          </p:cNvPicPr>
          <p:nvPr/>
        </p:nvPicPr>
        <p:blipFill>
          <a:blip r:embed="rId2"/>
          <a:stretch>
            <a:fillRect/>
          </a:stretch>
        </p:blipFill>
        <p:spPr>
          <a:xfrm>
            <a:off x="1134740" y="1587551"/>
            <a:ext cx="6826827" cy="949820"/>
          </a:xfrm>
          <a:prstGeom prst="rect">
            <a:avLst/>
          </a:prstGeom>
        </p:spPr>
      </p:pic>
    </p:spTree>
    <p:extLst>
      <p:ext uri="{BB962C8B-B14F-4D97-AF65-F5344CB8AC3E}">
        <p14:creationId xmlns:p14="http://schemas.microsoft.com/office/powerpoint/2010/main" val="413998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77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CB93CD6F-0D23-44CF-8638-D8F2FF4CE0AF}"/>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Elementos e Conjuntos</a:t>
            </a:r>
          </a:p>
        </p:txBody>
      </p:sp>
      <p:sp>
        <p:nvSpPr>
          <p:cNvPr id="11267" name="Content Placeholder 2">
            <a:extLst>
              <a:ext uri="{FF2B5EF4-FFF2-40B4-BE49-F238E27FC236}">
                <a16:creationId xmlns:a16="http://schemas.microsoft.com/office/drawing/2014/main" xmlns="" id="{62B61A52-DA1C-4638-B8EB-1065F815DBB4}"/>
              </a:ext>
            </a:extLst>
          </p:cNvPr>
          <p:cNvSpPr>
            <a:spLocks noGrp="1"/>
          </p:cNvSpPr>
          <p:nvPr>
            <p:ph idx="1"/>
          </p:nvPr>
        </p:nvSpPr>
        <p:spPr bwMode="auto">
          <a:xfrm>
            <a:off x="457200" y="19748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000">
                <a:solidFill>
                  <a:srgbClr val="004D84"/>
                </a:solidFill>
                <a:latin typeface="Trebuchet MS" panose="020B0603020202020204" pitchFamily="34" charset="0"/>
              </a:rPr>
              <a:t>Um time de futebol é um </a:t>
            </a:r>
            <a:r>
              <a:rPr lang="pt-BR" altLang="pt-BR" sz="3000" b="1">
                <a:solidFill>
                  <a:srgbClr val="004D84"/>
                </a:solidFill>
                <a:latin typeface="Trebuchet MS" panose="020B0603020202020204" pitchFamily="34" charset="0"/>
              </a:rPr>
              <a:t>conjunto</a:t>
            </a:r>
            <a:r>
              <a:rPr lang="pt-BR" altLang="pt-BR" sz="3000">
                <a:solidFill>
                  <a:srgbClr val="004D84"/>
                </a:solidFill>
                <a:latin typeface="Trebuchet MS" panose="020B0603020202020204" pitchFamily="34" charset="0"/>
              </a:rPr>
              <a:t>; </a:t>
            </a:r>
          </a:p>
          <a:p>
            <a:endParaRPr lang="pt-BR" altLang="pt-BR">
              <a:solidFill>
                <a:srgbClr val="004D84"/>
              </a:solidFill>
              <a:latin typeface="Trebuchet MS" panose="020B0603020202020204" pitchFamily="34" charset="0"/>
            </a:endParaRPr>
          </a:p>
          <a:p>
            <a:endParaRPr lang="pt-BR" altLang="pt-BR">
              <a:solidFill>
                <a:srgbClr val="004D84"/>
              </a:solidFill>
              <a:latin typeface="Trebuchet MS" panose="020B0603020202020204" pitchFamily="34" charset="0"/>
            </a:endParaRPr>
          </a:p>
          <a:p>
            <a:endParaRPr lang="pt-BR" altLang="pt-BR">
              <a:solidFill>
                <a:srgbClr val="004D84"/>
              </a:solidFill>
              <a:latin typeface="Trebuchet MS" panose="020B0603020202020204" pitchFamily="34" charset="0"/>
            </a:endParaRPr>
          </a:p>
        </p:txBody>
      </p:sp>
      <p:pic>
        <p:nvPicPr>
          <p:cNvPr id="11268" name="Picture 4" descr="http://go2.wordpress.com/?id=725X1342&amp;site=blogdoleunam.wordpress.com&amp;url=http%3A%2F%2Fblogdoleunam.files.wordpress.com%2F2010%2F04%2Fselecao-de-82.jpg&amp;sref=http%3A%2F%2Fblogdoleunam.wordpress.com%2F2010%2F04%2F22%2Ftele-santana-o-mestre-dos-mestres%2F">
            <a:extLst>
              <a:ext uri="{FF2B5EF4-FFF2-40B4-BE49-F238E27FC236}">
                <a16:creationId xmlns:a16="http://schemas.microsoft.com/office/drawing/2014/main" xmlns="" id="{46291A11-C97A-4DAB-B20A-28BD5DE32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102" y="2741612"/>
            <a:ext cx="5268913"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1B2525AD-29A8-476B-8098-50D4B64C4D94}"/>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Elementos e Conjuntos</a:t>
            </a:r>
          </a:p>
        </p:txBody>
      </p:sp>
      <p:sp>
        <p:nvSpPr>
          <p:cNvPr id="12291" name="Content Placeholder 2">
            <a:extLst>
              <a:ext uri="{FF2B5EF4-FFF2-40B4-BE49-F238E27FC236}">
                <a16:creationId xmlns:a16="http://schemas.microsoft.com/office/drawing/2014/main" xmlns="" id="{385D99A3-0C7A-4E8F-B219-C20BC6FF5272}"/>
              </a:ext>
            </a:extLst>
          </p:cNvPr>
          <p:cNvSpPr>
            <a:spLocks noGrp="1"/>
          </p:cNvSpPr>
          <p:nvPr>
            <p:ph idx="1"/>
          </p:nvPr>
        </p:nvSpPr>
        <p:spPr bwMode="auto">
          <a:xfrm>
            <a:off x="457200" y="164782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000" dirty="0">
                <a:solidFill>
                  <a:srgbClr val="004D84"/>
                </a:solidFill>
                <a:latin typeface="Trebuchet MS" panose="020B0603020202020204" pitchFamily="34" charset="0"/>
              </a:rPr>
              <a:t>Um time de futebol é um </a:t>
            </a:r>
            <a:r>
              <a:rPr lang="pt-BR" altLang="pt-BR" sz="3000" b="1" dirty="0">
                <a:solidFill>
                  <a:srgbClr val="004D84"/>
                </a:solidFill>
                <a:latin typeface="Trebuchet MS" panose="020B0603020202020204" pitchFamily="34" charset="0"/>
              </a:rPr>
              <a:t>conjunto</a:t>
            </a:r>
            <a:r>
              <a:rPr lang="pt-BR" altLang="pt-BR" sz="3000" dirty="0">
                <a:solidFill>
                  <a:srgbClr val="004D84"/>
                </a:solidFill>
                <a:latin typeface="Trebuchet MS" panose="020B0603020202020204" pitchFamily="34" charset="0"/>
              </a:rPr>
              <a:t>; </a:t>
            </a:r>
          </a:p>
          <a:p>
            <a:r>
              <a:rPr lang="pt-BR" altLang="pt-BR" sz="3000" dirty="0">
                <a:solidFill>
                  <a:srgbClr val="004D84"/>
                </a:solidFill>
                <a:latin typeface="Trebuchet MS" panose="020B0603020202020204" pitchFamily="34" charset="0"/>
              </a:rPr>
              <a:t>Cada jogador do time é um </a:t>
            </a:r>
            <a:r>
              <a:rPr lang="pt-BR" altLang="pt-BR" sz="3000" b="1" dirty="0">
                <a:solidFill>
                  <a:srgbClr val="004D84"/>
                </a:solidFill>
                <a:latin typeface="Trebuchet MS" panose="020B0603020202020204" pitchFamily="34" charset="0"/>
              </a:rPr>
              <a:t>elemento</a:t>
            </a:r>
            <a:r>
              <a:rPr lang="pt-BR" altLang="pt-BR" sz="3000" dirty="0">
                <a:solidFill>
                  <a:srgbClr val="004D84"/>
                </a:solidFill>
                <a:latin typeface="Trebuchet MS" panose="020B0603020202020204" pitchFamily="34" charset="0"/>
              </a:rPr>
              <a:t> desse conjunto.</a:t>
            </a:r>
          </a:p>
          <a:p>
            <a:endParaRPr lang="pt-BR" altLang="pt-BR" dirty="0">
              <a:solidFill>
                <a:srgbClr val="004D84"/>
              </a:solidFill>
              <a:latin typeface="Trebuchet MS" panose="020B0603020202020204" pitchFamily="34" charset="0"/>
            </a:endParaRPr>
          </a:p>
          <a:p>
            <a:endParaRPr lang="pt-BR" altLang="pt-BR" dirty="0">
              <a:solidFill>
                <a:srgbClr val="004D84"/>
              </a:solidFill>
              <a:latin typeface="Trebuchet MS" panose="020B0603020202020204" pitchFamily="34" charset="0"/>
            </a:endParaRPr>
          </a:p>
          <a:p>
            <a:endParaRPr lang="pt-BR" altLang="pt-BR" dirty="0">
              <a:solidFill>
                <a:srgbClr val="004D84"/>
              </a:solidFill>
              <a:latin typeface="Trebuchet MS" panose="020B0603020202020204" pitchFamily="34" charset="0"/>
            </a:endParaRPr>
          </a:p>
        </p:txBody>
      </p:sp>
      <p:pic>
        <p:nvPicPr>
          <p:cNvPr id="12292" name="Picture 4" descr="http://go2.wordpress.com/?id=725X1342&amp;site=blogdoleunam.wordpress.com&amp;url=http%3A%2F%2Fblogdoleunam.files.wordpress.com%2F2010%2F04%2Fselecao-de-82.jpg&amp;sref=http%3A%2F%2Fblogdoleunam.wordpress.com%2F2010%2F04%2F22%2Ftele-santana-o-mestre-dos-mestres%2F">
            <a:extLst>
              <a:ext uri="{FF2B5EF4-FFF2-40B4-BE49-F238E27FC236}">
                <a16:creationId xmlns:a16="http://schemas.microsoft.com/office/drawing/2014/main" xmlns="" id="{6E40404E-B920-4113-8989-B8DE6BD9F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523" y="3226243"/>
            <a:ext cx="4046640" cy="229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a:extLst>
              <a:ext uri="{FF2B5EF4-FFF2-40B4-BE49-F238E27FC236}">
                <a16:creationId xmlns:a16="http://schemas.microsoft.com/office/drawing/2014/main" xmlns="" id="{AAF90DBD-819F-493A-BA59-42FAF11EA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463" y="3251201"/>
            <a:ext cx="1296987"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FF2B5EF4-FFF2-40B4-BE49-F238E27FC236}">
                <a16:creationId xmlns:a16="http://schemas.microsoft.com/office/drawing/2014/main" xmlns="" id="{6ADF87B5-4577-4858-B13B-FC62A21B47CA}"/>
              </a:ext>
            </a:extLst>
          </p:cNvPr>
          <p:cNvCxnSpPr/>
          <p:nvPr/>
        </p:nvCxnSpPr>
        <p:spPr>
          <a:xfrm>
            <a:off x="5292725" y="3429000"/>
            <a:ext cx="1366838" cy="431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xmlns="" id="{E895BC58-7606-456E-8E35-A7EABF23A4AC}"/>
              </a:ext>
            </a:extLst>
          </p:cNvPr>
          <p:cNvCxnSpPr/>
          <p:nvPr/>
        </p:nvCxnSpPr>
        <p:spPr>
          <a:xfrm flipV="1">
            <a:off x="5364163" y="4560888"/>
            <a:ext cx="1439863" cy="6492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730BFDD-2467-4267-9022-2E1065B7B3F5}"/>
              </a:ext>
            </a:extLst>
          </p:cNvPr>
          <p:cNvSpPr/>
          <p:nvPr/>
        </p:nvSpPr>
        <p:spPr>
          <a:xfrm>
            <a:off x="1617332" y="1586428"/>
            <a:ext cx="4896544" cy="504056"/>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pt-BR" sz="2800" b="1" dirty="0">
                <a:solidFill>
                  <a:srgbClr val="004D84"/>
                </a:solidFill>
                <a:cs typeface="Arial" pitchFamily="34" charset="0"/>
              </a:rPr>
              <a:t>1</a:t>
            </a:r>
            <a:r>
              <a:rPr lang="pt-BR" sz="2800" b="1" dirty="0">
                <a:solidFill>
                  <a:srgbClr val="004D84"/>
                </a:solidFill>
                <a:latin typeface="Trebuchet MS" pitchFamily="34" charset="0"/>
                <a:cs typeface="Arial" pitchFamily="34" charset="0"/>
              </a:rPr>
              <a:t>. Tabular</a:t>
            </a:r>
          </a:p>
        </p:txBody>
      </p:sp>
      <p:sp>
        <p:nvSpPr>
          <p:cNvPr id="13317" name="Title 1">
            <a:extLst>
              <a:ext uri="{FF2B5EF4-FFF2-40B4-BE49-F238E27FC236}">
                <a16:creationId xmlns:a16="http://schemas.microsoft.com/office/drawing/2014/main" xmlns="" id="{699ADCA5-9AD6-4F14-B13E-B5E34D12FEB8}"/>
              </a:ext>
            </a:extLst>
          </p:cNvPr>
          <p:cNvSpPr>
            <a:spLocks noGrp="1"/>
          </p:cNvSpPr>
          <p:nvPr>
            <p:ph type="title"/>
          </p:nvPr>
        </p:nvSpPr>
        <p:spPr bwMode="auto">
          <a:xfrm>
            <a:off x="142875" y="846138"/>
            <a:ext cx="8442325" cy="50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pt-BR" altLang="pt-BR" sz="2800">
                <a:solidFill>
                  <a:srgbClr val="004D84"/>
                </a:solidFill>
                <a:latin typeface="Trebuchet MS" panose="020B0603020202020204" pitchFamily="34" charset="0"/>
              </a:rPr>
              <a:t>Representação de um Conjunto</a:t>
            </a:r>
          </a:p>
        </p:txBody>
      </p:sp>
      <p:sp>
        <p:nvSpPr>
          <p:cNvPr id="3" name="Content Placeholder 2">
            <a:extLst>
              <a:ext uri="{FF2B5EF4-FFF2-40B4-BE49-F238E27FC236}">
                <a16:creationId xmlns:a16="http://schemas.microsoft.com/office/drawing/2014/main" xmlns="" id="{5FFA9288-15F5-4C07-88A3-E00608206A75}"/>
              </a:ext>
            </a:extLst>
          </p:cNvPr>
          <p:cNvSpPr>
            <a:spLocks noGrp="1"/>
          </p:cNvSpPr>
          <p:nvPr>
            <p:ph idx="1"/>
          </p:nvPr>
        </p:nvSpPr>
        <p:spPr>
          <a:xfrm>
            <a:off x="323850" y="2395538"/>
            <a:ext cx="8229600" cy="3444823"/>
          </a:xfrm>
        </p:spPr>
        <p:txBody>
          <a:bodyPr>
            <a:normAutofit lnSpcReduction="10000"/>
          </a:bodyPr>
          <a:lstStyle/>
          <a:p>
            <a:pPr marL="514350" indent="-514350">
              <a:buFont typeface="Wingdings" pitchFamily="2" charset="2"/>
              <a:buChar char="§"/>
              <a:defRPr/>
            </a:pPr>
            <a:r>
              <a:rPr lang="pt-BR" sz="2800" dirty="0">
                <a:solidFill>
                  <a:srgbClr val="004D84"/>
                </a:solidFill>
                <a:latin typeface="Trebuchet MS" pitchFamily="34" charset="0"/>
              </a:rPr>
              <a:t>forma de tabela</a:t>
            </a:r>
          </a:p>
          <a:p>
            <a:pPr marL="514350" indent="-514350">
              <a:buFont typeface="Wingdings" pitchFamily="2" charset="2"/>
              <a:buChar char="§"/>
              <a:defRPr/>
            </a:pPr>
            <a:r>
              <a:rPr lang="pt-BR" sz="2800" dirty="0">
                <a:solidFill>
                  <a:srgbClr val="004D84"/>
                </a:solidFill>
                <a:latin typeface="Trebuchet MS" pitchFamily="34" charset="0"/>
              </a:rPr>
              <a:t>entre chaves { } e separados por vírgula.</a:t>
            </a:r>
          </a:p>
          <a:p>
            <a:pPr>
              <a:buFontTx/>
              <a:buNone/>
              <a:defRPr/>
            </a:pPr>
            <a:r>
              <a:rPr lang="pt-BR" sz="2800" dirty="0">
                <a:solidFill>
                  <a:srgbClr val="004D84"/>
                </a:solidFill>
                <a:latin typeface="Trebuchet MS" pitchFamily="34" charset="0"/>
              </a:rPr>
              <a:t> </a:t>
            </a:r>
          </a:p>
          <a:p>
            <a:pPr>
              <a:buFontTx/>
              <a:buNone/>
              <a:defRPr/>
            </a:pPr>
            <a:r>
              <a:rPr lang="pt-BR" sz="2800" b="1" dirty="0">
                <a:solidFill>
                  <a:srgbClr val="004D84"/>
                </a:solidFill>
                <a:latin typeface="Trebuchet MS" pitchFamily="34" charset="0"/>
              </a:rPr>
              <a:t>A = {a, e, i, o, u}                B = {1, 2, 3, 4}</a:t>
            </a:r>
          </a:p>
          <a:p>
            <a:pPr>
              <a:buFontTx/>
              <a:buNone/>
              <a:defRPr/>
            </a:pPr>
            <a:endParaRPr lang="pt-BR" sz="2800" dirty="0">
              <a:solidFill>
                <a:srgbClr val="004D84"/>
              </a:solidFill>
              <a:latin typeface="Trebuchet MS" pitchFamily="34" charset="0"/>
            </a:endParaRPr>
          </a:p>
          <a:p>
            <a:pPr>
              <a:buFontTx/>
              <a:buNone/>
              <a:defRPr/>
            </a:pPr>
            <a:r>
              <a:rPr lang="pt-BR" sz="2800" dirty="0">
                <a:solidFill>
                  <a:srgbClr val="004D84"/>
                </a:solidFill>
                <a:latin typeface="Trebuchet MS" pitchFamily="34" charset="0"/>
              </a:rPr>
              <a:t>É usual representarmos os conjuntos por letras maiúsculas  A, B, C, D, ... .</a:t>
            </a:r>
          </a:p>
          <a:p>
            <a:pPr>
              <a:buFontTx/>
              <a:buNone/>
              <a:defRPr/>
            </a:pPr>
            <a:endParaRPr lang="pt-BR" sz="3000" b="1" dirty="0">
              <a:solidFill>
                <a:srgbClr val="004D84"/>
              </a:solidFill>
              <a:latin typeface="Trebuchet MS" pitchFamily="34" charset="0"/>
            </a:endParaRPr>
          </a:p>
          <a:p>
            <a:pPr>
              <a:buFontTx/>
              <a:buNone/>
              <a:defRPr/>
            </a:pPr>
            <a:endParaRPr lang="pt-BR" sz="3000" dirty="0">
              <a:solidFill>
                <a:srgbClr val="004D84"/>
              </a:solidFill>
              <a:latin typeface="Trebuchet MS"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ACEA7CF-4C32-49F6-802F-B9AED059F72B}"/>
              </a:ext>
            </a:extLst>
          </p:cNvPr>
          <p:cNvSpPr/>
          <p:nvPr/>
        </p:nvSpPr>
        <p:spPr>
          <a:xfrm>
            <a:off x="1835696" y="1453237"/>
            <a:ext cx="4896544" cy="576064"/>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pt-BR" sz="2800" b="1" dirty="0">
                <a:solidFill>
                  <a:srgbClr val="004D84"/>
                </a:solidFill>
                <a:latin typeface="Trebuchet MS" pitchFamily="34" charset="0"/>
                <a:cs typeface="Arial" pitchFamily="34" charset="0"/>
              </a:rPr>
              <a:t>2. Diagramas de Venn</a:t>
            </a:r>
          </a:p>
        </p:txBody>
      </p:sp>
      <p:sp>
        <p:nvSpPr>
          <p:cNvPr id="14341" name="Title 1">
            <a:extLst>
              <a:ext uri="{FF2B5EF4-FFF2-40B4-BE49-F238E27FC236}">
                <a16:creationId xmlns:a16="http://schemas.microsoft.com/office/drawing/2014/main" xmlns="" id="{0D5998F4-3573-4C3C-A2A3-F9C720115915}"/>
              </a:ext>
            </a:extLst>
          </p:cNvPr>
          <p:cNvSpPr>
            <a:spLocks noGrp="1"/>
          </p:cNvSpPr>
          <p:nvPr>
            <p:ph type="title"/>
          </p:nvPr>
        </p:nvSpPr>
        <p:spPr bwMode="auto">
          <a:xfrm>
            <a:off x="74613" y="598488"/>
            <a:ext cx="8483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200">
                <a:solidFill>
                  <a:srgbClr val="004D84"/>
                </a:solidFill>
                <a:latin typeface="Trebuchet MS" panose="020B0603020202020204" pitchFamily="34" charset="0"/>
              </a:rPr>
              <a:t>Representação de um Conjunto</a:t>
            </a:r>
          </a:p>
        </p:txBody>
      </p:sp>
      <p:sp>
        <p:nvSpPr>
          <p:cNvPr id="14342" name="Content Placeholder 2">
            <a:extLst>
              <a:ext uri="{FF2B5EF4-FFF2-40B4-BE49-F238E27FC236}">
                <a16:creationId xmlns:a16="http://schemas.microsoft.com/office/drawing/2014/main" xmlns="" id="{359DC2D8-7C99-4794-BF6B-AAC1D166F166}"/>
              </a:ext>
            </a:extLst>
          </p:cNvPr>
          <p:cNvSpPr>
            <a:spLocks noGrp="1"/>
          </p:cNvSpPr>
          <p:nvPr>
            <p:ph idx="1"/>
          </p:nvPr>
        </p:nvSpPr>
        <p:spPr bwMode="auto">
          <a:xfrm>
            <a:off x="409575" y="2060576"/>
            <a:ext cx="8483600" cy="4248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a:solidFill>
                  <a:srgbClr val="004D84"/>
                </a:solidFill>
                <a:latin typeface="Trebuchet MS" panose="020B0603020202020204" pitchFamily="34" charset="0"/>
              </a:rPr>
              <a:t>Elementos de um conjunto são representados por pontos interiores a uma região plana, limitada por uma linha fechada simples.</a:t>
            </a:r>
          </a:p>
          <a:p>
            <a:endParaRPr lang="pt-BR" altLang="pt-BR">
              <a:solidFill>
                <a:srgbClr val="004D84"/>
              </a:solidFill>
              <a:latin typeface="Trebuchet MS" panose="020B0603020202020204" pitchFamily="34" charset="0"/>
            </a:endParaRPr>
          </a:p>
        </p:txBody>
      </p:sp>
      <p:sp>
        <p:nvSpPr>
          <p:cNvPr id="5" name="Oval 4">
            <a:extLst>
              <a:ext uri="{FF2B5EF4-FFF2-40B4-BE49-F238E27FC236}">
                <a16:creationId xmlns:a16="http://schemas.microsoft.com/office/drawing/2014/main" xmlns="" id="{5E1FFE88-1AC8-4F9C-A4E8-B311C293062C}"/>
              </a:ext>
            </a:extLst>
          </p:cNvPr>
          <p:cNvSpPr/>
          <p:nvPr/>
        </p:nvSpPr>
        <p:spPr>
          <a:xfrm>
            <a:off x="827088" y="3789363"/>
            <a:ext cx="3673475" cy="2519362"/>
          </a:xfrm>
          <a:prstGeom prst="ellipse">
            <a:avLst/>
          </a:prstGeom>
          <a:noFill/>
          <a:ln w="7620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pt-BR">
              <a:solidFill>
                <a:srgbClr val="004D84"/>
              </a:solidFill>
            </a:endParaRPr>
          </a:p>
        </p:txBody>
      </p:sp>
      <p:sp>
        <p:nvSpPr>
          <p:cNvPr id="6" name="Oval 5">
            <a:extLst>
              <a:ext uri="{FF2B5EF4-FFF2-40B4-BE49-F238E27FC236}">
                <a16:creationId xmlns:a16="http://schemas.microsoft.com/office/drawing/2014/main" xmlns="" id="{114CFD44-9637-44BA-82BE-7D930C1D8244}"/>
              </a:ext>
            </a:extLst>
          </p:cNvPr>
          <p:cNvSpPr/>
          <p:nvPr/>
        </p:nvSpPr>
        <p:spPr>
          <a:xfrm>
            <a:off x="3492500" y="3789363"/>
            <a:ext cx="3816350" cy="2592387"/>
          </a:xfrm>
          <a:prstGeom prst="ellipse">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pt-BR"/>
          </a:p>
        </p:txBody>
      </p:sp>
      <p:sp>
        <p:nvSpPr>
          <p:cNvPr id="14345" name="TextBox 7">
            <a:extLst>
              <a:ext uri="{FF2B5EF4-FFF2-40B4-BE49-F238E27FC236}">
                <a16:creationId xmlns:a16="http://schemas.microsoft.com/office/drawing/2014/main" xmlns="" id="{5577068D-7069-45FF-A185-94E80F45BF2C}"/>
              </a:ext>
            </a:extLst>
          </p:cNvPr>
          <p:cNvSpPr txBox="1">
            <a:spLocks noChangeArrowheads="1"/>
          </p:cNvSpPr>
          <p:nvPr/>
        </p:nvSpPr>
        <p:spPr bwMode="auto">
          <a:xfrm>
            <a:off x="900113" y="3789363"/>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A</a:t>
            </a:r>
          </a:p>
        </p:txBody>
      </p:sp>
      <p:sp>
        <p:nvSpPr>
          <p:cNvPr id="14346" name="TextBox 8">
            <a:extLst>
              <a:ext uri="{FF2B5EF4-FFF2-40B4-BE49-F238E27FC236}">
                <a16:creationId xmlns:a16="http://schemas.microsoft.com/office/drawing/2014/main" xmlns="" id="{41677CBB-0434-421C-85A3-7F8AC2F79F07}"/>
              </a:ext>
            </a:extLst>
          </p:cNvPr>
          <p:cNvSpPr txBox="1">
            <a:spLocks noChangeArrowheads="1"/>
          </p:cNvSpPr>
          <p:nvPr/>
        </p:nvSpPr>
        <p:spPr bwMode="auto">
          <a:xfrm>
            <a:off x="6804025" y="3716338"/>
            <a:ext cx="36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B</a:t>
            </a:r>
          </a:p>
        </p:txBody>
      </p:sp>
      <p:sp>
        <p:nvSpPr>
          <p:cNvPr id="14347" name="TextBox 9">
            <a:extLst>
              <a:ext uri="{FF2B5EF4-FFF2-40B4-BE49-F238E27FC236}">
                <a16:creationId xmlns:a16="http://schemas.microsoft.com/office/drawing/2014/main" xmlns="" id="{42D3E842-8CA0-467C-9436-AD853EF569AB}"/>
              </a:ext>
            </a:extLst>
          </p:cNvPr>
          <p:cNvSpPr txBox="1">
            <a:spLocks noChangeArrowheads="1"/>
          </p:cNvSpPr>
          <p:nvPr/>
        </p:nvSpPr>
        <p:spPr bwMode="auto">
          <a:xfrm>
            <a:off x="1042988" y="4724400"/>
            <a:ext cx="601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1</a:t>
            </a:r>
          </a:p>
        </p:txBody>
      </p:sp>
      <p:sp>
        <p:nvSpPr>
          <p:cNvPr id="14348" name="TextBox 10">
            <a:extLst>
              <a:ext uri="{FF2B5EF4-FFF2-40B4-BE49-F238E27FC236}">
                <a16:creationId xmlns:a16="http://schemas.microsoft.com/office/drawing/2014/main" xmlns="" id="{E880C46B-8BEE-4E79-93FF-1A164EF983F0}"/>
              </a:ext>
            </a:extLst>
          </p:cNvPr>
          <p:cNvSpPr txBox="1">
            <a:spLocks noChangeArrowheads="1"/>
          </p:cNvSpPr>
          <p:nvPr/>
        </p:nvSpPr>
        <p:spPr bwMode="auto">
          <a:xfrm>
            <a:off x="1835150" y="4292600"/>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2</a:t>
            </a:r>
          </a:p>
        </p:txBody>
      </p:sp>
      <p:sp>
        <p:nvSpPr>
          <p:cNvPr id="14349" name="TextBox 11">
            <a:extLst>
              <a:ext uri="{FF2B5EF4-FFF2-40B4-BE49-F238E27FC236}">
                <a16:creationId xmlns:a16="http://schemas.microsoft.com/office/drawing/2014/main" xmlns="" id="{EE3A3E88-3B89-4364-80E5-FAF6F3E6B799}"/>
              </a:ext>
            </a:extLst>
          </p:cNvPr>
          <p:cNvSpPr txBox="1">
            <a:spLocks noChangeArrowheads="1"/>
          </p:cNvSpPr>
          <p:nvPr/>
        </p:nvSpPr>
        <p:spPr bwMode="auto">
          <a:xfrm>
            <a:off x="1908175" y="5013325"/>
            <a:ext cx="60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3</a:t>
            </a:r>
          </a:p>
        </p:txBody>
      </p:sp>
      <p:sp>
        <p:nvSpPr>
          <p:cNvPr id="14350" name="TextBox 12">
            <a:extLst>
              <a:ext uri="{FF2B5EF4-FFF2-40B4-BE49-F238E27FC236}">
                <a16:creationId xmlns:a16="http://schemas.microsoft.com/office/drawing/2014/main" xmlns="" id="{77B3A620-995C-469E-A38C-FB36D73A7BE0}"/>
              </a:ext>
            </a:extLst>
          </p:cNvPr>
          <p:cNvSpPr txBox="1">
            <a:spLocks noChangeArrowheads="1"/>
          </p:cNvSpPr>
          <p:nvPr/>
        </p:nvSpPr>
        <p:spPr bwMode="auto">
          <a:xfrm>
            <a:off x="2771775" y="4437063"/>
            <a:ext cx="601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4</a:t>
            </a:r>
          </a:p>
        </p:txBody>
      </p:sp>
      <p:sp>
        <p:nvSpPr>
          <p:cNvPr id="14351" name="TextBox 13">
            <a:extLst>
              <a:ext uri="{FF2B5EF4-FFF2-40B4-BE49-F238E27FC236}">
                <a16:creationId xmlns:a16="http://schemas.microsoft.com/office/drawing/2014/main" xmlns="" id="{8896E4E4-3B5A-45CF-8386-8DBA22ED3676}"/>
              </a:ext>
            </a:extLst>
          </p:cNvPr>
          <p:cNvSpPr txBox="1">
            <a:spLocks noChangeArrowheads="1"/>
          </p:cNvSpPr>
          <p:nvPr/>
        </p:nvSpPr>
        <p:spPr bwMode="auto">
          <a:xfrm>
            <a:off x="5148263" y="4076700"/>
            <a:ext cx="601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a</a:t>
            </a:r>
          </a:p>
        </p:txBody>
      </p:sp>
      <p:sp>
        <p:nvSpPr>
          <p:cNvPr id="14352" name="TextBox 14">
            <a:extLst>
              <a:ext uri="{FF2B5EF4-FFF2-40B4-BE49-F238E27FC236}">
                <a16:creationId xmlns:a16="http://schemas.microsoft.com/office/drawing/2014/main" xmlns="" id="{C71578E5-09E6-4B41-AFB4-56AE7ADA7A24}"/>
              </a:ext>
            </a:extLst>
          </p:cNvPr>
          <p:cNvSpPr txBox="1">
            <a:spLocks noChangeArrowheads="1"/>
          </p:cNvSpPr>
          <p:nvPr/>
        </p:nvSpPr>
        <p:spPr bwMode="auto">
          <a:xfrm>
            <a:off x="6011863" y="4437063"/>
            <a:ext cx="608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e</a:t>
            </a:r>
          </a:p>
        </p:txBody>
      </p:sp>
      <p:sp>
        <p:nvSpPr>
          <p:cNvPr id="14353" name="TextBox 15">
            <a:extLst>
              <a:ext uri="{FF2B5EF4-FFF2-40B4-BE49-F238E27FC236}">
                <a16:creationId xmlns:a16="http://schemas.microsoft.com/office/drawing/2014/main" xmlns="" id="{D27696E1-93D3-47AB-80CA-55858F4FD506}"/>
              </a:ext>
            </a:extLst>
          </p:cNvPr>
          <p:cNvSpPr txBox="1">
            <a:spLocks noChangeArrowheads="1"/>
          </p:cNvSpPr>
          <p:nvPr/>
        </p:nvSpPr>
        <p:spPr bwMode="auto">
          <a:xfrm>
            <a:off x="5076825" y="4797425"/>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i</a:t>
            </a:r>
          </a:p>
        </p:txBody>
      </p:sp>
      <p:sp>
        <p:nvSpPr>
          <p:cNvPr id="14354" name="TextBox 16">
            <a:extLst>
              <a:ext uri="{FF2B5EF4-FFF2-40B4-BE49-F238E27FC236}">
                <a16:creationId xmlns:a16="http://schemas.microsoft.com/office/drawing/2014/main" xmlns="" id="{547D5006-27E8-4C6F-A338-1621815C4923}"/>
              </a:ext>
            </a:extLst>
          </p:cNvPr>
          <p:cNvSpPr txBox="1">
            <a:spLocks noChangeArrowheads="1"/>
          </p:cNvSpPr>
          <p:nvPr/>
        </p:nvSpPr>
        <p:spPr bwMode="auto">
          <a:xfrm>
            <a:off x="6011863" y="5157788"/>
            <a:ext cx="6048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o</a:t>
            </a:r>
          </a:p>
        </p:txBody>
      </p:sp>
      <p:sp>
        <p:nvSpPr>
          <p:cNvPr id="14355" name="TextBox 17">
            <a:extLst>
              <a:ext uri="{FF2B5EF4-FFF2-40B4-BE49-F238E27FC236}">
                <a16:creationId xmlns:a16="http://schemas.microsoft.com/office/drawing/2014/main" xmlns="" id="{813A2A38-5A90-46F1-916F-7AE40BA1402E}"/>
              </a:ext>
            </a:extLst>
          </p:cNvPr>
          <p:cNvSpPr txBox="1">
            <a:spLocks noChangeArrowheads="1"/>
          </p:cNvSpPr>
          <p:nvPr/>
        </p:nvSpPr>
        <p:spPr bwMode="auto">
          <a:xfrm>
            <a:off x="5076825" y="5589588"/>
            <a:ext cx="606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2400">
                <a:solidFill>
                  <a:srgbClr val="004D84"/>
                </a:solidFill>
                <a:latin typeface="Trebuchet MS" panose="020B0603020202020204" pitchFamily="34" charset="0"/>
                <a:cs typeface="Segoe UI" panose="020B0502040204020203" pitchFamily="34" charset="0"/>
              </a:rPr>
              <a:t>• 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E83116A5-C6E3-4D04-AB18-EEDDE2214419}"/>
              </a:ext>
            </a:extLst>
          </p:cNvPr>
          <p:cNvSpPr>
            <a:spLocks noGrp="1"/>
          </p:cNvSpPr>
          <p:nvPr>
            <p:ph type="title"/>
          </p:nvPr>
        </p:nvSpPr>
        <p:spPr bwMode="auto">
          <a:xfrm>
            <a:off x="457200"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pt-BR" altLang="pt-BR" sz="3600">
                <a:solidFill>
                  <a:srgbClr val="004D84"/>
                </a:solidFill>
                <a:latin typeface="Trebuchet MS" panose="020B0603020202020204" pitchFamily="34" charset="0"/>
              </a:rPr>
              <a:t>Relação de Pertinência</a:t>
            </a:r>
          </a:p>
        </p:txBody>
      </p:sp>
      <p:sp>
        <p:nvSpPr>
          <p:cNvPr id="18435" name="Content Placeholder 2">
            <a:extLst>
              <a:ext uri="{FF2B5EF4-FFF2-40B4-BE49-F238E27FC236}">
                <a16:creationId xmlns:a16="http://schemas.microsoft.com/office/drawing/2014/main" xmlns="" id="{628E04F2-CDBE-4561-A266-E6DF642CDB86}"/>
              </a:ext>
            </a:extLst>
          </p:cNvPr>
          <p:cNvSpPr>
            <a:spLocks noGrp="1"/>
          </p:cNvSpPr>
          <p:nvPr>
            <p:ph idx="1"/>
          </p:nvPr>
        </p:nvSpPr>
        <p:spPr bwMode="auto">
          <a:xfrm>
            <a:off x="457200" y="197485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pt-BR" altLang="pt-BR" sz="2800">
                <a:solidFill>
                  <a:srgbClr val="004D84"/>
                </a:solidFill>
                <a:latin typeface="Trebuchet MS" panose="020B0603020202020204" pitchFamily="34" charset="0"/>
              </a:rPr>
              <a:t> </a:t>
            </a:r>
            <a:r>
              <a:rPr lang="pt-BR" altLang="pt-BR" sz="2800" b="1">
                <a:solidFill>
                  <a:srgbClr val="004D84"/>
                </a:solidFill>
                <a:latin typeface="Trebuchet MS" panose="020B0603020202020204" pitchFamily="34" charset="0"/>
              </a:rPr>
              <a:t>A = {a, e, i, o, u}             B = {1, 2, 3, 4}</a:t>
            </a:r>
          </a:p>
          <a:p>
            <a:pPr>
              <a:buFontTx/>
              <a:buNone/>
            </a:pPr>
            <a:r>
              <a:rPr lang="pt-BR" altLang="pt-BR" sz="2800">
                <a:solidFill>
                  <a:srgbClr val="004D84"/>
                </a:solidFill>
                <a:latin typeface="Trebuchet MS" panose="020B0603020202020204" pitchFamily="34" charset="0"/>
              </a:rPr>
              <a:t> </a:t>
            </a:r>
          </a:p>
          <a:p>
            <a:pPr>
              <a:buFontTx/>
              <a:buNone/>
            </a:pPr>
            <a:r>
              <a:rPr lang="pt-BR" altLang="pt-BR" sz="2800">
                <a:solidFill>
                  <a:srgbClr val="004D84"/>
                </a:solidFill>
                <a:latin typeface="Trebuchet MS" panose="020B0603020202020204" pitchFamily="34" charset="0"/>
              </a:rPr>
              <a:t>u é elemento do conjunto A e </a:t>
            </a:r>
          </a:p>
          <a:p>
            <a:pPr>
              <a:buFontTx/>
              <a:buNone/>
            </a:pPr>
            <a:r>
              <a:rPr lang="pt-BR" altLang="pt-BR" sz="2800">
                <a:solidFill>
                  <a:srgbClr val="004D84"/>
                </a:solidFill>
                <a:latin typeface="Trebuchet MS" panose="020B0603020202020204" pitchFamily="34" charset="0"/>
              </a:rPr>
              <a:t>não é elemento do conjunto B.  </a:t>
            </a:r>
          </a:p>
          <a:p>
            <a:pPr>
              <a:buFontTx/>
              <a:buNone/>
            </a:pPr>
            <a:endParaRPr lang="pt-BR" altLang="pt-BR" sz="2800">
              <a:solidFill>
                <a:srgbClr val="004D84"/>
              </a:solidFill>
              <a:latin typeface="Trebuchet MS" panose="020B0603020202020204" pitchFamily="34" charset="0"/>
            </a:endParaRPr>
          </a:p>
          <a:p>
            <a:pPr>
              <a:buFontTx/>
              <a:buNone/>
            </a:pPr>
            <a:r>
              <a:rPr lang="pt-BR" altLang="pt-BR" sz="2800">
                <a:solidFill>
                  <a:srgbClr val="004D84"/>
                </a:solidFill>
                <a:latin typeface="Trebuchet MS" panose="020B0603020202020204" pitchFamily="34" charset="0"/>
              </a:rPr>
              <a:t>u </a:t>
            </a:r>
            <a:r>
              <a:rPr lang="pt-BR" altLang="pt-BR" sz="2800">
                <a:solidFill>
                  <a:srgbClr val="004D84"/>
                </a:solidFill>
                <a:latin typeface="Trebuchet MS" panose="020B0603020202020204" pitchFamily="34" charset="0"/>
                <a:sym typeface="Symbol" panose="05050102010706020507" pitchFamily="18" charset="2"/>
              </a:rPr>
              <a:t></a:t>
            </a:r>
            <a:r>
              <a:rPr lang="pt-BR" altLang="pt-BR" sz="2800">
                <a:solidFill>
                  <a:srgbClr val="004D84"/>
                </a:solidFill>
                <a:latin typeface="Trebuchet MS" panose="020B0603020202020204" pitchFamily="34" charset="0"/>
              </a:rPr>
              <a:t> A (lê-se “u pertence a A”) e </a:t>
            </a:r>
          </a:p>
          <a:p>
            <a:pPr>
              <a:buFontTx/>
              <a:buNone/>
            </a:pPr>
            <a:r>
              <a:rPr lang="pt-BR" altLang="pt-BR" sz="2800">
                <a:solidFill>
                  <a:srgbClr val="004D84"/>
                </a:solidFill>
                <a:latin typeface="Trebuchet MS" panose="020B0603020202020204" pitchFamily="34" charset="0"/>
              </a:rPr>
              <a:t>u </a:t>
            </a:r>
            <a:r>
              <a:rPr lang="pt-BR" altLang="pt-BR" sz="2800">
                <a:solidFill>
                  <a:srgbClr val="004D84"/>
                </a:solidFill>
                <a:latin typeface="Trebuchet MS" panose="020B0603020202020204" pitchFamily="34" charset="0"/>
                <a:sym typeface="Symbol" panose="05050102010706020507" pitchFamily="18" charset="2"/>
              </a:rPr>
              <a:t></a:t>
            </a:r>
            <a:r>
              <a:rPr lang="pt-BR" altLang="pt-BR" sz="2800">
                <a:solidFill>
                  <a:srgbClr val="004D84"/>
                </a:solidFill>
                <a:latin typeface="Trebuchet MS" panose="020B0603020202020204" pitchFamily="34" charset="0"/>
              </a:rPr>
              <a:t> B (lê-se “u não pertence a B”)</a:t>
            </a:r>
          </a:p>
          <a:p>
            <a:pPr>
              <a:buFontTx/>
              <a:buNone/>
            </a:pPr>
            <a:r>
              <a:rPr lang="pt-BR" altLang="pt-BR" sz="2800">
                <a:solidFill>
                  <a:srgbClr val="004D84"/>
                </a:solidFill>
                <a:latin typeface="Trebuchet MS" panose="020B0603020202020204"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5384</TotalTime>
  <Words>1053</Words>
  <Application>Microsoft Office PowerPoint</Application>
  <PresentationFormat>Apresentação na tela (4:3)</PresentationFormat>
  <Paragraphs>224</Paragraphs>
  <Slides>41</Slides>
  <Notes>2</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41</vt:i4>
      </vt:variant>
    </vt:vector>
  </HeadingPairs>
  <TitlesOfParts>
    <vt:vector size="50" baseType="lpstr">
      <vt:lpstr>Arial</vt:lpstr>
      <vt:lpstr>Calibri</vt:lpstr>
      <vt:lpstr>Helvetica Neue</vt:lpstr>
      <vt:lpstr>Lucida Grande</vt:lpstr>
      <vt:lpstr>Segoe UI</vt:lpstr>
      <vt:lpstr>Symbol</vt:lpstr>
      <vt:lpstr>Trebuchet MS</vt:lpstr>
      <vt:lpstr>Wingdings</vt:lpstr>
      <vt:lpstr>Office Theme</vt:lpstr>
      <vt:lpstr>Teoria dos Conjuntos </vt:lpstr>
      <vt:lpstr>Teoria de Conjuntos</vt:lpstr>
      <vt:lpstr>Elementos e Conjuntos</vt:lpstr>
      <vt:lpstr>Elementos e Conjuntos</vt:lpstr>
      <vt:lpstr>Elementos e Conjuntos</vt:lpstr>
      <vt:lpstr>Elementos e Conjuntos</vt:lpstr>
      <vt:lpstr>Representação de um Conjunto</vt:lpstr>
      <vt:lpstr>Representação de um Conjunto</vt:lpstr>
      <vt:lpstr>Relação de Pertinência</vt:lpstr>
      <vt:lpstr>Relação de Pertinência</vt:lpstr>
      <vt:lpstr>Tipos de Conjuntos</vt:lpstr>
      <vt:lpstr>Tipos de Conjuntos</vt:lpstr>
      <vt:lpstr>Tipos de Conjuntos</vt:lpstr>
      <vt:lpstr>Tipos de Conjuntos</vt:lpstr>
      <vt:lpstr>Conjuntos Iguais</vt:lpstr>
      <vt:lpstr>Conjunto Universo</vt:lpstr>
      <vt:lpstr>Conjunto Universo</vt:lpstr>
      <vt:lpstr>Subconjunto</vt:lpstr>
      <vt:lpstr>Subconjuntos</vt:lpstr>
      <vt:lpstr>Subconjuntos</vt:lpstr>
      <vt:lpstr>Pertinência e Inclusão</vt:lpstr>
      <vt:lpstr>Conjuntos e Subconjuntos</vt:lpstr>
      <vt:lpstr>Conjuntos e Subconjuntos</vt:lpstr>
      <vt:lpstr>Conjuntos e Subconjuntos</vt:lpstr>
      <vt:lpstr>Apresentação do PowerPoint</vt:lpstr>
      <vt:lpstr>Não é Subconjunto</vt:lpstr>
      <vt:lpstr>OPERAÇÕES COM CONJUNTOS - INTERSECÇÃO</vt:lpstr>
      <vt:lpstr>OPERAÇÕES COM CONJUNTOS - UNIÃO</vt:lpstr>
      <vt:lpstr>OPERAÇÕES COM CONJUNTOS - DIFERENÇA</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Apresentação do PowerPoint</vt:lpstr>
    </vt:vector>
  </TitlesOfParts>
  <Company>Sesc Rio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Arantes</dc:creator>
  <cp:lastModifiedBy>Técnico em Informática 2018.1</cp:lastModifiedBy>
  <cp:revision>221</cp:revision>
  <dcterms:created xsi:type="dcterms:W3CDTF">2014-09-25T20:14:36Z</dcterms:created>
  <dcterms:modified xsi:type="dcterms:W3CDTF">2018-09-04T13:22:06Z</dcterms:modified>
</cp:coreProperties>
</file>