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64" y="5886518"/>
            <a:ext cx="994856" cy="76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4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931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7382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856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5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218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86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84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237" y="0"/>
            <a:ext cx="937695" cy="7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41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0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1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59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41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5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03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C146E0-A232-4602-8AB4-2C8341DFEAA9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B89D0B6-0233-4CF6-8BD0-9BA83B1CA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68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Suporte em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hlinkClick r:id="rId2" action="ppaction://hlinksldjump"/>
              </a:rPr>
              <a:t>Clique aqui pra começar!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5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732450"/>
            <a:ext cx="5228821" cy="3022430"/>
          </a:xfrm>
        </p:spPr>
        <p:txBody>
          <a:bodyPr>
            <a:normAutofit fontScale="92500" lnSpcReduction="20000"/>
          </a:bodyPr>
          <a:lstStyle/>
          <a:p>
            <a:r>
              <a:rPr lang="pt-BR" sz="1800" dirty="0" smtClean="0">
                <a:hlinkClick r:id="rId2" action="ppaction://hlinksldjump"/>
              </a:rPr>
              <a:t>Tecnologia da </a:t>
            </a:r>
            <a:r>
              <a:rPr lang="pt-BR" sz="1800" dirty="0">
                <a:hlinkClick r:id="rId2" action="ppaction://hlinksldjump"/>
              </a:rPr>
              <a:t>I</a:t>
            </a:r>
            <a:r>
              <a:rPr lang="pt-BR" sz="1800" dirty="0" smtClean="0">
                <a:hlinkClick r:id="rId2" action="ppaction://hlinksldjump"/>
              </a:rPr>
              <a:t>nformação</a:t>
            </a:r>
            <a:endParaRPr lang="pt-BR" sz="1800" dirty="0"/>
          </a:p>
          <a:p>
            <a:r>
              <a:rPr lang="pt-BR" sz="1600" dirty="0" smtClean="0">
                <a:hlinkClick r:id="rId3" action="ppaction://hlinksldjump"/>
              </a:rPr>
              <a:t>Suporte </a:t>
            </a:r>
            <a:r>
              <a:rPr lang="pt-BR" sz="1600" dirty="0">
                <a:hlinkClick r:id="rId3" action="ppaction://hlinksldjump"/>
              </a:rPr>
              <a:t>T</a:t>
            </a:r>
            <a:r>
              <a:rPr lang="pt-BR" sz="1600" dirty="0" smtClean="0">
                <a:hlinkClick r:id="rId3" action="ppaction://hlinksldjump"/>
              </a:rPr>
              <a:t>écnico em TI para sua Empresa </a:t>
            </a:r>
            <a:endParaRPr lang="pt-BR" sz="1600" dirty="0" smtClean="0"/>
          </a:p>
          <a:p>
            <a:r>
              <a:rPr lang="pt-BR" sz="1600" dirty="0" smtClean="0">
                <a:hlinkClick r:id="rId4" action="ppaction://hlinksldjump"/>
              </a:rPr>
              <a:t>Suporte em TI Remoto</a:t>
            </a:r>
            <a:endParaRPr lang="pt-BR" sz="1600" dirty="0" smtClean="0"/>
          </a:p>
          <a:p>
            <a:r>
              <a:rPr lang="pt-BR" sz="1600" dirty="0" smtClean="0">
                <a:hlinkClick r:id="rId5" action="ppaction://hlinksldjump"/>
              </a:rPr>
              <a:t>Suporte técnico presencial</a:t>
            </a:r>
            <a:endParaRPr lang="pt-BR" sz="1600" dirty="0" smtClean="0"/>
          </a:p>
          <a:p>
            <a:r>
              <a:rPr lang="pt-BR" sz="1600" dirty="0" smtClean="0">
                <a:hlinkClick r:id="rId6" action="ppaction://hlinksldjump"/>
              </a:rPr>
              <a:t>Análise de Cenário</a:t>
            </a:r>
            <a:endParaRPr lang="pt-BR" sz="1600" dirty="0" smtClean="0"/>
          </a:p>
          <a:p>
            <a:r>
              <a:rPr lang="pt-BR" sz="1600" dirty="0" smtClean="0">
                <a:hlinkClick r:id="rId7" action="ppaction://hlinksldjump"/>
              </a:rPr>
              <a:t>Identificação de melhorias e Novos </a:t>
            </a:r>
            <a:r>
              <a:rPr lang="pt-BR" sz="1600" dirty="0" smtClean="0">
                <a:hlinkClick r:id="rId7" action="ppaction://hlinksldjump"/>
              </a:rPr>
              <a:t>Projetos</a:t>
            </a:r>
          </a:p>
          <a:p>
            <a:r>
              <a:rPr lang="pt-BR" sz="1600" dirty="0" smtClean="0">
                <a:hlinkClick r:id="rId8" action="ppaction://hlinksldjump"/>
              </a:rPr>
              <a:t>Gráfico</a:t>
            </a:r>
            <a:endParaRPr lang="pt-BR" sz="1600" dirty="0" smtClean="0">
              <a:hlinkClick r:id="rId7" action="ppaction://hlinksldjump"/>
            </a:endParaRPr>
          </a:p>
          <a:p>
            <a:pPr marL="36900" indent="0">
              <a:buNone/>
            </a:pPr>
            <a:r>
              <a:rPr lang="pt-BR" sz="1600" dirty="0" smtClean="0">
                <a:hlinkClick r:id="rId7" action="ppaction://hlinksldjump"/>
              </a:rPr>
              <a:t/>
            </a:r>
            <a:br>
              <a:rPr lang="pt-BR" sz="1600" dirty="0" smtClean="0">
                <a:hlinkClick r:id="rId7" action="ppaction://hlinksldjump"/>
              </a:rPr>
            </a:br>
            <a:r>
              <a:rPr lang="pt-BR" sz="1600" b="1" dirty="0" smtClean="0">
                <a:hlinkClick r:id="rId7" action="ppaction://hlinksldjump"/>
              </a:rPr>
              <a:t/>
            </a:r>
            <a:br>
              <a:rPr lang="pt-BR" sz="1600" b="1" dirty="0" smtClean="0">
                <a:hlinkClick r:id="rId7" action="ppaction://hlinksldjump"/>
              </a:rPr>
            </a:br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941" y="5877941"/>
            <a:ext cx="1737694" cy="980059"/>
          </a:xfrm>
          <a:prstGeom prst="rect">
            <a:avLst/>
          </a:prstGeom>
        </p:spPr>
      </p:pic>
      <p:sp>
        <p:nvSpPr>
          <p:cNvPr id="6" name="Texto explicativo em elipse 5"/>
          <p:cNvSpPr/>
          <p:nvPr/>
        </p:nvSpPr>
        <p:spPr>
          <a:xfrm>
            <a:off x="658906" y="4666129"/>
            <a:ext cx="2837329" cy="91608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Bora Começar!</a:t>
            </a:r>
            <a:endParaRPr lang="pt-BR" dirty="0"/>
          </a:p>
        </p:txBody>
      </p:sp>
      <p:sp>
        <p:nvSpPr>
          <p:cNvPr id="7" name="Botão de ação: Página Inicial 6">
            <a:hlinkClick r:id="" action="ppaction://hlinkshowjump?jump=firstslide" highlightClick="1"/>
          </p:cNvPr>
          <p:cNvSpPr/>
          <p:nvPr/>
        </p:nvSpPr>
        <p:spPr>
          <a:xfrm>
            <a:off x="8308349" y="823294"/>
            <a:ext cx="528406" cy="56513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otão de ação: Voltar ou Anterior 7">
            <a:hlinkClick r:id="" action="ppaction://hlinkshowjump?jump=previousslide" highlightClick="1"/>
          </p:cNvPr>
          <p:cNvSpPr/>
          <p:nvPr/>
        </p:nvSpPr>
        <p:spPr>
          <a:xfrm>
            <a:off x="9036996" y="823294"/>
            <a:ext cx="622570" cy="56513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otão de ação: Avançar ou Próximo 8">
            <a:hlinkClick r:id="" action="ppaction://hlinkshowjump?jump=nextslide" highlightClick="1"/>
          </p:cNvPr>
          <p:cNvSpPr/>
          <p:nvPr/>
        </p:nvSpPr>
        <p:spPr>
          <a:xfrm>
            <a:off x="9942353" y="823294"/>
            <a:ext cx="582975" cy="5651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5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413" y="619328"/>
            <a:ext cx="7763276" cy="970450"/>
          </a:xfrm>
        </p:spPr>
        <p:txBody>
          <a:bodyPr>
            <a:normAutofit/>
          </a:bodyPr>
          <a:lstStyle/>
          <a:p>
            <a:r>
              <a:rPr lang="pt-BR" sz="2800" b="1" dirty="0"/>
              <a:t>T</a:t>
            </a:r>
            <a:r>
              <a:rPr lang="pt-BR" sz="2800" b="1" dirty="0" smtClean="0"/>
              <a:t>ecnologia da informação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316109"/>
            <a:ext cx="8240963" cy="2871824"/>
          </a:xfrm>
        </p:spPr>
        <p:txBody>
          <a:bodyPr/>
          <a:lstStyle/>
          <a:p>
            <a:pPr fontAlgn="base"/>
            <a:r>
              <a:rPr lang="pt-BR" sz="1800" dirty="0"/>
              <a:t>A </a:t>
            </a:r>
            <a:r>
              <a:rPr lang="pt-BR" sz="1800" b="1" dirty="0"/>
              <a:t>tecnologia da informação</a:t>
            </a:r>
            <a:r>
              <a:rPr lang="pt-BR" sz="1800" dirty="0"/>
              <a:t> cumpre papel fundamental no dia a dia das organizações e é peça-chave para o seu sucesso.</a:t>
            </a:r>
          </a:p>
          <a:p>
            <a:pPr fontAlgn="base"/>
            <a:r>
              <a:rPr lang="pt-BR" sz="1800" dirty="0"/>
              <a:t>Seja para apoiar a realização de tarefas de seus colaboradores ou para otimizar e automatizar processos, é preciso contar com soluções adequadas e em pleno funcionamento.</a:t>
            </a:r>
          </a:p>
          <a:p>
            <a:pPr fontAlgn="base"/>
            <a:r>
              <a:rPr lang="pt-BR" sz="1800" dirty="0"/>
              <a:t>Nesse sentido, contar com um </a:t>
            </a:r>
            <a:r>
              <a:rPr lang="pt-BR" sz="1800" b="1" dirty="0"/>
              <a:t>suporte técnico em TI</a:t>
            </a:r>
            <a:r>
              <a:rPr lang="pt-BR" sz="1800" dirty="0"/>
              <a:t> já não é apenas uma opção, mas uma necessidade para as empresas!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281" y="2316109"/>
            <a:ext cx="2592592" cy="1983517"/>
          </a:xfrm>
          <a:prstGeom prst="rect">
            <a:avLst/>
          </a:prstGeom>
        </p:spPr>
      </p:pic>
      <p:sp>
        <p:nvSpPr>
          <p:cNvPr id="6" name="Botão de ação: Página Inicial 5">
            <a:hlinkClick r:id="" action="ppaction://hlinkshowjump?jump=firstslide" highlightClick="1"/>
          </p:cNvPr>
          <p:cNvSpPr/>
          <p:nvPr/>
        </p:nvSpPr>
        <p:spPr>
          <a:xfrm>
            <a:off x="8308349" y="823294"/>
            <a:ext cx="528406" cy="56513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otão de ação: Voltar ou Anterior 6">
            <a:hlinkClick r:id="" action="ppaction://hlinkshowjump?jump=previousslide" highlightClick="1"/>
          </p:cNvPr>
          <p:cNvSpPr/>
          <p:nvPr/>
        </p:nvSpPr>
        <p:spPr>
          <a:xfrm>
            <a:off x="9036996" y="823294"/>
            <a:ext cx="622570" cy="56513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otão de ação: Avançar ou Próximo 7">
            <a:hlinkClick r:id="" action="ppaction://hlinkshowjump?jump=nextslide" highlightClick="1"/>
          </p:cNvPr>
          <p:cNvSpPr/>
          <p:nvPr/>
        </p:nvSpPr>
        <p:spPr>
          <a:xfrm>
            <a:off x="9942353" y="823294"/>
            <a:ext cx="582975" cy="5651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2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8706" y="594851"/>
            <a:ext cx="6486856" cy="970450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/>
              <a:t>Suporte Técnico em TI para sua Empresa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0681" y="1742178"/>
            <a:ext cx="9728264" cy="3491304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pt-BR" dirty="0"/>
              <a:t>A busca pela máxima produtividade de seus funcionários passa pela adequação das ferramentas de trabalho.</a:t>
            </a:r>
          </a:p>
          <a:p>
            <a:pPr fontAlgn="base"/>
            <a:r>
              <a:rPr lang="pt-BR" dirty="0"/>
              <a:t>De pouco adianta se cercar de talentos, se eles não tiverem os recursos necessários para utilizar suas habilidades.</a:t>
            </a:r>
          </a:p>
          <a:p>
            <a:pPr fontAlgn="base"/>
            <a:r>
              <a:rPr lang="pt-BR" dirty="0"/>
              <a:t>É aqui que entra o primeiro aspecto que torna o </a:t>
            </a:r>
            <a:r>
              <a:rPr lang="pt-BR" b="1" dirty="0"/>
              <a:t>suporte de TI</a:t>
            </a:r>
            <a:r>
              <a:rPr lang="pt-BR" dirty="0"/>
              <a:t> relevante para a sua empresa.</a:t>
            </a:r>
          </a:p>
          <a:p>
            <a:pPr fontAlgn="base"/>
            <a:r>
              <a:rPr lang="pt-BR" dirty="0"/>
              <a:t>Uma das obrigações primárias do setor é garantir o bom funcionamento dos equipamentos através da manutenção preventiva.</a:t>
            </a:r>
          </a:p>
          <a:p>
            <a:pPr fontAlgn="base"/>
            <a:r>
              <a:rPr lang="pt-BR" dirty="0"/>
              <a:t>Essa, por sua vez, não é restrita aos componentes físicos e dispositivos, mas também ao licenciamento e atualização de softwares e sistemas operacionais.</a:t>
            </a:r>
          </a:p>
          <a:p>
            <a:pPr fontAlgn="base"/>
            <a:r>
              <a:rPr lang="pt-BR" dirty="0"/>
              <a:t>Podemos atribuir 3 funções básicas ao time de suporte de TI:</a:t>
            </a:r>
          </a:p>
          <a:p>
            <a:pPr fontAlgn="base"/>
            <a:r>
              <a:rPr lang="pt-BR" b="1" dirty="0"/>
              <a:t>Corrigir problemas de infraestrutura</a:t>
            </a:r>
            <a:r>
              <a:rPr lang="pt-BR" dirty="0"/>
              <a:t>, como a configuração de servidores e estações de trabalho, definição de um plano de backup e recuperação de dados, configuração de rede e outros.</a:t>
            </a:r>
          </a:p>
          <a:p>
            <a:pPr fontAlgn="base"/>
            <a:r>
              <a:rPr lang="pt-BR" b="1" dirty="0"/>
              <a:t>Atender aos chamados dos usuários</a:t>
            </a:r>
            <a:r>
              <a:rPr lang="pt-BR" dirty="0"/>
              <a:t>. Em muitos casos os chamados não estão relacionados a um problema, mas sim, a dúvidas sobre o uso de aplicativos, recuperação de senhas de acesso aos sistemas, entre outras questões relacionadas às suas atividades.</a:t>
            </a:r>
          </a:p>
          <a:p>
            <a:pPr fontAlgn="base"/>
            <a:r>
              <a:rPr lang="pt-BR" dirty="0"/>
              <a:t>Garantir a </a:t>
            </a:r>
            <a:r>
              <a:rPr lang="pt-BR" b="1" dirty="0"/>
              <a:t>disponibilidade, estabilidade</a:t>
            </a:r>
            <a:r>
              <a:rPr lang="pt-BR" dirty="0"/>
              <a:t> e </a:t>
            </a:r>
            <a:r>
              <a:rPr lang="pt-BR" b="1" dirty="0"/>
              <a:t>atualização</a:t>
            </a:r>
            <a:r>
              <a:rPr lang="pt-BR" dirty="0"/>
              <a:t> constante do </a:t>
            </a:r>
            <a:r>
              <a:rPr lang="pt-BR" b="1" dirty="0"/>
              <a:t>ambiente de TI</a:t>
            </a:r>
            <a:r>
              <a:rPr lang="pt-BR" dirty="0"/>
              <a:t> (hardwares e softwares).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833" y="4751760"/>
            <a:ext cx="1968635" cy="1968635"/>
          </a:xfrm>
          <a:prstGeom prst="rect">
            <a:avLst/>
          </a:prstGeom>
        </p:spPr>
      </p:pic>
      <p:sp>
        <p:nvSpPr>
          <p:cNvPr id="7" name="Botão de ação: Página Inicial 6">
            <a:hlinkClick r:id="" action="ppaction://hlinkshowjump?jump=firstslide" highlightClick="1"/>
          </p:cNvPr>
          <p:cNvSpPr/>
          <p:nvPr/>
        </p:nvSpPr>
        <p:spPr>
          <a:xfrm>
            <a:off x="8308349" y="823294"/>
            <a:ext cx="528406" cy="56513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otão de ação: Voltar ou Anterior 7">
            <a:hlinkClick r:id="" action="ppaction://hlinkshowjump?jump=previousslide" highlightClick="1"/>
          </p:cNvPr>
          <p:cNvSpPr/>
          <p:nvPr/>
        </p:nvSpPr>
        <p:spPr>
          <a:xfrm>
            <a:off x="9036996" y="823294"/>
            <a:ext cx="622570" cy="56513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otão de ação: Avançar ou Próximo 8">
            <a:hlinkClick r:id="" action="ppaction://hlinkshowjump?jump=nextslide" highlightClick="1"/>
          </p:cNvPr>
          <p:cNvSpPr/>
          <p:nvPr/>
        </p:nvSpPr>
        <p:spPr>
          <a:xfrm>
            <a:off x="9942353" y="823294"/>
            <a:ext cx="582975" cy="5651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0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Suporte </a:t>
            </a:r>
            <a:r>
              <a:rPr lang="pt-BR" sz="2800" dirty="0" smtClean="0"/>
              <a:t>em </a:t>
            </a:r>
            <a:r>
              <a:rPr lang="pt-BR" sz="2800" dirty="0"/>
              <a:t>TI remoto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sz="1800" dirty="0"/>
              <a:t>A grande vantagem de um suporte técnico de TI é que ele pode ser feito por acesso remoto. Isso é possível porque com uma chave específica o profissional pode se conectar a sua rede e analisá-la. Além disso, remotamente ele pode verificar se o software que sua empresa usa é adequado e também qualquer coisa relativa à tecnologia.</a:t>
            </a:r>
          </a:p>
          <a:p>
            <a:pPr fontAlgn="base"/>
            <a:r>
              <a:rPr lang="pt-BR" sz="1800" dirty="0"/>
              <a:t>Outra vantagem do suporte remoto é a seguinte: você tem um problema mas não tem um profissional ali na hora para resolver? Entre em contato com o suporte técnico e explique o que houve. Se possível ele resolverá o seu problema sem mesmo precisar visitar a sua empresa.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8" y="4524246"/>
            <a:ext cx="2113303" cy="2226827"/>
          </a:xfrm>
          <a:prstGeom prst="rect">
            <a:avLst/>
          </a:prstGeom>
        </p:spPr>
      </p:pic>
      <p:sp>
        <p:nvSpPr>
          <p:cNvPr id="5" name="Botão de ação: Página Inicial 4">
            <a:hlinkClick r:id="" action="ppaction://hlinkshowjump?jump=firstslide" highlightClick="1"/>
          </p:cNvPr>
          <p:cNvSpPr/>
          <p:nvPr/>
        </p:nvSpPr>
        <p:spPr>
          <a:xfrm>
            <a:off x="8308349" y="823294"/>
            <a:ext cx="528406" cy="56513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otão de ação: Voltar ou Anterior 5">
            <a:hlinkClick r:id="" action="ppaction://hlinkshowjump?jump=previousslide" highlightClick="1"/>
          </p:cNvPr>
          <p:cNvSpPr/>
          <p:nvPr/>
        </p:nvSpPr>
        <p:spPr>
          <a:xfrm>
            <a:off x="9036996" y="823294"/>
            <a:ext cx="622570" cy="56513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otão de ação: Avançar ou Próximo 6">
            <a:hlinkClick r:id="" action="ppaction://hlinkshowjump?jump=nextslide" highlightClick="1"/>
          </p:cNvPr>
          <p:cNvSpPr/>
          <p:nvPr/>
        </p:nvSpPr>
        <p:spPr>
          <a:xfrm>
            <a:off x="9942353" y="823294"/>
            <a:ext cx="582975" cy="5651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8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Suporte técnico presencial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2752002"/>
          </a:xfrm>
        </p:spPr>
        <p:txBody>
          <a:bodyPr>
            <a:normAutofit lnSpcReduction="10000"/>
          </a:bodyPr>
          <a:lstStyle/>
          <a:p>
            <a:pPr fontAlgn="base"/>
            <a:r>
              <a:rPr lang="pt-BR" sz="1800" dirty="0" smtClean="0"/>
              <a:t>Nossa e</a:t>
            </a:r>
            <a:r>
              <a:rPr lang="pt-BR" sz="1800" dirty="0" smtClean="0"/>
              <a:t>mpresas especializada </a:t>
            </a:r>
            <a:r>
              <a:rPr lang="pt-BR" sz="1800" dirty="0"/>
              <a:t>em suporte técnico de TI também oferecem o serviço presencial. Ou seja, muitas vezes o problema não pode ser resolvido à distância e precisa de um profissional dentro da empresa. O suporte funciona da seguinte forma. Um funcionário marca com você de visitar a sua empresa em um dia específico. Chegando lá ele analisa os problemas e vê quanto tempo será necessário para resolvê-los.</a:t>
            </a:r>
          </a:p>
          <a:p>
            <a:pPr fontAlgn="base"/>
            <a:r>
              <a:rPr lang="pt-BR" sz="1800" dirty="0"/>
              <a:t>Feito isso, ele frequentará a empresa como um funcionário comum até que os reparos sejam feitos. Outra opção é sempre ter alguém presente na empresa para representar a empresa de suporte contratada. Tudo depende dos termos do serviço que você contratou e da necessidade da sua empresa.</a:t>
            </a:r>
          </a:p>
          <a:p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233" y="4407907"/>
            <a:ext cx="3881336" cy="2450093"/>
          </a:xfrm>
          <a:prstGeom prst="rect">
            <a:avLst/>
          </a:prstGeom>
        </p:spPr>
      </p:pic>
      <p:sp>
        <p:nvSpPr>
          <p:cNvPr id="5" name="Botão de ação: Página Inicial 4">
            <a:hlinkClick r:id="" action="ppaction://hlinkshowjump?jump=firstslide" highlightClick="1"/>
          </p:cNvPr>
          <p:cNvSpPr/>
          <p:nvPr/>
        </p:nvSpPr>
        <p:spPr>
          <a:xfrm>
            <a:off x="8308349" y="823294"/>
            <a:ext cx="528406" cy="56513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otão de ação: Voltar ou Anterior 5">
            <a:hlinkClick r:id="" action="ppaction://hlinkshowjump?jump=previousslide" highlightClick="1"/>
          </p:cNvPr>
          <p:cNvSpPr/>
          <p:nvPr/>
        </p:nvSpPr>
        <p:spPr>
          <a:xfrm>
            <a:off x="9036996" y="823294"/>
            <a:ext cx="622570" cy="56513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otão de ação: Avançar ou Próximo 6">
            <a:hlinkClick r:id="" action="ppaction://hlinkshowjump?jump=nextslide" highlightClick="1"/>
          </p:cNvPr>
          <p:cNvSpPr/>
          <p:nvPr/>
        </p:nvSpPr>
        <p:spPr>
          <a:xfrm>
            <a:off x="9942353" y="823294"/>
            <a:ext cx="582975" cy="5651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Análise de Cenário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sz="1800" dirty="0"/>
              <a:t>A partir do momento que você contrata </a:t>
            </a:r>
            <a:r>
              <a:rPr lang="pt-BR" sz="1800" dirty="0" smtClean="0"/>
              <a:t>a nossa </a:t>
            </a:r>
            <a:r>
              <a:rPr lang="pt-BR" sz="1800" dirty="0" smtClean="0"/>
              <a:t>empresa </a:t>
            </a:r>
            <a:r>
              <a:rPr lang="pt-BR" sz="1800" dirty="0"/>
              <a:t>especializada em suporte técnico ela enviará profissionais que analisarão todo o cenário tecnológico do local. Dos softwares utilizados aos aparelhos eletrônicos, eles montarão um esquema do cenário da sua empresa e mostrará para você tudo o que há de certo, de errado e o que se pode melhorar ou tirar fora.</a:t>
            </a:r>
          </a:p>
          <a:p>
            <a:pPr fontAlgn="base"/>
            <a:r>
              <a:rPr lang="pt-BR" sz="1800" dirty="0"/>
              <a:t>Isso é uma parte muito importante de um suporte técnico. Ele tem a visão profissional da área de TI que os empresários comumente não têm. Isso só trará benefícios para a empresa a curto, médio e longo prazo.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5" y="4346517"/>
            <a:ext cx="3213776" cy="2428696"/>
          </a:xfrm>
          <a:prstGeom prst="rect">
            <a:avLst/>
          </a:prstGeom>
        </p:spPr>
      </p:pic>
      <p:sp>
        <p:nvSpPr>
          <p:cNvPr id="5" name="Botão de ação: Página Inicial 4">
            <a:hlinkClick r:id="" action="ppaction://hlinkshowjump?jump=firstslide" highlightClick="1"/>
          </p:cNvPr>
          <p:cNvSpPr/>
          <p:nvPr/>
        </p:nvSpPr>
        <p:spPr>
          <a:xfrm>
            <a:off x="8308349" y="823294"/>
            <a:ext cx="528406" cy="56513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otão de ação: Voltar ou Anterior 5">
            <a:hlinkClick r:id="" action="ppaction://hlinkshowjump?jump=previousslide" highlightClick="1"/>
          </p:cNvPr>
          <p:cNvSpPr/>
          <p:nvPr/>
        </p:nvSpPr>
        <p:spPr>
          <a:xfrm>
            <a:off x="9036996" y="823294"/>
            <a:ext cx="622570" cy="56513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otão de ação: Avançar ou Próximo 6">
            <a:hlinkClick r:id="" action="ppaction://hlinkshowjump?jump=nextslide" highlightClick="1"/>
          </p:cNvPr>
          <p:cNvSpPr/>
          <p:nvPr/>
        </p:nvSpPr>
        <p:spPr>
          <a:xfrm>
            <a:off x="9942353" y="823294"/>
            <a:ext cx="582975" cy="5651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78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552802" y="620634"/>
            <a:ext cx="10353762" cy="970450"/>
          </a:xfrm>
        </p:spPr>
        <p:txBody>
          <a:bodyPr>
            <a:normAutofit/>
          </a:bodyPr>
          <a:lstStyle/>
          <a:p>
            <a:r>
              <a:rPr lang="pt-BR" sz="2800" dirty="0"/>
              <a:t>Identificação de </a:t>
            </a:r>
            <a:r>
              <a:rPr lang="pt-BR" sz="2800" dirty="0" smtClean="0"/>
              <a:t>melhorias e Novos Projetos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sz="1800" dirty="0"/>
              <a:t>Realizadas todas as etapas anteriores, a </a:t>
            </a:r>
            <a:r>
              <a:rPr lang="pt-BR" sz="1800" dirty="0" smtClean="0"/>
              <a:t>nossa</a:t>
            </a:r>
            <a:r>
              <a:rPr lang="pt-BR" sz="1800" dirty="0" smtClean="0"/>
              <a:t> </a:t>
            </a:r>
            <a:r>
              <a:rPr lang="pt-BR" sz="1800" dirty="0"/>
              <a:t>de suporte poderá passar a implementar os novos projetos que foram decididos em conjunto com a empresa contratante.</a:t>
            </a:r>
          </a:p>
          <a:p>
            <a:pPr fontAlgn="base"/>
            <a:r>
              <a:rPr lang="pt-BR" sz="1800" dirty="0"/>
              <a:t>Feito isso, você poderá ver aos poucos todos os benefícios que isso trará a sua empresa. Da melhoria da qualidade de trabalho no dia a dia até benefícios financeiros, aos poucos você perceberá a diferença que um suporte eficiente fará na sua empresa.</a:t>
            </a:r>
          </a:p>
          <a:p>
            <a:endParaRPr lang="pt-BR" sz="1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99" y="4657325"/>
            <a:ext cx="3689755" cy="2200675"/>
          </a:xfrm>
          <a:prstGeom prst="rect">
            <a:avLst/>
          </a:prstGeom>
        </p:spPr>
      </p:pic>
      <p:sp>
        <p:nvSpPr>
          <p:cNvPr id="6" name="Botão de ação: Página Inicial 5">
            <a:hlinkClick r:id="" action="ppaction://hlinkshowjump?jump=firstslide" highlightClick="1"/>
          </p:cNvPr>
          <p:cNvSpPr/>
          <p:nvPr/>
        </p:nvSpPr>
        <p:spPr>
          <a:xfrm>
            <a:off x="8308349" y="823294"/>
            <a:ext cx="528406" cy="56513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otão de ação: Voltar ou Anterior 6">
            <a:hlinkClick r:id="" action="ppaction://hlinkshowjump?jump=previousslide" highlightClick="1"/>
          </p:cNvPr>
          <p:cNvSpPr/>
          <p:nvPr/>
        </p:nvSpPr>
        <p:spPr>
          <a:xfrm>
            <a:off x="9036996" y="823294"/>
            <a:ext cx="622570" cy="56513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otão de ação: Avançar ou Próximo 7">
            <a:hlinkClick r:id="" action="ppaction://hlinkshowjump?jump=nextslide" highlightClick="1"/>
          </p:cNvPr>
          <p:cNvSpPr/>
          <p:nvPr/>
        </p:nvSpPr>
        <p:spPr>
          <a:xfrm>
            <a:off x="9942353" y="823294"/>
            <a:ext cx="582975" cy="5651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7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1066" y="609600"/>
            <a:ext cx="10353762" cy="970450"/>
          </a:xfrm>
        </p:spPr>
        <p:txBody>
          <a:bodyPr/>
          <a:lstStyle/>
          <a:p>
            <a:r>
              <a:rPr lang="pt-BR" dirty="0" smtClean="0"/>
              <a:t>Gráfico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5" y="1721205"/>
            <a:ext cx="4715643" cy="4776413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941" y="5877941"/>
            <a:ext cx="1737694" cy="980059"/>
          </a:xfrm>
          <a:prstGeom prst="rect">
            <a:avLst/>
          </a:prstGeom>
        </p:spPr>
      </p:pic>
      <p:sp>
        <p:nvSpPr>
          <p:cNvPr id="8" name="Texto explicativo em elipse 7"/>
          <p:cNvSpPr/>
          <p:nvPr/>
        </p:nvSpPr>
        <p:spPr>
          <a:xfrm>
            <a:off x="658906" y="4666129"/>
            <a:ext cx="2837329" cy="91608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82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82</TotalTime>
  <Words>534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Ardósia</vt:lpstr>
      <vt:lpstr>Suporte em TI</vt:lpstr>
      <vt:lpstr>Introdução</vt:lpstr>
      <vt:lpstr>Tecnologia da informação </vt:lpstr>
      <vt:lpstr>Suporte Técnico em TI para sua Empresa </vt:lpstr>
      <vt:lpstr>Suporte em TI remoto </vt:lpstr>
      <vt:lpstr>Suporte técnico presencial </vt:lpstr>
      <vt:lpstr>Análise de Cenário</vt:lpstr>
      <vt:lpstr>Identificação de melhorias e Novos Projetos </vt:lpstr>
      <vt:lpstr>Gráfico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de Dados</dc:title>
  <dc:creator>Técnico em Informática 2018.1</dc:creator>
  <cp:lastModifiedBy>Técnico em Informática 2018.1</cp:lastModifiedBy>
  <cp:revision>12</cp:revision>
  <dcterms:created xsi:type="dcterms:W3CDTF">2018-08-23T11:56:07Z</dcterms:created>
  <dcterms:modified xsi:type="dcterms:W3CDTF">2018-08-23T13:26:49Z</dcterms:modified>
</cp:coreProperties>
</file>