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9" r:id="rId3"/>
    <p:sldId id="264" r:id="rId4"/>
    <p:sldId id="265" r:id="rId5"/>
    <p:sldId id="271" r:id="rId6"/>
    <p:sldId id="273" r:id="rId7"/>
    <p:sldId id="266" r:id="rId8"/>
    <p:sldId id="267" r:id="rId9"/>
    <p:sldId id="272" r:id="rId10"/>
    <p:sldId id="268" r:id="rId11"/>
    <p:sldId id="269" r:id="rId12"/>
    <p:sldId id="274" r:id="rId13"/>
    <p:sldId id="270" r:id="rId14"/>
    <p:sldId id="275" r:id="rId15"/>
    <p:sldId id="26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écnico em Informática - 2018.2" initials="TeI-2" lastIdx="1" clrIdx="0">
    <p:extLst>
      <p:ext uri="{19B8F6BF-5375-455C-9EA6-DF929625EA0E}">
        <p15:presenceInfo xmlns:p15="http://schemas.microsoft.com/office/powerpoint/2012/main" userId="Técnico em Informática - 2018.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3967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32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0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2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48547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3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75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82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5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5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915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48386D6-7F6C-4328-BDE4-D004E7D88C1B}" type="datetimeFigureOut">
              <a:rPr lang="pt-BR" smtClean="0"/>
              <a:t>30/10/2019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180A78-377A-4AAF-A83C-5F6AAD323AEE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1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space754800680.wordpress.com/2019/10/17/example-pos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arspace754800680.wordpress.com/2019/10/17/example-post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746875" y="4940968"/>
            <a:ext cx="4416857" cy="631493"/>
          </a:xfrm>
        </p:spPr>
        <p:txBody>
          <a:bodyPr>
            <a:noAutofit/>
          </a:bodyPr>
          <a:lstStyle/>
          <a:p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agilidade pra você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71" y="1195083"/>
            <a:ext cx="3582296" cy="35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3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orient="vert"/>
      </p:transition>
    </mc:Choice>
    <mc:Fallback xmlns="">
      <p:transition spd="slow" advTm="1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009" y="2428746"/>
            <a:ext cx="1963139" cy="391040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366221" y="3506785"/>
            <a:ext cx="210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descrição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irá conter as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Informações do cliente e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 veículo)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01" y="4097895"/>
            <a:ext cx="485275" cy="4852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74127" y="3506785"/>
            <a:ext cx="17203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saída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será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registrado o tempo de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permanência e o valor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ser pago)</a:t>
            </a:r>
            <a:r>
              <a:rPr lang="pt-BR" sz="1200" dirty="0">
                <a:latin typeface="Arial Rounded MT Bold" panose="020F0704030504030204" pitchFamily="34" charset="0"/>
              </a:rPr>
              <a:t>  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623" y="4224941"/>
            <a:ext cx="485275" cy="4852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74250" y="666725"/>
            <a:ext cx="48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  <a:p>
            <a:endParaRPr lang="pt-BR" sz="4000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25" y="2428746"/>
            <a:ext cx="2167838" cy="39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31" y="2198759"/>
            <a:ext cx="2161603" cy="429430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8153" y="3162747"/>
            <a:ext cx="2640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suporte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poderá entrar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contato com um de nossos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atendentes)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06" y="3689695"/>
            <a:ext cx="485275" cy="4852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69573" y="665234"/>
            <a:ext cx="485370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506" y="2198758"/>
            <a:ext cx="2167603" cy="429430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272533" y="3089386"/>
            <a:ext cx="24016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pagamento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poderá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escolher a forma de pagamento)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591" y="3647663"/>
            <a:ext cx="485275" cy="4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342336" y="665234"/>
            <a:ext cx="410817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Tabela de Preço</a:t>
            </a:r>
          </a:p>
          <a:p>
            <a:endParaRPr lang="pt-BR" dirty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67059"/>
              </p:ext>
            </p:extLst>
          </p:nvPr>
        </p:nvGraphicFramePr>
        <p:xfrm>
          <a:off x="2173044" y="3134956"/>
          <a:ext cx="8078993" cy="3055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39026">
                  <a:extLst>
                    <a:ext uri="{9D8B030D-6E8A-4147-A177-3AD203B41FA5}">
                      <a16:colId xmlns:a16="http://schemas.microsoft.com/office/drawing/2014/main" val="3863465719"/>
                    </a:ext>
                  </a:extLst>
                </a:gridCol>
                <a:gridCol w="4039967">
                  <a:extLst>
                    <a:ext uri="{9D8B030D-6E8A-4147-A177-3AD203B41FA5}">
                      <a16:colId xmlns:a16="http://schemas.microsoft.com/office/drawing/2014/main" val="3799119432"/>
                    </a:ext>
                  </a:extLst>
                </a:gridCol>
              </a:tblGrid>
              <a:tr h="27320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Tabela de preço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29985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Até 15min 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Cortesia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269805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Até 1h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R$6,00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544992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Até 2h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R$10,00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962279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Hora adicional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R$2,00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7810321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SUV até 1h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R$7,00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29900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SUV até 2h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9525" algn="ctr"/>
                        </a:tabLs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R$12,00	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6859386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Pernoite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9525" algn="ctr"/>
                        </a:tabLs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R$30,00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201543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Mensal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9525" algn="ctr"/>
                        </a:tabLs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R$170,00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785909"/>
                  </a:ext>
                </a:extLst>
              </a:tr>
              <a:tr h="2732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Mensal(SUV)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9525" algn="ctr"/>
                        </a:tabLs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R$200,00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314724"/>
                  </a:ext>
                </a:extLst>
              </a:tr>
              <a:tr h="3231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Mensal(Moto)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9525" algn="ctr"/>
                        </a:tabLst>
                      </a:pPr>
                      <a:r>
                        <a:rPr lang="en-GB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R$120,00</a:t>
                      </a:r>
                      <a:endParaRPr lang="pt-BR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01769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173044" y="2069372"/>
            <a:ext cx="807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Essa e a tabela fixa de preço do App junto com o estacionamento, caso o mesmo concorde </a:t>
            </a:r>
          </a:p>
        </p:txBody>
      </p:sp>
    </p:spTree>
    <p:extLst>
      <p:ext uri="{BB962C8B-B14F-4D97-AF65-F5344CB8AC3E}">
        <p14:creationId xmlns:p14="http://schemas.microsoft.com/office/powerpoint/2010/main" val="349323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21501" cy="831028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Sobre o Site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431228"/>
            <a:ext cx="9676504" cy="316274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769" y="2224274"/>
            <a:ext cx="4709869" cy="281938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209852" y="2224274"/>
            <a:ext cx="59382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Será disponibilizado site online para os usuários para prover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informações e suporte para clientes já cadastrados no site ou no app, podendo deixar seus comentários caso tiver alguma duvida.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https://carspace754800680.wordpress.com/2019/10/17/example-post/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321501" cy="831028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Armazenamento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431228"/>
            <a:ext cx="9676504" cy="316274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As informações dos nossos clientes e de seus respectivos veículos serão armazenadas no banco de dados, vamos utilizar o MySQL.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Qualquer informação sobre o usuário ou seu veículo estarão bem protegidas e caso ele faça alguma alteração, ela será registrada. Desse forma, podemos evitar qualquer tipo de situação inconveniente com nossos usuários cadastrados.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Os usuários cadastrados terão acesso à uma nota fiscal online, na qual poderão ter um melhor controle com relação aos seus pagamentos realizados.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58" y="5146189"/>
            <a:ext cx="2735604" cy="12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56678" y="1828067"/>
            <a:ext cx="9434208" cy="320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Car Space é o aplicativo que te ajuda a encontrar estacionamentos mais próximo de você, oferecendo mais rapidez e segurança no seu dia-a-dia.</a:t>
            </a:r>
            <a:endParaRPr lang="pt-B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Plataformas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Suportado em qualquer plataforma mobile, disponível em IOS, Android e Windows Store.</a:t>
            </a:r>
          </a:p>
          <a:p>
            <a:pPr mar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mais informações acesse nosso site  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https://carspace754800680.wordpress.com/2019/10/17/example-post/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32" y="5238983"/>
            <a:ext cx="2042360" cy="8166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1" y="5403152"/>
            <a:ext cx="1654194" cy="514638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764496" y="934741"/>
            <a:ext cx="5713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Baixe nosso aplicativo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11" y="5403153"/>
            <a:ext cx="1796526" cy="5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54710" y="856136"/>
            <a:ext cx="86061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SOBRE NOSSO APP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52283" y="2690336"/>
            <a:ext cx="98755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Car space é uma plataforma que conecta motoristas e estacionamentos, oferecendo uma forma mais fácil e segura de estacionar, e rapidez na hora de procurar um estacionamento próximo da área em que você esteja.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33" y="4580476"/>
            <a:ext cx="3616474" cy="20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51" y="2173044"/>
            <a:ext cx="2036723" cy="41236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42" y="2173044"/>
            <a:ext cx="2084185" cy="4120180"/>
          </a:xfrm>
          <a:prstGeom prst="rect">
            <a:avLst/>
          </a:prstGeom>
        </p:spPr>
      </p:pic>
      <p:sp>
        <p:nvSpPr>
          <p:cNvPr id="20" name="CaixaDeTexto 19"/>
          <p:cNvSpPr txBox="1"/>
          <p:nvPr/>
        </p:nvSpPr>
        <p:spPr>
          <a:xfrm>
            <a:off x="1130358" y="3752787"/>
            <a:ext cx="201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abertura do App 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932884" y="3752787"/>
            <a:ext cx="219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inicial do App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pode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localizar os estacionamentos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próximos)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431341" y="753034"/>
            <a:ext cx="4800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78" y="3996462"/>
            <a:ext cx="485275" cy="48527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38" y="4311861"/>
            <a:ext cx="485275" cy="48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92" y="1882587"/>
            <a:ext cx="2196422" cy="435146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83" y="1882587"/>
            <a:ext cx="2187559" cy="435146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68188" y="3410174"/>
            <a:ext cx="2016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Barra lateral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pode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configurar o App)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08" y="3815682"/>
            <a:ext cx="485275" cy="4852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5850917" y="3410174"/>
            <a:ext cx="26164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login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(Se o usuário já possui cadastro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ele fará login, se não ele irá para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tela de cadastro. Podendo também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entrar através de outras contas)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600" y="4300957"/>
            <a:ext cx="485275" cy="48527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928227" y="645459"/>
            <a:ext cx="48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2290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12540" y="3342526"/>
            <a:ext cx="201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conta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pode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entrar no App através da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conta do Facebook)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08" y="3977052"/>
            <a:ext cx="485275" cy="4852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056737" y="3240896"/>
            <a:ext cx="201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conta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pode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entrar no App através da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conta do Google)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40" y="3849125"/>
            <a:ext cx="485275" cy="48527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4121865" y="547702"/>
            <a:ext cx="48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  <a:p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74" y="2016697"/>
            <a:ext cx="2167547" cy="42027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53" y="2016699"/>
            <a:ext cx="2220411" cy="42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220625" y="3428136"/>
            <a:ext cx="2016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conta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pode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entrar no App através da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conta do Twitter)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672" y="4033355"/>
            <a:ext cx="485275" cy="4852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374127" y="3506785"/>
            <a:ext cx="229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desconto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será mostrado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o usuário possui um cupom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desconto)  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751" y="4160393"/>
            <a:ext cx="485275" cy="4852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74250" y="666725"/>
            <a:ext cx="48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  <a:p>
            <a:endParaRPr lang="pt-BR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65" y="2069874"/>
            <a:ext cx="2396176" cy="46281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956" y="1964107"/>
            <a:ext cx="2552401" cy="47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78" y="1773498"/>
            <a:ext cx="2423311" cy="481404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17581" y="2990625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irá realizar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Seu cadastro contendo suas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Informações. Caso concorde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os termos de uso)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97" y="3695248"/>
            <a:ext cx="485275" cy="4852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42590" y="2990625"/>
            <a:ext cx="2315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carro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(O usuário ira adicionar a placa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a categoria do carro)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690" y="3684489"/>
            <a:ext cx="485275" cy="4852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306286" y="392082"/>
            <a:ext cx="4853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276" y="1773497"/>
            <a:ext cx="2410290" cy="48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748" y="1883178"/>
            <a:ext cx="2404364" cy="46634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373" y="1879650"/>
            <a:ext cx="2361825" cy="466696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891" y="3205779"/>
            <a:ext cx="2573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informações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 veículo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irá confirmar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informações do veículo)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18" y="3902896"/>
            <a:ext cx="485275" cy="4852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215005" y="3328889"/>
            <a:ext cx="29835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estacionamento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irá conter as informações do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Estacionamento)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843" y="3729623"/>
            <a:ext cx="485275" cy="4852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103779" y="518919"/>
            <a:ext cx="48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70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98891" y="3205779"/>
            <a:ext cx="2828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para sugerir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estacionamentos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o usuário irá sugerir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estacionamentos para outros usuários 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 já frequentou)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96" y="4096536"/>
            <a:ext cx="485275" cy="4852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21733" y="3253627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Tela de cadastro de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parceiros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(Nessa tela irá cadastrar as informações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do estacionamento para se torna parceiro)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322" y="4138408"/>
            <a:ext cx="485275" cy="4852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103779" y="518919"/>
            <a:ext cx="48537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Telas do Aplicativo</a:t>
            </a:r>
          </a:p>
          <a:p>
            <a:endParaRPr lang="pt-BR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146" y="2045007"/>
            <a:ext cx="2354288" cy="438806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97" y="2043952"/>
            <a:ext cx="2444207" cy="438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855</TotalTime>
  <Words>656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Arial Rounded MT Bold</vt:lpstr>
      <vt:lpstr>Franklin Gothic Book</vt:lpstr>
      <vt:lpstr>Crop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Sobre o Site</vt:lpstr>
      <vt:lpstr>Armazenamento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Técnico em Informática - 2018.2</dc:creator>
  <cp:lastModifiedBy>j</cp:lastModifiedBy>
  <cp:revision>177</cp:revision>
  <dcterms:created xsi:type="dcterms:W3CDTF">2019-10-01T12:02:17Z</dcterms:created>
  <dcterms:modified xsi:type="dcterms:W3CDTF">2019-10-30T17:36:41Z</dcterms:modified>
</cp:coreProperties>
</file>