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F1D86E3-83A1-49F5-9D08-0D39E046CCD4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D18FFC4-D43D-433B-83AD-BD985847936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4900" b="1" dirty="0" smtClean="0"/>
              <a:t>INSTRUMENTO</a:t>
            </a:r>
            <a:r>
              <a:rPr lang="pt-BR" b="1" dirty="0" smtClean="0"/>
              <a:t> </a:t>
            </a:r>
            <a:r>
              <a:rPr lang="pt-BR" sz="4900" b="1" dirty="0"/>
              <a:t>DE AVALIAÇÃO 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2800" dirty="0" smtClean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sz="2800" b="1" dirty="0" smtClean="0">
                <a:latin typeface="Candara" panose="020E0502030303020204" pitchFamily="34" charset="0"/>
              </a:rPr>
              <a:t>Curso: </a:t>
            </a:r>
            <a:r>
              <a:rPr lang="pt-BR" sz="2800" dirty="0" smtClean="0">
                <a:latin typeface="Candara" panose="020E0502030303020204" pitchFamily="34" charset="0"/>
              </a:rPr>
              <a:t>Técnico em Informática</a:t>
            </a:r>
            <a:endParaRPr lang="pt-BR" sz="2800" dirty="0" smtClean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sz="2800" b="1" dirty="0" smtClean="0">
                <a:latin typeface="Candara" panose="020E0502030303020204" pitchFamily="34" charset="0"/>
              </a:rPr>
              <a:t>UC : </a:t>
            </a:r>
            <a:r>
              <a:rPr lang="pt-BR" sz="2800" dirty="0" smtClean="0">
                <a:latin typeface="Candara" panose="020E0502030303020204" pitchFamily="34" charset="0"/>
              </a:rPr>
              <a:t>Análise e Modelagem </a:t>
            </a:r>
            <a:r>
              <a:rPr lang="pt-BR" sz="2800" smtClean="0">
                <a:latin typeface="Candara" panose="020E0502030303020204" pitchFamily="34" charset="0"/>
              </a:rPr>
              <a:t>de Sistemas</a:t>
            </a:r>
            <a:endParaRPr lang="pt-BR" sz="2800" dirty="0" smtClean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sz="2800" b="1" dirty="0" smtClean="0">
                <a:latin typeface="Candara" panose="020E0502030303020204" pitchFamily="34" charset="0"/>
              </a:rPr>
              <a:t>Prof.ª:  </a:t>
            </a:r>
            <a:r>
              <a:rPr lang="pt-BR" sz="2800" dirty="0" smtClean="0">
                <a:latin typeface="Candara" panose="020E0502030303020204" pitchFamily="34" charset="0"/>
              </a:rPr>
              <a:t>Flavia Garcia</a:t>
            </a:r>
          </a:p>
          <a:p>
            <a:pPr marL="0" indent="0" algn="ctr">
              <a:buNone/>
            </a:pPr>
            <a:endParaRPr lang="pt-BR" sz="2800" dirty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sz="2800" dirty="0" smtClean="0">
                <a:latin typeface="Candara" panose="020E0502030303020204" pitchFamily="34" charset="0"/>
              </a:rPr>
              <a:t>SENAC RIO </a:t>
            </a:r>
            <a:endParaRPr lang="pt-BR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6928" t="28195" r="36404" b="18344"/>
          <a:stretch/>
        </p:blipFill>
        <p:spPr>
          <a:xfrm>
            <a:off x="2624866" y="1719860"/>
            <a:ext cx="7007486" cy="501712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94098" y="271151"/>
            <a:ext cx="886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Construa o diagrama de classes,  de caso de uso e sequencia para o processo : “Cadastrar Livro “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02" y="971270"/>
            <a:ext cx="83629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065" t="29161" r="38444" b="32940"/>
          <a:stretch/>
        </p:blipFill>
        <p:spPr>
          <a:xfrm>
            <a:off x="1538341" y="1552351"/>
            <a:ext cx="8842787" cy="481617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38341" y="515930"/>
            <a:ext cx="886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Construa o diagrama de classes,  de caso de uso </a:t>
            </a:r>
            <a:r>
              <a:rPr lang="pt-BR" smtClean="0"/>
              <a:t>e atividades para </a:t>
            </a:r>
            <a:r>
              <a:rPr lang="pt-BR" dirty="0" smtClean="0"/>
              <a:t>o processo : “Reservar carro”. Nota : Somente clientes já cadastrados poderão fazer a reserva do veiculo on-line.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88" t="26567" r="18532" b="7161"/>
          <a:stretch/>
        </p:blipFill>
        <p:spPr>
          <a:xfrm>
            <a:off x="79614" y="0"/>
            <a:ext cx="12112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178</TotalTime>
  <Words>72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Brush Script MT</vt:lpstr>
      <vt:lpstr>Candara</vt:lpstr>
      <vt:lpstr>Constantia</vt:lpstr>
      <vt:lpstr>Franklin Gothic Book</vt:lpstr>
      <vt:lpstr>Rage Italic</vt:lpstr>
      <vt:lpstr>Pino</vt:lpstr>
      <vt:lpstr> INSTRUMENTO DE AVALIAÇÃO 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tempor</dc:creator>
  <cp:lastModifiedBy>Técnico em Informática 2018.1</cp:lastModifiedBy>
  <cp:revision>6</cp:revision>
  <dcterms:created xsi:type="dcterms:W3CDTF">2015-09-16T12:41:05Z</dcterms:created>
  <dcterms:modified xsi:type="dcterms:W3CDTF">2018-11-29T13:13:48Z</dcterms:modified>
</cp:coreProperties>
</file>