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" initials="j" lastIdx="1" clrIdx="0">
    <p:extLst>
      <p:ext uri="{19B8F6BF-5375-455C-9EA6-DF929625EA0E}">
        <p15:presenceInfo xmlns:p15="http://schemas.microsoft.com/office/powerpoint/2012/main" userId="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FCA9-553F-4E9A-9898-D1B4B863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AF97C-BDF4-44D7-957D-07B3C25E0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8995-A240-4822-B769-F6536D20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8096-5C5F-44CD-B8A3-C05FE195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D18B-2695-4958-9E9D-BC5B76CD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73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AF82-07CE-48A4-8E1E-86FB24A5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7AEB0-96E1-4DE7-BC0C-E30882175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25B15-F1B4-4EDE-9603-C40F65FF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7DEE-217D-4823-BE6E-1FC0643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6201-B47F-419F-A7B4-C29DACF1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04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330CF-33D6-4B58-9821-9784E5A00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5DA27-08A3-447D-AF72-BCC013593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2E9E-9469-417F-982B-0A4026B8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4871-1029-4324-AA9B-EEA93C82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1E44-9353-4D39-BFFC-1DB63DAB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54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62A8-35CA-4D93-894B-E7F9B1A3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75E2-9BF3-42C8-AA20-BD1700B1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EB6-8D70-4BFB-AA53-25B084BB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974E-0A0C-41EC-BDB1-43367096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0C9E-7D5E-4C40-BDDF-679D0C74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F937-7143-47FD-B2E4-32A166F6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D4359-C7F4-4809-8A11-C8B4D7FB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5F51-12F4-46D0-981E-566197A1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1194-9095-494A-825B-79EB3210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846D-8907-4093-99D4-9205DF96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78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E0F2-C6BA-4630-AEA3-D4136CAF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9809-BE19-403F-897A-FF40ECE83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8E298-2CC9-419D-A857-0507A6D8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8B72-2285-42B7-AFBB-95491531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CC0B7-8313-494E-98F0-332F218F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00229-85CD-4769-85B1-5D1B8941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41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DF98-5516-4B5F-8189-2F87BC13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B400-F3C5-40E5-A347-FC097805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43B54-6B05-44C7-8D9C-0BC8E0AAC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574B7-F624-4356-9032-B3EE85A9B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C99F-E190-4ED4-A433-43145F2FF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E7457-B1EC-472F-86A3-F2151D59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4CDD9-43EE-4150-8728-2371A1F5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75250-E54F-495A-865D-FC317213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D0D3-B938-4E2C-8DAC-F7CAF9F7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C3537-713B-42CE-A914-B91208B7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CBFD3-E040-41DE-B8AD-2C296482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E6F58-F8C8-4245-8B86-2BA32C53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C069D-1CCC-4EAF-B2AA-C678581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5FA9D-851F-40FB-BD79-0F4FAEEF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4CA7-A846-479F-B887-4E0915B7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7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905-F649-47C6-AD51-6E71168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0B2-4CC7-4DCA-A0F5-FE429373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85FB0-9ACE-45DF-BD50-4530B8379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D76-2B2C-4D42-AEDD-10FC90C9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BF719-242E-407D-B6D3-2A7F90ED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D4E4F-40A0-4A2E-B767-57894795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1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BF7F-C417-4B95-B55A-1DB72A53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B1382-38D5-4B05-BB8D-98C8EE99A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1B9A-361A-45F7-AA08-2C263368C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40D24-6CB9-4B19-9239-97DDBAAC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8439-0619-4453-9DBA-4C2D97E1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06958-BE74-4475-AECE-0693881D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8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FEBDA-329D-4234-B6D7-DCBDDA6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86381-BA2F-47AF-A930-77CDC9582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27EF-5040-42A3-8AE3-3DD57C231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FADA-A976-449F-8D3D-39D5A241F98E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959F-0F1A-4448-909B-698D0DB99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AB2C-CA96-4340-9CE9-4D3CECC05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5759-71A1-48B8-B68F-B44967BB31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0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AB02-94AC-440B-B610-91A7F6D8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Cenário e Levantamento de Requisitos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EE5A-0554-479C-AD57-B580EABE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394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* Cliente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* Aluguel de Veículos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* Funcionario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* Devolução de Veículos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* Manutenção de Veículos</a:t>
            </a:r>
          </a:p>
          <a:p>
            <a:pPr marL="0" indent="0">
              <a:buNone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AFC09-39F9-4E64-BA97-6ACE8A40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0" y="2428544"/>
            <a:ext cx="3931346" cy="227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8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3418-2EC7-47E8-917A-4255DEAE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EB44DE1-0CC5-4FC7-B0FC-0FED4CDF7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69" y="1919844"/>
            <a:ext cx="8360367" cy="4397956"/>
          </a:xfrm>
        </p:spPr>
      </p:pic>
    </p:spTree>
    <p:extLst>
      <p:ext uri="{BB962C8B-B14F-4D97-AF65-F5344CB8AC3E}">
        <p14:creationId xmlns:p14="http://schemas.microsoft.com/office/powerpoint/2010/main" val="41244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7ED7-70A2-4451-8470-DC567CF7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 de Uso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10580-9DB5-4459-891E-CE569E8EA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88" y="2194270"/>
            <a:ext cx="5570989" cy="3830055"/>
          </a:xfrm>
        </p:spPr>
      </p:pic>
    </p:spTree>
    <p:extLst>
      <p:ext uri="{BB962C8B-B14F-4D97-AF65-F5344CB8AC3E}">
        <p14:creationId xmlns:p14="http://schemas.microsoft.com/office/powerpoint/2010/main" val="23929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7754-9D43-4E0E-B088-2733E912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887" y="2647260"/>
            <a:ext cx="3710608" cy="122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* Jefferson Santana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* Vitor Ribeiro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* Alessandro Matheus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23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Cenário e Levantamento de Requisitos</vt:lpstr>
      <vt:lpstr>Diagrama de classes</vt:lpstr>
      <vt:lpstr>Diagrama de Classe de Uso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Cenário e Levantamento de requisitos   * Cliente * Aluguel de carros * Funcionario * Devolução de carro * Manutenção de carros</dc:title>
  <dc:creator>j</dc:creator>
  <cp:lastModifiedBy>j</cp:lastModifiedBy>
  <cp:revision>5</cp:revision>
  <dcterms:created xsi:type="dcterms:W3CDTF">2018-12-11T14:12:15Z</dcterms:created>
  <dcterms:modified xsi:type="dcterms:W3CDTF">2018-12-11T14:59:34Z</dcterms:modified>
</cp:coreProperties>
</file>