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0052-1990-4747-978E-4027137DC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D8872-F47B-4C34-A867-CC5CFFEE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507A8-287C-465C-A132-92E5A32A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C0D9F-53D2-40C0-BC1C-0BA01BD3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61585-F4CC-421F-958F-158A197F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6FD9-E7C0-4643-8DE5-BDA5F990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3DB4DF-A72C-4306-8BEC-DD005AF2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97E37-01B7-4083-8C49-59617A3F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847F0-BFDB-442F-965B-D39F1C59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CC21B-78EA-4C42-A8D4-B01C813E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C3D5EB-B428-42DD-824D-9E57B1D2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1E0C29-A2FA-4B61-87F3-EDAF2663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988B1-43D9-4C25-931E-049226AC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878BD4-E43B-4622-8D56-39A87856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71DF7-6949-4753-82EC-6681E09C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A10B8-2F25-494E-83F6-B24B5F0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61D8E-D7D2-4247-96B1-2945D0EE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44FFB-CF6B-4145-9709-5081AF98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3E547-72D4-4C2F-A884-33F34591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21B03-BDA6-41DB-83B8-04520B72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5FC5-DBCF-48FE-9939-FE731582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3DE92-BA2F-42C5-8FED-B357D02F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EBD4-984E-4ED1-9EEC-0333FAA9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06A25-E075-40EF-A48A-AE772A5E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D7491-1B5A-467C-B30F-A4E3C91B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68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EEEA8-7434-4486-8436-5969D9E6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198EF-2221-4070-9D97-9A65A5EAC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F9362C-76C0-4F78-9F1F-23007B53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43C735-18ED-420E-86C3-CEE31AB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15805C-C570-4AF4-8BFA-9AFC1F6D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0220EC-5CE0-4866-9A0E-E743A69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28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80B09-E7E5-49C8-B863-9604EBA6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12954-6B4E-4EA3-B454-19C96CC8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DF5192-1DA0-4DEB-8613-71B84627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AEE616-A712-48DE-AD5E-C88B43A6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BEE306-0FF2-4AA8-8A58-1DD438221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31016-D401-499F-8E1E-BF08F496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7EA651-0727-4486-91B7-E2C070AE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84F66B-50AF-4381-B0AF-451076CE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3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4FF42-7399-4352-9642-66F2C6D0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E98857-22FD-41E0-A7E1-EDC04CDA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009BF2-DA91-4266-87A1-E3BDBC76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EF146F-33CD-42A6-8E1C-4B79FB66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4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D93C03-11EB-4472-B8BA-CAEE020F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F9ED6-7AEE-4377-B1D4-C7662798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9EFD21-4BC6-47BD-847B-2E116BFF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2C7F8-CDAF-41E8-B0BC-489D4D99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7A445-2859-4743-AFF7-AB6BDE4A0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FFAD1C-C5B4-4C8A-A691-F1BB00EF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9B0C8-048F-4DCE-920F-AEEB13E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BB4AE-D917-49AB-91EA-5783220A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1AE96-ABDC-4D1F-9FAD-87126E5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67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25689-F2FD-4F4F-B2D8-A67EA69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3EA812-E82F-4F81-BD0F-ED977B4A8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35312-2E09-48C3-AFD9-C8B442A44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DD9DFC-1DAC-4FE2-82A9-4837D580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F609EE-0018-4248-8BF8-FD11751F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685CBD-8CA3-43F6-9384-DE616CB2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3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10536F-6414-4C99-8B73-07922A56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7F5D59-AEEA-48A1-958B-2462FA7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919C6-EB17-4409-A4AF-AF2DDADF5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D622-BC1D-4C4E-A181-AA89CB88B8A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1BC3F-A6E0-462F-869D-2B1A1BC6D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37EB2-3A7A-4AA4-9C98-567A406C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B02C-2690-427C-ACDF-278211B4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F741BDF-C834-46B5-98E0-39D6C4FD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91164"/>
            <a:ext cx="1071343" cy="15193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3EF17B-8608-4792-8FBA-109D2555A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78" y="0"/>
            <a:ext cx="1343025" cy="166687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BAEDFB3-58FB-4B3C-BCA4-87C5EA4B2FA1}"/>
              </a:ext>
            </a:extLst>
          </p:cNvPr>
          <p:cNvSpPr/>
          <p:nvPr/>
        </p:nvSpPr>
        <p:spPr>
          <a:xfrm>
            <a:off x="5446531" y="99392"/>
            <a:ext cx="6679096" cy="6678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74A7FB-6116-4310-8110-2432653A10DC}"/>
              </a:ext>
            </a:extLst>
          </p:cNvPr>
          <p:cNvSpPr/>
          <p:nvPr/>
        </p:nvSpPr>
        <p:spPr>
          <a:xfrm>
            <a:off x="7440286" y="99391"/>
            <a:ext cx="23493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Cluster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8FE52E8-B1BA-4DC4-912F-17C91153E088}"/>
              </a:ext>
            </a:extLst>
          </p:cNvPr>
          <p:cNvSpPr/>
          <p:nvPr/>
        </p:nvSpPr>
        <p:spPr>
          <a:xfrm>
            <a:off x="1503283" y="648204"/>
            <a:ext cx="785206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84FC9F-3097-4AE4-93FC-5A790E80F670}"/>
              </a:ext>
            </a:extLst>
          </p:cNvPr>
          <p:cNvCxnSpPr/>
          <p:nvPr/>
        </p:nvCxnSpPr>
        <p:spPr>
          <a:xfrm>
            <a:off x="3745403" y="1666875"/>
            <a:ext cx="1449449" cy="74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FA688856-0D62-4885-B1CC-C7093A5A9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37" y="1206267"/>
            <a:ext cx="1294564" cy="165969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E596B3C-380A-4116-9EFD-FA89A014E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50" y="4463030"/>
            <a:ext cx="1966744" cy="133275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ACDE73D-0C23-447D-BEE2-586756EE3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44" y="2504599"/>
            <a:ext cx="1449449" cy="1449449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F661D41D-4EE9-4F5C-BA0E-541EAF62B38F}"/>
              </a:ext>
            </a:extLst>
          </p:cNvPr>
          <p:cNvSpPr/>
          <p:nvPr/>
        </p:nvSpPr>
        <p:spPr>
          <a:xfrm>
            <a:off x="10859727" y="3093809"/>
            <a:ext cx="10715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Nodes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04ABE3A-1ECA-4D0F-868D-8C431A65F909}"/>
              </a:ext>
            </a:extLst>
          </p:cNvPr>
          <p:cNvSpPr/>
          <p:nvPr/>
        </p:nvSpPr>
        <p:spPr>
          <a:xfrm>
            <a:off x="10340723" y="4344760"/>
            <a:ext cx="136789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App</a:t>
            </a:r>
            <a:endParaRPr lang="pt-BR" sz="4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D95D6A-AD45-45FC-80DF-EB40FF4171B3}"/>
              </a:ext>
            </a:extLst>
          </p:cNvPr>
          <p:cNvSpPr/>
          <p:nvPr/>
        </p:nvSpPr>
        <p:spPr>
          <a:xfrm>
            <a:off x="5194852" y="3764016"/>
            <a:ext cx="234933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Master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82CFF2E-73B9-4104-9D54-D99BE955E45B}"/>
              </a:ext>
            </a:extLst>
          </p:cNvPr>
          <p:cNvSpPr/>
          <p:nvPr/>
        </p:nvSpPr>
        <p:spPr>
          <a:xfrm>
            <a:off x="10056001" y="1911879"/>
            <a:ext cx="107155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DB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627E0D6-B461-4421-A671-C1274D9316BC}"/>
              </a:ext>
            </a:extLst>
          </p:cNvPr>
          <p:cNvCxnSpPr/>
          <p:nvPr/>
        </p:nvCxnSpPr>
        <p:spPr>
          <a:xfrm flipV="1">
            <a:off x="7353091" y="2281211"/>
            <a:ext cx="1540254" cy="584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48A6E9E-9A0B-41DE-BEE6-A8B85DE4EE60}"/>
              </a:ext>
            </a:extLst>
          </p:cNvPr>
          <p:cNvCxnSpPr/>
          <p:nvPr/>
        </p:nvCxnSpPr>
        <p:spPr>
          <a:xfrm>
            <a:off x="7353091" y="2865964"/>
            <a:ext cx="1261863" cy="14787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0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martins</dc:creator>
  <cp:lastModifiedBy>martins</cp:lastModifiedBy>
  <cp:revision>11</cp:revision>
  <dcterms:created xsi:type="dcterms:W3CDTF">2019-08-17T16:28:31Z</dcterms:created>
  <dcterms:modified xsi:type="dcterms:W3CDTF">2019-08-26T02:37:07Z</dcterms:modified>
</cp:coreProperties>
</file>