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3" r:id="rId2"/>
    <p:sldId id="339" r:id="rId3"/>
    <p:sldId id="344" r:id="rId4"/>
    <p:sldId id="343" r:id="rId5"/>
    <p:sldId id="342" r:id="rId6"/>
    <p:sldId id="338" r:id="rId7"/>
    <p:sldId id="332" r:id="rId8"/>
    <p:sldId id="335" r:id="rId9"/>
    <p:sldId id="336" r:id="rId10"/>
    <p:sldId id="337" r:id="rId11"/>
    <p:sldId id="340" r:id="rId12"/>
    <p:sldId id="341" r:id="rId13"/>
    <p:sldId id="333" r:id="rId14"/>
    <p:sldId id="334" r:id="rId15"/>
    <p:sldId id="331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5E5E5"/>
    <a:srgbClr val="FFFFFF"/>
    <a:srgbClr val="EEEEEE"/>
    <a:srgbClr val="E20614"/>
    <a:srgbClr val="F4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73" autoAdjust="0"/>
    <p:restoredTop sz="87243" autoAdjust="0"/>
  </p:normalViewPr>
  <p:slideViewPr>
    <p:cSldViewPr snapToGrid="0">
      <p:cViewPr varScale="1">
        <p:scale>
          <a:sx n="123" d="100"/>
          <a:sy n="123" d="100"/>
        </p:scale>
        <p:origin x="192" y="115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63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1T13:56:37.684" idx="8">
    <p:pos x="4247" y="996"/>
    <p:text>NOTE new alternative image/layout variations on this title slide are now available. 
Select 'Layout' in the 'Slides section under the HOME menu tab to see the various options.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83041-8F33-7042-B0C9-9B2A4E1A4E73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6002-0A13-464E-9233-0DA040B7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54566-26D3-6543-BD7C-D9E39E206A5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262A-C957-A345-B9BD-0C197855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0054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bg>
      <p:bgPr>
        <a:solidFill>
          <a:srgbClr val="E2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" y="4745338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9154" y="0"/>
            <a:ext cx="3605694" cy="135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915" y="1765071"/>
            <a:ext cx="2426170" cy="9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2675836" y="3335377"/>
            <a:ext cx="3792331" cy="1409961"/>
          </a:xfrm>
          <a:prstGeom prst="rect">
            <a:avLst/>
          </a:prstGeom>
          <a:solidFill>
            <a:srgbClr val="E20614"/>
          </a:solidFill>
          <a:effectLst>
            <a:outerShdw blurRad="50800" dist="50800" dir="5400000" algn="ctr" rotWithShape="0">
              <a:srgbClr val="E20614"/>
            </a:outerShdw>
          </a:effectLst>
        </p:spPr>
      </p:pic>
    </p:spTree>
    <p:extLst>
      <p:ext uri="{BB962C8B-B14F-4D97-AF65-F5344CB8AC3E}">
        <p14:creationId xmlns:p14="http://schemas.microsoft.com/office/powerpoint/2010/main" val="34687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4232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  <p15:guide id="3" orient="horz" pos="26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088" y="257638"/>
            <a:ext cx="8393112" cy="703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9088" y="1234905"/>
            <a:ext cx="8393112" cy="364382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500">
                <a:latin typeface="Trebuchet MS" panose="020B0603020202020204" pitchFamily="34" charset="0"/>
              </a:defRPr>
            </a:lvl2pPr>
            <a:lvl3pPr>
              <a:defRPr sz="1350">
                <a:latin typeface="Trebuchet MS" panose="020B0603020202020204" pitchFamily="34" charset="0"/>
              </a:defRPr>
            </a:lvl3pPr>
            <a:lvl4pPr>
              <a:defRPr sz="12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7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g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74909" y="1747472"/>
            <a:ext cx="2394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05964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5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6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170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672" r:id="rId3"/>
    <p:sldLayoutId id="2147483671" r:id="rId4"/>
    <p:sldLayoutId id="2147483673" r:id="rId5"/>
    <p:sldLayoutId id="2147483684" r:id="rId6"/>
    <p:sldLayoutId id="2147483685" r:id="rId7"/>
    <p:sldLayoutId id="2147483687" r:id="rId8"/>
    <p:sldLayoutId id="2147483693" r:id="rId9"/>
    <p:sldLayoutId id="2147483694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material.io/components/menus#spec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material.io/components/menus#specs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hyperlink" Target="https://material.io/components/menus#specs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uicss.com/docs/v1/css-js/dropdowns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menus#spe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0438-D82F-3D4F-873A-86DFC983E1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31254" y="3316565"/>
            <a:ext cx="6695090" cy="948776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en-US" altLang="en-US" sz="5700" b="1" dirty="0">
                <a:solidFill>
                  <a:schemeClr val="bg1"/>
                </a:solidFill>
                <a:latin typeface="Trebuchet MS" panose="020B0703020202090204" pitchFamily="34" charset="0"/>
                <a:sym typeface="Lucida Grande" panose="020B0600040502020204" pitchFamily="34" charset="0"/>
              </a:rPr>
              <a:t>MENUS</a:t>
            </a:r>
            <a:endParaRPr lang="en-GB" sz="57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2AD52-1806-394A-A2FA-73B85A22C9C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07476" y="4193624"/>
            <a:ext cx="6934785" cy="5666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1800" dirty="0">
                <a:solidFill>
                  <a:schemeClr val="bg1"/>
                </a:solidFill>
                <a:latin typeface="Trebuchet MS" panose="020B0703020202090204" pitchFamily="34" charset="0"/>
              </a:rPr>
              <a:t>Computing – </a:t>
            </a:r>
            <a:r>
              <a:rPr lang="en-GB" sz="1800" dirty="0">
                <a:solidFill>
                  <a:schemeClr val="bg1"/>
                </a:solidFill>
                <a:latin typeface="Trebuchet MS" panose="020B0703020202090204" pitchFamily="34" charset="0"/>
                <a:ea typeface="+mn-lt"/>
                <a:cs typeface="+mn-lt"/>
              </a:rPr>
              <a:t>Faculty of Business, Law and Digital</a:t>
            </a:r>
            <a:endParaRPr lang="en-GB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r">
              <a:buNone/>
            </a:pPr>
            <a:endParaRPr lang="en-GB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DE61-C225-8440-BD54-D9E543DF92D5}"/>
              </a:ext>
            </a:extLst>
          </p:cNvPr>
          <p:cNvSpPr txBox="1"/>
          <p:nvPr/>
        </p:nvSpPr>
        <p:spPr>
          <a:xfrm>
            <a:off x="122912" y="4852059"/>
            <a:ext cx="146674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dirty="0" err="1">
                <a:solidFill>
                  <a:schemeClr val="bg1"/>
                </a:solidFill>
                <a:latin typeface="Trebuchet MS" panose="020B0703020202090204" pitchFamily="34" charset="0"/>
              </a:rPr>
              <a:t>martin.reid@solent.ac.uk</a:t>
            </a:r>
            <a:endParaRPr lang="en-GB" sz="1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F69F8-5FBF-1D4D-8A6F-D2509ADC3F17}"/>
              </a:ext>
            </a:extLst>
          </p:cNvPr>
          <p:cNvSpPr txBox="1"/>
          <p:nvPr/>
        </p:nvSpPr>
        <p:spPr>
          <a:xfrm>
            <a:off x="7231117" y="9459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D1F5B1-6020-4A42-ACD0-07E0CE1E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" y="0"/>
            <a:ext cx="8331297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CC5E9-0152-F14B-9285-0A483254771E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062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DB96C-01AE-EE49-A0D7-D6E150C0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2" y="0"/>
            <a:ext cx="6478156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FCE79-D90C-344E-AA72-E9F8DCF9483D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5804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2D943-ACC2-CD46-A4EE-2FE6F85C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1" y="0"/>
            <a:ext cx="7863417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395E3D-0D36-964F-B83C-857AA18D73AC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0523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9304B9-5C8B-634F-AC21-6C9F8436E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C187E7-0663-9748-BB4C-24F3EC034369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3025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11512-CE19-7F4C-B2A2-E5FD1FC02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7"/>
          <a:stretch/>
        </p:blipFill>
        <p:spPr>
          <a:xfrm>
            <a:off x="1271647" y="76780"/>
            <a:ext cx="6600705" cy="46339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5BFB1C-2FFE-B944-A8AD-32B5D1B44971}"/>
              </a:ext>
            </a:extLst>
          </p:cNvPr>
          <p:cNvSpPr/>
          <p:nvPr/>
        </p:nvSpPr>
        <p:spPr>
          <a:xfrm>
            <a:off x="5662021" y="4765764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2498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0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93554E2-45A7-604D-8282-1D04C5C51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7" y="0"/>
            <a:ext cx="4671725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392541-7D81-DB4F-AC77-25C808493EBA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0534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o-components_assets_0B8wSqcLwbhFuSGtLYzhXYWpRdk0_behavior-menu-multiple-position" descr="mio-components_assets_0B8wSqcLwbhFuSGtLYzhXYWpRdk0_behavior-menu-multiple-position">
            <a:hlinkClick r:id="" action="ppaction://media"/>
            <a:extLst>
              <a:ext uri="{FF2B5EF4-FFF2-40B4-BE49-F238E27FC236}">
                <a16:creationId xmlns:a16="http://schemas.microsoft.com/office/drawing/2014/main" id="{6185E078-BCFE-6B44-AE4D-9CDDD05622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8E3D29-867C-A94C-8D1B-9BEFCA54EB7F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80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o-components_assets_0B8wSqcLwbhFuVDItMFdxZU9WNGM_baseline-motion-comparison-frame" descr="mio-components_assets_0B8wSqcLwbhFuVDItMFdxZU9WNGM_baseline-motion-comparison-frame">
            <a:hlinkClick r:id="" action="ppaction://media"/>
            <a:extLst>
              <a:ext uri="{FF2B5EF4-FFF2-40B4-BE49-F238E27FC236}">
                <a16:creationId xmlns:a16="http://schemas.microsoft.com/office/drawing/2014/main" id="{02EE7EFB-4839-6A46-931C-E06F9DAC9F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CD1204-051D-0547-A830-66688CE029F9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665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o-components_assets_17qZj5btuPBbmYJJA5E7K9QOaAXg5Afbt_select-menu-behavior" descr="mio-components_assets_17qZj5btuPBbmYJJA5E7K9QOaAXg5Afbt_select-menu-behavior">
            <a:hlinkClick r:id="" action="ppaction://media"/>
            <a:extLst>
              <a:ext uri="{FF2B5EF4-FFF2-40B4-BE49-F238E27FC236}">
                <a16:creationId xmlns:a16="http://schemas.microsoft.com/office/drawing/2014/main" id="{9D56C06A-4D8E-014A-AE41-3C20F5455F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1509" y="0"/>
            <a:ext cx="6980237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F6AB68-E583-6446-A71A-4C6F2389DF1E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52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EF0895-0F88-1E4A-BD43-46EBCFA4F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27" y="0"/>
            <a:ext cx="5427746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6B6AA9-1118-5B4D-8734-073BFE6F660E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8282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42A1D-F694-D34A-A01B-F81A8C9AB334}"/>
              </a:ext>
            </a:extLst>
          </p:cNvPr>
          <p:cNvSpPr/>
          <p:nvPr/>
        </p:nvSpPr>
        <p:spPr>
          <a:xfrm>
            <a:off x="2730227" y="4787981"/>
            <a:ext cx="39627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https://www.muicss.com/docs/v1/css-js/dropdowns#</a:t>
            </a:r>
            <a:r>
              <a:rPr lang="en-US" dirty="0"/>
              <a:t>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9DA82C-B7CB-1841-83E3-2DC33BBE2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2" t="8813" r="3503"/>
          <a:stretch/>
        </p:blipFill>
        <p:spPr>
          <a:xfrm>
            <a:off x="203083" y="97787"/>
            <a:ext cx="4320056" cy="469019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C06B50-0E15-D44D-B020-B61FDEB5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98" y="0"/>
            <a:ext cx="4613881" cy="48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266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3D32C57-5AAB-3740-A228-960CE9CE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0" y="0"/>
            <a:ext cx="4850099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C6A82B-F03E-994D-AFFA-9D18AD69D4A3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4020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5217B0-2580-2044-9196-14BDADCD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69" y="0"/>
            <a:ext cx="492525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255F90-2443-E54E-8D22-6B98CDCECCB1}"/>
              </a:ext>
            </a:extLst>
          </p:cNvPr>
          <p:cNvSpPr/>
          <p:nvPr/>
        </p:nvSpPr>
        <p:spPr>
          <a:xfrm>
            <a:off x="5660878" y="4704219"/>
            <a:ext cx="348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https://material.io/components/menus#specs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7566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uthampton Solent template – onscreen 16-9 size" id="{1549D843-B3CF-402B-9100-AD9806BF4BB7}" vid="{22057B34-B302-4DAD-BF26-EDB539551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167</Words>
  <Application>Microsoft Macintosh PowerPoint</Application>
  <PresentationFormat>On-screen Show (16:9)</PresentationFormat>
  <Paragraphs>16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SYSTEMS</dc:title>
  <dc:creator>Martin Reid</dc:creator>
  <cp:lastModifiedBy>Martin Reid</cp:lastModifiedBy>
  <cp:revision>4</cp:revision>
  <dcterms:created xsi:type="dcterms:W3CDTF">2020-11-08T22:22:32Z</dcterms:created>
  <dcterms:modified xsi:type="dcterms:W3CDTF">2020-11-08T23:02:52Z</dcterms:modified>
</cp:coreProperties>
</file>