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4443663"/>
            <a:ext cx="8636645" cy="1224082"/>
          </a:xfrm>
        </p:spPr>
        <p:txBody>
          <a:bodyPr anchor="b">
            <a:normAutofit/>
          </a:bodyPr>
          <a:lstStyle>
            <a:lvl1pPr algn="r">
              <a:defRPr sz="4400" b="1" i="0" spc="454" baseline="0">
                <a:solidFill>
                  <a:srgbClr val="FF0000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2294" y="5824639"/>
            <a:ext cx="5204751" cy="691273"/>
          </a:xfrm>
        </p:spPr>
        <p:txBody>
          <a:bodyPr>
            <a:normAutofit/>
          </a:bodyPr>
          <a:lstStyle>
            <a:lvl1pPr marL="0" indent="0" algn="r">
              <a:buNone/>
              <a:defRPr sz="2000" cap="all" spc="18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907" indent="0" algn="ctr">
              <a:buNone/>
              <a:defRPr sz="1500"/>
            </a:lvl2pPr>
            <a:lvl3pPr marL="685813" indent="0" algn="ctr">
              <a:buNone/>
              <a:defRPr sz="1350"/>
            </a:lvl3pPr>
            <a:lvl4pPr marL="1028720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0" indent="0" algn="ctr">
              <a:buNone/>
              <a:defRPr sz="1200"/>
            </a:lvl7pPr>
            <a:lvl8pPr marL="2400347" indent="0" algn="ctr">
              <a:buNone/>
              <a:defRPr sz="1200"/>
            </a:lvl8pPr>
            <a:lvl9pPr marL="2743254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" y="0"/>
            <a:ext cx="12193723" cy="6859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8867CA-41BD-334F-B466-AB1A1AC22F2F}"/>
              </a:ext>
            </a:extLst>
          </p:cNvPr>
          <p:cNvSpPr/>
          <p:nvPr userDrawn="1"/>
        </p:nvSpPr>
        <p:spPr>
          <a:xfrm>
            <a:off x="10344471" y="280157"/>
            <a:ext cx="1571881" cy="1224082"/>
          </a:xfrm>
          <a:prstGeom prst="rect">
            <a:avLst/>
          </a:prstGeom>
          <a:solidFill>
            <a:srgbClr val="E20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415553-35FC-B344-8F27-96D75CCEBA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399" y="4443663"/>
            <a:ext cx="8636645" cy="1224082"/>
          </a:xfrm>
        </p:spPr>
        <p:txBody>
          <a:bodyPr anchor="b">
            <a:normAutofit/>
          </a:bodyPr>
          <a:lstStyle>
            <a:lvl1pPr algn="r">
              <a:defRPr sz="4400" b="1" i="0" spc="454" baseline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897435-8606-6B4C-ABB0-A23FEDCC6B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294" y="5824639"/>
            <a:ext cx="5204751" cy="691273"/>
          </a:xfrm>
        </p:spPr>
        <p:txBody>
          <a:bodyPr>
            <a:normAutofit/>
          </a:bodyPr>
          <a:lstStyle>
            <a:lvl1pPr marL="0" indent="0" algn="r">
              <a:buNone/>
              <a:defRPr sz="2000" cap="all" spc="181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7" indent="0" algn="ctr">
              <a:buNone/>
              <a:defRPr sz="1500"/>
            </a:lvl2pPr>
            <a:lvl3pPr marL="685813" indent="0" algn="ctr">
              <a:buNone/>
              <a:defRPr sz="1350"/>
            </a:lvl3pPr>
            <a:lvl4pPr marL="1028720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0" indent="0" algn="ctr">
              <a:buNone/>
              <a:defRPr sz="1200"/>
            </a:lvl7pPr>
            <a:lvl8pPr marL="2400347" indent="0" algn="ctr">
              <a:buNone/>
              <a:defRPr sz="1200"/>
            </a:lvl8pPr>
            <a:lvl9pPr marL="2743254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058F625-F9F7-6745-A226-674D8BB920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2426" y="536184"/>
            <a:ext cx="1655436" cy="8542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B0EB53-14AF-FE43-9552-FE8A4149E031}"/>
              </a:ext>
            </a:extLst>
          </p:cNvPr>
          <p:cNvSpPr/>
          <p:nvPr userDrawn="1"/>
        </p:nvSpPr>
        <p:spPr>
          <a:xfrm>
            <a:off x="263352" y="260648"/>
            <a:ext cx="3024336" cy="1584176"/>
          </a:xfrm>
          <a:prstGeom prst="rect">
            <a:avLst/>
          </a:prstGeom>
          <a:solidFill>
            <a:srgbClr val="E20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sky with stars&#10;&#10;Description automatically generated with low confidence">
            <a:extLst>
              <a:ext uri="{FF2B5EF4-FFF2-40B4-BE49-F238E27FC236}">
                <a16:creationId xmlns:a16="http://schemas.microsoft.com/office/drawing/2014/main" id="{6B76DE63-44FE-AF4E-9902-E5162A9FEB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418" y="685590"/>
            <a:ext cx="1927737" cy="1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4233">
          <p15:clr>
            <a:srgbClr val="FBAE40"/>
          </p15:clr>
        </p15:guide>
        <p15:guide id="3" orient="horz" pos="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F43CFC-437C-4948-AE07-42BE84BF14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399" y="4443663"/>
            <a:ext cx="8636645" cy="1224082"/>
          </a:xfrm>
        </p:spPr>
        <p:txBody>
          <a:bodyPr anchor="b">
            <a:normAutofit/>
          </a:bodyPr>
          <a:lstStyle>
            <a:lvl1pPr algn="r">
              <a:defRPr sz="4400" b="1" i="0" spc="454" baseline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7650020-DE7A-FA40-9900-7A9C83B4AF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32294" y="5824639"/>
            <a:ext cx="5204751" cy="691273"/>
          </a:xfrm>
        </p:spPr>
        <p:txBody>
          <a:bodyPr>
            <a:normAutofit/>
          </a:bodyPr>
          <a:lstStyle>
            <a:lvl1pPr marL="0" indent="0" algn="r">
              <a:buNone/>
              <a:defRPr sz="2000" cap="all" spc="181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7" indent="0" algn="ctr">
              <a:buNone/>
              <a:defRPr sz="1500"/>
            </a:lvl2pPr>
            <a:lvl3pPr marL="685813" indent="0" algn="ctr">
              <a:buNone/>
              <a:defRPr sz="1350"/>
            </a:lvl3pPr>
            <a:lvl4pPr marL="1028720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0" indent="0" algn="ctr">
              <a:buNone/>
              <a:defRPr sz="1200"/>
            </a:lvl7pPr>
            <a:lvl8pPr marL="2400347" indent="0" algn="ctr">
              <a:buNone/>
              <a:defRPr sz="1200"/>
            </a:lvl8pPr>
            <a:lvl9pPr marL="2743254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9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nner White pa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9E4205-3EEA-AF4A-AB29-97DE35623D5A}"/>
              </a:ext>
            </a:extLst>
          </p:cNvPr>
          <p:cNvSpPr/>
          <p:nvPr userDrawn="1"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8AF8414-C967-764B-A2C1-EFE8D23E61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212" y="221665"/>
            <a:ext cx="4876800" cy="52187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36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208A441A-0DCE-4D44-96C8-6834B980D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9381" y="1710865"/>
            <a:ext cx="9393238" cy="3436270"/>
          </a:xfr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2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 Text Box White Foo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A81B6B-B62B-714D-B5F9-88B44699F7E2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DCC711-814B-674A-9B36-79C50019F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6139865"/>
            <a:ext cx="4876800" cy="5218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0" i="0"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F9D1A6C-9644-BF4C-9846-33255330B9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9381" y="1092868"/>
            <a:ext cx="9393238" cy="3436270"/>
          </a:xfr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54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lack banner 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9E4205-3EEA-AF4A-AB29-97DE35623D5A}"/>
              </a:ext>
            </a:extLst>
          </p:cNvPr>
          <p:cNvSpPr/>
          <p:nvPr userDrawn="1"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8AF8414-C967-764B-A2C1-EFE8D23E61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212" y="221665"/>
            <a:ext cx="4876800" cy="52187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36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3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9E4205-3EEA-AF4A-AB29-97DE35623D5A}"/>
              </a:ext>
            </a:extLst>
          </p:cNvPr>
          <p:cNvSpPr/>
          <p:nvPr userDrawn="1"/>
        </p:nvSpPr>
        <p:spPr>
          <a:xfrm>
            <a:off x="0" y="589280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8AF8414-C967-764B-A2C1-EFE8D23E61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212" y="6114465"/>
            <a:ext cx="4876800" cy="52187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36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0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38890" r="1875" b="33333"/>
          <a:stretch/>
        </p:blipFill>
        <p:spPr>
          <a:xfrm>
            <a:off x="4191000" y="2594625"/>
            <a:ext cx="42672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68231"/>
            <a:ext cx="10515600" cy="2756169"/>
          </a:xfrm>
        </p:spPr>
        <p:txBody>
          <a:bodyPr anchor="ctr">
            <a:normAutofit/>
          </a:bodyPr>
          <a:lstStyle>
            <a:lvl1pPr algn="ctr">
              <a:defRPr sz="3600" spc="408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6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68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  <p15:guide id="3" orient="horz" pos="26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3E242-7838-3049-BA20-AF77E5D6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E039-CDE0-3C48-9FB4-98320CEA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CAF6-0588-7F41-81C0-BD7EB47F5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fld id="{07E12ED4-53D7-6045-BA6A-A9EF38B8ADCF}" type="datetimeFigureOut">
              <a:rPr lang="en-US" smtClean="0"/>
              <a:pPr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8A9A-F132-BA40-A954-7D48E8DD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1706-B015-A449-AC22-83807134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fld id="{B2AA2C4F-1DBA-A34C-A529-A0FF12F98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7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F8B-5365-4849-BFD7-D925173AE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861DF-7082-5945-BFF0-D175A4BC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3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black_reed_template_v2" id="{B037CF11-A45B-6641-920B-1D8ED22F15A3}" vid="{E4180568-B8E0-BF4C-909B-2A929C77C3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Reid</dc:creator>
  <cp:lastModifiedBy>Martin Reid</cp:lastModifiedBy>
  <cp:revision>1</cp:revision>
  <dcterms:created xsi:type="dcterms:W3CDTF">2021-07-08T17:38:46Z</dcterms:created>
  <dcterms:modified xsi:type="dcterms:W3CDTF">2021-07-08T17:39:41Z</dcterms:modified>
</cp:coreProperties>
</file>