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75" r:id="rId3"/>
    <p:sldId id="258" r:id="rId4"/>
    <p:sldId id="259" r:id="rId5"/>
    <p:sldId id="260" r:id="rId6"/>
    <p:sldId id="270" r:id="rId7"/>
    <p:sldId id="261" r:id="rId8"/>
    <p:sldId id="271" r:id="rId9"/>
    <p:sldId id="262" r:id="rId10"/>
    <p:sldId id="272" r:id="rId11"/>
    <p:sldId id="263" r:id="rId12"/>
    <p:sldId id="273" r:id="rId13"/>
    <p:sldId id="264" r:id="rId14"/>
    <p:sldId id="274" r:id="rId15"/>
    <p:sldId id="276" r:id="rId16"/>
    <p:sldId id="277" r:id="rId17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01F"/>
    <a:srgbClr val="00101E"/>
    <a:srgbClr val="0C0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6D04B8-BF98-5FF9-3B85-BF9F58E67EF1}" v="1139" dt="2025-06-11T21:40:07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DA SILVA RODRIGUES" userId="S::gabriel.rodrigues106@fatec.sp.gov.br::7b4025de-edde-432e-90c2-2848d66fa458" providerId="AD" clId="Web-{F56D04B8-BF98-5FF9-3B85-BF9F58E67EF1}"/>
    <pc:docChg chg="mod addSld delSld modSld sldOrd addMainMaster delMainMaster modMainMaster setSldSz">
      <pc:chgData name="GABRIEL DA SILVA RODRIGUES" userId="S::gabriel.rodrigues106@fatec.sp.gov.br::7b4025de-edde-432e-90c2-2848d66fa458" providerId="AD" clId="Web-{F56D04B8-BF98-5FF9-3B85-BF9F58E67EF1}" dt="2025-06-11T21:40:07.984" v="821" actId="1076"/>
      <pc:docMkLst>
        <pc:docMk/>
      </pc:docMkLst>
      <pc:sldChg chg="addSp delSp modSp mod setBg modClrScheme chgLayout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2210866551" sldId="256"/>
        </pc:sldMkLst>
        <pc:spChg chg="del mod ord">
          <ac:chgData name="GABRIEL DA SILVA RODRIGUES" userId="S::gabriel.rodrigues106@fatec.sp.gov.br::7b4025de-edde-432e-90c2-2848d66fa458" providerId="AD" clId="Web-{F56D04B8-BF98-5FF9-3B85-BF9F58E67EF1}" dt="2025-06-11T17:45:09.158" v="19"/>
          <ac:spMkLst>
            <pc:docMk/>
            <pc:sldMk cId="2210866551" sldId="256"/>
            <ac:spMk id="2" creationId="{00000000-0000-0000-0000-000000000000}"/>
          </ac:spMkLst>
        </pc:spChg>
        <pc:spChg chg="add del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2210866551" sldId="256"/>
            <ac:spMk id="2" creationId="{0E7EDB7A-F2DB-7BDE-DF40-910B9FC141B7}"/>
          </ac:spMkLst>
        </pc:spChg>
        <pc:spChg chg="del mod ord">
          <ac:chgData name="GABRIEL DA SILVA RODRIGUES" userId="S::gabriel.rodrigues106@fatec.sp.gov.br::7b4025de-edde-432e-90c2-2848d66fa458" providerId="AD" clId="Web-{F56D04B8-BF98-5FF9-3B85-BF9F58E67EF1}" dt="2025-06-11T17:45:09.158" v="18"/>
          <ac:spMkLst>
            <pc:docMk/>
            <pc:sldMk cId="2210866551" sldId="256"/>
            <ac:spMk id="3" creationId="{00000000-0000-0000-0000-000000000000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8:14:35.777" v="115" actId="1076"/>
          <ac:spMkLst>
            <pc:docMk/>
            <pc:sldMk cId="2210866551" sldId="256"/>
            <ac:spMk id="13" creationId="{099403CD-89FB-F347-E5A9-27BBDED20792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8:14:52.668" v="117" actId="1076"/>
          <ac:spMkLst>
            <pc:docMk/>
            <pc:sldMk cId="2210866551" sldId="256"/>
            <ac:spMk id="14" creationId="{3796105A-39C5-FAB1-9D7E-6C1771E09194}"/>
          </ac:spMkLst>
        </pc:spChg>
        <pc:picChg chg="add del mod">
          <ac:chgData name="GABRIEL DA SILVA RODRIGUES" userId="S::gabriel.rodrigues106@fatec.sp.gov.br::7b4025de-edde-432e-90c2-2848d66fa458" providerId="AD" clId="Web-{F56D04B8-BF98-5FF9-3B85-BF9F58E67EF1}" dt="2025-06-11T17:50:42.078" v="45"/>
          <ac:picMkLst>
            <pc:docMk/>
            <pc:sldMk cId="2210866551" sldId="256"/>
            <ac:picMk id="8" creationId="{BB4A44E3-ADF4-E71D-EC1E-F5047372CA25}"/>
          </ac:picMkLst>
        </pc:picChg>
        <pc:picChg chg="add del mod ord">
          <ac:chgData name="GABRIEL DA SILVA RODRIGUES" userId="S::gabriel.rodrigues106@fatec.sp.gov.br::7b4025de-edde-432e-90c2-2848d66fa458" providerId="AD" clId="Web-{F56D04B8-BF98-5FF9-3B85-BF9F58E67EF1}" dt="2025-06-11T17:50:45.594" v="46"/>
          <ac:picMkLst>
            <pc:docMk/>
            <pc:sldMk cId="2210866551" sldId="256"/>
            <ac:picMk id="9" creationId="{5083F4BB-EA05-99BE-32E0-E0EC4C0CC38A}"/>
          </ac:picMkLst>
        </pc:picChg>
        <pc:picChg chg="add del mod ord">
          <ac:chgData name="GABRIEL DA SILVA RODRIGUES" userId="S::gabriel.rodrigues106@fatec.sp.gov.br::7b4025de-edde-432e-90c2-2848d66fa458" providerId="AD" clId="Web-{F56D04B8-BF98-5FF9-3B85-BF9F58E67EF1}" dt="2025-06-11T17:50:47.625" v="47"/>
          <ac:picMkLst>
            <pc:docMk/>
            <pc:sldMk cId="2210866551" sldId="256"/>
            <ac:picMk id="10" creationId="{0EF6AFDD-EEA4-51CC-FEB8-E7F74A6EB981}"/>
          </ac:picMkLst>
        </pc:picChg>
        <pc:picChg chg="add del mod">
          <ac:chgData name="GABRIEL DA SILVA RODRIGUES" userId="S::gabriel.rodrigues106@fatec.sp.gov.br::7b4025de-edde-432e-90c2-2848d66fa458" providerId="AD" clId="Web-{F56D04B8-BF98-5FF9-3B85-BF9F58E67EF1}" dt="2025-06-11T17:56:04.076" v="51"/>
          <ac:picMkLst>
            <pc:docMk/>
            <pc:sldMk cId="2210866551" sldId="256"/>
            <ac:picMk id="11" creationId="{16FCD073-8141-C163-25CE-04CFF74D76EC}"/>
          </ac:picMkLst>
        </pc:picChg>
        <pc:picChg chg="add mod modCrop">
          <ac:chgData name="GABRIEL DA SILVA RODRIGUES" userId="S::gabriel.rodrigues106@fatec.sp.gov.br::7b4025de-edde-432e-90c2-2848d66fa458" providerId="AD" clId="Web-{F56D04B8-BF98-5FF9-3B85-BF9F58E67EF1}" dt="2025-06-11T17:57:30.610" v="61"/>
          <ac:picMkLst>
            <pc:docMk/>
            <pc:sldMk cId="2210866551" sldId="256"/>
            <ac:picMk id="12" creationId="{5DBB24B3-882D-D2BB-39B9-B53C55535737}"/>
          </ac:picMkLst>
        </pc:picChg>
        <pc:inkChg chg="add del">
          <ac:chgData name="GABRIEL DA SILVA RODRIGUES" userId="S::gabriel.rodrigues106@fatec.sp.gov.br::7b4025de-edde-432e-90c2-2848d66fa458" providerId="AD" clId="Web-{F56D04B8-BF98-5FF9-3B85-BF9F58E67EF1}" dt="2025-06-11T17:34:55.649" v="3"/>
          <ac:inkMkLst>
            <pc:docMk/>
            <pc:sldMk cId="2210866551" sldId="256"/>
            <ac:inkMk id="4" creationId="{3B84A27A-947D-A6BA-0BD2-AD485B230670}"/>
          </ac:inkMkLst>
        </pc:inkChg>
        <pc:inkChg chg="add del">
          <ac:chgData name="GABRIEL DA SILVA RODRIGUES" userId="S::gabriel.rodrigues106@fatec.sp.gov.br::7b4025de-edde-432e-90c2-2848d66fa458" providerId="AD" clId="Web-{F56D04B8-BF98-5FF9-3B85-BF9F58E67EF1}" dt="2025-06-11T17:34:54.930" v="2"/>
          <ac:inkMkLst>
            <pc:docMk/>
            <pc:sldMk cId="2210866551" sldId="256"/>
            <ac:inkMk id="5" creationId="{C6C33E89-84BC-A389-6F76-84D776292B5D}"/>
          </ac:inkMkLst>
        </pc:inkChg>
        <pc:inkChg chg="add del">
          <ac:chgData name="GABRIEL DA SILVA RODRIGUES" userId="S::gabriel.rodrigues106@fatec.sp.gov.br::7b4025de-edde-432e-90c2-2848d66fa458" providerId="AD" clId="Web-{F56D04B8-BF98-5FF9-3B85-BF9F58E67EF1}" dt="2025-06-11T17:41:20.587" v="14"/>
          <ac:inkMkLst>
            <pc:docMk/>
            <pc:sldMk cId="2210866551" sldId="256"/>
            <ac:inkMk id="6" creationId="{98688195-4F83-B256-F53F-E08292E5AB2F}"/>
          </ac:inkMkLst>
        </pc:inkChg>
        <pc:inkChg chg="add del">
          <ac:chgData name="GABRIEL DA SILVA RODRIGUES" userId="S::gabriel.rodrigues106@fatec.sp.gov.br::7b4025de-edde-432e-90c2-2848d66fa458" providerId="AD" clId="Web-{F56D04B8-BF98-5FF9-3B85-BF9F58E67EF1}" dt="2025-06-11T17:41:19.493" v="13"/>
          <ac:inkMkLst>
            <pc:docMk/>
            <pc:sldMk cId="2210866551" sldId="256"/>
            <ac:inkMk id="7" creationId="{2B048E8C-5C8C-2358-6CCA-9663867CDA83}"/>
          </ac:inkMkLst>
        </pc:inkChg>
      </pc:sldChg>
      <pc:sldChg chg="add del replId">
        <pc:chgData name="GABRIEL DA SILVA RODRIGUES" userId="S::gabriel.rodrigues106@fatec.sp.gov.br::7b4025de-edde-432e-90c2-2848d66fa458" providerId="AD" clId="Web-{F56D04B8-BF98-5FF9-3B85-BF9F58E67EF1}" dt="2025-06-11T18:17:58.254" v="119"/>
        <pc:sldMkLst>
          <pc:docMk/>
          <pc:sldMk cId="2394208354" sldId="257"/>
        </pc:sldMkLst>
      </pc:sldChg>
      <pc:sldChg chg="addSp delSp modSp new del">
        <pc:chgData name="GABRIEL DA SILVA RODRIGUES" userId="S::gabriel.rodrigues106@fatec.sp.gov.br::7b4025de-edde-432e-90c2-2848d66fa458" providerId="AD" clId="Web-{F56D04B8-BF98-5FF9-3B85-BF9F58E67EF1}" dt="2025-06-11T19:38:35.809" v="480"/>
        <pc:sldMkLst>
          <pc:docMk/>
          <pc:sldMk cId="2438225854" sldId="257"/>
        </pc:sldMkLst>
        <pc:spChg chg="del">
          <ac:chgData name="GABRIEL DA SILVA RODRIGUES" userId="S::gabriel.rodrigues106@fatec.sp.gov.br::7b4025de-edde-432e-90c2-2848d66fa458" providerId="AD" clId="Web-{F56D04B8-BF98-5FF9-3B85-BF9F58E67EF1}" dt="2025-06-11T18:18:08.754" v="122"/>
          <ac:spMkLst>
            <pc:docMk/>
            <pc:sldMk cId="2438225854" sldId="257"/>
            <ac:spMk id="2" creationId="{20A76361-7ED0-FAFE-6FD3-98392379701C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8:18:08.754" v="121"/>
          <ac:spMkLst>
            <pc:docMk/>
            <pc:sldMk cId="2438225854" sldId="257"/>
            <ac:spMk id="3" creationId="{C9889F57-C119-8B3C-4F52-0280C08A20F5}"/>
          </ac:spMkLst>
        </pc:spChg>
        <pc:spChg chg="add del">
          <ac:chgData name="GABRIEL DA SILVA RODRIGUES" userId="S::gabriel.rodrigues106@fatec.sp.gov.br::7b4025de-edde-432e-90c2-2848d66fa458" providerId="AD" clId="Web-{F56D04B8-BF98-5FF9-3B85-BF9F58E67EF1}" dt="2025-06-11T18:18:19.333" v="124"/>
          <ac:spMkLst>
            <pc:docMk/>
            <pc:sldMk cId="2438225854" sldId="257"/>
            <ac:spMk id="4" creationId="{B7B5C81F-C6CA-F147-8E44-FE79560800FA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8:23:37.127" v="195" actId="1076"/>
          <ac:spMkLst>
            <pc:docMk/>
            <pc:sldMk cId="2438225854" sldId="257"/>
            <ac:spMk id="5" creationId="{FA2D8D77-C626-1308-438F-62AF2C5B3A81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8:24:57.021" v="208"/>
          <ac:spMkLst>
            <pc:docMk/>
            <pc:sldMk cId="2438225854" sldId="257"/>
            <ac:spMk id="6" creationId="{790F36AE-0F5B-38B8-D84A-7CF9050BC30A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8:25:07.162" v="209"/>
          <ac:spMkLst>
            <pc:docMk/>
            <pc:sldMk cId="2438225854" sldId="257"/>
            <ac:spMk id="7" creationId="{E74FAE77-35EE-8D18-B3CE-38AC72F8BFF1}"/>
          </ac:spMkLst>
        </pc:spChg>
      </pc:sldChg>
      <pc:sldChg chg="addSp delSp modSp new mod ord setBg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2436663466" sldId="258"/>
        </pc:sldMkLst>
        <pc:spChg chg="del">
          <ac:chgData name="GABRIEL DA SILVA RODRIGUES" userId="S::gabriel.rodrigues106@fatec.sp.gov.br::7b4025de-edde-432e-90c2-2848d66fa458" providerId="AD" clId="Web-{F56D04B8-BF98-5FF9-3B85-BF9F58E67EF1}" dt="2025-06-11T18:32:32.540" v="212"/>
          <ac:spMkLst>
            <pc:docMk/>
            <pc:sldMk cId="2436663466" sldId="258"/>
            <ac:spMk id="2" creationId="{85C2BBD2-15A4-5B00-19C9-3841FD752CD4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2436663466" sldId="258"/>
            <ac:spMk id="2" creationId="{E051437F-778F-9379-A3FC-05EA36BDE895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2436663466" sldId="258"/>
            <ac:spMk id="3" creationId="{96C15B6A-AF4E-30BD-2415-940BB210CA22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8:32:32.540" v="211"/>
          <ac:spMkLst>
            <pc:docMk/>
            <pc:sldMk cId="2436663466" sldId="258"/>
            <ac:spMk id="3" creationId="{C11FE3DA-352E-490C-6F02-9DC4B34F4439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8:35:38.141" v="233" actId="1076"/>
          <ac:spMkLst>
            <pc:docMk/>
            <pc:sldMk cId="2436663466" sldId="258"/>
            <ac:spMk id="4" creationId="{4B375C61-BA2B-BBAF-C3E4-8CB6621D8E0E}"/>
          </ac:spMkLst>
        </pc:spChg>
        <pc:spChg chg="add del mod">
          <ac:chgData name="GABRIEL DA SILVA RODRIGUES" userId="S::gabriel.rodrigues106@fatec.sp.gov.br::7b4025de-edde-432e-90c2-2848d66fa458" providerId="AD" clId="Web-{F56D04B8-BF98-5FF9-3B85-BF9F58E67EF1}" dt="2025-06-11T19:01:48.705" v="315"/>
          <ac:spMkLst>
            <pc:docMk/>
            <pc:sldMk cId="2436663466" sldId="258"/>
            <ac:spMk id="5" creationId="{6DBDAE38-5A67-92BE-D59C-03D241F6910B}"/>
          </ac:spMkLst>
        </pc:spChg>
        <pc:spChg chg="add mod ord">
          <ac:chgData name="GABRIEL DA SILVA RODRIGUES" userId="S::gabriel.rodrigues106@fatec.sp.gov.br::7b4025de-edde-432e-90c2-2848d66fa458" providerId="AD" clId="Web-{F56D04B8-BF98-5FF9-3B85-BF9F58E67EF1}" dt="2025-06-11T18:38:09.178" v="253" actId="1076"/>
          <ac:spMkLst>
            <pc:docMk/>
            <pc:sldMk cId="2436663466" sldId="258"/>
            <ac:spMk id="6" creationId="{98BC9CBD-5150-FAE7-9ECA-8200561ACD25}"/>
          </ac:spMkLst>
        </pc:spChg>
        <pc:spChg chg="add">
          <ac:chgData name="GABRIEL DA SILVA RODRIGUES" userId="S::gabriel.rodrigues106@fatec.sp.gov.br::7b4025de-edde-432e-90c2-2848d66fa458" providerId="AD" clId="Web-{F56D04B8-BF98-5FF9-3B85-BF9F58E67EF1}" dt="2025-06-11T19:01:51.893" v="316"/>
          <ac:spMkLst>
            <pc:docMk/>
            <pc:sldMk cId="2436663466" sldId="258"/>
            <ac:spMk id="8" creationId="{CE58C2F3-B644-1876-C255-34E5E85E6C60}"/>
          </ac:spMkLst>
        </pc:spChg>
      </pc:sldChg>
      <pc:sldChg chg="addSp delSp modSp add ord replId">
        <pc:chgData name="GABRIEL DA SILVA RODRIGUES" userId="S::gabriel.rodrigues106@fatec.sp.gov.br::7b4025de-edde-432e-90c2-2848d66fa458" providerId="AD" clId="Web-{F56D04B8-BF98-5FF9-3B85-BF9F58E67EF1}" dt="2025-06-11T21:11:13.635" v="738"/>
        <pc:sldMkLst>
          <pc:docMk/>
          <pc:sldMk cId="317207579" sldId="259"/>
        </pc:sldMkLst>
        <pc:spChg chg="add mod">
          <ac:chgData name="GABRIEL DA SILVA RODRIGUES" userId="S::gabriel.rodrigues106@fatec.sp.gov.br::7b4025de-edde-432e-90c2-2848d66fa458" providerId="AD" clId="Web-{F56D04B8-BF98-5FF9-3B85-BF9F58E67EF1}" dt="2025-06-11T19:31:24.592" v="416" actId="1076"/>
          <ac:spMkLst>
            <pc:docMk/>
            <pc:sldMk cId="317207579" sldId="259"/>
            <ac:spMk id="2" creationId="{68A566C9-4F6C-2DE5-2E46-0B149AD6B47C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8:42:05.063" v="260" actId="14100"/>
          <ac:spMkLst>
            <pc:docMk/>
            <pc:sldMk cId="317207579" sldId="259"/>
            <ac:spMk id="3" creationId="{FFCE339E-7BCC-0F31-B719-B64E556B7467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9:31:31.593" v="417" actId="1076"/>
          <ac:spMkLst>
            <pc:docMk/>
            <pc:sldMk cId="317207579" sldId="259"/>
            <ac:spMk id="4" creationId="{05AF5D94-BBB6-1BEC-1B4F-022E1F1F8A06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36:33.461" v="465" actId="14100"/>
          <ac:spMkLst>
            <pc:docMk/>
            <pc:sldMk cId="317207579" sldId="259"/>
            <ac:spMk id="5" creationId="{183736FD-A586-D958-7F8D-732CC942E37C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25:04.143" v="373"/>
          <ac:spMkLst>
            <pc:docMk/>
            <pc:sldMk cId="317207579" sldId="259"/>
            <ac:spMk id="6" creationId="{4C503AD8-6444-C49C-A064-49E168F392BB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31:08.498" v="415" actId="1076"/>
          <ac:spMkLst>
            <pc:docMk/>
            <pc:sldMk cId="317207579" sldId="259"/>
            <ac:spMk id="7" creationId="{BEE339A4-E414-FC65-A957-C1665C0A2A17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9:33:18.705" v="424" actId="20577"/>
          <ac:spMkLst>
            <pc:docMk/>
            <pc:sldMk cId="317207579" sldId="259"/>
            <ac:spMk id="8" creationId="{F70E6202-0684-9784-9F1F-776FB61ED66D}"/>
          </ac:spMkLst>
        </pc:spChg>
        <pc:spChg chg="add del mod">
          <ac:chgData name="GABRIEL DA SILVA RODRIGUES" userId="S::gabriel.rodrigues106@fatec.sp.gov.br::7b4025de-edde-432e-90c2-2848d66fa458" providerId="AD" clId="Web-{F56D04B8-BF98-5FF9-3B85-BF9F58E67EF1}" dt="2025-06-11T20:13:07.451" v="589"/>
          <ac:spMkLst>
            <pc:docMk/>
            <pc:sldMk cId="317207579" sldId="259"/>
            <ac:spMk id="9" creationId="{2E4A7783-4E2D-EEC4-0E03-0B36D93B37D3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317207579" sldId="259"/>
            <ac:spMk id="9" creationId="{C10603F2-7B80-A798-06C8-C2B5F8F9C5A3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3.635" v="738"/>
          <ac:spMkLst>
            <pc:docMk/>
            <pc:sldMk cId="317207579" sldId="259"/>
            <ac:spMk id="10" creationId="{D1522C1D-9C45-94BF-1167-E2AEBFEF0EB1}"/>
          </ac:spMkLst>
        </pc:spChg>
        <pc:picChg chg="add del">
          <ac:chgData name="GABRIEL DA SILVA RODRIGUES" userId="S::gabriel.rodrigues106@fatec.sp.gov.br::7b4025de-edde-432e-90c2-2848d66fa458" providerId="AD" clId="Web-{F56D04B8-BF98-5FF9-3B85-BF9F58E67EF1}" dt="2025-06-11T20:13:05.748" v="588"/>
          <ac:picMkLst>
            <pc:docMk/>
            <pc:sldMk cId="317207579" sldId="259"/>
            <ac:picMk id="11" creationId="{6C04F981-2FBC-1C06-05DF-F200FDDDBF87}"/>
          </ac:picMkLst>
        </pc:picChg>
        <pc:picChg chg="add del">
          <ac:chgData name="GABRIEL DA SILVA RODRIGUES" userId="S::gabriel.rodrigues106@fatec.sp.gov.br::7b4025de-edde-432e-90c2-2848d66fa458" providerId="AD" clId="Web-{F56D04B8-BF98-5FF9-3B85-BF9F58E67EF1}" dt="2025-06-11T20:13:05.748" v="587"/>
          <ac:picMkLst>
            <pc:docMk/>
            <pc:sldMk cId="317207579" sldId="259"/>
            <ac:picMk id="13" creationId="{EB8E22DF-E7BD-20D4-4B87-EF3702DC51C2}"/>
          </ac:picMkLst>
        </pc:picChg>
        <pc:picChg chg="add">
          <ac:chgData name="GABRIEL DA SILVA RODRIGUES" userId="S::gabriel.rodrigues106@fatec.sp.gov.br::7b4025de-edde-432e-90c2-2848d66fa458" providerId="AD" clId="Web-{F56D04B8-BF98-5FF9-3B85-BF9F58E67EF1}" dt="2025-06-11T20:13:09.186" v="590"/>
          <ac:picMkLst>
            <pc:docMk/>
            <pc:sldMk cId="317207579" sldId="259"/>
            <ac:picMk id="15" creationId="{429B684A-2A0F-C7D8-3E2C-DA16F6BEE8AB}"/>
          </ac:picMkLst>
        </pc:picChg>
        <pc:picChg chg="add">
          <ac:chgData name="GABRIEL DA SILVA RODRIGUES" userId="S::gabriel.rodrigues106@fatec.sp.gov.br::7b4025de-edde-432e-90c2-2848d66fa458" providerId="AD" clId="Web-{F56D04B8-BF98-5FF9-3B85-BF9F58E67EF1}" dt="2025-06-11T20:13:09.232" v="591"/>
          <ac:picMkLst>
            <pc:docMk/>
            <pc:sldMk cId="317207579" sldId="259"/>
            <ac:picMk id="17" creationId="{A46E8163-96CB-EC0E-D24A-96AE5CA51C58}"/>
          </ac:picMkLst>
        </pc:picChg>
      </pc:sldChg>
      <pc:sldChg chg="addSp modSp ad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2498427444" sldId="260"/>
        </pc:sldMkLst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2498427444" sldId="260"/>
            <ac:spMk id="2" creationId="{2A89C9A3-B69A-1202-C43A-CB0B16EF79E8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2498427444" sldId="260"/>
            <ac:spMk id="3" creationId="{D08B6CDC-5E51-97F8-691C-C6F2E41F8AAE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8:56:16.379" v="276" actId="1076"/>
          <ac:spMkLst>
            <pc:docMk/>
            <pc:sldMk cId="2498427444" sldId="260"/>
            <ac:spMk id="4" creationId="{86DA57B4-618E-4BC4-DB63-23C349F42B70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02:57.677" v="331"/>
          <ac:spMkLst>
            <pc:docMk/>
            <pc:sldMk cId="2498427444" sldId="260"/>
            <ac:spMk id="5" creationId="{ABF08E89-E3FB-0F75-7D62-A98669E86369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8:55:01.126" v="274" actId="1076"/>
          <ac:spMkLst>
            <pc:docMk/>
            <pc:sldMk cId="2498427444" sldId="260"/>
            <ac:spMk id="6" creationId="{CC01D3A9-F64C-EDBA-6C26-814D067ED1AE}"/>
          </ac:spMkLst>
        </pc:spChg>
      </pc:sldChg>
      <pc:sldChg chg="addSp delSp modSp ad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3269444412" sldId="261"/>
        </pc:sldMkLst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3269444412" sldId="261"/>
            <ac:spMk id="2" creationId="{61E2A2C6-C716-37FA-47B2-5640C8AC0295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9:03:38.147" v="335"/>
          <ac:spMkLst>
            <pc:docMk/>
            <pc:sldMk cId="3269444412" sldId="261"/>
            <ac:spMk id="3" creationId="{9A32016D-C463-3284-536F-76F9F77DF588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8:56:38.708" v="280" actId="1076"/>
          <ac:spMkLst>
            <pc:docMk/>
            <pc:sldMk cId="3269444412" sldId="261"/>
            <ac:spMk id="4" creationId="{332D6DD4-EE0F-5BB9-E754-CB53DEE4E06D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3269444412" sldId="261"/>
            <ac:spMk id="5" creationId="{7B163508-E00E-7569-093B-819BC3CCC9C7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01:26.767" v="312"/>
          <ac:spMkLst>
            <pc:docMk/>
            <pc:sldMk cId="3269444412" sldId="261"/>
            <ac:spMk id="5" creationId="{CFB861F2-85CD-6F31-10FF-208022FFBB08}"/>
          </ac:spMkLst>
        </pc:spChg>
      </pc:sldChg>
      <pc:sldChg chg="addSp delSp modSp ad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444318379" sldId="262"/>
        </pc:sldMkLst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444318379" sldId="262"/>
            <ac:spMk id="2" creationId="{33BB142E-7B5A-8DD8-8F0B-FBB194CFF4DC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9:05:14.432" v="352"/>
          <ac:spMkLst>
            <pc:docMk/>
            <pc:sldMk cId="444318379" sldId="262"/>
            <ac:spMk id="3" creationId="{3041006B-E5C1-B938-E217-A4F79E3D20DB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8:56:58.209" v="285" actId="1076"/>
          <ac:spMkLst>
            <pc:docMk/>
            <pc:sldMk cId="444318379" sldId="262"/>
            <ac:spMk id="4" creationId="{9094DF06-D4F2-391A-6A22-45BB6005DAB0}"/>
          </ac:spMkLst>
        </pc:spChg>
        <pc:spChg chg="del mod">
          <ac:chgData name="GABRIEL DA SILVA RODRIGUES" userId="S::gabriel.rodrigues106@fatec.sp.gov.br::7b4025de-edde-432e-90c2-2848d66fa458" providerId="AD" clId="Web-{F56D04B8-BF98-5FF9-3B85-BF9F58E67EF1}" dt="2025-06-11T19:04:34.462" v="339"/>
          <ac:spMkLst>
            <pc:docMk/>
            <pc:sldMk cId="444318379" sldId="262"/>
            <ac:spMk id="5" creationId="{346E0BE7-EEF3-4D82-D16A-AC7104A69AB9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444318379" sldId="262"/>
            <ac:spMk id="5" creationId="{A06ED6C6-C990-885B-70A6-F398153EBFAC}"/>
          </ac:spMkLst>
        </pc:spChg>
        <pc:spChg chg="add del">
          <ac:chgData name="GABRIEL DA SILVA RODRIGUES" userId="S::gabriel.rodrigues106@fatec.sp.gov.br::7b4025de-edde-432e-90c2-2848d66fa458" providerId="AD" clId="Web-{F56D04B8-BF98-5FF9-3B85-BF9F58E67EF1}" dt="2025-06-11T19:04:46.666" v="345"/>
          <ac:spMkLst>
            <pc:docMk/>
            <pc:sldMk cId="444318379" sldId="262"/>
            <ac:spMk id="8" creationId="{81F5F74B-A8F5-C449-0B35-E88D8E4EEEA3}"/>
          </ac:spMkLst>
        </pc:spChg>
      </pc:sldChg>
      <pc:sldChg chg="addSp delSp modSp ad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240157743" sldId="263"/>
        </pc:sldMkLst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240157743" sldId="263"/>
            <ac:spMk id="2" creationId="{4F4DC6CE-A9DF-39D1-7493-5EB0822272A7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9:06:22.326" v="359"/>
          <ac:spMkLst>
            <pc:docMk/>
            <pc:sldMk cId="240157743" sldId="263"/>
            <ac:spMk id="3" creationId="{D50F4314-FE90-ED3B-12F9-00155E0F296F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8:57:12.725" v="290" actId="1076"/>
          <ac:spMkLst>
            <pc:docMk/>
            <pc:sldMk cId="240157743" sldId="263"/>
            <ac:spMk id="4" creationId="{DCE8C842-C56C-9786-7039-64F8302A8A17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05:49.324" v="353"/>
          <ac:spMkLst>
            <pc:docMk/>
            <pc:sldMk cId="240157743" sldId="263"/>
            <ac:spMk id="5" creationId="{2822C02C-8273-E956-5FFD-E5EC83172038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240157743" sldId="263"/>
            <ac:spMk id="5" creationId="{887DC280-8A14-AAFA-9ACD-A78DA57C6912}"/>
          </ac:spMkLst>
        </pc:spChg>
      </pc:sldChg>
      <pc:sldChg chg="addSp delSp modSp add or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3195987024" sldId="264"/>
        </pc:sldMkLst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3195987024" sldId="264"/>
            <ac:spMk id="2" creationId="{AAB775DA-49CB-BE1C-1974-FB88DC24BDFC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19:07:24.610" v="365"/>
          <ac:spMkLst>
            <pc:docMk/>
            <pc:sldMk cId="3195987024" sldId="264"/>
            <ac:spMk id="3" creationId="{829266F5-4CC4-4FF4-2FFA-0D7A56C38F40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8:57:58.055" v="294" actId="1076"/>
          <ac:spMkLst>
            <pc:docMk/>
            <pc:sldMk cId="3195987024" sldId="264"/>
            <ac:spMk id="4" creationId="{48614D6C-9279-CE8B-F5AB-F37CA7771D26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3195987024" sldId="264"/>
            <ac:spMk id="5" creationId="{319D515D-3039-E28E-C13F-003B06F46D13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06:42.780" v="360"/>
          <ac:spMkLst>
            <pc:docMk/>
            <pc:sldMk cId="3195987024" sldId="264"/>
            <ac:spMk id="5" creationId="{E09B1119-DFCE-13FF-8E65-25CE6E2923AA}"/>
          </ac:spMkLst>
        </pc:spChg>
      </pc:sldChg>
      <pc:sldChg chg="addSp delSp add del replId">
        <pc:chgData name="GABRIEL DA SILVA RODRIGUES" userId="S::gabriel.rodrigues106@fatec.sp.gov.br::7b4025de-edde-432e-90c2-2848d66fa458" providerId="AD" clId="Web-{F56D04B8-BF98-5FF9-3B85-BF9F58E67EF1}" dt="2025-06-11T19:34:42.692" v="448"/>
        <pc:sldMkLst>
          <pc:docMk/>
          <pc:sldMk cId="2750743713" sldId="265"/>
        </pc:sldMkLst>
        <pc:spChg chg="add">
          <ac:chgData name="GABRIEL DA SILVA RODRIGUES" userId="S::gabriel.rodrigues106@fatec.sp.gov.br::7b4025de-edde-432e-90c2-2848d66fa458" providerId="AD" clId="Web-{F56D04B8-BF98-5FF9-3B85-BF9F58E67EF1}" dt="2025-06-11T19:25:48.957" v="376"/>
          <ac:spMkLst>
            <pc:docMk/>
            <pc:sldMk cId="2750743713" sldId="265"/>
            <ac:spMk id="4" creationId="{7E9D00FF-A3B4-253D-A3AC-D01AF93C6F5A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5:47.910" v="375"/>
          <ac:spMkLst>
            <pc:docMk/>
            <pc:sldMk cId="2750743713" sldId="265"/>
            <ac:spMk id="6" creationId="{DEF1B863-70BE-FBD6-F65A-FC18091C39D0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7:02.100" v="389"/>
          <ac:spMkLst>
            <pc:docMk/>
            <pc:sldMk cId="2750743713" sldId="265"/>
            <ac:spMk id="7" creationId="{096EE0B3-7135-0170-34C0-786436F995D0}"/>
          </ac:spMkLst>
        </pc:spChg>
        <pc:spChg chg="add">
          <ac:chgData name="GABRIEL DA SILVA RODRIGUES" userId="S::gabriel.rodrigues106@fatec.sp.gov.br::7b4025de-edde-432e-90c2-2848d66fa458" providerId="AD" clId="Web-{F56D04B8-BF98-5FF9-3B85-BF9F58E67EF1}" dt="2025-06-11T19:27:03.131" v="390"/>
          <ac:spMkLst>
            <pc:docMk/>
            <pc:sldMk cId="2750743713" sldId="265"/>
            <ac:spMk id="9" creationId="{F6765BA5-C00A-DB0B-D812-073D0C5C5D6F}"/>
          </ac:spMkLst>
        </pc:spChg>
      </pc:sldChg>
      <pc:sldChg chg="addSp delSp add del replId">
        <pc:chgData name="GABRIEL DA SILVA RODRIGUES" userId="S::gabriel.rodrigues106@fatec.sp.gov.br::7b4025de-edde-432e-90c2-2848d66fa458" providerId="AD" clId="Web-{F56D04B8-BF98-5FF9-3B85-BF9F58E67EF1}" dt="2025-06-11T19:35:10.302" v="452"/>
        <pc:sldMkLst>
          <pc:docMk/>
          <pc:sldMk cId="3497021008" sldId="266"/>
        </pc:sldMkLst>
        <pc:spChg chg="add del">
          <ac:chgData name="GABRIEL DA SILVA RODRIGUES" userId="S::gabriel.rodrigues106@fatec.sp.gov.br::7b4025de-edde-432e-90c2-2848d66fa458" providerId="AD" clId="Web-{F56D04B8-BF98-5FF9-3B85-BF9F58E67EF1}" dt="2025-06-11T19:25:58.051" v="378"/>
          <ac:spMkLst>
            <pc:docMk/>
            <pc:sldMk cId="3497021008" sldId="266"/>
            <ac:spMk id="4" creationId="{73EFE2C2-D5B6-FDF2-FAE3-61DD5772D6DD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6:00.238" v="379"/>
          <ac:spMkLst>
            <pc:docMk/>
            <pc:sldMk cId="3497021008" sldId="266"/>
            <ac:spMk id="6" creationId="{2258705E-504E-0E09-0BED-8CB696075E3C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7:09.959" v="391"/>
          <ac:spMkLst>
            <pc:docMk/>
            <pc:sldMk cId="3497021008" sldId="266"/>
            <ac:spMk id="7" creationId="{5BEDBF9D-1248-6362-F2AA-A2A65B596E91}"/>
          </ac:spMkLst>
        </pc:spChg>
        <pc:spChg chg="add">
          <ac:chgData name="GABRIEL DA SILVA RODRIGUES" userId="S::gabriel.rodrigues106@fatec.sp.gov.br::7b4025de-edde-432e-90c2-2848d66fa458" providerId="AD" clId="Web-{F56D04B8-BF98-5FF9-3B85-BF9F58E67EF1}" dt="2025-06-11T19:26:04.410" v="380"/>
          <ac:spMkLst>
            <pc:docMk/>
            <pc:sldMk cId="3497021008" sldId="266"/>
            <ac:spMk id="9" creationId="{7B7996F4-717C-D9D8-3159-CBA0AFEEBE08}"/>
          </ac:spMkLst>
        </pc:spChg>
        <pc:spChg chg="add">
          <ac:chgData name="GABRIEL DA SILVA RODRIGUES" userId="S::gabriel.rodrigues106@fatec.sp.gov.br::7b4025de-edde-432e-90c2-2848d66fa458" providerId="AD" clId="Web-{F56D04B8-BF98-5FF9-3B85-BF9F58E67EF1}" dt="2025-06-11T19:27:11.975" v="392"/>
          <ac:spMkLst>
            <pc:docMk/>
            <pc:sldMk cId="3497021008" sldId="266"/>
            <ac:spMk id="11" creationId="{2AD9BCEE-9E45-8336-8A7B-E91838CB67C2}"/>
          </ac:spMkLst>
        </pc:spChg>
      </pc:sldChg>
      <pc:sldChg chg="addSp delSp add del replId">
        <pc:chgData name="GABRIEL DA SILVA RODRIGUES" userId="S::gabriel.rodrigues106@fatec.sp.gov.br::7b4025de-edde-432e-90c2-2848d66fa458" providerId="AD" clId="Web-{F56D04B8-BF98-5FF9-3B85-BF9F58E67EF1}" dt="2025-06-11T19:35:23.084" v="456"/>
        <pc:sldMkLst>
          <pc:docMk/>
          <pc:sldMk cId="2576549973" sldId="267"/>
        </pc:sldMkLst>
        <pc:spChg chg="add">
          <ac:chgData name="GABRIEL DA SILVA RODRIGUES" userId="S::gabriel.rodrigues106@fatec.sp.gov.br::7b4025de-edde-432e-90c2-2848d66fa458" providerId="AD" clId="Web-{F56D04B8-BF98-5FF9-3B85-BF9F58E67EF1}" dt="2025-06-11T19:26:11.864" v="382"/>
          <ac:spMkLst>
            <pc:docMk/>
            <pc:sldMk cId="2576549973" sldId="267"/>
            <ac:spMk id="4" creationId="{AF8F03A1-37E7-3179-5C31-9D14A0B7622D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6:11.254" v="381"/>
          <ac:spMkLst>
            <pc:docMk/>
            <pc:sldMk cId="2576549973" sldId="267"/>
            <ac:spMk id="6" creationId="{D0C35982-ECB5-0D0C-7D83-6179E15F7A3B}"/>
          </ac:spMkLst>
        </pc:spChg>
      </pc:sldChg>
      <pc:sldChg chg="addSp delSp add del replId">
        <pc:chgData name="GABRIEL DA SILVA RODRIGUES" userId="S::gabriel.rodrigues106@fatec.sp.gov.br::7b4025de-edde-432e-90c2-2848d66fa458" providerId="AD" clId="Web-{F56D04B8-BF98-5FF9-3B85-BF9F58E67EF1}" dt="2025-06-11T19:35:35.256" v="458"/>
        <pc:sldMkLst>
          <pc:docMk/>
          <pc:sldMk cId="3346571794" sldId="268"/>
        </pc:sldMkLst>
        <pc:spChg chg="add del">
          <ac:chgData name="GABRIEL DA SILVA RODRIGUES" userId="S::gabriel.rodrigues106@fatec.sp.gov.br::7b4025de-edde-432e-90c2-2848d66fa458" providerId="AD" clId="Web-{F56D04B8-BF98-5FF9-3B85-BF9F58E67EF1}" dt="2025-06-11T19:26:20.645" v="384"/>
          <ac:spMkLst>
            <pc:docMk/>
            <pc:sldMk cId="3346571794" sldId="268"/>
            <ac:spMk id="4" creationId="{1A911C5C-FC28-B945-F891-A8C9991144D0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6:25.646" v="385"/>
          <ac:spMkLst>
            <pc:docMk/>
            <pc:sldMk cId="3346571794" sldId="268"/>
            <ac:spMk id="6" creationId="{465E2F41-234D-838C-3205-76315F9F1D65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7:16.319" v="393"/>
          <ac:spMkLst>
            <pc:docMk/>
            <pc:sldMk cId="3346571794" sldId="268"/>
            <ac:spMk id="7" creationId="{C0E012D0-1109-AA76-A20B-5C4B935848E7}"/>
          </ac:spMkLst>
        </pc:spChg>
        <pc:spChg chg="add">
          <ac:chgData name="GABRIEL DA SILVA RODRIGUES" userId="S::gabriel.rodrigues106@fatec.sp.gov.br::7b4025de-edde-432e-90c2-2848d66fa458" providerId="AD" clId="Web-{F56D04B8-BF98-5FF9-3B85-BF9F58E67EF1}" dt="2025-06-11T19:26:27.396" v="386"/>
          <ac:spMkLst>
            <pc:docMk/>
            <pc:sldMk cId="3346571794" sldId="268"/>
            <ac:spMk id="9" creationId="{9697727B-FDED-9FCC-F35D-35C7A8C5B758}"/>
          </ac:spMkLst>
        </pc:spChg>
        <pc:spChg chg="add">
          <ac:chgData name="GABRIEL DA SILVA RODRIGUES" userId="S::gabriel.rodrigues106@fatec.sp.gov.br::7b4025de-edde-432e-90c2-2848d66fa458" providerId="AD" clId="Web-{F56D04B8-BF98-5FF9-3B85-BF9F58E67EF1}" dt="2025-06-11T19:27:17.741" v="394"/>
          <ac:spMkLst>
            <pc:docMk/>
            <pc:sldMk cId="3346571794" sldId="268"/>
            <ac:spMk id="11" creationId="{22381138-9CA9-65B9-AF85-E5F99B0883BF}"/>
          </ac:spMkLst>
        </pc:spChg>
      </pc:sldChg>
      <pc:sldChg chg="addSp delSp add del replId">
        <pc:chgData name="GABRIEL DA SILVA RODRIGUES" userId="S::gabriel.rodrigues106@fatec.sp.gov.br::7b4025de-edde-432e-90c2-2848d66fa458" providerId="AD" clId="Web-{F56D04B8-BF98-5FF9-3B85-BF9F58E67EF1}" dt="2025-06-11T19:35:48.116" v="460"/>
        <pc:sldMkLst>
          <pc:docMk/>
          <pc:sldMk cId="1356752311" sldId="269"/>
        </pc:sldMkLst>
        <pc:spChg chg="add">
          <ac:chgData name="GABRIEL DA SILVA RODRIGUES" userId="S::gabriel.rodrigues106@fatec.sp.gov.br::7b4025de-edde-432e-90c2-2848d66fa458" providerId="AD" clId="Web-{F56D04B8-BF98-5FF9-3B85-BF9F58E67EF1}" dt="2025-06-11T19:26:36.911" v="388"/>
          <ac:spMkLst>
            <pc:docMk/>
            <pc:sldMk cId="1356752311" sldId="269"/>
            <ac:spMk id="4" creationId="{935659A5-723C-2870-1DD7-D5BCE5938B51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6:35.193" v="387"/>
          <ac:spMkLst>
            <pc:docMk/>
            <pc:sldMk cId="1356752311" sldId="269"/>
            <ac:spMk id="6" creationId="{C50B113C-DE25-E6D3-48CE-30BC2BE496C4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27:22.804" v="395"/>
          <ac:spMkLst>
            <pc:docMk/>
            <pc:sldMk cId="1356752311" sldId="269"/>
            <ac:spMk id="7" creationId="{2AE2B395-E6EB-E15C-511B-EAE9EA796FF9}"/>
          </ac:spMkLst>
        </pc:spChg>
        <pc:spChg chg="add">
          <ac:chgData name="GABRIEL DA SILVA RODRIGUES" userId="S::gabriel.rodrigues106@fatec.sp.gov.br::7b4025de-edde-432e-90c2-2848d66fa458" providerId="AD" clId="Web-{F56D04B8-BF98-5FF9-3B85-BF9F58E67EF1}" dt="2025-06-11T19:27:24.272" v="396"/>
          <ac:spMkLst>
            <pc:docMk/>
            <pc:sldMk cId="1356752311" sldId="269"/>
            <ac:spMk id="9" creationId="{9B16FCEA-93CE-1DB7-6E9D-B04507FBFD7C}"/>
          </ac:spMkLst>
        </pc:spChg>
      </pc:sldChg>
      <pc:sldChg chg="addSp delSp modSp add or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3771668488" sldId="270"/>
        </pc:sldMkLst>
        <pc:spChg chg="mod">
          <ac:chgData name="GABRIEL DA SILVA RODRIGUES" userId="S::gabriel.rodrigues106@fatec.sp.gov.br::7b4025de-edde-432e-90c2-2848d66fa458" providerId="AD" clId="Web-{F56D04B8-BF98-5FF9-3B85-BF9F58E67EF1}" dt="2025-06-11T20:58:51.440" v="690" actId="20577"/>
          <ac:spMkLst>
            <pc:docMk/>
            <pc:sldMk cId="3771668488" sldId="270"/>
            <ac:spMk id="4" creationId="{29A12A9A-FC2B-6ECD-B315-A6A2FCB70667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36:55.040" v="466" actId="20577"/>
          <ac:spMkLst>
            <pc:docMk/>
            <pc:sldMk cId="3771668488" sldId="270"/>
            <ac:spMk id="5" creationId="{A23827FA-893C-5B15-3379-CECFF6DAA09F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0:58:37.595" v="689" actId="20577"/>
          <ac:spMkLst>
            <pc:docMk/>
            <pc:sldMk cId="3771668488" sldId="270"/>
            <ac:spMk id="7" creationId="{EF9A75D7-5709-EAFE-8CB9-BC6D9EF57415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0:59:18.003" v="692" actId="20577"/>
          <ac:spMkLst>
            <pc:docMk/>
            <pc:sldMk cId="3771668488" sldId="270"/>
            <ac:spMk id="8" creationId="{B271804C-B260-5799-E248-01116DD862B9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3771668488" sldId="270"/>
            <ac:spMk id="9" creationId="{2733AD6C-5DE5-A253-BB22-CC65386EE8CC}"/>
          </ac:spMkLst>
        </pc:spChg>
        <pc:spChg chg="del mod">
          <ac:chgData name="GABRIEL DA SILVA RODRIGUES" userId="S::gabriel.rodrigues106@fatec.sp.gov.br::7b4025de-edde-432e-90c2-2848d66fa458" providerId="AD" clId="Web-{F56D04B8-BF98-5FF9-3B85-BF9F58E67EF1}" dt="2025-06-11T19:54:26.823" v="542"/>
          <ac:spMkLst>
            <pc:docMk/>
            <pc:sldMk cId="3771668488" sldId="270"/>
            <ac:spMk id="9" creationId="{28FE1A60-0DA9-DC0D-BA8B-43338AD1C241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3771668488" sldId="270"/>
            <ac:spMk id="10" creationId="{224E5C69-6FD9-CE14-9A4F-A43642FC138C}"/>
          </ac:spMkLst>
        </pc:spChg>
        <pc:picChg chg="add del mod">
          <ac:chgData name="GABRIEL DA SILVA RODRIGUES" userId="S::gabriel.rodrigues106@fatec.sp.gov.br::7b4025de-edde-432e-90c2-2848d66fa458" providerId="AD" clId="Web-{F56D04B8-BF98-5FF9-3B85-BF9F58E67EF1}" dt="2025-06-11T19:50:16.237" v="514"/>
          <ac:picMkLst>
            <pc:docMk/>
            <pc:sldMk cId="3771668488" sldId="270"/>
            <ac:picMk id="10" creationId="{8B752E6B-02A6-C3BF-6A92-7F97126D2170}"/>
          </ac:picMkLst>
        </pc:picChg>
        <pc:picChg chg="add del mod modCrop">
          <ac:chgData name="GABRIEL DA SILVA RODRIGUES" userId="S::gabriel.rodrigues106@fatec.sp.gov.br::7b4025de-edde-432e-90c2-2848d66fa458" providerId="AD" clId="Web-{F56D04B8-BF98-5FF9-3B85-BF9F58E67EF1}" dt="2025-06-11T20:04:33.013" v="562"/>
          <ac:picMkLst>
            <pc:docMk/>
            <pc:sldMk cId="3771668488" sldId="270"/>
            <ac:picMk id="11" creationId="{8FF40299-4B2C-3656-C45D-C94421978FEA}"/>
          </ac:picMkLst>
        </pc:picChg>
        <pc:picChg chg="add del mod modCrop">
          <ac:chgData name="GABRIEL DA SILVA RODRIGUES" userId="S::gabriel.rodrigues106@fatec.sp.gov.br::7b4025de-edde-432e-90c2-2848d66fa458" providerId="AD" clId="Web-{F56D04B8-BF98-5FF9-3B85-BF9F58E67EF1}" dt="2025-06-11T20:01:14.632" v="543"/>
          <ac:picMkLst>
            <pc:docMk/>
            <pc:sldMk cId="3771668488" sldId="270"/>
            <ac:picMk id="12" creationId="{02F84007-2731-2AAF-5924-3719110330F8}"/>
          </ac:picMkLst>
        </pc:picChg>
        <pc:picChg chg="add del mod">
          <ac:chgData name="GABRIEL DA SILVA RODRIGUES" userId="S::gabriel.rodrigues106@fatec.sp.gov.br::7b4025de-edde-432e-90c2-2848d66fa458" providerId="AD" clId="Web-{F56D04B8-BF98-5FF9-3B85-BF9F58E67EF1}" dt="2025-06-11T20:01:41.336" v="551"/>
          <ac:picMkLst>
            <pc:docMk/>
            <pc:sldMk cId="3771668488" sldId="270"/>
            <ac:picMk id="13" creationId="{630837AF-4162-594F-1D88-3866CA8FA0C8}"/>
          </ac:picMkLst>
        </pc:picChg>
        <pc:picChg chg="add del mod modCrop">
          <ac:chgData name="GABRIEL DA SILVA RODRIGUES" userId="S::gabriel.rodrigues106@fatec.sp.gov.br::7b4025de-edde-432e-90c2-2848d66fa458" providerId="AD" clId="Web-{F56D04B8-BF98-5FF9-3B85-BF9F58E67EF1}" dt="2025-06-11T20:22:40.859" v="618"/>
          <ac:picMkLst>
            <pc:docMk/>
            <pc:sldMk cId="3771668488" sldId="270"/>
            <ac:picMk id="14" creationId="{40CC289B-37CC-C570-8A80-9F941D9F7168}"/>
          </ac:picMkLst>
        </pc:picChg>
        <pc:picChg chg="add mod modCrop">
          <ac:chgData name="GABRIEL DA SILVA RODRIGUES" userId="S::gabriel.rodrigues106@fatec.sp.gov.br::7b4025de-edde-432e-90c2-2848d66fa458" providerId="AD" clId="Web-{F56D04B8-BF98-5FF9-3B85-BF9F58E67EF1}" dt="2025-06-11T20:58:07.969" v="686"/>
          <ac:picMkLst>
            <pc:docMk/>
            <pc:sldMk cId="3771668488" sldId="270"/>
            <ac:picMk id="15" creationId="{FEC350B1-E9A6-DD61-A652-DBBAACD9D727}"/>
          </ac:picMkLst>
        </pc:picChg>
        <pc:picChg chg="add mod modCrop">
          <ac:chgData name="GABRIEL DA SILVA RODRIGUES" userId="S::gabriel.rodrigues106@fatec.sp.gov.br::7b4025de-edde-432e-90c2-2848d66fa458" providerId="AD" clId="Web-{F56D04B8-BF98-5FF9-3B85-BF9F58E67EF1}" dt="2025-06-11T20:46:15.635" v="631"/>
          <ac:picMkLst>
            <pc:docMk/>
            <pc:sldMk cId="3771668488" sldId="270"/>
            <ac:picMk id="16" creationId="{B553F1C9-F4F4-EAE8-4167-60498E7E8434}"/>
          </ac:picMkLst>
        </pc:picChg>
      </pc:sldChg>
      <pc:sldChg chg="addSp delSp modSp add or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3967070742" sldId="271"/>
        </pc:sldMkLst>
        <pc:spChg chg="mod">
          <ac:chgData name="GABRIEL DA SILVA RODRIGUES" userId="S::gabriel.rodrigues106@fatec.sp.gov.br::7b4025de-edde-432e-90c2-2848d66fa458" providerId="AD" clId="Web-{F56D04B8-BF98-5FF9-3B85-BF9F58E67EF1}" dt="2025-06-11T21:00:55.897" v="702" actId="20577"/>
          <ac:spMkLst>
            <pc:docMk/>
            <pc:sldMk cId="3967070742" sldId="271"/>
            <ac:spMk id="4" creationId="{3F361285-6A3D-4DDD-0F5E-5643AC15854C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37:18.135" v="468" actId="20577"/>
          <ac:spMkLst>
            <pc:docMk/>
            <pc:sldMk cId="3967070742" sldId="271"/>
            <ac:spMk id="5" creationId="{BF1EA750-BA90-32D8-984D-979F70F2DE08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0:23.536" v="695" actId="20577"/>
          <ac:spMkLst>
            <pc:docMk/>
            <pc:sldMk cId="3967070742" sldId="271"/>
            <ac:spMk id="7" creationId="{B1012DB2-3B77-3550-3A16-886677B0F20A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1:20.429" v="703" actId="20577"/>
          <ac:spMkLst>
            <pc:docMk/>
            <pc:sldMk cId="3967070742" sldId="271"/>
            <ac:spMk id="8" creationId="{CD1E4596-4476-49A8-6118-66E408E7A130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3967070742" sldId="271"/>
            <ac:spMk id="9" creationId="{9DAEC6F2-27DE-C618-66B5-ABB61D2CAD8E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20:15:32.893" v="597"/>
          <ac:spMkLst>
            <pc:docMk/>
            <pc:sldMk cId="3967070742" sldId="271"/>
            <ac:spMk id="9" creationId="{D3657242-A609-17AF-1518-891836227178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3967070742" sldId="271"/>
            <ac:spMk id="10" creationId="{595BA2A4-8B4F-CACF-11BB-6B6B48A643FE}"/>
          </ac:spMkLst>
        </pc:spChg>
        <pc:picChg chg="add mod modCrop">
          <ac:chgData name="GABRIEL DA SILVA RODRIGUES" userId="S::gabriel.rodrigues106@fatec.sp.gov.br::7b4025de-edde-432e-90c2-2848d66fa458" providerId="AD" clId="Web-{F56D04B8-BF98-5FF9-3B85-BF9F58E67EF1}" dt="2025-06-11T20:49:23.203" v="636" actId="1076"/>
          <ac:picMkLst>
            <pc:docMk/>
            <pc:sldMk cId="3967070742" sldId="271"/>
            <ac:picMk id="11" creationId="{A8E5ECD7-00D9-1738-913A-5637854867D8}"/>
          </ac:picMkLst>
        </pc:picChg>
        <pc:picChg chg="add mod modCrop">
          <ac:chgData name="GABRIEL DA SILVA RODRIGUES" userId="S::gabriel.rodrigues106@fatec.sp.gov.br::7b4025de-edde-432e-90c2-2848d66fa458" providerId="AD" clId="Web-{F56D04B8-BF98-5FF9-3B85-BF9F58E67EF1}" dt="2025-06-11T20:55:48.481" v="670"/>
          <ac:picMkLst>
            <pc:docMk/>
            <pc:sldMk cId="3967070742" sldId="271"/>
            <ac:picMk id="13" creationId="{E9B1D371-237C-3498-EC2F-93DAAD3682A3}"/>
          </ac:picMkLst>
        </pc:picChg>
      </pc:sldChg>
      <pc:sldChg chg="addSp delSp modSp add or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3641214869" sldId="272"/>
        </pc:sldMkLst>
        <pc:spChg chg="mod">
          <ac:chgData name="GABRIEL DA SILVA RODRIGUES" userId="S::gabriel.rodrigues106@fatec.sp.gov.br::7b4025de-edde-432e-90c2-2848d66fa458" providerId="AD" clId="Web-{F56D04B8-BF98-5FF9-3B85-BF9F58E67EF1}" dt="2025-06-11T21:02:12.508" v="708" actId="20577"/>
          <ac:spMkLst>
            <pc:docMk/>
            <pc:sldMk cId="3641214869" sldId="272"/>
            <ac:spMk id="4" creationId="{884C5143-002C-8419-0ABE-3A758623EFA0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37:35.635" v="476" actId="20577"/>
          <ac:spMkLst>
            <pc:docMk/>
            <pc:sldMk cId="3641214869" sldId="272"/>
            <ac:spMk id="5" creationId="{16A0A7C2-5C33-0077-35F9-B85981F29FE4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1:52.320" v="706" actId="20577"/>
          <ac:spMkLst>
            <pc:docMk/>
            <pc:sldMk cId="3641214869" sldId="272"/>
            <ac:spMk id="7" creationId="{7E2A771D-B13E-D7FD-5E83-DE8FF113835E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2:28.946" v="710" actId="20577"/>
          <ac:spMkLst>
            <pc:docMk/>
            <pc:sldMk cId="3641214869" sldId="272"/>
            <ac:spMk id="8" creationId="{06708643-8A04-1EA3-F391-FF7CB55B48F2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3641214869" sldId="272"/>
            <ac:spMk id="9" creationId="{977A3D93-8B9F-B3AE-613B-3A33CC05EE5C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20:16:17.332" v="601"/>
          <ac:spMkLst>
            <pc:docMk/>
            <pc:sldMk cId="3641214869" sldId="272"/>
            <ac:spMk id="9" creationId="{F46F3F33-67A1-6EEC-0732-0E6BA2CB2B25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3641214869" sldId="272"/>
            <ac:spMk id="10" creationId="{C5C9192D-6630-176F-6032-53B84AE0F57A}"/>
          </ac:spMkLst>
        </pc:spChg>
        <pc:picChg chg="add mod modCrop">
          <ac:chgData name="GABRIEL DA SILVA RODRIGUES" userId="S::gabriel.rodrigues106@fatec.sp.gov.br::7b4025de-edde-432e-90c2-2848d66fa458" providerId="AD" clId="Web-{F56D04B8-BF98-5FF9-3B85-BF9F58E67EF1}" dt="2025-06-11T20:51:24.738" v="640" actId="1076"/>
          <ac:picMkLst>
            <pc:docMk/>
            <pc:sldMk cId="3641214869" sldId="272"/>
            <ac:picMk id="11" creationId="{D8A6D752-F7CA-B95D-300A-C5DC5350D215}"/>
          </ac:picMkLst>
        </pc:picChg>
        <pc:picChg chg="add mod modCrop">
          <ac:chgData name="GABRIEL DA SILVA RODRIGUES" userId="S::gabriel.rodrigues106@fatec.sp.gov.br::7b4025de-edde-432e-90c2-2848d66fa458" providerId="AD" clId="Web-{F56D04B8-BF98-5FF9-3B85-BF9F58E67EF1}" dt="2025-06-11T20:55:23.011" v="665"/>
          <ac:picMkLst>
            <pc:docMk/>
            <pc:sldMk cId="3641214869" sldId="272"/>
            <ac:picMk id="13" creationId="{9071D454-2E32-6373-3009-11D6B3A8CE1B}"/>
          </ac:picMkLst>
        </pc:picChg>
      </pc:sldChg>
      <pc:sldChg chg="addSp delSp modSp add or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2784300019" sldId="273"/>
        </pc:sldMkLst>
        <pc:spChg chg="mod">
          <ac:chgData name="GABRIEL DA SILVA RODRIGUES" userId="S::gabriel.rodrigues106@fatec.sp.gov.br::7b4025de-edde-432e-90c2-2848d66fa458" providerId="AD" clId="Web-{F56D04B8-BF98-5FF9-3B85-BF9F58E67EF1}" dt="2025-06-11T21:03:12.823" v="714" actId="20577"/>
          <ac:spMkLst>
            <pc:docMk/>
            <pc:sldMk cId="2784300019" sldId="273"/>
            <ac:spMk id="4" creationId="{C1D142CD-098B-77C3-ED7B-32186714D989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37:50.526" v="477" actId="20577"/>
          <ac:spMkLst>
            <pc:docMk/>
            <pc:sldMk cId="2784300019" sldId="273"/>
            <ac:spMk id="5" creationId="{E754AA0B-B0BF-3939-0CF7-4946DCBA734E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2:52.228" v="712" actId="20577"/>
          <ac:spMkLst>
            <pc:docMk/>
            <pc:sldMk cId="2784300019" sldId="273"/>
            <ac:spMk id="7" creationId="{D2F16931-A81F-C389-E8D8-1FB6347C8567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3:45.917" v="717" actId="20577"/>
          <ac:spMkLst>
            <pc:docMk/>
            <pc:sldMk cId="2784300019" sldId="273"/>
            <ac:spMk id="8" creationId="{0634504D-3A00-971D-4FC7-D515E9032908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2784300019" sldId="273"/>
            <ac:spMk id="9" creationId="{31EFC76A-94F5-F311-26AF-2D485399FF8C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20:16:24.754" v="604"/>
          <ac:spMkLst>
            <pc:docMk/>
            <pc:sldMk cId="2784300019" sldId="273"/>
            <ac:spMk id="9" creationId="{B1B1A395-0783-39D0-F2D8-8C2E01899D3B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2784300019" sldId="273"/>
            <ac:spMk id="10" creationId="{B2409ABA-A67A-5E30-689A-6FA8EFA0900B}"/>
          </ac:spMkLst>
        </pc:spChg>
        <pc:picChg chg="add mod modCrop">
          <ac:chgData name="GABRIEL DA SILVA RODRIGUES" userId="S::gabriel.rodrigues106@fatec.sp.gov.br::7b4025de-edde-432e-90c2-2848d66fa458" providerId="AD" clId="Web-{F56D04B8-BF98-5FF9-3B85-BF9F58E67EF1}" dt="2025-06-11T20:53:16.507" v="653" actId="14100"/>
          <ac:picMkLst>
            <pc:docMk/>
            <pc:sldMk cId="2784300019" sldId="273"/>
            <ac:picMk id="11" creationId="{28EA131E-E429-95FF-4ACA-2A9B06522616}"/>
          </ac:picMkLst>
        </pc:picChg>
        <pc:picChg chg="add mod modCrop">
          <ac:chgData name="GABRIEL DA SILVA RODRIGUES" userId="S::gabriel.rodrigues106@fatec.sp.gov.br::7b4025de-edde-432e-90c2-2848d66fa458" providerId="AD" clId="Web-{F56D04B8-BF98-5FF9-3B85-BF9F58E67EF1}" dt="2025-06-11T21:03:28.245" v="716" actId="1076"/>
          <ac:picMkLst>
            <pc:docMk/>
            <pc:sldMk cId="2784300019" sldId="273"/>
            <ac:picMk id="13" creationId="{D28BFD50-64E3-6C91-7E34-A6BE8BFF5B29}"/>
          </ac:picMkLst>
        </pc:picChg>
      </pc:sldChg>
      <pc:sldChg chg="addSp delSp modSp add replId">
        <pc:chgData name="GABRIEL DA SILVA RODRIGUES" userId="S::gabriel.rodrigues106@fatec.sp.gov.br::7b4025de-edde-432e-90c2-2848d66fa458" providerId="AD" clId="Web-{F56D04B8-BF98-5FF9-3B85-BF9F58E67EF1}" dt="2025-06-11T21:11:18.572" v="740"/>
        <pc:sldMkLst>
          <pc:docMk/>
          <pc:sldMk cId="4077501887" sldId="274"/>
        </pc:sldMkLst>
        <pc:spChg chg="mod">
          <ac:chgData name="GABRIEL DA SILVA RODRIGUES" userId="S::gabriel.rodrigues106@fatec.sp.gov.br::7b4025de-edde-432e-90c2-2848d66fa458" providerId="AD" clId="Web-{F56D04B8-BF98-5FF9-3B85-BF9F58E67EF1}" dt="2025-06-11T21:04:30.013" v="721" actId="20577"/>
          <ac:spMkLst>
            <pc:docMk/>
            <pc:sldMk cId="4077501887" sldId="274"/>
            <ac:spMk id="4" creationId="{82E0EE42-8860-48E6-4F9F-6D847C806FA2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38:06.324" v="478" actId="20577"/>
          <ac:spMkLst>
            <pc:docMk/>
            <pc:sldMk cId="4077501887" sldId="274"/>
            <ac:spMk id="5" creationId="{31FCE810-B69E-3492-2A21-8930319F1EC3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4:07.621" v="719" actId="20577"/>
          <ac:spMkLst>
            <pc:docMk/>
            <pc:sldMk cId="4077501887" sldId="274"/>
            <ac:spMk id="7" creationId="{628C6CAE-4DBA-E5DD-A6DE-229A99CA1952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04:47.748" v="722" actId="20577"/>
          <ac:spMkLst>
            <pc:docMk/>
            <pc:sldMk cId="4077501887" sldId="274"/>
            <ac:spMk id="8" creationId="{CCDC8B72-79F9-F95B-C7F8-CF5551D423F7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4077501887" sldId="274"/>
            <ac:spMk id="9" creationId="{2A4A24CB-2A08-F5F5-B6C4-987D21A1F4DD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20:16:31.723" v="607"/>
          <ac:spMkLst>
            <pc:docMk/>
            <pc:sldMk cId="4077501887" sldId="274"/>
            <ac:spMk id="9" creationId="{BAA9DFBE-4F38-B4DC-D250-4B3174237CA8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4077501887" sldId="274"/>
            <ac:spMk id="10" creationId="{3A26600D-6BE4-A4A0-16BD-363E53E4C3C5}"/>
          </ac:spMkLst>
        </pc:spChg>
        <pc:picChg chg="add mod modCrop">
          <ac:chgData name="GABRIEL DA SILVA RODRIGUES" userId="S::gabriel.rodrigues106@fatec.sp.gov.br::7b4025de-edde-432e-90c2-2848d66fa458" providerId="AD" clId="Web-{F56D04B8-BF98-5FF9-3B85-BF9F58E67EF1}" dt="2025-06-11T20:54:36.213" v="659" actId="1076"/>
          <ac:picMkLst>
            <pc:docMk/>
            <pc:sldMk cId="4077501887" sldId="274"/>
            <ac:picMk id="11" creationId="{D6436427-1428-505C-8979-D0C91B9BA1F5}"/>
          </ac:picMkLst>
        </pc:picChg>
        <pc:picChg chg="add mod modCrop">
          <ac:chgData name="GABRIEL DA SILVA RODRIGUES" userId="S::gabriel.rodrigues106@fatec.sp.gov.br::7b4025de-edde-432e-90c2-2848d66fa458" providerId="AD" clId="Web-{F56D04B8-BF98-5FF9-3B85-BF9F58E67EF1}" dt="2025-06-11T20:54:54.432" v="661"/>
          <ac:picMkLst>
            <pc:docMk/>
            <pc:sldMk cId="4077501887" sldId="274"/>
            <ac:picMk id="13" creationId="{BCB5A0A5-68CF-9123-A236-AED2CE2B101A}"/>
          </ac:picMkLst>
        </pc:picChg>
      </pc:sldChg>
      <pc:sldChg chg="addSp delSp modSp add ord replId">
        <pc:chgData name="GABRIEL DA SILVA RODRIGUES" userId="S::gabriel.rodrigues106@fatec.sp.gov.br::7b4025de-edde-432e-90c2-2848d66fa458" providerId="AD" clId="Web-{F56D04B8-BF98-5FF9-3B85-BF9F58E67EF1}" dt="2025-06-11T21:13:45.593" v="748" actId="1076"/>
        <pc:sldMkLst>
          <pc:docMk/>
          <pc:sldMk cId="924332617" sldId="275"/>
        </pc:sldMkLst>
        <pc:spChg chg="del">
          <ac:chgData name="GABRIEL DA SILVA RODRIGUES" userId="S::gabriel.rodrigues106@fatec.sp.gov.br::7b4025de-edde-432e-90c2-2848d66fa458" providerId="AD" clId="Web-{F56D04B8-BF98-5FF9-3B85-BF9F58E67EF1}" dt="2025-06-11T19:40:43.110" v="491"/>
          <ac:spMkLst>
            <pc:docMk/>
            <pc:sldMk cId="924332617" sldId="275"/>
            <ac:spMk id="2" creationId="{FD9355C9-E66C-EC1C-2FF4-1E3985304598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k cId="924332617" sldId="275"/>
            <ac:spMk id="4" creationId="{D0DBA1F2-2180-2174-3BE0-535A3E0035A2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40:43.110" v="490"/>
          <ac:spMkLst>
            <pc:docMk/>
            <pc:sldMk cId="924332617" sldId="275"/>
            <ac:spMk id="4" creationId="{F53CF33B-9681-F31B-2E3A-504F609567E1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40:18.718" v="487" actId="14100"/>
          <ac:spMkLst>
            <pc:docMk/>
            <pc:sldMk cId="924332617" sldId="275"/>
            <ac:spMk id="5" creationId="{8837CBBF-0D49-6CE7-08DF-C32A5CA7E935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41:24.142" v="505" actId="20577"/>
          <ac:spMkLst>
            <pc:docMk/>
            <pc:sldMk cId="924332617" sldId="275"/>
            <ac:spMk id="6" creationId="{6BBD4675-19D6-9981-7F0D-266051B006A4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9:41:39.174" v="506" actId="1076"/>
          <ac:spMkLst>
            <pc:docMk/>
            <pc:sldMk cId="924332617" sldId="275"/>
            <ac:spMk id="7" creationId="{77C7684E-D592-2AA8-E239-DA9ADCDDC90D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40:43.110" v="489"/>
          <ac:spMkLst>
            <pc:docMk/>
            <pc:sldMk cId="924332617" sldId="275"/>
            <ac:spMk id="8" creationId="{DECDA552-5BCB-5554-5E13-9B4D1783436C}"/>
          </ac:spMkLst>
        </pc:spChg>
        <pc:spChg chg="add mod">
          <ac:chgData name="GABRIEL DA SILVA RODRIGUES" userId="S::gabriel.rodrigues106@fatec.sp.gov.br::7b4025de-edde-432e-90c2-2848d66fa458" providerId="AD" clId="Web-{F56D04B8-BF98-5FF9-3B85-BF9F58E67EF1}" dt="2025-06-11T21:11:18.572" v="740"/>
          <ac:spMkLst>
            <pc:docMk/>
            <pc:sldMk cId="924332617" sldId="275"/>
            <ac:spMk id="8" creationId="{E0523806-A340-E796-B45E-7F130803B8A5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19:40:43.110" v="488"/>
          <ac:spMkLst>
            <pc:docMk/>
            <pc:sldMk cId="924332617" sldId="275"/>
            <ac:spMk id="9" creationId="{B280966A-A7D0-EC62-415D-7C040F9D2AE4}"/>
          </ac:spMkLst>
        </pc:spChg>
        <pc:picChg chg="add mod">
          <ac:chgData name="GABRIEL DA SILVA RODRIGUES" userId="S::gabriel.rodrigues106@fatec.sp.gov.br::7b4025de-edde-432e-90c2-2848d66fa458" providerId="AD" clId="Web-{F56D04B8-BF98-5FF9-3B85-BF9F58E67EF1}" dt="2025-06-11T21:13:45.593" v="748" actId="1076"/>
          <ac:picMkLst>
            <pc:docMk/>
            <pc:sldMk cId="924332617" sldId="275"/>
            <ac:picMk id="2" creationId="{639DC110-A0F5-0775-4E56-00B13937C03B}"/>
          </ac:picMkLst>
        </pc:picChg>
      </pc:sldChg>
      <pc:sldChg chg="delSp modSp add replId">
        <pc:chgData name="GABRIEL DA SILVA RODRIGUES" userId="S::gabriel.rodrigues106@fatec.sp.gov.br::7b4025de-edde-432e-90c2-2848d66fa458" providerId="AD" clId="Web-{F56D04B8-BF98-5FF9-3B85-BF9F58E67EF1}" dt="2025-06-11T21:34:31.710" v="762" actId="1076"/>
        <pc:sldMkLst>
          <pc:docMk/>
          <pc:sldMk cId="59765282" sldId="276"/>
        </pc:sldMkLst>
        <pc:spChg chg="mod">
          <ac:chgData name="GABRIEL DA SILVA RODRIGUES" userId="S::gabriel.rodrigues106@fatec.sp.gov.br::7b4025de-edde-432e-90c2-2848d66fa458" providerId="AD" clId="Web-{F56D04B8-BF98-5FF9-3B85-BF9F58E67EF1}" dt="2025-06-11T21:34:31.710" v="762" actId="1076"/>
          <ac:spMkLst>
            <pc:docMk/>
            <pc:sldMk cId="59765282" sldId="276"/>
            <ac:spMk id="3" creationId="{AFEA816F-45B7-A737-075A-52A4A7CEB38D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21:34:25.397" v="761"/>
          <ac:spMkLst>
            <pc:docMk/>
            <pc:sldMk cId="59765282" sldId="276"/>
            <ac:spMk id="4" creationId="{7F573BFC-6A57-98AC-1D6E-B8776FB656DC}"/>
          </ac:spMkLst>
        </pc:spChg>
      </pc:sldChg>
      <pc:sldChg chg="addSp delSp modSp add replId">
        <pc:chgData name="GABRIEL DA SILVA RODRIGUES" userId="S::gabriel.rodrigues106@fatec.sp.gov.br::7b4025de-edde-432e-90c2-2848d66fa458" providerId="AD" clId="Web-{F56D04B8-BF98-5FF9-3B85-BF9F58E67EF1}" dt="2025-06-11T21:40:07.984" v="821" actId="1076"/>
        <pc:sldMkLst>
          <pc:docMk/>
          <pc:sldMk cId="3609542549" sldId="277"/>
        </pc:sldMkLst>
        <pc:spChg chg="mod">
          <ac:chgData name="GABRIEL DA SILVA RODRIGUES" userId="S::gabriel.rodrigues106@fatec.sp.gov.br::7b4025de-edde-432e-90c2-2848d66fa458" providerId="AD" clId="Web-{F56D04B8-BF98-5FF9-3B85-BF9F58E67EF1}" dt="2025-06-11T21:36:46.651" v="813" actId="20577"/>
          <ac:spMkLst>
            <pc:docMk/>
            <pc:sldMk cId="3609542549" sldId="277"/>
            <ac:spMk id="2" creationId="{7D2B4EA3-C766-6E53-0E8B-5A5C2CAF5991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37:25.824" v="815" actId="20577"/>
          <ac:spMkLst>
            <pc:docMk/>
            <pc:sldMk cId="3609542549" sldId="277"/>
            <ac:spMk id="4" creationId="{1E3D5283-883E-D3C7-6B59-97C1C26D1FC4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35:13.836" v="772" actId="20577"/>
          <ac:spMkLst>
            <pc:docMk/>
            <pc:sldMk cId="3609542549" sldId="277"/>
            <ac:spMk id="5" creationId="{7E19C24C-DE63-9A12-454E-4885A8E8E995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35:32.305" v="779" actId="20577"/>
          <ac:spMkLst>
            <pc:docMk/>
            <pc:sldMk cId="3609542549" sldId="277"/>
            <ac:spMk id="6" creationId="{5E7F1285-E628-B6E3-146A-8109D8FE44BB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36:32.588" v="810" actId="20577"/>
          <ac:spMkLst>
            <pc:docMk/>
            <pc:sldMk cId="3609542549" sldId="277"/>
            <ac:spMk id="7" creationId="{21982D1B-E672-20E1-D4FA-DBA10B98FAA4}"/>
          </ac:spMkLst>
        </pc:spChg>
        <pc:spChg chg="del">
          <ac:chgData name="GABRIEL DA SILVA RODRIGUES" userId="S::gabriel.rodrigues106@fatec.sp.gov.br::7b4025de-edde-432e-90c2-2848d66fa458" providerId="AD" clId="Web-{F56D04B8-BF98-5FF9-3B85-BF9F58E67EF1}" dt="2025-06-11T21:37:49.856" v="818"/>
          <ac:spMkLst>
            <pc:docMk/>
            <pc:sldMk cId="3609542549" sldId="277"/>
            <ac:spMk id="8" creationId="{5E10B5C6-FA41-81C1-2BE8-AFCFB5857285}"/>
          </ac:spMkLst>
        </pc:spChg>
        <pc:picChg chg="del">
          <ac:chgData name="GABRIEL DA SILVA RODRIGUES" userId="S::gabriel.rodrigues106@fatec.sp.gov.br::7b4025de-edde-432e-90c2-2848d66fa458" providerId="AD" clId="Web-{F56D04B8-BF98-5FF9-3B85-BF9F58E67EF1}" dt="2025-06-11T21:37:49.856" v="817"/>
          <ac:picMkLst>
            <pc:docMk/>
            <pc:sldMk cId="3609542549" sldId="277"/>
            <ac:picMk id="11" creationId="{876126D3-5CAC-6341-7BA3-AE12D22B93FA}"/>
          </ac:picMkLst>
        </pc:picChg>
        <pc:picChg chg="add mod">
          <ac:chgData name="GABRIEL DA SILVA RODRIGUES" userId="S::gabriel.rodrigues106@fatec.sp.gov.br::7b4025de-edde-432e-90c2-2848d66fa458" providerId="AD" clId="Web-{F56D04B8-BF98-5FF9-3B85-BF9F58E67EF1}" dt="2025-06-11T21:40:07.984" v="821" actId="1076"/>
          <ac:picMkLst>
            <pc:docMk/>
            <pc:sldMk cId="3609542549" sldId="277"/>
            <ac:picMk id="12" creationId="{E2BFA114-8EC8-4FF4-B0CD-C4001DAC578F}"/>
          </ac:picMkLst>
        </pc:picChg>
        <pc:picChg chg="del">
          <ac:chgData name="GABRIEL DA SILVA RODRIGUES" userId="S::gabriel.rodrigues106@fatec.sp.gov.br::7b4025de-edde-432e-90c2-2848d66fa458" providerId="AD" clId="Web-{F56D04B8-BF98-5FF9-3B85-BF9F58E67EF1}" dt="2025-06-11T21:37:49.856" v="816"/>
          <ac:picMkLst>
            <pc:docMk/>
            <pc:sldMk cId="3609542549" sldId="277"/>
            <ac:picMk id="13" creationId="{ECC99A5A-C32C-733E-E655-49BE0BD869C3}"/>
          </ac:picMkLst>
        </pc:picChg>
      </pc:sldChg>
      <pc:sldMasterChg chg="modSp add del mod addSldLayout delSldLayout modSldLayout">
        <pc:chgData name="GABRIEL DA SILVA RODRIGUES" userId="S::gabriel.rodrigues106@fatec.sp.gov.br::7b4025de-edde-432e-90c2-2848d66fa458" providerId="AD" clId="Web-{F56D04B8-BF98-5FF9-3B85-BF9F58E67EF1}" dt="2025-06-11T21:11:48.542" v="746"/>
        <pc:sldMasterMkLst>
          <pc:docMk/>
          <pc:sldMasterMk cId="2675746937" sldId="2147483648"/>
        </pc:sldMasterMkLst>
        <pc:spChg chg="mod">
          <ac:chgData name="GABRIEL DA SILVA RODRIGUES" userId="S::gabriel.rodrigues106@fatec.sp.gov.br::7b4025de-edde-432e-90c2-2848d66fa458" providerId="AD" clId="Web-{F56D04B8-BF98-5FF9-3B85-BF9F58E67EF1}" dt="2025-06-11T17:37:38.671" v="10"/>
          <ac:spMkLst>
            <pc:docMk/>
            <pc:sldMasterMk cId="2675746937" sldId="2147483648"/>
            <ac:spMk id="2" creationId="{00000000-0000-0000-0000-000000000000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7:37:38.671" v="10"/>
          <ac:spMkLst>
            <pc:docMk/>
            <pc:sldMasterMk cId="2675746937" sldId="2147483648"/>
            <ac:spMk id="3" creationId="{00000000-0000-0000-0000-000000000000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7:37:38.671" v="10"/>
          <ac:spMkLst>
            <pc:docMk/>
            <pc:sldMasterMk cId="2675746937" sldId="2147483648"/>
            <ac:spMk id="4" creationId="{00000000-0000-0000-0000-000000000000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21:10:58.712" v="736"/>
          <ac:spMkLst>
            <pc:docMk/>
            <pc:sldMasterMk cId="2675746937" sldId="2147483648"/>
            <ac:spMk id="5" creationId="{00000000-0000-0000-0000-000000000000}"/>
          </ac:spMkLst>
        </pc:spChg>
        <pc:spChg chg="mod">
          <ac:chgData name="GABRIEL DA SILVA RODRIGUES" userId="S::gabriel.rodrigues106@fatec.sp.gov.br::7b4025de-edde-432e-90c2-2848d66fa458" providerId="AD" clId="Web-{F56D04B8-BF98-5FF9-3B85-BF9F58E67EF1}" dt="2025-06-11T17:37:38.671" v="10"/>
          <ac:spMkLst>
            <pc:docMk/>
            <pc:sldMasterMk cId="2675746937" sldId="2147483648"/>
            <ac:spMk id="6" creationId="{00000000-0000-0000-0000-000000000000}"/>
          </ac:spMkLst>
        </pc:sp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877683876" sldId="2147483649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877683876" sldId="2147483649"/>
              <ac:spMk id="2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877683876" sldId="2147483649"/>
              <ac:spMk id="3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877683876" sldId="2147483649"/>
              <ac:spMk id="5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314005268" sldId="2147483650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314005268" sldId="2147483650"/>
              <ac:spMk id="5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3781375764" sldId="2147483651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3781375764" sldId="2147483651"/>
              <ac:spMk id="2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3781375764" sldId="2147483651"/>
              <ac:spMk id="3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3781375764" sldId="2147483651"/>
              <ac:spMk id="5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2124613824" sldId="2147483652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124613824" sldId="2147483652"/>
              <ac:spMk id="3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124613824" sldId="2147483652"/>
              <ac:spMk id="4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2124613824" sldId="2147483652"/>
              <ac:spMk id="6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3694421058" sldId="2147483653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3694421058" sldId="2147483653"/>
              <ac:spMk id="2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3694421058" sldId="2147483653"/>
              <ac:spMk id="3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3694421058" sldId="2147483653"/>
              <ac:spMk id="4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3694421058" sldId="2147483653"/>
              <ac:spMk id="5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3694421058" sldId="2147483653"/>
              <ac:spMk id="6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3694421058" sldId="2147483653"/>
              <ac:spMk id="8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3108533492" sldId="2147483654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3108533492" sldId="2147483654"/>
              <ac:spMk id="4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578281579" sldId="2147483655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578281579" sldId="2147483655"/>
              <ac:spMk id="3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2217836567" sldId="2147483656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217836567" sldId="2147483656"/>
              <ac:spMk id="2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217836567" sldId="2147483656"/>
              <ac:spMk id="3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217836567" sldId="2147483656"/>
              <ac:spMk id="4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2217836567" sldId="2147483656"/>
              <ac:spMk id="6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2245566346" sldId="2147483657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245566346" sldId="2147483657"/>
              <ac:spMk id="2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245566346" sldId="2147483657"/>
              <ac:spMk id="3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2245566346" sldId="2147483657"/>
              <ac:spMk id="4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2245566346" sldId="2147483657"/>
              <ac:spMk id="6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746588027" sldId="2147483658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746588027" sldId="2147483658"/>
              <ac:spMk id="5" creationId="{00000000-0000-0000-0000-000000000000}"/>
            </ac:spMkLst>
          </pc:spChg>
        </pc:sldLayoutChg>
        <pc:sldLayoutChg chg="modSp add del mod">
          <pc:chgData name="GABRIEL DA SILVA RODRIGUES" userId="S::gabriel.rodrigues106@fatec.sp.gov.br::7b4025de-edde-432e-90c2-2848d66fa458" providerId="AD" clId="Web-{F56D04B8-BF98-5FF9-3B85-BF9F58E67EF1}" dt="2025-06-11T21:11:48.542" v="746"/>
          <pc:sldLayoutMkLst>
            <pc:docMk/>
            <pc:sldMasterMk cId="2675746937" sldId="2147483648"/>
            <pc:sldLayoutMk cId="1306397509" sldId="2147483659"/>
          </pc:sldLayoutMkLst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1306397509" sldId="2147483659"/>
              <ac:spMk id="2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17:37:38.671" v="10"/>
            <ac:spMkLst>
              <pc:docMk/>
              <pc:sldMasterMk cId="2675746937" sldId="2147483648"/>
              <pc:sldLayoutMk cId="1306397509" sldId="2147483659"/>
              <ac:spMk id="3" creationId="{00000000-0000-0000-0000-000000000000}"/>
            </ac:spMkLst>
          </pc:spChg>
          <pc:spChg chg="mod">
            <ac:chgData name="GABRIEL DA SILVA RODRIGUES" userId="S::gabriel.rodrigues106@fatec.sp.gov.br::7b4025de-edde-432e-90c2-2848d66fa458" providerId="AD" clId="Web-{F56D04B8-BF98-5FF9-3B85-BF9F58E67EF1}" dt="2025-06-11T21:10:58.712" v="736"/>
            <ac:spMkLst>
              <pc:docMk/>
              <pc:sldMasterMk cId="2675746937" sldId="2147483648"/>
              <pc:sldLayoutMk cId="1306397509" sldId="2147483659"/>
              <ac:spMk id="5" creationId="{00000000-0000-0000-0000-000000000000}"/>
            </ac:spMkLst>
          </pc:spChg>
        </pc:sldLayoutChg>
      </pc:sldMasterChg>
      <pc:sldMasterChg chg="add del addSldLayout delSldLayout modSldLayout">
        <pc:chgData name="GABRIEL DA SILVA RODRIGUES" userId="S::gabriel.rodrigues106@fatec.sp.gov.br::7b4025de-edde-432e-90c2-2848d66fa458" providerId="AD" clId="Web-{F56D04B8-BF98-5FF9-3B85-BF9F58E67EF1}" dt="2025-06-11T17:35:12.947" v="5"/>
        <pc:sldMasterMkLst>
          <pc:docMk/>
          <pc:sldMasterMk cId="62488610" sldId="2147483660"/>
        </pc:sldMasterMkLst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2121256642" sldId="2147483661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4192048152" sldId="2147483662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4161106213" sldId="2147483663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625363254" sldId="2147483664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2130499262" sldId="2147483665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3915593218" sldId="2147483666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3076623042" sldId="2147483667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4177216421" sldId="2147483668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477527596" sldId="2147483669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3914275584" sldId="2147483670"/>
          </pc:sldLayoutMkLst>
        </pc:sldLayoutChg>
        <pc:sldLayoutChg chg="add del mod replId">
          <pc:chgData name="GABRIEL DA SILVA RODRIGUES" userId="S::gabriel.rodrigues106@fatec.sp.gov.br::7b4025de-edde-432e-90c2-2848d66fa458" providerId="AD" clId="Web-{F56D04B8-BF98-5FF9-3B85-BF9F58E67EF1}" dt="2025-06-11T17:35:12.947" v="5"/>
          <pc:sldLayoutMkLst>
            <pc:docMk/>
            <pc:sldMasterMk cId="62488610" sldId="2147483660"/>
            <pc:sldLayoutMk cId="1546530619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0150" y="2095079"/>
            <a:ext cx="7200900" cy="4456854"/>
          </a:xfrm>
        </p:spPr>
        <p:txBody>
          <a:bodyPr anchor="b"/>
          <a:lstStyle>
            <a:lvl1pPr algn="ctr">
              <a:defRPr sz="1424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5"/>
          </a:xfrm>
        </p:spPr>
        <p:txBody>
          <a:bodyPr/>
          <a:lstStyle>
            <a:lvl1pPr marL="0" indent="0" algn="ctr">
              <a:buNone/>
              <a:defRPr sz="570"/>
            </a:lvl1pPr>
            <a:lvl2pPr marL="108496" indent="0" algn="ctr">
              <a:buNone/>
              <a:defRPr sz="475"/>
            </a:lvl2pPr>
            <a:lvl3pPr marL="216992" indent="0" algn="ctr">
              <a:buNone/>
              <a:defRPr sz="428"/>
            </a:lvl3pPr>
            <a:lvl4pPr marL="325487" indent="0" algn="ctr">
              <a:buNone/>
              <a:defRPr sz="380"/>
            </a:lvl4pPr>
            <a:lvl5pPr marL="433983" indent="0" algn="ctr">
              <a:buNone/>
              <a:defRPr sz="380"/>
            </a:lvl5pPr>
            <a:lvl6pPr marL="542478" indent="0" algn="ctr">
              <a:buNone/>
              <a:defRPr sz="380"/>
            </a:lvl6pPr>
            <a:lvl7pPr marL="650975" indent="0" algn="ctr">
              <a:buNone/>
              <a:defRPr sz="380"/>
            </a:lvl7pPr>
            <a:lvl8pPr marL="759470" indent="0" algn="ctr">
              <a:buNone/>
              <a:defRPr sz="380"/>
            </a:lvl8pPr>
            <a:lvl9pPr marL="867966" indent="0" algn="ctr">
              <a:buNone/>
              <a:defRPr sz="38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70860" y="681569"/>
            <a:ext cx="2070258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60083" y="681569"/>
            <a:ext cx="6090762" cy="1084876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5085" y="3191515"/>
            <a:ext cx="8281035" cy="5325109"/>
          </a:xfrm>
        </p:spPr>
        <p:txBody>
          <a:bodyPr anchor="b"/>
          <a:lstStyle>
            <a:lvl1pPr>
              <a:defRPr sz="1424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55085" y="8567003"/>
            <a:ext cx="8281035" cy="2800349"/>
          </a:xfrm>
        </p:spPr>
        <p:txBody>
          <a:bodyPr/>
          <a:lstStyle>
            <a:lvl1pPr marL="0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1pPr>
            <a:lvl2pPr marL="108496" indent="0">
              <a:buNone/>
              <a:defRPr sz="475">
                <a:solidFill>
                  <a:schemeClr val="tx1">
                    <a:tint val="82000"/>
                  </a:schemeClr>
                </a:solidFill>
              </a:defRPr>
            </a:lvl2pPr>
            <a:lvl3pPr marL="216992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3pPr>
            <a:lvl4pPr marL="325487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4pPr>
            <a:lvl5pPr marL="433983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5pPr>
            <a:lvl6pPr marL="542478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6pPr>
            <a:lvl7pPr marL="650975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7pPr>
            <a:lvl8pPr marL="759470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8pPr>
            <a:lvl9pPr marL="867966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4" y="681571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1336" y="3138173"/>
            <a:ext cx="4061757" cy="1537969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496" indent="0">
              <a:buNone/>
              <a:defRPr sz="475" b="1"/>
            </a:lvl2pPr>
            <a:lvl3pPr marL="216992" indent="0">
              <a:buNone/>
              <a:defRPr sz="428" b="1"/>
            </a:lvl3pPr>
            <a:lvl4pPr marL="325487" indent="0">
              <a:buNone/>
              <a:defRPr sz="380" b="1"/>
            </a:lvl4pPr>
            <a:lvl5pPr marL="433983" indent="0">
              <a:buNone/>
              <a:defRPr sz="380" b="1"/>
            </a:lvl5pPr>
            <a:lvl6pPr marL="542478" indent="0">
              <a:buNone/>
              <a:defRPr sz="380" b="1"/>
            </a:lvl6pPr>
            <a:lvl7pPr marL="650975" indent="0">
              <a:buNone/>
              <a:defRPr sz="380" b="1"/>
            </a:lvl7pPr>
            <a:lvl8pPr marL="759470" indent="0">
              <a:buNone/>
              <a:defRPr sz="380" b="1"/>
            </a:lvl8pPr>
            <a:lvl9pPr marL="867966" indent="0">
              <a:buNone/>
              <a:defRPr sz="38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61336" y="4676141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860610" y="3138173"/>
            <a:ext cx="4081760" cy="1537969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496" indent="0">
              <a:buNone/>
              <a:defRPr sz="475" b="1"/>
            </a:lvl2pPr>
            <a:lvl3pPr marL="216992" indent="0">
              <a:buNone/>
              <a:defRPr sz="428" b="1"/>
            </a:lvl3pPr>
            <a:lvl4pPr marL="325487" indent="0">
              <a:buNone/>
              <a:defRPr sz="380" b="1"/>
            </a:lvl4pPr>
            <a:lvl5pPr marL="433983" indent="0">
              <a:buNone/>
              <a:defRPr sz="380" b="1"/>
            </a:lvl5pPr>
            <a:lvl6pPr marL="542478" indent="0">
              <a:buNone/>
              <a:defRPr sz="380" b="1"/>
            </a:lvl6pPr>
            <a:lvl7pPr marL="650975" indent="0">
              <a:buNone/>
              <a:defRPr sz="380" b="1"/>
            </a:lvl7pPr>
            <a:lvl8pPr marL="759470" indent="0">
              <a:buNone/>
              <a:defRPr sz="380" b="1"/>
            </a:lvl8pPr>
            <a:lvl9pPr marL="867966" indent="0">
              <a:buNone/>
              <a:defRPr sz="38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860610" y="4676141"/>
            <a:ext cx="4081760" cy="687789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759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81762" y="1843198"/>
            <a:ext cx="4860608" cy="9097434"/>
          </a:xfrm>
        </p:spPr>
        <p:txBody>
          <a:bodyPr/>
          <a:lstStyle>
            <a:lvl1pPr>
              <a:defRPr sz="759"/>
            </a:lvl1pPr>
            <a:lvl2pPr>
              <a:defRPr sz="664"/>
            </a:lvl2pPr>
            <a:lvl3pPr>
              <a:defRPr sz="570"/>
            </a:lvl3pPr>
            <a:lvl4pPr>
              <a:defRPr sz="475"/>
            </a:lvl4pPr>
            <a:lvl5pPr>
              <a:defRPr sz="475"/>
            </a:lvl5pPr>
            <a:lvl6pPr>
              <a:defRPr sz="475"/>
            </a:lvl6pPr>
            <a:lvl7pPr>
              <a:defRPr sz="475"/>
            </a:lvl7pPr>
            <a:lvl8pPr>
              <a:defRPr sz="475"/>
            </a:lvl8pPr>
            <a:lvl9pPr>
              <a:defRPr sz="47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380"/>
            </a:lvl1pPr>
            <a:lvl2pPr marL="108496" indent="0">
              <a:buNone/>
              <a:defRPr sz="332"/>
            </a:lvl2pPr>
            <a:lvl3pPr marL="216992" indent="0">
              <a:buNone/>
              <a:defRPr sz="285"/>
            </a:lvl3pPr>
            <a:lvl4pPr marL="325487" indent="0">
              <a:buNone/>
              <a:defRPr sz="237"/>
            </a:lvl4pPr>
            <a:lvl5pPr marL="433983" indent="0">
              <a:buNone/>
              <a:defRPr sz="237"/>
            </a:lvl5pPr>
            <a:lvl6pPr marL="542478" indent="0">
              <a:buNone/>
              <a:defRPr sz="237"/>
            </a:lvl6pPr>
            <a:lvl7pPr marL="650975" indent="0">
              <a:buNone/>
              <a:defRPr sz="237"/>
            </a:lvl7pPr>
            <a:lvl8pPr marL="759470" indent="0">
              <a:buNone/>
              <a:defRPr sz="237"/>
            </a:lvl8pPr>
            <a:lvl9pPr marL="867966" indent="0">
              <a:buNone/>
              <a:defRPr sz="23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759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81762" y="1843198"/>
            <a:ext cx="4860608" cy="9097434"/>
          </a:xfrm>
        </p:spPr>
        <p:txBody>
          <a:bodyPr/>
          <a:lstStyle>
            <a:lvl1pPr marL="0" indent="0">
              <a:buNone/>
              <a:defRPr sz="759"/>
            </a:lvl1pPr>
            <a:lvl2pPr marL="108496" indent="0">
              <a:buNone/>
              <a:defRPr sz="664"/>
            </a:lvl2pPr>
            <a:lvl3pPr marL="216992" indent="0">
              <a:buNone/>
              <a:defRPr sz="570"/>
            </a:lvl3pPr>
            <a:lvl4pPr marL="325487" indent="0">
              <a:buNone/>
              <a:defRPr sz="475"/>
            </a:lvl4pPr>
            <a:lvl5pPr marL="433983" indent="0">
              <a:buNone/>
              <a:defRPr sz="475"/>
            </a:lvl5pPr>
            <a:lvl6pPr marL="542478" indent="0">
              <a:buNone/>
              <a:defRPr sz="475"/>
            </a:lvl6pPr>
            <a:lvl7pPr marL="650975" indent="0">
              <a:buNone/>
              <a:defRPr sz="475"/>
            </a:lvl7pPr>
            <a:lvl8pPr marL="759470" indent="0">
              <a:buNone/>
              <a:defRPr sz="475"/>
            </a:lvl8pPr>
            <a:lvl9pPr marL="867966" indent="0">
              <a:buNone/>
              <a:defRPr sz="47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61333" y="3840481"/>
            <a:ext cx="3096638" cy="7114964"/>
          </a:xfrm>
        </p:spPr>
        <p:txBody>
          <a:bodyPr/>
          <a:lstStyle>
            <a:lvl1pPr marL="0" indent="0">
              <a:buNone/>
              <a:defRPr sz="380"/>
            </a:lvl1pPr>
            <a:lvl2pPr marL="108496" indent="0">
              <a:buNone/>
              <a:defRPr sz="332"/>
            </a:lvl2pPr>
            <a:lvl3pPr marL="216992" indent="0">
              <a:buNone/>
              <a:defRPr sz="285"/>
            </a:lvl3pPr>
            <a:lvl4pPr marL="325487" indent="0">
              <a:buNone/>
              <a:defRPr sz="237"/>
            </a:lvl4pPr>
            <a:lvl5pPr marL="433983" indent="0">
              <a:buNone/>
              <a:defRPr sz="237"/>
            </a:lvl5pPr>
            <a:lvl6pPr marL="542478" indent="0">
              <a:buNone/>
              <a:defRPr sz="237"/>
            </a:lvl6pPr>
            <a:lvl7pPr marL="650975" indent="0">
              <a:buNone/>
              <a:defRPr sz="237"/>
            </a:lvl7pPr>
            <a:lvl8pPr marL="759470" indent="0">
              <a:buNone/>
              <a:defRPr sz="237"/>
            </a:lvl8pPr>
            <a:lvl9pPr marL="867966" indent="0">
              <a:buNone/>
              <a:defRPr sz="237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60085" y="681571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085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60083" y="11865192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80400" y="11865192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 Ascensão do CSS: O Código Desperta​ - Gabriel da Silva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80848" y="11865192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GabrielSilvaRodrigu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9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5DBB24B3-882D-D2BB-39B9-B53C5553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694" b="-92"/>
          <a:stretch>
            <a:fillRect/>
          </a:stretch>
        </p:blipFill>
        <p:spPr>
          <a:xfrm>
            <a:off x="-4482" y="0"/>
            <a:ext cx="9610174" cy="1283874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9403CD-89FB-F347-E5A9-27BBDED20792}"/>
              </a:ext>
            </a:extLst>
          </p:cNvPr>
          <p:cNvSpPr txBox="1"/>
          <p:nvPr/>
        </p:nvSpPr>
        <p:spPr>
          <a:xfrm>
            <a:off x="534953" y="380245"/>
            <a:ext cx="852383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Jumble"/>
                <a:ea typeface="+mn-lt"/>
                <a:cs typeface="+mn-lt"/>
              </a:rPr>
              <a:t>A Ascensão do CSS: O Código Desperta</a:t>
            </a:r>
            <a:endParaRPr lang="pt-BR" dirty="0">
              <a:solidFill>
                <a:schemeClr val="bg1"/>
              </a:solidFill>
              <a:latin typeface="Jumble"/>
              <a:ea typeface="Calibri"/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796105A-39C5-FAB1-9D7E-6C1771E09194}"/>
              </a:ext>
            </a:extLst>
          </p:cNvPr>
          <p:cNvSpPr txBox="1"/>
          <p:nvPr/>
        </p:nvSpPr>
        <p:spPr>
          <a:xfrm>
            <a:off x="3983690" y="11786347"/>
            <a:ext cx="16338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Impact"/>
              </a:rPr>
              <a:t>Gabriel da Silva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4EF93-A3A0-6CEA-A946-FA4ED85E8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6A0A7C2-5C33-0077-35F9-B85981F29FE4}"/>
              </a:ext>
            </a:extLst>
          </p:cNvPr>
          <p:cNvSpPr txBox="1"/>
          <p:nvPr/>
        </p:nvSpPr>
        <p:spPr>
          <a:xfrm>
            <a:off x="1060515" y="759689"/>
            <a:ext cx="63348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Seletor de Classe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2884DC-2086-8F93-D780-3FC99186ADF4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O que é?</a:t>
            </a:r>
            <a:endParaRPr lang="pt-BR" dirty="0"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2A771D-B13E-D7FD-5E83-DE8FF113835E}"/>
              </a:ext>
            </a:extLst>
          </p:cNvPr>
          <p:cNvSpPr txBox="1"/>
          <p:nvPr/>
        </p:nvSpPr>
        <p:spPr>
          <a:xfrm>
            <a:off x="1060514" y="3207052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Esse seletor estiliza elementos dentro de outro, independentemente da profundidade.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0201129-9BFA-6A96-6D81-D242D04F3770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4FDF47-5681-D1AD-6243-F2291F7E4CEC}"/>
              </a:ext>
            </a:extLst>
          </p:cNvPr>
          <p:cNvSpPr txBox="1"/>
          <p:nvPr/>
        </p:nvSpPr>
        <p:spPr>
          <a:xfrm>
            <a:off x="979832" y="5008958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Como usar?</a:t>
            </a:r>
            <a:endParaRPr lang="pt-BR" dirty="0">
              <a:latin typeface="Arial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4C5143-002C-8419-0ABE-3A758623EFA0}"/>
              </a:ext>
            </a:extLst>
          </p:cNvPr>
          <p:cNvSpPr txBox="1"/>
          <p:nvPr/>
        </p:nvSpPr>
        <p:spPr>
          <a:xfrm>
            <a:off x="1060513" y="5600628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Basta escrever os seletores separados por um espaço.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708643-8A04-1EA3-F391-FF7CB55B48F2}"/>
              </a:ext>
            </a:extLst>
          </p:cNvPr>
          <p:cNvSpPr txBox="1"/>
          <p:nvPr/>
        </p:nvSpPr>
        <p:spPr>
          <a:xfrm>
            <a:off x="1060514" y="7133593"/>
            <a:ext cx="633481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Exemplo: Estilizando links dentro de um menu</a:t>
            </a:r>
            <a:endParaRPr lang="pt-BR" dirty="0"/>
          </a:p>
        </p:txBody>
      </p:sp>
      <p:pic>
        <p:nvPicPr>
          <p:cNvPr id="11" name="Imagem 10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8A6D752-F7CA-B95D-300A-C5DC5350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22" r="33847" b="-1160"/>
          <a:stretch>
            <a:fillRect/>
          </a:stretch>
        </p:blipFill>
        <p:spPr>
          <a:xfrm>
            <a:off x="492380" y="8782506"/>
            <a:ext cx="5573305" cy="2477564"/>
          </a:xfrm>
          <a:prstGeom prst="rect">
            <a:avLst/>
          </a:prstGeom>
        </p:spPr>
      </p:pic>
      <p:pic>
        <p:nvPicPr>
          <p:cNvPr id="13" name="Imagem 1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9071D454-2E32-6373-3009-11D6B3A8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5" t="3890" r="16604" b="10985"/>
          <a:stretch>
            <a:fillRect/>
          </a:stretch>
        </p:blipFill>
        <p:spPr>
          <a:xfrm>
            <a:off x="4561322" y="8202092"/>
            <a:ext cx="3995039" cy="250245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77A3D93-8B9F-B3AE-613B-3A33CC05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C9192D-6630-176F-6032-53B84AE0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21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8C293D-CDED-2A13-B8BA-AADEFE7C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6F60209-87C0-096C-050D-A631F2F2F19D}"/>
              </a:ext>
            </a:extLst>
          </p:cNvPr>
          <p:cNvSpPr/>
          <p:nvPr/>
        </p:nvSpPr>
        <p:spPr>
          <a:xfrm>
            <a:off x="849808" y="1818686"/>
            <a:ext cx="7877907" cy="9163538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E8C842-C56C-9786-7039-64F8302A8A17}"/>
              </a:ext>
            </a:extLst>
          </p:cNvPr>
          <p:cNvSpPr txBox="1"/>
          <p:nvPr/>
        </p:nvSpPr>
        <p:spPr>
          <a:xfrm>
            <a:off x="3605879" y="5617652"/>
            <a:ext cx="239288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FFFFFF"/>
                </a:solidFill>
                <a:highlight>
                  <a:srgbClr val="00101F"/>
                </a:highlight>
                <a:latin typeface="Jumble"/>
              </a:rPr>
              <a:t>05.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50F4314-FE90-ED3B-12F9-00155E0F296F}"/>
              </a:ext>
            </a:extLst>
          </p:cNvPr>
          <p:cNvSpPr txBox="1"/>
          <p:nvPr/>
        </p:nvSpPr>
        <p:spPr>
          <a:xfrm>
            <a:off x="2369670" y="7601611"/>
            <a:ext cx="48370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Seletor Filho Direto (&gt;)</a:t>
            </a:r>
            <a:endParaRPr lang="pt-BR" sz="6000" dirty="0">
              <a:latin typeface="Impac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4DC6CE-A9DF-39D1-7493-5EB0822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DC280-8A14-AAFA-9ACD-A78DA57C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5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38B8-A4FF-B321-04A1-EAEEEDAB7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754AA0B-B0BF-3939-0CF7-4946DCBA734E}"/>
              </a:ext>
            </a:extLst>
          </p:cNvPr>
          <p:cNvSpPr txBox="1"/>
          <p:nvPr/>
        </p:nvSpPr>
        <p:spPr>
          <a:xfrm>
            <a:off x="1060515" y="759689"/>
            <a:ext cx="63348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Seletor Filho Direto (&gt;)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086BAA-635F-B717-BB40-7477A5C72E69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O que é?</a:t>
            </a:r>
            <a:endParaRPr lang="pt-BR" dirty="0"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F16931-A81F-C389-E8D8-1FB6347C8567}"/>
              </a:ext>
            </a:extLst>
          </p:cNvPr>
          <p:cNvSpPr txBox="1"/>
          <p:nvPr/>
        </p:nvSpPr>
        <p:spPr>
          <a:xfrm>
            <a:off x="1060514" y="3207052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Arial"/>
                <a:cs typeface="Arial"/>
              </a:rPr>
              <a:t>Estiliza somente os filhos imediatos de um elemento.</a:t>
            </a:r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E62336-C2E5-C7A6-EF60-E8CC9A4A38FD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1CD4AE5-FD6C-196A-11B3-B41AB782F040}"/>
              </a:ext>
            </a:extLst>
          </p:cNvPr>
          <p:cNvSpPr txBox="1"/>
          <p:nvPr/>
        </p:nvSpPr>
        <p:spPr>
          <a:xfrm>
            <a:off x="979832" y="5008958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Como usar?</a:t>
            </a:r>
            <a:endParaRPr lang="pt-BR" dirty="0">
              <a:latin typeface="Arial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D142CD-098B-77C3-ED7B-32186714D989}"/>
              </a:ext>
            </a:extLst>
          </p:cNvPr>
          <p:cNvSpPr txBox="1"/>
          <p:nvPr/>
        </p:nvSpPr>
        <p:spPr>
          <a:xfrm>
            <a:off x="1060513" y="5600628"/>
            <a:ext cx="6334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Arial"/>
                <a:cs typeface="Arial"/>
              </a:rPr>
              <a:t>Utilize &gt; entre os seletores.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34504D-3A00-971D-4FC7-D515E9032908}"/>
              </a:ext>
            </a:extLst>
          </p:cNvPr>
          <p:cNvSpPr txBox="1"/>
          <p:nvPr/>
        </p:nvSpPr>
        <p:spPr>
          <a:xfrm>
            <a:off x="1060514" y="7133593"/>
            <a:ext cx="633481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latin typeface="Arial Black"/>
                <a:ea typeface="+mn-lt"/>
                <a:cs typeface="+mn-lt"/>
              </a:rPr>
              <a:t>Exemplo: Destacando itens principais de uma lista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8EA131E-E429-95FF-4ACA-2A9B0652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2" t="13033" r="33967" b="-13033"/>
          <a:stretch>
            <a:fillRect/>
          </a:stretch>
        </p:blipFill>
        <p:spPr>
          <a:xfrm>
            <a:off x="475003" y="8648036"/>
            <a:ext cx="5158961" cy="2987046"/>
          </a:xfrm>
          <a:prstGeom prst="rect">
            <a:avLst/>
          </a:prstGeom>
        </p:spPr>
      </p:pic>
      <p:pic>
        <p:nvPicPr>
          <p:cNvPr id="13" name="Imagem 1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D28BFD50-64E3-6C91-7E34-A6BE8BFF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5" t="7310" r="15095" b="11818"/>
          <a:stretch>
            <a:fillRect/>
          </a:stretch>
        </p:blipFill>
        <p:spPr>
          <a:xfrm>
            <a:off x="4507534" y="8195703"/>
            <a:ext cx="4068293" cy="2377401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EFC76A-94F5-F311-26AF-2D485399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409ABA-A67A-5E30-689A-6FA8EFA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30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5C57E6-D473-C587-3DEB-44B41BD67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39CC2BA-8F79-685A-5D72-994C86F85735}"/>
              </a:ext>
            </a:extLst>
          </p:cNvPr>
          <p:cNvSpPr/>
          <p:nvPr/>
        </p:nvSpPr>
        <p:spPr>
          <a:xfrm>
            <a:off x="849808" y="1818686"/>
            <a:ext cx="7877907" cy="9163538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8614D6C-9279-CE8B-F5AB-F37CA7771D26}"/>
              </a:ext>
            </a:extLst>
          </p:cNvPr>
          <p:cNvSpPr txBox="1"/>
          <p:nvPr/>
        </p:nvSpPr>
        <p:spPr>
          <a:xfrm>
            <a:off x="3605879" y="5617652"/>
            <a:ext cx="2392887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FFFFFF"/>
                </a:solidFill>
                <a:highlight>
                  <a:srgbClr val="00101F"/>
                </a:highlight>
                <a:latin typeface="Jumble"/>
              </a:rPr>
              <a:t>06.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9266F5-4CC4-4FF4-2FFA-0D7A56C38F40}"/>
              </a:ext>
            </a:extLst>
          </p:cNvPr>
          <p:cNvSpPr txBox="1"/>
          <p:nvPr/>
        </p:nvSpPr>
        <p:spPr>
          <a:xfrm>
            <a:off x="2369670" y="7601611"/>
            <a:ext cx="48370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Seletor de Atributo</a:t>
            </a:r>
            <a:endParaRPr lang="pt-BR" sz="6000" dirty="0">
              <a:latin typeface="Impac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B775DA-49CB-BE1C-1974-FB88DC24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D515D-3039-E28E-C13F-003B06F4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98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3F0C-F1DC-72A8-E5EB-1CE4A5ED1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1FCE810-B69E-3492-2A21-8930319F1EC3}"/>
              </a:ext>
            </a:extLst>
          </p:cNvPr>
          <p:cNvSpPr txBox="1"/>
          <p:nvPr/>
        </p:nvSpPr>
        <p:spPr>
          <a:xfrm>
            <a:off x="1060515" y="759689"/>
            <a:ext cx="63348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Seletor de Atributo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3ADB57-BF30-D08D-A92C-E492802D58A3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O que é?</a:t>
            </a:r>
            <a:endParaRPr lang="pt-BR" dirty="0"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28C6CAE-4DBA-E5DD-A6DE-229A99CA1952}"/>
              </a:ext>
            </a:extLst>
          </p:cNvPr>
          <p:cNvSpPr txBox="1"/>
          <p:nvPr/>
        </p:nvSpPr>
        <p:spPr>
          <a:xfrm>
            <a:off x="1060514" y="3207052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Permite estilizar elementos com base nos atributos HTML.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59B38BA-D09C-185F-21B2-51677985EE95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6885D2-D7C6-C8D0-563A-FDAF4C22716B}"/>
              </a:ext>
            </a:extLst>
          </p:cNvPr>
          <p:cNvSpPr txBox="1"/>
          <p:nvPr/>
        </p:nvSpPr>
        <p:spPr>
          <a:xfrm>
            <a:off x="979832" y="5008958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Como usar?</a:t>
            </a:r>
            <a:endParaRPr lang="pt-BR" dirty="0">
              <a:latin typeface="Arial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E0EE42-8860-48E6-4F9F-6D847C806FA2}"/>
              </a:ext>
            </a:extLst>
          </p:cNvPr>
          <p:cNvSpPr txBox="1"/>
          <p:nvPr/>
        </p:nvSpPr>
        <p:spPr>
          <a:xfrm>
            <a:off x="1060513" y="5600628"/>
            <a:ext cx="6334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Use colchetes [] para definir o atributo.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DC8B72-79F9-F95B-C7F8-CF5551D423F7}"/>
              </a:ext>
            </a:extLst>
          </p:cNvPr>
          <p:cNvSpPr txBox="1"/>
          <p:nvPr/>
        </p:nvSpPr>
        <p:spPr>
          <a:xfrm>
            <a:off x="1060514" y="7133593"/>
            <a:ext cx="633481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Exemplo: Destacando campos obrigatórios</a:t>
            </a:r>
            <a:endParaRPr lang="pt-BR" dirty="0"/>
          </a:p>
        </p:txBody>
      </p:sp>
      <p:pic>
        <p:nvPicPr>
          <p:cNvPr id="11" name="Imagem 10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6436427-1428-505C-8979-D0C91B9B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7" t="13204" r="34917" b="23835"/>
          <a:stretch>
            <a:fillRect/>
          </a:stretch>
        </p:blipFill>
        <p:spPr>
          <a:xfrm>
            <a:off x="543166" y="9240127"/>
            <a:ext cx="5253285" cy="1918523"/>
          </a:xfrm>
          <a:prstGeom prst="rect">
            <a:avLst/>
          </a:prstGeom>
        </p:spPr>
      </p:pic>
      <p:pic>
        <p:nvPicPr>
          <p:cNvPr id="13" name="Imagem 12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BCB5A0A5-68CF-9123-A236-AED2CE2B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5" t="-310" r="7623" b="14545"/>
          <a:stretch>
            <a:fillRect/>
          </a:stretch>
        </p:blipFill>
        <p:spPr>
          <a:xfrm>
            <a:off x="4561322" y="8212314"/>
            <a:ext cx="4431014" cy="25212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4A24CB-2A08-F5F5-B6C4-987D21A1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26600D-6BE4-A4A0-16BD-363E53E4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0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5485B-641D-2C97-2034-D169B8689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0CE49F45-4488-FFF3-22A2-002055AC8805}"/>
              </a:ext>
            </a:extLst>
          </p:cNvPr>
          <p:cNvSpPr/>
          <p:nvPr/>
        </p:nvSpPr>
        <p:spPr>
          <a:xfrm>
            <a:off x="849808" y="1818686"/>
            <a:ext cx="7877907" cy="9163538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EA816F-45B7-A737-075A-52A4A7CEB38D}"/>
              </a:ext>
            </a:extLst>
          </p:cNvPr>
          <p:cNvSpPr txBox="1"/>
          <p:nvPr/>
        </p:nvSpPr>
        <p:spPr>
          <a:xfrm>
            <a:off x="2073834" y="5880388"/>
            <a:ext cx="542870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Agradecimentos</a:t>
            </a:r>
            <a:endParaRPr lang="pt-BR" sz="6000" dirty="0">
              <a:solidFill>
                <a:srgbClr val="FFFFFF"/>
              </a:solidFill>
              <a:latin typeface="Impac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7D9226-B3A3-AD4C-AA8E-4793AB05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1C3F-F16E-55C8-FA92-EFAEDFC9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6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213BC-823E-9731-9535-BFB98FED7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E19C24C-DE63-9A12-454E-4885A8E8E995}"/>
              </a:ext>
            </a:extLst>
          </p:cNvPr>
          <p:cNvSpPr txBox="1"/>
          <p:nvPr/>
        </p:nvSpPr>
        <p:spPr>
          <a:xfrm>
            <a:off x="1060515" y="759689"/>
            <a:ext cx="63348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Agradecimentos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7F1285-E628-B6E3-146A-8109D8FE44BB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</a:rPr>
              <a:t>Conteúdo: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1982D1B-E672-20E1-D4FA-DBA10B98FAA4}"/>
              </a:ext>
            </a:extLst>
          </p:cNvPr>
          <p:cNvSpPr txBox="1"/>
          <p:nvPr/>
        </p:nvSpPr>
        <p:spPr>
          <a:xfrm>
            <a:off x="1060514" y="3207052"/>
            <a:ext cx="6334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Conteúdo gerado por 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15BF3E1-6D3A-6C12-A670-FD20D0461062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D2B4EA3-C766-6E53-0E8B-5A5C2CAF5991}"/>
              </a:ext>
            </a:extLst>
          </p:cNvPr>
          <p:cNvSpPr txBox="1"/>
          <p:nvPr/>
        </p:nvSpPr>
        <p:spPr>
          <a:xfrm>
            <a:off x="979832" y="5008958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GitHub</a:t>
            </a:r>
            <a:endParaRPr lang="pt-BR" dirty="0">
              <a:latin typeface="Arial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3D5283-883E-D3C7-6B59-97C1C26D1FC4}"/>
              </a:ext>
            </a:extLst>
          </p:cNvPr>
          <p:cNvSpPr txBox="1"/>
          <p:nvPr/>
        </p:nvSpPr>
        <p:spPr>
          <a:xfrm>
            <a:off x="1060513" y="5600628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ea typeface="+mn-lt"/>
                <a:cs typeface="+mn-lt"/>
                <a:hlinkClick r:id="rId2"/>
              </a:rPr>
              <a:t>GabrielSilvaRodrigues (Gabriel da Silva Rodrigues)</a:t>
            </a:r>
            <a:endParaRPr lang="pt-BR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3F1063-7395-F793-98C9-37F3A0B6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C9460F-813E-304E-1DF3-5DD4AA4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16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2BFA114-8EC8-4FF4-B0CD-C4001DAC5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976" y="6947647"/>
            <a:ext cx="3747247" cy="38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4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F312E-3CE4-A637-A958-AAD39EFB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837CBBF-0D49-6CE7-08DF-C32A5CA7E935}"/>
              </a:ext>
            </a:extLst>
          </p:cNvPr>
          <p:cNvSpPr txBox="1"/>
          <p:nvPr/>
        </p:nvSpPr>
        <p:spPr>
          <a:xfrm>
            <a:off x="1006727" y="759689"/>
            <a:ext cx="636170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Guia Prático: Seletores CSS Essenciais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BD4675-19D6-9981-7F0D-266051B006A4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</a:rPr>
              <a:t>Conteúdo: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7C7684E-D592-2AA8-E239-DA9ADCDDC90D}"/>
              </a:ext>
            </a:extLst>
          </p:cNvPr>
          <p:cNvSpPr txBox="1"/>
          <p:nvPr/>
        </p:nvSpPr>
        <p:spPr>
          <a:xfrm>
            <a:off x="1060514" y="3906299"/>
            <a:ext cx="6334812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Arial"/>
                <a:cs typeface="Arial"/>
              </a:rPr>
              <a:t>O CSS é a base da estilização das páginas web. Com os seletores, podemos definir quais elementos recebem determinados estilos. Neste ebook, exploraremos os principais seletores de forma simples e objetiva, sempre com exemplos aplicáveis ao mundo real.</a:t>
            </a:r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FC13627-C5C3-A57E-9FC2-87D39F9AB1DD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O conteúdo gerado por IA pode estar incorreto.">
            <a:extLst>
              <a:ext uri="{FF2B5EF4-FFF2-40B4-BE49-F238E27FC236}">
                <a16:creationId xmlns:a16="http://schemas.microsoft.com/office/drawing/2014/main" id="{639DC110-A0F5-0775-4E56-00B13937C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36" y="7422776"/>
            <a:ext cx="2782129" cy="363070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BA1F2-2180-2174-3BE0-535A3E00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23806-A340-E796-B45E-7F130803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8BC9CBD-5150-FAE7-9ECA-8200561ACD25}"/>
              </a:ext>
            </a:extLst>
          </p:cNvPr>
          <p:cNvSpPr/>
          <p:nvPr/>
        </p:nvSpPr>
        <p:spPr>
          <a:xfrm>
            <a:off x="849808" y="1818686"/>
            <a:ext cx="7877907" cy="9163538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B375C61-BA2B-BBAF-C3E4-8CB6621D8E0E}"/>
              </a:ext>
            </a:extLst>
          </p:cNvPr>
          <p:cNvSpPr txBox="1"/>
          <p:nvPr/>
        </p:nvSpPr>
        <p:spPr>
          <a:xfrm>
            <a:off x="3740350" y="5617652"/>
            <a:ext cx="212394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FFFFFF"/>
                </a:solidFill>
                <a:highlight>
                  <a:srgbClr val="00101F"/>
                </a:highlight>
                <a:latin typeface="Jumble"/>
              </a:rPr>
              <a:t>01.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58C2F3-B644-1876-C255-34E5E85E6C60}"/>
              </a:ext>
            </a:extLst>
          </p:cNvPr>
          <p:cNvSpPr txBox="1"/>
          <p:nvPr/>
        </p:nvSpPr>
        <p:spPr>
          <a:xfrm>
            <a:off x="2369670" y="7601611"/>
            <a:ext cx="48370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Seletor de Elemento (</a:t>
            </a:r>
            <a:r>
              <a:rPr lang="pt-BR" sz="6000" dirty="0" err="1">
                <a:solidFill>
                  <a:srgbClr val="FFFFFF"/>
                </a:solidFill>
                <a:latin typeface="Impact"/>
                <a:ea typeface="+mn-lt"/>
                <a:cs typeface="+mn-lt"/>
              </a:rPr>
              <a:t>Tag</a:t>
            </a:r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)</a:t>
            </a:r>
            <a:endParaRPr lang="pt-BR" sz="6000" dirty="0">
              <a:latin typeface="Impac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51437F-778F-9379-A3FC-05EA36BD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C15B6A-AF4E-30BD-2415-940BB21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66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D81CD-B62E-A5D6-436B-7240C539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83736FD-A586-D958-7F8D-732CC942E37C}"/>
              </a:ext>
            </a:extLst>
          </p:cNvPr>
          <p:cNvSpPr txBox="1"/>
          <p:nvPr/>
        </p:nvSpPr>
        <p:spPr>
          <a:xfrm>
            <a:off x="1006727" y="759689"/>
            <a:ext cx="636170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Seletor de Elemento (</a:t>
            </a:r>
            <a:r>
              <a:rPr lang="pt-BR" sz="4000" dirty="0" err="1">
                <a:latin typeface="Jumble"/>
              </a:rPr>
              <a:t>Tag</a:t>
            </a:r>
            <a:r>
              <a:rPr lang="pt-BR" sz="4000" dirty="0">
                <a:latin typeface="Jumble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C503AD8-6444-C49C-A064-49E168F392BB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O que é?</a:t>
            </a:r>
            <a:endParaRPr lang="pt-BR" dirty="0"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E339A4-E414-FC65-A957-C1665C0A2A17}"/>
              </a:ext>
            </a:extLst>
          </p:cNvPr>
          <p:cNvSpPr txBox="1"/>
          <p:nvPr/>
        </p:nvSpPr>
        <p:spPr>
          <a:xfrm>
            <a:off x="1060514" y="3207052"/>
            <a:ext cx="63348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Esse é o seletor mais básico do CSS. Ele aplica estilos a todos os elementos de uma mesma </a:t>
            </a:r>
            <a:r>
              <a:rPr lang="pt-BR" sz="2400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FCE339E-7BCC-0F31-B719-B64E556B7467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A566C9-4F6C-2DE5-2E46-0B149AD6B47C}"/>
              </a:ext>
            </a:extLst>
          </p:cNvPr>
          <p:cNvSpPr txBox="1"/>
          <p:nvPr/>
        </p:nvSpPr>
        <p:spPr>
          <a:xfrm>
            <a:off x="979832" y="5008958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Como usar?</a:t>
            </a:r>
            <a:endParaRPr lang="pt-BR" dirty="0">
              <a:latin typeface="Arial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AF5D94-BBB6-1BEC-1B4F-022E1F1F8A06}"/>
              </a:ext>
            </a:extLst>
          </p:cNvPr>
          <p:cNvSpPr txBox="1"/>
          <p:nvPr/>
        </p:nvSpPr>
        <p:spPr>
          <a:xfrm>
            <a:off x="1060513" y="5600628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No CSS, basta escrever o nome da </a:t>
            </a:r>
            <a:r>
              <a:rPr lang="pt-BR" sz="2400" dirty="0" err="1">
                <a:latin typeface="Arial"/>
                <a:cs typeface="Arial"/>
              </a:rPr>
              <a:t>tag</a:t>
            </a:r>
            <a:r>
              <a:rPr lang="pt-BR" sz="2400" dirty="0">
                <a:latin typeface="Arial"/>
                <a:cs typeface="Arial"/>
              </a:rPr>
              <a:t> diretamente.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0E6202-0684-9784-9F1F-776FB61ED66D}"/>
              </a:ext>
            </a:extLst>
          </p:cNvPr>
          <p:cNvSpPr txBox="1"/>
          <p:nvPr/>
        </p:nvSpPr>
        <p:spPr>
          <a:xfrm>
            <a:off x="1060514" y="7133593"/>
            <a:ext cx="633481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Exemplo: Estilizando todos os parágrafos</a:t>
            </a:r>
            <a:endParaRPr lang="pt-BR" dirty="0"/>
          </a:p>
        </p:txBody>
      </p:sp>
      <p:pic>
        <p:nvPicPr>
          <p:cNvPr id="15" name="Imagem 14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429B684A-2A0F-C7D8-3E2C-DA16F6BEE8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27" t="21881" r="6296" b="18365"/>
          <a:stretch>
            <a:fillRect/>
          </a:stretch>
        </p:blipFill>
        <p:spPr>
          <a:xfrm>
            <a:off x="492380" y="8782506"/>
            <a:ext cx="5408256" cy="2449162"/>
          </a:xfrm>
          <a:prstGeom prst="rect">
            <a:avLst/>
          </a:prstGeom>
        </p:spPr>
      </p:pic>
      <p:pic>
        <p:nvPicPr>
          <p:cNvPr id="17" name="Imagem 1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A46E8163-96CB-EC0E-D24A-96AE5CA51C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23" t="15643" r="37624" b="21471"/>
          <a:stretch>
            <a:fillRect/>
          </a:stretch>
        </p:blipFill>
        <p:spPr>
          <a:xfrm>
            <a:off x="5341251" y="8732476"/>
            <a:ext cx="3775859" cy="2213579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0603F2-7B80-A798-06C8-C2B5F8F9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522C1D-9C45-94BF-1167-E2AEBFEF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0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B26BB-B1A4-E5B4-29FA-FF1E91178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C01D3A9-F64C-EDBA-6C26-814D067ED1AE}"/>
              </a:ext>
            </a:extLst>
          </p:cNvPr>
          <p:cNvSpPr/>
          <p:nvPr/>
        </p:nvSpPr>
        <p:spPr>
          <a:xfrm>
            <a:off x="849808" y="1818686"/>
            <a:ext cx="7877907" cy="9163538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DA57B4-618E-4BC4-DB63-23C349F42B70}"/>
              </a:ext>
            </a:extLst>
          </p:cNvPr>
          <p:cNvSpPr txBox="1"/>
          <p:nvPr/>
        </p:nvSpPr>
        <p:spPr>
          <a:xfrm>
            <a:off x="3605879" y="5617652"/>
            <a:ext cx="236599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FFFFFF"/>
                </a:solidFill>
                <a:highlight>
                  <a:srgbClr val="00101F"/>
                </a:highlight>
                <a:latin typeface="Jumble"/>
              </a:rPr>
              <a:t>02.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F08E89-E3FB-0F75-7D62-A98669E86369}"/>
              </a:ext>
            </a:extLst>
          </p:cNvPr>
          <p:cNvSpPr txBox="1"/>
          <p:nvPr/>
        </p:nvSpPr>
        <p:spPr>
          <a:xfrm>
            <a:off x="2369670" y="7601611"/>
            <a:ext cx="483703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Seletor de ID</a:t>
            </a:r>
            <a:endParaRPr lang="pt-BR" sz="6000">
              <a:latin typeface="Impact"/>
              <a:ea typeface="Calibri"/>
              <a:cs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89C9A3-B69A-1202-C43A-CB0B16EF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8B6CDC-5E51-97F8-691C-C6F2E41F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42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D17A1-DC24-9018-B6FA-A07F3238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23827FA-893C-5B15-3379-CECFF6DAA09F}"/>
              </a:ext>
            </a:extLst>
          </p:cNvPr>
          <p:cNvSpPr txBox="1"/>
          <p:nvPr/>
        </p:nvSpPr>
        <p:spPr>
          <a:xfrm>
            <a:off x="1060515" y="759689"/>
            <a:ext cx="63348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Seletor de ID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2B5DAC-B831-E1E3-4659-E502BFC81692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O que é?</a:t>
            </a:r>
            <a:endParaRPr lang="pt-BR" dirty="0"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9A75D7-5709-EAFE-8CB9-BC6D9EF57415}"/>
              </a:ext>
            </a:extLst>
          </p:cNvPr>
          <p:cNvSpPr txBox="1"/>
          <p:nvPr/>
        </p:nvSpPr>
        <p:spPr>
          <a:xfrm>
            <a:off x="1060514" y="3207052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O ID é usado para estilizar um único elemento. No CSS, é precedido por #.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786DD6-E053-D320-AA95-163575CB08D9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7DE8A2-7210-62C1-2D02-550F68D17000}"/>
              </a:ext>
            </a:extLst>
          </p:cNvPr>
          <p:cNvSpPr txBox="1"/>
          <p:nvPr/>
        </p:nvSpPr>
        <p:spPr>
          <a:xfrm>
            <a:off x="979832" y="5008958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Como usar?</a:t>
            </a:r>
            <a:endParaRPr lang="pt-BR" dirty="0">
              <a:latin typeface="Arial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9A12A9A-FC2B-6ECD-B315-A6A2FCB70667}"/>
              </a:ext>
            </a:extLst>
          </p:cNvPr>
          <p:cNvSpPr txBox="1"/>
          <p:nvPr/>
        </p:nvSpPr>
        <p:spPr>
          <a:xfrm>
            <a:off x="1060513" y="5600628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Aplique um ID ao elemento no HTML e estilize no CSS com #.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71804C-B260-5799-E248-01116DD862B9}"/>
              </a:ext>
            </a:extLst>
          </p:cNvPr>
          <p:cNvSpPr txBox="1"/>
          <p:nvPr/>
        </p:nvSpPr>
        <p:spPr>
          <a:xfrm>
            <a:off x="1060514" y="7133593"/>
            <a:ext cx="633481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Exemplo: Destacando um título</a:t>
            </a:r>
            <a:endParaRPr lang="pt-BR" dirty="0"/>
          </a:p>
        </p:txBody>
      </p:sp>
      <p:pic>
        <p:nvPicPr>
          <p:cNvPr id="15" name="Imagem 14" descr="Uma imagem contendo Aplicativo&#10;&#10;O conteúdo gerado por IA pode estar incorreto.">
            <a:extLst>
              <a:ext uri="{FF2B5EF4-FFF2-40B4-BE49-F238E27FC236}">
                <a16:creationId xmlns:a16="http://schemas.microsoft.com/office/drawing/2014/main" id="{FEC350B1-E9A6-DD61-A652-DBBAACD9D7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94" r="15623" b="3563"/>
          <a:stretch>
            <a:fillRect/>
          </a:stretch>
        </p:blipFill>
        <p:spPr>
          <a:xfrm>
            <a:off x="4561322" y="8212314"/>
            <a:ext cx="4002876" cy="2615690"/>
          </a:xfrm>
          <a:prstGeom prst="rect">
            <a:avLst/>
          </a:prstGeom>
        </p:spPr>
      </p:pic>
      <p:pic>
        <p:nvPicPr>
          <p:cNvPr id="16" name="Imagem 1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B553F1C9-F4F4-EAE8-4167-60498E7E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" r="35347" b="-2500"/>
          <a:stretch>
            <a:fillRect/>
          </a:stretch>
        </p:blipFill>
        <p:spPr>
          <a:xfrm>
            <a:off x="976994" y="8854220"/>
            <a:ext cx="4790215" cy="111780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33AD6C-5DE5-A253-BB22-CC65386E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4E5C69-6FD9-CE14-9A4F-A43642FC1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6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F8253-3CE7-6534-AFE5-C33634A70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BDB3620-E64E-1DCD-1A27-1988BC8380E6}"/>
              </a:ext>
            </a:extLst>
          </p:cNvPr>
          <p:cNvSpPr/>
          <p:nvPr/>
        </p:nvSpPr>
        <p:spPr>
          <a:xfrm>
            <a:off x="849808" y="1818686"/>
            <a:ext cx="7877907" cy="9163538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32D6DD4-EE0F-5BB9-E754-CB53DEE4E06D}"/>
              </a:ext>
            </a:extLst>
          </p:cNvPr>
          <p:cNvSpPr txBox="1"/>
          <p:nvPr/>
        </p:nvSpPr>
        <p:spPr>
          <a:xfrm>
            <a:off x="3632774" y="5617652"/>
            <a:ext cx="233909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FFFFFF"/>
                </a:solidFill>
                <a:highlight>
                  <a:srgbClr val="00101F"/>
                </a:highlight>
                <a:latin typeface="Jumble"/>
              </a:rPr>
              <a:t>03.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32016D-C463-3284-536F-76F9F77DF588}"/>
              </a:ext>
            </a:extLst>
          </p:cNvPr>
          <p:cNvSpPr txBox="1"/>
          <p:nvPr/>
        </p:nvSpPr>
        <p:spPr>
          <a:xfrm>
            <a:off x="2369670" y="7601611"/>
            <a:ext cx="483703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Seletor de Classe</a:t>
            </a:r>
            <a:endParaRPr lang="pt-BR" sz="6000" dirty="0">
              <a:latin typeface="Impac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E2A2C6-C716-37FA-47B2-5640C8AC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63508-E00E-7569-093B-819BC3CC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4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69ABB-F373-B16D-E847-60BCC9C50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F1EA750-BA90-32D8-984D-979F70F2DE08}"/>
              </a:ext>
            </a:extLst>
          </p:cNvPr>
          <p:cNvSpPr txBox="1"/>
          <p:nvPr/>
        </p:nvSpPr>
        <p:spPr>
          <a:xfrm>
            <a:off x="1060515" y="759689"/>
            <a:ext cx="63348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000" dirty="0">
                <a:latin typeface="Jumble"/>
              </a:rPr>
              <a:t>Seletor de Classe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80ABA6-5E1E-95B9-BB08-54C5BEFAA270}"/>
              </a:ext>
            </a:extLst>
          </p:cNvPr>
          <p:cNvSpPr txBox="1"/>
          <p:nvPr/>
        </p:nvSpPr>
        <p:spPr>
          <a:xfrm>
            <a:off x="1060514" y="2615382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O que é?</a:t>
            </a:r>
            <a:endParaRPr lang="pt-BR" dirty="0">
              <a:latin typeface="Arial Black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012DB2-3B77-3550-3A16-886677B0F20A}"/>
              </a:ext>
            </a:extLst>
          </p:cNvPr>
          <p:cNvSpPr txBox="1"/>
          <p:nvPr/>
        </p:nvSpPr>
        <p:spPr>
          <a:xfrm>
            <a:off x="1060514" y="3207052"/>
            <a:ext cx="633481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dirty="0">
                <a:latin typeface="Arial"/>
                <a:cs typeface="Arial"/>
              </a:rPr>
              <a:t>A classe pode ser aplicada a vários elementos, permitindo reutilização de estilos.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F554347-BB13-D97E-1816-DC26FD187BA1}"/>
              </a:ext>
            </a:extLst>
          </p:cNvPr>
          <p:cNvSpPr/>
          <p:nvPr/>
        </p:nvSpPr>
        <p:spPr>
          <a:xfrm>
            <a:off x="876702" y="-10114"/>
            <a:ext cx="186190" cy="1525609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7CBC0F-1640-B265-CAD7-10F6DF52FC39}"/>
              </a:ext>
            </a:extLst>
          </p:cNvPr>
          <p:cNvSpPr txBox="1"/>
          <p:nvPr/>
        </p:nvSpPr>
        <p:spPr>
          <a:xfrm>
            <a:off x="979832" y="5008958"/>
            <a:ext cx="63348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 dirty="0">
                <a:latin typeface="Arial Black"/>
                <a:ea typeface="+mn-lt"/>
                <a:cs typeface="+mn-lt"/>
              </a:rPr>
              <a:t>Como usar?</a:t>
            </a:r>
            <a:endParaRPr lang="pt-BR" dirty="0">
              <a:latin typeface="Arial Black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F361285-6A3D-4DDD-0F5E-5643AC15854C}"/>
              </a:ext>
            </a:extLst>
          </p:cNvPr>
          <p:cNvSpPr txBox="1"/>
          <p:nvPr/>
        </p:nvSpPr>
        <p:spPr>
          <a:xfrm>
            <a:off x="1060513" y="5600628"/>
            <a:ext cx="633481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>
                <a:latin typeface="Arial"/>
                <a:ea typeface="+mn-lt"/>
                <a:cs typeface="Arial"/>
              </a:rPr>
              <a:t>Use . no CSS antes do nome da classe.</a:t>
            </a:r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1E4596-4476-49A8-6118-66E408E7A130}"/>
              </a:ext>
            </a:extLst>
          </p:cNvPr>
          <p:cNvSpPr txBox="1"/>
          <p:nvPr/>
        </p:nvSpPr>
        <p:spPr>
          <a:xfrm>
            <a:off x="1060514" y="7133593"/>
            <a:ext cx="633481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200">
                <a:latin typeface="Arial Black"/>
                <a:ea typeface="+mn-lt"/>
                <a:cs typeface="+mn-lt"/>
              </a:rPr>
              <a:t>Exemplo: Criando botões personalizados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8E5ECD7-00D9-1738-913A-56378548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5755" r="35666" b="-3956"/>
          <a:stretch>
            <a:fillRect/>
          </a:stretch>
        </p:blipFill>
        <p:spPr>
          <a:xfrm>
            <a:off x="868898" y="8809399"/>
            <a:ext cx="5128184" cy="1799490"/>
          </a:xfrm>
          <a:prstGeom prst="rect">
            <a:avLst/>
          </a:prstGeom>
        </p:spPr>
      </p:pic>
      <p:pic>
        <p:nvPicPr>
          <p:cNvPr id="13" name="Imagem 12" descr="Texto&#10;&#10;O conteúdo gerado por IA pode estar incorreto.">
            <a:extLst>
              <a:ext uri="{FF2B5EF4-FFF2-40B4-BE49-F238E27FC236}">
                <a16:creationId xmlns:a16="http://schemas.microsoft.com/office/drawing/2014/main" id="{E9B1D371-237C-3498-EC2F-93DAAD36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315" t="-770" r="18232" b="3670"/>
          <a:stretch>
            <a:fillRect/>
          </a:stretch>
        </p:blipFill>
        <p:spPr>
          <a:xfrm>
            <a:off x="4507534" y="8216632"/>
            <a:ext cx="4130574" cy="2854486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AEC6F2-27DE-C618-66B5-ABB61D2C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5BA2A4-8B4F-CACF-11BB-6B6B48A6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07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0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2C4C25-215D-2F9A-E5A9-022743F5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982F1E8-B459-7E07-6122-9B1F1FAB5BD3}"/>
              </a:ext>
            </a:extLst>
          </p:cNvPr>
          <p:cNvSpPr/>
          <p:nvPr/>
        </p:nvSpPr>
        <p:spPr>
          <a:xfrm>
            <a:off x="849808" y="1818686"/>
            <a:ext cx="7877907" cy="9163538"/>
          </a:xfrm>
          <a:prstGeom prst="rect">
            <a:avLst/>
          </a:prstGeom>
          <a:solidFill>
            <a:srgbClr val="00101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94DF06-D4F2-391A-6A22-45BB6005DAB0}"/>
              </a:ext>
            </a:extLst>
          </p:cNvPr>
          <p:cNvSpPr txBox="1"/>
          <p:nvPr/>
        </p:nvSpPr>
        <p:spPr>
          <a:xfrm>
            <a:off x="3632774" y="5617652"/>
            <a:ext cx="23122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9600" dirty="0">
                <a:solidFill>
                  <a:srgbClr val="FFFFFF"/>
                </a:solidFill>
                <a:highlight>
                  <a:srgbClr val="00101F"/>
                </a:highlight>
                <a:latin typeface="Jumble"/>
              </a:rPr>
              <a:t>04.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41006B-E5C1-B938-E217-A4F79E3D20DB}"/>
              </a:ext>
            </a:extLst>
          </p:cNvPr>
          <p:cNvSpPr txBox="1"/>
          <p:nvPr/>
        </p:nvSpPr>
        <p:spPr>
          <a:xfrm>
            <a:off x="2369670" y="7601611"/>
            <a:ext cx="483703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6000" dirty="0">
                <a:solidFill>
                  <a:srgbClr val="FFFFFF"/>
                </a:solidFill>
                <a:latin typeface="Impact"/>
                <a:ea typeface="+mn-lt"/>
                <a:cs typeface="+mn-lt"/>
              </a:rPr>
              <a:t>Seletor Descendente (Espaço)</a:t>
            </a:r>
            <a:endParaRPr lang="pt-BR" sz="6000" dirty="0">
              <a:latin typeface="Impac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BB142E-7B5A-8DD8-8F0B-FBB194C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CSS: O Código Desperta​ - Gabriel da Silva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D6C6-C990-885B-70A6-F398153E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318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A3 Paper (297x420 mm)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523</cp:revision>
  <dcterms:created xsi:type="dcterms:W3CDTF">2025-06-11T17:20:19Z</dcterms:created>
  <dcterms:modified xsi:type="dcterms:W3CDTF">2025-06-11T21:40:10Z</dcterms:modified>
</cp:coreProperties>
</file>