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cap="flat" cmpd="thinThick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eño personalizado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609629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" name="Shape 58"/>
          <p:cNvGrpSpPr/>
          <p:nvPr/>
        </p:nvGrpSpPr>
        <p:grpSpPr>
          <a:xfrm>
            <a:off x="6096350" y="0"/>
            <a:ext cx="3047700" cy="431399"/>
            <a:chOff x="6096400" y="0"/>
            <a:chExt cx="3047700" cy="431399"/>
          </a:xfrm>
        </p:grpSpPr>
        <p:sp>
          <p:nvSpPr>
            <p:cNvPr id="59" name="Shape 59"/>
            <p:cNvSpPr/>
            <p:nvPr/>
          </p:nvSpPr>
          <p:spPr>
            <a:xfrm>
              <a:off x="6096400" y="0"/>
              <a:ext cx="3047700" cy="215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096400" y="215699"/>
              <a:ext cx="3047700" cy="2157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096400" y="215702"/>
              <a:ext cx="3047700" cy="558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6293125" y="754675"/>
            <a:ext cx="2665500" cy="3626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68" name="Shape 68"/>
          <p:cNvPicPr preferRelativeResize="0"/>
          <p:nvPr/>
        </p:nvPicPr>
        <p:blipFill rotWithShape="1">
          <a:blip r:embed="rId3">
            <a:alphaModFix/>
          </a:blip>
          <a:srcRect b="25080" l="0" r="0" t="25076"/>
          <a:stretch/>
        </p:blipFill>
        <p:spPr>
          <a:xfrm>
            <a:off x="-25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6006575" y="754675"/>
            <a:ext cx="3137400" cy="362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Reproductor de </a:t>
            </a:r>
            <a:r>
              <a:rPr lang="es"/>
              <a:t>Música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Gastar Group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Gasparini, Roman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Tarres, Martin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125" name="Shape 125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Patrones de Diseño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Observer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0" y="822687"/>
            <a:ext cx="4616024" cy="34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15550" y="3613700"/>
            <a:ext cx="4067400" cy="14958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0" y="2429562"/>
            <a:ext cx="34575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91850" y="2112500"/>
            <a:ext cx="4067400" cy="1430100"/>
          </a:xfrm>
          <a:prstGeom prst="rect">
            <a:avLst/>
          </a:prstGeom>
          <a:noFill/>
          <a:ln cap="flat" cmpd="sng" w="1905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2" y="800425"/>
            <a:ext cx="4505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00" y="3899137"/>
            <a:ext cx="32766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8700" y="960000"/>
            <a:ext cx="4777050" cy="40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366550" y="393625"/>
            <a:ext cx="3188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observador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70575" y="183700"/>
            <a:ext cx="2808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controlador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77075" y="3488925"/>
            <a:ext cx="3608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Metodo update dentro de vistaPrincipal</a:t>
            </a:r>
          </a:p>
        </p:txBody>
      </p:sp>
      <p:sp>
        <p:nvSpPr>
          <p:cNvPr id="146" name="Shape 146"/>
          <p:cNvSpPr/>
          <p:nvPr/>
        </p:nvSpPr>
        <p:spPr>
          <a:xfrm>
            <a:off x="4513675" y="183700"/>
            <a:ext cx="4572075" cy="49258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>
            <a:off x="1679525" y="564175"/>
            <a:ext cx="33591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 flipH="1">
            <a:off x="3083550" y="622275"/>
            <a:ext cx="2230500" cy="15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flipH="1">
            <a:off x="3450975" y="682300"/>
            <a:ext cx="1981200" cy="30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80287" y="2041425"/>
            <a:ext cx="4137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Metodo update dentro de VistaListaReproduccion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3148975" y="2860275"/>
            <a:ext cx="14172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 flipH="1">
            <a:off x="3253950" y="3516475"/>
            <a:ext cx="14172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/>
          <p:nvPr/>
        </p:nvSpPr>
        <p:spPr>
          <a:xfrm>
            <a:off x="27650" y="118100"/>
            <a:ext cx="4243200" cy="1923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Cambio de Botones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0" y="923700"/>
            <a:ext cx="4519549" cy="33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600"/>
            <a:ext cx="45529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612" y="451475"/>
            <a:ext cx="38957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237" y="2719100"/>
            <a:ext cx="39528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104125" y="2377987"/>
            <a:ext cx="2939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Clases Vistas ( Ambas)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90450" y="275550"/>
            <a:ext cx="27423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Controlador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602750" y="104975"/>
            <a:ext cx="2939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Clase Observador</a:t>
            </a:r>
          </a:p>
        </p:txBody>
      </p:sp>
      <p:sp>
        <p:nvSpPr>
          <p:cNvPr id="170" name="Shape 170"/>
          <p:cNvSpPr/>
          <p:nvPr/>
        </p:nvSpPr>
        <p:spPr>
          <a:xfrm>
            <a:off x="65600" y="104975"/>
            <a:ext cx="4185600" cy="443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474325" y="52475"/>
            <a:ext cx="4552800" cy="2304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356225" y="2440550"/>
            <a:ext cx="4552800" cy="26373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3" name="Shape 173"/>
          <p:cNvCxnSpPr/>
          <p:nvPr/>
        </p:nvCxnSpPr>
        <p:spPr>
          <a:xfrm flipH="1" rot="10800000">
            <a:off x="2821050" y="643050"/>
            <a:ext cx="20733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/>
          <p:nvPr/>
        </p:nvCxnSpPr>
        <p:spPr>
          <a:xfrm flipH="1">
            <a:off x="7229700" y="367400"/>
            <a:ext cx="210000" cy="22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		Singleton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50" y="1271275"/>
            <a:ext cx="4471549" cy="7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00" y="2689655"/>
            <a:ext cx="3834675" cy="1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209950" y="1422925"/>
            <a:ext cx="4471500" cy="18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187" name="Shape 187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725" y="55150"/>
            <a:ext cx="5699950" cy="50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 rot="-586074">
            <a:off x="244907" y="349875"/>
            <a:ext cx="2857525" cy="1003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Clase Modelo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7323">
            <a:off x="110607" y="2036540"/>
            <a:ext cx="3382909" cy="180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 rot="-586074">
            <a:off x="198257" y="1158825"/>
            <a:ext cx="2857525" cy="1003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Clase Observador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400" y="114750"/>
            <a:ext cx="5769199" cy="38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350" y="3324025"/>
            <a:ext cx="4342150" cy="17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209" name="Shape 209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Errores Detectados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8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24_154358.png" id="74" name="Shape 74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Presentación</a:t>
            </a:r>
            <a:r>
              <a:rPr lang="es"/>
              <a:t> del Proyecto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649" y="704374"/>
            <a:ext cx="5589249" cy="37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13175" y="396550"/>
            <a:ext cx="2309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Si estamos en el modo aleatorio seleccionado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2239350" y="1126750"/>
            <a:ext cx="5446800" cy="285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513175" y="2169375"/>
            <a:ext cx="21228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/>
              <a:t>Y presionamos cambiar de cancion lo hace de forma no aleatoria</a:t>
            </a:r>
          </a:p>
        </p:txBody>
      </p:sp>
      <p:cxnSp>
        <p:nvCxnSpPr>
          <p:cNvPr id="220" name="Shape 220"/>
          <p:cNvCxnSpPr>
            <a:stCxn id="219" idx="3"/>
          </p:cNvCxnSpPr>
          <p:nvPr/>
        </p:nvCxnSpPr>
        <p:spPr>
          <a:xfrm>
            <a:off x="2635975" y="2688375"/>
            <a:ext cx="4023900" cy="132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645837"/>
            <a:ext cx="830580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049700" y="81700"/>
            <a:ext cx="7371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000"/>
              <a:t>Patrón</a:t>
            </a:r>
            <a:r>
              <a:rPr lang="es" sz="3000"/>
              <a:t> de Arquitectura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Diagramas </a:t>
            </a:r>
          </a:p>
        </p:txBody>
      </p:sp>
      <p:pic>
        <p:nvPicPr>
          <p:cNvPr descr="screenshot_20170624_154358.png" id="88" name="Shape 88"/>
          <p:cNvPicPr preferRelativeResize="0"/>
          <p:nvPr/>
        </p:nvPicPr>
        <p:blipFill rotWithShape="1">
          <a:blip r:embed="rId3">
            <a:alphaModFix/>
          </a:blip>
          <a:srcRect b="16768" l="0" r="0" t="16768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325" y="233350"/>
            <a:ext cx="6134100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06750" y="1692650"/>
            <a:ext cx="27423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Diagrama de Actividades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12" y="211787"/>
            <a:ext cx="5553075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54275" y="1640150"/>
            <a:ext cx="27423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Diagrama de caso de usos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00" y="151600"/>
            <a:ext cx="6843675" cy="524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349" y="0"/>
            <a:ext cx="8263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0" y="0"/>
            <a:ext cx="485400" cy="4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componentes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925" y="208751"/>
            <a:ext cx="5667074" cy="4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54275" y="1640150"/>
            <a:ext cx="27423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Diagrama de despliegue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