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21"/>
    <a:srgbClr val="0E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2"/>
  </p:normalViewPr>
  <p:slideViewPr>
    <p:cSldViewPr snapToGrid="0" snapToObjects="1">
      <p:cViewPr varScale="1">
        <p:scale>
          <a:sx n="138" d="100"/>
          <a:sy n="138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E67E-20AB-3342-8440-2320296B2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C8B90-3853-434F-8F87-29D9E627A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7F65-62F2-5C42-BFD9-BE100257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A4F1-C427-8A46-BF3E-53381BD8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D039-E077-2E46-94C5-D5DC9843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3DE0-B370-7846-A7DD-4E88935C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502B8-7C6A-CC4F-A285-AD2972E8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B616-E147-EF4D-B243-227D86F3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33C5-EB80-8E48-8550-627347C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3CDC-27B3-964D-B75B-B66481B5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7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02C5E-B7CD-0C47-B8E9-51C3398A9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F8349-1C64-0544-B36B-C54D23237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2A66-7DBE-E644-A89D-93457942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73C5-B864-A54C-8AC8-90B8AABA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14BF-3828-B346-8C86-D13A259E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5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E605-9B0B-D54A-94BE-C54F1AE5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9829-55EB-7E4F-B1C0-EFC101AC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DAFC-0843-4640-BA78-F8AB7425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FC7F3-4E89-1441-9318-77F01723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E2AB-536C-5D49-8FC0-C17D940D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3FCD-3D02-094A-A3B0-4C63EFB6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0E065-CB11-664C-BC5E-2D4F9A22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44B0-BA99-2646-9C1B-DF7E2622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B85D-C439-4C4C-86F5-8A63E514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5B27-CD48-D34F-A34E-014F0EC2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9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3237-79B8-B44E-9D0F-0F3F808D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DC64-5787-7348-A496-72FAE4379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A95F8-AA26-E64B-B71E-FA7257314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5B29-996D-864B-951E-C61A7C95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23AD-8F84-A146-8005-529B35AD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EF15E-3A18-EC46-83CE-15C94A9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6F1F-C12B-EB46-828A-CC412A78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37854-F1E4-2449-BB9B-5AB26A28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C0F31-DDE5-5F4C-A435-8B0178423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89F37-FAB5-3141-AD54-1A617CA8C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6A962-E07A-F140-99EB-9EEEBAF7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0F80B-B36E-874B-9DEF-642C0153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AF3A0-F1AF-BC43-B17E-D59F2557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99E5B-C613-534A-98F2-DEF32E6D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B52B-3AA6-CC4E-BCE9-C534EEFC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E4277-47B2-8B40-AB8C-CB88383C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ACFE3-482C-9241-A233-E3E07FD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A5E9A-6648-8F4E-B631-23000383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586D5-2439-094A-BB7D-8F93770A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4180D-F709-3547-825A-EBA6C38C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8338B-AC75-314C-B7E3-36C32A9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B080-3689-BA4C-BE04-28097312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1BEA-E4CA-9F48-A704-10D0A498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64B67-5732-034B-A52A-906B1988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FED5F-CDC6-EF4A-8A4F-D7FBD33C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AFFB-D143-7542-9B7E-56E2532E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5FC1-4D21-264B-82C8-AA5E9357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5F4E-5BA0-EC4C-B9CA-5792EBD5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5701B-53DA-4B45-8355-32A95B309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6702D-2DB8-804C-8BB3-94541F38C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8B07F-FA1D-9040-9FF5-33D4DEC0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BA4F-BF94-EE46-ACD2-D7CC5DCB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141D-EF83-474B-BC36-62B232BA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8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A40A5-4B40-E645-BE27-5570D104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B8494-6C30-FD4D-83A1-44A013F5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B32A-F666-FF45-8CBC-01BA3A7C4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B218-BDF4-C544-84F1-4F7A4A23471A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3EA57-6032-304F-889A-6C3C5EBB3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F692-4976-D44A-928F-8B875E1E6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5417-7B11-8B4B-95E1-7B03C0D7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31581D-5BAA-9F43-B0F8-6D179179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768186"/>
            <a:ext cx="8890000" cy="313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616D4-13DE-FD45-B7A9-E5CF1F27D3B5}"/>
              </a:ext>
            </a:extLst>
          </p:cNvPr>
          <p:cNvSpPr txBox="1"/>
          <p:nvPr/>
        </p:nvSpPr>
        <p:spPr>
          <a:xfrm>
            <a:off x="2650836" y="2433699"/>
            <a:ext cx="899477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131421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Brush Script MT" panose="03060802040406070304" pitchFamily="66" charset="-122"/>
              </a:rPr>
              <a:t>Martin Tsai</a:t>
            </a:r>
          </a:p>
        </p:txBody>
      </p:sp>
    </p:spTree>
    <p:extLst>
      <p:ext uri="{BB962C8B-B14F-4D97-AF65-F5344CB8AC3E}">
        <p14:creationId xmlns:p14="http://schemas.microsoft.com/office/powerpoint/2010/main" val="11928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STXingkai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2021-07-07T01:00:16Z</dcterms:created>
  <dcterms:modified xsi:type="dcterms:W3CDTF">2021-07-07T01:08:11Z</dcterms:modified>
</cp:coreProperties>
</file>