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9" r:id="rId5"/>
    <p:sldId id="268" r:id="rId6"/>
    <p:sldId id="286" r:id="rId7"/>
    <p:sldId id="291" r:id="rId8"/>
    <p:sldId id="281" r:id="rId9"/>
    <p:sldId id="273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7/8/2021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xmlns="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xmlns="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xmlns="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xmlns="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xmlns="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xmlns="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xmlns="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xmlns="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xmlns="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7/8/2021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7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xmlns="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xmlns="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id-ID" sz="5000" dirty="0">
                <a:latin typeface="Gill Sans MT" panose="020B0502020104020203" pitchFamily="34" charset="0"/>
              </a:rPr>
              <a:t>DEVS MEET</a:t>
            </a: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/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id-ID" sz="5000" dirty="0">
                <a:latin typeface="Gill Sans MT" panose="020B0502020104020203" pitchFamily="34" charset="0"/>
              </a:rPr>
              <a:t>APPOINTMENT WEBAPPS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0" y="4221162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id-ID" dirty="0"/>
              <a:t>By Kelompok 3</a:t>
            </a:r>
            <a:endParaRPr lang="en-U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xmlns="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xmlns="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xmlns="" id="{9206F938-D64B-410D-BE2D-847D78F81E42}"/>
              </a:ext>
            </a:extLst>
          </p:cNvPr>
          <p:cNvSpPr/>
          <p:nvPr/>
        </p:nvSpPr>
        <p:spPr>
          <a:xfrm>
            <a:off x="1200" y="-338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xmlns="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xmlns="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xmlns="" id="{48354ED0-9392-4301-B2D6-A5335876F77D}"/>
              </a:ext>
            </a:extLst>
          </p:cNvPr>
          <p:cNvSpPr/>
          <p:nvPr/>
        </p:nvSpPr>
        <p:spPr>
          <a:xfrm>
            <a:off x="126808" y="1996605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xmlns="" id="{0AD89AAC-7A26-4BF6-8BF7-D301C467BE24}"/>
              </a:ext>
            </a:extLst>
          </p:cNvPr>
          <p:cNvSpPr/>
          <p:nvPr/>
        </p:nvSpPr>
        <p:spPr>
          <a:xfrm>
            <a:off x="6131786" y="1996605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OUR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8531" y="4903371"/>
            <a:ext cx="2700338" cy="738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dirty="0"/>
              <a:t>Randy Kurniawan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9162" y="4972024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dirty="0"/>
              <a:t>Martinus Albert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5232" y="4953677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dirty="0"/>
              <a:t>Ivanda Jose</a:t>
            </a:r>
            <a:endParaRPr lang="en-US" dirty="0"/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xmlns="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xmlns="" id="{23AE393F-46ED-4451-AACA-7EC20B0EE16F}"/>
              </a:ext>
            </a:extLst>
          </p:cNvPr>
          <p:cNvSpPr/>
          <p:nvPr/>
        </p:nvSpPr>
        <p:spPr>
          <a:xfrm>
            <a:off x="3131567" y="1943098"/>
            <a:ext cx="2843784" cy="29801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F3195606-767C-497B-8B74-9E74C7405B6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5906" y="2169264"/>
            <a:ext cx="2386850" cy="2480182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4A022D4C-3612-4B07-893E-732CBB294E7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46670" y="2211489"/>
            <a:ext cx="2414016" cy="2414016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xmlns="" id="{04885116-B6DD-4340-935E-72C226C494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692" y="2211489"/>
            <a:ext cx="2414016" cy="2414016"/>
          </a:xfrm>
        </p:spPr>
      </p:pic>
      <p:sp>
        <p:nvSpPr>
          <p:cNvPr id="31" name="Oval 30" descr="Blue circle">
            <a:extLst>
              <a:ext uri="{FF2B5EF4-FFF2-40B4-BE49-F238E27FC236}">
                <a16:creationId xmlns:a16="http://schemas.microsoft.com/office/drawing/2014/main" xmlns="" id="{D4083721-3C69-4189-87C1-B5C7DA6C8D64}"/>
              </a:ext>
            </a:extLst>
          </p:cNvPr>
          <p:cNvSpPr/>
          <p:nvPr/>
        </p:nvSpPr>
        <p:spPr>
          <a:xfrm>
            <a:off x="9142639" y="2020546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9CFF684-6A98-4953-AC61-BBED821595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115" y="2246368"/>
            <a:ext cx="2392140" cy="2392140"/>
          </a:xfrm>
          <a:prstGeom prst="rect">
            <a:avLst/>
          </a:prstGeom>
        </p:spPr>
      </p:pic>
      <p:sp>
        <p:nvSpPr>
          <p:cNvPr id="39" name="Text Placeholder 43">
            <a:extLst>
              <a:ext uri="{FF2B5EF4-FFF2-40B4-BE49-F238E27FC236}">
                <a16:creationId xmlns:a16="http://schemas.microsoft.com/office/drawing/2014/main" xmlns="" id="{B9391A0F-41B6-41EF-81CC-DEF00BBC8B4D}"/>
              </a:ext>
            </a:extLst>
          </p:cNvPr>
          <p:cNvSpPr txBox="1">
            <a:spLocks/>
          </p:cNvSpPr>
          <p:nvPr/>
        </p:nvSpPr>
        <p:spPr>
          <a:xfrm>
            <a:off x="9152664" y="4953677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dirty="0"/>
              <a:t>Nathaniel Rocco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xmlns="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xmlns="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xmlns="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742" y="1800344"/>
            <a:ext cx="5165558" cy="83385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PROBLEM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xmlns="" id="{02C6628C-972C-4717-AAF3-D882B30F6658}"/>
              </a:ext>
            </a:extLst>
          </p:cNvPr>
          <p:cNvSpPr/>
          <p:nvPr/>
        </p:nvSpPr>
        <p:spPr>
          <a:xfrm>
            <a:off x="5926475" y="2493113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5926475" y="2742536"/>
            <a:ext cx="5181600" cy="1603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2000" i="1" dirty="0" err="1" smtClean="0">
                <a:solidFill>
                  <a:schemeClr val="bg1"/>
                </a:solidFill>
              </a:rPr>
              <a:t>Selama</a:t>
            </a:r>
            <a:r>
              <a:rPr lang="en-ID" sz="2000" i="1" dirty="0" smtClean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ini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banyak</a:t>
            </a:r>
            <a:r>
              <a:rPr lang="en-ID" sz="2000" i="1" dirty="0">
                <a:solidFill>
                  <a:schemeClr val="bg1"/>
                </a:solidFill>
              </a:rPr>
              <a:t> para game publisher </a:t>
            </a:r>
            <a:r>
              <a:rPr lang="en-ID" sz="2000" i="1" dirty="0" err="1">
                <a:solidFill>
                  <a:schemeClr val="bg1"/>
                </a:solidFill>
              </a:rPr>
              <a:t>dan</a:t>
            </a:r>
            <a:r>
              <a:rPr lang="en-ID" sz="2000" i="1" dirty="0">
                <a:solidFill>
                  <a:schemeClr val="bg1"/>
                </a:solidFill>
              </a:rPr>
              <a:t> game designer </a:t>
            </a:r>
            <a:r>
              <a:rPr lang="en-ID" sz="2000" i="1" dirty="0" err="1">
                <a:solidFill>
                  <a:schemeClr val="bg1"/>
                </a:solidFill>
              </a:rPr>
              <a:t>melakukan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pertemuan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atau</a:t>
            </a:r>
            <a:r>
              <a:rPr lang="en-ID" sz="2000" i="1" dirty="0">
                <a:solidFill>
                  <a:schemeClr val="bg1"/>
                </a:solidFill>
              </a:rPr>
              <a:t> appointment </a:t>
            </a:r>
            <a:r>
              <a:rPr lang="en-ID" sz="2000" i="1" dirty="0" err="1">
                <a:solidFill>
                  <a:schemeClr val="bg1"/>
                </a:solidFill>
              </a:rPr>
              <a:t>dengan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membuat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jadwal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pertemuan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sendiri</a:t>
            </a:r>
            <a:r>
              <a:rPr lang="en-ID" sz="2000" i="1" dirty="0">
                <a:solidFill>
                  <a:schemeClr val="bg1"/>
                </a:solidFill>
              </a:rPr>
              <a:t>, </a:t>
            </a:r>
            <a:r>
              <a:rPr lang="en-ID" sz="2000" i="1" dirty="0" err="1">
                <a:solidFill>
                  <a:schemeClr val="bg1"/>
                </a:solidFill>
              </a:rPr>
              <a:t>terkadang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juga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karena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jadwal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terlalu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padat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sampai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telat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datang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ke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pertemuan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itu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dan</a:t>
            </a:r>
            <a:r>
              <a:rPr lang="en-ID" sz="2000" i="1" dirty="0">
                <a:solidFill>
                  <a:schemeClr val="bg1"/>
                </a:solidFill>
              </a:rPr>
              <a:t> yang paling </a:t>
            </a:r>
            <a:r>
              <a:rPr lang="en-ID" sz="2000" i="1" dirty="0" err="1">
                <a:solidFill>
                  <a:schemeClr val="bg1"/>
                </a:solidFill>
              </a:rPr>
              <a:t>parah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lupa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untuk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menghadiri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acara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pertemuan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tersebut</a:t>
            </a:r>
            <a:r>
              <a:rPr lang="en-ID" sz="2000" i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i="1" spc="-25" dirty="0" smtClean="0">
                <a:solidFill>
                  <a:schemeClr val="bg1"/>
                </a:solidFill>
                <a:cs typeface="Arial"/>
              </a:rPr>
              <a:t> </a:t>
            </a:r>
            <a:endParaRPr lang="en-US" sz="20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:a16="http://schemas.microsoft.com/office/drawing/2014/main" xmlns="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xmlns="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xmlns="" id="{7F009843-AFA3-44E8-B7D5-3F39B363C92E}"/>
              </a:ext>
            </a:extLst>
          </p:cNvPr>
          <p:cNvSpPr/>
          <p:nvPr/>
        </p:nvSpPr>
        <p:spPr>
          <a:xfrm>
            <a:off x="6226175" y="-100739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72818" y="2860146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6431797" y="2704454"/>
            <a:ext cx="4279179" cy="12808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2000" i="1" dirty="0" err="1">
                <a:solidFill>
                  <a:schemeClr val="bg1"/>
                </a:solidFill>
              </a:rPr>
              <a:t>Dev’s</a:t>
            </a:r>
            <a:r>
              <a:rPr lang="en-ID" sz="2000" i="1" dirty="0">
                <a:solidFill>
                  <a:schemeClr val="bg1"/>
                </a:solidFill>
              </a:rPr>
              <a:t> Meet </a:t>
            </a:r>
            <a:r>
              <a:rPr lang="en-ID" sz="2000" i="1" dirty="0" err="1">
                <a:solidFill>
                  <a:schemeClr val="bg1"/>
                </a:solidFill>
              </a:rPr>
              <a:t>hadir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dengan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segala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fitur-fitur</a:t>
            </a:r>
            <a:r>
              <a:rPr lang="en-ID" sz="2000" i="1" dirty="0">
                <a:solidFill>
                  <a:schemeClr val="bg1"/>
                </a:solidFill>
              </a:rPr>
              <a:t> yang </a:t>
            </a:r>
            <a:r>
              <a:rPr lang="en-ID" sz="2000" i="1" dirty="0" err="1">
                <a:solidFill>
                  <a:schemeClr val="bg1"/>
                </a:solidFill>
              </a:rPr>
              <a:t>ada</a:t>
            </a:r>
            <a:r>
              <a:rPr lang="en-ID" sz="2000" i="1" dirty="0">
                <a:solidFill>
                  <a:schemeClr val="bg1"/>
                </a:solidFill>
              </a:rPr>
              <a:t>, </a:t>
            </a:r>
            <a:r>
              <a:rPr lang="en-ID" sz="2000" i="1" dirty="0" err="1">
                <a:solidFill>
                  <a:schemeClr val="bg1"/>
                </a:solidFill>
              </a:rPr>
              <a:t>diharapkan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D</a:t>
            </a:r>
            <a:r>
              <a:rPr lang="en-ID" sz="2000" i="1" dirty="0" err="1" smtClean="0">
                <a:solidFill>
                  <a:schemeClr val="bg1"/>
                </a:solidFill>
              </a:rPr>
              <a:t>ev’s</a:t>
            </a:r>
            <a:r>
              <a:rPr lang="en-ID" sz="2000" i="1" dirty="0" smtClean="0">
                <a:solidFill>
                  <a:schemeClr val="bg1"/>
                </a:solidFill>
              </a:rPr>
              <a:t> Meet </a:t>
            </a:r>
            <a:r>
              <a:rPr lang="en-ID" sz="2000" i="1" dirty="0" err="1">
                <a:solidFill>
                  <a:schemeClr val="bg1"/>
                </a:solidFill>
              </a:rPr>
              <a:t>dapat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membantu</a:t>
            </a:r>
            <a:r>
              <a:rPr lang="en-ID" sz="2000" i="1" dirty="0">
                <a:solidFill>
                  <a:schemeClr val="bg1"/>
                </a:solidFill>
              </a:rPr>
              <a:t> para game publisher </a:t>
            </a:r>
            <a:r>
              <a:rPr lang="en-ID" sz="2000" i="1" dirty="0" err="1">
                <a:solidFill>
                  <a:schemeClr val="bg1"/>
                </a:solidFill>
              </a:rPr>
              <a:t>dan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juga</a:t>
            </a:r>
            <a:r>
              <a:rPr lang="en-ID" sz="2000" i="1" dirty="0">
                <a:solidFill>
                  <a:schemeClr val="bg1"/>
                </a:solidFill>
              </a:rPr>
              <a:t> game designer </a:t>
            </a:r>
            <a:r>
              <a:rPr lang="en-ID" sz="2000" i="1" dirty="0" err="1">
                <a:solidFill>
                  <a:schemeClr val="bg1"/>
                </a:solidFill>
              </a:rPr>
              <a:t>membuat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projek</a:t>
            </a:r>
            <a:r>
              <a:rPr lang="en-ID" sz="2000" i="1" dirty="0">
                <a:solidFill>
                  <a:schemeClr val="bg1"/>
                </a:solidFill>
              </a:rPr>
              <a:t> yang </a:t>
            </a:r>
            <a:r>
              <a:rPr lang="en-ID" sz="2000" i="1" dirty="0" err="1">
                <a:solidFill>
                  <a:schemeClr val="bg1"/>
                </a:solidFill>
              </a:rPr>
              <a:t>akan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mereka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rancang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dengan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jadwal</a:t>
            </a:r>
            <a:r>
              <a:rPr lang="en-ID" sz="2000" i="1" dirty="0">
                <a:solidFill>
                  <a:schemeClr val="bg1"/>
                </a:solidFill>
              </a:rPr>
              <a:t> yang </a:t>
            </a:r>
            <a:r>
              <a:rPr lang="en-ID" sz="2000" i="1" dirty="0" err="1">
                <a:solidFill>
                  <a:schemeClr val="bg1"/>
                </a:solidFill>
              </a:rPr>
              <a:t>sudah</a:t>
            </a:r>
            <a:r>
              <a:rPr lang="en-ID" sz="2000" i="1" dirty="0">
                <a:solidFill>
                  <a:schemeClr val="bg1"/>
                </a:solidFill>
              </a:rPr>
              <a:t> </a:t>
            </a:r>
            <a:r>
              <a:rPr lang="en-ID" sz="2000" i="1" dirty="0" err="1">
                <a:solidFill>
                  <a:schemeClr val="bg1"/>
                </a:solidFill>
              </a:rPr>
              <a:t>ditentukan</a:t>
            </a:r>
            <a:r>
              <a:rPr lang="en-ID" sz="2000" i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4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xmlns="" id="{7F820741-8871-4D59-8ED1-466FEFD2AF94}"/>
              </a:ext>
            </a:extLst>
          </p:cNvPr>
          <p:cNvSpPr/>
          <p:nvPr/>
        </p:nvSpPr>
        <p:spPr>
          <a:xfrm flipV="1">
            <a:off x="6892776" y="2384428"/>
            <a:ext cx="241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354" y="1279525"/>
            <a:ext cx="44212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wo men look at a plan">
            <a:extLst>
              <a:ext uri="{FF2B5EF4-FFF2-40B4-BE49-F238E27FC236}">
                <a16:creationId xmlns:a16="http://schemas.microsoft.com/office/drawing/2014/main" xmlns="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"/>
            <a:ext cx="11277598" cy="6857999"/>
          </a:xfrm>
        </p:spPr>
      </p:pic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xmlns="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xmlns="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xmlns="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900048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SPECIAL FOR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2476" y="2875186"/>
            <a:ext cx="4057961" cy="1431234"/>
          </a:xfrm>
        </p:spPr>
        <p:txBody>
          <a:bodyPr/>
          <a:lstStyle/>
          <a:p>
            <a:r>
              <a:rPr lang="en-US" b="1" dirty="0" smtClean="0"/>
              <a:t>Game Designer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xmlns="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2708434"/>
            <a:ext cx="720000" cy="720000"/>
          </a:xfrm>
        </p:spPr>
      </p:pic>
      <p:pic>
        <p:nvPicPr>
          <p:cNvPr id="30" name="Picture Placeholder 29" descr="Check icon">
            <a:extLst>
              <a:ext uri="{FF2B5EF4-FFF2-40B4-BE49-F238E27FC236}">
                <a16:creationId xmlns:a16="http://schemas.microsoft.com/office/drawing/2014/main" xmlns="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3483770"/>
            <a:ext cx="720000" cy="71999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2072475" y="3638054"/>
            <a:ext cx="4057961" cy="472239"/>
          </a:xfrm>
        </p:spPr>
        <p:txBody>
          <a:bodyPr/>
          <a:lstStyle/>
          <a:p>
            <a:r>
              <a:rPr lang="en-US" b="1" dirty="0" smtClean="0"/>
              <a:t>Game Publisher</a:t>
            </a:r>
            <a:endParaRPr lang="en-US" b="1" dirty="0"/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xmlns="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Handshake">
            <a:extLst>
              <a:ext uri="{FF2B5EF4-FFF2-40B4-BE49-F238E27FC236}">
                <a16:creationId xmlns:a16="http://schemas.microsoft.com/office/drawing/2014/main" xmlns="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xmlns="" id="{CDEEA71D-C3B3-45BB-A776-D17D92A58127}"/>
              </a:ext>
            </a:extLst>
          </p:cNvPr>
          <p:cNvSpPr/>
          <p:nvPr/>
        </p:nvSpPr>
        <p:spPr>
          <a:xfrm>
            <a:off x="8949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xmlns="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/>
          <a:lstStyle/>
          <a:p>
            <a:r>
              <a:rPr lang="id-ID" dirty="0"/>
              <a:t>FEATURES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373" y="3434047"/>
            <a:ext cx="3132000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 smtClean="0">
                <a:solidFill>
                  <a:srgbClr val="FFFFFF"/>
                </a:solidFill>
                <a:cs typeface="Arial"/>
              </a:rPr>
              <a:t>Register </a:t>
            </a:r>
            <a:endParaRPr lang="en-US" i="1" dirty="0">
              <a:solidFill>
                <a:srgbClr val="FFFFFF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 smtClean="0">
                <a:solidFill>
                  <a:srgbClr val="FFFFFF"/>
                </a:solidFill>
                <a:cs typeface="Arial"/>
              </a:rPr>
              <a:t>Login </a:t>
            </a:r>
            <a:endParaRPr lang="en-US" i="1" dirty="0">
              <a:solidFill>
                <a:srgbClr val="FFFFFF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 smtClean="0">
                <a:solidFill>
                  <a:srgbClr val="FFFFFF"/>
                </a:solidFill>
                <a:cs typeface="Arial"/>
              </a:rPr>
              <a:t>Logout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 </a:t>
            </a:r>
            <a:endParaRPr lang="en-US" i="1" dirty="0">
              <a:solidFill>
                <a:srgbClr val="FFFFFF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endParaRPr lang="en-US" i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3711" y="3434047"/>
            <a:ext cx="3361615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 err="1" smtClean="0">
                <a:solidFill>
                  <a:srgbClr val="FFFFFF"/>
                </a:solidFill>
                <a:cs typeface="Arial"/>
              </a:rPr>
              <a:t>Membuat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en-US" i="1" dirty="0" err="1" smtClean="0">
                <a:solidFill>
                  <a:srgbClr val="FFFFFF"/>
                </a:solidFill>
                <a:cs typeface="Arial"/>
              </a:rPr>
              <a:t>Jadwal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 </a:t>
            </a:r>
            <a:endParaRPr lang="en-US" i="1" dirty="0">
              <a:solidFill>
                <a:srgbClr val="FFFFFF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 err="1" smtClean="0">
                <a:solidFill>
                  <a:srgbClr val="FFFFFF"/>
                </a:solidFill>
                <a:cs typeface="Arial"/>
              </a:rPr>
              <a:t>Melihat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 </a:t>
            </a:r>
            <a:r>
              <a:rPr lang="en-US" i="1" dirty="0" err="1" smtClean="0">
                <a:solidFill>
                  <a:srgbClr val="FFFFFF"/>
                </a:solidFill>
                <a:cs typeface="Arial"/>
              </a:rPr>
              <a:t>Jadwal</a:t>
            </a:r>
            <a:endParaRPr lang="en-US" i="1" dirty="0" smtClean="0">
              <a:solidFill>
                <a:srgbClr val="FFFFFF"/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 smtClean="0">
                <a:solidFill>
                  <a:srgbClr val="FFFFFF"/>
                </a:solidFill>
                <a:cs typeface="Arial"/>
              </a:rPr>
              <a:t>Reminder Task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 smtClean="0">
                <a:solidFill>
                  <a:srgbClr val="FFFFFF"/>
                </a:solidFill>
                <a:cs typeface="Arial"/>
              </a:rPr>
              <a:t>Diagram Progress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 smtClean="0">
                <a:solidFill>
                  <a:srgbClr val="FFFFFF"/>
                </a:solidFill>
                <a:cs typeface="Arial"/>
              </a:rPr>
              <a:t>Export </a:t>
            </a:r>
            <a:r>
              <a:rPr lang="en-US" i="1" dirty="0" err="1" smtClean="0">
                <a:solidFill>
                  <a:srgbClr val="FFFFFF"/>
                </a:solidFill>
                <a:cs typeface="Arial"/>
              </a:rPr>
              <a:t>dan</a:t>
            </a:r>
            <a:r>
              <a:rPr lang="en-US" i="1" dirty="0" smtClean="0">
                <a:solidFill>
                  <a:srgbClr val="FFFFFF"/>
                </a:solidFill>
                <a:cs typeface="Arial"/>
              </a:rPr>
              <a:t> Import File</a:t>
            </a:r>
            <a:endParaRPr lang="en-US" i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xmlns="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xmlns="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0" y="1358899"/>
            <a:ext cx="7148147" cy="4505569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id-ID" sz="20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Martinus Albert 	A11.2018.10880</a:t>
            </a:r>
            <a:endParaRPr lang="en-US" sz="20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xmlns="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xmlns="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xmlns="" id="{ABCA925C-9C59-4732-9856-3AC61EF66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1203" y="4044251"/>
            <a:ext cx="342900" cy="352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97382C-8513-4949-B64E-690D1B226DC5}"/>
              </a:ext>
            </a:extLst>
          </p:cNvPr>
          <p:cNvSpPr txBox="1"/>
          <p:nvPr/>
        </p:nvSpPr>
        <p:spPr>
          <a:xfrm>
            <a:off x="1465583" y="4035797"/>
            <a:ext cx="483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Nathaniel Rocco 	A11.2018.10879</a:t>
            </a:r>
            <a:endParaRPr lang="en-ID" sz="2000" b="1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Graphic 11" descr="Person icon">
            <a:extLst>
              <a:ext uri="{FF2B5EF4-FFF2-40B4-BE49-F238E27FC236}">
                <a16:creationId xmlns:a16="http://schemas.microsoft.com/office/drawing/2014/main" xmlns="" id="{F8937358-5434-4E3F-8733-2C4AF0D11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1203" y="4595462"/>
            <a:ext cx="342900" cy="352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F4F35E8-EE0C-448A-A2ED-45F1E591EDD4}"/>
              </a:ext>
            </a:extLst>
          </p:cNvPr>
          <p:cNvSpPr txBox="1"/>
          <p:nvPr/>
        </p:nvSpPr>
        <p:spPr>
          <a:xfrm>
            <a:off x="1465583" y="4565517"/>
            <a:ext cx="4812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Ivanda Jose 		A11.2018.11350</a:t>
            </a:r>
            <a:endParaRPr lang="en-ID" sz="2000" b="1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Graphic 13" descr="Person icon">
            <a:extLst>
              <a:ext uri="{FF2B5EF4-FFF2-40B4-BE49-F238E27FC236}">
                <a16:creationId xmlns:a16="http://schemas.microsoft.com/office/drawing/2014/main" xmlns="" id="{E77A6426-AB53-4A46-B2BB-A647169AD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1203" y="5146673"/>
            <a:ext cx="342900" cy="352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DD66723-1291-46FD-99C5-924B7B281D27}"/>
              </a:ext>
            </a:extLst>
          </p:cNvPr>
          <p:cNvSpPr txBox="1"/>
          <p:nvPr/>
        </p:nvSpPr>
        <p:spPr>
          <a:xfrm>
            <a:off x="1465583" y="5085417"/>
            <a:ext cx="4812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Randy Kurniawan	A11.2018.11369</a:t>
            </a:r>
            <a:endParaRPr lang="en-ID" sz="2000" b="1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306</TotalTime>
  <Words>140</Words>
  <Application>Microsoft Office PowerPoint</Application>
  <PresentationFormat>Widescreen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</vt:lpstr>
      <vt:lpstr>Calibri</vt:lpstr>
      <vt:lpstr>Gill Sans MT</vt:lpstr>
      <vt:lpstr>Office Theme</vt:lpstr>
      <vt:lpstr>DEVS MEET APPOINTMENT WEBAPPS</vt:lpstr>
      <vt:lpstr>OUR TEAM</vt:lpstr>
      <vt:lpstr>THE PROBLEM</vt:lpstr>
      <vt:lpstr>OUR SOLUTION</vt:lpstr>
      <vt:lpstr>SPECIAL FOR</vt:lpstr>
      <vt:lpstr>FEATURES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 MEET APPOINTMENT WEBAPPS</dc:title>
  <dc:creator>Martinus Albert</dc:creator>
  <cp:lastModifiedBy>rocco adrian</cp:lastModifiedBy>
  <cp:revision>13</cp:revision>
  <dcterms:created xsi:type="dcterms:W3CDTF">2021-07-07T13:42:40Z</dcterms:created>
  <dcterms:modified xsi:type="dcterms:W3CDTF">2021-07-07T18:51:06Z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