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us Albert" initials="MA" lastIdx="1" clrIdx="0">
    <p:extLst>
      <p:ext uri="{19B8F6BF-5375-455C-9EA6-DF929625EA0E}">
        <p15:presenceInfo xmlns:p15="http://schemas.microsoft.com/office/powerpoint/2012/main" userId="117e264b4ce5a4d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23" d="100"/>
          <a:sy n="123" d="100"/>
        </p:scale>
        <p:origin x="11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22T00:38:12.836" idx="1">
    <p:pos x="7318" y="326"/>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BE5B1F-8548-4FA5-8ECE-FF697B8BDC8B}"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BAE4A921-75C0-457E-B6C7-AF5D3F924778}">
      <dgm:prSet/>
      <dgm:spPr/>
      <dgm:t>
        <a:bodyPr/>
        <a:lstStyle/>
        <a:p>
          <a:pPr>
            <a:defRPr b="1"/>
          </a:pPr>
          <a:r>
            <a:rPr lang="id-ID" dirty="0"/>
            <a:t>Project</a:t>
          </a:r>
          <a:r>
            <a:rPr lang="id-ID" baseline="0" dirty="0"/>
            <a:t> Charter</a:t>
          </a:r>
          <a:endParaRPr lang="en-US" dirty="0"/>
        </a:p>
      </dgm:t>
    </dgm:pt>
    <dgm:pt modelId="{5DE6B7FC-E69A-4189-BB0C-356B2586F16F}" type="parTrans" cxnId="{906961F9-228B-42F0-B93A-61A91FF72B16}">
      <dgm:prSet/>
      <dgm:spPr/>
      <dgm:t>
        <a:bodyPr/>
        <a:lstStyle/>
        <a:p>
          <a:endParaRPr lang="en-US"/>
        </a:p>
      </dgm:t>
    </dgm:pt>
    <dgm:pt modelId="{E4500CC0-E9F9-45F4-8DBB-F762BD69C7EF}" type="sibTrans" cxnId="{906961F9-228B-42F0-B93A-61A91FF72B16}">
      <dgm:prSet/>
      <dgm:spPr/>
      <dgm:t>
        <a:bodyPr/>
        <a:lstStyle/>
        <a:p>
          <a:endParaRPr lang="en-US"/>
        </a:p>
      </dgm:t>
    </dgm:pt>
    <dgm:pt modelId="{300F49C4-BE2A-4BB1-881A-D5DBC7667E1A}">
      <dgm:prSet/>
      <dgm:spPr/>
      <dgm:t>
        <a:bodyPr/>
        <a:lstStyle/>
        <a:p>
          <a:r>
            <a:rPr lang="en-US" dirty="0"/>
            <a:t> </a:t>
          </a:r>
        </a:p>
      </dgm:t>
    </dgm:pt>
    <dgm:pt modelId="{938A8F79-6539-4D75-80F8-D245BBF23EB2}" type="parTrans" cxnId="{E21D1965-4238-40BD-8C23-F39BDB8AF9FF}">
      <dgm:prSet/>
      <dgm:spPr/>
      <dgm:t>
        <a:bodyPr/>
        <a:lstStyle/>
        <a:p>
          <a:endParaRPr lang="en-US"/>
        </a:p>
      </dgm:t>
    </dgm:pt>
    <dgm:pt modelId="{E6F5A85C-A7FD-4313-BD20-CCE392CD9E1F}" type="sibTrans" cxnId="{E21D1965-4238-40BD-8C23-F39BDB8AF9FF}">
      <dgm:prSet/>
      <dgm:spPr/>
      <dgm:t>
        <a:bodyPr/>
        <a:lstStyle/>
        <a:p>
          <a:endParaRPr lang="en-US"/>
        </a:p>
      </dgm:t>
    </dgm:pt>
    <dgm:pt modelId="{393C84A3-4571-4040-9493-0BA1AF30DA26}">
      <dgm:prSet/>
      <dgm:spPr/>
      <dgm:t>
        <a:bodyPr/>
        <a:lstStyle/>
        <a:p>
          <a:pPr>
            <a:defRPr b="1"/>
          </a:pPr>
          <a:r>
            <a:rPr lang="id-ID" dirty="0"/>
            <a:t>Project Scope Statement</a:t>
          </a:r>
          <a:endParaRPr lang="en-US" dirty="0"/>
        </a:p>
      </dgm:t>
    </dgm:pt>
    <dgm:pt modelId="{3A4A9F0D-AEA3-4A1C-B17C-D8B078DF106A}" type="parTrans" cxnId="{B78F293F-BC11-49D3-BE1D-C504995D7961}">
      <dgm:prSet/>
      <dgm:spPr/>
      <dgm:t>
        <a:bodyPr/>
        <a:lstStyle/>
        <a:p>
          <a:endParaRPr lang="en-US"/>
        </a:p>
      </dgm:t>
    </dgm:pt>
    <dgm:pt modelId="{8C58886A-EDBF-4BFF-AE8D-8BBD9AD31068}" type="sibTrans" cxnId="{B78F293F-BC11-49D3-BE1D-C504995D7961}">
      <dgm:prSet/>
      <dgm:spPr/>
      <dgm:t>
        <a:bodyPr/>
        <a:lstStyle/>
        <a:p>
          <a:endParaRPr lang="en-US"/>
        </a:p>
      </dgm:t>
    </dgm:pt>
    <dgm:pt modelId="{09AB19DE-0A85-493B-8A0E-8AC56DC905F8}">
      <dgm:prSet/>
      <dgm:spPr/>
      <dgm:t>
        <a:bodyPr/>
        <a:lstStyle/>
        <a:p>
          <a:endParaRPr lang="en-US" dirty="0"/>
        </a:p>
      </dgm:t>
    </dgm:pt>
    <dgm:pt modelId="{4BB754D1-EDE1-4049-9435-D033F95709D0}" type="parTrans" cxnId="{7F0FCC7E-C51A-4B2D-B669-97CE74A0DED9}">
      <dgm:prSet/>
      <dgm:spPr/>
      <dgm:t>
        <a:bodyPr/>
        <a:lstStyle/>
        <a:p>
          <a:endParaRPr lang="en-US"/>
        </a:p>
      </dgm:t>
    </dgm:pt>
    <dgm:pt modelId="{8861651B-08AB-4BAF-AAF6-588C1FD8766A}" type="sibTrans" cxnId="{7F0FCC7E-C51A-4B2D-B669-97CE74A0DED9}">
      <dgm:prSet/>
      <dgm:spPr/>
      <dgm:t>
        <a:bodyPr/>
        <a:lstStyle/>
        <a:p>
          <a:endParaRPr lang="en-US"/>
        </a:p>
      </dgm:t>
    </dgm:pt>
    <dgm:pt modelId="{7FA9AB4A-92C1-41E8-8158-DD2B25D9113B}">
      <dgm:prSet/>
      <dgm:spPr/>
      <dgm:t>
        <a:bodyPr/>
        <a:lstStyle/>
        <a:p>
          <a:pPr>
            <a:defRPr b="1"/>
          </a:pPr>
          <a:r>
            <a:rPr lang="id-ID" dirty="0"/>
            <a:t>WBS</a:t>
          </a:r>
          <a:endParaRPr lang="en-US" dirty="0"/>
        </a:p>
      </dgm:t>
    </dgm:pt>
    <dgm:pt modelId="{38E7AEFA-EB50-4771-857F-576467B37145}" type="parTrans" cxnId="{85EB9F4D-461E-4ACB-A92D-BEED8E572647}">
      <dgm:prSet/>
      <dgm:spPr/>
      <dgm:t>
        <a:bodyPr/>
        <a:lstStyle/>
        <a:p>
          <a:endParaRPr lang="en-US"/>
        </a:p>
      </dgm:t>
    </dgm:pt>
    <dgm:pt modelId="{FB571C8D-8BC9-46B5-9DCF-FEB771A5C820}" type="sibTrans" cxnId="{85EB9F4D-461E-4ACB-A92D-BEED8E572647}">
      <dgm:prSet/>
      <dgm:spPr/>
      <dgm:t>
        <a:bodyPr/>
        <a:lstStyle/>
        <a:p>
          <a:endParaRPr lang="en-US"/>
        </a:p>
      </dgm:t>
    </dgm:pt>
    <dgm:pt modelId="{91598E38-7461-470A-91AA-325A90C2A6DA}">
      <dgm:prSet/>
      <dgm:spPr/>
      <dgm:t>
        <a:bodyPr/>
        <a:lstStyle/>
        <a:p>
          <a:endParaRPr lang="en-US" dirty="0"/>
        </a:p>
      </dgm:t>
    </dgm:pt>
    <dgm:pt modelId="{8982EE4A-6F3A-428C-8E76-02A30B39C05F}" type="parTrans" cxnId="{3BA4B7B9-0A7C-4EFC-8F39-59CD69864C97}">
      <dgm:prSet/>
      <dgm:spPr/>
      <dgm:t>
        <a:bodyPr/>
        <a:lstStyle/>
        <a:p>
          <a:endParaRPr lang="en-US"/>
        </a:p>
      </dgm:t>
    </dgm:pt>
    <dgm:pt modelId="{AEBFFADC-990D-480E-B682-B841BE19126D}" type="sibTrans" cxnId="{3BA4B7B9-0A7C-4EFC-8F39-59CD69864C97}">
      <dgm:prSet/>
      <dgm:spPr/>
      <dgm:t>
        <a:bodyPr/>
        <a:lstStyle/>
        <a:p>
          <a:endParaRPr lang="en-US"/>
        </a:p>
      </dgm:t>
    </dgm:pt>
    <dgm:pt modelId="{418D8C1E-0248-4F6C-A95D-C2D521B587BD}">
      <dgm:prSet/>
      <dgm:spPr/>
      <dgm:t>
        <a:bodyPr/>
        <a:lstStyle/>
        <a:p>
          <a:pPr>
            <a:defRPr b="1"/>
          </a:pPr>
          <a:endParaRPr lang="en-ID"/>
        </a:p>
      </dgm:t>
    </dgm:pt>
    <dgm:pt modelId="{042CD1F3-D36F-4384-BA85-D787574067E6}" type="parTrans" cxnId="{A7BEB0B1-1600-4C6A-A97B-4A95498184D1}">
      <dgm:prSet/>
      <dgm:spPr/>
      <dgm:t>
        <a:bodyPr/>
        <a:lstStyle/>
        <a:p>
          <a:endParaRPr lang="en-ID"/>
        </a:p>
      </dgm:t>
    </dgm:pt>
    <dgm:pt modelId="{D21ED27F-C723-49DA-BDB7-1D80876A8D56}" type="sibTrans" cxnId="{A7BEB0B1-1600-4C6A-A97B-4A95498184D1}">
      <dgm:prSet/>
      <dgm:spPr/>
      <dgm:t>
        <a:bodyPr/>
        <a:lstStyle/>
        <a:p>
          <a:endParaRPr lang="en-ID"/>
        </a:p>
      </dgm:t>
    </dgm:pt>
    <dgm:pt modelId="{9E060E56-AA3B-439D-8162-F6F1C3B231C6}">
      <dgm:prSet/>
      <dgm:spPr/>
      <dgm:t>
        <a:bodyPr/>
        <a:lstStyle/>
        <a:p>
          <a:pPr>
            <a:defRPr b="1"/>
          </a:pPr>
          <a:endParaRPr lang="en-ID"/>
        </a:p>
      </dgm:t>
    </dgm:pt>
    <dgm:pt modelId="{5895D2A8-06F5-449B-9A6D-4AD6A021F25E}" type="parTrans" cxnId="{861A6387-BF3B-410B-A4CD-26F4A4362B1B}">
      <dgm:prSet/>
      <dgm:spPr/>
      <dgm:t>
        <a:bodyPr/>
        <a:lstStyle/>
        <a:p>
          <a:endParaRPr lang="en-ID"/>
        </a:p>
      </dgm:t>
    </dgm:pt>
    <dgm:pt modelId="{AB435499-F452-4A49-99D7-61BFF0D5696A}" type="sibTrans" cxnId="{861A6387-BF3B-410B-A4CD-26F4A4362B1B}">
      <dgm:prSet/>
      <dgm:spPr/>
      <dgm:t>
        <a:bodyPr/>
        <a:lstStyle/>
        <a:p>
          <a:endParaRPr lang="en-ID"/>
        </a:p>
      </dgm:t>
    </dgm:pt>
    <dgm:pt modelId="{1D5E3AE0-BD99-479B-81A3-134CA1305B52}" type="pres">
      <dgm:prSet presAssocID="{95BE5B1F-8548-4FA5-8ECE-FF697B8BDC8B}" presName="root" presStyleCnt="0">
        <dgm:presLayoutVars>
          <dgm:chMax/>
          <dgm:chPref/>
          <dgm:animLvl val="lvl"/>
        </dgm:presLayoutVars>
      </dgm:prSet>
      <dgm:spPr/>
      <dgm:t>
        <a:bodyPr/>
        <a:lstStyle/>
        <a:p>
          <a:endParaRPr lang="en-US"/>
        </a:p>
      </dgm:t>
    </dgm:pt>
    <dgm:pt modelId="{CC03F19A-A782-4E5A-9625-093D1EDAA0BB}" type="pres">
      <dgm:prSet presAssocID="{95BE5B1F-8548-4FA5-8ECE-FF697B8BDC8B}" presName="divider" presStyleLbl="fgAcc1" presStyleIdx="0" presStyleCnt="6"/>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DD1337DA-0D94-4BF8-B352-3B3EA06F55F0}" type="pres">
      <dgm:prSet presAssocID="{95BE5B1F-8548-4FA5-8ECE-FF697B8BDC8B}" presName="nodes" presStyleCnt="0">
        <dgm:presLayoutVars>
          <dgm:chMax/>
          <dgm:chPref/>
          <dgm:animLvl val="lvl"/>
        </dgm:presLayoutVars>
      </dgm:prSet>
      <dgm:spPr/>
    </dgm:pt>
    <dgm:pt modelId="{A9E88B97-095F-4CC2-9545-647A2621DF67}" type="pres">
      <dgm:prSet presAssocID="{BAE4A921-75C0-457E-B6C7-AF5D3F924778}" presName="composite" presStyleCnt="0"/>
      <dgm:spPr/>
    </dgm:pt>
    <dgm:pt modelId="{04A6607E-9A4B-4D4B-A6EE-031B85F657E6}" type="pres">
      <dgm:prSet presAssocID="{BAE4A921-75C0-457E-B6C7-AF5D3F924778}" presName="ConnectorPoint" presStyleLbl="lnNode1" presStyleIdx="0" presStyleCnt="5"/>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E736635A-B8E7-410B-A900-C76106C6B0AF}" type="pres">
      <dgm:prSet presAssocID="{BAE4A921-75C0-457E-B6C7-AF5D3F924778}" presName="DropPinPlaceHolder" presStyleCnt="0"/>
      <dgm:spPr/>
    </dgm:pt>
    <dgm:pt modelId="{6F35A2C6-D52B-4D0D-A568-29C7D5CB9D78}" type="pres">
      <dgm:prSet presAssocID="{BAE4A921-75C0-457E-B6C7-AF5D3F924778}" presName="DropPin" presStyleLbl="alignNode1" presStyleIdx="0" presStyleCnt="5"/>
      <dgm:spPr/>
    </dgm:pt>
    <dgm:pt modelId="{EA20BABE-DBEE-4C24-BE16-E45AAEA3EDCA}" type="pres">
      <dgm:prSet presAssocID="{BAE4A921-75C0-457E-B6C7-AF5D3F924778}" presName="Ellipse" presStyleLbl="fgAcc1" presStyleIdx="1" presStyleCnt="6"/>
      <dgm:spPr>
        <a:solidFill>
          <a:schemeClr val="lt1">
            <a:alpha val="90000"/>
            <a:hueOff val="0"/>
            <a:satOff val="0"/>
            <a:lumOff val="0"/>
            <a:alphaOff val="0"/>
          </a:schemeClr>
        </a:solidFill>
        <a:ln w="15875" cap="flat" cmpd="sng" algn="ctr">
          <a:noFill/>
          <a:prstDash val="solid"/>
        </a:ln>
        <a:effectLst/>
      </dgm:spPr>
    </dgm:pt>
    <dgm:pt modelId="{3ED01646-9ED9-44BF-8F18-EE860C524998}" type="pres">
      <dgm:prSet presAssocID="{BAE4A921-75C0-457E-B6C7-AF5D3F924778}" presName="L2TextContainer" presStyleLbl="revTx" presStyleIdx="0" presStyleCnt="10">
        <dgm:presLayoutVars>
          <dgm:bulletEnabled val="1"/>
        </dgm:presLayoutVars>
      </dgm:prSet>
      <dgm:spPr/>
      <dgm:t>
        <a:bodyPr/>
        <a:lstStyle/>
        <a:p>
          <a:endParaRPr lang="en-US"/>
        </a:p>
      </dgm:t>
    </dgm:pt>
    <dgm:pt modelId="{9A7C4BC5-8408-4A9F-95F6-2C530BD76C90}" type="pres">
      <dgm:prSet presAssocID="{BAE4A921-75C0-457E-B6C7-AF5D3F924778}" presName="L1TextContainer" presStyleLbl="revTx" presStyleIdx="1" presStyleCnt="10">
        <dgm:presLayoutVars>
          <dgm:chMax val="1"/>
          <dgm:chPref val="1"/>
          <dgm:bulletEnabled val="1"/>
        </dgm:presLayoutVars>
      </dgm:prSet>
      <dgm:spPr/>
      <dgm:t>
        <a:bodyPr/>
        <a:lstStyle/>
        <a:p>
          <a:endParaRPr lang="en-US"/>
        </a:p>
      </dgm:t>
    </dgm:pt>
    <dgm:pt modelId="{7489FD9C-209C-450B-A153-25ECC5553CBF}" type="pres">
      <dgm:prSet presAssocID="{BAE4A921-75C0-457E-B6C7-AF5D3F924778}" presName="ConnectLine" presStyleLbl="sibTrans1D1" presStyleIdx="0" presStyleCnt="5"/>
      <dgm:spPr>
        <a:noFill/>
        <a:ln w="12700" cap="flat" cmpd="sng" algn="ctr">
          <a:solidFill>
            <a:schemeClr val="accent2">
              <a:hueOff val="0"/>
              <a:satOff val="0"/>
              <a:lumOff val="0"/>
              <a:alphaOff val="0"/>
            </a:schemeClr>
          </a:solidFill>
          <a:prstDash val="dash"/>
        </a:ln>
        <a:effectLst/>
      </dgm:spPr>
    </dgm:pt>
    <dgm:pt modelId="{71D0D053-F4EE-4C9C-8A5B-995A0C4963AD}" type="pres">
      <dgm:prSet presAssocID="{BAE4A921-75C0-457E-B6C7-AF5D3F924778}" presName="EmptyPlaceHolder" presStyleCnt="0"/>
      <dgm:spPr/>
    </dgm:pt>
    <dgm:pt modelId="{1214E832-189A-463D-AC30-630C019ABF74}" type="pres">
      <dgm:prSet presAssocID="{E4500CC0-E9F9-45F4-8DBB-F762BD69C7EF}" presName="spaceBetweenRectangles" presStyleCnt="0"/>
      <dgm:spPr/>
    </dgm:pt>
    <dgm:pt modelId="{C0D9AB06-9424-4F21-941D-B2FD6BC0B1F3}" type="pres">
      <dgm:prSet presAssocID="{393C84A3-4571-4040-9493-0BA1AF30DA26}" presName="composite" presStyleCnt="0"/>
      <dgm:spPr/>
    </dgm:pt>
    <dgm:pt modelId="{9E1F0F25-A574-46F8-B923-19F0E1C4BCD8}" type="pres">
      <dgm:prSet presAssocID="{393C84A3-4571-4040-9493-0BA1AF30DA26}" presName="ConnectorPoint" presStyleLbl="lnNode1" presStyleIdx="1" presStyleCnt="5"/>
      <dgm:spPr>
        <a:solidFill>
          <a:schemeClr val="accent2">
            <a:hueOff val="8838"/>
            <a:satOff val="-8622"/>
            <a:lumOff val="-442"/>
            <a:alphaOff val="0"/>
          </a:schemeClr>
        </a:solidFill>
        <a:ln w="6350" cap="flat" cmpd="sng" algn="ctr">
          <a:solidFill>
            <a:schemeClr val="lt1">
              <a:hueOff val="0"/>
              <a:satOff val="0"/>
              <a:lumOff val="0"/>
              <a:alphaOff val="0"/>
            </a:schemeClr>
          </a:solidFill>
          <a:prstDash val="solid"/>
        </a:ln>
        <a:effectLst/>
      </dgm:spPr>
    </dgm:pt>
    <dgm:pt modelId="{78703C32-8BBE-423C-8310-57DA8CF5661C}" type="pres">
      <dgm:prSet presAssocID="{393C84A3-4571-4040-9493-0BA1AF30DA26}" presName="DropPinPlaceHolder" presStyleCnt="0"/>
      <dgm:spPr/>
    </dgm:pt>
    <dgm:pt modelId="{028C7F30-E954-4858-8394-A254126D3936}" type="pres">
      <dgm:prSet presAssocID="{393C84A3-4571-4040-9493-0BA1AF30DA26}" presName="DropPin" presStyleLbl="alignNode1" presStyleIdx="1" presStyleCnt="5" custLinFactX="-100000" custLinFactNeighborX="-125851" custLinFactNeighborY="-4489"/>
      <dgm:spPr/>
    </dgm:pt>
    <dgm:pt modelId="{2711D058-BAA7-47D4-A383-AC85BDB9C49A}" type="pres">
      <dgm:prSet presAssocID="{393C84A3-4571-4040-9493-0BA1AF30DA26}" presName="Ellipse" presStyleLbl="fgAcc1" presStyleIdx="2" presStyleCnt="6"/>
      <dgm:spPr>
        <a:solidFill>
          <a:schemeClr val="lt1">
            <a:alpha val="90000"/>
            <a:hueOff val="0"/>
            <a:satOff val="0"/>
            <a:lumOff val="0"/>
            <a:alphaOff val="0"/>
          </a:schemeClr>
        </a:solidFill>
        <a:ln w="15875" cap="flat" cmpd="sng" algn="ctr">
          <a:noFill/>
          <a:prstDash val="solid"/>
        </a:ln>
        <a:effectLst/>
      </dgm:spPr>
    </dgm:pt>
    <dgm:pt modelId="{3A41E69A-F56A-4583-B89C-B41BD4D77851}" type="pres">
      <dgm:prSet presAssocID="{393C84A3-4571-4040-9493-0BA1AF30DA26}" presName="L2TextContainer" presStyleLbl="revTx" presStyleIdx="2" presStyleCnt="10">
        <dgm:presLayoutVars>
          <dgm:bulletEnabled val="1"/>
        </dgm:presLayoutVars>
      </dgm:prSet>
      <dgm:spPr/>
      <dgm:t>
        <a:bodyPr/>
        <a:lstStyle/>
        <a:p>
          <a:endParaRPr lang="en-US"/>
        </a:p>
      </dgm:t>
    </dgm:pt>
    <dgm:pt modelId="{D47FC92B-725F-4F7A-A74D-33B323102A1B}" type="pres">
      <dgm:prSet presAssocID="{393C84A3-4571-4040-9493-0BA1AF30DA26}" presName="L1TextContainer" presStyleLbl="revTx" presStyleIdx="3" presStyleCnt="10" custLinFactNeighborX="-56917" custLinFactNeighborY="2118">
        <dgm:presLayoutVars>
          <dgm:chMax val="1"/>
          <dgm:chPref val="1"/>
          <dgm:bulletEnabled val="1"/>
        </dgm:presLayoutVars>
      </dgm:prSet>
      <dgm:spPr/>
      <dgm:t>
        <a:bodyPr/>
        <a:lstStyle/>
        <a:p>
          <a:endParaRPr lang="en-US"/>
        </a:p>
      </dgm:t>
    </dgm:pt>
    <dgm:pt modelId="{1E2ADF36-0ED9-4D0B-9DA8-76AB8AD57A13}" type="pres">
      <dgm:prSet presAssocID="{393C84A3-4571-4040-9493-0BA1AF30DA26}" presName="ConnectLine" presStyleLbl="sibTrans1D1" presStyleIdx="1" presStyleCnt="5" custLinFactX="-1800000" custLinFactNeighborX="-1854641" custLinFactNeighborY="1026"/>
      <dgm:spPr>
        <a:noFill/>
        <a:ln w="12700" cap="flat" cmpd="sng" algn="ctr">
          <a:solidFill>
            <a:schemeClr val="accent2">
              <a:hueOff val="8838"/>
              <a:satOff val="-8622"/>
              <a:lumOff val="-442"/>
              <a:alphaOff val="0"/>
            </a:schemeClr>
          </a:solidFill>
          <a:prstDash val="dash"/>
        </a:ln>
        <a:effectLst/>
      </dgm:spPr>
    </dgm:pt>
    <dgm:pt modelId="{B2EBC471-2C26-45FE-A994-06E152CC747D}" type="pres">
      <dgm:prSet presAssocID="{393C84A3-4571-4040-9493-0BA1AF30DA26}" presName="EmptyPlaceHolder" presStyleCnt="0"/>
      <dgm:spPr/>
    </dgm:pt>
    <dgm:pt modelId="{37249E8C-1550-4EB6-930E-D5E0E2376661}" type="pres">
      <dgm:prSet presAssocID="{8C58886A-EDBF-4BFF-AE8D-8BBD9AD31068}" presName="spaceBetweenRectangles" presStyleCnt="0"/>
      <dgm:spPr/>
    </dgm:pt>
    <dgm:pt modelId="{9D5F1A08-E877-4B58-96C8-2FD292B3B116}" type="pres">
      <dgm:prSet presAssocID="{7FA9AB4A-92C1-41E8-8158-DD2B25D9113B}" presName="composite" presStyleCnt="0"/>
      <dgm:spPr/>
    </dgm:pt>
    <dgm:pt modelId="{5351E25D-2D36-4E5D-928D-E3CB91C6F58C}" type="pres">
      <dgm:prSet presAssocID="{7FA9AB4A-92C1-41E8-8158-DD2B25D9113B}" presName="ConnectorPoint" presStyleLbl="lnNode1" presStyleIdx="2" presStyleCnt="5"/>
      <dgm:spPr>
        <a:solidFill>
          <a:schemeClr val="accent2">
            <a:hueOff val="17677"/>
            <a:satOff val="-17244"/>
            <a:lumOff val="-883"/>
            <a:alphaOff val="0"/>
          </a:schemeClr>
        </a:solidFill>
        <a:ln w="6350" cap="flat" cmpd="sng" algn="ctr">
          <a:solidFill>
            <a:schemeClr val="lt1">
              <a:hueOff val="0"/>
              <a:satOff val="0"/>
              <a:lumOff val="0"/>
              <a:alphaOff val="0"/>
            </a:schemeClr>
          </a:solidFill>
          <a:prstDash val="solid"/>
        </a:ln>
        <a:effectLst/>
      </dgm:spPr>
    </dgm:pt>
    <dgm:pt modelId="{73EE79CC-B076-4852-B0FB-12271328E0F1}" type="pres">
      <dgm:prSet presAssocID="{7FA9AB4A-92C1-41E8-8158-DD2B25D9113B}" presName="DropPinPlaceHolder" presStyleCnt="0"/>
      <dgm:spPr/>
    </dgm:pt>
    <dgm:pt modelId="{36FB9A81-4B76-4345-B78F-BFC8502F0C48}" type="pres">
      <dgm:prSet presAssocID="{7FA9AB4A-92C1-41E8-8158-DD2B25D9113B}" presName="DropPin" presStyleLbl="alignNode1" presStyleIdx="2" presStyleCnt="5" custLinFactNeighborX="-57153" custLinFactNeighborY="-7279"/>
      <dgm:spPr/>
    </dgm:pt>
    <dgm:pt modelId="{54E9787F-D270-4F42-9D4D-33FB0CF6F31C}" type="pres">
      <dgm:prSet presAssocID="{7FA9AB4A-92C1-41E8-8158-DD2B25D9113B}" presName="Ellipse" presStyleLbl="fgAcc1" presStyleIdx="3" presStyleCnt="6"/>
      <dgm:spPr>
        <a:solidFill>
          <a:schemeClr val="lt1">
            <a:alpha val="90000"/>
            <a:hueOff val="0"/>
            <a:satOff val="0"/>
            <a:lumOff val="0"/>
            <a:alphaOff val="0"/>
          </a:schemeClr>
        </a:solidFill>
        <a:ln w="15875" cap="flat" cmpd="sng" algn="ctr">
          <a:noFill/>
          <a:prstDash val="solid"/>
        </a:ln>
        <a:effectLst/>
      </dgm:spPr>
    </dgm:pt>
    <dgm:pt modelId="{82BCA083-80C3-4058-9BD8-C46261DA9F8C}" type="pres">
      <dgm:prSet presAssocID="{7FA9AB4A-92C1-41E8-8158-DD2B25D9113B}" presName="L2TextContainer" presStyleLbl="revTx" presStyleIdx="4" presStyleCnt="10">
        <dgm:presLayoutVars>
          <dgm:bulletEnabled val="1"/>
        </dgm:presLayoutVars>
      </dgm:prSet>
      <dgm:spPr/>
      <dgm:t>
        <a:bodyPr/>
        <a:lstStyle/>
        <a:p>
          <a:endParaRPr lang="en-US"/>
        </a:p>
      </dgm:t>
    </dgm:pt>
    <dgm:pt modelId="{C964CC5F-AD31-46FE-B950-6FB1958FE6E6}" type="pres">
      <dgm:prSet presAssocID="{7FA9AB4A-92C1-41E8-8158-DD2B25D9113B}" presName="L1TextContainer" presStyleLbl="revTx" presStyleIdx="5" presStyleCnt="10" custLinFactNeighborX="-17769" custLinFactNeighborY="-2774">
        <dgm:presLayoutVars>
          <dgm:chMax val="1"/>
          <dgm:chPref val="1"/>
          <dgm:bulletEnabled val="1"/>
        </dgm:presLayoutVars>
      </dgm:prSet>
      <dgm:spPr/>
      <dgm:t>
        <a:bodyPr/>
        <a:lstStyle/>
        <a:p>
          <a:endParaRPr lang="en-US"/>
        </a:p>
      </dgm:t>
    </dgm:pt>
    <dgm:pt modelId="{190034F2-01B6-4E29-94D7-2881B6E05652}" type="pres">
      <dgm:prSet presAssocID="{7FA9AB4A-92C1-41E8-8158-DD2B25D9113B}" presName="ConnectLine" presStyleLbl="sibTrans1D1" presStyleIdx="2" presStyleCnt="5" custLinFactX="-400000" custLinFactNeighborX="-465108" custLinFactNeighborY="1026"/>
      <dgm:spPr>
        <a:noFill/>
        <a:ln w="12700" cap="flat" cmpd="sng" algn="ctr">
          <a:solidFill>
            <a:schemeClr val="accent2">
              <a:hueOff val="17677"/>
              <a:satOff val="-17244"/>
              <a:lumOff val="-883"/>
              <a:alphaOff val="0"/>
            </a:schemeClr>
          </a:solidFill>
          <a:prstDash val="dash"/>
        </a:ln>
        <a:effectLst/>
      </dgm:spPr>
    </dgm:pt>
    <dgm:pt modelId="{F29EE066-4B42-49B1-9BCF-2587B8F1C6E6}" type="pres">
      <dgm:prSet presAssocID="{7FA9AB4A-92C1-41E8-8158-DD2B25D9113B}" presName="EmptyPlaceHolder" presStyleCnt="0"/>
      <dgm:spPr/>
    </dgm:pt>
    <dgm:pt modelId="{19E1A7BE-2EA0-4A0B-B208-79C06E3590C2}" type="pres">
      <dgm:prSet presAssocID="{FB571C8D-8BC9-46B5-9DCF-FEB771A5C820}" presName="spaceBetweenRectangles" presStyleCnt="0"/>
      <dgm:spPr/>
    </dgm:pt>
    <dgm:pt modelId="{F1E43AEC-8C7F-4AA0-8622-4957D112D191}" type="pres">
      <dgm:prSet presAssocID="{418D8C1E-0248-4F6C-A95D-C2D521B587BD}" presName="composite" presStyleCnt="0"/>
      <dgm:spPr/>
    </dgm:pt>
    <dgm:pt modelId="{F8777B2D-8B41-4C37-90DE-ACEC1712F931}" type="pres">
      <dgm:prSet presAssocID="{418D8C1E-0248-4F6C-A95D-C2D521B587BD}" presName="ConnectorPoint" presStyleLbl="lnNode1" presStyleIdx="3" presStyleCnt="5"/>
      <dgm:spPr>
        <a:solidFill>
          <a:schemeClr val="accent2">
            <a:hueOff val="26515"/>
            <a:satOff val="-25865"/>
            <a:lumOff val="-1325"/>
            <a:alphaOff val="0"/>
          </a:schemeClr>
        </a:solidFill>
        <a:ln w="6350" cap="flat" cmpd="sng" algn="ctr">
          <a:solidFill>
            <a:schemeClr val="lt1">
              <a:hueOff val="0"/>
              <a:satOff val="0"/>
              <a:lumOff val="0"/>
              <a:alphaOff val="0"/>
            </a:schemeClr>
          </a:solidFill>
          <a:prstDash val="solid"/>
        </a:ln>
        <a:effectLst/>
      </dgm:spPr>
    </dgm:pt>
    <dgm:pt modelId="{743D4811-4A87-4A9F-9911-2B50A8E98D63}" type="pres">
      <dgm:prSet presAssocID="{418D8C1E-0248-4F6C-A95D-C2D521B587BD}" presName="DropPinPlaceHolder" presStyleCnt="0"/>
      <dgm:spPr/>
    </dgm:pt>
    <dgm:pt modelId="{70E4C7F8-6B9A-4BEA-8345-8BEAE3F6737C}" type="pres">
      <dgm:prSet presAssocID="{418D8C1E-0248-4F6C-A95D-C2D521B587BD}" presName="DropPin" presStyleLbl="alignNode1" presStyleIdx="3" presStyleCnt="5" custLinFactX="-20102" custLinFactNeighborX="-100000" custLinFactNeighborY="10866"/>
      <dgm:spPr/>
    </dgm:pt>
    <dgm:pt modelId="{61CDFDDC-D14D-4E35-8836-4DAF6E2576CD}" type="pres">
      <dgm:prSet presAssocID="{418D8C1E-0248-4F6C-A95D-C2D521B587BD}" presName="Ellipse" presStyleLbl="fgAcc1" presStyleIdx="4" presStyleCnt="6"/>
      <dgm:spPr>
        <a:solidFill>
          <a:schemeClr val="lt1">
            <a:alpha val="90000"/>
            <a:hueOff val="0"/>
            <a:satOff val="0"/>
            <a:lumOff val="0"/>
            <a:alphaOff val="0"/>
          </a:schemeClr>
        </a:solidFill>
        <a:ln w="15875" cap="flat" cmpd="sng" algn="ctr">
          <a:noFill/>
          <a:prstDash val="solid"/>
        </a:ln>
        <a:effectLst/>
      </dgm:spPr>
    </dgm:pt>
    <dgm:pt modelId="{428429E0-D675-478A-B3DF-968D0163441F}" type="pres">
      <dgm:prSet presAssocID="{418D8C1E-0248-4F6C-A95D-C2D521B587BD}" presName="L2TextContainer" presStyleLbl="revTx" presStyleIdx="6" presStyleCnt="10">
        <dgm:presLayoutVars>
          <dgm:bulletEnabled val="1"/>
        </dgm:presLayoutVars>
      </dgm:prSet>
      <dgm:spPr/>
    </dgm:pt>
    <dgm:pt modelId="{EFEE2494-B2C0-4CEC-8FE9-45DD92D284D5}" type="pres">
      <dgm:prSet presAssocID="{418D8C1E-0248-4F6C-A95D-C2D521B587BD}" presName="L1TextContainer" presStyleLbl="revTx" presStyleIdx="7" presStyleCnt="10">
        <dgm:presLayoutVars>
          <dgm:chMax val="1"/>
          <dgm:chPref val="1"/>
          <dgm:bulletEnabled val="1"/>
        </dgm:presLayoutVars>
      </dgm:prSet>
      <dgm:spPr/>
      <dgm:t>
        <a:bodyPr/>
        <a:lstStyle/>
        <a:p>
          <a:endParaRPr lang="en-US"/>
        </a:p>
      </dgm:t>
    </dgm:pt>
    <dgm:pt modelId="{5326CD45-77F5-4EED-BEF4-52CB0CCDE3B0}" type="pres">
      <dgm:prSet presAssocID="{418D8C1E-0248-4F6C-A95D-C2D521B587BD}" presName="ConnectLine" presStyleLbl="sibTrans1D1" presStyleIdx="3" presStyleCnt="5" custLinFactX="-900000" custLinFactNeighborX="-992386" custLinFactNeighborY="1026"/>
      <dgm:spPr>
        <a:noFill/>
        <a:ln w="12700" cap="flat" cmpd="sng" algn="ctr">
          <a:solidFill>
            <a:schemeClr val="accent2">
              <a:hueOff val="26515"/>
              <a:satOff val="-25865"/>
              <a:lumOff val="-1325"/>
              <a:alphaOff val="0"/>
            </a:schemeClr>
          </a:solidFill>
          <a:prstDash val="dash"/>
        </a:ln>
        <a:effectLst/>
      </dgm:spPr>
    </dgm:pt>
    <dgm:pt modelId="{BF4336B9-4CB2-4743-B6FC-9E430E5BB479}" type="pres">
      <dgm:prSet presAssocID="{418D8C1E-0248-4F6C-A95D-C2D521B587BD}" presName="EmptyPlaceHolder" presStyleCnt="0"/>
      <dgm:spPr/>
    </dgm:pt>
    <dgm:pt modelId="{0F5E452A-FA88-4480-A8EF-394038E38CB5}" type="pres">
      <dgm:prSet presAssocID="{D21ED27F-C723-49DA-BDB7-1D80876A8D56}" presName="spaceBetweenRectangles" presStyleCnt="0"/>
      <dgm:spPr/>
    </dgm:pt>
    <dgm:pt modelId="{5B0CD098-F129-4A6F-9B8D-ED04FD3DB54E}" type="pres">
      <dgm:prSet presAssocID="{9E060E56-AA3B-439D-8162-F6F1C3B231C6}" presName="composite" presStyleCnt="0"/>
      <dgm:spPr/>
    </dgm:pt>
    <dgm:pt modelId="{D49AA8AF-4007-435A-AEB3-89E12CF589B3}" type="pres">
      <dgm:prSet presAssocID="{9E060E56-AA3B-439D-8162-F6F1C3B231C6}" presName="ConnectorPoint" presStyleLbl="lnNode1" presStyleIdx="4" presStyleCnt="5"/>
      <dgm:spPr>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ln>
        <a:effectLst/>
      </dgm:spPr>
    </dgm:pt>
    <dgm:pt modelId="{B003CAA0-F2E9-4FB6-86D5-88879D06D885}" type="pres">
      <dgm:prSet presAssocID="{9E060E56-AA3B-439D-8162-F6F1C3B231C6}" presName="DropPinPlaceHolder" presStyleCnt="0"/>
      <dgm:spPr/>
    </dgm:pt>
    <dgm:pt modelId="{1CD1C1A0-89DA-4C77-A86B-1A39DE4FD527}" type="pres">
      <dgm:prSet presAssocID="{9E060E56-AA3B-439D-8162-F6F1C3B231C6}" presName="DropPin" presStyleLbl="alignNode1" presStyleIdx="4" presStyleCnt="5" custLinFactNeighborX="-75244" custLinFactNeighborY="-12776"/>
      <dgm:spPr/>
    </dgm:pt>
    <dgm:pt modelId="{4FC13DC8-B6BF-4668-B336-D316D378A035}" type="pres">
      <dgm:prSet presAssocID="{9E060E56-AA3B-439D-8162-F6F1C3B231C6}" presName="Ellipse" presStyleLbl="fgAcc1" presStyleIdx="5" presStyleCnt="6"/>
      <dgm:spPr>
        <a:solidFill>
          <a:schemeClr val="lt1">
            <a:alpha val="90000"/>
            <a:hueOff val="0"/>
            <a:satOff val="0"/>
            <a:lumOff val="0"/>
            <a:alphaOff val="0"/>
          </a:schemeClr>
        </a:solidFill>
        <a:ln w="15875" cap="flat" cmpd="sng" algn="ctr">
          <a:noFill/>
          <a:prstDash val="solid"/>
        </a:ln>
        <a:effectLst/>
      </dgm:spPr>
    </dgm:pt>
    <dgm:pt modelId="{290DF186-3C02-48F3-AD53-E173142B1633}" type="pres">
      <dgm:prSet presAssocID="{9E060E56-AA3B-439D-8162-F6F1C3B231C6}" presName="L2TextContainer" presStyleLbl="revTx" presStyleIdx="8" presStyleCnt="10">
        <dgm:presLayoutVars>
          <dgm:bulletEnabled val="1"/>
        </dgm:presLayoutVars>
      </dgm:prSet>
      <dgm:spPr/>
    </dgm:pt>
    <dgm:pt modelId="{2DEEC8F3-A8E7-42B7-8B13-D304AB036873}" type="pres">
      <dgm:prSet presAssocID="{9E060E56-AA3B-439D-8162-F6F1C3B231C6}" presName="L1TextContainer" presStyleLbl="revTx" presStyleIdx="9" presStyleCnt="10" custLinFactNeighborX="-39" custLinFactNeighborY="2737">
        <dgm:presLayoutVars>
          <dgm:chMax val="1"/>
          <dgm:chPref val="1"/>
          <dgm:bulletEnabled val="1"/>
        </dgm:presLayoutVars>
      </dgm:prSet>
      <dgm:spPr/>
      <dgm:t>
        <a:bodyPr/>
        <a:lstStyle/>
        <a:p>
          <a:endParaRPr lang="en-US"/>
        </a:p>
      </dgm:t>
    </dgm:pt>
    <dgm:pt modelId="{F8AF6CFA-80DE-47AC-9664-5ACA1466EF63}" type="pres">
      <dgm:prSet presAssocID="{9E060E56-AA3B-439D-8162-F6F1C3B231C6}" presName="ConnectLine" presStyleLbl="sibTrans1D1" presStyleIdx="4" presStyleCnt="5" custLinFactX="-596731" custLinFactNeighborX="-600000" custLinFactNeighborY="513"/>
      <dgm:spPr>
        <a:noFill/>
        <a:ln w="12700" cap="flat" cmpd="sng" algn="ctr">
          <a:solidFill>
            <a:schemeClr val="accent2">
              <a:hueOff val="35353"/>
              <a:satOff val="-34487"/>
              <a:lumOff val="-1766"/>
              <a:alphaOff val="0"/>
            </a:schemeClr>
          </a:solidFill>
          <a:prstDash val="dash"/>
        </a:ln>
        <a:effectLst/>
      </dgm:spPr>
    </dgm:pt>
    <dgm:pt modelId="{288478FD-141D-4BF6-B34E-A3A4C6A2B44E}" type="pres">
      <dgm:prSet presAssocID="{9E060E56-AA3B-439D-8162-F6F1C3B231C6}" presName="EmptyPlaceHolder" presStyleCnt="0"/>
      <dgm:spPr/>
    </dgm:pt>
  </dgm:ptLst>
  <dgm:cxnLst>
    <dgm:cxn modelId="{85EB9F4D-461E-4ACB-A92D-BEED8E572647}" srcId="{95BE5B1F-8548-4FA5-8ECE-FF697B8BDC8B}" destId="{7FA9AB4A-92C1-41E8-8158-DD2B25D9113B}" srcOrd="2" destOrd="0" parTransId="{38E7AEFA-EB50-4771-857F-576467B37145}" sibTransId="{FB571C8D-8BC9-46B5-9DCF-FEB771A5C820}"/>
    <dgm:cxn modelId="{F3ABAF8E-13D8-424E-B861-7C80DAF4451A}" type="presOf" srcId="{300F49C4-BE2A-4BB1-881A-D5DBC7667E1A}" destId="{3ED01646-9ED9-44BF-8F18-EE860C524998}" srcOrd="0" destOrd="0" presId="urn:microsoft.com/office/officeart/2017/3/layout/DropPinTimeline"/>
    <dgm:cxn modelId="{DBCF14B3-177E-488C-8C54-1599D327E26D}" type="presOf" srcId="{9E060E56-AA3B-439D-8162-F6F1C3B231C6}" destId="{2DEEC8F3-A8E7-42B7-8B13-D304AB036873}" srcOrd="0" destOrd="0" presId="urn:microsoft.com/office/officeart/2017/3/layout/DropPinTimeline"/>
    <dgm:cxn modelId="{15C84875-DEB5-4AA7-9FE0-58B94B1E9A4C}" type="presOf" srcId="{95BE5B1F-8548-4FA5-8ECE-FF697B8BDC8B}" destId="{1D5E3AE0-BD99-479B-81A3-134CA1305B52}" srcOrd="0" destOrd="0" presId="urn:microsoft.com/office/officeart/2017/3/layout/DropPinTimeline"/>
    <dgm:cxn modelId="{0F7696D2-16A3-458C-AEC5-1C9A3FD72B90}" type="presOf" srcId="{7FA9AB4A-92C1-41E8-8158-DD2B25D9113B}" destId="{C964CC5F-AD31-46FE-B950-6FB1958FE6E6}" srcOrd="0" destOrd="0" presId="urn:microsoft.com/office/officeart/2017/3/layout/DropPinTimeline"/>
    <dgm:cxn modelId="{AD4B60E6-8BD5-4CE2-9477-D025938DBC30}" type="presOf" srcId="{393C84A3-4571-4040-9493-0BA1AF30DA26}" destId="{D47FC92B-725F-4F7A-A74D-33B323102A1B}" srcOrd="0" destOrd="0" presId="urn:microsoft.com/office/officeart/2017/3/layout/DropPinTimeline"/>
    <dgm:cxn modelId="{B78F293F-BC11-49D3-BE1D-C504995D7961}" srcId="{95BE5B1F-8548-4FA5-8ECE-FF697B8BDC8B}" destId="{393C84A3-4571-4040-9493-0BA1AF30DA26}" srcOrd="1" destOrd="0" parTransId="{3A4A9F0D-AEA3-4A1C-B17C-D8B078DF106A}" sibTransId="{8C58886A-EDBF-4BFF-AE8D-8BBD9AD31068}"/>
    <dgm:cxn modelId="{19FBA8F0-A54E-44A0-A655-AB9C62830C51}" type="presOf" srcId="{BAE4A921-75C0-457E-B6C7-AF5D3F924778}" destId="{9A7C4BC5-8408-4A9F-95F6-2C530BD76C90}" srcOrd="0" destOrd="0" presId="urn:microsoft.com/office/officeart/2017/3/layout/DropPinTimeline"/>
    <dgm:cxn modelId="{3BA4B7B9-0A7C-4EFC-8F39-59CD69864C97}" srcId="{7FA9AB4A-92C1-41E8-8158-DD2B25D9113B}" destId="{91598E38-7461-470A-91AA-325A90C2A6DA}" srcOrd="0" destOrd="0" parTransId="{8982EE4A-6F3A-428C-8E76-02A30B39C05F}" sibTransId="{AEBFFADC-990D-480E-B682-B841BE19126D}"/>
    <dgm:cxn modelId="{C805C683-FD18-425D-B910-CC15F43DCC91}" type="presOf" srcId="{418D8C1E-0248-4F6C-A95D-C2D521B587BD}" destId="{EFEE2494-B2C0-4CEC-8FE9-45DD92D284D5}" srcOrd="0" destOrd="0" presId="urn:microsoft.com/office/officeart/2017/3/layout/DropPinTimeline"/>
    <dgm:cxn modelId="{906961F9-228B-42F0-B93A-61A91FF72B16}" srcId="{95BE5B1F-8548-4FA5-8ECE-FF697B8BDC8B}" destId="{BAE4A921-75C0-457E-B6C7-AF5D3F924778}" srcOrd="0" destOrd="0" parTransId="{5DE6B7FC-E69A-4189-BB0C-356B2586F16F}" sibTransId="{E4500CC0-E9F9-45F4-8DBB-F762BD69C7EF}"/>
    <dgm:cxn modelId="{A7BEB0B1-1600-4C6A-A97B-4A95498184D1}" srcId="{95BE5B1F-8548-4FA5-8ECE-FF697B8BDC8B}" destId="{418D8C1E-0248-4F6C-A95D-C2D521B587BD}" srcOrd="3" destOrd="0" parTransId="{042CD1F3-D36F-4384-BA85-D787574067E6}" sibTransId="{D21ED27F-C723-49DA-BDB7-1D80876A8D56}"/>
    <dgm:cxn modelId="{7F0FCC7E-C51A-4B2D-B669-97CE74A0DED9}" srcId="{393C84A3-4571-4040-9493-0BA1AF30DA26}" destId="{09AB19DE-0A85-493B-8A0E-8AC56DC905F8}" srcOrd="0" destOrd="0" parTransId="{4BB754D1-EDE1-4049-9435-D033F95709D0}" sibTransId="{8861651B-08AB-4BAF-AAF6-588C1FD8766A}"/>
    <dgm:cxn modelId="{E21D1965-4238-40BD-8C23-F39BDB8AF9FF}" srcId="{BAE4A921-75C0-457E-B6C7-AF5D3F924778}" destId="{300F49C4-BE2A-4BB1-881A-D5DBC7667E1A}" srcOrd="0" destOrd="0" parTransId="{938A8F79-6539-4D75-80F8-D245BBF23EB2}" sibTransId="{E6F5A85C-A7FD-4313-BD20-CCE392CD9E1F}"/>
    <dgm:cxn modelId="{861A6387-BF3B-410B-A4CD-26F4A4362B1B}" srcId="{95BE5B1F-8548-4FA5-8ECE-FF697B8BDC8B}" destId="{9E060E56-AA3B-439D-8162-F6F1C3B231C6}" srcOrd="4" destOrd="0" parTransId="{5895D2A8-06F5-449B-9A6D-4AD6A021F25E}" sibTransId="{AB435499-F452-4A49-99D7-61BFF0D5696A}"/>
    <dgm:cxn modelId="{77F32C46-08D7-4179-AB20-76ADE90E9955}" type="presOf" srcId="{09AB19DE-0A85-493B-8A0E-8AC56DC905F8}" destId="{3A41E69A-F56A-4583-B89C-B41BD4D77851}" srcOrd="0" destOrd="0" presId="urn:microsoft.com/office/officeart/2017/3/layout/DropPinTimeline"/>
    <dgm:cxn modelId="{7E6DC41C-C406-4951-B0EE-F3DC3A148906}" type="presOf" srcId="{91598E38-7461-470A-91AA-325A90C2A6DA}" destId="{82BCA083-80C3-4058-9BD8-C46261DA9F8C}" srcOrd="0" destOrd="0" presId="urn:microsoft.com/office/officeart/2017/3/layout/DropPinTimeline"/>
    <dgm:cxn modelId="{EE851E75-ABA5-4542-9DE5-477C9F90CD59}" type="presParOf" srcId="{1D5E3AE0-BD99-479B-81A3-134CA1305B52}" destId="{CC03F19A-A782-4E5A-9625-093D1EDAA0BB}" srcOrd="0" destOrd="0" presId="urn:microsoft.com/office/officeart/2017/3/layout/DropPinTimeline"/>
    <dgm:cxn modelId="{619A31B0-1641-496B-9318-26F830B2356A}" type="presParOf" srcId="{1D5E3AE0-BD99-479B-81A3-134CA1305B52}" destId="{DD1337DA-0D94-4BF8-B352-3B3EA06F55F0}" srcOrd="1" destOrd="0" presId="urn:microsoft.com/office/officeart/2017/3/layout/DropPinTimeline"/>
    <dgm:cxn modelId="{D3CE04B9-68D2-4C76-A6E4-19AC294D2486}" type="presParOf" srcId="{DD1337DA-0D94-4BF8-B352-3B3EA06F55F0}" destId="{A9E88B97-095F-4CC2-9545-647A2621DF67}" srcOrd="0" destOrd="0" presId="urn:microsoft.com/office/officeart/2017/3/layout/DropPinTimeline"/>
    <dgm:cxn modelId="{A94D0980-4DD1-4068-84E3-C5E5E065C4A6}" type="presParOf" srcId="{A9E88B97-095F-4CC2-9545-647A2621DF67}" destId="{04A6607E-9A4B-4D4B-A6EE-031B85F657E6}" srcOrd="0" destOrd="0" presId="urn:microsoft.com/office/officeart/2017/3/layout/DropPinTimeline"/>
    <dgm:cxn modelId="{706B0455-78AF-471C-AFC6-2CAB57249808}" type="presParOf" srcId="{A9E88B97-095F-4CC2-9545-647A2621DF67}" destId="{E736635A-B8E7-410B-A900-C76106C6B0AF}" srcOrd="1" destOrd="0" presId="urn:microsoft.com/office/officeart/2017/3/layout/DropPinTimeline"/>
    <dgm:cxn modelId="{85864D19-B9DD-4FCE-B126-BA2CFFFD9AC0}" type="presParOf" srcId="{E736635A-B8E7-410B-A900-C76106C6B0AF}" destId="{6F35A2C6-D52B-4D0D-A568-29C7D5CB9D78}" srcOrd="0" destOrd="0" presId="urn:microsoft.com/office/officeart/2017/3/layout/DropPinTimeline"/>
    <dgm:cxn modelId="{68CADA91-6692-4830-A76B-16B946D6BC39}" type="presParOf" srcId="{E736635A-B8E7-410B-A900-C76106C6B0AF}" destId="{EA20BABE-DBEE-4C24-BE16-E45AAEA3EDCA}" srcOrd="1" destOrd="0" presId="urn:microsoft.com/office/officeart/2017/3/layout/DropPinTimeline"/>
    <dgm:cxn modelId="{B3C92BBA-148C-4B7E-B0F7-5BC8AD0104DC}" type="presParOf" srcId="{A9E88B97-095F-4CC2-9545-647A2621DF67}" destId="{3ED01646-9ED9-44BF-8F18-EE860C524998}" srcOrd="2" destOrd="0" presId="urn:microsoft.com/office/officeart/2017/3/layout/DropPinTimeline"/>
    <dgm:cxn modelId="{3E6E33CF-064B-4817-AAA3-9242C8A866B5}" type="presParOf" srcId="{A9E88B97-095F-4CC2-9545-647A2621DF67}" destId="{9A7C4BC5-8408-4A9F-95F6-2C530BD76C90}" srcOrd="3" destOrd="0" presId="urn:microsoft.com/office/officeart/2017/3/layout/DropPinTimeline"/>
    <dgm:cxn modelId="{A44DCE0B-D41A-49E1-84D0-1CF1D99B41A8}" type="presParOf" srcId="{A9E88B97-095F-4CC2-9545-647A2621DF67}" destId="{7489FD9C-209C-450B-A153-25ECC5553CBF}" srcOrd="4" destOrd="0" presId="urn:microsoft.com/office/officeart/2017/3/layout/DropPinTimeline"/>
    <dgm:cxn modelId="{1086E405-12EE-4656-A41C-39DAC37EDF02}" type="presParOf" srcId="{A9E88B97-095F-4CC2-9545-647A2621DF67}" destId="{71D0D053-F4EE-4C9C-8A5B-995A0C4963AD}" srcOrd="5" destOrd="0" presId="urn:microsoft.com/office/officeart/2017/3/layout/DropPinTimeline"/>
    <dgm:cxn modelId="{F035F670-39B0-4D43-82BE-54C4419F787B}" type="presParOf" srcId="{DD1337DA-0D94-4BF8-B352-3B3EA06F55F0}" destId="{1214E832-189A-463D-AC30-630C019ABF74}" srcOrd="1" destOrd="0" presId="urn:microsoft.com/office/officeart/2017/3/layout/DropPinTimeline"/>
    <dgm:cxn modelId="{4BDD8829-7DD3-4AFA-AFAA-C698213DFFF6}" type="presParOf" srcId="{DD1337DA-0D94-4BF8-B352-3B3EA06F55F0}" destId="{C0D9AB06-9424-4F21-941D-B2FD6BC0B1F3}" srcOrd="2" destOrd="0" presId="urn:microsoft.com/office/officeart/2017/3/layout/DropPinTimeline"/>
    <dgm:cxn modelId="{BCF567F1-CA22-47AF-BF00-31F9394B2C7B}" type="presParOf" srcId="{C0D9AB06-9424-4F21-941D-B2FD6BC0B1F3}" destId="{9E1F0F25-A574-46F8-B923-19F0E1C4BCD8}" srcOrd="0" destOrd="0" presId="urn:microsoft.com/office/officeart/2017/3/layout/DropPinTimeline"/>
    <dgm:cxn modelId="{7057CD71-615D-4CCC-BA6B-1CA220D3D0E3}" type="presParOf" srcId="{C0D9AB06-9424-4F21-941D-B2FD6BC0B1F3}" destId="{78703C32-8BBE-423C-8310-57DA8CF5661C}" srcOrd="1" destOrd="0" presId="urn:microsoft.com/office/officeart/2017/3/layout/DropPinTimeline"/>
    <dgm:cxn modelId="{DAD9357A-5F87-4AAE-A1BF-7EC9F6B227EB}" type="presParOf" srcId="{78703C32-8BBE-423C-8310-57DA8CF5661C}" destId="{028C7F30-E954-4858-8394-A254126D3936}" srcOrd="0" destOrd="0" presId="urn:microsoft.com/office/officeart/2017/3/layout/DropPinTimeline"/>
    <dgm:cxn modelId="{418E03D8-60D6-49CC-9911-DEA85132C967}" type="presParOf" srcId="{78703C32-8BBE-423C-8310-57DA8CF5661C}" destId="{2711D058-BAA7-47D4-A383-AC85BDB9C49A}" srcOrd="1" destOrd="0" presId="urn:microsoft.com/office/officeart/2017/3/layout/DropPinTimeline"/>
    <dgm:cxn modelId="{DAF64540-56A4-47CD-85E0-E98979ECEEAC}" type="presParOf" srcId="{C0D9AB06-9424-4F21-941D-B2FD6BC0B1F3}" destId="{3A41E69A-F56A-4583-B89C-B41BD4D77851}" srcOrd="2" destOrd="0" presId="urn:microsoft.com/office/officeart/2017/3/layout/DropPinTimeline"/>
    <dgm:cxn modelId="{D7DFEE64-D446-4681-B860-171A2EC6BF1F}" type="presParOf" srcId="{C0D9AB06-9424-4F21-941D-B2FD6BC0B1F3}" destId="{D47FC92B-725F-4F7A-A74D-33B323102A1B}" srcOrd="3" destOrd="0" presId="urn:microsoft.com/office/officeart/2017/3/layout/DropPinTimeline"/>
    <dgm:cxn modelId="{189A1EFD-1FED-42E1-96BC-2A1B717AEDCF}" type="presParOf" srcId="{C0D9AB06-9424-4F21-941D-B2FD6BC0B1F3}" destId="{1E2ADF36-0ED9-4D0B-9DA8-76AB8AD57A13}" srcOrd="4" destOrd="0" presId="urn:microsoft.com/office/officeart/2017/3/layout/DropPinTimeline"/>
    <dgm:cxn modelId="{BEABDC66-188A-4490-9C74-D53142898D5E}" type="presParOf" srcId="{C0D9AB06-9424-4F21-941D-B2FD6BC0B1F3}" destId="{B2EBC471-2C26-45FE-A994-06E152CC747D}" srcOrd="5" destOrd="0" presId="urn:microsoft.com/office/officeart/2017/3/layout/DropPinTimeline"/>
    <dgm:cxn modelId="{B5F69730-053E-4B06-A853-37CA83FDD0E0}" type="presParOf" srcId="{DD1337DA-0D94-4BF8-B352-3B3EA06F55F0}" destId="{37249E8C-1550-4EB6-930E-D5E0E2376661}" srcOrd="3" destOrd="0" presId="urn:microsoft.com/office/officeart/2017/3/layout/DropPinTimeline"/>
    <dgm:cxn modelId="{60005AFE-25F4-4CFC-AAB5-E1E68A8C4FDC}" type="presParOf" srcId="{DD1337DA-0D94-4BF8-B352-3B3EA06F55F0}" destId="{9D5F1A08-E877-4B58-96C8-2FD292B3B116}" srcOrd="4" destOrd="0" presId="urn:microsoft.com/office/officeart/2017/3/layout/DropPinTimeline"/>
    <dgm:cxn modelId="{F97670B6-A7F8-4D3A-9CF9-4D7AA233B205}" type="presParOf" srcId="{9D5F1A08-E877-4B58-96C8-2FD292B3B116}" destId="{5351E25D-2D36-4E5D-928D-E3CB91C6F58C}" srcOrd="0" destOrd="0" presId="urn:microsoft.com/office/officeart/2017/3/layout/DropPinTimeline"/>
    <dgm:cxn modelId="{E0F16534-40B6-4F20-8EDE-839FEC59A23E}" type="presParOf" srcId="{9D5F1A08-E877-4B58-96C8-2FD292B3B116}" destId="{73EE79CC-B076-4852-B0FB-12271328E0F1}" srcOrd="1" destOrd="0" presId="urn:microsoft.com/office/officeart/2017/3/layout/DropPinTimeline"/>
    <dgm:cxn modelId="{940A82C3-22A5-475D-BCEA-D2498170F439}" type="presParOf" srcId="{73EE79CC-B076-4852-B0FB-12271328E0F1}" destId="{36FB9A81-4B76-4345-B78F-BFC8502F0C48}" srcOrd="0" destOrd="0" presId="urn:microsoft.com/office/officeart/2017/3/layout/DropPinTimeline"/>
    <dgm:cxn modelId="{7754D8C8-F88C-44D7-B486-2874C8C31482}" type="presParOf" srcId="{73EE79CC-B076-4852-B0FB-12271328E0F1}" destId="{54E9787F-D270-4F42-9D4D-33FB0CF6F31C}" srcOrd="1" destOrd="0" presId="urn:microsoft.com/office/officeart/2017/3/layout/DropPinTimeline"/>
    <dgm:cxn modelId="{F25DADF1-F95D-4E29-8793-D7DF79400209}" type="presParOf" srcId="{9D5F1A08-E877-4B58-96C8-2FD292B3B116}" destId="{82BCA083-80C3-4058-9BD8-C46261DA9F8C}" srcOrd="2" destOrd="0" presId="urn:microsoft.com/office/officeart/2017/3/layout/DropPinTimeline"/>
    <dgm:cxn modelId="{690FAF62-084B-47D4-B78A-98EC4CB52DC7}" type="presParOf" srcId="{9D5F1A08-E877-4B58-96C8-2FD292B3B116}" destId="{C964CC5F-AD31-46FE-B950-6FB1958FE6E6}" srcOrd="3" destOrd="0" presId="urn:microsoft.com/office/officeart/2017/3/layout/DropPinTimeline"/>
    <dgm:cxn modelId="{C7CA1314-0236-4873-A8E6-809F622A5EAE}" type="presParOf" srcId="{9D5F1A08-E877-4B58-96C8-2FD292B3B116}" destId="{190034F2-01B6-4E29-94D7-2881B6E05652}" srcOrd="4" destOrd="0" presId="urn:microsoft.com/office/officeart/2017/3/layout/DropPinTimeline"/>
    <dgm:cxn modelId="{50AFCC46-5F6A-4913-B4AE-27A766370ADA}" type="presParOf" srcId="{9D5F1A08-E877-4B58-96C8-2FD292B3B116}" destId="{F29EE066-4B42-49B1-9BCF-2587B8F1C6E6}" srcOrd="5" destOrd="0" presId="urn:microsoft.com/office/officeart/2017/3/layout/DropPinTimeline"/>
    <dgm:cxn modelId="{2D7003D9-D46E-4262-8568-6B80B36A265C}" type="presParOf" srcId="{DD1337DA-0D94-4BF8-B352-3B3EA06F55F0}" destId="{19E1A7BE-2EA0-4A0B-B208-79C06E3590C2}" srcOrd="5" destOrd="0" presId="urn:microsoft.com/office/officeart/2017/3/layout/DropPinTimeline"/>
    <dgm:cxn modelId="{D13F83F7-356E-4404-8431-F5D078079E44}" type="presParOf" srcId="{DD1337DA-0D94-4BF8-B352-3B3EA06F55F0}" destId="{F1E43AEC-8C7F-4AA0-8622-4957D112D191}" srcOrd="6" destOrd="0" presId="urn:microsoft.com/office/officeart/2017/3/layout/DropPinTimeline"/>
    <dgm:cxn modelId="{061546B8-17CB-4C6D-8C04-401DE83CD61D}" type="presParOf" srcId="{F1E43AEC-8C7F-4AA0-8622-4957D112D191}" destId="{F8777B2D-8B41-4C37-90DE-ACEC1712F931}" srcOrd="0" destOrd="0" presId="urn:microsoft.com/office/officeart/2017/3/layout/DropPinTimeline"/>
    <dgm:cxn modelId="{4EC1FB90-8084-4F25-9ADB-BA67C9D2FE35}" type="presParOf" srcId="{F1E43AEC-8C7F-4AA0-8622-4957D112D191}" destId="{743D4811-4A87-4A9F-9911-2B50A8E98D63}" srcOrd="1" destOrd="0" presId="urn:microsoft.com/office/officeart/2017/3/layout/DropPinTimeline"/>
    <dgm:cxn modelId="{A4310A16-9889-4583-AFE2-2C629FD5F1C3}" type="presParOf" srcId="{743D4811-4A87-4A9F-9911-2B50A8E98D63}" destId="{70E4C7F8-6B9A-4BEA-8345-8BEAE3F6737C}" srcOrd="0" destOrd="0" presId="urn:microsoft.com/office/officeart/2017/3/layout/DropPinTimeline"/>
    <dgm:cxn modelId="{CCEB9815-2255-4867-9AEE-4BBDF15B3D6C}" type="presParOf" srcId="{743D4811-4A87-4A9F-9911-2B50A8E98D63}" destId="{61CDFDDC-D14D-4E35-8836-4DAF6E2576CD}" srcOrd="1" destOrd="0" presId="urn:microsoft.com/office/officeart/2017/3/layout/DropPinTimeline"/>
    <dgm:cxn modelId="{C3EF0351-9331-46A8-B534-42A3B4E6984B}" type="presParOf" srcId="{F1E43AEC-8C7F-4AA0-8622-4957D112D191}" destId="{428429E0-D675-478A-B3DF-968D0163441F}" srcOrd="2" destOrd="0" presId="urn:microsoft.com/office/officeart/2017/3/layout/DropPinTimeline"/>
    <dgm:cxn modelId="{D563A79E-D219-42F6-BE5D-A21E6C05BB0C}" type="presParOf" srcId="{F1E43AEC-8C7F-4AA0-8622-4957D112D191}" destId="{EFEE2494-B2C0-4CEC-8FE9-45DD92D284D5}" srcOrd="3" destOrd="0" presId="urn:microsoft.com/office/officeart/2017/3/layout/DropPinTimeline"/>
    <dgm:cxn modelId="{BB2A2636-DAFF-419D-802D-D0C5856D99D4}" type="presParOf" srcId="{F1E43AEC-8C7F-4AA0-8622-4957D112D191}" destId="{5326CD45-77F5-4EED-BEF4-52CB0CCDE3B0}" srcOrd="4" destOrd="0" presId="urn:microsoft.com/office/officeart/2017/3/layout/DropPinTimeline"/>
    <dgm:cxn modelId="{CC2A725F-E236-466F-A98C-1B93CC1AF1D1}" type="presParOf" srcId="{F1E43AEC-8C7F-4AA0-8622-4957D112D191}" destId="{BF4336B9-4CB2-4743-B6FC-9E430E5BB479}" srcOrd="5" destOrd="0" presId="urn:microsoft.com/office/officeart/2017/3/layout/DropPinTimeline"/>
    <dgm:cxn modelId="{EA531CEC-6FF3-4C48-A83D-9B0EB8494C5A}" type="presParOf" srcId="{DD1337DA-0D94-4BF8-B352-3B3EA06F55F0}" destId="{0F5E452A-FA88-4480-A8EF-394038E38CB5}" srcOrd="7" destOrd="0" presId="urn:microsoft.com/office/officeart/2017/3/layout/DropPinTimeline"/>
    <dgm:cxn modelId="{96B19209-3809-4F10-A0E3-69EDDE0ADDC7}" type="presParOf" srcId="{DD1337DA-0D94-4BF8-B352-3B3EA06F55F0}" destId="{5B0CD098-F129-4A6F-9B8D-ED04FD3DB54E}" srcOrd="8" destOrd="0" presId="urn:microsoft.com/office/officeart/2017/3/layout/DropPinTimeline"/>
    <dgm:cxn modelId="{DF5D440A-DCE0-40B8-9906-8CA57E12DFD9}" type="presParOf" srcId="{5B0CD098-F129-4A6F-9B8D-ED04FD3DB54E}" destId="{D49AA8AF-4007-435A-AEB3-89E12CF589B3}" srcOrd="0" destOrd="0" presId="urn:microsoft.com/office/officeart/2017/3/layout/DropPinTimeline"/>
    <dgm:cxn modelId="{F0DCD2A5-135B-49D5-B002-162D79332500}" type="presParOf" srcId="{5B0CD098-F129-4A6F-9B8D-ED04FD3DB54E}" destId="{B003CAA0-F2E9-4FB6-86D5-88879D06D885}" srcOrd="1" destOrd="0" presId="urn:microsoft.com/office/officeart/2017/3/layout/DropPinTimeline"/>
    <dgm:cxn modelId="{EBFDD64D-4478-42FD-B0BD-548CBDE2A92E}" type="presParOf" srcId="{B003CAA0-F2E9-4FB6-86D5-88879D06D885}" destId="{1CD1C1A0-89DA-4C77-A86B-1A39DE4FD527}" srcOrd="0" destOrd="0" presId="urn:microsoft.com/office/officeart/2017/3/layout/DropPinTimeline"/>
    <dgm:cxn modelId="{D6C0F47C-66F4-40BF-8985-86F529954709}" type="presParOf" srcId="{B003CAA0-F2E9-4FB6-86D5-88879D06D885}" destId="{4FC13DC8-B6BF-4668-B336-D316D378A035}" srcOrd="1" destOrd="0" presId="urn:microsoft.com/office/officeart/2017/3/layout/DropPinTimeline"/>
    <dgm:cxn modelId="{001991FB-64E1-4FA4-8B03-F9D325FCC17D}" type="presParOf" srcId="{5B0CD098-F129-4A6F-9B8D-ED04FD3DB54E}" destId="{290DF186-3C02-48F3-AD53-E173142B1633}" srcOrd="2" destOrd="0" presId="urn:microsoft.com/office/officeart/2017/3/layout/DropPinTimeline"/>
    <dgm:cxn modelId="{0E89C1D5-FD15-454C-A6B4-E1797A44B91B}" type="presParOf" srcId="{5B0CD098-F129-4A6F-9B8D-ED04FD3DB54E}" destId="{2DEEC8F3-A8E7-42B7-8B13-D304AB036873}" srcOrd="3" destOrd="0" presId="urn:microsoft.com/office/officeart/2017/3/layout/DropPinTimeline"/>
    <dgm:cxn modelId="{D37ECC0F-1A5D-437D-A209-CA86C5971251}" type="presParOf" srcId="{5B0CD098-F129-4A6F-9B8D-ED04FD3DB54E}" destId="{F8AF6CFA-80DE-47AC-9664-5ACA1466EF63}" srcOrd="4" destOrd="0" presId="urn:microsoft.com/office/officeart/2017/3/layout/DropPinTimeline"/>
    <dgm:cxn modelId="{B72E2CCA-E99F-4935-B800-90FF2F447249}" type="presParOf" srcId="{5B0CD098-F129-4A6F-9B8D-ED04FD3DB54E}" destId="{288478FD-141D-4BF6-B34E-A3A4C6A2B44E}"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3F19A-A782-4E5A-9625-093D1EDAA0BB}">
      <dsp:nvSpPr>
        <dsp:cNvPr id="0" name=""/>
        <dsp:cNvSpPr/>
      </dsp:nvSpPr>
      <dsp:spPr>
        <a:xfrm>
          <a:off x="0" y="2824956"/>
          <a:ext cx="7338768"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6F35A2C6-D52B-4D0D-A568-29C7D5CB9D78}">
      <dsp:nvSpPr>
        <dsp:cNvPr id="0" name=""/>
        <dsp:cNvSpPr/>
      </dsp:nvSpPr>
      <dsp:spPr>
        <a:xfrm rot="8100000">
          <a:off x="85276" y="664516"/>
          <a:ext cx="388540" cy="388540"/>
        </a:xfrm>
        <a:prstGeom prst="teardrop">
          <a:avLst>
            <a:gd name="adj" fmla="val 11500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20BABE-DBEE-4C24-BE16-E45AAEA3EDCA}">
      <dsp:nvSpPr>
        <dsp:cNvPr id="0" name=""/>
        <dsp:cNvSpPr/>
      </dsp:nvSpPr>
      <dsp:spPr>
        <a:xfrm>
          <a:off x="128439" y="707679"/>
          <a:ext cx="302213" cy="302213"/>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ED01646-9ED9-44BF-8F18-EE860C524998}">
      <dsp:nvSpPr>
        <dsp:cNvPr id="0" name=""/>
        <dsp:cNvSpPr/>
      </dsp:nvSpPr>
      <dsp:spPr>
        <a:xfrm>
          <a:off x="554285" y="1152582"/>
          <a:ext cx="1905365"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lvl="0" algn="l" defTabSz="666750">
            <a:lnSpc>
              <a:spcPct val="90000"/>
            </a:lnSpc>
            <a:spcBef>
              <a:spcPct val="0"/>
            </a:spcBef>
            <a:spcAft>
              <a:spcPct val="35000"/>
            </a:spcAft>
          </a:pPr>
          <a:r>
            <a:rPr lang="en-US" sz="1500" kern="1200" dirty="0"/>
            <a:t> </a:t>
          </a:r>
        </a:p>
      </dsp:txBody>
      <dsp:txXfrm>
        <a:off x="554285" y="1152582"/>
        <a:ext cx="1905365" cy="1672373"/>
      </dsp:txXfrm>
    </dsp:sp>
    <dsp:sp modelId="{9A7C4BC5-8408-4A9F-95F6-2C530BD76C90}">
      <dsp:nvSpPr>
        <dsp:cNvPr id="0" name=""/>
        <dsp:cNvSpPr/>
      </dsp:nvSpPr>
      <dsp:spPr>
        <a:xfrm>
          <a:off x="554285" y="564991"/>
          <a:ext cx="1905365"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lvl="0" algn="l" defTabSz="889000">
            <a:lnSpc>
              <a:spcPct val="90000"/>
            </a:lnSpc>
            <a:spcBef>
              <a:spcPct val="0"/>
            </a:spcBef>
            <a:spcAft>
              <a:spcPct val="35000"/>
            </a:spcAft>
            <a:defRPr b="1"/>
          </a:pPr>
          <a:r>
            <a:rPr lang="id-ID" sz="2000" kern="1200" dirty="0"/>
            <a:t>Project</a:t>
          </a:r>
          <a:r>
            <a:rPr lang="id-ID" sz="2000" kern="1200" baseline="0" dirty="0"/>
            <a:t> Charter</a:t>
          </a:r>
          <a:endParaRPr lang="en-US" sz="2000" kern="1200" dirty="0"/>
        </a:p>
      </dsp:txBody>
      <dsp:txXfrm>
        <a:off x="554285" y="564991"/>
        <a:ext cx="1905365" cy="587590"/>
      </dsp:txXfrm>
    </dsp:sp>
    <dsp:sp modelId="{7489FD9C-209C-450B-A153-25ECC5553CBF}">
      <dsp:nvSpPr>
        <dsp:cNvPr id="0" name=""/>
        <dsp:cNvSpPr/>
      </dsp:nvSpPr>
      <dsp:spPr>
        <a:xfrm>
          <a:off x="279546" y="1152582"/>
          <a:ext cx="0" cy="1672373"/>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4A6607E-9A4B-4D4B-A6EE-031B85F657E6}">
      <dsp:nvSpPr>
        <dsp:cNvPr id="0" name=""/>
        <dsp:cNvSpPr/>
      </dsp:nvSpPr>
      <dsp:spPr>
        <a:xfrm>
          <a:off x="249149" y="2772072"/>
          <a:ext cx="98906" cy="105766"/>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8C7F30-E954-4858-8394-A254126D3936}">
      <dsp:nvSpPr>
        <dsp:cNvPr id="0" name=""/>
        <dsp:cNvSpPr/>
      </dsp:nvSpPr>
      <dsp:spPr>
        <a:xfrm rot="18900000">
          <a:off x="80469" y="4570478"/>
          <a:ext cx="388540" cy="388540"/>
        </a:xfrm>
        <a:prstGeom prst="teardrop">
          <a:avLst>
            <a:gd name="adj" fmla="val 115000"/>
          </a:avLst>
        </a:prstGeom>
        <a:solidFill>
          <a:schemeClr val="accent2">
            <a:hueOff val="8838"/>
            <a:satOff val="-8622"/>
            <a:lumOff val="-442"/>
            <a:alphaOff val="0"/>
          </a:schemeClr>
        </a:solidFill>
        <a:ln w="15875" cap="flat" cmpd="sng" algn="ctr">
          <a:solidFill>
            <a:schemeClr val="accent2">
              <a:hueOff val="8838"/>
              <a:satOff val="-8622"/>
              <a:lumOff val="-44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11D058-BAA7-47D4-A383-AC85BDB9C49A}">
      <dsp:nvSpPr>
        <dsp:cNvPr id="0" name=""/>
        <dsp:cNvSpPr/>
      </dsp:nvSpPr>
      <dsp:spPr>
        <a:xfrm>
          <a:off x="123632" y="4613641"/>
          <a:ext cx="302213" cy="302213"/>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A41E69A-F56A-4583-B89C-B41BD4D77851}">
      <dsp:nvSpPr>
        <dsp:cNvPr id="0" name=""/>
        <dsp:cNvSpPr/>
      </dsp:nvSpPr>
      <dsp:spPr>
        <a:xfrm>
          <a:off x="688386" y="2837401"/>
          <a:ext cx="1905365"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lvl="0" algn="l" defTabSz="666750">
            <a:lnSpc>
              <a:spcPct val="90000"/>
            </a:lnSpc>
            <a:spcBef>
              <a:spcPct val="0"/>
            </a:spcBef>
            <a:spcAft>
              <a:spcPct val="35000"/>
            </a:spcAft>
          </a:pPr>
          <a:endParaRPr lang="en-US" sz="1500" kern="1200" dirty="0"/>
        </a:p>
      </dsp:txBody>
      <dsp:txXfrm>
        <a:off x="688386" y="2837401"/>
        <a:ext cx="1905365" cy="1672373"/>
      </dsp:txXfrm>
    </dsp:sp>
    <dsp:sp modelId="{D47FC92B-725F-4F7A-A74D-33B323102A1B}">
      <dsp:nvSpPr>
        <dsp:cNvPr id="0" name=""/>
        <dsp:cNvSpPr/>
      </dsp:nvSpPr>
      <dsp:spPr>
        <a:xfrm>
          <a:off x="688386" y="4509775"/>
          <a:ext cx="1905365"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lvl="0" algn="l" defTabSz="889000">
            <a:lnSpc>
              <a:spcPct val="90000"/>
            </a:lnSpc>
            <a:spcBef>
              <a:spcPct val="0"/>
            </a:spcBef>
            <a:spcAft>
              <a:spcPct val="35000"/>
            </a:spcAft>
            <a:defRPr b="1"/>
          </a:pPr>
          <a:r>
            <a:rPr lang="id-ID" sz="2000" kern="1200" dirty="0"/>
            <a:t>Project Scope Statement</a:t>
          </a:r>
          <a:endParaRPr lang="en-US" sz="2000" kern="1200" dirty="0"/>
        </a:p>
      </dsp:txBody>
      <dsp:txXfrm>
        <a:off x="688386" y="4509775"/>
        <a:ext cx="1905365" cy="587590"/>
      </dsp:txXfrm>
    </dsp:sp>
    <dsp:sp modelId="{1E2ADF36-0ED9-4D0B-9DA8-76AB8AD57A13}">
      <dsp:nvSpPr>
        <dsp:cNvPr id="0" name=""/>
        <dsp:cNvSpPr/>
      </dsp:nvSpPr>
      <dsp:spPr>
        <a:xfrm>
          <a:off x="182453" y="2842114"/>
          <a:ext cx="0" cy="1672373"/>
        </a:xfrm>
        <a:prstGeom prst="line">
          <a:avLst/>
        </a:prstGeom>
        <a:noFill/>
        <a:ln w="12700" cap="flat" cmpd="sng" algn="ctr">
          <a:solidFill>
            <a:schemeClr val="accent2">
              <a:hueOff val="8838"/>
              <a:satOff val="-8622"/>
              <a:lumOff val="-442"/>
              <a:alphaOff val="0"/>
            </a:schemeClr>
          </a:solidFill>
          <a:prstDash val="dash"/>
        </a:ln>
        <a:effectLst/>
      </dsp:spPr>
      <dsp:style>
        <a:lnRef idx="1">
          <a:scrgbClr r="0" g="0" b="0"/>
        </a:lnRef>
        <a:fillRef idx="0">
          <a:scrgbClr r="0" g="0" b="0"/>
        </a:fillRef>
        <a:effectRef idx="0">
          <a:scrgbClr r="0" g="0" b="0"/>
        </a:effectRef>
        <a:fontRef idx="minor"/>
      </dsp:style>
    </dsp:sp>
    <dsp:sp modelId="{9E1F0F25-A574-46F8-B923-19F0E1C4BCD8}">
      <dsp:nvSpPr>
        <dsp:cNvPr id="0" name=""/>
        <dsp:cNvSpPr/>
      </dsp:nvSpPr>
      <dsp:spPr>
        <a:xfrm>
          <a:off x="152055" y="2789231"/>
          <a:ext cx="98906" cy="105766"/>
        </a:xfrm>
        <a:prstGeom prst="ellipse">
          <a:avLst/>
        </a:prstGeom>
        <a:solidFill>
          <a:schemeClr val="accent2">
            <a:hueOff val="8838"/>
            <a:satOff val="-8622"/>
            <a:lumOff val="-442"/>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FB9A81-4B76-4345-B78F-BFC8502F0C48}">
      <dsp:nvSpPr>
        <dsp:cNvPr id="0" name=""/>
        <dsp:cNvSpPr/>
      </dsp:nvSpPr>
      <dsp:spPr>
        <a:xfrm rot="8100000">
          <a:off x="2208387" y="621745"/>
          <a:ext cx="388540" cy="388540"/>
        </a:xfrm>
        <a:prstGeom prst="teardrop">
          <a:avLst>
            <a:gd name="adj" fmla="val 115000"/>
          </a:avLst>
        </a:prstGeom>
        <a:solidFill>
          <a:schemeClr val="accent2">
            <a:hueOff val="17677"/>
            <a:satOff val="-17244"/>
            <a:lumOff val="-883"/>
            <a:alphaOff val="0"/>
          </a:schemeClr>
        </a:solidFill>
        <a:ln w="15875" cap="flat" cmpd="sng" algn="ctr">
          <a:solidFill>
            <a:schemeClr val="accent2">
              <a:hueOff val="17677"/>
              <a:satOff val="-17244"/>
              <a:lumOff val="-8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E9787F-D270-4F42-9D4D-33FB0CF6F31C}">
      <dsp:nvSpPr>
        <dsp:cNvPr id="0" name=""/>
        <dsp:cNvSpPr/>
      </dsp:nvSpPr>
      <dsp:spPr>
        <a:xfrm>
          <a:off x="2251550" y="664909"/>
          <a:ext cx="302213" cy="302213"/>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82BCA083-80C3-4058-9BD8-C46261DA9F8C}">
      <dsp:nvSpPr>
        <dsp:cNvPr id="0" name=""/>
        <dsp:cNvSpPr/>
      </dsp:nvSpPr>
      <dsp:spPr>
        <a:xfrm>
          <a:off x="2652876" y="1136282"/>
          <a:ext cx="1905365"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lvl="0" algn="l" defTabSz="666750">
            <a:lnSpc>
              <a:spcPct val="90000"/>
            </a:lnSpc>
            <a:spcBef>
              <a:spcPct val="0"/>
            </a:spcBef>
            <a:spcAft>
              <a:spcPct val="35000"/>
            </a:spcAft>
          </a:pPr>
          <a:endParaRPr lang="en-US" sz="1500" kern="1200" dirty="0"/>
        </a:p>
      </dsp:txBody>
      <dsp:txXfrm>
        <a:off x="2652876" y="1136282"/>
        <a:ext cx="1905365" cy="1672373"/>
      </dsp:txXfrm>
    </dsp:sp>
    <dsp:sp modelId="{C964CC5F-AD31-46FE-B950-6FB1958FE6E6}">
      <dsp:nvSpPr>
        <dsp:cNvPr id="0" name=""/>
        <dsp:cNvSpPr/>
      </dsp:nvSpPr>
      <dsp:spPr>
        <a:xfrm>
          <a:off x="2652876" y="548691"/>
          <a:ext cx="1905365"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lvl="0" algn="l" defTabSz="889000">
            <a:lnSpc>
              <a:spcPct val="90000"/>
            </a:lnSpc>
            <a:spcBef>
              <a:spcPct val="0"/>
            </a:spcBef>
            <a:spcAft>
              <a:spcPct val="35000"/>
            </a:spcAft>
            <a:defRPr b="1"/>
          </a:pPr>
          <a:r>
            <a:rPr lang="id-ID" sz="2000" kern="1200" dirty="0"/>
            <a:t>WBS</a:t>
          </a:r>
          <a:endParaRPr lang="en-US" sz="2000" kern="1200" dirty="0"/>
        </a:p>
      </dsp:txBody>
      <dsp:txXfrm>
        <a:off x="2652876" y="548691"/>
        <a:ext cx="1905365" cy="587590"/>
      </dsp:txXfrm>
    </dsp:sp>
    <dsp:sp modelId="{190034F2-01B6-4E29-94D7-2881B6E05652}">
      <dsp:nvSpPr>
        <dsp:cNvPr id="0" name=""/>
        <dsp:cNvSpPr/>
      </dsp:nvSpPr>
      <dsp:spPr>
        <a:xfrm>
          <a:off x="2405262" y="1169740"/>
          <a:ext cx="0" cy="1672373"/>
        </a:xfrm>
        <a:prstGeom prst="line">
          <a:avLst/>
        </a:prstGeom>
        <a:noFill/>
        <a:ln w="12700" cap="flat" cmpd="sng" algn="ctr">
          <a:solidFill>
            <a:schemeClr val="accent2">
              <a:hueOff val="17677"/>
              <a:satOff val="-17244"/>
              <a:lumOff val="-883"/>
              <a:alphaOff val="0"/>
            </a:schemeClr>
          </a:solidFill>
          <a:prstDash val="dash"/>
        </a:ln>
        <a:effectLst/>
      </dsp:spPr>
      <dsp:style>
        <a:lnRef idx="1">
          <a:scrgbClr r="0" g="0" b="0"/>
        </a:lnRef>
        <a:fillRef idx="0">
          <a:scrgbClr r="0" g="0" b="0"/>
        </a:fillRef>
        <a:effectRef idx="0">
          <a:scrgbClr r="0" g="0" b="0"/>
        </a:effectRef>
        <a:fontRef idx="minor"/>
      </dsp:style>
    </dsp:sp>
    <dsp:sp modelId="{5351E25D-2D36-4E5D-928D-E3CB91C6F58C}">
      <dsp:nvSpPr>
        <dsp:cNvPr id="0" name=""/>
        <dsp:cNvSpPr/>
      </dsp:nvSpPr>
      <dsp:spPr>
        <a:xfrm>
          <a:off x="2374865" y="2789231"/>
          <a:ext cx="98906" cy="105766"/>
        </a:xfrm>
        <a:prstGeom prst="ellipse">
          <a:avLst/>
        </a:prstGeom>
        <a:solidFill>
          <a:schemeClr val="accent2">
            <a:hueOff val="17677"/>
            <a:satOff val="-17244"/>
            <a:lumOff val="-883"/>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E4C7F8-6B9A-4BEA-8345-8BEAE3F6737C}">
      <dsp:nvSpPr>
        <dsp:cNvPr id="0" name=""/>
        <dsp:cNvSpPr/>
      </dsp:nvSpPr>
      <dsp:spPr>
        <a:xfrm rot="18900000">
          <a:off x="3081073" y="4660702"/>
          <a:ext cx="388540" cy="388540"/>
        </a:xfrm>
        <a:prstGeom prst="teardrop">
          <a:avLst>
            <a:gd name="adj" fmla="val 115000"/>
          </a:avLst>
        </a:prstGeom>
        <a:solidFill>
          <a:schemeClr val="accent2">
            <a:hueOff val="26515"/>
            <a:satOff val="-25865"/>
            <a:lumOff val="-1325"/>
            <a:alphaOff val="0"/>
          </a:schemeClr>
        </a:solidFill>
        <a:ln w="15875" cap="flat" cmpd="sng" algn="ctr">
          <a:solidFill>
            <a:schemeClr val="accent2">
              <a:hueOff val="26515"/>
              <a:satOff val="-25865"/>
              <a:lumOff val="-132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CDFDDC-D14D-4E35-8836-4DAF6E2576CD}">
      <dsp:nvSpPr>
        <dsp:cNvPr id="0" name=""/>
        <dsp:cNvSpPr/>
      </dsp:nvSpPr>
      <dsp:spPr>
        <a:xfrm>
          <a:off x="3124236" y="4703866"/>
          <a:ext cx="302213" cy="302213"/>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428429E0-D675-478A-B3DF-968D0163441F}">
      <dsp:nvSpPr>
        <dsp:cNvPr id="0" name=""/>
        <dsp:cNvSpPr/>
      </dsp:nvSpPr>
      <dsp:spPr>
        <a:xfrm>
          <a:off x="4210018" y="2824956"/>
          <a:ext cx="1905365" cy="1672373"/>
        </a:xfrm>
        <a:prstGeom prst="rect">
          <a:avLst/>
        </a:prstGeom>
        <a:noFill/>
        <a:ln>
          <a:noFill/>
        </a:ln>
        <a:effectLst/>
      </dsp:spPr>
      <dsp:style>
        <a:lnRef idx="0">
          <a:scrgbClr r="0" g="0" b="0"/>
        </a:lnRef>
        <a:fillRef idx="0">
          <a:scrgbClr r="0" g="0" b="0"/>
        </a:fillRef>
        <a:effectRef idx="0">
          <a:scrgbClr r="0" g="0" b="0"/>
        </a:effectRef>
        <a:fontRef idx="minor"/>
      </dsp:style>
    </dsp:sp>
    <dsp:sp modelId="{EFEE2494-B2C0-4CEC-8FE9-45DD92D284D5}">
      <dsp:nvSpPr>
        <dsp:cNvPr id="0" name=""/>
        <dsp:cNvSpPr/>
      </dsp:nvSpPr>
      <dsp:spPr>
        <a:xfrm>
          <a:off x="4210018" y="4497329"/>
          <a:ext cx="1905365"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lvl="0" algn="l" defTabSz="889000">
            <a:lnSpc>
              <a:spcPct val="90000"/>
            </a:lnSpc>
            <a:spcBef>
              <a:spcPct val="0"/>
            </a:spcBef>
            <a:spcAft>
              <a:spcPct val="35000"/>
            </a:spcAft>
            <a:defRPr b="1"/>
          </a:pPr>
          <a:endParaRPr lang="en-ID" sz="2000" kern="1200"/>
        </a:p>
      </dsp:txBody>
      <dsp:txXfrm>
        <a:off x="4210018" y="4497329"/>
        <a:ext cx="1905365" cy="587590"/>
      </dsp:txXfrm>
    </dsp:sp>
    <dsp:sp modelId="{5326CD45-77F5-4EED-BEF4-52CB0CCDE3B0}">
      <dsp:nvSpPr>
        <dsp:cNvPr id="0" name=""/>
        <dsp:cNvSpPr/>
      </dsp:nvSpPr>
      <dsp:spPr>
        <a:xfrm>
          <a:off x="3254019" y="2842114"/>
          <a:ext cx="0" cy="1672373"/>
        </a:xfrm>
        <a:prstGeom prst="line">
          <a:avLst/>
        </a:prstGeom>
        <a:noFill/>
        <a:ln w="12700" cap="flat" cmpd="sng" algn="ctr">
          <a:solidFill>
            <a:schemeClr val="accent2">
              <a:hueOff val="26515"/>
              <a:satOff val="-25865"/>
              <a:lumOff val="-1325"/>
              <a:alphaOff val="0"/>
            </a:schemeClr>
          </a:solidFill>
          <a:prstDash val="dash"/>
        </a:ln>
        <a:effectLst/>
      </dsp:spPr>
      <dsp:style>
        <a:lnRef idx="1">
          <a:scrgbClr r="0" g="0" b="0"/>
        </a:lnRef>
        <a:fillRef idx="0">
          <a:scrgbClr r="0" g="0" b="0"/>
        </a:fillRef>
        <a:effectRef idx="0">
          <a:scrgbClr r="0" g="0" b="0"/>
        </a:effectRef>
        <a:fontRef idx="minor"/>
      </dsp:style>
    </dsp:sp>
    <dsp:sp modelId="{F8777B2D-8B41-4C37-90DE-ACEC1712F931}">
      <dsp:nvSpPr>
        <dsp:cNvPr id="0" name=""/>
        <dsp:cNvSpPr/>
      </dsp:nvSpPr>
      <dsp:spPr>
        <a:xfrm>
          <a:off x="3223622" y="2789231"/>
          <a:ext cx="98906" cy="105766"/>
        </a:xfrm>
        <a:prstGeom prst="ellipse">
          <a:avLst/>
        </a:prstGeom>
        <a:solidFill>
          <a:schemeClr val="accent2">
            <a:hueOff val="26515"/>
            <a:satOff val="-25865"/>
            <a:lumOff val="-1325"/>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D1C1A0-89DA-4C77-A86B-1A39DE4FD527}">
      <dsp:nvSpPr>
        <dsp:cNvPr id="0" name=""/>
        <dsp:cNvSpPr/>
      </dsp:nvSpPr>
      <dsp:spPr>
        <a:xfrm rot="8100000">
          <a:off x="4546135" y="589445"/>
          <a:ext cx="388540" cy="388540"/>
        </a:xfrm>
        <a:prstGeom prst="teardrop">
          <a:avLst>
            <a:gd name="adj" fmla="val 115000"/>
          </a:avLst>
        </a:prstGeom>
        <a:solidFill>
          <a:schemeClr val="accent2">
            <a:hueOff val="35353"/>
            <a:satOff val="-34487"/>
            <a:lumOff val="-1766"/>
            <a:alphaOff val="0"/>
          </a:schemeClr>
        </a:solidFill>
        <a:ln w="15875" cap="flat" cmpd="sng" algn="ctr">
          <a:solidFill>
            <a:schemeClr val="accent2">
              <a:hueOff val="35353"/>
              <a:satOff val="-34487"/>
              <a:lumOff val="-176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C13DC8-B6BF-4668-B336-D316D378A035}">
      <dsp:nvSpPr>
        <dsp:cNvPr id="0" name=""/>
        <dsp:cNvSpPr/>
      </dsp:nvSpPr>
      <dsp:spPr>
        <a:xfrm>
          <a:off x="4589299" y="632609"/>
          <a:ext cx="302213" cy="302213"/>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290DF186-3C02-48F3-AD53-E173142B1633}">
      <dsp:nvSpPr>
        <dsp:cNvPr id="0" name=""/>
        <dsp:cNvSpPr/>
      </dsp:nvSpPr>
      <dsp:spPr>
        <a:xfrm>
          <a:off x="5427852" y="1168664"/>
          <a:ext cx="1905365" cy="1672373"/>
        </a:xfrm>
        <a:prstGeom prst="rect">
          <a:avLst/>
        </a:prstGeom>
        <a:noFill/>
        <a:ln>
          <a:noFill/>
        </a:ln>
        <a:effectLst/>
      </dsp:spPr>
      <dsp:style>
        <a:lnRef idx="0">
          <a:scrgbClr r="0" g="0" b="0"/>
        </a:lnRef>
        <a:fillRef idx="0">
          <a:scrgbClr r="0" g="0" b="0"/>
        </a:fillRef>
        <a:effectRef idx="0">
          <a:scrgbClr r="0" g="0" b="0"/>
        </a:effectRef>
        <a:fontRef idx="minor"/>
      </dsp:style>
    </dsp:sp>
    <dsp:sp modelId="{2DEEC8F3-A8E7-42B7-8B13-D304AB036873}">
      <dsp:nvSpPr>
        <dsp:cNvPr id="0" name=""/>
        <dsp:cNvSpPr/>
      </dsp:nvSpPr>
      <dsp:spPr>
        <a:xfrm>
          <a:off x="5427852" y="581073"/>
          <a:ext cx="1905365"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lvl="0" algn="l" defTabSz="889000">
            <a:lnSpc>
              <a:spcPct val="90000"/>
            </a:lnSpc>
            <a:spcBef>
              <a:spcPct val="0"/>
            </a:spcBef>
            <a:spcAft>
              <a:spcPct val="35000"/>
            </a:spcAft>
            <a:defRPr b="1"/>
          </a:pPr>
          <a:endParaRPr lang="en-ID" sz="2000" kern="1200"/>
        </a:p>
      </dsp:txBody>
      <dsp:txXfrm>
        <a:off x="5427852" y="581073"/>
        <a:ext cx="1905365" cy="587590"/>
      </dsp:txXfrm>
    </dsp:sp>
    <dsp:sp modelId="{F8AF6CFA-80DE-47AC-9664-5ACA1466EF63}">
      <dsp:nvSpPr>
        <dsp:cNvPr id="0" name=""/>
        <dsp:cNvSpPr/>
      </dsp:nvSpPr>
      <dsp:spPr>
        <a:xfrm>
          <a:off x="4723033" y="1161161"/>
          <a:ext cx="0" cy="1672373"/>
        </a:xfrm>
        <a:prstGeom prst="line">
          <a:avLst/>
        </a:prstGeom>
        <a:noFill/>
        <a:ln w="12700" cap="flat" cmpd="sng" algn="ctr">
          <a:solidFill>
            <a:schemeClr val="accent2">
              <a:hueOff val="35353"/>
              <a:satOff val="-34487"/>
              <a:lumOff val="-1766"/>
              <a:alphaOff val="0"/>
            </a:schemeClr>
          </a:solidFill>
          <a:prstDash val="dash"/>
        </a:ln>
        <a:effectLst/>
      </dsp:spPr>
      <dsp:style>
        <a:lnRef idx="1">
          <a:scrgbClr r="0" g="0" b="0"/>
        </a:lnRef>
        <a:fillRef idx="0">
          <a:scrgbClr r="0" g="0" b="0"/>
        </a:fillRef>
        <a:effectRef idx="0">
          <a:scrgbClr r="0" g="0" b="0"/>
        </a:effectRef>
        <a:fontRef idx="minor"/>
      </dsp:style>
    </dsp:sp>
    <dsp:sp modelId="{D49AA8AF-4007-435A-AEB3-89E12CF589B3}">
      <dsp:nvSpPr>
        <dsp:cNvPr id="0" name=""/>
        <dsp:cNvSpPr/>
      </dsp:nvSpPr>
      <dsp:spPr>
        <a:xfrm>
          <a:off x="4692635" y="2780652"/>
          <a:ext cx="98906" cy="105766"/>
        </a:xfrm>
        <a:prstGeom prst="ellipse">
          <a:avLst/>
        </a:prstGeom>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4/22/2021</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4/22/2021</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4/22/2021</a:t>
            </a:fld>
            <a:endParaRPr lang="en-US"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4/22/2021</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4/22/2021</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4/22/2021</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4/22/2021</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 xmlns:a16="http://schemas.microsoft.com/office/drawing/2014/main" id="{1FD526C9-A8C7-41E6-85BB-39F06C858A2B}"/>
              </a:ext>
              <a:ext uri="{C183D7F6-B498-43B3-948B-1728B52AA6E4}">
                <adec:decorative xmlns=""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 xmlns:a16="http://schemas.microsoft.com/office/drawing/2014/main" id="{C5373426-E26E-431D-959C-5DB96C0B62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id-ID" sz="4000" dirty="0">
                <a:solidFill>
                  <a:schemeClr val="tx1"/>
                </a:solidFill>
              </a:rPr>
              <a:t>Kelompok 3</a:t>
            </a:r>
            <a:br>
              <a:rPr lang="id-ID" sz="4000" dirty="0">
                <a:solidFill>
                  <a:schemeClr val="tx1"/>
                </a:solidFill>
              </a:rPr>
            </a:br>
            <a:r>
              <a:rPr lang="id-ID" sz="4000" dirty="0">
                <a:solidFill>
                  <a:schemeClr val="tx1"/>
                </a:solidFill>
              </a:rPr>
              <a:t>Appointment Apps</a:t>
            </a:r>
            <a:br>
              <a:rPr lang="id-ID" sz="4000" dirty="0">
                <a:solidFill>
                  <a:schemeClr val="tx1"/>
                </a:solidFill>
              </a:rPr>
            </a:br>
            <a:r>
              <a:rPr lang="id-ID" sz="4400" dirty="0">
                <a:solidFill>
                  <a:schemeClr val="tx1"/>
                </a:solidFill>
              </a:rPr>
              <a:t/>
            </a:r>
            <a:br>
              <a:rPr lang="id-ID" sz="4400" dirty="0">
                <a:solidFill>
                  <a:schemeClr val="tx1"/>
                </a:solidFill>
              </a:rPr>
            </a:br>
            <a:r>
              <a:rPr lang="id-ID" sz="4400" dirty="0">
                <a:solidFill>
                  <a:schemeClr val="tx1"/>
                </a:solidFill>
              </a:rPr>
              <a:t>“Dev’s Meet”</a:t>
            </a:r>
            <a:endParaRPr lang="en-US" sz="4400" dirty="0">
              <a:solidFill>
                <a:schemeClr val="tx1"/>
              </a:solidFill>
            </a:endParaRPr>
          </a:p>
        </p:txBody>
      </p:sp>
      <p:sp>
        <p:nvSpPr>
          <p:cNvPr id="3" name="Subtitle 2">
            <a:extLst>
              <a:ext uri="{FF2B5EF4-FFF2-40B4-BE49-F238E27FC236}">
                <a16:creationId xmlns="" xmlns:a16="http://schemas.microsoft.com/office/drawing/2014/main" id="{255E1F2F-E259-4EA8-9FFD-3A10AF541859}"/>
              </a:ext>
            </a:extLst>
          </p:cNvPr>
          <p:cNvSpPr>
            <a:spLocks noGrp="1"/>
          </p:cNvSpPr>
          <p:nvPr>
            <p:ph type="subTitle" idx="1"/>
          </p:nvPr>
        </p:nvSpPr>
        <p:spPr>
          <a:xfrm>
            <a:off x="7655561" y="4589324"/>
            <a:ext cx="4959886" cy="774186"/>
          </a:xfrm>
        </p:spPr>
        <p:txBody>
          <a:bodyPr anchor="t">
            <a:normAutofit fontScale="85000" lnSpcReduction="20000"/>
          </a:bodyPr>
          <a:lstStyle/>
          <a:p>
            <a:pPr marL="342900" marR="0" lvl="0" indent="-342900" algn="just">
              <a:lnSpc>
                <a:spcPct val="150000"/>
              </a:lnSpc>
              <a:spcBef>
                <a:spcPts val="0"/>
              </a:spcBef>
              <a:spcAft>
                <a:spcPts val="0"/>
              </a:spcAft>
              <a:buFont typeface="Symbol" panose="05050102010706020507" pitchFamily="18" charset="2"/>
              <a:buChar char=""/>
            </a:pPr>
            <a:r>
              <a:rPr lang="id-ID" sz="800" b="1" dirty="0">
                <a:effectLst/>
                <a:latin typeface="Arial" panose="020B0604020202020204" pitchFamily="34" charset="0"/>
                <a:ea typeface="Calibri" panose="020F0502020204030204" pitchFamily="34" charset="0"/>
                <a:cs typeface="Times New Roman" panose="02020603050405020304" pitchFamily="18" charset="0"/>
              </a:rPr>
              <a:t>Nathaniel Rocco Adrian	A11.2018.10879</a:t>
            </a:r>
            <a:endParaRPr lang="en-ID" sz="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id-ID" sz="800" b="1" dirty="0">
                <a:effectLst/>
                <a:latin typeface="Arial" panose="020B0604020202020204" pitchFamily="34" charset="0"/>
                <a:ea typeface="Calibri" panose="020F0502020204030204" pitchFamily="34" charset="0"/>
                <a:cs typeface="Times New Roman" panose="02020603050405020304" pitchFamily="18" charset="0"/>
              </a:rPr>
              <a:t>Martinus Albert Budiprajitno	A11.2018.10880</a:t>
            </a:r>
            <a:endParaRPr lang="en-ID" sz="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id-ID" sz="800" b="1" dirty="0">
                <a:effectLst/>
                <a:latin typeface="Arial" panose="020B0604020202020204" pitchFamily="34" charset="0"/>
                <a:ea typeface="Calibri" panose="020F0502020204030204" pitchFamily="34" charset="0"/>
                <a:cs typeface="Times New Roman" panose="02020603050405020304" pitchFamily="18" charset="0"/>
              </a:rPr>
              <a:t>Randy Kurniawan		A11.2018.11369</a:t>
            </a:r>
            <a:endParaRPr lang="en-ID" sz="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id-ID" sz="800" b="1" dirty="0">
                <a:effectLst/>
                <a:latin typeface="Arial" panose="020B0604020202020204" pitchFamily="34" charset="0"/>
                <a:ea typeface="Calibri" panose="020F0502020204030204" pitchFamily="34" charset="0"/>
                <a:cs typeface="Times New Roman" panose="02020603050405020304" pitchFamily="18" charset="0"/>
              </a:rPr>
              <a:t>Ivanda Jose Windi		A11.2018.11350</a:t>
            </a:r>
            <a:endParaRPr lang="en-ID" sz="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US" sz="700" b="1" dirty="0"/>
          </a:p>
        </p:txBody>
      </p:sp>
      <p:cxnSp>
        <p:nvCxnSpPr>
          <p:cNvPr id="32" name="Straight Connector 31">
            <a:extLst>
              <a:ext uri="{FF2B5EF4-FFF2-40B4-BE49-F238E27FC236}">
                <a16:creationId xmlns="" xmlns:a16="http://schemas.microsoft.com/office/drawing/2014/main" id="{96D07482-83A3-4451-943C-B4696108295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 xmlns:a16="http://schemas.microsoft.com/office/drawing/2014/main" id="{EDC90921-9082-491B-940E-827D679F34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 xmlns:a16="http://schemas.microsoft.com/office/drawing/2014/main" id="{F55CA335-27AB-4E0D-9E35-E343C286EF17}"/>
              </a:ext>
            </a:extLst>
          </p:cNvPr>
          <p:cNvPicPr>
            <a:picLocks noChangeAspect="1"/>
          </p:cNvPicPr>
          <p:nvPr/>
        </p:nvPicPr>
        <p:blipFill>
          <a:blip r:embed="rId4"/>
          <a:stretch>
            <a:fillRect/>
          </a:stretch>
        </p:blipFill>
        <p:spPr>
          <a:xfrm>
            <a:off x="2193656" y="2142115"/>
            <a:ext cx="4171475" cy="23664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BE023E-188A-49E0-BA9E-146B52479E11}"/>
              </a:ext>
            </a:extLst>
          </p:cNvPr>
          <p:cNvSpPr>
            <a:spLocks noGrp="1"/>
          </p:cNvSpPr>
          <p:nvPr>
            <p:ph type="title"/>
          </p:nvPr>
        </p:nvSpPr>
        <p:spPr/>
        <p:txBody>
          <a:bodyPr/>
          <a:lstStyle/>
          <a:p>
            <a:r>
              <a:rPr lang="id-ID" dirty="0" smtClean="0"/>
              <a:t>Wireframe</a:t>
            </a:r>
            <a:r>
              <a:rPr lang="en-US" dirty="0" smtClean="0"/>
              <a:t> </a:t>
            </a:r>
            <a:r>
              <a:rPr lang="en-US" dirty="0" err="1" smtClean="0"/>
              <a:t>Balsamiq</a:t>
            </a:r>
            <a:r>
              <a:rPr lang="id-ID" dirty="0" smtClean="0"/>
              <a:t> </a:t>
            </a:r>
            <a:r>
              <a:rPr lang="id-ID" dirty="0"/>
              <a:t>:</a:t>
            </a:r>
            <a:endParaRPr lang="en-ID" dirty="0"/>
          </a:p>
        </p:txBody>
      </p:sp>
      <p:pic>
        <p:nvPicPr>
          <p:cNvPr id="10" name="Content Placeholder 9">
            <a:extLst>
              <a:ext uri="{FF2B5EF4-FFF2-40B4-BE49-F238E27FC236}">
                <a16:creationId xmlns="" xmlns:a16="http://schemas.microsoft.com/office/drawing/2014/main" id="{0ACBF03A-29A7-421F-81A5-6F0DCD59757A}"/>
              </a:ext>
            </a:extLst>
          </p:cNvPr>
          <p:cNvPicPr>
            <a:picLocks noGrp="1" noChangeAspect="1"/>
          </p:cNvPicPr>
          <p:nvPr>
            <p:ph idx="1"/>
          </p:nvPr>
        </p:nvPicPr>
        <p:blipFill>
          <a:blip r:embed="rId2"/>
          <a:stretch>
            <a:fillRect/>
          </a:stretch>
        </p:blipFill>
        <p:spPr>
          <a:xfrm>
            <a:off x="3384073" y="2014772"/>
            <a:ext cx="2022016" cy="4008807"/>
          </a:xfrm>
        </p:spPr>
      </p:pic>
      <p:pic>
        <p:nvPicPr>
          <p:cNvPr id="8" name="Picture 7">
            <a:extLst>
              <a:ext uri="{FF2B5EF4-FFF2-40B4-BE49-F238E27FC236}">
                <a16:creationId xmlns="" xmlns:a16="http://schemas.microsoft.com/office/drawing/2014/main" id="{6C66F008-1098-4DF6-98D1-3FCAC0D5D7F6}"/>
              </a:ext>
            </a:extLst>
          </p:cNvPr>
          <p:cNvPicPr>
            <a:picLocks noChangeAspect="1"/>
          </p:cNvPicPr>
          <p:nvPr/>
        </p:nvPicPr>
        <p:blipFill>
          <a:blip r:embed="rId3"/>
          <a:stretch>
            <a:fillRect/>
          </a:stretch>
        </p:blipFill>
        <p:spPr>
          <a:xfrm>
            <a:off x="1097280" y="2014773"/>
            <a:ext cx="2022016" cy="3947746"/>
          </a:xfrm>
          <a:prstGeom prst="rect">
            <a:avLst/>
          </a:prstGeom>
        </p:spPr>
      </p:pic>
      <p:pic>
        <p:nvPicPr>
          <p:cNvPr id="12" name="Picture 11">
            <a:extLst>
              <a:ext uri="{FF2B5EF4-FFF2-40B4-BE49-F238E27FC236}">
                <a16:creationId xmlns="" xmlns:a16="http://schemas.microsoft.com/office/drawing/2014/main" id="{3A496701-BA63-4763-BB5A-51FF9A616EED}"/>
              </a:ext>
            </a:extLst>
          </p:cNvPr>
          <p:cNvPicPr>
            <a:picLocks noChangeAspect="1"/>
          </p:cNvPicPr>
          <p:nvPr/>
        </p:nvPicPr>
        <p:blipFill>
          <a:blip r:embed="rId4"/>
          <a:stretch>
            <a:fillRect/>
          </a:stretch>
        </p:blipFill>
        <p:spPr>
          <a:xfrm>
            <a:off x="5670866" y="2014772"/>
            <a:ext cx="2134382" cy="4008807"/>
          </a:xfrm>
          <a:prstGeom prst="rect">
            <a:avLst/>
          </a:prstGeom>
        </p:spPr>
      </p:pic>
      <p:pic>
        <p:nvPicPr>
          <p:cNvPr id="14" name="Picture 13">
            <a:extLst>
              <a:ext uri="{FF2B5EF4-FFF2-40B4-BE49-F238E27FC236}">
                <a16:creationId xmlns="" xmlns:a16="http://schemas.microsoft.com/office/drawing/2014/main" id="{756D8A49-5153-4A60-87CA-FBB094B622EF}"/>
              </a:ext>
            </a:extLst>
          </p:cNvPr>
          <p:cNvPicPr>
            <a:picLocks noChangeAspect="1"/>
          </p:cNvPicPr>
          <p:nvPr/>
        </p:nvPicPr>
        <p:blipFill>
          <a:blip r:embed="rId5"/>
          <a:stretch>
            <a:fillRect/>
          </a:stretch>
        </p:blipFill>
        <p:spPr>
          <a:xfrm>
            <a:off x="7805248" y="2057839"/>
            <a:ext cx="2022017" cy="4016984"/>
          </a:xfrm>
          <a:prstGeom prst="rect">
            <a:avLst/>
          </a:prstGeom>
        </p:spPr>
      </p:pic>
    </p:spTree>
    <p:extLst>
      <p:ext uri="{BB962C8B-B14F-4D97-AF65-F5344CB8AC3E}">
        <p14:creationId xmlns:p14="http://schemas.microsoft.com/office/powerpoint/2010/main" val="49889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4BA51F-CD2D-449C-BE7E-36C2F1FF9A5D}"/>
              </a:ext>
            </a:extLst>
          </p:cNvPr>
          <p:cNvSpPr>
            <a:spLocks noGrp="1"/>
          </p:cNvSpPr>
          <p:nvPr>
            <p:ph type="title"/>
          </p:nvPr>
        </p:nvSpPr>
        <p:spPr/>
        <p:txBody>
          <a:bodyPr/>
          <a:lstStyle/>
          <a:p>
            <a:r>
              <a:rPr lang="id-ID" dirty="0" smtClean="0"/>
              <a:t>Wireframe</a:t>
            </a:r>
            <a:r>
              <a:rPr lang="en-US" dirty="0" smtClean="0"/>
              <a:t> </a:t>
            </a:r>
            <a:r>
              <a:rPr lang="en-US" dirty="0" err="1" smtClean="0"/>
              <a:t>Balsamiq</a:t>
            </a:r>
            <a:r>
              <a:rPr lang="en-US" dirty="0" smtClean="0"/>
              <a:t> :</a:t>
            </a:r>
            <a:endParaRPr lang="en-ID" dirty="0"/>
          </a:p>
        </p:txBody>
      </p:sp>
      <p:pic>
        <p:nvPicPr>
          <p:cNvPr id="7" name="Content Placeholder 6">
            <a:extLst>
              <a:ext uri="{FF2B5EF4-FFF2-40B4-BE49-F238E27FC236}">
                <a16:creationId xmlns="" xmlns:a16="http://schemas.microsoft.com/office/drawing/2014/main" id="{61BCA3BC-B2D5-4DCC-834B-02E4632FAAF4}"/>
              </a:ext>
            </a:extLst>
          </p:cNvPr>
          <p:cNvPicPr>
            <a:picLocks noGrp="1" noChangeAspect="1"/>
          </p:cNvPicPr>
          <p:nvPr>
            <p:ph idx="1"/>
          </p:nvPr>
        </p:nvPicPr>
        <p:blipFill>
          <a:blip r:embed="rId2"/>
          <a:stretch>
            <a:fillRect/>
          </a:stretch>
        </p:blipFill>
        <p:spPr>
          <a:xfrm>
            <a:off x="3091179" y="2108201"/>
            <a:ext cx="1994449" cy="3914530"/>
          </a:xfrm>
        </p:spPr>
      </p:pic>
      <p:pic>
        <p:nvPicPr>
          <p:cNvPr id="5" name="Picture 4">
            <a:extLst>
              <a:ext uri="{FF2B5EF4-FFF2-40B4-BE49-F238E27FC236}">
                <a16:creationId xmlns="" xmlns:a16="http://schemas.microsoft.com/office/drawing/2014/main" id="{DF966FCA-55CA-4230-AD82-1E7360F1CF28}"/>
              </a:ext>
            </a:extLst>
          </p:cNvPr>
          <p:cNvPicPr>
            <a:picLocks noChangeAspect="1"/>
          </p:cNvPicPr>
          <p:nvPr/>
        </p:nvPicPr>
        <p:blipFill>
          <a:blip r:embed="rId3"/>
          <a:stretch>
            <a:fillRect/>
          </a:stretch>
        </p:blipFill>
        <p:spPr>
          <a:xfrm>
            <a:off x="1097280" y="2108201"/>
            <a:ext cx="1993900" cy="3987799"/>
          </a:xfrm>
          <a:prstGeom prst="rect">
            <a:avLst/>
          </a:prstGeom>
        </p:spPr>
      </p:pic>
      <p:pic>
        <p:nvPicPr>
          <p:cNvPr id="9" name="Picture 8">
            <a:extLst>
              <a:ext uri="{FF2B5EF4-FFF2-40B4-BE49-F238E27FC236}">
                <a16:creationId xmlns="" xmlns:a16="http://schemas.microsoft.com/office/drawing/2014/main" id="{8622B8D8-CF58-44B7-B42A-09303BD735AD}"/>
              </a:ext>
            </a:extLst>
          </p:cNvPr>
          <p:cNvPicPr>
            <a:picLocks noChangeAspect="1"/>
          </p:cNvPicPr>
          <p:nvPr/>
        </p:nvPicPr>
        <p:blipFill>
          <a:blip r:embed="rId4"/>
          <a:stretch>
            <a:fillRect/>
          </a:stretch>
        </p:blipFill>
        <p:spPr>
          <a:xfrm>
            <a:off x="5085628" y="2108201"/>
            <a:ext cx="2026183" cy="3914530"/>
          </a:xfrm>
          <a:prstGeom prst="rect">
            <a:avLst/>
          </a:prstGeom>
        </p:spPr>
      </p:pic>
      <p:pic>
        <p:nvPicPr>
          <p:cNvPr id="11" name="Picture 10">
            <a:extLst>
              <a:ext uri="{FF2B5EF4-FFF2-40B4-BE49-F238E27FC236}">
                <a16:creationId xmlns="" xmlns:a16="http://schemas.microsoft.com/office/drawing/2014/main" id="{88E4DBA7-09AD-47A4-A3D6-04786EFF0719}"/>
              </a:ext>
            </a:extLst>
          </p:cNvPr>
          <p:cNvPicPr>
            <a:picLocks noChangeAspect="1"/>
          </p:cNvPicPr>
          <p:nvPr/>
        </p:nvPicPr>
        <p:blipFill>
          <a:blip r:embed="rId5"/>
          <a:stretch>
            <a:fillRect/>
          </a:stretch>
        </p:blipFill>
        <p:spPr>
          <a:xfrm>
            <a:off x="7106374" y="2108201"/>
            <a:ext cx="1914534" cy="3916705"/>
          </a:xfrm>
          <a:prstGeom prst="rect">
            <a:avLst/>
          </a:prstGeom>
        </p:spPr>
      </p:pic>
    </p:spTree>
    <p:extLst>
      <p:ext uri="{BB962C8B-B14F-4D97-AF65-F5344CB8AC3E}">
        <p14:creationId xmlns:p14="http://schemas.microsoft.com/office/powerpoint/2010/main" val="119427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BCC53-0819-4EC0-BE11-6C3BF969B137}"/>
              </a:ext>
            </a:extLst>
          </p:cNvPr>
          <p:cNvSpPr>
            <a:spLocks noGrp="1"/>
          </p:cNvSpPr>
          <p:nvPr>
            <p:ph type="title"/>
          </p:nvPr>
        </p:nvSpPr>
        <p:spPr/>
        <p:txBody>
          <a:bodyPr/>
          <a:lstStyle/>
          <a:p>
            <a:r>
              <a:rPr lang="id-ID" dirty="0"/>
              <a:t>UI </a:t>
            </a:r>
            <a:r>
              <a:rPr lang="id-ID" dirty="0" smtClean="0"/>
              <a:t>MockUp</a:t>
            </a:r>
            <a:r>
              <a:rPr lang="en-US" dirty="0" smtClean="0"/>
              <a:t> </a:t>
            </a:r>
            <a:r>
              <a:rPr lang="en-US" dirty="0" err="1" smtClean="0"/>
              <a:t>Figma</a:t>
            </a:r>
            <a:r>
              <a:rPr lang="en-US" dirty="0" smtClean="0"/>
              <a:t> </a:t>
            </a:r>
            <a:r>
              <a:rPr lang="id-ID" dirty="0" smtClean="0"/>
              <a:t>:</a:t>
            </a:r>
            <a:endParaRPr lang="en-ID" dirty="0"/>
          </a:p>
        </p:txBody>
      </p:sp>
      <p:pic>
        <p:nvPicPr>
          <p:cNvPr id="5" name="Content Placeholder 4">
            <a:extLst>
              <a:ext uri="{FF2B5EF4-FFF2-40B4-BE49-F238E27FC236}">
                <a16:creationId xmlns="" xmlns:a16="http://schemas.microsoft.com/office/drawing/2014/main" id="{30B95ADD-625B-48BA-BEBE-BB7C5FDBDC7A}"/>
              </a:ext>
            </a:extLst>
          </p:cNvPr>
          <p:cNvPicPr>
            <a:picLocks noGrp="1" noChangeAspect="1"/>
          </p:cNvPicPr>
          <p:nvPr>
            <p:ph idx="1"/>
          </p:nvPr>
        </p:nvPicPr>
        <p:blipFill>
          <a:blip r:embed="rId2"/>
          <a:stretch>
            <a:fillRect/>
          </a:stretch>
        </p:blipFill>
        <p:spPr>
          <a:xfrm>
            <a:off x="1097280" y="1949937"/>
            <a:ext cx="2151566" cy="4028831"/>
          </a:xfrm>
        </p:spPr>
      </p:pic>
      <p:pic>
        <p:nvPicPr>
          <p:cNvPr id="7" name="Picture 6">
            <a:extLst>
              <a:ext uri="{FF2B5EF4-FFF2-40B4-BE49-F238E27FC236}">
                <a16:creationId xmlns="" xmlns:a16="http://schemas.microsoft.com/office/drawing/2014/main" id="{0DF94676-88BA-48F7-B058-F8E6AA8248DF}"/>
              </a:ext>
            </a:extLst>
          </p:cNvPr>
          <p:cNvPicPr>
            <a:picLocks noChangeAspect="1"/>
          </p:cNvPicPr>
          <p:nvPr/>
        </p:nvPicPr>
        <p:blipFill>
          <a:blip r:embed="rId3"/>
          <a:stretch>
            <a:fillRect/>
          </a:stretch>
        </p:blipFill>
        <p:spPr>
          <a:xfrm>
            <a:off x="3248846" y="1949937"/>
            <a:ext cx="2244609" cy="4134340"/>
          </a:xfrm>
          <a:prstGeom prst="rect">
            <a:avLst/>
          </a:prstGeom>
        </p:spPr>
      </p:pic>
      <p:pic>
        <p:nvPicPr>
          <p:cNvPr id="9" name="Picture 8">
            <a:extLst>
              <a:ext uri="{FF2B5EF4-FFF2-40B4-BE49-F238E27FC236}">
                <a16:creationId xmlns="" xmlns:a16="http://schemas.microsoft.com/office/drawing/2014/main" id="{08F17470-7113-422F-83A2-4C360B6B3EF1}"/>
              </a:ext>
            </a:extLst>
          </p:cNvPr>
          <p:cNvPicPr>
            <a:picLocks noChangeAspect="1"/>
          </p:cNvPicPr>
          <p:nvPr/>
        </p:nvPicPr>
        <p:blipFill>
          <a:blip r:embed="rId4"/>
          <a:stretch>
            <a:fillRect/>
          </a:stretch>
        </p:blipFill>
        <p:spPr>
          <a:xfrm>
            <a:off x="5400412" y="1949937"/>
            <a:ext cx="2144243" cy="4028831"/>
          </a:xfrm>
          <a:prstGeom prst="rect">
            <a:avLst/>
          </a:prstGeom>
        </p:spPr>
      </p:pic>
      <p:pic>
        <p:nvPicPr>
          <p:cNvPr id="11" name="Picture 10">
            <a:extLst>
              <a:ext uri="{FF2B5EF4-FFF2-40B4-BE49-F238E27FC236}">
                <a16:creationId xmlns="" xmlns:a16="http://schemas.microsoft.com/office/drawing/2014/main" id="{0EFAF403-124C-4F14-A634-3E26562010B5}"/>
              </a:ext>
            </a:extLst>
          </p:cNvPr>
          <p:cNvPicPr>
            <a:picLocks noChangeAspect="1"/>
          </p:cNvPicPr>
          <p:nvPr/>
        </p:nvPicPr>
        <p:blipFill>
          <a:blip r:embed="rId5"/>
          <a:stretch>
            <a:fillRect/>
          </a:stretch>
        </p:blipFill>
        <p:spPr>
          <a:xfrm>
            <a:off x="7645021" y="1949937"/>
            <a:ext cx="2217151" cy="4028831"/>
          </a:xfrm>
          <a:prstGeom prst="rect">
            <a:avLst/>
          </a:prstGeom>
        </p:spPr>
      </p:pic>
    </p:spTree>
    <p:extLst>
      <p:ext uri="{BB962C8B-B14F-4D97-AF65-F5344CB8AC3E}">
        <p14:creationId xmlns:p14="http://schemas.microsoft.com/office/powerpoint/2010/main" val="706690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5AF452-85B5-4181-993D-F646DE417407}"/>
              </a:ext>
            </a:extLst>
          </p:cNvPr>
          <p:cNvSpPr>
            <a:spLocks noGrp="1"/>
          </p:cNvSpPr>
          <p:nvPr>
            <p:ph type="title"/>
          </p:nvPr>
        </p:nvSpPr>
        <p:spPr/>
        <p:txBody>
          <a:bodyPr/>
          <a:lstStyle/>
          <a:p>
            <a:r>
              <a:rPr lang="en-US" dirty="0" smtClean="0"/>
              <a:t>UI Mockup </a:t>
            </a:r>
            <a:r>
              <a:rPr lang="en-US" dirty="0" err="1" smtClean="0"/>
              <a:t>Figma</a:t>
            </a:r>
            <a:r>
              <a:rPr lang="en-US" smtClean="0"/>
              <a:t> :</a:t>
            </a:r>
            <a:endParaRPr lang="en-ID" dirty="0"/>
          </a:p>
        </p:txBody>
      </p:sp>
      <p:pic>
        <p:nvPicPr>
          <p:cNvPr id="5" name="Content Placeholder 4">
            <a:extLst>
              <a:ext uri="{FF2B5EF4-FFF2-40B4-BE49-F238E27FC236}">
                <a16:creationId xmlns="" xmlns:a16="http://schemas.microsoft.com/office/drawing/2014/main" id="{6B921C7E-6F75-4641-8111-46007218D14A}"/>
              </a:ext>
            </a:extLst>
          </p:cNvPr>
          <p:cNvPicPr>
            <a:picLocks noGrp="1" noChangeAspect="1"/>
          </p:cNvPicPr>
          <p:nvPr>
            <p:ph idx="1"/>
          </p:nvPr>
        </p:nvPicPr>
        <p:blipFill>
          <a:blip r:embed="rId2"/>
          <a:stretch>
            <a:fillRect/>
          </a:stretch>
        </p:blipFill>
        <p:spPr>
          <a:xfrm>
            <a:off x="1097280" y="1985108"/>
            <a:ext cx="2027950" cy="3760788"/>
          </a:xfrm>
        </p:spPr>
      </p:pic>
      <p:pic>
        <p:nvPicPr>
          <p:cNvPr id="7" name="Picture 6">
            <a:extLst>
              <a:ext uri="{FF2B5EF4-FFF2-40B4-BE49-F238E27FC236}">
                <a16:creationId xmlns="" xmlns:a16="http://schemas.microsoft.com/office/drawing/2014/main" id="{6BFC220A-C45A-4C80-BF35-1ED7CC6264F3}"/>
              </a:ext>
            </a:extLst>
          </p:cNvPr>
          <p:cNvPicPr>
            <a:picLocks noChangeAspect="1"/>
          </p:cNvPicPr>
          <p:nvPr/>
        </p:nvPicPr>
        <p:blipFill>
          <a:blip r:embed="rId3"/>
          <a:stretch>
            <a:fillRect/>
          </a:stretch>
        </p:blipFill>
        <p:spPr>
          <a:xfrm>
            <a:off x="3222748" y="1985109"/>
            <a:ext cx="2058936" cy="3760788"/>
          </a:xfrm>
          <a:prstGeom prst="rect">
            <a:avLst/>
          </a:prstGeom>
        </p:spPr>
      </p:pic>
      <p:pic>
        <p:nvPicPr>
          <p:cNvPr id="9" name="Picture 8">
            <a:extLst>
              <a:ext uri="{FF2B5EF4-FFF2-40B4-BE49-F238E27FC236}">
                <a16:creationId xmlns="" xmlns:a16="http://schemas.microsoft.com/office/drawing/2014/main" id="{4264EDF2-EBF5-48A4-A209-6D8DD0B7B770}"/>
              </a:ext>
            </a:extLst>
          </p:cNvPr>
          <p:cNvPicPr>
            <a:picLocks noChangeAspect="1"/>
          </p:cNvPicPr>
          <p:nvPr/>
        </p:nvPicPr>
        <p:blipFill>
          <a:blip r:embed="rId4"/>
          <a:stretch>
            <a:fillRect/>
          </a:stretch>
        </p:blipFill>
        <p:spPr>
          <a:xfrm>
            <a:off x="5281684" y="1985108"/>
            <a:ext cx="2171700" cy="3933825"/>
          </a:xfrm>
          <a:prstGeom prst="rect">
            <a:avLst/>
          </a:prstGeom>
        </p:spPr>
      </p:pic>
      <p:pic>
        <p:nvPicPr>
          <p:cNvPr id="11" name="Picture 10">
            <a:extLst>
              <a:ext uri="{FF2B5EF4-FFF2-40B4-BE49-F238E27FC236}">
                <a16:creationId xmlns="" xmlns:a16="http://schemas.microsoft.com/office/drawing/2014/main" id="{3A027D20-3C53-4C41-B9FF-2A8877FB7D6F}"/>
              </a:ext>
            </a:extLst>
          </p:cNvPr>
          <p:cNvPicPr>
            <a:picLocks noChangeAspect="1"/>
          </p:cNvPicPr>
          <p:nvPr/>
        </p:nvPicPr>
        <p:blipFill>
          <a:blip r:embed="rId5"/>
          <a:stretch>
            <a:fillRect/>
          </a:stretch>
        </p:blipFill>
        <p:spPr>
          <a:xfrm>
            <a:off x="7453384" y="2032734"/>
            <a:ext cx="2124075" cy="3886200"/>
          </a:xfrm>
          <a:prstGeom prst="rect">
            <a:avLst/>
          </a:prstGeom>
        </p:spPr>
      </p:pic>
    </p:spTree>
    <p:extLst>
      <p:ext uri="{BB962C8B-B14F-4D97-AF65-F5344CB8AC3E}">
        <p14:creationId xmlns:p14="http://schemas.microsoft.com/office/powerpoint/2010/main" val="3144529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83915E-4D43-48A5-A47B-0CCD1E34F389}"/>
              </a:ext>
            </a:extLst>
          </p:cNvPr>
          <p:cNvSpPr>
            <a:spLocks noGrp="1"/>
          </p:cNvSpPr>
          <p:nvPr>
            <p:ph type="title"/>
          </p:nvPr>
        </p:nvSpPr>
        <p:spPr/>
        <p:txBody>
          <a:bodyPr/>
          <a:lstStyle/>
          <a:p>
            <a:endParaRPr lang="en-ID" dirty="0"/>
          </a:p>
        </p:txBody>
      </p:sp>
      <p:pic>
        <p:nvPicPr>
          <p:cNvPr id="1026" name="Picture 2" descr="18 Delicious Ways to Say Thank You">
            <a:extLst>
              <a:ext uri="{FF2B5EF4-FFF2-40B4-BE49-F238E27FC236}">
                <a16:creationId xmlns="" xmlns:a16="http://schemas.microsoft.com/office/drawing/2014/main" id="{4D2FEDF6-2832-423A-8614-E6FF116326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9366" y="1252932"/>
            <a:ext cx="7501304" cy="4219483"/>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98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EE1530B0-6F96-46C0-8B3E-3215CB756B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 xmlns:a16="http://schemas.microsoft.com/office/drawing/2014/main" id="{754910CF-1B56-45D3-960A-E89F7B3B91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id-ID" sz="3600" dirty="0">
                <a:solidFill>
                  <a:schemeClr val="bg1"/>
                </a:solidFill>
              </a:rPr>
              <a:t>Dev’s Meet</a:t>
            </a:r>
            <a:br>
              <a:rPr lang="id-ID" sz="3600" dirty="0">
                <a:solidFill>
                  <a:schemeClr val="bg1"/>
                </a:solidFill>
              </a:rPr>
            </a:br>
            <a:r>
              <a:rPr lang="id-ID" sz="3600" dirty="0">
                <a:solidFill>
                  <a:schemeClr val="bg1"/>
                </a:solidFill>
              </a:rPr>
              <a:t>Appliaction</a:t>
            </a:r>
            <a:br>
              <a:rPr lang="id-ID" sz="3600" dirty="0">
                <a:solidFill>
                  <a:schemeClr val="bg1"/>
                </a:solidFill>
              </a:rPr>
            </a:br>
            <a:r>
              <a:rPr lang="id-ID" sz="3600" dirty="0">
                <a:solidFill>
                  <a:schemeClr val="bg1"/>
                </a:solidFill>
              </a:rPr>
              <a:t>Details</a:t>
            </a:r>
            <a:endParaRPr lang="en-US" sz="3600" dirty="0">
              <a:solidFill>
                <a:schemeClr val="bg1"/>
              </a:solidFill>
            </a:endParaRPr>
          </a:p>
        </p:txBody>
      </p:sp>
      <p:graphicFrame>
        <p:nvGraphicFramePr>
          <p:cNvPr id="7" name="Content Placeholder 2" descr="SmartArt timeline">
            <a:extLst>
              <a:ext uri="{FF2B5EF4-FFF2-40B4-BE49-F238E27FC236}">
                <a16:creationId xmlns="" xmlns:a16="http://schemas.microsoft.com/office/drawing/2014/main" id="{4279E28C-3AD3-4230-B1D6-C039672D128D}"/>
              </a:ext>
            </a:extLst>
          </p:cNvPr>
          <p:cNvGraphicFramePr>
            <a:graphicFrameLocks noGrp="1"/>
          </p:cNvGraphicFramePr>
          <p:nvPr>
            <p:ph idx="1"/>
            <p:extLst>
              <p:ext uri="{D42A27DB-BD31-4B8C-83A1-F6EECF244321}">
                <p14:modId xmlns:p14="http://schemas.microsoft.com/office/powerpoint/2010/main" val="884138593"/>
              </p:ext>
            </p:extLst>
          </p:nvPr>
        </p:nvGraphicFramePr>
        <p:xfrm>
          <a:off x="4278862" y="516835"/>
          <a:ext cx="7338768"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 xmlns:a16="http://schemas.microsoft.com/office/drawing/2014/main" id="{D06B16B5-88AA-4604-837D-6BDCC51BD8EC}"/>
              </a:ext>
            </a:extLst>
          </p:cNvPr>
          <p:cNvSpPr txBox="1"/>
          <p:nvPr/>
        </p:nvSpPr>
        <p:spPr>
          <a:xfrm>
            <a:off x="4693624" y="1559523"/>
            <a:ext cx="2672861" cy="738664"/>
          </a:xfrm>
          <a:prstGeom prst="rect">
            <a:avLst/>
          </a:prstGeom>
          <a:noFill/>
        </p:spPr>
        <p:txBody>
          <a:bodyPr wrap="square" rtlCol="0">
            <a:spAutoFit/>
          </a:bodyPr>
          <a:lstStyle/>
          <a:p>
            <a:pPr marL="285750" indent="-285750">
              <a:buFontTx/>
              <a:buChar char="-"/>
            </a:pPr>
            <a:r>
              <a:rPr lang="id-ID" sz="1400" dirty="0"/>
              <a:t>Nama Proyek</a:t>
            </a:r>
          </a:p>
          <a:p>
            <a:pPr marL="285750" indent="-285750">
              <a:buFontTx/>
              <a:buChar char="-"/>
            </a:pPr>
            <a:r>
              <a:rPr lang="id-ID" sz="1400" dirty="0"/>
              <a:t>Deskripsi Proyek</a:t>
            </a:r>
          </a:p>
          <a:p>
            <a:pPr marL="285750" indent="-285750">
              <a:buFontTx/>
              <a:buChar char="-"/>
            </a:pPr>
            <a:r>
              <a:rPr lang="id-ID" sz="1400" dirty="0"/>
              <a:t>Stakeholder</a:t>
            </a:r>
            <a:endParaRPr lang="en-ID" sz="1400" dirty="0"/>
          </a:p>
        </p:txBody>
      </p:sp>
      <p:sp>
        <p:nvSpPr>
          <p:cNvPr id="9" name="TextBox 8">
            <a:extLst>
              <a:ext uri="{FF2B5EF4-FFF2-40B4-BE49-F238E27FC236}">
                <a16:creationId xmlns="" xmlns:a16="http://schemas.microsoft.com/office/drawing/2014/main" id="{DA2F5D40-542A-450D-A8A0-C8907DA8CB0A}"/>
              </a:ext>
            </a:extLst>
          </p:cNvPr>
          <p:cNvSpPr txBox="1"/>
          <p:nvPr/>
        </p:nvSpPr>
        <p:spPr>
          <a:xfrm>
            <a:off x="4759569" y="4377783"/>
            <a:ext cx="2672861" cy="523220"/>
          </a:xfrm>
          <a:prstGeom prst="rect">
            <a:avLst/>
          </a:prstGeom>
          <a:noFill/>
        </p:spPr>
        <p:txBody>
          <a:bodyPr wrap="square" rtlCol="0">
            <a:spAutoFit/>
          </a:bodyPr>
          <a:lstStyle/>
          <a:p>
            <a:pPr marL="285750" indent="-285750">
              <a:buFontTx/>
              <a:buChar char="-"/>
            </a:pPr>
            <a:r>
              <a:rPr lang="id-ID" sz="1400" dirty="0"/>
              <a:t>Ruang Lingkup</a:t>
            </a:r>
          </a:p>
          <a:p>
            <a:pPr marL="285750" indent="-285750">
              <a:buFontTx/>
              <a:buChar char="-"/>
            </a:pPr>
            <a:r>
              <a:rPr lang="id-ID" sz="1400" dirty="0"/>
              <a:t>Deskripsi Fungsionalitas</a:t>
            </a:r>
          </a:p>
        </p:txBody>
      </p:sp>
      <p:sp>
        <p:nvSpPr>
          <p:cNvPr id="11" name="TextBox 10">
            <a:extLst>
              <a:ext uri="{FF2B5EF4-FFF2-40B4-BE49-F238E27FC236}">
                <a16:creationId xmlns="" xmlns:a16="http://schemas.microsoft.com/office/drawing/2014/main" id="{4ED51CC3-7AFB-4A3A-8569-5C09EB04039F}"/>
              </a:ext>
            </a:extLst>
          </p:cNvPr>
          <p:cNvSpPr txBox="1"/>
          <p:nvPr/>
        </p:nvSpPr>
        <p:spPr>
          <a:xfrm>
            <a:off x="6897565" y="1559523"/>
            <a:ext cx="2672861" cy="307777"/>
          </a:xfrm>
          <a:prstGeom prst="rect">
            <a:avLst/>
          </a:prstGeom>
          <a:noFill/>
        </p:spPr>
        <p:txBody>
          <a:bodyPr wrap="square" rtlCol="0">
            <a:spAutoFit/>
          </a:bodyPr>
          <a:lstStyle/>
          <a:p>
            <a:pPr marL="285750" indent="-285750">
              <a:buFontTx/>
              <a:buChar char="-"/>
            </a:pPr>
            <a:r>
              <a:rPr lang="id-ID" sz="1400" dirty="0"/>
              <a:t>Gantt Chart</a:t>
            </a:r>
            <a:endParaRPr lang="en-ID" sz="1400" dirty="0"/>
          </a:p>
        </p:txBody>
      </p:sp>
      <p:sp>
        <p:nvSpPr>
          <p:cNvPr id="6" name="TextBox 5">
            <a:extLst>
              <a:ext uri="{FF2B5EF4-FFF2-40B4-BE49-F238E27FC236}">
                <a16:creationId xmlns="" xmlns:a16="http://schemas.microsoft.com/office/drawing/2014/main" id="{617CB656-3B9C-4011-A595-BBF5F6F9E8FC}"/>
              </a:ext>
            </a:extLst>
          </p:cNvPr>
          <p:cNvSpPr txBox="1"/>
          <p:nvPr/>
        </p:nvSpPr>
        <p:spPr>
          <a:xfrm>
            <a:off x="9275885" y="1116440"/>
            <a:ext cx="1872761" cy="646331"/>
          </a:xfrm>
          <a:prstGeom prst="rect">
            <a:avLst/>
          </a:prstGeom>
          <a:noFill/>
        </p:spPr>
        <p:txBody>
          <a:bodyPr wrap="square" rtlCol="0">
            <a:spAutoFit/>
          </a:bodyPr>
          <a:lstStyle/>
          <a:p>
            <a:r>
              <a:rPr lang="id-ID" b="1" dirty="0"/>
              <a:t>UI Design &amp; Implementation</a:t>
            </a:r>
            <a:endParaRPr lang="en-ID" b="1" dirty="0"/>
          </a:p>
        </p:txBody>
      </p:sp>
      <p:sp>
        <p:nvSpPr>
          <p:cNvPr id="14" name="TextBox 13">
            <a:extLst>
              <a:ext uri="{FF2B5EF4-FFF2-40B4-BE49-F238E27FC236}">
                <a16:creationId xmlns="" xmlns:a16="http://schemas.microsoft.com/office/drawing/2014/main" id="{C39FA87F-B494-4922-B4C6-8CEAE2193DD1}"/>
              </a:ext>
            </a:extLst>
          </p:cNvPr>
          <p:cNvSpPr txBox="1"/>
          <p:nvPr/>
        </p:nvSpPr>
        <p:spPr>
          <a:xfrm>
            <a:off x="7833946" y="4054617"/>
            <a:ext cx="2672861" cy="1169551"/>
          </a:xfrm>
          <a:prstGeom prst="rect">
            <a:avLst/>
          </a:prstGeom>
          <a:noFill/>
        </p:spPr>
        <p:txBody>
          <a:bodyPr wrap="square" rtlCol="0">
            <a:spAutoFit/>
          </a:bodyPr>
          <a:lstStyle/>
          <a:p>
            <a:pPr marL="285750" indent="-285750">
              <a:buFontTx/>
              <a:buChar char="-"/>
            </a:pPr>
            <a:r>
              <a:rPr lang="id-ID" sz="1400" dirty="0"/>
              <a:t>Project Management</a:t>
            </a:r>
          </a:p>
          <a:p>
            <a:pPr marL="285750" indent="-285750">
              <a:buFontTx/>
              <a:buChar char="-"/>
            </a:pPr>
            <a:r>
              <a:rPr lang="id-ID" sz="1400" dirty="0"/>
              <a:t>Diagram</a:t>
            </a:r>
          </a:p>
          <a:p>
            <a:pPr marL="285750" indent="-285750">
              <a:buFontTx/>
              <a:buChar char="-"/>
            </a:pPr>
            <a:r>
              <a:rPr lang="id-ID" sz="1400" dirty="0"/>
              <a:t>UI Mockup</a:t>
            </a:r>
          </a:p>
          <a:p>
            <a:pPr marL="285750" indent="-285750">
              <a:buFontTx/>
              <a:buChar char="-"/>
            </a:pPr>
            <a:r>
              <a:rPr lang="id-ID" sz="1400" dirty="0"/>
              <a:t>Wireframe</a:t>
            </a:r>
          </a:p>
          <a:p>
            <a:endParaRPr lang="en-ID" sz="1400" dirty="0"/>
          </a:p>
        </p:txBody>
      </p:sp>
      <p:sp>
        <p:nvSpPr>
          <p:cNvPr id="15" name="TextBox 14">
            <a:extLst>
              <a:ext uri="{FF2B5EF4-FFF2-40B4-BE49-F238E27FC236}">
                <a16:creationId xmlns="" xmlns:a16="http://schemas.microsoft.com/office/drawing/2014/main" id="{9AF6ED4D-340D-4F09-8E4A-8FBB47B7644D}"/>
              </a:ext>
            </a:extLst>
          </p:cNvPr>
          <p:cNvSpPr txBox="1"/>
          <p:nvPr/>
        </p:nvSpPr>
        <p:spPr>
          <a:xfrm>
            <a:off x="7948246" y="4959923"/>
            <a:ext cx="1872761" cy="369332"/>
          </a:xfrm>
          <a:prstGeom prst="rect">
            <a:avLst/>
          </a:prstGeom>
          <a:noFill/>
        </p:spPr>
        <p:txBody>
          <a:bodyPr wrap="square" rtlCol="0">
            <a:spAutoFit/>
          </a:bodyPr>
          <a:lstStyle/>
          <a:p>
            <a:r>
              <a:rPr lang="id-ID" b="1" dirty="0"/>
              <a:t>Project Tools</a:t>
            </a:r>
            <a:endParaRPr lang="en-ID" b="1" dirty="0"/>
          </a:p>
        </p:txBody>
      </p:sp>
      <p:sp>
        <p:nvSpPr>
          <p:cNvPr id="16" name="TextBox 15">
            <a:extLst>
              <a:ext uri="{FF2B5EF4-FFF2-40B4-BE49-F238E27FC236}">
                <a16:creationId xmlns="" xmlns:a16="http://schemas.microsoft.com/office/drawing/2014/main" id="{EC0D4EEA-8F40-422B-8C1B-D536876B0456}"/>
              </a:ext>
            </a:extLst>
          </p:cNvPr>
          <p:cNvSpPr txBox="1"/>
          <p:nvPr/>
        </p:nvSpPr>
        <p:spPr>
          <a:xfrm>
            <a:off x="9284679" y="1713411"/>
            <a:ext cx="2672861" cy="523220"/>
          </a:xfrm>
          <a:prstGeom prst="rect">
            <a:avLst/>
          </a:prstGeom>
          <a:noFill/>
        </p:spPr>
        <p:txBody>
          <a:bodyPr wrap="square" rtlCol="0">
            <a:spAutoFit/>
          </a:bodyPr>
          <a:lstStyle/>
          <a:p>
            <a:pPr marL="285750" indent="-285750">
              <a:buFontTx/>
              <a:buChar char="-"/>
            </a:pPr>
            <a:r>
              <a:rPr lang="id-ID" sz="1400" dirty="0"/>
              <a:t>Wireframe</a:t>
            </a:r>
          </a:p>
          <a:p>
            <a:pPr marL="285750" indent="-285750">
              <a:buFontTx/>
              <a:buChar char="-"/>
            </a:pPr>
            <a:r>
              <a:rPr lang="id-ID" sz="1400" dirty="0"/>
              <a:t>UI Mockup</a:t>
            </a:r>
          </a:p>
        </p:txBody>
      </p:sp>
    </p:spTree>
    <p:extLst>
      <p:ext uri="{BB962C8B-B14F-4D97-AF65-F5344CB8AC3E}">
        <p14:creationId xmlns:p14="http://schemas.microsoft.com/office/powerpoint/2010/main" val="12925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39B8C0-1465-4066-9512-A85F5D218C3D}"/>
              </a:ext>
            </a:extLst>
          </p:cNvPr>
          <p:cNvSpPr>
            <a:spLocks noGrp="1"/>
          </p:cNvSpPr>
          <p:nvPr>
            <p:ph type="title"/>
          </p:nvPr>
        </p:nvSpPr>
        <p:spPr/>
        <p:txBody>
          <a:bodyPr/>
          <a:lstStyle/>
          <a:p>
            <a:r>
              <a:rPr lang="id-ID" dirty="0"/>
              <a:t>Project Charter</a:t>
            </a:r>
            <a:endParaRPr lang="en-ID" dirty="0"/>
          </a:p>
        </p:txBody>
      </p:sp>
      <p:sp>
        <p:nvSpPr>
          <p:cNvPr id="3" name="Content Placeholder 2">
            <a:extLst>
              <a:ext uri="{FF2B5EF4-FFF2-40B4-BE49-F238E27FC236}">
                <a16:creationId xmlns="" xmlns:a16="http://schemas.microsoft.com/office/drawing/2014/main" id="{48FAA0E1-D520-423C-982F-7E5834BF392D}"/>
              </a:ext>
            </a:extLst>
          </p:cNvPr>
          <p:cNvSpPr>
            <a:spLocks noGrp="1"/>
          </p:cNvSpPr>
          <p:nvPr>
            <p:ph idx="1"/>
          </p:nvPr>
        </p:nvSpPr>
        <p:spPr/>
        <p:txBody>
          <a:bodyPr/>
          <a:lstStyle/>
          <a:p>
            <a:r>
              <a:rPr lang="id-ID" dirty="0"/>
              <a:t>Nama Projek : </a:t>
            </a:r>
            <a:r>
              <a:rPr lang="id-ID" sz="1800" i="1" dirty="0">
                <a:effectLst/>
                <a:latin typeface="Arial" panose="020B0604020202020204" pitchFamily="34" charset="0"/>
                <a:ea typeface="Calibri" panose="020F0502020204030204" pitchFamily="34" charset="0"/>
                <a:cs typeface="Times New Roman" panose="02020603050405020304" pitchFamily="18" charset="0"/>
              </a:rPr>
              <a:t>“Sistem Appointment / Meeting Game Publisher dan Game Designer”</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r>
              <a:rPr lang="id-ID" dirty="0"/>
              <a:t>Deskripsi Project : </a:t>
            </a:r>
          </a:p>
          <a:p>
            <a:pPr lvl="1"/>
            <a:r>
              <a:rPr lang="id-ID" sz="1600" dirty="0">
                <a:effectLst/>
                <a:latin typeface="Arial" panose="020B0604020202020204" pitchFamily="34" charset="0"/>
                <a:ea typeface="Calibri" panose="020F0502020204030204" pitchFamily="34" charset="0"/>
              </a:rPr>
              <a:t>Dewasa ini banyak sekali game-game dengan kualitas grafis yang menakjubkan dan juga konten yang memuaskan bagi para pengguna nya .</a:t>
            </a:r>
          </a:p>
          <a:p>
            <a:pPr lvl="1"/>
            <a:r>
              <a:rPr lang="id-ID" sz="1600" dirty="0">
                <a:effectLst/>
                <a:latin typeface="Arial" panose="020B0604020202020204" pitchFamily="34" charset="0"/>
                <a:ea typeface="Calibri" panose="020F0502020204030204" pitchFamily="34" charset="0"/>
              </a:rPr>
              <a:t>Sebagai game developer sudah sepantasnya bagi mereka memiliki jadwal yang padat dan sulit untuk melakukan appointment atau janji dengan client atau pun game designer mereka dikarenakan kesibukan dan kurang nya pengaturan jadwal untuk pembahasan tentang sebuah proyek yang sedang digarap oleh kedua pihak.</a:t>
            </a:r>
            <a:endParaRPr lang="en-ID" sz="1600" dirty="0"/>
          </a:p>
        </p:txBody>
      </p:sp>
    </p:spTree>
    <p:extLst>
      <p:ext uri="{BB962C8B-B14F-4D97-AF65-F5344CB8AC3E}">
        <p14:creationId xmlns:p14="http://schemas.microsoft.com/office/powerpoint/2010/main" val="219163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598576-CDA2-44DC-98BD-8D04CD29C8B7}"/>
              </a:ext>
            </a:extLst>
          </p:cNvPr>
          <p:cNvSpPr>
            <a:spLocks noGrp="1"/>
          </p:cNvSpPr>
          <p:nvPr>
            <p:ph type="title"/>
          </p:nvPr>
        </p:nvSpPr>
        <p:spPr/>
        <p:txBody>
          <a:bodyPr/>
          <a:lstStyle/>
          <a:p>
            <a:r>
              <a:rPr lang="id-ID" dirty="0"/>
              <a:t>Stakeholder Project</a:t>
            </a:r>
            <a:endParaRPr lang="en-ID" dirty="0"/>
          </a:p>
        </p:txBody>
      </p:sp>
      <p:sp>
        <p:nvSpPr>
          <p:cNvPr id="3" name="Content Placeholder 2">
            <a:extLst>
              <a:ext uri="{FF2B5EF4-FFF2-40B4-BE49-F238E27FC236}">
                <a16:creationId xmlns="" xmlns:a16="http://schemas.microsoft.com/office/drawing/2014/main" id="{6A9C4143-3A3D-4B35-A08C-198B60A334CB}"/>
              </a:ext>
            </a:extLst>
          </p:cNvPr>
          <p:cNvSpPr>
            <a:spLocks noGrp="1"/>
          </p:cNvSpPr>
          <p:nvPr>
            <p:ph idx="1"/>
          </p:nvPr>
        </p:nvSpPr>
        <p:spPr/>
        <p:txBody>
          <a:bodyPr>
            <a:normAutofit fontScale="92500" lnSpcReduction="20000"/>
          </a:bodyPr>
          <a:lstStyle/>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Project Owner			: Martinus Albert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Project Sponsor			: -</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Project Leader			: Nathaniel Rocco Adrian</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Bussiness &amp; System Analyst	: Martinus Albert Budiprajitno </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Database Designer 		: Ivanda Jose Windi</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UI Desginer			: Martinus Albert Budiprajitno</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Front-End Programmer		: Nathaniel Rocco Adrian</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800" dirty="0">
                <a:effectLst/>
                <a:latin typeface="Arial" panose="020B0604020202020204" pitchFamily="34" charset="0"/>
                <a:ea typeface="Calibri" panose="020F0502020204030204" pitchFamily="34" charset="0"/>
                <a:cs typeface="Times New Roman" panose="02020603050405020304" pitchFamily="18" charset="0"/>
              </a:rPr>
              <a:t>Back-End Programmer		: Randy Kurniawan</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1957776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C5039C-47A1-434B-9B69-40576A8E5B9D}"/>
              </a:ext>
            </a:extLst>
          </p:cNvPr>
          <p:cNvSpPr>
            <a:spLocks noGrp="1"/>
          </p:cNvSpPr>
          <p:nvPr>
            <p:ph type="title"/>
          </p:nvPr>
        </p:nvSpPr>
        <p:spPr/>
        <p:txBody>
          <a:bodyPr/>
          <a:lstStyle/>
          <a:p>
            <a:r>
              <a:rPr lang="id-ID" dirty="0"/>
              <a:t>Project Scope Statement</a:t>
            </a:r>
            <a:endParaRPr lang="en-ID" dirty="0"/>
          </a:p>
        </p:txBody>
      </p:sp>
      <p:sp>
        <p:nvSpPr>
          <p:cNvPr id="3" name="Content Placeholder 2">
            <a:extLst>
              <a:ext uri="{FF2B5EF4-FFF2-40B4-BE49-F238E27FC236}">
                <a16:creationId xmlns="" xmlns:a16="http://schemas.microsoft.com/office/drawing/2014/main" id="{F410B362-7F8C-4DC7-81B9-FD349D8DEE11}"/>
              </a:ext>
            </a:extLst>
          </p:cNvPr>
          <p:cNvSpPr>
            <a:spLocks noGrp="1"/>
          </p:cNvSpPr>
          <p:nvPr>
            <p:ph idx="1"/>
          </p:nvPr>
        </p:nvSpPr>
        <p:spPr/>
        <p:txBody>
          <a:bodyPr/>
          <a:lstStyle/>
          <a:p>
            <a:endParaRPr lang="en-ID" dirty="0"/>
          </a:p>
        </p:txBody>
      </p:sp>
      <p:sp>
        <p:nvSpPr>
          <p:cNvPr id="4" name="Rectangle 3">
            <a:extLst>
              <a:ext uri="{FF2B5EF4-FFF2-40B4-BE49-F238E27FC236}">
                <a16:creationId xmlns="" xmlns:a16="http://schemas.microsoft.com/office/drawing/2014/main" id="{4DEF01B8-F6D7-415A-9DA7-5B3972BEBC41}"/>
              </a:ext>
            </a:extLst>
          </p:cNvPr>
          <p:cNvSpPr/>
          <p:nvPr/>
        </p:nvSpPr>
        <p:spPr>
          <a:xfrm>
            <a:off x="1097280" y="3263267"/>
            <a:ext cx="4149969" cy="145075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sz="3200" dirty="0"/>
              <a:t>Ruang Lingkup</a:t>
            </a:r>
            <a:endParaRPr lang="en-ID" sz="3200" dirty="0"/>
          </a:p>
        </p:txBody>
      </p:sp>
      <p:sp>
        <p:nvSpPr>
          <p:cNvPr id="5" name="Rectangle 4">
            <a:extLst>
              <a:ext uri="{FF2B5EF4-FFF2-40B4-BE49-F238E27FC236}">
                <a16:creationId xmlns="" xmlns:a16="http://schemas.microsoft.com/office/drawing/2014/main" id="{62D45BB0-6F28-43AA-B335-A73FEE976594}"/>
              </a:ext>
            </a:extLst>
          </p:cNvPr>
          <p:cNvSpPr/>
          <p:nvPr/>
        </p:nvSpPr>
        <p:spPr>
          <a:xfrm>
            <a:off x="6560234" y="3263267"/>
            <a:ext cx="4149969" cy="145075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d-ID" sz="3200" dirty="0"/>
              <a:t>Deskripsi Fungsionalitas</a:t>
            </a:r>
            <a:endParaRPr lang="en-ID" sz="3200" dirty="0"/>
          </a:p>
        </p:txBody>
      </p:sp>
    </p:spTree>
    <p:extLst>
      <p:ext uri="{BB962C8B-B14F-4D97-AF65-F5344CB8AC3E}">
        <p14:creationId xmlns:p14="http://schemas.microsoft.com/office/powerpoint/2010/main" val="645765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310619-30F9-4919-AB15-5627B1EFFF93}"/>
              </a:ext>
            </a:extLst>
          </p:cNvPr>
          <p:cNvSpPr>
            <a:spLocks noGrp="1"/>
          </p:cNvSpPr>
          <p:nvPr>
            <p:ph type="title"/>
          </p:nvPr>
        </p:nvSpPr>
        <p:spPr/>
        <p:txBody>
          <a:bodyPr/>
          <a:lstStyle/>
          <a:p>
            <a:r>
              <a:rPr lang="id-ID" dirty="0"/>
              <a:t>WorkBreakDown Structure (WBS)</a:t>
            </a:r>
            <a:endParaRPr lang="en-ID" dirty="0"/>
          </a:p>
        </p:txBody>
      </p:sp>
      <p:sp>
        <p:nvSpPr>
          <p:cNvPr id="3" name="Content Placeholder 2">
            <a:extLst>
              <a:ext uri="{FF2B5EF4-FFF2-40B4-BE49-F238E27FC236}">
                <a16:creationId xmlns="" xmlns:a16="http://schemas.microsoft.com/office/drawing/2014/main" id="{2DA6CEF7-FD7F-4F6E-A499-26CA66FBBCAA}"/>
              </a:ext>
            </a:extLst>
          </p:cNvPr>
          <p:cNvSpPr>
            <a:spLocks noGrp="1"/>
          </p:cNvSpPr>
          <p:nvPr>
            <p:ph idx="1"/>
          </p:nvPr>
        </p:nvSpPr>
        <p:spPr/>
        <p:txBody>
          <a:bodyPr/>
          <a:lstStyle/>
          <a:p>
            <a:pPr marL="0" marR="0" algn="just">
              <a:lnSpc>
                <a:spcPct val="150000"/>
              </a:lnSpc>
              <a:spcBef>
                <a:spcPts val="0"/>
              </a:spcBef>
              <a:spcAft>
                <a:spcPts val="800"/>
              </a:spcAft>
            </a:pPr>
            <a:r>
              <a:rPr lang="id-ID" sz="1400" b="1" dirty="0">
                <a:effectLst/>
                <a:latin typeface="Arial" panose="020B0604020202020204" pitchFamily="34" charset="0"/>
                <a:ea typeface="Calibri" panose="020F0502020204030204" pitchFamily="34" charset="0"/>
                <a:cs typeface="Times New Roman" panose="02020603050405020304" pitchFamily="18" charset="0"/>
              </a:rPr>
              <a:t>Task 				Estimated Duration</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400" dirty="0">
                <a:effectLst/>
                <a:latin typeface="Arial" panose="020B0604020202020204" pitchFamily="34" charset="0"/>
                <a:ea typeface="Calibri" panose="020F0502020204030204" pitchFamily="34" charset="0"/>
                <a:cs typeface="Times New Roman" panose="02020603050405020304" pitchFamily="18" charset="0"/>
              </a:rPr>
              <a:t>Planning				2 Minggu</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400" dirty="0">
                <a:effectLst/>
                <a:latin typeface="Arial" panose="020B0604020202020204" pitchFamily="34" charset="0"/>
                <a:ea typeface="Calibri" panose="020F0502020204030204" pitchFamily="34" charset="0"/>
                <a:cs typeface="Times New Roman" panose="02020603050405020304" pitchFamily="18" charset="0"/>
              </a:rPr>
              <a:t>Implementation			3 Minggu</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400" dirty="0">
                <a:effectLst/>
                <a:latin typeface="Arial" panose="020B0604020202020204" pitchFamily="34" charset="0"/>
                <a:ea typeface="Calibri" panose="020F0502020204030204" pitchFamily="34" charset="0"/>
                <a:cs typeface="Times New Roman" panose="02020603050405020304" pitchFamily="18" charset="0"/>
              </a:rPr>
              <a:t>Monitoring &amp; Control			1 Minggu</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id-ID" sz="1400" dirty="0">
                <a:effectLst/>
                <a:latin typeface="Arial" panose="020B0604020202020204" pitchFamily="34" charset="0"/>
                <a:ea typeface="Calibri" panose="020F0502020204030204" pitchFamily="34" charset="0"/>
                <a:cs typeface="Times New Roman" panose="02020603050405020304" pitchFamily="18" charset="0"/>
              </a:rPr>
              <a:t>Deplyoment			1 Minggu</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486976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B573A2-69C0-4CDF-8863-67B9B5AF4A7C}"/>
              </a:ext>
            </a:extLst>
          </p:cNvPr>
          <p:cNvSpPr>
            <a:spLocks noGrp="1"/>
          </p:cNvSpPr>
          <p:nvPr>
            <p:ph type="title"/>
          </p:nvPr>
        </p:nvSpPr>
        <p:spPr/>
        <p:txBody>
          <a:bodyPr/>
          <a:lstStyle/>
          <a:p>
            <a:r>
              <a:rPr lang="id-ID" dirty="0"/>
              <a:t>WorkBreakDown Structure (WBS):</a:t>
            </a:r>
            <a:endParaRPr lang="en-ID" dirty="0"/>
          </a:p>
        </p:txBody>
      </p:sp>
      <p:sp>
        <p:nvSpPr>
          <p:cNvPr id="3" name="Content Placeholder 2">
            <a:extLst>
              <a:ext uri="{FF2B5EF4-FFF2-40B4-BE49-F238E27FC236}">
                <a16:creationId xmlns="" xmlns:a16="http://schemas.microsoft.com/office/drawing/2014/main" id="{C5056C86-0DEA-40BE-850E-AC484EA93D68}"/>
              </a:ext>
            </a:extLst>
          </p:cNvPr>
          <p:cNvSpPr>
            <a:spLocks noGrp="1"/>
          </p:cNvSpPr>
          <p:nvPr>
            <p:ph idx="1"/>
          </p:nvPr>
        </p:nvSpPr>
        <p:spPr/>
        <p:txBody>
          <a:bodyPr/>
          <a:lstStyle/>
          <a:p>
            <a:endParaRPr lang="en-ID" dirty="0"/>
          </a:p>
        </p:txBody>
      </p:sp>
      <p:pic>
        <p:nvPicPr>
          <p:cNvPr id="5" name="Picture 4">
            <a:extLst>
              <a:ext uri="{FF2B5EF4-FFF2-40B4-BE49-F238E27FC236}">
                <a16:creationId xmlns="" xmlns:a16="http://schemas.microsoft.com/office/drawing/2014/main" id="{61AB57A0-6C5F-4E23-B53C-6F268DBBB894}"/>
              </a:ext>
            </a:extLst>
          </p:cNvPr>
          <p:cNvPicPr>
            <a:picLocks noChangeAspect="1"/>
          </p:cNvPicPr>
          <p:nvPr/>
        </p:nvPicPr>
        <p:blipFill>
          <a:blip r:embed="rId2"/>
          <a:stretch>
            <a:fillRect/>
          </a:stretch>
        </p:blipFill>
        <p:spPr>
          <a:xfrm>
            <a:off x="1545687" y="1983266"/>
            <a:ext cx="8948785" cy="4259271"/>
          </a:xfrm>
          <a:prstGeom prst="rect">
            <a:avLst/>
          </a:prstGeom>
        </p:spPr>
      </p:pic>
    </p:spTree>
    <p:extLst>
      <p:ext uri="{BB962C8B-B14F-4D97-AF65-F5344CB8AC3E}">
        <p14:creationId xmlns:p14="http://schemas.microsoft.com/office/powerpoint/2010/main" val="797598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0061C7-D007-48AD-99B0-5B0B9F1CC0D0}"/>
              </a:ext>
            </a:extLst>
          </p:cNvPr>
          <p:cNvSpPr>
            <a:spLocks noGrp="1"/>
          </p:cNvSpPr>
          <p:nvPr>
            <p:ph type="title"/>
          </p:nvPr>
        </p:nvSpPr>
        <p:spPr/>
        <p:txBody>
          <a:bodyPr/>
          <a:lstStyle/>
          <a:p>
            <a:r>
              <a:rPr lang="id-ID" dirty="0"/>
              <a:t>Gantt Chart</a:t>
            </a:r>
            <a:endParaRPr lang="en-ID" dirty="0"/>
          </a:p>
        </p:txBody>
      </p:sp>
      <p:pic>
        <p:nvPicPr>
          <p:cNvPr id="5" name="Content Placeholder 4">
            <a:extLst>
              <a:ext uri="{FF2B5EF4-FFF2-40B4-BE49-F238E27FC236}">
                <a16:creationId xmlns="" xmlns:a16="http://schemas.microsoft.com/office/drawing/2014/main" id="{E3D58B5F-3CC1-481F-BDFE-E2DD47D9BCA2}"/>
              </a:ext>
            </a:extLst>
          </p:cNvPr>
          <p:cNvPicPr>
            <a:picLocks noGrp="1" noChangeAspect="1"/>
          </p:cNvPicPr>
          <p:nvPr>
            <p:ph idx="1"/>
          </p:nvPr>
        </p:nvPicPr>
        <p:blipFill>
          <a:blip r:embed="rId2"/>
          <a:stretch>
            <a:fillRect/>
          </a:stretch>
        </p:blipFill>
        <p:spPr>
          <a:xfrm>
            <a:off x="1097280" y="2025016"/>
            <a:ext cx="10800534" cy="3865830"/>
          </a:xfrm>
        </p:spPr>
      </p:pic>
    </p:spTree>
    <p:extLst>
      <p:ext uri="{BB962C8B-B14F-4D97-AF65-F5344CB8AC3E}">
        <p14:creationId xmlns:p14="http://schemas.microsoft.com/office/powerpoint/2010/main" val="197201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122BC6-D897-4533-82E1-445FD7B6311C}"/>
              </a:ext>
            </a:extLst>
          </p:cNvPr>
          <p:cNvSpPr>
            <a:spLocks noGrp="1"/>
          </p:cNvSpPr>
          <p:nvPr>
            <p:ph type="title"/>
          </p:nvPr>
        </p:nvSpPr>
        <p:spPr/>
        <p:txBody>
          <a:bodyPr/>
          <a:lstStyle/>
          <a:p>
            <a:r>
              <a:rPr lang="id-ID" dirty="0"/>
              <a:t>Project Tools :</a:t>
            </a:r>
            <a:endParaRPr lang="en-ID" dirty="0"/>
          </a:p>
        </p:txBody>
      </p:sp>
      <p:sp>
        <p:nvSpPr>
          <p:cNvPr id="3" name="Content Placeholder 2">
            <a:extLst>
              <a:ext uri="{FF2B5EF4-FFF2-40B4-BE49-F238E27FC236}">
                <a16:creationId xmlns="" xmlns:a16="http://schemas.microsoft.com/office/drawing/2014/main" id="{58B681BB-EE9B-4C04-AFEF-8FD2ABFE7800}"/>
              </a:ext>
            </a:extLst>
          </p:cNvPr>
          <p:cNvSpPr>
            <a:spLocks noGrp="1"/>
          </p:cNvSpPr>
          <p:nvPr>
            <p:ph idx="1"/>
          </p:nvPr>
        </p:nvSpPr>
        <p:spPr/>
        <p:txBody>
          <a:bodyPr/>
          <a:lstStyle/>
          <a:p>
            <a:pPr marL="651510" indent="-285750" algn="just">
              <a:lnSpc>
                <a:spcPct val="107000"/>
              </a:lnSpc>
              <a:spcBef>
                <a:spcPts val="0"/>
              </a:spcBef>
              <a:spcAft>
                <a:spcPts val="800"/>
              </a:spcAft>
              <a:buFont typeface="Arial" panose="020B0604020202020204" pitchFamily="34" charset="0"/>
              <a:buChar char="•"/>
            </a:pPr>
            <a:r>
              <a:rPr lang="id-ID" sz="1800" dirty="0">
                <a:effectLst/>
                <a:latin typeface="Arial" panose="020B0604020202020204" pitchFamily="34" charset="0"/>
                <a:ea typeface="Calibri" panose="020F0502020204030204" pitchFamily="34" charset="0"/>
                <a:cs typeface="Times New Roman" panose="02020603050405020304" pitchFamily="18" charset="0"/>
              </a:rPr>
              <a:t>Project Management =&gt; Task Pigeon , Discord</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marR="0" indent="0" algn="just">
              <a:lnSpc>
                <a:spcPct val="107000"/>
              </a:lnSpc>
              <a:spcBef>
                <a:spcPts val="0"/>
              </a:spcBef>
              <a:spcAft>
                <a:spcPts val="800"/>
              </a:spcAft>
              <a:buNone/>
            </a:pPr>
            <a:r>
              <a:rPr lang="id-ID" sz="1800" dirty="0">
                <a:latin typeface="Arial" panose="020B0604020202020204" pitchFamily="34" charset="0"/>
                <a:ea typeface="Calibri" panose="020F0502020204030204" pitchFamily="34" charset="0"/>
                <a:cs typeface="Times New Roman" panose="02020603050405020304" pitchFamily="18" charset="0"/>
              </a:rPr>
              <a:t>	</a:t>
            </a:r>
            <a:r>
              <a:rPr lang="id-ID" sz="1800" dirty="0">
                <a:effectLst/>
                <a:latin typeface="Arial" panose="020B0604020202020204" pitchFamily="34" charset="0"/>
                <a:ea typeface="Calibri" panose="020F0502020204030204" pitchFamily="34" charset="0"/>
                <a:cs typeface="Times New Roman" panose="02020603050405020304" pitchFamily="18" charset="0"/>
              </a:rPr>
              <a:t>   *notes Discord untuk melakukan vicon dan voice chat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651510" marR="0" indent="-285750" algn="just">
              <a:lnSpc>
                <a:spcPct val="107000"/>
              </a:lnSpc>
              <a:spcBef>
                <a:spcPts val="0"/>
              </a:spcBef>
              <a:spcAft>
                <a:spcPts val="800"/>
              </a:spcAft>
              <a:buFont typeface="Arial" panose="020B0604020202020204" pitchFamily="34" charset="0"/>
              <a:buChar char="•"/>
            </a:pPr>
            <a:r>
              <a:rPr lang="id-ID" sz="1800" dirty="0">
                <a:effectLst/>
                <a:latin typeface="Arial" panose="020B0604020202020204" pitchFamily="34" charset="0"/>
                <a:ea typeface="Calibri" panose="020F0502020204030204" pitchFamily="34" charset="0"/>
                <a:cs typeface="Times New Roman" panose="02020603050405020304" pitchFamily="18" charset="0"/>
              </a:rPr>
              <a:t>Diagram =&gt; Draw.io</a:t>
            </a:r>
          </a:p>
          <a:p>
            <a:pPr marL="651510" marR="0" indent="-285750" algn="just">
              <a:lnSpc>
                <a:spcPct val="107000"/>
              </a:lnSpc>
              <a:spcBef>
                <a:spcPts val="0"/>
              </a:spcBef>
              <a:spcAft>
                <a:spcPts val="800"/>
              </a:spcAft>
              <a:buFont typeface="Arial" panose="020B0604020202020204" pitchFamily="34" charset="0"/>
              <a:buChar char="•"/>
            </a:pP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651510" marR="0" indent="-285750" algn="just">
              <a:lnSpc>
                <a:spcPct val="107000"/>
              </a:lnSpc>
              <a:spcBef>
                <a:spcPts val="0"/>
              </a:spcBef>
              <a:spcAft>
                <a:spcPts val="800"/>
              </a:spcAft>
              <a:buFont typeface="Arial" panose="020B0604020202020204" pitchFamily="34" charset="0"/>
              <a:buChar char="•"/>
            </a:pPr>
            <a:r>
              <a:rPr lang="id-ID" sz="1800" dirty="0">
                <a:effectLst/>
                <a:latin typeface="Arial" panose="020B0604020202020204" pitchFamily="34" charset="0"/>
                <a:ea typeface="Calibri" panose="020F0502020204030204" pitchFamily="34" charset="0"/>
                <a:cs typeface="Times New Roman" panose="02020603050405020304" pitchFamily="18" charset="0"/>
              </a:rPr>
              <a:t>UI Mockup =&gt; Figma</a:t>
            </a:r>
          </a:p>
          <a:p>
            <a:pPr marL="365760" marR="0" indent="0" algn="just">
              <a:lnSpc>
                <a:spcPct val="107000"/>
              </a:lnSpc>
              <a:spcBef>
                <a:spcPts val="0"/>
              </a:spcBef>
              <a:spcAft>
                <a:spcPts val="800"/>
              </a:spcAft>
              <a:buNone/>
            </a:pPr>
            <a:endParaRPr lang="id-ID" sz="1800" dirty="0">
              <a:latin typeface="Calibri" panose="020F0502020204030204" pitchFamily="34" charset="0"/>
              <a:ea typeface="Calibri" panose="020F0502020204030204" pitchFamily="34" charset="0"/>
              <a:cs typeface="Times New Roman" panose="02020603050405020304" pitchFamily="18" charset="0"/>
            </a:endParaRPr>
          </a:p>
          <a:p>
            <a:pPr marL="651510" marR="0" indent="-285750" algn="just">
              <a:lnSpc>
                <a:spcPct val="107000"/>
              </a:lnSpc>
              <a:spcBef>
                <a:spcPts val="0"/>
              </a:spcBef>
              <a:spcAft>
                <a:spcPts val="800"/>
              </a:spcAft>
              <a:buFont typeface="Arial" panose="020B0604020202020204" pitchFamily="34" charset="0"/>
              <a:buChar char="•"/>
            </a:pPr>
            <a:r>
              <a:rPr lang="id-ID" sz="1600" dirty="0">
                <a:effectLst/>
                <a:latin typeface="Arial" panose="020B0604020202020204" pitchFamily="34" charset="0"/>
                <a:ea typeface="Calibri" panose="020F0502020204030204" pitchFamily="34" charset="0"/>
              </a:rPr>
              <a:t>Wireframe =&gt; Balsamiq</a:t>
            </a:r>
            <a:endParaRPr lang="en-ID" dirty="0"/>
          </a:p>
        </p:txBody>
      </p:sp>
    </p:spTree>
    <p:extLst>
      <p:ext uri="{BB962C8B-B14F-4D97-AF65-F5344CB8AC3E}">
        <p14:creationId xmlns:p14="http://schemas.microsoft.com/office/powerpoint/2010/main" val="314174364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{03D26FB9-C271-40D3-8C23-985F60C3552F}tf11429527_win32</Template>
  <TotalTime>287</TotalTime>
  <Words>171</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Franklin Gothic Book</vt:lpstr>
      <vt:lpstr>Symbol</vt:lpstr>
      <vt:lpstr>Times New Roman</vt:lpstr>
      <vt:lpstr>1_RetrospectVTI</vt:lpstr>
      <vt:lpstr>Kelompok 3 Appointment Apps  “Dev’s Meet”</vt:lpstr>
      <vt:lpstr>Dev’s Meet Appliaction Details</vt:lpstr>
      <vt:lpstr>Project Charter</vt:lpstr>
      <vt:lpstr>Stakeholder Project</vt:lpstr>
      <vt:lpstr>Project Scope Statement</vt:lpstr>
      <vt:lpstr>WorkBreakDown Structure (WBS)</vt:lpstr>
      <vt:lpstr>WorkBreakDown Structure (WBS):</vt:lpstr>
      <vt:lpstr>Gantt Chart</vt:lpstr>
      <vt:lpstr>Project Tools :</vt:lpstr>
      <vt:lpstr>Wireframe Balsamiq :</vt:lpstr>
      <vt:lpstr>Wireframe Balsamiq :</vt:lpstr>
      <vt:lpstr>UI MockUp Figma :</vt:lpstr>
      <vt:lpstr>UI Mockup Figma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Martinus Albert</dc:creator>
  <cp:lastModifiedBy>rocco adrian</cp:lastModifiedBy>
  <cp:revision>7</cp:revision>
  <dcterms:created xsi:type="dcterms:W3CDTF">2021-04-21T13:10:54Z</dcterms:created>
  <dcterms:modified xsi:type="dcterms:W3CDTF">2021-04-22T02:52:34Z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