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us Albert" initials="MA" lastIdx="1" clrIdx="0">
    <p:extLst>
      <p:ext uri="{19B8F6BF-5375-455C-9EA6-DF929625EA0E}">
        <p15:presenceInfo xmlns:p15="http://schemas.microsoft.com/office/powerpoint/2012/main" userId="117e264b4ce5a4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2T00:38:12.836" idx="1">
    <p:pos x="7318" y="326"/>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pPr>
            <a:defRPr b="1"/>
          </a:pPr>
          <a:r>
            <a:rPr lang="id-ID" dirty="0"/>
            <a:t>Project</a:t>
          </a:r>
          <a:r>
            <a:rPr lang="id-ID" baseline="0" dirty="0"/>
            <a:t> Charter</a:t>
          </a:r>
          <a:endParaRPr lang="en-US" dirty="0"/>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US" dirty="0"/>
            <a:t> </a:t>
          </a:r>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a:defRPr b="1"/>
          </a:pPr>
          <a:r>
            <a:rPr lang="id-ID" dirty="0"/>
            <a:t>Project Scope Statement</a:t>
          </a:r>
          <a:endParaRPr lang="en-US" dirty="0"/>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endParaRPr lang="en-US" dirty="0"/>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a:defRPr b="1"/>
          </a:pPr>
          <a:r>
            <a:rPr lang="id-ID" dirty="0"/>
            <a:t>WBS</a:t>
          </a:r>
          <a:endParaRPr lang="en-US" dirty="0"/>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endParaRPr lang="en-US" dirty="0"/>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418D8C1E-0248-4F6C-A95D-C2D521B587BD}">
      <dgm:prSet/>
      <dgm:spPr/>
      <dgm:t>
        <a:bodyPr/>
        <a:lstStyle/>
        <a:p>
          <a:pPr>
            <a:defRPr b="1"/>
          </a:pPr>
          <a:endParaRPr lang="en-ID"/>
        </a:p>
      </dgm:t>
    </dgm:pt>
    <dgm:pt modelId="{042CD1F3-D36F-4384-BA85-D787574067E6}" type="parTrans" cxnId="{A7BEB0B1-1600-4C6A-A97B-4A95498184D1}">
      <dgm:prSet/>
      <dgm:spPr/>
      <dgm:t>
        <a:bodyPr/>
        <a:lstStyle/>
        <a:p>
          <a:endParaRPr lang="en-ID"/>
        </a:p>
      </dgm:t>
    </dgm:pt>
    <dgm:pt modelId="{D21ED27F-C723-49DA-BDB7-1D80876A8D56}" type="sibTrans" cxnId="{A7BEB0B1-1600-4C6A-A97B-4A95498184D1}">
      <dgm:prSet/>
      <dgm:spPr/>
      <dgm:t>
        <a:bodyPr/>
        <a:lstStyle/>
        <a:p>
          <a:endParaRPr lang="en-ID"/>
        </a:p>
      </dgm:t>
    </dgm:pt>
    <dgm:pt modelId="{9E060E56-AA3B-439D-8162-F6F1C3B231C6}">
      <dgm:prSet/>
      <dgm:spPr/>
      <dgm:t>
        <a:bodyPr/>
        <a:lstStyle/>
        <a:p>
          <a:pPr>
            <a:defRPr b="1"/>
          </a:pPr>
          <a:endParaRPr lang="en-ID"/>
        </a:p>
      </dgm:t>
    </dgm:pt>
    <dgm:pt modelId="{5895D2A8-06F5-449B-9A6D-4AD6A021F25E}" type="parTrans" cxnId="{861A6387-BF3B-410B-A4CD-26F4A4362B1B}">
      <dgm:prSet/>
      <dgm:spPr/>
      <dgm:t>
        <a:bodyPr/>
        <a:lstStyle/>
        <a:p>
          <a:endParaRPr lang="en-ID"/>
        </a:p>
      </dgm:t>
    </dgm:pt>
    <dgm:pt modelId="{AB435499-F452-4A49-99D7-61BFF0D5696A}" type="sibTrans" cxnId="{861A6387-BF3B-410B-A4CD-26F4A4362B1B}">
      <dgm:prSet/>
      <dgm:spPr/>
      <dgm:t>
        <a:bodyPr/>
        <a:lstStyle/>
        <a:p>
          <a:endParaRPr lang="en-ID"/>
        </a:p>
      </dgm:t>
    </dgm:pt>
    <dgm:pt modelId="{1D5E3AE0-BD99-479B-81A3-134CA1305B52}" type="pres">
      <dgm:prSet presAssocID="{95BE5B1F-8548-4FA5-8ECE-FF697B8BDC8B}" presName="root" presStyleCnt="0">
        <dgm:presLayoutVars>
          <dgm:chMax/>
          <dgm:chPref/>
          <dgm:animLvl val="lvl"/>
        </dgm:presLayoutVars>
      </dgm:prSet>
      <dgm:spPr/>
    </dgm:pt>
    <dgm:pt modelId="{CC03F19A-A782-4E5A-9625-093D1EDAA0BB}" type="pres">
      <dgm:prSet presAssocID="{95BE5B1F-8548-4FA5-8ECE-FF697B8BDC8B}"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5"/>
      <dgm:spPr/>
    </dgm:pt>
    <dgm:pt modelId="{EA20BABE-DBEE-4C24-BE16-E45AAEA3EDCA}" type="pres">
      <dgm:prSet presAssocID="{BAE4A921-75C0-457E-B6C7-AF5D3F924778}" presName="Ellipse" presStyleLbl="fgAcc1" presStyleIdx="1" presStyleCnt="6"/>
      <dgm:spPr>
        <a:solidFill>
          <a:schemeClr val="lt1">
            <a:alpha val="90000"/>
            <a:hueOff val="0"/>
            <a:satOff val="0"/>
            <a:lumOff val="0"/>
            <a:alphaOff val="0"/>
          </a:schemeClr>
        </a:solidFill>
        <a:ln w="15875" cap="flat" cmpd="sng" algn="ctr">
          <a:noFill/>
          <a:prstDash val="solid"/>
        </a:ln>
        <a:effectLst/>
      </dgm:spPr>
    </dgm:pt>
    <dgm:pt modelId="{3ED01646-9ED9-44BF-8F18-EE860C524998}" type="pres">
      <dgm:prSet presAssocID="{BAE4A921-75C0-457E-B6C7-AF5D3F924778}" presName="L2TextContainer" presStyleLbl="revTx" presStyleIdx="0" presStyleCnt="10">
        <dgm:presLayoutVars>
          <dgm:bulletEnabled val="1"/>
        </dgm:presLayoutVars>
      </dgm:prSet>
      <dgm:spPr/>
    </dgm:pt>
    <dgm:pt modelId="{9A7C4BC5-8408-4A9F-95F6-2C530BD76C90}" type="pres">
      <dgm:prSet presAssocID="{BAE4A921-75C0-457E-B6C7-AF5D3F924778}" presName="L1TextContainer" presStyleLbl="revTx" presStyleIdx="1" presStyleCnt="10">
        <dgm:presLayoutVars>
          <dgm:chMax val="1"/>
          <dgm:chPref val="1"/>
          <dgm:bulletEnabled val="1"/>
        </dgm:presLayoutVars>
      </dgm:prSet>
      <dgm:spPr/>
    </dgm:pt>
    <dgm:pt modelId="{7489FD9C-209C-450B-A153-25ECC5553CBF}" type="pres">
      <dgm:prSet presAssocID="{BAE4A921-75C0-457E-B6C7-AF5D3F924778}" presName="ConnectLine" presStyleLbl="sibTrans1D1" presStyleIdx="0" presStyleCnt="5"/>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5"/>
      <dgm:spPr>
        <a:solidFill>
          <a:schemeClr val="accent2">
            <a:hueOff val="8838"/>
            <a:satOff val="-8622"/>
            <a:lumOff val="-442"/>
            <a:alphaOff val="0"/>
          </a:schemeClr>
        </a:solidFill>
        <a:ln w="6350" cap="flat" cmpd="sng" algn="ctr">
          <a:solidFill>
            <a:schemeClr val="lt1">
              <a:hueOff val="0"/>
              <a:satOff val="0"/>
              <a:lumOff val="0"/>
              <a:alphaOff val="0"/>
            </a:schemeClr>
          </a:solidFill>
          <a:prstDash val="solid"/>
        </a:ln>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5" custLinFactX="-100000" custLinFactNeighborX="-125851" custLinFactNeighborY="-4489"/>
      <dgm:spPr/>
    </dgm:pt>
    <dgm:pt modelId="{2711D058-BAA7-47D4-A383-AC85BDB9C49A}" type="pres">
      <dgm:prSet presAssocID="{393C84A3-4571-4040-9493-0BA1AF30DA26}" presName="Ellipse" presStyleLbl="fgAcc1" presStyleIdx="2" presStyleCnt="6"/>
      <dgm:spPr>
        <a:solidFill>
          <a:schemeClr val="lt1">
            <a:alpha val="90000"/>
            <a:hueOff val="0"/>
            <a:satOff val="0"/>
            <a:lumOff val="0"/>
            <a:alphaOff val="0"/>
          </a:schemeClr>
        </a:solidFill>
        <a:ln w="15875" cap="flat" cmpd="sng" algn="ctr">
          <a:noFill/>
          <a:prstDash val="solid"/>
        </a:ln>
        <a:effectLst/>
      </dgm:spPr>
    </dgm:pt>
    <dgm:pt modelId="{3A41E69A-F56A-4583-B89C-B41BD4D77851}" type="pres">
      <dgm:prSet presAssocID="{393C84A3-4571-4040-9493-0BA1AF30DA26}" presName="L2TextContainer" presStyleLbl="revTx" presStyleIdx="2" presStyleCnt="10">
        <dgm:presLayoutVars>
          <dgm:bulletEnabled val="1"/>
        </dgm:presLayoutVars>
      </dgm:prSet>
      <dgm:spPr/>
    </dgm:pt>
    <dgm:pt modelId="{D47FC92B-725F-4F7A-A74D-33B323102A1B}" type="pres">
      <dgm:prSet presAssocID="{393C84A3-4571-4040-9493-0BA1AF30DA26}" presName="L1TextContainer" presStyleLbl="revTx" presStyleIdx="3" presStyleCnt="10" custLinFactNeighborX="-56917" custLinFactNeighborY="2118">
        <dgm:presLayoutVars>
          <dgm:chMax val="1"/>
          <dgm:chPref val="1"/>
          <dgm:bulletEnabled val="1"/>
        </dgm:presLayoutVars>
      </dgm:prSet>
      <dgm:spPr/>
    </dgm:pt>
    <dgm:pt modelId="{1E2ADF36-0ED9-4D0B-9DA8-76AB8AD57A13}" type="pres">
      <dgm:prSet presAssocID="{393C84A3-4571-4040-9493-0BA1AF30DA26}" presName="ConnectLine" presStyleLbl="sibTrans1D1" presStyleIdx="1" presStyleCnt="5" custLinFactX="-1800000" custLinFactNeighborX="-1854641" custLinFactNeighborY="1026"/>
      <dgm:spPr>
        <a:noFill/>
        <a:ln w="12700" cap="flat" cmpd="sng" algn="ctr">
          <a:solidFill>
            <a:schemeClr val="accent2">
              <a:hueOff val="8838"/>
              <a:satOff val="-8622"/>
              <a:lumOff val="-442"/>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5"/>
      <dgm:spPr>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5" custLinFactNeighborX="-57153" custLinFactNeighborY="-7279"/>
      <dgm:spPr/>
    </dgm:pt>
    <dgm:pt modelId="{54E9787F-D270-4F42-9D4D-33FB0CF6F31C}" type="pres">
      <dgm:prSet presAssocID="{7FA9AB4A-92C1-41E8-8158-DD2B25D9113B}" presName="Ellipse" presStyleLbl="fgAcc1" presStyleIdx="3" presStyleCnt="6"/>
      <dgm:spPr>
        <a:solidFill>
          <a:schemeClr val="lt1">
            <a:alpha val="90000"/>
            <a:hueOff val="0"/>
            <a:satOff val="0"/>
            <a:lumOff val="0"/>
            <a:alphaOff val="0"/>
          </a:schemeClr>
        </a:solidFill>
        <a:ln w="15875" cap="flat" cmpd="sng" algn="ctr">
          <a:noFill/>
          <a:prstDash val="solid"/>
        </a:ln>
        <a:effectLst/>
      </dgm:spPr>
    </dgm:pt>
    <dgm:pt modelId="{82BCA083-80C3-4058-9BD8-C46261DA9F8C}" type="pres">
      <dgm:prSet presAssocID="{7FA9AB4A-92C1-41E8-8158-DD2B25D9113B}" presName="L2TextContainer" presStyleLbl="revTx" presStyleIdx="4" presStyleCnt="10">
        <dgm:presLayoutVars>
          <dgm:bulletEnabled val="1"/>
        </dgm:presLayoutVars>
      </dgm:prSet>
      <dgm:spPr/>
    </dgm:pt>
    <dgm:pt modelId="{C964CC5F-AD31-46FE-B950-6FB1958FE6E6}" type="pres">
      <dgm:prSet presAssocID="{7FA9AB4A-92C1-41E8-8158-DD2B25D9113B}" presName="L1TextContainer" presStyleLbl="revTx" presStyleIdx="5" presStyleCnt="10" custLinFactNeighborX="-17769" custLinFactNeighborY="-2774">
        <dgm:presLayoutVars>
          <dgm:chMax val="1"/>
          <dgm:chPref val="1"/>
          <dgm:bulletEnabled val="1"/>
        </dgm:presLayoutVars>
      </dgm:prSet>
      <dgm:spPr/>
    </dgm:pt>
    <dgm:pt modelId="{190034F2-01B6-4E29-94D7-2881B6E05652}" type="pres">
      <dgm:prSet presAssocID="{7FA9AB4A-92C1-41E8-8158-DD2B25D9113B}" presName="ConnectLine" presStyleLbl="sibTrans1D1" presStyleIdx="2" presStyleCnt="5" custLinFactX="-400000" custLinFactNeighborX="-465108" custLinFactNeighborY="1026"/>
      <dgm:spPr>
        <a:noFill/>
        <a:ln w="12700" cap="flat" cmpd="sng" algn="ctr">
          <a:solidFill>
            <a:schemeClr val="accent2">
              <a:hueOff val="17677"/>
              <a:satOff val="-17244"/>
              <a:lumOff val="-883"/>
              <a:alphaOff val="0"/>
            </a:schemeClr>
          </a:solidFill>
          <a:prstDash val="dash"/>
        </a:ln>
        <a:effectLst/>
      </dgm:spPr>
    </dgm:pt>
    <dgm:pt modelId="{F29EE066-4B42-49B1-9BCF-2587B8F1C6E6}" type="pres">
      <dgm:prSet presAssocID="{7FA9AB4A-92C1-41E8-8158-DD2B25D9113B}" presName="EmptyPlaceHolder" presStyleCnt="0"/>
      <dgm:spPr/>
    </dgm:pt>
    <dgm:pt modelId="{19E1A7BE-2EA0-4A0B-B208-79C06E3590C2}" type="pres">
      <dgm:prSet presAssocID="{FB571C8D-8BC9-46B5-9DCF-FEB771A5C820}" presName="spaceBetweenRectangles" presStyleCnt="0"/>
      <dgm:spPr/>
    </dgm:pt>
    <dgm:pt modelId="{F1E43AEC-8C7F-4AA0-8622-4957D112D191}" type="pres">
      <dgm:prSet presAssocID="{418D8C1E-0248-4F6C-A95D-C2D521B587BD}" presName="composite" presStyleCnt="0"/>
      <dgm:spPr/>
    </dgm:pt>
    <dgm:pt modelId="{F8777B2D-8B41-4C37-90DE-ACEC1712F931}" type="pres">
      <dgm:prSet presAssocID="{418D8C1E-0248-4F6C-A95D-C2D521B587BD}" presName="ConnectorPoint" presStyleLbl="lnNode1" presStyleIdx="3" presStyleCnt="5"/>
      <dgm:spPr>
        <a:solidFill>
          <a:schemeClr val="accent2">
            <a:hueOff val="26515"/>
            <a:satOff val="-25865"/>
            <a:lumOff val="-1325"/>
            <a:alphaOff val="0"/>
          </a:schemeClr>
        </a:solidFill>
        <a:ln w="6350" cap="flat" cmpd="sng" algn="ctr">
          <a:solidFill>
            <a:schemeClr val="lt1">
              <a:hueOff val="0"/>
              <a:satOff val="0"/>
              <a:lumOff val="0"/>
              <a:alphaOff val="0"/>
            </a:schemeClr>
          </a:solidFill>
          <a:prstDash val="solid"/>
        </a:ln>
        <a:effectLst/>
      </dgm:spPr>
    </dgm:pt>
    <dgm:pt modelId="{743D4811-4A87-4A9F-9911-2B50A8E98D63}" type="pres">
      <dgm:prSet presAssocID="{418D8C1E-0248-4F6C-A95D-C2D521B587BD}" presName="DropPinPlaceHolder" presStyleCnt="0"/>
      <dgm:spPr/>
    </dgm:pt>
    <dgm:pt modelId="{70E4C7F8-6B9A-4BEA-8345-8BEAE3F6737C}" type="pres">
      <dgm:prSet presAssocID="{418D8C1E-0248-4F6C-A95D-C2D521B587BD}" presName="DropPin" presStyleLbl="alignNode1" presStyleIdx="3" presStyleCnt="5" custLinFactX="-20102" custLinFactNeighborX="-100000" custLinFactNeighborY="10866"/>
      <dgm:spPr/>
    </dgm:pt>
    <dgm:pt modelId="{61CDFDDC-D14D-4E35-8836-4DAF6E2576CD}" type="pres">
      <dgm:prSet presAssocID="{418D8C1E-0248-4F6C-A95D-C2D521B587BD}" presName="Ellipse" presStyleLbl="fgAcc1" presStyleIdx="4" presStyleCnt="6"/>
      <dgm:spPr>
        <a:solidFill>
          <a:schemeClr val="lt1">
            <a:alpha val="90000"/>
            <a:hueOff val="0"/>
            <a:satOff val="0"/>
            <a:lumOff val="0"/>
            <a:alphaOff val="0"/>
          </a:schemeClr>
        </a:solidFill>
        <a:ln w="15875" cap="flat" cmpd="sng" algn="ctr">
          <a:noFill/>
          <a:prstDash val="solid"/>
        </a:ln>
        <a:effectLst/>
      </dgm:spPr>
    </dgm:pt>
    <dgm:pt modelId="{428429E0-D675-478A-B3DF-968D0163441F}" type="pres">
      <dgm:prSet presAssocID="{418D8C1E-0248-4F6C-A95D-C2D521B587BD}" presName="L2TextContainer" presStyleLbl="revTx" presStyleIdx="6" presStyleCnt="10">
        <dgm:presLayoutVars>
          <dgm:bulletEnabled val="1"/>
        </dgm:presLayoutVars>
      </dgm:prSet>
      <dgm:spPr/>
    </dgm:pt>
    <dgm:pt modelId="{EFEE2494-B2C0-4CEC-8FE9-45DD92D284D5}" type="pres">
      <dgm:prSet presAssocID="{418D8C1E-0248-4F6C-A95D-C2D521B587BD}" presName="L1TextContainer" presStyleLbl="revTx" presStyleIdx="7" presStyleCnt="10">
        <dgm:presLayoutVars>
          <dgm:chMax val="1"/>
          <dgm:chPref val="1"/>
          <dgm:bulletEnabled val="1"/>
        </dgm:presLayoutVars>
      </dgm:prSet>
      <dgm:spPr/>
    </dgm:pt>
    <dgm:pt modelId="{5326CD45-77F5-4EED-BEF4-52CB0CCDE3B0}" type="pres">
      <dgm:prSet presAssocID="{418D8C1E-0248-4F6C-A95D-C2D521B587BD}" presName="ConnectLine" presStyleLbl="sibTrans1D1" presStyleIdx="3" presStyleCnt="5" custLinFactX="-900000" custLinFactNeighborX="-992386" custLinFactNeighborY="1026"/>
      <dgm:spPr>
        <a:noFill/>
        <a:ln w="12700" cap="flat" cmpd="sng" algn="ctr">
          <a:solidFill>
            <a:schemeClr val="accent2">
              <a:hueOff val="26515"/>
              <a:satOff val="-25865"/>
              <a:lumOff val="-1325"/>
              <a:alphaOff val="0"/>
            </a:schemeClr>
          </a:solidFill>
          <a:prstDash val="dash"/>
        </a:ln>
        <a:effectLst/>
      </dgm:spPr>
    </dgm:pt>
    <dgm:pt modelId="{BF4336B9-4CB2-4743-B6FC-9E430E5BB479}" type="pres">
      <dgm:prSet presAssocID="{418D8C1E-0248-4F6C-A95D-C2D521B587BD}" presName="EmptyPlaceHolder" presStyleCnt="0"/>
      <dgm:spPr/>
    </dgm:pt>
    <dgm:pt modelId="{0F5E452A-FA88-4480-A8EF-394038E38CB5}" type="pres">
      <dgm:prSet presAssocID="{D21ED27F-C723-49DA-BDB7-1D80876A8D56}" presName="spaceBetweenRectangles" presStyleCnt="0"/>
      <dgm:spPr/>
    </dgm:pt>
    <dgm:pt modelId="{5B0CD098-F129-4A6F-9B8D-ED04FD3DB54E}" type="pres">
      <dgm:prSet presAssocID="{9E060E56-AA3B-439D-8162-F6F1C3B231C6}" presName="composite" presStyleCnt="0"/>
      <dgm:spPr/>
    </dgm:pt>
    <dgm:pt modelId="{D49AA8AF-4007-435A-AEB3-89E12CF589B3}" type="pres">
      <dgm:prSet presAssocID="{9E060E56-AA3B-439D-8162-F6F1C3B231C6}" presName="ConnectorPoint" presStyleLbl="lnNode1" presStyleIdx="4" presStyleCnt="5"/>
      <dgm:spPr>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gm:spPr>
    </dgm:pt>
    <dgm:pt modelId="{B003CAA0-F2E9-4FB6-86D5-88879D06D885}" type="pres">
      <dgm:prSet presAssocID="{9E060E56-AA3B-439D-8162-F6F1C3B231C6}" presName="DropPinPlaceHolder" presStyleCnt="0"/>
      <dgm:spPr/>
    </dgm:pt>
    <dgm:pt modelId="{1CD1C1A0-89DA-4C77-A86B-1A39DE4FD527}" type="pres">
      <dgm:prSet presAssocID="{9E060E56-AA3B-439D-8162-F6F1C3B231C6}" presName="DropPin" presStyleLbl="alignNode1" presStyleIdx="4" presStyleCnt="5" custLinFactNeighborX="-75244" custLinFactNeighborY="-12776"/>
      <dgm:spPr/>
    </dgm:pt>
    <dgm:pt modelId="{4FC13DC8-B6BF-4668-B336-D316D378A035}" type="pres">
      <dgm:prSet presAssocID="{9E060E56-AA3B-439D-8162-F6F1C3B231C6}" presName="Ellipse" presStyleLbl="fgAcc1" presStyleIdx="5" presStyleCnt="6"/>
      <dgm:spPr>
        <a:solidFill>
          <a:schemeClr val="lt1">
            <a:alpha val="90000"/>
            <a:hueOff val="0"/>
            <a:satOff val="0"/>
            <a:lumOff val="0"/>
            <a:alphaOff val="0"/>
          </a:schemeClr>
        </a:solidFill>
        <a:ln w="15875" cap="flat" cmpd="sng" algn="ctr">
          <a:noFill/>
          <a:prstDash val="solid"/>
        </a:ln>
        <a:effectLst/>
      </dgm:spPr>
    </dgm:pt>
    <dgm:pt modelId="{290DF186-3C02-48F3-AD53-E173142B1633}" type="pres">
      <dgm:prSet presAssocID="{9E060E56-AA3B-439D-8162-F6F1C3B231C6}" presName="L2TextContainer" presStyleLbl="revTx" presStyleIdx="8" presStyleCnt="10">
        <dgm:presLayoutVars>
          <dgm:bulletEnabled val="1"/>
        </dgm:presLayoutVars>
      </dgm:prSet>
      <dgm:spPr/>
    </dgm:pt>
    <dgm:pt modelId="{2DEEC8F3-A8E7-42B7-8B13-D304AB036873}" type="pres">
      <dgm:prSet presAssocID="{9E060E56-AA3B-439D-8162-F6F1C3B231C6}" presName="L1TextContainer" presStyleLbl="revTx" presStyleIdx="9" presStyleCnt="10" custLinFactNeighborX="-39" custLinFactNeighborY="2737">
        <dgm:presLayoutVars>
          <dgm:chMax val="1"/>
          <dgm:chPref val="1"/>
          <dgm:bulletEnabled val="1"/>
        </dgm:presLayoutVars>
      </dgm:prSet>
      <dgm:spPr/>
    </dgm:pt>
    <dgm:pt modelId="{F8AF6CFA-80DE-47AC-9664-5ACA1466EF63}" type="pres">
      <dgm:prSet presAssocID="{9E060E56-AA3B-439D-8162-F6F1C3B231C6}" presName="ConnectLine" presStyleLbl="sibTrans1D1" presStyleIdx="4" presStyleCnt="5" custLinFactX="-596731" custLinFactNeighborX="-600000" custLinFactNeighborY="513"/>
      <dgm:spPr>
        <a:noFill/>
        <a:ln w="12700" cap="flat" cmpd="sng" algn="ctr">
          <a:solidFill>
            <a:schemeClr val="accent2">
              <a:hueOff val="35353"/>
              <a:satOff val="-34487"/>
              <a:lumOff val="-1766"/>
              <a:alphaOff val="0"/>
            </a:schemeClr>
          </a:solidFill>
          <a:prstDash val="dash"/>
        </a:ln>
        <a:effectLst/>
      </dgm:spPr>
    </dgm:pt>
    <dgm:pt modelId="{288478FD-141D-4BF6-B34E-A3A4C6A2B44E}" type="pres">
      <dgm:prSet presAssocID="{9E060E56-AA3B-439D-8162-F6F1C3B231C6}" presName="EmptyPlaceHolder" presStyleCnt="0"/>
      <dgm:spPr/>
    </dgm:pt>
  </dgm:ptLst>
  <dgm:cxnLst>
    <dgm:cxn modelId="{7E6DC41C-C406-4951-B0EE-F3DC3A148906}" type="presOf" srcId="{91598E38-7461-470A-91AA-325A90C2A6DA}" destId="{82BCA083-80C3-4058-9BD8-C46261DA9F8C}" srcOrd="0" destOrd="0" presId="urn:microsoft.com/office/officeart/2017/3/layout/DropPinTimeline"/>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77F32C46-08D7-4179-AB20-76ADE90E9955}" type="presOf" srcId="{09AB19DE-0A85-493B-8A0E-8AC56DC905F8}" destId="{3A41E69A-F56A-4583-B89C-B41BD4D77851}" srcOrd="0" destOrd="0" presId="urn:microsoft.com/office/officeart/2017/3/layout/DropPinTimeline"/>
    <dgm:cxn modelId="{85EB9F4D-461E-4ACB-A92D-BEED8E572647}" srcId="{95BE5B1F-8548-4FA5-8ECE-FF697B8BDC8B}" destId="{7FA9AB4A-92C1-41E8-8158-DD2B25D9113B}" srcOrd="2" destOrd="0" parTransId="{38E7AEFA-EB50-4771-857F-576467B37145}" sibTransId="{FB571C8D-8BC9-46B5-9DCF-FEB771A5C820}"/>
    <dgm:cxn modelId="{15C84875-DEB5-4AA7-9FE0-58B94B1E9A4C}" type="presOf" srcId="{95BE5B1F-8548-4FA5-8ECE-FF697B8BDC8B}" destId="{1D5E3AE0-BD99-479B-81A3-134CA1305B52}" srcOrd="0" destOrd="0" presId="urn:microsoft.com/office/officeart/2017/3/layout/DropPinTimeline"/>
    <dgm:cxn modelId="{7F0FCC7E-C51A-4B2D-B669-97CE74A0DED9}" srcId="{393C84A3-4571-4040-9493-0BA1AF30DA26}" destId="{09AB19DE-0A85-493B-8A0E-8AC56DC905F8}" srcOrd="0" destOrd="0" parTransId="{4BB754D1-EDE1-4049-9435-D033F95709D0}" sibTransId="{8861651B-08AB-4BAF-AAF6-588C1FD8766A}"/>
    <dgm:cxn modelId="{C805C683-FD18-425D-B910-CC15F43DCC91}" type="presOf" srcId="{418D8C1E-0248-4F6C-A95D-C2D521B587BD}" destId="{EFEE2494-B2C0-4CEC-8FE9-45DD92D284D5}" srcOrd="0" destOrd="0" presId="urn:microsoft.com/office/officeart/2017/3/layout/DropPinTimeline"/>
    <dgm:cxn modelId="{861A6387-BF3B-410B-A4CD-26F4A4362B1B}" srcId="{95BE5B1F-8548-4FA5-8ECE-FF697B8BDC8B}" destId="{9E060E56-AA3B-439D-8162-F6F1C3B231C6}" srcOrd="4" destOrd="0" parTransId="{5895D2A8-06F5-449B-9A6D-4AD6A021F25E}" sibTransId="{AB435499-F452-4A49-99D7-61BFF0D5696A}"/>
    <dgm:cxn modelId="{F3ABAF8E-13D8-424E-B861-7C80DAF4451A}" type="presOf" srcId="{300F49C4-BE2A-4BB1-881A-D5DBC7667E1A}" destId="{3ED01646-9ED9-44BF-8F18-EE860C524998}" srcOrd="0" destOrd="0" presId="urn:microsoft.com/office/officeart/2017/3/layout/DropPinTimeline"/>
    <dgm:cxn modelId="{A7BEB0B1-1600-4C6A-A97B-4A95498184D1}" srcId="{95BE5B1F-8548-4FA5-8ECE-FF697B8BDC8B}" destId="{418D8C1E-0248-4F6C-A95D-C2D521B587BD}" srcOrd="3" destOrd="0" parTransId="{042CD1F3-D36F-4384-BA85-D787574067E6}" sibTransId="{D21ED27F-C723-49DA-BDB7-1D80876A8D56}"/>
    <dgm:cxn modelId="{DBCF14B3-177E-488C-8C54-1599D327E26D}" type="presOf" srcId="{9E060E56-AA3B-439D-8162-F6F1C3B231C6}" destId="{2DEEC8F3-A8E7-42B7-8B13-D304AB036873}" srcOrd="0" destOrd="0" presId="urn:microsoft.com/office/officeart/2017/3/layout/DropPinTimeline"/>
    <dgm:cxn modelId="{3BA4B7B9-0A7C-4EFC-8F39-59CD69864C97}" srcId="{7FA9AB4A-92C1-41E8-8158-DD2B25D9113B}" destId="{91598E38-7461-470A-91AA-325A90C2A6DA}" srcOrd="0" destOrd="0" parTransId="{8982EE4A-6F3A-428C-8E76-02A30B39C05F}" sibTransId="{AEBFFADC-990D-480E-B682-B841BE19126D}"/>
    <dgm:cxn modelId="{0F7696D2-16A3-458C-AEC5-1C9A3FD72B90}" type="presOf" srcId="{7FA9AB4A-92C1-41E8-8158-DD2B25D9113B}" destId="{C964CC5F-AD31-46FE-B950-6FB1958FE6E6}" srcOrd="0" destOrd="0"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19FBA8F0-A54E-44A0-A655-AB9C62830C51}" type="presOf" srcId="{BAE4A921-75C0-457E-B6C7-AF5D3F924778}" destId="{9A7C4BC5-8408-4A9F-95F6-2C530BD76C90}"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 modelId="{2D7003D9-D46E-4262-8568-6B80B36A265C}" type="presParOf" srcId="{DD1337DA-0D94-4BF8-B352-3B3EA06F55F0}" destId="{19E1A7BE-2EA0-4A0B-B208-79C06E3590C2}" srcOrd="5" destOrd="0" presId="urn:microsoft.com/office/officeart/2017/3/layout/DropPinTimeline"/>
    <dgm:cxn modelId="{D13F83F7-356E-4404-8431-F5D078079E44}" type="presParOf" srcId="{DD1337DA-0D94-4BF8-B352-3B3EA06F55F0}" destId="{F1E43AEC-8C7F-4AA0-8622-4957D112D191}" srcOrd="6" destOrd="0" presId="urn:microsoft.com/office/officeart/2017/3/layout/DropPinTimeline"/>
    <dgm:cxn modelId="{061546B8-17CB-4C6D-8C04-401DE83CD61D}" type="presParOf" srcId="{F1E43AEC-8C7F-4AA0-8622-4957D112D191}" destId="{F8777B2D-8B41-4C37-90DE-ACEC1712F931}" srcOrd="0" destOrd="0" presId="urn:microsoft.com/office/officeart/2017/3/layout/DropPinTimeline"/>
    <dgm:cxn modelId="{4EC1FB90-8084-4F25-9ADB-BA67C9D2FE35}" type="presParOf" srcId="{F1E43AEC-8C7F-4AA0-8622-4957D112D191}" destId="{743D4811-4A87-4A9F-9911-2B50A8E98D63}" srcOrd="1" destOrd="0" presId="urn:microsoft.com/office/officeart/2017/3/layout/DropPinTimeline"/>
    <dgm:cxn modelId="{A4310A16-9889-4583-AFE2-2C629FD5F1C3}" type="presParOf" srcId="{743D4811-4A87-4A9F-9911-2B50A8E98D63}" destId="{70E4C7F8-6B9A-4BEA-8345-8BEAE3F6737C}" srcOrd="0" destOrd="0" presId="urn:microsoft.com/office/officeart/2017/3/layout/DropPinTimeline"/>
    <dgm:cxn modelId="{CCEB9815-2255-4867-9AEE-4BBDF15B3D6C}" type="presParOf" srcId="{743D4811-4A87-4A9F-9911-2B50A8E98D63}" destId="{61CDFDDC-D14D-4E35-8836-4DAF6E2576CD}" srcOrd="1" destOrd="0" presId="urn:microsoft.com/office/officeart/2017/3/layout/DropPinTimeline"/>
    <dgm:cxn modelId="{C3EF0351-9331-46A8-B534-42A3B4E6984B}" type="presParOf" srcId="{F1E43AEC-8C7F-4AA0-8622-4957D112D191}" destId="{428429E0-D675-478A-B3DF-968D0163441F}" srcOrd="2" destOrd="0" presId="urn:microsoft.com/office/officeart/2017/3/layout/DropPinTimeline"/>
    <dgm:cxn modelId="{D563A79E-D219-42F6-BE5D-A21E6C05BB0C}" type="presParOf" srcId="{F1E43AEC-8C7F-4AA0-8622-4957D112D191}" destId="{EFEE2494-B2C0-4CEC-8FE9-45DD92D284D5}" srcOrd="3" destOrd="0" presId="urn:microsoft.com/office/officeart/2017/3/layout/DropPinTimeline"/>
    <dgm:cxn modelId="{BB2A2636-DAFF-419D-802D-D0C5856D99D4}" type="presParOf" srcId="{F1E43AEC-8C7F-4AA0-8622-4957D112D191}" destId="{5326CD45-77F5-4EED-BEF4-52CB0CCDE3B0}" srcOrd="4" destOrd="0" presId="urn:microsoft.com/office/officeart/2017/3/layout/DropPinTimeline"/>
    <dgm:cxn modelId="{CC2A725F-E236-466F-A98C-1B93CC1AF1D1}" type="presParOf" srcId="{F1E43AEC-8C7F-4AA0-8622-4957D112D191}" destId="{BF4336B9-4CB2-4743-B6FC-9E430E5BB479}" srcOrd="5" destOrd="0" presId="urn:microsoft.com/office/officeart/2017/3/layout/DropPinTimeline"/>
    <dgm:cxn modelId="{EA531CEC-6FF3-4C48-A83D-9B0EB8494C5A}" type="presParOf" srcId="{DD1337DA-0D94-4BF8-B352-3B3EA06F55F0}" destId="{0F5E452A-FA88-4480-A8EF-394038E38CB5}" srcOrd="7" destOrd="0" presId="urn:microsoft.com/office/officeart/2017/3/layout/DropPinTimeline"/>
    <dgm:cxn modelId="{96B19209-3809-4F10-A0E3-69EDDE0ADDC7}" type="presParOf" srcId="{DD1337DA-0D94-4BF8-B352-3B3EA06F55F0}" destId="{5B0CD098-F129-4A6F-9B8D-ED04FD3DB54E}" srcOrd="8" destOrd="0" presId="urn:microsoft.com/office/officeart/2017/3/layout/DropPinTimeline"/>
    <dgm:cxn modelId="{DF5D440A-DCE0-40B8-9906-8CA57E12DFD9}" type="presParOf" srcId="{5B0CD098-F129-4A6F-9B8D-ED04FD3DB54E}" destId="{D49AA8AF-4007-435A-AEB3-89E12CF589B3}" srcOrd="0" destOrd="0" presId="urn:microsoft.com/office/officeart/2017/3/layout/DropPinTimeline"/>
    <dgm:cxn modelId="{F0DCD2A5-135B-49D5-B002-162D79332500}" type="presParOf" srcId="{5B0CD098-F129-4A6F-9B8D-ED04FD3DB54E}" destId="{B003CAA0-F2E9-4FB6-86D5-88879D06D885}" srcOrd="1" destOrd="0" presId="urn:microsoft.com/office/officeart/2017/3/layout/DropPinTimeline"/>
    <dgm:cxn modelId="{EBFDD64D-4478-42FD-B0BD-548CBDE2A92E}" type="presParOf" srcId="{B003CAA0-F2E9-4FB6-86D5-88879D06D885}" destId="{1CD1C1A0-89DA-4C77-A86B-1A39DE4FD527}" srcOrd="0" destOrd="0" presId="urn:microsoft.com/office/officeart/2017/3/layout/DropPinTimeline"/>
    <dgm:cxn modelId="{D6C0F47C-66F4-40BF-8985-86F529954709}" type="presParOf" srcId="{B003CAA0-F2E9-4FB6-86D5-88879D06D885}" destId="{4FC13DC8-B6BF-4668-B336-D316D378A035}" srcOrd="1" destOrd="0" presId="urn:microsoft.com/office/officeart/2017/3/layout/DropPinTimeline"/>
    <dgm:cxn modelId="{001991FB-64E1-4FA4-8B03-F9D325FCC17D}" type="presParOf" srcId="{5B0CD098-F129-4A6F-9B8D-ED04FD3DB54E}" destId="{290DF186-3C02-48F3-AD53-E173142B1633}" srcOrd="2" destOrd="0" presId="urn:microsoft.com/office/officeart/2017/3/layout/DropPinTimeline"/>
    <dgm:cxn modelId="{0E89C1D5-FD15-454C-A6B4-E1797A44B91B}" type="presParOf" srcId="{5B0CD098-F129-4A6F-9B8D-ED04FD3DB54E}" destId="{2DEEC8F3-A8E7-42B7-8B13-D304AB036873}" srcOrd="3" destOrd="0" presId="urn:microsoft.com/office/officeart/2017/3/layout/DropPinTimeline"/>
    <dgm:cxn modelId="{D37ECC0F-1A5D-437D-A209-CA86C5971251}" type="presParOf" srcId="{5B0CD098-F129-4A6F-9B8D-ED04FD3DB54E}" destId="{F8AF6CFA-80DE-47AC-9664-5ACA1466EF63}" srcOrd="4" destOrd="0" presId="urn:microsoft.com/office/officeart/2017/3/layout/DropPinTimeline"/>
    <dgm:cxn modelId="{B72E2CCA-E99F-4935-B800-90FF2F447249}" type="presParOf" srcId="{5B0CD098-F129-4A6F-9B8D-ED04FD3DB54E}" destId="{288478FD-141D-4BF6-B34E-A3A4C6A2B44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3F19A-A782-4E5A-9625-093D1EDAA0BB}">
      <dsp:nvSpPr>
        <dsp:cNvPr id="0" name=""/>
        <dsp:cNvSpPr/>
      </dsp:nvSpPr>
      <dsp:spPr>
        <a:xfrm>
          <a:off x="0" y="2824956"/>
          <a:ext cx="7338768"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F35A2C6-D52B-4D0D-A568-29C7D5CB9D78}">
      <dsp:nvSpPr>
        <dsp:cNvPr id="0" name=""/>
        <dsp:cNvSpPr/>
      </dsp:nvSpPr>
      <dsp:spPr>
        <a:xfrm rot="8100000">
          <a:off x="85276" y="664516"/>
          <a:ext cx="388540" cy="388540"/>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BABE-DBEE-4C24-BE16-E45AAEA3EDCA}">
      <dsp:nvSpPr>
        <dsp:cNvPr id="0" name=""/>
        <dsp:cNvSpPr/>
      </dsp:nvSpPr>
      <dsp:spPr>
        <a:xfrm>
          <a:off x="128439" y="707679"/>
          <a:ext cx="302213" cy="30221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ED01646-9ED9-44BF-8F18-EE860C524998}">
      <dsp:nvSpPr>
        <dsp:cNvPr id="0" name=""/>
        <dsp:cNvSpPr/>
      </dsp:nvSpPr>
      <dsp:spPr>
        <a:xfrm>
          <a:off x="554285" y="1152582"/>
          <a:ext cx="1905365"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 </a:t>
          </a:r>
        </a:p>
      </dsp:txBody>
      <dsp:txXfrm>
        <a:off x="554285" y="1152582"/>
        <a:ext cx="1905365" cy="1672373"/>
      </dsp:txXfrm>
    </dsp:sp>
    <dsp:sp modelId="{9A7C4BC5-8408-4A9F-95F6-2C530BD76C90}">
      <dsp:nvSpPr>
        <dsp:cNvPr id="0" name=""/>
        <dsp:cNvSpPr/>
      </dsp:nvSpPr>
      <dsp:spPr>
        <a:xfrm>
          <a:off x="554285" y="564991"/>
          <a:ext cx="1905365"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id-ID" sz="2000" kern="1200" dirty="0"/>
            <a:t>Project</a:t>
          </a:r>
          <a:r>
            <a:rPr lang="id-ID" sz="2000" kern="1200" baseline="0" dirty="0"/>
            <a:t> Charter</a:t>
          </a:r>
          <a:endParaRPr lang="en-US" sz="2000" kern="1200" dirty="0"/>
        </a:p>
      </dsp:txBody>
      <dsp:txXfrm>
        <a:off x="554285" y="564991"/>
        <a:ext cx="1905365" cy="587590"/>
      </dsp:txXfrm>
    </dsp:sp>
    <dsp:sp modelId="{7489FD9C-209C-450B-A153-25ECC5553CBF}">
      <dsp:nvSpPr>
        <dsp:cNvPr id="0" name=""/>
        <dsp:cNvSpPr/>
      </dsp:nvSpPr>
      <dsp:spPr>
        <a:xfrm>
          <a:off x="279546" y="1152582"/>
          <a:ext cx="0" cy="167237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4A6607E-9A4B-4D4B-A6EE-031B85F657E6}">
      <dsp:nvSpPr>
        <dsp:cNvPr id="0" name=""/>
        <dsp:cNvSpPr/>
      </dsp:nvSpPr>
      <dsp:spPr>
        <a:xfrm>
          <a:off x="249149" y="2772072"/>
          <a:ext cx="98906" cy="105766"/>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C7F30-E954-4858-8394-A254126D3936}">
      <dsp:nvSpPr>
        <dsp:cNvPr id="0" name=""/>
        <dsp:cNvSpPr/>
      </dsp:nvSpPr>
      <dsp:spPr>
        <a:xfrm rot="18900000">
          <a:off x="80469" y="4570478"/>
          <a:ext cx="388540" cy="388540"/>
        </a:xfrm>
        <a:prstGeom prst="teardrop">
          <a:avLst>
            <a:gd name="adj" fmla="val 115000"/>
          </a:avLst>
        </a:prstGeom>
        <a:solidFill>
          <a:schemeClr val="accent2">
            <a:hueOff val="8838"/>
            <a:satOff val="-8622"/>
            <a:lumOff val="-442"/>
            <a:alphaOff val="0"/>
          </a:schemeClr>
        </a:solidFill>
        <a:ln w="15875" cap="flat" cmpd="sng" algn="ctr">
          <a:solidFill>
            <a:schemeClr val="accent2">
              <a:hueOff val="8838"/>
              <a:satOff val="-8622"/>
              <a:lumOff val="-4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11D058-BAA7-47D4-A383-AC85BDB9C49A}">
      <dsp:nvSpPr>
        <dsp:cNvPr id="0" name=""/>
        <dsp:cNvSpPr/>
      </dsp:nvSpPr>
      <dsp:spPr>
        <a:xfrm>
          <a:off x="123632" y="4613641"/>
          <a:ext cx="302213" cy="30221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A41E69A-F56A-4583-B89C-B41BD4D77851}">
      <dsp:nvSpPr>
        <dsp:cNvPr id="0" name=""/>
        <dsp:cNvSpPr/>
      </dsp:nvSpPr>
      <dsp:spPr>
        <a:xfrm>
          <a:off x="688386" y="2837401"/>
          <a:ext cx="1905365"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endParaRPr lang="en-US" sz="1500" kern="1200" dirty="0"/>
        </a:p>
      </dsp:txBody>
      <dsp:txXfrm>
        <a:off x="688386" y="2837401"/>
        <a:ext cx="1905365" cy="1672373"/>
      </dsp:txXfrm>
    </dsp:sp>
    <dsp:sp modelId="{D47FC92B-725F-4F7A-A74D-33B323102A1B}">
      <dsp:nvSpPr>
        <dsp:cNvPr id="0" name=""/>
        <dsp:cNvSpPr/>
      </dsp:nvSpPr>
      <dsp:spPr>
        <a:xfrm>
          <a:off x="688386" y="4509775"/>
          <a:ext cx="1905365"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id-ID" sz="2000" kern="1200" dirty="0"/>
            <a:t>Project Scope Statement</a:t>
          </a:r>
          <a:endParaRPr lang="en-US" sz="2000" kern="1200" dirty="0"/>
        </a:p>
      </dsp:txBody>
      <dsp:txXfrm>
        <a:off x="688386" y="4509775"/>
        <a:ext cx="1905365" cy="587590"/>
      </dsp:txXfrm>
    </dsp:sp>
    <dsp:sp modelId="{1E2ADF36-0ED9-4D0B-9DA8-76AB8AD57A13}">
      <dsp:nvSpPr>
        <dsp:cNvPr id="0" name=""/>
        <dsp:cNvSpPr/>
      </dsp:nvSpPr>
      <dsp:spPr>
        <a:xfrm>
          <a:off x="182453" y="2842114"/>
          <a:ext cx="0" cy="1672373"/>
        </a:xfrm>
        <a:prstGeom prst="line">
          <a:avLst/>
        </a:prstGeom>
        <a:noFill/>
        <a:ln w="12700" cap="flat" cmpd="sng" algn="ctr">
          <a:solidFill>
            <a:schemeClr val="accent2">
              <a:hueOff val="8838"/>
              <a:satOff val="-8622"/>
              <a:lumOff val="-442"/>
              <a:alphaOff val="0"/>
            </a:schemeClr>
          </a:solidFill>
          <a:prstDash val="dash"/>
        </a:ln>
        <a:effectLst/>
      </dsp:spPr>
      <dsp:style>
        <a:lnRef idx="1">
          <a:scrgbClr r="0" g="0" b="0"/>
        </a:lnRef>
        <a:fillRef idx="0">
          <a:scrgbClr r="0" g="0" b="0"/>
        </a:fillRef>
        <a:effectRef idx="0">
          <a:scrgbClr r="0" g="0" b="0"/>
        </a:effectRef>
        <a:fontRef idx="minor"/>
      </dsp:style>
    </dsp:sp>
    <dsp:sp modelId="{9E1F0F25-A574-46F8-B923-19F0E1C4BCD8}">
      <dsp:nvSpPr>
        <dsp:cNvPr id="0" name=""/>
        <dsp:cNvSpPr/>
      </dsp:nvSpPr>
      <dsp:spPr>
        <a:xfrm>
          <a:off x="152055" y="2789231"/>
          <a:ext cx="98906" cy="105766"/>
        </a:xfrm>
        <a:prstGeom prst="ellipse">
          <a:avLst/>
        </a:prstGeom>
        <a:solidFill>
          <a:schemeClr val="accent2">
            <a:hueOff val="8838"/>
            <a:satOff val="-8622"/>
            <a:lumOff val="-442"/>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B9A81-4B76-4345-B78F-BFC8502F0C48}">
      <dsp:nvSpPr>
        <dsp:cNvPr id="0" name=""/>
        <dsp:cNvSpPr/>
      </dsp:nvSpPr>
      <dsp:spPr>
        <a:xfrm rot="8100000">
          <a:off x="2208387" y="621745"/>
          <a:ext cx="388540" cy="388540"/>
        </a:xfrm>
        <a:prstGeom prst="teardrop">
          <a:avLst>
            <a:gd name="adj" fmla="val 115000"/>
          </a:avLst>
        </a:prstGeom>
        <a:solidFill>
          <a:schemeClr val="accent2">
            <a:hueOff val="17677"/>
            <a:satOff val="-17244"/>
            <a:lumOff val="-883"/>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9787F-D270-4F42-9D4D-33FB0CF6F31C}">
      <dsp:nvSpPr>
        <dsp:cNvPr id="0" name=""/>
        <dsp:cNvSpPr/>
      </dsp:nvSpPr>
      <dsp:spPr>
        <a:xfrm>
          <a:off x="2251550" y="664909"/>
          <a:ext cx="302213" cy="30221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2BCA083-80C3-4058-9BD8-C46261DA9F8C}">
      <dsp:nvSpPr>
        <dsp:cNvPr id="0" name=""/>
        <dsp:cNvSpPr/>
      </dsp:nvSpPr>
      <dsp:spPr>
        <a:xfrm>
          <a:off x="2652876" y="1136282"/>
          <a:ext cx="1905365"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endParaRPr lang="en-US" sz="1500" kern="1200" dirty="0"/>
        </a:p>
      </dsp:txBody>
      <dsp:txXfrm>
        <a:off x="2652876" y="1136282"/>
        <a:ext cx="1905365" cy="1672373"/>
      </dsp:txXfrm>
    </dsp:sp>
    <dsp:sp modelId="{C964CC5F-AD31-46FE-B950-6FB1958FE6E6}">
      <dsp:nvSpPr>
        <dsp:cNvPr id="0" name=""/>
        <dsp:cNvSpPr/>
      </dsp:nvSpPr>
      <dsp:spPr>
        <a:xfrm>
          <a:off x="2652876" y="548691"/>
          <a:ext cx="1905365"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id-ID" sz="2000" kern="1200" dirty="0"/>
            <a:t>WBS</a:t>
          </a:r>
          <a:endParaRPr lang="en-US" sz="2000" kern="1200" dirty="0"/>
        </a:p>
      </dsp:txBody>
      <dsp:txXfrm>
        <a:off x="2652876" y="548691"/>
        <a:ext cx="1905365" cy="587590"/>
      </dsp:txXfrm>
    </dsp:sp>
    <dsp:sp modelId="{190034F2-01B6-4E29-94D7-2881B6E05652}">
      <dsp:nvSpPr>
        <dsp:cNvPr id="0" name=""/>
        <dsp:cNvSpPr/>
      </dsp:nvSpPr>
      <dsp:spPr>
        <a:xfrm>
          <a:off x="2405262" y="1169740"/>
          <a:ext cx="0" cy="1672373"/>
        </a:xfrm>
        <a:prstGeom prst="line">
          <a:avLst/>
        </a:prstGeom>
        <a:noFill/>
        <a:ln w="12700" cap="flat" cmpd="sng" algn="ctr">
          <a:solidFill>
            <a:schemeClr val="accent2">
              <a:hueOff val="17677"/>
              <a:satOff val="-17244"/>
              <a:lumOff val="-883"/>
              <a:alphaOff val="0"/>
            </a:schemeClr>
          </a:solidFill>
          <a:prstDash val="dash"/>
        </a:ln>
        <a:effectLst/>
      </dsp:spPr>
      <dsp:style>
        <a:lnRef idx="1">
          <a:scrgbClr r="0" g="0" b="0"/>
        </a:lnRef>
        <a:fillRef idx="0">
          <a:scrgbClr r="0" g="0" b="0"/>
        </a:fillRef>
        <a:effectRef idx="0">
          <a:scrgbClr r="0" g="0" b="0"/>
        </a:effectRef>
        <a:fontRef idx="minor"/>
      </dsp:style>
    </dsp:sp>
    <dsp:sp modelId="{5351E25D-2D36-4E5D-928D-E3CB91C6F58C}">
      <dsp:nvSpPr>
        <dsp:cNvPr id="0" name=""/>
        <dsp:cNvSpPr/>
      </dsp:nvSpPr>
      <dsp:spPr>
        <a:xfrm>
          <a:off x="2374865" y="2789231"/>
          <a:ext cx="98906" cy="105766"/>
        </a:xfrm>
        <a:prstGeom prst="ellipse">
          <a:avLst/>
        </a:prstGeom>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E4C7F8-6B9A-4BEA-8345-8BEAE3F6737C}">
      <dsp:nvSpPr>
        <dsp:cNvPr id="0" name=""/>
        <dsp:cNvSpPr/>
      </dsp:nvSpPr>
      <dsp:spPr>
        <a:xfrm rot="18900000">
          <a:off x="3081073" y="4660702"/>
          <a:ext cx="388540" cy="388540"/>
        </a:xfrm>
        <a:prstGeom prst="teardrop">
          <a:avLst>
            <a:gd name="adj" fmla="val 115000"/>
          </a:avLst>
        </a:prstGeom>
        <a:solidFill>
          <a:schemeClr val="accent2">
            <a:hueOff val="26515"/>
            <a:satOff val="-25865"/>
            <a:lumOff val="-1325"/>
            <a:alphaOff val="0"/>
          </a:schemeClr>
        </a:solidFill>
        <a:ln w="15875" cap="flat" cmpd="sng" algn="ctr">
          <a:solidFill>
            <a:schemeClr val="accent2">
              <a:hueOff val="26515"/>
              <a:satOff val="-25865"/>
              <a:lumOff val="-13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CDFDDC-D14D-4E35-8836-4DAF6E2576CD}">
      <dsp:nvSpPr>
        <dsp:cNvPr id="0" name=""/>
        <dsp:cNvSpPr/>
      </dsp:nvSpPr>
      <dsp:spPr>
        <a:xfrm>
          <a:off x="3124236" y="4703866"/>
          <a:ext cx="302213" cy="30221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428429E0-D675-478A-B3DF-968D0163441F}">
      <dsp:nvSpPr>
        <dsp:cNvPr id="0" name=""/>
        <dsp:cNvSpPr/>
      </dsp:nvSpPr>
      <dsp:spPr>
        <a:xfrm>
          <a:off x="4210018" y="2824956"/>
          <a:ext cx="1905365" cy="1672373"/>
        </a:xfrm>
        <a:prstGeom prst="rect">
          <a:avLst/>
        </a:prstGeom>
        <a:noFill/>
        <a:ln>
          <a:noFill/>
        </a:ln>
        <a:effectLst/>
      </dsp:spPr>
      <dsp:style>
        <a:lnRef idx="0">
          <a:scrgbClr r="0" g="0" b="0"/>
        </a:lnRef>
        <a:fillRef idx="0">
          <a:scrgbClr r="0" g="0" b="0"/>
        </a:fillRef>
        <a:effectRef idx="0">
          <a:scrgbClr r="0" g="0" b="0"/>
        </a:effectRef>
        <a:fontRef idx="minor"/>
      </dsp:style>
    </dsp:sp>
    <dsp:sp modelId="{EFEE2494-B2C0-4CEC-8FE9-45DD92D284D5}">
      <dsp:nvSpPr>
        <dsp:cNvPr id="0" name=""/>
        <dsp:cNvSpPr/>
      </dsp:nvSpPr>
      <dsp:spPr>
        <a:xfrm>
          <a:off x="4210018" y="4497329"/>
          <a:ext cx="1905365"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endParaRPr lang="en-ID" sz="2000" kern="1200"/>
        </a:p>
      </dsp:txBody>
      <dsp:txXfrm>
        <a:off x="4210018" y="4497329"/>
        <a:ext cx="1905365" cy="587590"/>
      </dsp:txXfrm>
    </dsp:sp>
    <dsp:sp modelId="{5326CD45-77F5-4EED-BEF4-52CB0CCDE3B0}">
      <dsp:nvSpPr>
        <dsp:cNvPr id="0" name=""/>
        <dsp:cNvSpPr/>
      </dsp:nvSpPr>
      <dsp:spPr>
        <a:xfrm>
          <a:off x="3254019" y="2842114"/>
          <a:ext cx="0" cy="1672373"/>
        </a:xfrm>
        <a:prstGeom prst="line">
          <a:avLst/>
        </a:prstGeom>
        <a:noFill/>
        <a:ln w="12700" cap="flat" cmpd="sng" algn="ctr">
          <a:solidFill>
            <a:schemeClr val="accent2">
              <a:hueOff val="26515"/>
              <a:satOff val="-25865"/>
              <a:lumOff val="-1325"/>
              <a:alphaOff val="0"/>
            </a:schemeClr>
          </a:solidFill>
          <a:prstDash val="dash"/>
        </a:ln>
        <a:effectLst/>
      </dsp:spPr>
      <dsp:style>
        <a:lnRef idx="1">
          <a:scrgbClr r="0" g="0" b="0"/>
        </a:lnRef>
        <a:fillRef idx="0">
          <a:scrgbClr r="0" g="0" b="0"/>
        </a:fillRef>
        <a:effectRef idx="0">
          <a:scrgbClr r="0" g="0" b="0"/>
        </a:effectRef>
        <a:fontRef idx="minor"/>
      </dsp:style>
    </dsp:sp>
    <dsp:sp modelId="{F8777B2D-8B41-4C37-90DE-ACEC1712F931}">
      <dsp:nvSpPr>
        <dsp:cNvPr id="0" name=""/>
        <dsp:cNvSpPr/>
      </dsp:nvSpPr>
      <dsp:spPr>
        <a:xfrm>
          <a:off x="3223622" y="2789231"/>
          <a:ext cx="98906" cy="105766"/>
        </a:xfrm>
        <a:prstGeom prst="ellipse">
          <a:avLst/>
        </a:prstGeom>
        <a:solidFill>
          <a:schemeClr val="accent2">
            <a:hueOff val="26515"/>
            <a:satOff val="-25865"/>
            <a:lumOff val="-1325"/>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1C1A0-89DA-4C77-A86B-1A39DE4FD527}">
      <dsp:nvSpPr>
        <dsp:cNvPr id="0" name=""/>
        <dsp:cNvSpPr/>
      </dsp:nvSpPr>
      <dsp:spPr>
        <a:xfrm rot="8100000">
          <a:off x="4546135" y="589445"/>
          <a:ext cx="388540" cy="388540"/>
        </a:xfrm>
        <a:prstGeom prst="teardrop">
          <a:avLst>
            <a:gd name="adj" fmla="val 115000"/>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C13DC8-B6BF-4668-B336-D316D378A035}">
      <dsp:nvSpPr>
        <dsp:cNvPr id="0" name=""/>
        <dsp:cNvSpPr/>
      </dsp:nvSpPr>
      <dsp:spPr>
        <a:xfrm>
          <a:off x="4589299" y="632609"/>
          <a:ext cx="302213" cy="30221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290DF186-3C02-48F3-AD53-E173142B1633}">
      <dsp:nvSpPr>
        <dsp:cNvPr id="0" name=""/>
        <dsp:cNvSpPr/>
      </dsp:nvSpPr>
      <dsp:spPr>
        <a:xfrm>
          <a:off x="5427852" y="1168664"/>
          <a:ext cx="1905365" cy="1672373"/>
        </a:xfrm>
        <a:prstGeom prst="rect">
          <a:avLst/>
        </a:prstGeom>
        <a:noFill/>
        <a:ln>
          <a:noFill/>
        </a:ln>
        <a:effectLst/>
      </dsp:spPr>
      <dsp:style>
        <a:lnRef idx="0">
          <a:scrgbClr r="0" g="0" b="0"/>
        </a:lnRef>
        <a:fillRef idx="0">
          <a:scrgbClr r="0" g="0" b="0"/>
        </a:fillRef>
        <a:effectRef idx="0">
          <a:scrgbClr r="0" g="0" b="0"/>
        </a:effectRef>
        <a:fontRef idx="minor"/>
      </dsp:style>
    </dsp:sp>
    <dsp:sp modelId="{2DEEC8F3-A8E7-42B7-8B13-D304AB036873}">
      <dsp:nvSpPr>
        <dsp:cNvPr id="0" name=""/>
        <dsp:cNvSpPr/>
      </dsp:nvSpPr>
      <dsp:spPr>
        <a:xfrm>
          <a:off x="5427852" y="581073"/>
          <a:ext cx="1905365"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endParaRPr lang="en-ID" sz="2000" kern="1200"/>
        </a:p>
      </dsp:txBody>
      <dsp:txXfrm>
        <a:off x="5427852" y="581073"/>
        <a:ext cx="1905365" cy="587590"/>
      </dsp:txXfrm>
    </dsp:sp>
    <dsp:sp modelId="{F8AF6CFA-80DE-47AC-9664-5ACA1466EF63}">
      <dsp:nvSpPr>
        <dsp:cNvPr id="0" name=""/>
        <dsp:cNvSpPr/>
      </dsp:nvSpPr>
      <dsp:spPr>
        <a:xfrm>
          <a:off x="4723033" y="1161161"/>
          <a:ext cx="0" cy="1672373"/>
        </a:xfrm>
        <a:prstGeom prst="line">
          <a:avLst/>
        </a:prstGeom>
        <a:noFill/>
        <a:ln w="12700" cap="flat" cmpd="sng" algn="ctr">
          <a:solidFill>
            <a:schemeClr val="accent2">
              <a:hueOff val="35353"/>
              <a:satOff val="-34487"/>
              <a:lumOff val="-1766"/>
              <a:alphaOff val="0"/>
            </a:schemeClr>
          </a:solidFill>
          <a:prstDash val="dash"/>
        </a:ln>
        <a:effectLst/>
      </dsp:spPr>
      <dsp:style>
        <a:lnRef idx="1">
          <a:scrgbClr r="0" g="0" b="0"/>
        </a:lnRef>
        <a:fillRef idx="0">
          <a:scrgbClr r="0" g="0" b="0"/>
        </a:fillRef>
        <a:effectRef idx="0">
          <a:scrgbClr r="0" g="0" b="0"/>
        </a:effectRef>
        <a:fontRef idx="minor"/>
      </dsp:style>
    </dsp:sp>
    <dsp:sp modelId="{D49AA8AF-4007-435A-AEB3-89E12CF589B3}">
      <dsp:nvSpPr>
        <dsp:cNvPr id="0" name=""/>
        <dsp:cNvSpPr/>
      </dsp:nvSpPr>
      <dsp:spPr>
        <a:xfrm>
          <a:off x="4692635" y="2780652"/>
          <a:ext cx="98906" cy="105766"/>
        </a:xfrm>
        <a:prstGeom prst="ellipse">
          <a:avLst/>
        </a:prstGeom>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id-ID" sz="4000" dirty="0">
                <a:solidFill>
                  <a:schemeClr val="tx1"/>
                </a:solidFill>
              </a:rPr>
              <a:t>Kelompok 3</a:t>
            </a:r>
            <a:br>
              <a:rPr lang="id-ID" sz="4000" dirty="0">
                <a:solidFill>
                  <a:schemeClr val="tx1"/>
                </a:solidFill>
              </a:rPr>
            </a:br>
            <a:r>
              <a:rPr lang="id-ID" sz="4000" dirty="0">
                <a:solidFill>
                  <a:schemeClr val="tx1"/>
                </a:solidFill>
              </a:rPr>
              <a:t>Appointment Apps</a:t>
            </a:r>
            <a:br>
              <a:rPr lang="id-ID" sz="4000" dirty="0">
                <a:solidFill>
                  <a:schemeClr val="tx1"/>
                </a:solidFill>
              </a:rPr>
            </a:br>
            <a:br>
              <a:rPr lang="id-ID" sz="4400" dirty="0">
                <a:solidFill>
                  <a:schemeClr val="tx1"/>
                </a:solidFill>
              </a:rPr>
            </a:br>
            <a:r>
              <a:rPr lang="id-ID" sz="4400" dirty="0">
                <a:solidFill>
                  <a:schemeClr val="tx1"/>
                </a:solidFill>
              </a:rPr>
              <a:t>“Dev’s Meet”</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655561" y="4589324"/>
            <a:ext cx="4959886" cy="774186"/>
          </a:xfrm>
        </p:spPr>
        <p:txBody>
          <a:bodyPr anchor="t">
            <a:normAutofit fontScale="85000" lnSpcReduction="20000"/>
          </a:bodyPr>
          <a:lstStyle/>
          <a:p>
            <a:pPr marL="342900" marR="0" lvl="0" indent="-342900" algn="just">
              <a:lnSpc>
                <a:spcPct val="150000"/>
              </a:lnSpc>
              <a:spcBef>
                <a:spcPts val="0"/>
              </a:spcBef>
              <a:spcAft>
                <a:spcPts val="0"/>
              </a:spcAft>
              <a:buFont typeface="Symbol" panose="05050102010706020507" pitchFamily="18" charset="2"/>
              <a:buChar char=""/>
            </a:pPr>
            <a:r>
              <a:rPr lang="id-ID" sz="800" b="1" dirty="0">
                <a:effectLst/>
                <a:latin typeface="Arial" panose="020B0604020202020204" pitchFamily="34" charset="0"/>
                <a:ea typeface="Calibri" panose="020F0502020204030204" pitchFamily="34" charset="0"/>
                <a:cs typeface="Times New Roman" panose="02020603050405020304" pitchFamily="18" charset="0"/>
              </a:rPr>
              <a:t>Nathaniel Rocco Adrian	A11.2018.10879</a:t>
            </a:r>
            <a:endParaRPr lang="en-ID" sz="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id-ID" sz="800" b="1" dirty="0">
                <a:effectLst/>
                <a:latin typeface="Arial" panose="020B0604020202020204" pitchFamily="34" charset="0"/>
                <a:ea typeface="Calibri" panose="020F0502020204030204" pitchFamily="34" charset="0"/>
                <a:cs typeface="Times New Roman" panose="02020603050405020304" pitchFamily="18" charset="0"/>
              </a:rPr>
              <a:t>Martinus Albert Budiprajitno	A11.2018.10880</a:t>
            </a:r>
            <a:endParaRPr lang="en-ID" sz="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id-ID" sz="800" b="1" dirty="0">
                <a:effectLst/>
                <a:latin typeface="Arial" panose="020B0604020202020204" pitchFamily="34" charset="0"/>
                <a:ea typeface="Calibri" panose="020F0502020204030204" pitchFamily="34" charset="0"/>
                <a:cs typeface="Times New Roman" panose="02020603050405020304" pitchFamily="18" charset="0"/>
              </a:rPr>
              <a:t>Randy Kurniawan		A11.2018.11369</a:t>
            </a:r>
            <a:endParaRPr lang="en-ID" sz="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id-ID" sz="800" b="1" dirty="0">
                <a:effectLst/>
                <a:latin typeface="Arial" panose="020B0604020202020204" pitchFamily="34" charset="0"/>
                <a:ea typeface="Calibri" panose="020F0502020204030204" pitchFamily="34" charset="0"/>
                <a:cs typeface="Times New Roman" panose="02020603050405020304" pitchFamily="18" charset="0"/>
              </a:rPr>
              <a:t>Ivanda Jose Windi		A11.2018.11350</a:t>
            </a:r>
            <a:endParaRPr lang="en-ID" sz="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700" b="1"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55CA335-27AB-4E0D-9E35-E343C286EF17}"/>
              </a:ext>
            </a:extLst>
          </p:cNvPr>
          <p:cNvPicPr>
            <a:picLocks noChangeAspect="1"/>
          </p:cNvPicPr>
          <p:nvPr/>
        </p:nvPicPr>
        <p:blipFill>
          <a:blip r:embed="rId4"/>
          <a:stretch>
            <a:fillRect/>
          </a:stretch>
        </p:blipFill>
        <p:spPr>
          <a:xfrm>
            <a:off x="2193656" y="2142115"/>
            <a:ext cx="4171475" cy="23664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023E-188A-49E0-BA9E-146B52479E11}"/>
              </a:ext>
            </a:extLst>
          </p:cNvPr>
          <p:cNvSpPr>
            <a:spLocks noGrp="1"/>
          </p:cNvSpPr>
          <p:nvPr>
            <p:ph type="title"/>
          </p:nvPr>
        </p:nvSpPr>
        <p:spPr/>
        <p:txBody>
          <a:bodyPr/>
          <a:lstStyle/>
          <a:p>
            <a:r>
              <a:rPr lang="id-ID" dirty="0"/>
              <a:t>Wireframe(1) :</a:t>
            </a:r>
            <a:endParaRPr lang="en-ID" dirty="0"/>
          </a:p>
        </p:txBody>
      </p:sp>
      <p:pic>
        <p:nvPicPr>
          <p:cNvPr id="10" name="Content Placeholder 9">
            <a:extLst>
              <a:ext uri="{FF2B5EF4-FFF2-40B4-BE49-F238E27FC236}">
                <a16:creationId xmlns:a16="http://schemas.microsoft.com/office/drawing/2014/main" id="{0ACBF03A-29A7-421F-81A5-6F0DCD59757A}"/>
              </a:ext>
            </a:extLst>
          </p:cNvPr>
          <p:cNvPicPr>
            <a:picLocks noGrp="1" noChangeAspect="1"/>
          </p:cNvPicPr>
          <p:nvPr>
            <p:ph idx="1"/>
          </p:nvPr>
        </p:nvPicPr>
        <p:blipFill>
          <a:blip r:embed="rId2"/>
          <a:stretch>
            <a:fillRect/>
          </a:stretch>
        </p:blipFill>
        <p:spPr>
          <a:xfrm>
            <a:off x="3384073" y="2014772"/>
            <a:ext cx="2022016" cy="4008807"/>
          </a:xfrm>
        </p:spPr>
      </p:pic>
      <p:pic>
        <p:nvPicPr>
          <p:cNvPr id="8" name="Picture 7">
            <a:extLst>
              <a:ext uri="{FF2B5EF4-FFF2-40B4-BE49-F238E27FC236}">
                <a16:creationId xmlns:a16="http://schemas.microsoft.com/office/drawing/2014/main" id="{6C66F008-1098-4DF6-98D1-3FCAC0D5D7F6}"/>
              </a:ext>
            </a:extLst>
          </p:cNvPr>
          <p:cNvPicPr>
            <a:picLocks noChangeAspect="1"/>
          </p:cNvPicPr>
          <p:nvPr/>
        </p:nvPicPr>
        <p:blipFill>
          <a:blip r:embed="rId3"/>
          <a:stretch>
            <a:fillRect/>
          </a:stretch>
        </p:blipFill>
        <p:spPr>
          <a:xfrm>
            <a:off x="1097280" y="2014773"/>
            <a:ext cx="2022016" cy="3947746"/>
          </a:xfrm>
          <a:prstGeom prst="rect">
            <a:avLst/>
          </a:prstGeom>
        </p:spPr>
      </p:pic>
      <p:pic>
        <p:nvPicPr>
          <p:cNvPr id="12" name="Picture 11">
            <a:extLst>
              <a:ext uri="{FF2B5EF4-FFF2-40B4-BE49-F238E27FC236}">
                <a16:creationId xmlns:a16="http://schemas.microsoft.com/office/drawing/2014/main" id="{3A496701-BA63-4763-BB5A-51FF9A616EED}"/>
              </a:ext>
            </a:extLst>
          </p:cNvPr>
          <p:cNvPicPr>
            <a:picLocks noChangeAspect="1"/>
          </p:cNvPicPr>
          <p:nvPr/>
        </p:nvPicPr>
        <p:blipFill>
          <a:blip r:embed="rId4"/>
          <a:stretch>
            <a:fillRect/>
          </a:stretch>
        </p:blipFill>
        <p:spPr>
          <a:xfrm>
            <a:off x="5670866" y="2014772"/>
            <a:ext cx="2134382" cy="4008807"/>
          </a:xfrm>
          <a:prstGeom prst="rect">
            <a:avLst/>
          </a:prstGeom>
        </p:spPr>
      </p:pic>
      <p:pic>
        <p:nvPicPr>
          <p:cNvPr id="14" name="Picture 13">
            <a:extLst>
              <a:ext uri="{FF2B5EF4-FFF2-40B4-BE49-F238E27FC236}">
                <a16:creationId xmlns:a16="http://schemas.microsoft.com/office/drawing/2014/main" id="{756D8A49-5153-4A60-87CA-FBB094B622EF}"/>
              </a:ext>
            </a:extLst>
          </p:cNvPr>
          <p:cNvPicPr>
            <a:picLocks noChangeAspect="1"/>
          </p:cNvPicPr>
          <p:nvPr/>
        </p:nvPicPr>
        <p:blipFill>
          <a:blip r:embed="rId5"/>
          <a:stretch>
            <a:fillRect/>
          </a:stretch>
        </p:blipFill>
        <p:spPr>
          <a:xfrm>
            <a:off x="7805248" y="2057839"/>
            <a:ext cx="2022017" cy="4016984"/>
          </a:xfrm>
          <a:prstGeom prst="rect">
            <a:avLst/>
          </a:prstGeom>
        </p:spPr>
      </p:pic>
    </p:spTree>
    <p:extLst>
      <p:ext uri="{BB962C8B-B14F-4D97-AF65-F5344CB8AC3E}">
        <p14:creationId xmlns:p14="http://schemas.microsoft.com/office/powerpoint/2010/main" val="49889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A51F-CD2D-449C-BE7E-36C2F1FF9A5D}"/>
              </a:ext>
            </a:extLst>
          </p:cNvPr>
          <p:cNvSpPr>
            <a:spLocks noGrp="1"/>
          </p:cNvSpPr>
          <p:nvPr>
            <p:ph type="title"/>
          </p:nvPr>
        </p:nvSpPr>
        <p:spPr/>
        <p:txBody>
          <a:bodyPr/>
          <a:lstStyle/>
          <a:p>
            <a:r>
              <a:rPr lang="id-ID" dirty="0"/>
              <a:t>Wireframe(2)</a:t>
            </a:r>
            <a:endParaRPr lang="en-ID" dirty="0"/>
          </a:p>
        </p:txBody>
      </p:sp>
      <p:pic>
        <p:nvPicPr>
          <p:cNvPr id="7" name="Content Placeholder 6">
            <a:extLst>
              <a:ext uri="{FF2B5EF4-FFF2-40B4-BE49-F238E27FC236}">
                <a16:creationId xmlns:a16="http://schemas.microsoft.com/office/drawing/2014/main" id="{61BCA3BC-B2D5-4DCC-834B-02E4632FAAF4}"/>
              </a:ext>
            </a:extLst>
          </p:cNvPr>
          <p:cNvPicPr>
            <a:picLocks noGrp="1" noChangeAspect="1"/>
          </p:cNvPicPr>
          <p:nvPr>
            <p:ph idx="1"/>
          </p:nvPr>
        </p:nvPicPr>
        <p:blipFill>
          <a:blip r:embed="rId2"/>
          <a:stretch>
            <a:fillRect/>
          </a:stretch>
        </p:blipFill>
        <p:spPr>
          <a:xfrm>
            <a:off x="3091179" y="2108201"/>
            <a:ext cx="1994449" cy="3914530"/>
          </a:xfrm>
        </p:spPr>
      </p:pic>
      <p:pic>
        <p:nvPicPr>
          <p:cNvPr id="5" name="Picture 4">
            <a:extLst>
              <a:ext uri="{FF2B5EF4-FFF2-40B4-BE49-F238E27FC236}">
                <a16:creationId xmlns:a16="http://schemas.microsoft.com/office/drawing/2014/main" id="{DF966FCA-55CA-4230-AD82-1E7360F1CF28}"/>
              </a:ext>
            </a:extLst>
          </p:cNvPr>
          <p:cNvPicPr>
            <a:picLocks noChangeAspect="1"/>
          </p:cNvPicPr>
          <p:nvPr/>
        </p:nvPicPr>
        <p:blipFill>
          <a:blip r:embed="rId3"/>
          <a:stretch>
            <a:fillRect/>
          </a:stretch>
        </p:blipFill>
        <p:spPr>
          <a:xfrm>
            <a:off x="1097280" y="2108201"/>
            <a:ext cx="1993900" cy="3987799"/>
          </a:xfrm>
          <a:prstGeom prst="rect">
            <a:avLst/>
          </a:prstGeom>
        </p:spPr>
      </p:pic>
      <p:pic>
        <p:nvPicPr>
          <p:cNvPr id="9" name="Picture 8">
            <a:extLst>
              <a:ext uri="{FF2B5EF4-FFF2-40B4-BE49-F238E27FC236}">
                <a16:creationId xmlns:a16="http://schemas.microsoft.com/office/drawing/2014/main" id="{8622B8D8-CF58-44B7-B42A-09303BD735AD}"/>
              </a:ext>
            </a:extLst>
          </p:cNvPr>
          <p:cNvPicPr>
            <a:picLocks noChangeAspect="1"/>
          </p:cNvPicPr>
          <p:nvPr/>
        </p:nvPicPr>
        <p:blipFill>
          <a:blip r:embed="rId4"/>
          <a:stretch>
            <a:fillRect/>
          </a:stretch>
        </p:blipFill>
        <p:spPr>
          <a:xfrm>
            <a:off x="5085628" y="2108201"/>
            <a:ext cx="2026183" cy="3914530"/>
          </a:xfrm>
          <a:prstGeom prst="rect">
            <a:avLst/>
          </a:prstGeom>
        </p:spPr>
      </p:pic>
      <p:pic>
        <p:nvPicPr>
          <p:cNvPr id="11" name="Picture 10">
            <a:extLst>
              <a:ext uri="{FF2B5EF4-FFF2-40B4-BE49-F238E27FC236}">
                <a16:creationId xmlns:a16="http://schemas.microsoft.com/office/drawing/2014/main" id="{88E4DBA7-09AD-47A4-A3D6-04786EFF0719}"/>
              </a:ext>
            </a:extLst>
          </p:cNvPr>
          <p:cNvPicPr>
            <a:picLocks noChangeAspect="1"/>
          </p:cNvPicPr>
          <p:nvPr/>
        </p:nvPicPr>
        <p:blipFill>
          <a:blip r:embed="rId5"/>
          <a:stretch>
            <a:fillRect/>
          </a:stretch>
        </p:blipFill>
        <p:spPr>
          <a:xfrm>
            <a:off x="7106374" y="2108201"/>
            <a:ext cx="1914534" cy="3916705"/>
          </a:xfrm>
          <a:prstGeom prst="rect">
            <a:avLst/>
          </a:prstGeom>
        </p:spPr>
      </p:pic>
    </p:spTree>
    <p:extLst>
      <p:ext uri="{BB962C8B-B14F-4D97-AF65-F5344CB8AC3E}">
        <p14:creationId xmlns:p14="http://schemas.microsoft.com/office/powerpoint/2010/main" val="119427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CC53-0819-4EC0-BE11-6C3BF969B137}"/>
              </a:ext>
            </a:extLst>
          </p:cNvPr>
          <p:cNvSpPr>
            <a:spLocks noGrp="1"/>
          </p:cNvSpPr>
          <p:nvPr>
            <p:ph type="title"/>
          </p:nvPr>
        </p:nvSpPr>
        <p:spPr/>
        <p:txBody>
          <a:bodyPr/>
          <a:lstStyle/>
          <a:p>
            <a:r>
              <a:rPr lang="id-ID" dirty="0"/>
              <a:t>UI MockUp (1):</a:t>
            </a:r>
            <a:endParaRPr lang="en-ID" dirty="0"/>
          </a:p>
        </p:txBody>
      </p:sp>
      <p:pic>
        <p:nvPicPr>
          <p:cNvPr id="5" name="Content Placeholder 4">
            <a:extLst>
              <a:ext uri="{FF2B5EF4-FFF2-40B4-BE49-F238E27FC236}">
                <a16:creationId xmlns:a16="http://schemas.microsoft.com/office/drawing/2014/main" id="{30B95ADD-625B-48BA-BEBE-BB7C5FDBDC7A}"/>
              </a:ext>
            </a:extLst>
          </p:cNvPr>
          <p:cNvPicPr>
            <a:picLocks noGrp="1" noChangeAspect="1"/>
          </p:cNvPicPr>
          <p:nvPr>
            <p:ph idx="1"/>
          </p:nvPr>
        </p:nvPicPr>
        <p:blipFill>
          <a:blip r:embed="rId2"/>
          <a:stretch>
            <a:fillRect/>
          </a:stretch>
        </p:blipFill>
        <p:spPr>
          <a:xfrm>
            <a:off x="1097280" y="1949937"/>
            <a:ext cx="2151566" cy="4028831"/>
          </a:xfrm>
        </p:spPr>
      </p:pic>
      <p:pic>
        <p:nvPicPr>
          <p:cNvPr id="7" name="Picture 6">
            <a:extLst>
              <a:ext uri="{FF2B5EF4-FFF2-40B4-BE49-F238E27FC236}">
                <a16:creationId xmlns:a16="http://schemas.microsoft.com/office/drawing/2014/main" id="{0DF94676-88BA-48F7-B058-F8E6AA8248DF}"/>
              </a:ext>
            </a:extLst>
          </p:cNvPr>
          <p:cNvPicPr>
            <a:picLocks noChangeAspect="1"/>
          </p:cNvPicPr>
          <p:nvPr/>
        </p:nvPicPr>
        <p:blipFill>
          <a:blip r:embed="rId3"/>
          <a:stretch>
            <a:fillRect/>
          </a:stretch>
        </p:blipFill>
        <p:spPr>
          <a:xfrm>
            <a:off x="3248846" y="1949937"/>
            <a:ext cx="2244609" cy="4134340"/>
          </a:xfrm>
          <a:prstGeom prst="rect">
            <a:avLst/>
          </a:prstGeom>
        </p:spPr>
      </p:pic>
      <p:pic>
        <p:nvPicPr>
          <p:cNvPr id="9" name="Picture 8">
            <a:extLst>
              <a:ext uri="{FF2B5EF4-FFF2-40B4-BE49-F238E27FC236}">
                <a16:creationId xmlns:a16="http://schemas.microsoft.com/office/drawing/2014/main" id="{08F17470-7113-422F-83A2-4C360B6B3EF1}"/>
              </a:ext>
            </a:extLst>
          </p:cNvPr>
          <p:cNvPicPr>
            <a:picLocks noChangeAspect="1"/>
          </p:cNvPicPr>
          <p:nvPr/>
        </p:nvPicPr>
        <p:blipFill>
          <a:blip r:embed="rId4"/>
          <a:stretch>
            <a:fillRect/>
          </a:stretch>
        </p:blipFill>
        <p:spPr>
          <a:xfrm>
            <a:off x="5400412" y="1949937"/>
            <a:ext cx="2144243" cy="4028831"/>
          </a:xfrm>
          <a:prstGeom prst="rect">
            <a:avLst/>
          </a:prstGeom>
        </p:spPr>
      </p:pic>
      <p:pic>
        <p:nvPicPr>
          <p:cNvPr id="11" name="Picture 10">
            <a:extLst>
              <a:ext uri="{FF2B5EF4-FFF2-40B4-BE49-F238E27FC236}">
                <a16:creationId xmlns:a16="http://schemas.microsoft.com/office/drawing/2014/main" id="{0EFAF403-124C-4F14-A634-3E26562010B5}"/>
              </a:ext>
            </a:extLst>
          </p:cNvPr>
          <p:cNvPicPr>
            <a:picLocks noChangeAspect="1"/>
          </p:cNvPicPr>
          <p:nvPr/>
        </p:nvPicPr>
        <p:blipFill>
          <a:blip r:embed="rId5"/>
          <a:stretch>
            <a:fillRect/>
          </a:stretch>
        </p:blipFill>
        <p:spPr>
          <a:xfrm>
            <a:off x="7645021" y="1949937"/>
            <a:ext cx="2217151" cy="4028831"/>
          </a:xfrm>
          <a:prstGeom prst="rect">
            <a:avLst/>
          </a:prstGeom>
        </p:spPr>
      </p:pic>
    </p:spTree>
    <p:extLst>
      <p:ext uri="{BB962C8B-B14F-4D97-AF65-F5344CB8AC3E}">
        <p14:creationId xmlns:p14="http://schemas.microsoft.com/office/powerpoint/2010/main" val="70669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F452-85B5-4181-993D-F646DE417407}"/>
              </a:ext>
            </a:extLst>
          </p:cNvPr>
          <p:cNvSpPr>
            <a:spLocks noGrp="1"/>
          </p:cNvSpPr>
          <p:nvPr>
            <p:ph type="title"/>
          </p:nvPr>
        </p:nvSpPr>
        <p:spPr/>
        <p:txBody>
          <a:bodyPr/>
          <a:lstStyle/>
          <a:p>
            <a:r>
              <a:rPr lang="id-ID" dirty="0"/>
              <a:t>Wireframe(3):</a:t>
            </a:r>
            <a:endParaRPr lang="en-ID" dirty="0"/>
          </a:p>
        </p:txBody>
      </p:sp>
      <p:pic>
        <p:nvPicPr>
          <p:cNvPr id="5" name="Content Placeholder 4">
            <a:extLst>
              <a:ext uri="{FF2B5EF4-FFF2-40B4-BE49-F238E27FC236}">
                <a16:creationId xmlns:a16="http://schemas.microsoft.com/office/drawing/2014/main" id="{6B921C7E-6F75-4641-8111-46007218D14A}"/>
              </a:ext>
            </a:extLst>
          </p:cNvPr>
          <p:cNvPicPr>
            <a:picLocks noGrp="1" noChangeAspect="1"/>
          </p:cNvPicPr>
          <p:nvPr>
            <p:ph idx="1"/>
          </p:nvPr>
        </p:nvPicPr>
        <p:blipFill>
          <a:blip r:embed="rId2"/>
          <a:stretch>
            <a:fillRect/>
          </a:stretch>
        </p:blipFill>
        <p:spPr>
          <a:xfrm>
            <a:off x="1097280" y="1985108"/>
            <a:ext cx="2027950" cy="3760788"/>
          </a:xfrm>
        </p:spPr>
      </p:pic>
      <p:pic>
        <p:nvPicPr>
          <p:cNvPr id="7" name="Picture 6">
            <a:extLst>
              <a:ext uri="{FF2B5EF4-FFF2-40B4-BE49-F238E27FC236}">
                <a16:creationId xmlns:a16="http://schemas.microsoft.com/office/drawing/2014/main" id="{6BFC220A-C45A-4C80-BF35-1ED7CC6264F3}"/>
              </a:ext>
            </a:extLst>
          </p:cNvPr>
          <p:cNvPicPr>
            <a:picLocks noChangeAspect="1"/>
          </p:cNvPicPr>
          <p:nvPr/>
        </p:nvPicPr>
        <p:blipFill>
          <a:blip r:embed="rId3"/>
          <a:stretch>
            <a:fillRect/>
          </a:stretch>
        </p:blipFill>
        <p:spPr>
          <a:xfrm>
            <a:off x="3222748" y="1985109"/>
            <a:ext cx="2058936" cy="3760788"/>
          </a:xfrm>
          <a:prstGeom prst="rect">
            <a:avLst/>
          </a:prstGeom>
        </p:spPr>
      </p:pic>
      <p:pic>
        <p:nvPicPr>
          <p:cNvPr id="9" name="Picture 8">
            <a:extLst>
              <a:ext uri="{FF2B5EF4-FFF2-40B4-BE49-F238E27FC236}">
                <a16:creationId xmlns:a16="http://schemas.microsoft.com/office/drawing/2014/main" id="{4264EDF2-EBF5-48A4-A209-6D8DD0B7B770}"/>
              </a:ext>
            </a:extLst>
          </p:cNvPr>
          <p:cNvPicPr>
            <a:picLocks noChangeAspect="1"/>
          </p:cNvPicPr>
          <p:nvPr/>
        </p:nvPicPr>
        <p:blipFill>
          <a:blip r:embed="rId4"/>
          <a:stretch>
            <a:fillRect/>
          </a:stretch>
        </p:blipFill>
        <p:spPr>
          <a:xfrm>
            <a:off x="5281684" y="1985108"/>
            <a:ext cx="2171700" cy="3933825"/>
          </a:xfrm>
          <a:prstGeom prst="rect">
            <a:avLst/>
          </a:prstGeom>
        </p:spPr>
      </p:pic>
      <p:pic>
        <p:nvPicPr>
          <p:cNvPr id="11" name="Picture 10">
            <a:extLst>
              <a:ext uri="{FF2B5EF4-FFF2-40B4-BE49-F238E27FC236}">
                <a16:creationId xmlns:a16="http://schemas.microsoft.com/office/drawing/2014/main" id="{3A027D20-3C53-4C41-B9FF-2A8877FB7D6F}"/>
              </a:ext>
            </a:extLst>
          </p:cNvPr>
          <p:cNvPicPr>
            <a:picLocks noChangeAspect="1"/>
          </p:cNvPicPr>
          <p:nvPr/>
        </p:nvPicPr>
        <p:blipFill>
          <a:blip r:embed="rId5"/>
          <a:stretch>
            <a:fillRect/>
          </a:stretch>
        </p:blipFill>
        <p:spPr>
          <a:xfrm>
            <a:off x="7453384" y="2032734"/>
            <a:ext cx="2124075" cy="3886200"/>
          </a:xfrm>
          <a:prstGeom prst="rect">
            <a:avLst/>
          </a:prstGeom>
        </p:spPr>
      </p:pic>
    </p:spTree>
    <p:extLst>
      <p:ext uri="{BB962C8B-B14F-4D97-AF65-F5344CB8AC3E}">
        <p14:creationId xmlns:p14="http://schemas.microsoft.com/office/powerpoint/2010/main" val="3144529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915E-4D43-48A5-A47B-0CCD1E34F389}"/>
              </a:ext>
            </a:extLst>
          </p:cNvPr>
          <p:cNvSpPr>
            <a:spLocks noGrp="1"/>
          </p:cNvSpPr>
          <p:nvPr>
            <p:ph type="title"/>
          </p:nvPr>
        </p:nvSpPr>
        <p:spPr/>
        <p:txBody>
          <a:bodyPr/>
          <a:lstStyle/>
          <a:p>
            <a:endParaRPr lang="en-ID" dirty="0"/>
          </a:p>
        </p:txBody>
      </p:sp>
      <p:pic>
        <p:nvPicPr>
          <p:cNvPr id="1026" name="Picture 2" descr="18 Delicious Ways to Say Thank You">
            <a:extLst>
              <a:ext uri="{FF2B5EF4-FFF2-40B4-BE49-F238E27FC236}">
                <a16:creationId xmlns:a16="http://schemas.microsoft.com/office/drawing/2014/main" id="{4D2FEDF6-2832-423A-8614-E6FF116326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9366" y="1252932"/>
            <a:ext cx="7501304" cy="421948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98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id-ID" sz="3600" dirty="0">
                <a:solidFill>
                  <a:schemeClr val="bg1"/>
                </a:solidFill>
              </a:rPr>
              <a:t>Dev’s Meet</a:t>
            </a:r>
            <a:br>
              <a:rPr lang="id-ID" sz="3600" dirty="0">
                <a:solidFill>
                  <a:schemeClr val="bg1"/>
                </a:solidFill>
              </a:rPr>
            </a:br>
            <a:r>
              <a:rPr lang="id-ID" sz="3600" dirty="0">
                <a:solidFill>
                  <a:schemeClr val="bg1"/>
                </a:solidFill>
              </a:rPr>
              <a:t>Appliaction</a:t>
            </a:r>
            <a:br>
              <a:rPr lang="id-ID" sz="3600" dirty="0">
                <a:solidFill>
                  <a:schemeClr val="bg1"/>
                </a:solidFill>
              </a:rPr>
            </a:br>
            <a:r>
              <a:rPr lang="id-ID" sz="3600" dirty="0">
                <a:solidFill>
                  <a:schemeClr val="bg1"/>
                </a:solidFill>
              </a:rPr>
              <a:t>Details</a:t>
            </a:r>
            <a:endParaRPr lang="en-US" sz="3600" dirty="0">
              <a:solidFill>
                <a:schemeClr val="bg1"/>
              </a:solidFill>
            </a:endParaRP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884138593"/>
              </p:ext>
            </p:extLst>
          </p:nvPr>
        </p:nvGraphicFramePr>
        <p:xfrm>
          <a:off x="4278862" y="516835"/>
          <a:ext cx="7338768"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06B16B5-88AA-4604-837D-6BDCC51BD8EC}"/>
              </a:ext>
            </a:extLst>
          </p:cNvPr>
          <p:cNvSpPr txBox="1"/>
          <p:nvPr/>
        </p:nvSpPr>
        <p:spPr>
          <a:xfrm>
            <a:off x="4693624" y="1559523"/>
            <a:ext cx="2672861" cy="738664"/>
          </a:xfrm>
          <a:prstGeom prst="rect">
            <a:avLst/>
          </a:prstGeom>
          <a:noFill/>
        </p:spPr>
        <p:txBody>
          <a:bodyPr wrap="square" rtlCol="0">
            <a:spAutoFit/>
          </a:bodyPr>
          <a:lstStyle/>
          <a:p>
            <a:pPr marL="285750" indent="-285750">
              <a:buFontTx/>
              <a:buChar char="-"/>
            </a:pPr>
            <a:r>
              <a:rPr lang="id-ID" sz="1400" dirty="0"/>
              <a:t>Nama Proyek</a:t>
            </a:r>
          </a:p>
          <a:p>
            <a:pPr marL="285750" indent="-285750">
              <a:buFontTx/>
              <a:buChar char="-"/>
            </a:pPr>
            <a:r>
              <a:rPr lang="id-ID" sz="1400" dirty="0"/>
              <a:t>Deskripsi Proyek</a:t>
            </a:r>
          </a:p>
          <a:p>
            <a:pPr marL="285750" indent="-285750">
              <a:buFontTx/>
              <a:buChar char="-"/>
            </a:pPr>
            <a:r>
              <a:rPr lang="id-ID" sz="1400" dirty="0"/>
              <a:t>Stakeholder</a:t>
            </a:r>
            <a:endParaRPr lang="en-ID" sz="1400" dirty="0"/>
          </a:p>
        </p:txBody>
      </p:sp>
      <p:sp>
        <p:nvSpPr>
          <p:cNvPr id="9" name="TextBox 8">
            <a:extLst>
              <a:ext uri="{FF2B5EF4-FFF2-40B4-BE49-F238E27FC236}">
                <a16:creationId xmlns:a16="http://schemas.microsoft.com/office/drawing/2014/main" id="{DA2F5D40-542A-450D-A8A0-C8907DA8CB0A}"/>
              </a:ext>
            </a:extLst>
          </p:cNvPr>
          <p:cNvSpPr txBox="1"/>
          <p:nvPr/>
        </p:nvSpPr>
        <p:spPr>
          <a:xfrm>
            <a:off x="4759569" y="4377783"/>
            <a:ext cx="2672861" cy="523220"/>
          </a:xfrm>
          <a:prstGeom prst="rect">
            <a:avLst/>
          </a:prstGeom>
          <a:noFill/>
        </p:spPr>
        <p:txBody>
          <a:bodyPr wrap="square" rtlCol="0">
            <a:spAutoFit/>
          </a:bodyPr>
          <a:lstStyle/>
          <a:p>
            <a:pPr marL="285750" indent="-285750">
              <a:buFontTx/>
              <a:buChar char="-"/>
            </a:pPr>
            <a:r>
              <a:rPr lang="id-ID" sz="1400" dirty="0"/>
              <a:t>Ruang Lingkup</a:t>
            </a:r>
          </a:p>
          <a:p>
            <a:pPr marL="285750" indent="-285750">
              <a:buFontTx/>
              <a:buChar char="-"/>
            </a:pPr>
            <a:r>
              <a:rPr lang="id-ID" sz="1400" dirty="0"/>
              <a:t>Deskripsi Fungsionalitas</a:t>
            </a:r>
          </a:p>
        </p:txBody>
      </p:sp>
      <p:sp>
        <p:nvSpPr>
          <p:cNvPr id="11" name="TextBox 10">
            <a:extLst>
              <a:ext uri="{FF2B5EF4-FFF2-40B4-BE49-F238E27FC236}">
                <a16:creationId xmlns:a16="http://schemas.microsoft.com/office/drawing/2014/main" id="{4ED51CC3-7AFB-4A3A-8569-5C09EB04039F}"/>
              </a:ext>
            </a:extLst>
          </p:cNvPr>
          <p:cNvSpPr txBox="1"/>
          <p:nvPr/>
        </p:nvSpPr>
        <p:spPr>
          <a:xfrm>
            <a:off x="6897565" y="1559523"/>
            <a:ext cx="2672861" cy="307777"/>
          </a:xfrm>
          <a:prstGeom prst="rect">
            <a:avLst/>
          </a:prstGeom>
          <a:noFill/>
        </p:spPr>
        <p:txBody>
          <a:bodyPr wrap="square" rtlCol="0">
            <a:spAutoFit/>
          </a:bodyPr>
          <a:lstStyle/>
          <a:p>
            <a:pPr marL="285750" indent="-285750">
              <a:buFontTx/>
              <a:buChar char="-"/>
            </a:pPr>
            <a:r>
              <a:rPr lang="id-ID" sz="1400" dirty="0"/>
              <a:t>Gantt Chart</a:t>
            </a:r>
            <a:endParaRPr lang="en-ID" sz="1400" dirty="0"/>
          </a:p>
        </p:txBody>
      </p:sp>
      <p:sp>
        <p:nvSpPr>
          <p:cNvPr id="6" name="TextBox 5">
            <a:extLst>
              <a:ext uri="{FF2B5EF4-FFF2-40B4-BE49-F238E27FC236}">
                <a16:creationId xmlns:a16="http://schemas.microsoft.com/office/drawing/2014/main" id="{617CB656-3B9C-4011-A595-BBF5F6F9E8FC}"/>
              </a:ext>
            </a:extLst>
          </p:cNvPr>
          <p:cNvSpPr txBox="1"/>
          <p:nvPr/>
        </p:nvSpPr>
        <p:spPr>
          <a:xfrm>
            <a:off x="9275885" y="1116440"/>
            <a:ext cx="1872761" cy="646331"/>
          </a:xfrm>
          <a:prstGeom prst="rect">
            <a:avLst/>
          </a:prstGeom>
          <a:noFill/>
        </p:spPr>
        <p:txBody>
          <a:bodyPr wrap="square" rtlCol="0">
            <a:spAutoFit/>
          </a:bodyPr>
          <a:lstStyle/>
          <a:p>
            <a:r>
              <a:rPr lang="id-ID" b="1" dirty="0"/>
              <a:t>UI Design &amp; Implementation</a:t>
            </a:r>
            <a:endParaRPr lang="en-ID" b="1" dirty="0"/>
          </a:p>
        </p:txBody>
      </p:sp>
      <p:sp>
        <p:nvSpPr>
          <p:cNvPr id="14" name="TextBox 13">
            <a:extLst>
              <a:ext uri="{FF2B5EF4-FFF2-40B4-BE49-F238E27FC236}">
                <a16:creationId xmlns:a16="http://schemas.microsoft.com/office/drawing/2014/main" id="{C39FA87F-B494-4922-B4C6-8CEAE2193DD1}"/>
              </a:ext>
            </a:extLst>
          </p:cNvPr>
          <p:cNvSpPr txBox="1"/>
          <p:nvPr/>
        </p:nvSpPr>
        <p:spPr>
          <a:xfrm>
            <a:off x="7833946" y="4054617"/>
            <a:ext cx="2672861" cy="1169551"/>
          </a:xfrm>
          <a:prstGeom prst="rect">
            <a:avLst/>
          </a:prstGeom>
          <a:noFill/>
        </p:spPr>
        <p:txBody>
          <a:bodyPr wrap="square" rtlCol="0">
            <a:spAutoFit/>
          </a:bodyPr>
          <a:lstStyle/>
          <a:p>
            <a:pPr marL="285750" indent="-285750">
              <a:buFontTx/>
              <a:buChar char="-"/>
            </a:pPr>
            <a:r>
              <a:rPr lang="id-ID" sz="1400" dirty="0"/>
              <a:t>Project Management</a:t>
            </a:r>
          </a:p>
          <a:p>
            <a:pPr marL="285750" indent="-285750">
              <a:buFontTx/>
              <a:buChar char="-"/>
            </a:pPr>
            <a:r>
              <a:rPr lang="id-ID" sz="1400" dirty="0"/>
              <a:t>Diagram</a:t>
            </a:r>
          </a:p>
          <a:p>
            <a:pPr marL="285750" indent="-285750">
              <a:buFontTx/>
              <a:buChar char="-"/>
            </a:pPr>
            <a:r>
              <a:rPr lang="id-ID" sz="1400" dirty="0"/>
              <a:t>UI Mockup</a:t>
            </a:r>
          </a:p>
          <a:p>
            <a:pPr marL="285750" indent="-285750">
              <a:buFontTx/>
              <a:buChar char="-"/>
            </a:pPr>
            <a:r>
              <a:rPr lang="id-ID" sz="1400" dirty="0"/>
              <a:t>Wireframe</a:t>
            </a:r>
          </a:p>
          <a:p>
            <a:endParaRPr lang="en-ID" sz="1400" dirty="0"/>
          </a:p>
        </p:txBody>
      </p:sp>
      <p:sp>
        <p:nvSpPr>
          <p:cNvPr id="15" name="TextBox 14">
            <a:extLst>
              <a:ext uri="{FF2B5EF4-FFF2-40B4-BE49-F238E27FC236}">
                <a16:creationId xmlns:a16="http://schemas.microsoft.com/office/drawing/2014/main" id="{9AF6ED4D-340D-4F09-8E4A-8FBB47B7644D}"/>
              </a:ext>
            </a:extLst>
          </p:cNvPr>
          <p:cNvSpPr txBox="1"/>
          <p:nvPr/>
        </p:nvSpPr>
        <p:spPr>
          <a:xfrm>
            <a:off x="7948246" y="4959923"/>
            <a:ext cx="1872761" cy="369332"/>
          </a:xfrm>
          <a:prstGeom prst="rect">
            <a:avLst/>
          </a:prstGeom>
          <a:noFill/>
        </p:spPr>
        <p:txBody>
          <a:bodyPr wrap="square" rtlCol="0">
            <a:spAutoFit/>
          </a:bodyPr>
          <a:lstStyle/>
          <a:p>
            <a:r>
              <a:rPr lang="id-ID" b="1" dirty="0"/>
              <a:t>Project Tools</a:t>
            </a:r>
            <a:endParaRPr lang="en-ID" b="1" dirty="0"/>
          </a:p>
        </p:txBody>
      </p:sp>
      <p:sp>
        <p:nvSpPr>
          <p:cNvPr id="16" name="TextBox 15">
            <a:extLst>
              <a:ext uri="{FF2B5EF4-FFF2-40B4-BE49-F238E27FC236}">
                <a16:creationId xmlns:a16="http://schemas.microsoft.com/office/drawing/2014/main" id="{EC0D4EEA-8F40-422B-8C1B-D536876B0456}"/>
              </a:ext>
            </a:extLst>
          </p:cNvPr>
          <p:cNvSpPr txBox="1"/>
          <p:nvPr/>
        </p:nvSpPr>
        <p:spPr>
          <a:xfrm>
            <a:off x="9284679" y="1713411"/>
            <a:ext cx="2672861" cy="523220"/>
          </a:xfrm>
          <a:prstGeom prst="rect">
            <a:avLst/>
          </a:prstGeom>
          <a:noFill/>
        </p:spPr>
        <p:txBody>
          <a:bodyPr wrap="square" rtlCol="0">
            <a:spAutoFit/>
          </a:bodyPr>
          <a:lstStyle/>
          <a:p>
            <a:pPr marL="285750" indent="-285750">
              <a:buFontTx/>
              <a:buChar char="-"/>
            </a:pPr>
            <a:r>
              <a:rPr lang="id-ID" sz="1400" dirty="0"/>
              <a:t>Wireframe</a:t>
            </a:r>
          </a:p>
          <a:p>
            <a:pPr marL="285750" indent="-285750">
              <a:buFontTx/>
              <a:buChar char="-"/>
            </a:pPr>
            <a:r>
              <a:rPr lang="id-ID" sz="1400" dirty="0"/>
              <a:t>UI Mockup</a:t>
            </a:r>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B8C0-1465-4066-9512-A85F5D218C3D}"/>
              </a:ext>
            </a:extLst>
          </p:cNvPr>
          <p:cNvSpPr>
            <a:spLocks noGrp="1"/>
          </p:cNvSpPr>
          <p:nvPr>
            <p:ph type="title"/>
          </p:nvPr>
        </p:nvSpPr>
        <p:spPr/>
        <p:txBody>
          <a:bodyPr/>
          <a:lstStyle/>
          <a:p>
            <a:r>
              <a:rPr lang="id-ID" dirty="0"/>
              <a:t>Project Charter</a:t>
            </a:r>
            <a:endParaRPr lang="en-ID" dirty="0"/>
          </a:p>
        </p:txBody>
      </p:sp>
      <p:sp>
        <p:nvSpPr>
          <p:cNvPr id="3" name="Content Placeholder 2">
            <a:extLst>
              <a:ext uri="{FF2B5EF4-FFF2-40B4-BE49-F238E27FC236}">
                <a16:creationId xmlns:a16="http://schemas.microsoft.com/office/drawing/2014/main" id="{48FAA0E1-D520-423C-982F-7E5834BF392D}"/>
              </a:ext>
            </a:extLst>
          </p:cNvPr>
          <p:cNvSpPr>
            <a:spLocks noGrp="1"/>
          </p:cNvSpPr>
          <p:nvPr>
            <p:ph idx="1"/>
          </p:nvPr>
        </p:nvSpPr>
        <p:spPr/>
        <p:txBody>
          <a:bodyPr/>
          <a:lstStyle/>
          <a:p>
            <a:r>
              <a:rPr lang="id-ID" dirty="0"/>
              <a:t>Nama Projek : </a:t>
            </a:r>
            <a:r>
              <a:rPr lang="id-ID" sz="1800" i="1" dirty="0">
                <a:effectLst/>
                <a:latin typeface="Arial" panose="020B0604020202020204" pitchFamily="34" charset="0"/>
                <a:ea typeface="Calibri" panose="020F0502020204030204" pitchFamily="34" charset="0"/>
                <a:cs typeface="Times New Roman" panose="02020603050405020304" pitchFamily="18" charset="0"/>
              </a:rPr>
              <a:t>“Sistem Appointment / Meeting Game Publisher dan Game Designer”</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r>
              <a:rPr lang="id-ID" dirty="0"/>
              <a:t>Deskripsi Project : </a:t>
            </a:r>
          </a:p>
          <a:p>
            <a:pPr lvl="1"/>
            <a:r>
              <a:rPr lang="id-ID" sz="1600" dirty="0">
                <a:effectLst/>
                <a:latin typeface="Arial" panose="020B0604020202020204" pitchFamily="34" charset="0"/>
                <a:ea typeface="Calibri" panose="020F0502020204030204" pitchFamily="34" charset="0"/>
              </a:rPr>
              <a:t>Dewasa ini banyak sekali game-game dengan kualitas grafis yang menakjubkan dan juga konten yang memuaskan bagi para pengguna nya .</a:t>
            </a:r>
          </a:p>
          <a:p>
            <a:pPr lvl="1"/>
            <a:r>
              <a:rPr lang="id-ID" sz="1600" dirty="0">
                <a:effectLst/>
                <a:latin typeface="Arial" panose="020B0604020202020204" pitchFamily="34" charset="0"/>
                <a:ea typeface="Calibri" panose="020F0502020204030204" pitchFamily="34" charset="0"/>
              </a:rPr>
              <a:t>Sebagai game developer sudah sepantasnya bagi mereka memiliki jadwal yang padat dan sulit untuk melakukan appointment atau janji dengan client atau pun game designer mereka dikarenakan kesibukan dan kurang nya pengaturan jadwal untuk pembahasan tentang sebuah proyek yang sedang digarap oleh kedua pihak.</a:t>
            </a:r>
            <a:endParaRPr lang="en-ID" sz="1600" dirty="0"/>
          </a:p>
        </p:txBody>
      </p:sp>
    </p:spTree>
    <p:extLst>
      <p:ext uri="{BB962C8B-B14F-4D97-AF65-F5344CB8AC3E}">
        <p14:creationId xmlns:p14="http://schemas.microsoft.com/office/powerpoint/2010/main" val="21916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8576-CDA2-44DC-98BD-8D04CD29C8B7}"/>
              </a:ext>
            </a:extLst>
          </p:cNvPr>
          <p:cNvSpPr>
            <a:spLocks noGrp="1"/>
          </p:cNvSpPr>
          <p:nvPr>
            <p:ph type="title"/>
          </p:nvPr>
        </p:nvSpPr>
        <p:spPr/>
        <p:txBody>
          <a:bodyPr/>
          <a:lstStyle/>
          <a:p>
            <a:r>
              <a:rPr lang="id-ID" dirty="0"/>
              <a:t>Stakeholder Project</a:t>
            </a:r>
            <a:endParaRPr lang="en-ID" dirty="0"/>
          </a:p>
        </p:txBody>
      </p:sp>
      <p:sp>
        <p:nvSpPr>
          <p:cNvPr id="3" name="Content Placeholder 2">
            <a:extLst>
              <a:ext uri="{FF2B5EF4-FFF2-40B4-BE49-F238E27FC236}">
                <a16:creationId xmlns:a16="http://schemas.microsoft.com/office/drawing/2014/main" id="{6A9C4143-3A3D-4B35-A08C-198B60A334CB}"/>
              </a:ext>
            </a:extLst>
          </p:cNvPr>
          <p:cNvSpPr>
            <a:spLocks noGrp="1"/>
          </p:cNvSpPr>
          <p:nvPr>
            <p:ph idx="1"/>
          </p:nvPr>
        </p:nvSpPr>
        <p:spPr/>
        <p:txBody>
          <a:bodyPr>
            <a:normAutofit fontScale="92500" lnSpcReduction="20000"/>
          </a:bodyPr>
          <a:lstStyle/>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Project Owner			: Martinus Albert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Project Sponsor			: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Project Leader			: Nathaniel Rocco Adrian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Bussiness &amp; System Analyst	: Martinus Albert Budiprajitno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Database Designer 		: Ivanda Jose Windi</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UI Desginer			: Martinus Albert Budiprajitno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Front-End Programmer		: Nathaniel Rocco Adrian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Back-End Programmer		: Randy Kurniawan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95777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5039C-47A1-434B-9B69-40576A8E5B9D}"/>
              </a:ext>
            </a:extLst>
          </p:cNvPr>
          <p:cNvSpPr>
            <a:spLocks noGrp="1"/>
          </p:cNvSpPr>
          <p:nvPr>
            <p:ph type="title"/>
          </p:nvPr>
        </p:nvSpPr>
        <p:spPr/>
        <p:txBody>
          <a:bodyPr/>
          <a:lstStyle/>
          <a:p>
            <a:r>
              <a:rPr lang="id-ID" dirty="0"/>
              <a:t>Project Scope Statement</a:t>
            </a:r>
            <a:endParaRPr lang="en-ID" dirty="0"/>
          </a:p>
        </p:txBody>
      </p:sp>
      <p:sp>
        <p:nvSpPr>
          <p:cNvPr id="3" name="Content Placeholder 2">
            <a:extLst>
              <a:ext uri="{FF2B5EF4-FFF2-40B4-BE49-F238E27FC236}">
                <a16:creationId xmlns:a16="http://schemas.microsoft.com/office/drawing/2014/main" id="{F410B362-7F8C-4DC7-81B9-FD349D8DEE11}"/>
              </a:ext>
            </a:extLst>
          </p:cNvPr>
          <p:cNvSpPr>
            <a:spLocks noGrp="1"/>
          </p:cNvSpPr>
          <p:nvPr>
            <p:ph idx="1"/>
          </p:nvPr>
        </p:nvSpPr>
        <p:spPr/>
        <p:txBody>
          <a:bodyPr/>
          <a:lstStyle/>
          <a:p>
            <a:endParaRPr lang="en-ID" dirty="0"/>
          </a:p>
        </p:txBody>
      </p:sp>
      <p:sp>
        <p:nvSpPr>
          <p:cNvPr id="4" name="Rectangle 3">
            <a:extLst>
              <a:ext uri="{FF2B5EF4-FFF2-40B4-BE49-F238E27FC236}">
                <a16:creationId xmlns:a16="http://schemas.microsoft.com/office/drawing/2014/main" id="{4DEF01B8-F6D7-415A-9DA7-5B3972BEBC41}"/>
              </a:ext>
            </a:extLst>
          </p:cNvPr>
          <p:cNvSpPr/>
          <p:nvPr/>
        </p:nvSpPr>
        <p:spPr>
          <a:xfrm>
            <a:off x="1097280" y="3263267"/>
            <a:ext cx="4149969" cy="14507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3200" dirty="0"/>
              <a:t>Ruang Lingkup</a:t>
            </a:r>
            <a:endParaRPr lang="en-ID" sz="3200" dirty="0"/>
          </a:p>
        </p:txBody>
      </p:sp>
      <p:sp>
        <p:nvSpPr>
          <p:cNvPr id="5" name="Rectangle 4">
            <a:extLst>
              <a:ext uri="{FF2B5EF4-FFF2-40B4-BE49-F238E27FC236}">
                <a16:creationId xmlns:a16="http://schemas.microsoft.com/office/drawing/2014/main" id="{62D45BB0-6F28-43AA-B335-A73FEE976594}"/>
              </a:ext>
            </a:extLst>
          </p:cNvPr>
          <p:cNvSpPr/>
          <p:nvPr/>
        </p:nvSpPr>
        <p:spPr>
          <a:xfrm>
            <a:off x="6560234" y="3263267"/>
            <a:ext cx="4149969" cy="14507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3200" dirty="0"/>
              <a:t>Deskripsi Fungsionalitas</a:t>
            </a:r>
            <a:endParaRPr lang="en-ID" sz="3200" dirty="0"/>
          </a:p>
        </p:txBody>
      </p:sp>
    </p:spTree>
    <p:extLst>
      <p:ext uri="{BB962C8B-B14F-4D97-AF65-F5344CB8AC3E}">
        <p14:creationId xmlns:p14="http://schemas.microsoft.com/office/powerpoint/2010/main" val="64576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0619-30F9-4919-AB15-5627B1EFFF93}"/>
              </a:ext>
            </a:extLst>
          </p:cNvPr>
          <p:cNvSpPr>
            <a:spLocks noGrp="1"/>
          </p:cNvSpPr>
          <p:nvPr>
            <p:ph type="title"/>
          </p:nvPr>
        </p:nvSpPr>
        <p:spPr/>
        <p:txBody>
          <a:bodyPr/>
          <a:lstStyle/>
          <a:p>
            <a:r>
              <a:rPr lang="id-ID" dirty="0"/>
              <a:t>WorkBreakDown Structure (WBS)</a:t>
            </a:r>
            <a:endParaRPr lang="en-ID" dirty="0"/>
          </a:p>
        </p:txBody>
      </p:sp>
      <p:sp>
        <p:nvSpPr>
          <p:cNvPr id="3" name="Content Placeholder 2">
            <a:extLst>
              <a:ext uri="{FF2B5EF4-FFF2-40B4-BE49-F238E27FC236}">
                <a16:creationId xmlns:a16="http://schemas.microsoft.com/office/drawing/2014/main" id="{2DA6CEF7-FD7F-4F6E-A499-26CA66FBBCAA}"/>
              </a:ext>
            </a:extLst>
          </p:cNvPr>
          <p:cNvSpPr>
            <a:spLocks noGrp="1"/>
          </p:cNvSpPr>
          <p:nvPr>
            <p:ph idx="1"/>
          </p:nvPr>
        </p:nvSpPr>
        <p:spPr/>
        <p:txBody>
          <a:bodyPr/>
          <a:lstStyle/>
          <a:p>
            <a:pPr marL="0" marR="0" algn="just">
              <a:lnSpc>
                <a:spcPct val="150000"/>
              </a:lnSpc>
              <a:spcBef>
                <a:spcPts val="0"/>
              </a:spcBef>
              <a:spcAft>
                <a:spcPts val="800"/>
              </a:spcAft>
            </a:pPr>
            <a:r>
              <a:rPr lang="id-ID" sz="1400" b="1" dirty="0">
                <a:effectLst/>
                <a:latin typeface="Arial" panose="020B0604020202020204" pitchFamily="34" charset="0"/>
                <a:ea typeface="Calibri" panose="020F0502020204030204" pitchFamily="34" charset="0"/>
                <a:cs typeface="Times New Roman" panose="02020603050405020304" pitchFamily="18" charset="0"/>
              </a:rPr>
              <a:t>Task 				Estimated Duration</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400" dirty="0">
                <a:effectLst/>
                <a:latin typeface="Arial" panose="020B0604020202020204" pitchFamily="34" charset="0"/>
                <a:ea typeface="Calibri" panose="020F0502020204030204" pitchFamily="34" charset="0"/>
                <a:cs typeface="Times New Roman" panose="02020603050405020304" pitchFamily="18" charset="0"/>
              </a:rPr>
              <a:t>Planning				2 Minggu</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400" dirty="0">
                <a:effectLst/>
                <a:latin typeface="Arial" panose="020B0604020202020204" pitchFamily="34" charset="0"/>
                <a:ea typeface="Calibri" panose="020F0502020204030204" pitchFamily="34" charset="0"/>
                <a:cs typeface="Times New Roman" panose="02020603050405020304" pitchFamily="18" charset="0"/>
              </a:rPr>
              <a:t>Implementation			3 Minggu</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400" dirty="0">
                <a:effectLst/>
                <a:latin typeface="Arial" panose="020B0604020202020204" pitchFamily="34" charset="0"/>
                <a:ea typeface="Calibri" panose="020F0502020204030204" pitchFamily="34" charset="0"/>
                <a:cs typeface="Times New Roman" panose="02020603050405020304" pitchFamily="18" charset="0"/>
              </a:rPr>
              <a:t>Monitoring &amp; Control			1 Minggu</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400" dirty="0">
                <a:effectLst/>
                <a:latin typeface="Arial" panose="020B0604020202020204" pitchFamily="34" charset="0"/>
                <a:ea typeface="Calibri" panose="020F0502020204030204" pitchFamily="34" charset="0"/>
                <a:cs typeface="Times New Roman" panose="02020603050405020304" pitchFamily="18" charset="0"/>
              </a:rPr>
              <a:t>Deplyoment			1 Minggu</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48697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73A2-69C0-4CDF-8863-67B9B5AF4A7C}"/>
              </a:ext>
            </a:extLst>
          </p:cNvPr>
          <p:cNvSpPr>
            <a:spLocks noGrp="1"/>
          </p:cNvSpPr>
          <p:nvPr>
            <p:ph type="title"/>
          </p:nvPr>
        </p:nvSpPr>
        <p:spPr/>
        <p:txBody>
          <a:bodyPr/>
          <a:lstStyle/>
          <a:p>
            <a:r>
              <a:rPr lang="id-ID" dirty="0"/>
              <a:t>WorkBreakDown Structure (WBS):</a:t>
            </a:r>
            <a:endParaRPr lang="en-ID" dirty="0"/>
          </a:p>
        </p:txBody>
      </p:sp>
      <p:sp>
        <p:nvSpPr>
          <p:cNvPr id="3" name="Content Placeholder 2">
            <a:extLst>
              <a:ext uri="{FF2B5EF4-FFF2-40B4-BE49-F238E27FC236}">
                <a16:creationId xmlns:a16="http://schemas.microsoft.com/office/drawing/2014/main" id="{C5056C86-0DEA-40BE-850E-AC484EA93D68}"/>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id="{61AB57A0-6C5F-4E23-B53C-6F268DBBB894}"/>
              </a:ext>
            </a:extLst>
          </p:cNvPr>
          <p:cNvPicPr>
            <a:picLocks noChangeAspect="1"/>
          </p:cNvPicPr>
          <p:nvPr/>
        </p:nvPicPr>
        <p:blipFill>
          <a:blip r:embed="rId2"/>
          <a:stretch>
            <a:fillRect/>
          </a:stretch>
        </p:blipFill>
        <p:spPr>
          <a:xfrm>
            <a:off x="1545687" y="1983266"/>
            <a:ext cx="8948785" cy="4259271"/>
          </a:xfrm>
          <a:prstGeom prst="rect">
            <a:avLst/>
          </a:prstGeom>
        </p:spPr>
      </p:pic>
    </p:spTree>
    <p:extLst>
      <p:ext uri="{BB962C8B-B14F-4D97-AF65-F5344CB8AC3E}">
        <p14:creationId xmlns:p14="http://schemas.microsoft.com/office/powerpoint/2010/main" val="79759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61C7-D007-48AD-99B0-5B0B9F1CC0D0}"/>
              </a:ext>
            </a:extLst>
          </p:cNvPr>
          <p:cNvSpPr>
            <a:spLocks noGrp="1"/>
          </p:cNvSpPr>
          <p:nvPr>
            <p:ph type="title"/>
          </p:nvPr>
        </p:nvSpPr>
        <p:spPr/>
        <p:txBody>
          <a:bodyPr/>
          <a:lstStyle/>
          <a:p>
            <a:r>
              <a:rPr lang="id-ID" dirty="0"/>
              <a:t>Gantt Chart</a:t>
            </a:r>
            <a:endParaRPr lang="en-ID" dirty="0"/>
          </a:p>
        </p:txBody>
      </p:sp>
      <p:pic>
        <p:nvPicPr>
          <p:cNvPr id="5" name="Content Placeholder 4">
            <a:extLst>
              <a:ext uri="{FF2B5EF4-FFF2-40B4-BE49-F238E27FC236}">
                <a16:creationId xmlns:a16="http://schemas.microsoft.com/office/drawing/2014/main" id="{E3D58B5F-3CC1-481F-BDFE-E2DD47D9BCA2}"/>
              </a:ext>
            </a:extLst>
          </p:cNvPr>
          <p:cNvPicPr>
            <a:picLocks noGrp="1" noChangeAspect="1"/>
          </p:cNvPicPr>
          <p:nvPr>
            <p:ph idx="1"/>
          </p:nvPr>
        </p:nvPicPr>
        <p:blipFill>
          <a:blip r:embed="rId2"/>
          <a:stretch>
            <a:fillRect/>
          </a:stretch>
        </p:blipFill>
        <p:spPr>
          <a:xfrm>
            <a:off x="1097280" y="2025016"/>
            <a:ext cx="10800534" cy="3865830"/>
          </a:xfrm>
        </p:spPr>
      </p:pic>
    </p:spTree>
    <p:extLst>
      <p:ext uri="{BB962C8B-B14F-4D97-AF65-F5344CB8AC3E}">
        <p14:creationId xmlns:p14="http://schemas.microsoft.com/office/powerpoint/2010/main" val="197201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2BC6-D897-4533-82E1-445FD7B6311C}"/>
              </a:ext>
            </a:extLst>
          </p:cNvPr>
          <p:cNvSpPr>
            <a:spLocks noGrp="1"/>
          </p:cNvSpPr>
          <p:nvPr>
            <p:ph type="title"/>
          </p:nvPr>
        </p:nvSpPr>
        <p:spPr/>
        <p:txBody>
          <a:bodyPr/>
          <a:lstStyle/>
          <a:p>
            <a:r>
              <a:rPr lang="id-ID" dirty="0"/>
              <a:t>Project Tools :</a:t>
            </a:r>
            <a:endParaRPr lang="en-ID" dirty="0"/>
          </a:p>
        </p:txBody>
      </p:sp>
      <p:sp>
        <p:nvSpPr>
          <p:cNvPr id="3" name="Content Placeholder 2">
            <a:extLst>
              <a:ext uri="{FF2B5EF4-FFF2-40B4-BE49-F238E27FC236}">
                <a16:creationId xmlns:a16="http://schemas.microsoft.com/office/drawing/2014/main" id="{58B681BB-EE9B-4C04-AFEF-8FD2ABFE7800}"/>
              </a:ext>
            </a:extLst>
          </p:cNvPr>
          <p:cNvSpPr>
            <a:spLocks noGrp="1"/>
          </p:cNvSpPr>
          <p:nvPr>
            <p:ph idx="1"/>
          </p:nvPr>
        </p:nvSpPr>
        <p:spPr/>
        <p:txBody>
          <a:bodyPr/>
          <a:lstStyle/>
          <a:p>
            <a:pPr marL="651510" indent="-285750" algn="just">
              <a:lnSpc>
                <a:spcPct val="107000"/>
              </a:lnSpc>
              <a:spcBef>
                <a:spcPts val="0"/>
              </a:spcBef>
              <a:spcAft>
                <a:spcPts val="800"/>
              </a:spcAft>
              <a:buFont typeface="Arial" panose="020B0604020202020204" pitchFamily="34" charset="0"/>
              <a:buChar char="•"/>
            </a:pPr>
            <a:r>
              <a:rPr lang="id-ID" sz="1800" dirty="0">
                <a:effectLst/>
                <a:latin typeface="Arial" panose="020B0604020202020204" pitchFamily="34" charset="0"/>
                <a:ea typeface="Calibri" panose="020F0502020204030204" pitchFamily="34" charset="0"/>
                <a:cs typeface="Times New Roman" panose="02020603050405020304" pitchFamily="18" charset="0"/>
              </a:rPr>
              <a:t>Project Management =&gt; Task Pigeon , Discord</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marR="0" indent="0" algn="just">
              <a:lnSpc>
                <a:spcPct val="107000"/>
              </a:lnSpc>
              <a:spcBef>
                <a:spcPts val="0"/>
              </a:spcBef>
              <a:spcAft>
                <a:spcPts val="800"/>
              </a:spcAft>
              <a:buNone/>
            </a:pPr>
            <a:r>
              <a:rPr lang="id-ID" sz="1800" dirty="0">
                <a:latin typeface="Arial" panose="020B0604020202020204" pitchFamily="34" charset="0"/>
                <a:ea typeface="Calibri" panose="020F0502020204030204" pitchFamily="34" charset="0"/>
                <a:cs typeface="Times New Roman" panose="02020603050405020304" pitchFamily="18" charset="0"/>
              </a:rPr>
              <a:t>	</a:t>
            </a:r>
            <a:r>
              <a:rPr lang="id-ID" sz="1800" dirty="0">
                <a:effectLst/>
                <a:latin typeface="Arial" panose="020B0604020202020204" pitchFamily="34" charset="0"/>
                <a:ea typeface="Calibri" panose="020F0502020204030204" pitchFamily="34" charset="0"/>
                <a:cs typeface="Times New Roman" panose="02020603050405020304" pitchFamily="18" charset="0"/>
              </a:rPr>
              <a:t>   *notes Discord untuk melakukan vicon dan voice chat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651510" marR="0" indent="-285750" algn="just">
              <a:lnSpc>
                <a:spcPct val="107000"/>
              </a:lnSpc>
              <a:spcBef>
                <a:spcPts val="0"/>
              </a:spcBef>
              <a:spcAft>
                <a:spcPts val="800"/>
              </a:spcAft>
              <a:buFont typeface="Arial" panose="020B0604020202020204" pitchFamily="34" charset="0"/>
              <a:buChar char="•"/>
            </a:pPr>
            <a:r>
              <a:rPr lang="id-ID" sz="1800" dirty="0">
                <a:effectLst/>
                <a:latin typeface="Arial" panose="020B0604020202020204" pitchFamily="34" charset="0"/>
                <a:ea typeface="Calibri" panose="020F0502020204030204" pitchFamily="34" charset="0"/>
                <a:cs typeface="Times New Roman" panose="02020603050405020304" pitchFamily="18" charset="0"/>
              </a:rPr>
              <a:t>Diagram =&gt; Draw.io</a:t>
            </a:r>
          </a:p>
          <a:p>
            <a:pPr marL="651510" marR="0" indent="-285750" algn="just">
              <a:lnSpc>
                <a:spcPct val="107000"/>
              </a:lnSpc>
              <a:spcBef>
                <a:spcPts val="0"/>
              </a:spcBef>
              <a:spcAft>
                <a:spcPts val="800"/>
              </a:spcAft>
              <a:buFont typeface="Arial" panose="020B0604020202020204" pitchFamily="34" charset="0"/>
              <a:buChar char="•"/>
            </a:pP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651510" marR="0" indent="-285750" algn="just">
              <a:lnSpc>
                <a:spcPct val="107000"/>
              </a:lnSpc>
              <a:spcBef>
                <a:spcPts val="0"/>
              </a:spcBef>
              <a:spcAft>
                <a:spcPts val="800"/>
              </a:spcAft>
              <a:buFont typeface="Arial" panose="020B0604020202020204" pitchFamily="34" charset="0"/>
              <a:buChar char="•"/>
            </a:pPr>
            <a:r>
              <a:rPr lang="id-ID" sz="1800" dirty="0">
                <a:effectLst/>
                <a:latin typeface="Arial" panose="020B0604020202020204" pitchFamily="34" charset="0"/>
                <a:ea typeface="Calibri" panose="020F0502020204030204" pitchFamily="34" charset="0"/>
                <a:cs typeface="Times New Roman" panose="02020603050405020304" pitchFamily="18" charset="0"/>
              </a:rPr>
              <a:t>UI Mockup =&gt; Figma</a:t>
            </a:r>
          </a:p>
          <a:p>
            <a:pPr marL="365760" marR="0" indent="0" algn="just">
              <a:lnSpc>
                <a:spcPct val="107000"/>
              </a:lnSpc>
              <a:spcBef>
                <a:spcPts val="0"/>
              </a:spcBef>
              <a:spcAft>
                <a:spcPts val="800"/>
              </a:spcAft>
              <a:buNone/>
            </a:pPr>
            <a:endParaRPr lang="id-ID" sz="1800" dirty="0">
              <a:latin typeface="Calibri" panose="020F0502020204030204" pitchFamily="34" charset="0"/>
              <a:ea typeface="Calibri" panose="020F0502020204030204" pitchFamily="34" charset="0"/>
              <a:cs typeface="Times New Roman" panose="02020603050405020304" pitchFamily="18" charset="0"/>
            </a:endParaRPr>
          </a:p>
          <a:p>
            <a:pPr marL="651510" marR="0" indent="-285750" algn="just">
              <a:lnSpc>
                <a:spcPct val="107000"/>
              </a:lnSpc>
              <a:spcBef>
                <a:spcPts val="0"/>
              </a:spcBef>
              <a:spcAft>
                <a:spcPts val="800"/>
              </a:spcAft>
              <a:buFont typeface="Arial" panose="020B0604020202020204" pitchFamily="34" charset="0"/>
              <a:buChar char="•"/>
            </a:pPr>
            <a:r>
              <a:rPr lang="id-ID" sz="1600" dirty="0">
                <a:effectLst/>
                <a:latin typeface="Arial" panose="020B0604020202020204" pitchFamily="34" charset="0"/>
                <a:ea typeface="Calibri" panose="020F0502020204030204" pitchFamily="34" charset="0"/>
              </a:rPr>
              <a:t>Wireframe =&gt; Balsamiq</a:t>
            </a:r>
            <a:endParaRPr lang="en-ID" dirty="0"/>
          </a:p>
        </p:txBody>
      </p:sp>
    </p:spTree>
    <p:extLst>
      <p:ext uri="{BB962C8B-B14F-4D97-AF65-F5344CB8AC3E}">
        <p14:creationId xmlns:p14="http://schemas.microsoft.com/office/powerpoint/2010/main" val="314174364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{03D26FB9-C271-40D3-8C23-985F60C3552F}tf11429527_win32</Template>
  <TotalTime>284</TotalTime>
  <Words>325</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Franklin Gothic Book</vt:lpstr>
      <vt:lpstr>Symbol</vt:lpstr>
      <vt:lpstr>1_RetrospectVTI</vt:lpstr>
      <vt:lpstr>Kelompok 3 Appointment Apps  “Dev’s Meet”</vt:lpstr>
      <vt:lpstr>Dev’s Meet Appliaction Details</vt:lpstr>
      <vt:lpstr>Project Charter</vt:lpstr>
      <vt:lpstr>Stakeholder Project</vt:lpstr>
      <vt:lpstr>Project Scope Statement</vt:lpstr>
      <vt:lpstr>WorkBreakDown Structure (WBS)</vt:lpstr>
      <vt:lpstr>WorkBreakDown Structure (WBS):</vt:lpstr>
      <vt:lpstr>Gantt Chart</vt:lpstr>
      <vt:lpstr>Project Tools :</vt:lpstr>
      <vt:lpstr>Wireframe(1) :</vt:lpstr>
      <vt:lpstr>Wireframe(2)</vt:lpstr>
      <vt:lpstr>UI MockUp (1):</vt:lpstr>
      <vt:lpstr>Wireframe(3):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Martinus Albert</dc:creator>
  <cp:lastModifiedBy>Martinus Albert</cp:lastModifiedBy>
  <cp:revision>5</cp:revision>
  <dcterms:created xsi:type="dcterms:W3CDTF">2021-04-21T13:10:54Z</dcterms:created>
  <dcterms:modified xsi:type="dcterms:W3CDTF">2021-04-21T17:55:09Z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