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6"/>
  </p:sldMasterIdLst>
  <p:notesMasterIdLst>
    <p:notesMasterId r:id="rId32"/>
  </p:notesMasterIdLst>
  <p:handoutMasterIdLst>
    <p:handoutMasterId r:id="rId33"/>
  </p:handoutMasterIdLst>
  <p:sldIdLst>
    <p:sldId id="894" r:id="rId7"/>
    <p:sldId id="893" r:id="rId8"/>
    <p:sldId id="895" r:id="rId9"/>
    <p:sldId id="896" r:id="rId10"/>
    <p:sldId id="897" r:id="rId11"/>
    <p:sldId id="898" r:id="rId12"/>
    <p:sldId id="899" r:id="rId13"/>
    <p:sldId id="900" r:id="rId14"/>
    <p:sldId id="901" r:id="rId15"/>
    <p:sldId id="902" r:id="rId16"/>
    <p:sldId id="903" r:id="rId17"/>
    <p:sldId id="904" r:id="rId18"/>
    <p:sldId id="905" r:id="rId19"/>
    <p:sldId id="906" r:id="rId20"/>
    <p:sldId id="907" r:id="rId21"/>
    <p:sldId id="908" r:id="rId22"/>
    <p:sldId id="911" r:id="rId23"/>
    <p:sldId id="912" r:id="rId24"/>
    <p:sldId id="909" r:id="rId25"/>
    <p:sldId id="910" r:id="rId26"/>
    <p:sldId id="913" r:id="rId27"/>
    <p:sldId id="914" r:id="rId28"/>
    <p:sldId id="915" r:id="rId29"/>
    <p:sldId id="916" r:id="rId30"/>
    <p:sldId id="917" r:id="rId31"/>
  </p:sldIdLst>
  <p:sldSz cx="9144000" cy="5143500" type="screen16x9"/>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61" userDrawn="1">
          <p15:clr>
            <a:srgbClr val="A4A3A4"/>
          </p15:clr>
        </p15:guide>
        <p15:guide id="2" orient="horz" pos="3944">
          <p15:clr>
            <a:srgbClr val="A4A3A4"/>
          </p15:clr>
        </p15:guide>
        <p15:guide id="11" orient="horz" pos="3117" userDrawn="1">
          <p15:clr>
            <a:srgbClr val="A4A3A4"/>
          </p15:clr>
        </p15:guide>
        <p15:guide id="13" orient="horz" pos="1688" userDrawn="1">
          <p15:clr>
            <a:srgbClr val="A4A3A4"/>
          </p15:clr>
        </p15:guide>
        <p15:guide id="18" pos="1678" userDrawn="1">
          <p15:clr>
            <a:srgbClr val="A4A3A4"/>
          </p15:clr>
        </p15:guide>
        <p15:guide id="25" pos="2132" userDrawn="1">
          <p15:clr>
            <a:srgbClr val="A4A3A4"/>
          </p15:clr>
        </p15:guide>
        <p15:guide id="26" orient="horz" pos="2663" userDrawn="1">
          <p15:clr>
            <a:srgbClr val="A4A3A4"/>
          </p15:clr>
        </p15:guide>
        <p15:guide id="27" orient="horz" pos="441" userDrawn="1">
          <p15:clr>
            <a:srgbClr val="A4A3A4"/>
          </p15:clr>
        </p15:guide>
        <p15:guide id="28" pos="4830"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EBEBEB"/>
    <a:srgbClr val="E8E8E8"/>
    <a:srgbClr val="FBE4E1"/>
    <a:srgbClr val="FCECEA"/>
    <a:srgbClr val="F2F2F2"/>
    <a:srgbClr val="E2E2E2"/>
    <a:srgbClr val="FCEEEE"/>
    <a:srgbClr val="422259"/>
    <a:srgbClr val="C54E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27" autoAdjust="0"/>
    <p:restoredTop sz="96000" autoAdjust="0"/>
  </p:normalViewPr>
  <p:slideViewPr>
    <p:cSldViewPr snapToGrid="0">
      <p:cViewPr varScale="1">
        <p:scale>
          <a:sx n="209" d="100"/>
          <a:sy n="209" d="100"/>
        </p:scale>
        <p:origin x="360" y="168"/>
      </p:cViewPr>
      <p:guideLst>
        <p:guide orient="horz" pos="1461"/>
        <p:guide orient="horz" pos="3944"/>
        <p:guide orient="horz" pos="3117"/>
        <p:guide orient="horz" pos="1688"/>
        <p:guide pos="1678"/>
        <p:guide pos="2132"/>
        <p:guide orient="horz" pos="2663"/>
        <p:guide orient="horz" pos="441"/>
        <p:guide pos="4830"/>
      </p:guideLst>
    </p:cSldViewPr>
  </p:slideViewPr>
  <p:outlineViewPr>
    <p:cViewPr>
      <p:scale>
        <a:sx n="33" d="100"/>
        <a:sy n="33" d="100"/>
      </p:scale>
      <p:origin x="0" y="-2934"/>
    </p:cViewPr>
  </p:outlineViewPr>
  <p:notesTextViewPr>
    <p:cViewPr>
      <p:scale>
        <a:sx n="3" d="2"/>
        <a:sy n="3" d="2"/>
      </p:scale>
      <p:origin x="0" y="0"/>
    </p:cViewPr>
  </p:notesTextViewPr>
  <p:sorterViewPr>
    <p:cViewPr>
      <p:scale>
        <a:sx n="50" d="100"/>
        <a:sy n="50" d="100"/>
      </p:scale>
      <p:origin x="0" y="0"/>
    </p:cViewPr>
  </p:sorterViewPr>
  <p:notesViewPr>
    <p:cSldViewPr snapToGrid="0">
      <p:cViewPr varScale="1">
        <p:scale>
          <a:sx n="70" d="100"/>
          <a:sy n="70" d="100"/>
        </p:scale>
        <p:origin x="-2196" y="-96"/>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1E3B9F-4EEB-4C2D-929A-85BC8E638A4A}" type="doc">
      <dgm:prSet loTypeId="urn:microsoft.com/office/officeart/2011/layout/ThemePictureAlternatingAccent" loCatId="picture" qsTypeId="urn:microsoft.com/office/officeart/2005/8/quickstyle/simple1" qsCatId="simple" csTypeId="urn:microsoft.com/office/officeart/2005/8/colors/accent1_2" csCatId="accent1" phldr="1"/>
      <dgm:spPr/>
      <dgm:t>
        <a:bodyPr/>
        <a:lstStyle/>
        <a:p>
          <a:endParaRPr lang="en-US"/>
        </a:p>
      </dgm:t>
    </dgm:pt>
    <dgm:pt modelId="{7B94AA45-897B-448F-B1BA-376B160BF57C}">
      <dgm:prSet phldrT="[Text]"/>
      <dgm:spPr/>
      <dgm:t>
        <a:bodyPr/>
        <a:lstStyle/>
        <a:p>
          <a:endParaRPr lang="en-US" dirty="0"/>
        </a:p>
      </dgm:t>
    </dgm:pt>
    <dgm:pt modelId="{62F8D14B-0009-4B3D-B2FC-D87B21B0C4CA}" type="sibTrans" cxnId="{6136F00E-3D84-4E37-8B35-3689D74A20D3}">
      <dgm:prSet/>
      <dgm:spPr/>
      <dgm:t>
        <a:bodyPr/>
        <a:lstStyle/>
        <a:p>
          <a:endParaRPr lang="en-US"/>
        </a:p>
      </dgm:t>
    </dgm:pt>
    <dgm:pt modelId="{5B044F15-6DD9-4407-9EA7-1F5439B27D7C}" type="parTrans" cxnId="{6136F00E-3D84-4E37-8B35-3689D74A20D3}">
      <dgm:prSet/>
      <dgm:spPr/>
      <dgm:t>
        <a:bodyPr/>
        <a:lstStyle/>
        <a:p>
          <a:endParaRPr lang="en-US"/>
        </a:p>
      </dgm:t>
    </dgm:pt>
    <dgm:pt modelId="{94DA54E1-0ED4-47F0-912C-8F4BC5815E21}" type="pres">
      <dgm:prSet presAssocID="{811E3B9F-4EEB-4C2D-929A-85BC8E638A4A}" presName="Name0" presStyleCnt="0">
        <dgm:presLayoutVars>
          <dgm:chMax val="9"/>
          <dgm:chPref val="9"/>
        </dgm:presLayoutVars>
      </dgm:prSet>
      <dgm:spPr/>
    </dgm:pt>
    <dgm:pt modelId="{84262F90-E6B6-4C35-B1D0-0C1F7895E0E2}" type="pres">
      <dgm:prSet presAssocID="{7B94AA45-897B-448F-B1BA-376B160BF57C}" presName="picture1" presStyleCnt="0"/>
      <dgm:spPr/>
    </dgm:pt>
    <dgm:pt modelId="{6945A5F6-A01B-499F-997B-3CBC982D696C}" type="pres">
      <dgm:prSet presAssocID="{7B94AA45-897B-448F-B1BA-376B160BF57C}" presName="picture" presStyleLbl="alignImgPlace1" presStyleIdx="0" presStyleCnt="1" custScaleX="100000" custScaleY="219123" custLinFactNeighborX="768"/>
      <dgm:spPr>
        <a:solidFill>
          <a:schemeClr val="tx2">
            <a:lumMod val="40000"/>
            <a:lumOff val="60000"/>
          </a:schemeClr>
        </a:solidFill>
        <a:ln>
          <a:noFill/>
        </a:ln>
      </dgm:spPr>
    </dgm:pt>
    <dgm:pt modelId="{47EE3406-3670-4D59-8022-61224C33A7B8}" type="pres">
      <dgm:prSet presAssocID="{7B94AA45-897B-448F-B1BA-376B160BF57C}" presName="parent1" presStyleLbl="node1" presStyleIdx="0" presStyleCnt="0">
        <dgm:presLayoutVars>
          <dgm:chMax val="0"/>
          <dgm:chPref val="0"/>
          <dgm:bulletEnabled val="1"/>
        </dgm:presLayoutVars>
      </dgm:prSet>
      <dgm:spPr/>
    </dgm:pt>
  </dgm:ptLst>
  <dgm:cxnLst>
    <dgm:cxn modelId="{6136F00E-3D84-4E37-8B35-3689D74A20D3}" srcId="{811E3B9F-4EEB-4C2D-929A-85BC8E638A4A}" destId="{7B94AA45-897B-448F-B1BA-376B160BF57C}" srcOrd="0" destOrd="0" parTransId="{5B044F15-6DD9-4407-9EA7-1F5439B27D7C}" sibTransId="{62F8D14B-0009-4B3D-B2FC-D87B21B0C4CA}"/>
    <dgm:cxn modelId="{34CC748A-4643-4AAC-AA0E-61F4B76182B3}" type="presOf" srcId="{811E3B9F-4EEB-4C2D-929A-85BC8E638A4A}" destId="{94DA54E1-0ED4-47F0-912C-8F4BC5815E21}" srcOrd="0" destOrd="0" presId="urn:microsoft.com/office/officeart/2011/layout/ThemePictureAlternatingAccent"/>
    <dgm:cxn modelId="{28609BB7-140A-498B-8C1C-F3D47FE8CCC1}" type="presOf" srcId="{7B94AA45-897B-448F-B1BA-376B160BF57C}" destId="{47EE3406-3670-4D59-8022-61224C33A7B8}" srcOrd="0" destOrd="0" presId="urn:microsoft.com/office/officeart/2011/layout/ThemePictureAlternatingAccent"/>
    <dgm:cxn modelId="{F180E5C2-49E6-43E8-BC36-7EC2E1238207}" type="presParOf" srcId="{94DA54E1-0ED4-47F0-912C-8F4BC5815E21}" destId="{84262F90-E6B6-4C35-B1D0-0C1F7895E0E2}" srcOrd="0" destOrd="0" presId="urn:microsoft.com/office/officeart/2011/layout/ThemePictureAlternatingAccent"/>
    <dgm:cxn modelId="{33ABAC13-16B1-4CB9-B3C7-9152B735EC2A}" type="presParOf" srcId="{84262F90-E6B6-4C35-B1D0-0C1F7895E0E2}" destId="{6945A5F6-A01B-499F-997B-3CBC982D696C}" srcOrd="0" destOrd="0" presId="urn:microsoft.com/office/officeart/2011/layout/ThemePictureAlternatingAccent"/>
    <dgm:cxn modelId="{CDF3CA9B-EA28-404F-A643-C2733B52F86E}" type="presParOf" srcId="{94DA54E1-0ED4-47F0-912C-8F4BC5815E21}" destId="{47EE3406-3670-4D59-8022-61224C33A7B8}" srcOrd="1" destOrd="0" presId="urn:microsoft.com/office/officeart/2011/layout/ThemePictureAlternatingAccen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1E3B9F-4EEB-4C2D-929A-85BC8E638A4A}" type="doc">
      <dgm:prSet loTypeId="urn:microsoft.com/office/officeart/2011/layout/ThemePictureAlternatingAccent" loCatId="picture" qsTypeId="urn:microsoft.com/office/officeart/2005/8/quickstyle/simple1" qsCatId="simple" csTypeId="urn:microsoft.com/office/officeart/2005/8/colors/accent0_1" csCatId="mainScheme" phldr="1"/>
      <dgm:spPr/>
      <dgm:t>
        <a:bodyPr/>
        <a:lstStyle/>
        <a:p>
          <a:endParaRPr lang="en-US"/>
        </a:p>
      </dgm:t>
    </dgm:pt>
    <dgm:pt modelId="{7B94AA45-897B-448F-B1BA-376B160BF57C}">
      <dgm:prSet phldrT="[Text]"/>
      <dgm:spPr/>
      <dgm:t>
        <a:bodyPr/>
        <a:lstStyle/>
        <a:p>
          <a:endParaRPr lang="en-US" dirty="0"/>
        </a:p>
      </dgm:t>
    </dgm:pt>
    <dgm:pt modelId="{62F8D14B-0009-4B3D-B2FC-D87B21B0C4CA}" type="sibTrans" cxnId="{6136F00E-3D84-4E37-8B35-3689D74A20D3}">
      <dgm:prSet/>
      <dgm:spPr/>
      <dgm:t>
        <a:bodyPr/>
        <a:lstStyle/>
        <a:p>
          <a:endParaRPr lang="en-US"/>
        </a:p>
      </dgm:t>
    </dgm:pt>
    <dgm:pt modelId="{5B044F15-6DD9-4407-9EA7-1F5439B27D7C}" type="parTrans" cxnId="{6136F00E-3D84-4E37-8B35-3689D74A20D3}">
      <dgm:prSet/>
      <dgm:spPr/>
      <dgm:t>
        <a:bodyPr/>
        <a:lstStyle/>
        <a:p>
          <a:endParaRPr lang="en-US"/>
        </a:p>
      </dgm:t>
    </dgm:pt>
    <dgm:pt modelId="{94DA54E1-0ED4-47F0-912C-8F4BC5815E21}" type="pres">
      <dgm:prSet presAssocID="{811E3B9F-4EEB-4C2D-929A-85BC8E638A4A}" presName="Name0" presStyleCnt="0">
        <dgm:presLayoutVars>
          <dgm:chMax val="9"/>
          <dgm:chPref val="9"/>
        </dgm:presLayoutVars>
      </dgm:prSet>
      <dgm:spPr/>
    </dgm:pt>
    <dgm:pt modelId="{84262F90-E6B6-4C35-B1D0-0C1F7895E0E2}" type="pres">
      <dgm:prSet presAssocID="{7B94AA45-897B-448F-B1BA-376B160BF57C}" presName="picture1" presStyleCnt="0"/>
      <dgm:spPr/>
    </dgm:pt>
    <dgm:pt modelId="{6945A5F6-A01B-499F-997B-3CBC982D696C}" type="pres">
      <dgm:prSet presAssocID="{7B94AA45-897B-448F-B1BA-376B160BF57C}" presName="picture" presStyleLbl="alignImgPlace1" presStyleIdx="0" presStyleCnt="1" custScaleX="100000" custScaleY="218030" custLinFactNeighborX="14596" custLinFactNeighborY="45563"/>
      <dgm:spPr>
        <a:ln>
          <a:noFill/>
        </a:ln>
      </dgm:spPr>
    </dgm:pt>
    <dgm:pt modelId="{47EE3406-3670-4D59-8022-61224C33A7B8}" type="pres">
      <dgm:prSet presAssocID="{7B94AA45-897B-448F-B1BA-376B160BF57C}" presName="parent1" presStyleLbl="node1" presStyleIdx="0" presStyleCnt="0">
        <dgm:presLayoutVars>
          <dgm:chMax val="0"/>
          <dgm:chPref val="0"/>
          <dgm:bulletEnabled val="1"/>
        </dgm:presLayoutVars>
      </dgm:prSet>
      <dgm:spPr/>
    </dgm:pt>
  </dgm:ptLst>
  <dgm:cxnLst>
    <dgm:cxn modelId="{6136F00E-3D84-4E37-8B35-3689D74A20D3}" srcId="{811E3B9F-4EEB-4C2D-929A-85BC8E638A4A}" destId="{7B94AA45-897B-448F-B1BA-376B160BF57C}" srcOrd="0" destOrd="0" parTransId="{5B044F15-6DD9-4407-9EA7-1F5439B27D7C}" sibTransId="{62F8D14B-0009-4B3D-B2FC-D87B21B0C4CA}"/>
    <dgm:cxn modelId="{25B66A1F-1C30-4A13-B2FE-8791861E61F6}" type="presOf" srcId="{811E3B9F-4EEB-4C2D-929A-85BC8E638A4A}" destId="{94DA54E1-0ED4-47F0-912C-8F4BC5815E21}" srcOrd="0" destOrd="0" presId="urn:microsoft.com/office/officeart/2011/layout/ThemePictureAlternatingAccent"/>
    <dgm:cxn modelId="{69434F6D-A906-4DDD-8D15-9EA5C525FD71}" type="presOf" srcId="{7B94AA45-897B-448F-B1BA-376B160BF57C}" destId="{47EE3406-3670-4D59-8022-61224C33A7B8}" srcOrd="0" destOrd="0" presId="urn:microsoft.com/office/officeart/2011/layout/ThemePictureAlternatingAccent"/>
    <dgm:cxn modelId="{78C1C093-C9B5-40C9-BF9A-4AAF5002A225}" type="presParOf" srcId="{94DA54E1-0ED4-47F0-912C-8F4BC5815E21}" destId="{84262F90-E6B6-4C35-B1D0-0C1F7895E0E2}" srcOrd="0" destOrd="0" presId="urn:microsoft.com/office/officeart/2011/layout/ThemePictureAlternatingAccent"/>
    <dgm:cxn modelId="{12AA9393-2934-42D0-B9A2-461DB0CCD7CD}" type="presParOf" srcId="{84262F90-E6B6-4C35-B1D0-0C1F7895E0E2}" destId="{6945A5F6-A01B-499F-997B-3CBC982D696C}" srcOrd="0" destOrd="0" presId="urn:microsoft.com/office/officeart/2011/layout/ThemePictureAlternatingAccent"/>
    <dgm:cxn modelId="{0B72725E-7F24-400F-A337-56099D4C7EB3}" type="presParOf" srcId="{94DA54E1-0ED4-47F0-912C-8F4BC5815E21}" destId="{47EE3406-3670-4D59-8022-61224C33A7B8}" srcOrd="1" destOrd="0" presId="urn:microsoft.com/office/officeart/2011/layout/ThemePictureAlternatingAccent"/>
  </dgm:cxnLst>
  <dgm:bg>
    <a:solidFill>
      <a:schemeClr val="tx2">
        <a:lumMod val="40000"/>
        <a:lumOff val="60000"/>
      </a:schemeClr>
    </a:solidFill>
  </dgm:bg>
  <dgm:whole>
    <a:ln>
      <a:solidFill>
        <a:schemeClr val="tx1"/>
      </a:solidFill>
    </a:ln>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1E3B9F-4EEB-4C2D-929A-85BC8E638A4A}" type="doc">
      <dgm:prSet loTypeId="urn:microsoft.com/office/officeart/2011/layout/ThemePictureAlternatingAccent" loCatId="picture" qsTypeId="urn:microsoft.com/office/officeart/2005/8/quickstyle/simple1" qsCatId="simple" csTypeId="urn:microsoft.com/office/officeart/2005/8/colors/accent1_2" csCatId="accent1" phldr="1"/>
      <dgm:spPr/>
      <dgm:t>
        <a:bodyPr/>
        <a:lstStyle/>
        <a:p>
          <a:endParaRPr lang="en-US"/>
        </a:p>
      </dgm:t>
    </dgm:pt>
    <dgm:pt modelId="{7B94AA45-897B-448F-B1BA-376B160BF57C}">
      <dgm:prSet phldrT="[Text]"/>
      <dgm:spPr/>
      <dgm:t>
        <a:bodyPr/>
        <a:lstStyle/>
        <a:p>
          <a:endParaRPr lang="en-US" dirty="0"/>
        </a:p>
      </dgm:t>
    </dgm:pt>
    <dgm:pt modelId="{62F8D14B-0009-4B3D-B2FC-D87B21B0C4CA}" type="sibTrans" cxnId="{6136F00E-3D84-4E37-8B35-3689D74A20D3}">
      <dgm:prSet/>
      <dgm:spPr/>
      <dgm:t>
        <a:bodyPr/>
        <a:lstStyle/>
        <a:p>
          <a:endParaRPr lang="en-US"/>
        </a:p>
      </dgm:t>
    </dgm:pt>
    <dgm:pt modelId="{5B044F15-6DD9-4407-9EA7-1F5439B27D7C}" type="parTrans" cxnId="{6136F00E-3D84-4E37-8B35-3689D74A20D3}">
      <dgm:prSet/>
      <dgm:spPr/>
      <dgm:t>
        <a:bodyPr/>
        <a:lstStyle/>
        <a:p>
          <a:endParaRPr lang="en-US"/>
        </a:p>
      </dgm:t>
    </dgm:pt>
    <dgm:pt modelId="{94DA54E1-0ED4-47F0-912C-8F4BC5815E21}" type="pres">
      <dgm:prSet presAssocID="{811E3B9F-4EEB-4C2D-929A-85BC8E638A4A}" presName="Name0" presStyleCnt="0">
        <dgm:presLayoutVars>
          <dgm:chMax val="9"/>
          <dgm:chPref val="9"/>
        </dgm:presLayoutVars>
      </dgm:prSet>
      <dgm:spPr/>
    </dgm:pt>
    <dgm:pt modelId="{84262F90-E6B6-4C35-B1D0-0C1F7895E0E2}" type="pres">
      <dgm:prSet presAssocID="{7B94AA45-897B-448F-B1BA-376B160BF57C}" presName="picture1" presStyleCnt="0"/>
      <dgm:spPr/>
    </dgm:pt>
    <dgm:pt modelId="{6945A5F6-A01B-499F-997B-3CBC982D696C}" type="pres">
      <dgm:prSet presAssocID="{7B94AA45-897B-448F-B1BA-376B160BF57C}" presName="picture" presStyleLbl="alignImgPlace1" presStyleIdx="0" presStyleCnt="1" custScaleX="100000" custScaleY="299580" custLinFactNeighborX="50000" custLinFactNeighborY="-38218"/>
      <dgm:spPr>
        <a:solidFill>
          <a:schemeClr val="tx2">
            <a:lumMod val="40000"/>
            <a:lumOff val="60000"/>
          </a:schemeClr>
        </a:solidFill>
        <a:ln>
          <a:noFill/>
        </a:ln>
      </dgm:spPr>
    </dgm:pt>
    <dgm:pt modelId="{47EE3406-3670-4D59-8022-61224C33A7B8}" type="pres">
      <dgm:prSet presAssocID="{7B94AA45-897B-448F-B1BA-376B160BF57C}" presName="parent1" presStyleLbl="node1" presStyleIdx="0" presStyleCnt="0">
        <dgm:presLayoutVars>
          <dgm:chMax val="0"/>
          <dgm:chPref val="0"/>
          <dgm:bulletEnabled val="1"/>
        </dgm:presLayoutVars>
      </dgm:prSet>
      <dgm:spPr/>
    </dgm:pt>
  </dgm:ptLst>
  <dgm:cxnLst>
    <dgm:cxn modelId="{6136F00E-3D84-4E37-8B35-3689D74A20D3}" srcId="{811E3B9F-4EEB-4C2D-929A-85BC8E638A4A}" destId="{7B94AA45-897B-448F-B1BA-376B160BF57C}" srcOrd="0" destOrd="0" parTransId="{5B044F15-6DD9-4407-9EA7-1F5439B27D7C}" sibTransId="{62F8D14B-0009-4B3D-B2FC-D87B21B0C4CA}"/>
    <dgm:cxn modelId="{BFBFF314-FB39-475E-9A40-769789A363E5}" type="presOf" srcId="{811E3B9F-4EEB-4C2D-929A-85BC8E638A4A}" destId="{94DA54E1-0ED4-47F0-912C-8F4BC5815E21}" srcOrd="0" destOrd="0" presId="urn:microsoft.com/office/officeart/2011/layout/ThemePictureAlternatingAccent"/>
    <dgm:cxn modelId="{287C9E86-5464-43E7-BA8F-624F40335B55}" type="presOf" srcId="{7B94AA45-897B-448F-B1BA-376B160BF57C}" destId="{47EE3406-3670-4D59-8022-61224C33A7B8}" srcOrd="0" destOrd="0" presId="urn:microsoft.com/office/officeart/2011/layout/ThemePictureAlternatingAccent"/>
    <dgm:cxn modelId="{0A190A4A-53D8-4D45-830B-49C09D960EB8}" type="presParOf" srcId="{94DA54E1-0ED4-47F0-912C-8F4BC5815E21}" destId="{84262F90-E6B6-4C35-B1D0-0C1F7895E0E2}" srcOrd="0" destOrd="0" presId="urn:microsoft.com/office/officeart/2011/layout/ThemePictureAlternatingAccent"/>
    <dgm:cxn modelId="{F0987C19-DC29-45EF-8A29-8AC385521EEF}" type="presParOf" srcId="{84262F90-E6B6-4C35-B1D0-0C1F7895E0E2}" destId="{6945A5F6-A01B-499F-997B-3CBC982D696C}" srcOrd="0" destOrd="0" presId="urn:microsoft.com/office/officeart/2011/layout/ThemePictureAlternatingAccent"/>
    <dgm:cxn modelId="{300BF9B8-DBDA-40B0-B970-721FAE2292BF}" type="presParOf" srcId="{94DA54E1-0ED4-47F0-912C-8F4BC5815E21}" destId="{47EE3406-3670-4D59-8022-61224C33A7B8}" srcOrd="1" destOrd="0" presId="urn:microsoft.com/office/officeart/2011/layout/ThemePictureAlternatingAccen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1E3B9F-4EEB-4C2D-929A-85BC8E638A4A}" type="doc">
      <dgm:prSet loTypeId="urn:microsoft.com/office/officeart/2011/layout/ThemePictureAlternatingAccent" loCatId="picture" qsTypeId="urn:microsoft.com/office/officeart/2005/8/quickstyle/simple1" qsCatId="simple" csTypeId="urn:microsoft.com/office/officeart/2005/8/colors/accent0_1" csCatId="mainScheme" phldr="1"/>
      <dgm:spPr/>
      <dgm:t>
        <a:bodyPr/>
        <a:lstStyle/>
        <a:p>
          <a:endParaRPr lang="en-US"/>
        </a:p>
      </dgm:t>
    </dgm:pt>
    <dgm:pt modelId="{7B94AA45-897B-448F-B1BA-376B160BF57C}">
      <dgm:prSet phldrT="[Text]"/>
      <dgm:spPr/>
      <dgm:t>
        <a:bodyPr/>
        <a:lstStyle/>
        <a:p>
          <a:endParaRPr lang="en-US" dirty="0"/>
        </a:p>
      </dgm:t>
    </dgm:pt>
    <dgm:pt modelId="{62F8D14B-0009-4B3D-B2FC-D87B21B0C4CA}" type="sibTrans" cxnId="{6136F00E-3D84-4E37-8B35-3689D74A20D3}">
      <dgm:prSet/>
      <dgm:spPr/>
      <dgm:t>
        <a:bodyPr/>
        <a:lstStyle/>
        <a:p>
          <a:endParaRPr lang="en-US"/>
        </a:p>
      </dgm:t>
    </dgm:pt>
    <dgm:pt modelId="{5B044F15-6DD9-4407-9EA7-1F5439B27D7C}" type="parTrans" cxnId="{6136F00E-3D84-4E37-8B35-3689D74A20D3}">
      <dgm:prSet/>
      <dgm:spPr/>
      <dgm:t>
        <a:bodyPr/>
        <a:lstStyle/>
        <a:p>
          <a:endParaRPr lang="en-US"/>
        </a:p>
      </dgm:t>
    </dgm:pt>
    <dgm:pt modelId="{94DA54E1-0ED4-47F0-912C-8F4BC5815E21}" type="pres">
      <dgm:prSet presAssocID="{811E3B9F-4EEB-4C2D-929A-85BC8E638A4A}" presName="Name0" presStyleCnt="0">
        <dgm:presLayoutVars>
          <dgm:chMax val="9"/>
          <dgm:chPref val="9"/>
        </dgm:presLayoutVars>
      </dgm:prSet>
      <dgm:spPr/>
    </dgm:pt>
    <dgm:pt modelId="{84262F90-E6B6-4C35-B1D0-0C1F7895E0E2}" type="pres">
      <dgm:prSet presAssocID="{7B94AA45-897B-448F-B1BA-376B160BF57C}" presName="picture1" presStyleCnt="0"/>
      <dgm:spPr/>
    </dgm:pt>
    <dgm:pt modelId="{6945A5F6-A01B-499F-997B-3CBC982D696C}" type="pres">
      <dgm:prSet presAssocID="{7B94AA45-897B-448F-B1BA-376B160BF57C}" presName="picture" presStyleLbl="alignImgPlace1" presStyleIdx="0" presStyleCnt="1" custScaleX="100000" custScaleY="298843" custLinFactNeighborX="14596" custLinFactNeighborY="45563"/>
      <dgm:spPr>
        <a:ln>
          <a:noFill/>
        </a:ln>
      </dgm:spPr>
    </dgm:pt>
    <dgm:pt modelId="{47EE3406-3670-4D59-8022-61224C33A7B8}" type="pres">
      <dgm:prSet presAssocID="{7B94AA45-897B-448F-B1BA-376B160BF57C}" presName="parent1" presStyleLbl="node1" presStyleIdx="0" presStyleCnt="0">
        <dgm:presLayoutVars>
          <dgm:chMax val="0"/>
          <dgm:chPref val="0"/>
          <dgm:bulletEnabled val="1"/>
        </dgm:presLayoutVars>
      </dgm:prSet>
      <dgm:spPr/>
    </dgm:pt>
  </dgm:ptLst>
  <dgm:cxnLst>
    <dgm:cxn modelId="{6136F00E-3D84-4E37-8B35-3689D74A20D3}" srcId="{811E3B9F-4EEB-4C2D-929A-85BC8E638A4A}" destId="{7B94AA45-897B-448F-B1BA-376B160BF57C}" srcOrd="0" destOrd="0" parTransId="{5B044F15-6DD9-4407-9EA7-1F5439B27D7C}" sibTransId="{62F8D14B-0009-4B3D-B2FC-D87B21B0C4CA}"/>
    <dgm:cxn modelId="{B806DEAD-8413-4344-86AB-BC37A70BBC4A}" type="presOf" srcId="{7B94AA45-897B-448F-B1BA-376B160BF57C}" destId="{47EE3406-3670-4D59-8022-61224C33A7B8}" srcOrd="0" destOrd="0" presId="urn:microsoft.com/office/officeart/2011/layout/ThemePictureAlternatingAccent"/>
    <dgm:cxn modelId="{7ABDCCFF-3C3C-4A10-9897-81087E00F3ED}" type="presOf" srcId="{811E3B9F-4EEB-4C2D-929A-85BC8E638A4A}" destId="{94DA54E1-0ED4-47F0-912C-8F4BC5815E21}" srcOrd="0" destOrd="0" presId="urn:microsoft.com/office/officeart/2011/layout/ThemePictureAlternatingAccent"/>
    <dgm:cxn modelId="{9651518F-5420-49A1-AD32-AA0B6B29247D}" type="presParOf" srcId="{94DA54E1-0ED4-47F0-912C-8F4BC5815E21}" destId="{84262F90-E6B6-4C35-B1D0-0C1F7895E0E2}" srcOrd="0" destOrd="0" presId="urn:microsoft.com/office/officeart/2011/layout/ThemePictureAlternatingAccent"/>
    <dgm:cxn modelId="{64BEEE9E-0428-4EB9-A6B7-5412BA7DD7F8}" type="presParOf" srcId="{84262F90-E6B6-4C35-B1D0-0C1F7895E0E2}" destId="{6945A5F6-A01B-499F-997B-3CBC982D696C}" srcOrd="0" destOrd="0" presId="urn:microsoft.com/office/officeart/2011/layout/ThemePictureAlternatingAccent"/>
    <dgm:cxn modelId="{9DE80D77-9DD9-412E-B044-53D1C8F42F9B}" type="presParOf" srcId="{94DA54E1-0ED4-47F0-912C-8F4BC5815E21}" destId="{47EE3406-3670-4D59-8022-61224C33A7B8}" srcOrd="1" destOrd="0" presId="urn:microsoft.com/office/officeart/2011/layout/ThemePictureAlternatingAccent"/>
  </dgm:cxnLst>
  <dgm:bg>
    <a:solidFill>
      <a:schemeClr val="tx2">
        <a:lumMod val="40000"/>
        <a:lumOff val="60000"/>
      </a:schemeClr>
    </a:solidFill>
  </dgm:bg>
  <dgm:whole>
    <a:ln>
      <a:solidFill>
        <a:schemeClr val="tx1"/>
      </a:solidFill>
    </a:ln>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11E3B9F-4EEB-4C2D-929A-85BC8E638A4A}" type="doc">
      <dgm:prSet loTypeId="urn:microsoft.com/office/officeart/2011/layout/ThemePictureAlternatingAccent" loCatId="picture" qsTypeId="urn:microsoft.com/office/officeart/2005/8/quickstyle/simple1" qsCatId="simple" csTypeId="urn:microsoft.com/office/officeart/2005/8/colors/accent0_1" csCatId="mainScheme" phldr="1"/>
      <dgm:spPr/>
      <dgm:t>
        <a:bodyPr/>
        <a:lstStyle/>
        <a:p>
          <a:endParaRPr lang="en-US"/>
        </a:p>
      </dgm:t>
    </dgm:pt>
    <dgm:pt modelId="{7B94AA45-897B-448F-B1BA-376B160BF57C}">
      <dgm:prSet phldrT="[Text]"/>
      <dgm:spPr/>
      <dgm:t>
        <a:bodyPr/>
        <a:lstStyle/>
        <a:p>
          <a:endParaRPr lang="en-US" dirty="0"/>
        </a:p>
      </dgm:t>
    </dgm:pt>
    <dgm:pt modelId="{62F8D14B-0009-4B3D-B2FC-D87B21B0C4CA}" type="sibTrans" cxnId="{6136F00E-3D84-4E37-8B35-3689D74A20D3}">
      <dgm:prSet/>
      <dgm:spPr/>
      <dgm:t>
        <a:bodyPr/>
        <a:lstStyle/>
        <a:p>
          <a:endParaRPr lang="en-US"/>
        </a:p>
      </dgm:t>
    </dgm:pt>
    <dgm:pt modelId="{5B044F15-6DD9-4407-9EA7-1F5439B27D7C}" type="parTrans" cxnId="{6136F00E-3D84-4E37-8B35-3689D74A20D3}">
      <dgm:prSet/>
      <dgm:spPr/>
      <dgm:t>
        <a:bodyPr/>
        <a:lstStyle/>
        <a:p>
          <a:endParaRPr lang="en-US"/>
        </a:p>
      </dgm:t>
    </dgm:pt>
    <dgm:pt modelId="{94DA54E1-0ED4-47F0-912C-8F4BC5815E21}" type="pres">
      <dgm:prSet presAssocID="{811E3B9F-4EEB-4C2D-929A-85BC8E638A4A}" presName="Name0" presStyleCnt="0">
        <dgm:presLayoutVars>
          <dgm:chMax val="9"/>
          <dgm:chPref val="9"/>
        </dgm:presLayoutVars>
      </dgm:prSet>
      <dgm:spPr/>
    </dgm:pt>
    <dgm:pt modelId="{84262F90-E6B6-4C35-B1D0-0C1F7895E0E2}" type="pres">
      <dgm:prSet presAssocID="{7B94AA45-897B-448F-B1BA-376B160BF57C}" presName="picture1" presStyleCnt="0"/>
      <dgm:spPr/>
    </dgm:pt>
    <dgm:pt modelId="{6945A5F6-A01B-499F-997B-3CBC982D696C}" type="pres">
      <dgm:prSet presAssocID="{7B94AA45-897B-448F-B1BA-376B160BF57C}" presName="picture" presStyleLbl="alignImgPlace1" presStyleIdx="0" presStyleCnt="1" custScaleX="109927" custScaleY="100000" custLinFactNeighborX="14596" custLinFactNeighborY="45563"/>
      <dgm:spPr>
        <a:ln>
          <a:noFill/>
        </a:ln>
      </dgm:spPr>
    </dgm:pt>
    <dgm:pt modelId="{47EE3406-3670-4D59-8022-61224C33A7B8}" type="pres">
      <dgm:prSet presAssocID="{7B94AA45-897B-448F-B1BA-376B160BF57C}" presName="parent1" presStyleLbl="node1" presStyleIdx="0" presStyleCnt="0">
        <dgm:presLayoutVars>
          <dgm:chMax val="0"/>
          <dgm:chPref val="0"/>
          <dgm:bulletEnabled val="1"/>
        </dgm:presLayoutVars>
      </dgm:prSet>
      <dgm:spPr/>
    </dgm:pt>
  </dgm:ptLst>
  <dgm:cxnLst>
    <dgm:cxn modelId="{6136F00E-3D84-4E37-8B35-3689D74A20D3}" srcId="{811E3B9F-4EEB-4C2D-929A-85BC8E638A4A}" destId="{7B94AA45-897B-448F-B1BA-376B160BF57C}" srcOrd="0" destOrd="0" parTransId="{5B044F15-6DD9-4407-9EA7-1F5439B27D7C}" sibTransId="{62F8D14B-0009-4B3D-B2FC-D87B21B0C4CA}"/>
    <dgm:cxn modelId="{DF57FB83-F65C-4DE6-A87C-A6AB8BC725E6}" type="presOf" srcId="{811E3B9F-4EEB-4C2D-929A-85BC8E638A4A}" destId="{94DA54E1-0ED4-47F0-912C-8F4BC5815E21}" srcOrd="0" destOrd="0" presId="urn:microsoft.com/office/officeart/2011/layout/ThemePictureAlternatingAccent"/>
    <dgm:cxn modelId="{D35217B6-E386-4C07-840B-D8638DDC6F27}" type="presOf" srcId="{7B94AA45-897B-448F-B1BA-376B160BF57C}" destId="{47EE3406-3670-4D59-8022-61224C33A7B8}" srcOrd="0" destOrd="0" presId="urn:microsoft.com/office/officeart/2011/layout/ThemePictureAlternatingAccent"/>
    <dgm:cxn modelId="{3BD90FC3-734F-4F05-AB55-DCCB532F7000}" type="presParOf" srcId="{94DA54E1-0ED4-47F0-912C-8F4BC5815E21}" destId="{84262F90-E6B6-4C35-B1D0-0C1F7895E0E2}" srcOrd="0" destOrd="0" presId="urn:microsoft.com/office/officeart/2011/layout/ThemePictureAlternatingAccent"/>
    <dgm:cxn modelId="{7EB9E11B-DCD2-43BE-BDBA-9CF6EF33CB34}" type="presParOf" srcId="{84262F90-E6B6-4C35-B1D0-0C1F7895E0E2}" destId="{6945A5F6-A01B-499F-997B-3CBC982D696C}" srcOrd="0" destOrd="0" presId="urn:microsoft.com/office/officeart/2011/layout/ThemePictureAlternatingAccent"/>
    <dgm:cxn modelId="{C49795BA-C7EB-4316-ACC6-616BAC99CE1F}" type="presParOf" srcId="{94DA54E1-0ED4-47F0-912C-8F4BC5815E21}" destId="{47EE3406-3670-4D59-8022-61224C33A7B8}" srcOrd="1" destOrd="0" presId="urn:microsoft.com/office/officeart/2011/layout/ThemePictureAlternatingAccent"/>
  </dgm:cxnLst>
  <dgm:bg>
    <a:solidFill>
      <a:schemeClr val="tx2">
        <a:lumMod val="40000"/>
        <a:lumOff val="60000"/>
      </a:schemeClr>
    </a:solidFill>
  </dgm:bg>
  <dgm:whole>
    <a:ln>
      <a:solidFill>
        <a:schemeClr val="tx1"/>
      </a:solidFill>
    </a:ln>
  </dgm:whole>
  <dgm:extLst>
    <a:ext uri="http://schemas.microsoft.com/office/drawing/2008/diagram">
      <dsp:dataModelExt xmlns:dsp="http://schemas.microsoft.com/office/drawing/2008/diagram" relId="rId2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11E3B9F-4EEB-4C2D-929A-85BC8E638A4A}" type="doc">
      <dgm:prSet loTypeId="urn:microsoft.com/office/officeart/2011/layout/ThemePictureAlternatingAccent" loCatId="picture" qsTypeId="urn:microsoft.com/office/officeart/2005/8/quickstyle/simple1" qsCatId="simple" csTypeId="urn:microsoft.com/office/officeart/2005/8/colors/accent1_2" csCatId="accent1" phldr="1"/>
      <dgm:spPr/>
      <dgm:t>
        <a:bodyPr/>
        <a:lstStyle/>
        <a:p>
          <a:endParaRPr lang="en-US"/>
        </a:p>
      </dgm:t>
    </dgm:pt>
    <dgm:pt modelId="{7B94AA45-897B-448F-B1BA-376B160BF57C}">
      <dgm:prSet phldrT="[Text]"/>
      <dgm:spPr/>
      <dgm:t>
        <a:bodyPr/>
        <a:lstStyle/>
        <a:p>
          <a:endParaRPr lang="en-US" dirty="0"/>
        </a:p>
      </dgm:t>
    </dgm:pt>
    <dgm:pt modelId="{62F8D14B-0009-4B3D-B2FC-D87B21B0C4CA}" type="sibTrans" cxnId="{6136F00E-3D84-4E37-8B35-3689D74A20D3}">
      <dgm:prSet/>
      <dgm:spPr/>
      <dgm:t>
        <a:bodyPr/>
        <a:lstStyle/>
        <a:p>
          <a:endParaRPr lang="en-US"/>
        </a:p>
      </dgm:t>
    </dgm:pt>
    <dgm:pt modelId="{5B044F15-6DD9-4407-9EA7-1F5439B27D7C}" type="parTrans" cxnId="{6136F00E-3D84-4E37-8B35-3689D74A20D3}">
      <dgm:prSet/>
      <dgm:spPr/>
      <dgm:t>
        <a:bodyPr/>
        <a:lstStyle/>
        <a:p>
          <a:endParaRPr lang="en-US"/>
        </a:p>
      </dgm:t>
    </dgm:pt>
    <dgm:pt modelId="{94DA54E1-0ED4-47F0-912C-8F4BC5815E21}" type="pres">
      <dgm:prSet presAssocID="{811E3B9F-4EEB-4C2D-929A-85BC8E638A4A}" presName="Name0" presStyleCnt="0">
        <dgm:presLayoutVars>
          <dgm:chMax val="9"/>
          <dgm:chPref val="9"/>
        </dgm:presLayoutVars>
      </dgm:prSet>
      <dgm:spPr/>
    </dgm:pt>
    <dgm:pt modelId="{84262F90-E6B6-4C35-B1D0-0C1F7895E0E2}" type="pres">
      <dgm:prSet presAssocID="{7B94AA45-897B-448F-B1BA-376B160BF57C}" presName="picture1" presStyleCnt="0"/>
      <dgm:spPr/>
    </dgm:pt>
    <dgm:pt modelId="{6945A5F6-A01B-499F-997B-3CBC982D696C}" type="pres">
      <dgm:prSet presAssocID="{7B94AA45-897B-448F-B1BA-376B160BF57C}" presName="picture" presStyleLbl="alignImgPlace1" presStyleIdx="0" presStyleCnt="1" custScaleX="100000" custScaleY="102128" custLinFactNeighborY="-5889"/>
      <dgm:spPr>
        <a:solidFill>
          <a:schemeClr val="tx2">
            <a:lumMod val="40000"/>
            <a:lumOff val="60000"/>
          </a:schemeClr>
        </a:solidFill>
        <a:ln>
          <a:noFill/>
        </a:ln>
      </dgm:spPr>
    </dgm:pt>
    <dgm:pt modelId="{47EE3406-3670-4D59-8022-61224C33A7B8}" type="pres">
      <dgm:prSet presAssocID="{7B94AA45-897B-448F-B1BA-376B160BF57C}" presName="parent1" presStyleLbl="node1" presStyleIdx="0" presStyleCnt="0">
        <dgm:presLayoutVars>
          <dgm:chMax val="0"/>
          <dgm:chPref val="0"/>
          <dgm:bulletEnabled val="1"/>
        </dgm:presLayoutVars>
      </dgm:prSet>
      <dgm:spPr/>
    </dgm:pt>
  </dgm:ptLst>
  <dgm:cxnLst>
    <dgm:cxn modelId="{6136F00E-3D84-4E37-8B35-3689D74A20D3}" srcId="{811E3B9F-4EEB-4C2D-929A-85BC8E638A4A}" destId="{7B94AA45-897B-448F-B1BA-376B160BF57C}" srcOrd="0" destOrd="0" parTransId="{5B044F15-6DD9-4407-9EA7-1F5439B27D7C}" sibTransId="{62F8D14B-0009-4B3D-B2FC-D87B21B0C4CA}"/>
    <dgm:cxn modelId="{9E85768C-AD7D-4CBC-8FCC-70D6D60890D5}" type="presOf" srcId="{7B94AA45-897B-448F-B1BA-376B160BF57C}" destId="{47EE3406-3670-4D59-8022-61224C33A7B8}" srcOrd="0" destOrd="0" presId="urn:microsoft.com/office/officeart/2011/layout/ThemePictureAlternatingAccent"/>
    <dgm:cxn modelId="{F9144CBA-76B5-400D-9A12-2064B7B94145}" type="presOf" srcId="{811E3B9F-4EEB-4C2D-929A-85BC8E638A4A}" destId="{94DA54E1-0ED4-47F0-912C-8F4BC5815E21}" srcOrd="0" destOrd="0" presId="urn:microsoft.com/office/officeart/2011/layout/ThemePictureAlternatingAccent"/>
    <dgm:cxn modelId="{092C4120-81D2-4134-A9CF-A273DA807EA1}" type="presParOf" srcId="{94DA54E1-0ED4-47F0-912C-8F4BC5815E21}" destId="{84262F90-E6B6-4C35-B1D0-0C1F7895E0E2}" srcOrd="0" destOrd="0" presId="urn:microsoft.com/office/officeart/2011/layout/ThemePictureAlternatingAccent"/>
    <dgm:cxn modelId="{EACBBB62-AA39-4629-B13C-B3D8B9E87F0B}" type="presParOf" srcId="{84262F90-E6B6-4C35-B1D0-0C1F7895E0E2}" destId="{6945A5F6-A01B-499F-997B-3CBC982D696C}" srcOrd="0" destOrd="0" presId="urn:microsoft.com/office/officeart/2011/layout/ThemePictureAlternatingAccent"/>
    <dgm:cxn modelId="{D8B5A5E6-4937-4FA7-9F4A-A44CFD139B87}" type="presParOf" srcId="{94DA54E1-0ED4-47F0-912C-8F4BC5815E21}" destId="{47EE3406-3670-4D59-8022-61224C33A7B8}" srcOrd="1" destOrd="0" presId="urn:microsoft.com/office/officeart/2011/layout/ThemePictureAlternatingAccent"/>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11E3B9F-4EEB-4C2D-929A-85BC8E638A4A}" type="doc">
      <dgm:prSet loTypeId="urn:microsoft.com/office/officeart/2011/layout/ThemePictureAlternatingAccent" loCatId="picture" qsTypeId="urn:microsoft.com/office/officeart/2005/8/quickstyle/simple1" qsCatId="simple" csTypeId="urn:microsoft.com/office/officeart/2005/8/colors/accent0_1" csCatId="mainScheme" phldr="1"/>
      <dgm:spPr/>
      <dgm:t>
        <a:bodyPr/>
        <a:lstStyle/>
        <a:p>
          <a:endParaRPr lang="en-US"/>
        </a:p>
      </dgm:t>
    </dgm:pt>
    <dgm:pt modelId="{7B94AA45-897B-448F-B1BA-376B160BF57C}">
      <dgm:prSet phldrT="[Text]"/>
      <dgm:spPr/>
      <dgm:t>
        <a:bodyPr/>
        <a:lstStyle/>
        <a:p>
          <a:endParaRPr lang="en-US" dirty="0"/>
        </a:p>
      </dgm:t>
    </dgm:pt>
    <dgm:pt modelId="{62F8D14B-0009-4B3D-B2FC-D87B21B0C4CA}" type="sibTrans" cxnId="{6136F00E-3D84-4E37-8B35-3689D74A20D3}">
      <dgm:prSet/>
      <dgm:spPr/>
      <dgm:t>
        <a:bodyPr/>
        <a:lstStyle/>
        <a:p>
          <a:endParaRPr lang="en-US"/>
        </a:p>
      </dgm:t>
    </dgm:pt>
    <dgm:pt modelId="{5B044F15-6DD9-4407-9EA7-1F5439B27D7C}" type="parTrans" cxnId="{6136F00E-3D84-4E37-8B35-3689D74A20D3}">
      <dgm:prSet/>
      <dgm:spPr/>
      <dgm:t>
        <a:bodyPr/>
        <a:lstStyle/>
        <a:p>
          <a:endParaRPr lang="en-US"/>
        </a:p>
      </dgm:t>
    </dgm:pt>
    <dgm:pt modelId="{94DA54E1-0ED4-47F0-912C-8F4BC5815E21}" type="pres">
      <dgm:prSet presAssocID="{811E3B9F-4EEB-4C2D-929A-85BC8E638A4A}" presName="Name0" presStyleCnt="0">
        <dgm:presLayoutVars>
          <dgm:chMax val="9"/>
          <dgm:chPref val="9"/>
        </dgm:presLayoutVars>
      </dgm:prSet>
      <dgm:spPr/>
    </dgm:pt>
    <dgm:pt modelId="{84262F90-E6B6-4C35-B1D0-0C1F7895E0E2}" type="pres">
      <dgm:prSet presAssocID="{7B94AA45-897B-448F-B1BA-376B160BF57C}" presName="picture1" presStyleCnt="0"/>
      <dgm:spPr/>
    </dgm:pt>
    <dgm:pt modelId="{6945A5F6-A01B-499F-997B-3CBC982D696C}" type="pres">
      <dgm:prSet presAssocID="{7B94AA45-897B-448F-B1BA-376B160BF57C}" presName="picture" presStyleLbl="alignImgPlace1" presStyleIdx="0" presStyleCnt="1" custScaleX="100000" custScaleY="103087" custLinFactX="100000" custLinFactNeighborX="101830"/>
      <dgm:spPr>
        <a:ln>
          <a:noFill/>
        </a:ln>
      </dgm:spPr>
    </dgm:pt>
    <dgm:pt modelId="{47EE3406-3670-4D59-8022-61224C33A7B8}" type="pres">
      <dgm:prSet presAssocID="{7B94AA45-897B-448F-B1BA-376B160BF57C}" presName="parent1" presStyleLbl="node1" presStyleIdx="0" presStyleCnt="0">
        <dgm:presLayoutVars>
          <dgm:chMax val="0"/>
          <dgm:chPref val="0"/>
          <dgm:bulletEnabled val="1"/>
        </dgm:presLayoutVars>
      </dgm:prSet>
      <dgm:spPr/>
    </dgm:pt>
  </dgm:ptLst>
  <dgm:cxnLst>
    <dgm:cxn modelId="{6136F00E-3D84-4E37-8B35-3689D74A20D3}" srcId="{811E3B9F-4EEB-4C2D-929A-85BC8E638A4A}" destId="{7B94AA45-897B-448F-B1BA-376B160BF57C}" srcOrd="0" destOrd="0" parTransId="{5B044F15-6DD9-4407-9EA7-1F5439B27D7C}" sibTransId="{62F8D14B-0009-4B3D-B2FC-D87B21B0C4CA}"/>
    <dgm:cxn modelId="{467AF352-FC4A-4C08-B95C-1217BC138C80}" type="presOf" srcId="{811E3B9F-4EEB-4C2D-929A-85BC8E638A4A}" destId="{94DA54E1-0ED4-47F0-912C-8F4BC5815E21}" srcOrd="0" destOrd="0" presId="urn:microsoft.com/office/officeart/2011/layout/ThemePictureAlternatingAccent"/>
    <dgm:cxn modelId="{7A7EE7FA-9BD0-498F-A631-324D867A0EED}" type="presOf" srcId="{7B94AA45-897B-448F-B1BA-376B160BF57C}" destId="{47EE3406-3670-4D59-8022-61224C33A7B8}" srcOrd="0" destOrd="0" presId="urn:microsoft.com/office/officeart/2011/layout/ThemePictureAlternatingAccent"/>
    <dgm:cxn modelId="{724E4F03-9E81-43CA-BCE9-E59676A2366B}" type="presParOf" srcId="{94DA54E1-0ED4-47F0-912C-8F4BC5815E21}" destId="{84262F90-E6B6-4C35-B1D0-0C1F7895E0E2}" srcOrd="0" destOrd="0" presId="urn:microsoft.com/office/officeart/2011/layout/ThemePictureAlternatingAccent"/>
    <dgm:cxn modelId="{C3BD6AC8-35D3-4853-A9CD-7A1235263461}" type="presParOf" srcId="{84262F90-E6B6-4C35-B1D0-0C1F7895E0E2}" destId="{6945A5F6-A01B-499F-997B-3CBC982D696C}" srcOrd="0" destOrd="0" presId="urn:microsoft.com/office/officeart/2011/layout/ThemePictureAlternatingAccent"/>
    <dgm:cxn modelId="{8338EF45-73B6-4439-A356-C218EABAF0C9}" type="presParOf" srcId="{94DA54E1-0ED4-47F0-912C-8F4BC5815E21}" destId="{47EE3406-3670-4D59-8022-61224C33A7B8}" srcOrd="1" destOrd="0" presId="urn:microsoft.com/office/officeart/2011/layout/ThemePictureAlternatingAccent"/>
  </dgm:cxnLst>
  <dgm:bg>
    <a:solidFill>
      <a:schemeClr val="tx2">
        <a:lumMod val="40000"/>
        <a:lumOff val="60000"/>
      </a:schemeClr>
    </a:solidFill>
  </dgm:bg>
  <dgm:whole>
    <a:ln>
      <a:solidFill>
        <a:schemeClr val="tx1"/>
      </a:solidFill>
    </a:ln>
  </dgm:whole>
  <dgm:extLst>
    <a:ext uri="http://schemas.microsoft.com/office/drawing/2008/diagram">
      <dsp:dataModelExt xmlns:dsp="http://schemas.microsoft.com/office/drawing/2008/diagram" relId="rId3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45A5F6-A01B-499F-997B-3CBC982D696C}">
      <dsp:nvSpPr>
        <dsp:cNvPr id="0" name=""/>
        <dsp:cNvSpPr/>
      </dsp:nvSpPr>
      <dsp:spPr>
        <a:xfrm>
          <a:off x="0" y="12504"/>
          <a:ext cx="1678437" cy="2270272"/>
        </a:xfrm>
        <a:prstGeom prst="rect">
          <a:avLst/>
        </a:prstGeom>
        <a:solidFill>
          <a:schemeClr val="tx2">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47EE3406-3670-4D59-8022-61224C33A7B8}">
      <dsp:nvSpPr>
        <dsp:cNvPr id="0" name=""/>
        <dsp:cNvSpPr/>
      </dsp:nvSpPr>
      <dsp:spPr>
        <a:xfrm>
          <a:off x="0" y="1538861"/>
          <a:ext cx="1678437" cy="12080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6670" tIns="8890" rIns="26670" bIns="8890" numCol="1" spcCol="1270" anchor="b" anchorCtr="0">
          <a:noAutofit/>
        </a:bodyPr>
        <a:lstStyle/>
        <a:p>
          <a:pPr marL="0" lvl="0" indent="0" algn="l" defTabSz="311150">
            <a:lnSpc>
              <a:spcPct val="90000"/>
            </a:lnSpc>
            <a:spcBef>
              <a:spcPct val="0"/>
            </a:spcBef>
            <a:spcAft>
              <a:spcPct val="35000"/>
            </a:spcAft>
            <a:buNone/>
          </a:pPr>
          <a:endParaRPr lang="en-US" sz="700" kern="1200" dirty="0"/>
        </a:p>
      </dsp:txBody>
      <dsp:txXfrm>
        <a:off x="0" y="1538861"/>
        <a:ext cx="1678437" cy="1208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45A5F6-A01B-499F-997B-3CBC982D696C}">
      <dsp:nvSpPr>
        <dsp:cNvPr id="0" name=""/>
        <dsp:cNvSpPr/>
      </dsp:nvSpPr>
      <dsp:spPr>
        <a:xfrm>
          <a:off x="0" y="-4272"/>
          <a:ext cx="1695449" cy="2281844"/>
        </a:xfrm>
        <a:prstGeom prst="rect">
          <a:avLst/>
        </a:prstGeom>
        <a:solidFill>
          <a:schemeClr val="dk1">
            <a:tint val="4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47EE3406-3670-4D59-8022-61224C33A7B8}">
      <dsp:nvSpPr>
        <dsp:cNvPr id="0" name=""/>
        <dsp:cNvSpPr/>
      </dsp:nvSpPr>
      <dsp:spPr>
        <a:xfrm>
          <a:off x="0" y="1531836"/>
          <a:ext cx="1695449" cy="122030"/>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6670" tIns="8890" rIns="26670" bIns="8890" numCol="1" spcCol="1270" anchor="b" anchorCtr="0">
          <a:noAutofit/>
        </a:bodyPr>
        <a:lstStyle/>
        <a:p>
          <a:pPr marL="0" lvl="0" indent="0" algn="l" defTabSz="311150">
            <a:lnSpc>
              <a:spcPct val="90000"/>
            </a:lnSpc>
            <a:spcBef>
              <a:spcPct val="0"/>
            </a:spcBef>
            <a:spcAft>
              <a:spcPct val="35000"/>
            </a:spcAft>
            <a:buNone/>
          </a:pPr>
          <a:endParaRPr lang="en-US" sz="700" kern="1200" dirty="0"/>
        </a:p>
      </dsp:txBody>
      <dsp:txXfrm>
        <a:off x="0" y="1531836"/>
        <a:ext cx="1695449" cy="1220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45A5F6-A01B-499F-997B-3CBC982D696C}">
      <dsp:nvSpPr>
        <dsp:cNvPr id="0" name=""/>
        <dsp:cNvSpPr/>
      </dsp:nvSpPr>
      <dsp:spPr>
        <a:xfrm>
          <a:off x="0" y="-25761"/>
          <a:ext cx="927338" cy="1714888"/>
        </a:xfrm>
        <a:prstGeom prst="rect">
          <a:avLst/>
        </a:prstGeom>
        <a:solidFill>
          <a:schemeClr val="tx2">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47EE3406-3670-4D59-8022-61224C33A7B8}">
      <dsp:nvSpPr>
        <dsp:cNvPr id="0" name=""/>
        <dsp:cNvSpPr/>
      </dsp:nvSpPr>
      <dsp:spPr>
        <a:xfrm>
          <a:off x="0" y="1047832"/>
          <a:ext cx="927338" cy="66745"/>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050" tIns="6350" rIns="19050" bIns="6350" numCol="1" spcCol="1270" anchor="b" anchorCtr="0">
          <a:noAutofit/>
        </a:bodyPr>
        <a:lstStyle/>
        <a:p>
          <a:pPr marL="0" lvl="0" indent="0" algn="l" defTabSz="222250">
            <a:lnSpc>
              <a:spcPct val="90000"/>
            </a:lnSpc>
            <a:spcBef>
              <a:spcPct val="0"/>
            </a:spcBef>
            <a:spcAft>
              <a:spcPct val="35000"/>
            </a:spcAft>
            <a:buNone/>
          </a:pPr>
          <a:endParaRPr lang="en-US" sz="500" kern="1200" dirty="0"/>
        </a:p>
      </dsp:txBody>
      <dsp:txXfrm>
        <a:off x="0" y="1047832"/>
        <a:ext cx="927338" cy="667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45A5F6-A01B-499F-997B-3CBC982D696C}">
      <dsp:nvSpPr>
        <dsp:cNvPr id="0" name=""/>
        <dsp:cNvSpPr/>
      </dsp:nvSpPr>
      <dsp:spPr>
        <a:xfrm>
          <a:off x="0" y="0"/>
          <a:ext cx="930275" cy="1716087"/>
        </a:xfrm>
        <a:prstGeom prst="rect">
          <a:avLst/>
        </a:prstGeom>
        <a:solidFill>
          <a:schemeClr val="dk1">
            <a:tint val="4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47EE3406-3670-4D59-8022-61224C33A7B8}">
      <dsp:nvSpPr>
        <dsp:cNvPr id="0" name=""/>
        <dsp:cNvSpPr/>
      </dsp:nvSpPr>
      <dsp:spPr>
        <a:xfrm>
          <a:off x="0" y="1074877"/>
          <a:ext cx="930275" cy="6695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050" tIns="6350" rIns="19050" bIns="6350" numCol="1" spcCol="1270" anchor="b" anchorCtr="0">
          <a:noAutofit/>
        </a:bodyPr>
        <a:lstStyle/>
        <a:p>
          <a:pPr marL="0" lvl="0" indent="0" algn="l" defTabSz="222250">
            <a:lnSpc>
              <a:spcPct val="90000"/>
            </a:lnSpc>
            <a:spcBef>
              <a:spcPct val="0"/>
            </a:spcBef>
            <a:spcAft>
              <a:spcPct val="35000"/>
            </a:spcAft>
            <a:buNone/>
          </a:pPr>
          <a:endParaRPr lang="en-US" sz="500" kern="1200" dirty="0"/>
        </a:p>
      </dsp:txBody>
      <dsp:txXfrm>
        <a:off x="0" y="1074877"/>
        <a:ext cx="930275" cy="669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45A5F6-A01B-499F-997B-3CBC982D696C}">
      <dsp:nvSpPr>
        <dsp:cNvPr id="0" name=""/>
        <dsp:cNvSpPr/>
      </dsp:nvSpPr>
      <dsp:spPr>
        <a:xfrm>
          <a:off x="0" y="0"/>
          <a:ext cx="3640615" cy="2044351"/>
        </a:xfrm>
        <a:prstGeom prst="rect">
          <a:avLst/>
        </a:prstGeom>
        <a:solidFill>
          <a:schemeClr val="dk1">
            <a:tint val="4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47EE3406-3670-4D59-8022-61224C33A7B8}">
      <dsp:nvSpPr>
        <dsp:cNvPr id="0" name=""/>
        <dsp:cNvSpPr/>
      </dsp:nvSpPr>
      <dsp:spPr>
        <a:xfrm>
          <a:off x="164382" y="1794122"/>
          <a:ext cx="3311848" cy="238371"/>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53340" tIns="17780" rIns="53340" bIns="17780" numCol="1" spcCol="1270" anchor="b" anchorCtr="0">
          <a:noAutofit/>
        </a:bodyPr>
        <a:lstStyle/>
        <a:p>
          <a:pPr marL="0" lvl="0" indent="0" algn="l" defTabSz="622300">
            <a:lnSpc>
              <a:spcPct val="90000"/>
            </a:lnSpc>
            <a:spcBef>
              <a:spcPct val="0"/>
            </a:spcBef>
            <a:spcAft>
              <a:spcPct val="35000"/>
            </a:spcAft>
            <a:buNone/>
          </a:pPr>
          <a:endParaRPr lang="en-US" sz="1400" kern="1200" dirty="0"/>
        </a:p>
      </dsp:txBody>
      <dsp:txXfrm>
        <a:off x="164382" y="1794122"/>
        <a:ext cx="3311848" cy="23837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45A5F6-A01B-499F-997B-3CBC982D696C}">
      <dsp:nvSpPr>
        <dsp:cNvPr id="0" name=""/>
        <dsp:cNvSpPr/>
      </dsp:nvSpPr>
      <dsp:spPr>
        <a:xfrm>
          <a:off x="0" y="-3"/>
          <a:ext cx="3187495" cy="2009459"/>
        </a:xfrm>
        <a:prstGeom prst="rect">
          <a:avLst/>
        </a:prstGeom>
        <a:solidFill>
          <a:schemeClr val="tx2">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47EE3406-3670-4D59-8022-61224C33A7B8}">
      <dsp:nvSpPr>
        <dsp:cNvPr id="0" name=""/>
        <dsp:cNvSpPr/>
      </dsp:nvSpPr>
      <dsp:spPr>
        <a:xfrm>
          <a:off x="0" y="1747687"/>
          <a:ext cx="3187495" cy="229420"/>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49530" tIns="16510" rIns="49530" bIns="16510" numCol="1" spcCol="1270" anchor="b" anchorCtr="0">
          <a:noAutofit/>
        </a:bodyPr>
        <a:lstStyle/>
        <a:p>
          <a:pPr marL="0" lvl="0" indent="0" algn="l" defTabSz="577850">
            <a:lnSpc>
              <a:spcPct val="90000"/>
            </a:lnSpc>
            <a:spcBef>
              <a:spcPct val="0"/>
            </a:spcBef>
            <a:spcAft>
              <a:spcPct val="35000"/>
            </a:spcAft>
            <a:buNone/>
          </a:pPr>
          <a:endParaRPr lang="en-US" sz="1300" kern="1200" dirty="0"/>
        </a:p>
      </dsp:txBody>
      <dsp:txXfrm>
        <a:off x="0" y="1747687"/>
        <a:ext cx="3187495" cy="2294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45A5F6-A01B-499F-997B-3CBC982D696C}">
      <dsp:nvSpPr>
        <dsp:cNvPr id="0" name=""/>
        <dsp:cNvSpPr/>
      </dsp:nvSpPr>
      <dsp:spPr>
        <a:xfrm>
          <a:off x="0" y="2"/>
          <a:ext cx="3184525" cy="2026439"/>
        </a:xfrm>
        <a:prstGeom prst="rect">
          <a:avLst/>
        </a:prstGeom>
        <a:solidFill>
          <a:schemeClr val="dk1">
            <a:tint val="4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47EE3406-3670-4D59-8022-61224C33A7B8}">
      <dsp:nvSpPr>
        <dsp:cNvPr id="0" name=""/>
        <dsp:cNvSpPr/>
      </dsp:nvSpPr>
      <dsp:spPr>
        <a:xfrm>
          <a:off x="0" y="1755492"/>
          <a:ext cx="3184525" cy="22920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49530" tIns="16510" rIns="49530" bIns="16510" numCol="1" spcCol="1270" anchor="b" anchorCtr="0">
          <a:noAutofit/>
        </a:bodyPr>
        <a:lstStyle/>
        <a:p>
          <a:pPr marL="0" lvl="0" indent="0" algn="l" defTabSz="577850">
            <a:lnSpc>
              <a:spcPct val="90000"/>
            </a:lnSpc>
            <a:spcBef>
              <a:spcPct val="0"/>
            </a:spcBef>
            <a:spcAft>
              <a:spcPct val="35000"/>
            </a:spcAft>
            <a:buNone/>
          </a:pPr>
          <a:endParaRPr lang="en-US" sz="1300" kern="1200" dirty="0"/>
        </a:p>
      </dsp:txBody>
      <dsp:txXfrm>
        <a:off x="0" y="1755492"/>
        <a:ext cx="3184525" cy="229207"/>
      </dsp:txXfrm>
    </dsp:sp>
  </dsp:spTree>
</dsp:drawing>
</file>

<file path=ppt/diagrams/layout1.xml><?xml version="1.0" encoding="utf-8"?>
<dgm:layoutDef xmlns:dgm="http://schemas.openxmlformats.org/drawingml/2006/diagram" xmlns:a="http://schemas.openxmlformats.org/drawingml/2006/main" uniqueId="urn:microsoft.com/office/officeart/2011/layout/ThemePictureAlternatingAccent">
  <dgm:title val="Theme Picture Alternating Accent"/>
  <dgm:desc val="Use to show a group of pictures with the first picture being the largest and on top. Additional Level 1 pictures alternate between squares and rectangles with a limit of nine Level 1 pictures. Works best with small amounts of text. Unused text does not appear, but remains available if you switch layouts."/>
  <dgm:catLst>
    <dgm:cat type="picture" pri="13750"/>
    <dgm:cat type="officeonline" pri="7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9"/>
      <dgm:chPref val="9"/>
    </dgm:varLst>
    <dgm:shape xmlns:r="http://schemas.openxmlformats.org/officeDocument/2006/relationships" r:blip="">
      <dgm:adjLst/>
    </dgm:shape>
    <dgm:choose name="Name1">
      <dgm:if name="Name2" axis="ch" ptType="node" func="cnt" op="equ" val="1">
        <dgm:alg type="composite">
          <dgm:param type="ar" val="1.62"/>
        </dgm:alg>
        <dgm:constrLst>
          <dgm:constr type="primFontSz" for="des" forName="parent1" val="65"/>
          <dgm:constr type="l" for="ch" forName="picture1" refType="w" fact="0"/>
          <dgm:constr type="t" for="ch" forName="picture1" refType="h" fact="0"/>
          <dgm:constr type="w" for="ch" forName="picture1" refType="w"/>
          <dgm:constr type="h" for="ch" forName="picture1" refType="h"/>
          <dgm:constr type="l" for="ch" forName="parent1" refType="w" fact="0"/>
          <dgm:constr type="t" for="ch" forName="parent1" refType="h" fact="0.8776"/>
          <dgm:constr type="w" for="ch" forName="parent1" refType="w"/>
          <dgm:constr type="h" for="ch" forName="parent1" refType="h" fact="0.1166"/>
        </dgm:constrLst>
      </dgm:if>
      <dgm:if name="Name3" axis="ch" ptType="node" func="cnt" op="equ" val="2">
        <dgm:alg type="composite">
          <dgm:param type="ar" val="1.0352"/>
        </dgm:alg>
        <dgm:constrLst>
          <dgm:constr type="primFontSz" for="des" forName="parent1" val="65"/>
          <dgm:constr type="primFontSz" for="des" forName="parent2" val="65"/>
          <dgm:constr type="l" for="ch" forName="picture1" refType="w" fact="0"/>
          <dgm:constr type="t" for="ch" forName="picture1" refType="h" fact="0"/>
          <dgm:constr type="w" for="ch" forName="picture1" refType="w"/>
          <dgm:constr type="h" for="ch" forName="picture1" refType="h" fact="0.639"/>
          <dgm:constr type="l" for="ch" forName="parent1" refType="w" fact="0"/>
          <dgm:constr type="t" for="ch" forName="parent1" refType="h" fact="0.5608"/>
          <dgm:constr type="w" for="ch" forName="parent1" refType="w"/>
          <dgm:constr type="h" for="ch" forName="parent1" refType="h" fact="0.0745"/>
          <dgm:constr type="l" for="ch" forName="picture2" refType="w" fact="0"/>
          <dgm:constr type="t" for="ch" forName="picture2" refType="h" fact="0.6589"/>
          <dgm:constr type="w" for="ch" forName="picture2" refType="w" fact="0.6312"/>
          <dgm:constr type="h" for="ch" forName="picture2" refType="h" fact="0.3411"/>
          <dgm:constr type="l" for="ch" forName="parent2" refType="w" fact="0"/>
          <dgm:constr type="t" for="ch" forName="parent2" refType="h" fact="0.9532"/>
          <dgm:constr type="w" for="ch" forName="parent2" refType="w" fact="0.6312"/>
          <dgm:constr type="h" for="ch" forName="parent2" refType="h" fact="0.0426"/>
        </dgm:constrLst>
      </dgm:if>
      <dgm:if name="Name4" axis="ch" ptType="node" func="cnt" op="equ" val="3">
        <dgm:alg type="composite">
          <dgm:param type="ar" val="1.035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l" for="ch" forName="picture1" refType="w" fact="0"/>
          <dgm:constr type="t" for="ch" forName="picture1" refType="h" fact="0"/>
          <dgm:constr type="w" for="ch" forName="picture1" refType="w"/>
          <dgm:constr type="h" for="ch" forName="picture1" refType="h" fact="0.639"/>
          <dgm:constr type="l" for="ch" forName="parent1" refType="w" fact="0"/>
          <dgm:constr type="t" for="ch" forName="parent1" refType="h" fact="0.5608"/>
          <dgm:constr type="w" for="ch" forName="parent1" refType="w"/>
          <dgm:constr type="h" for="ch" forName="parent1" refType="h" fact="0.0745"/>
          <dgm:constr type="l" for="ch" forName="picture2" refType="w" fact="0"/>
          <dgm:constr type="t" for="ch" forName="picture2" refType="h" fact="0.6589"/>
          <dgm:constr type="w" for="ch" forName="picture2" refType="w" fact="0.6312"/>
          <dgm:constr type="h" for="ch" forName="picture2" refType="h" fact="0.3411"/>
          <dgm:constr type="l" for="ch" forName="parent2" refType="w" fact="0"/>
          <dgm:constr type="t" for="ch" forName="parent2" refType="h" fact="0.9532"/>
          <dgm:constr type="w" for="ch" forName="parent2" refType="w" fact="0.6312"/>
          <dgm:constr type="h" for="ch" forName="parent2" refType="h" fact="0.0426"/>
          <dgm:constr type="l" for="ch" forName="picture3" refType="w" fact="0.6501"/>
          <dgm:constr type="t" for="ch" forName="picture3" refType="h" fact="0.6589"/>
          <dgm:constr type="w" for="ch" forName="picture3" refType="w" fact="0.3499"/>
          <dgm:constr type="h" for="ch" forName="picture3" refType="h" fact="0.3411"/>
          <dgm:constr type="l" for="ch" forName="parent3" refType="w" fact="0.6501"/>
          <dgm:constr type="t" for="ch" forName="parent3" refType="h" fact="0.9525"/>
          <dgm:constr type="w" for="ch" forName="parent3" refType="w" fact="0.3499"/>
          <dgm:constr type="h" for="ch" forName="parent3" refType="h" fact="0.043"/>
        </dgm:constrLst>
      </dgm:if>
      <dgm:if name="Name5" axis="ch" ptType="node" func="cnt" op="equ" val="4">
        <dgm:alg type="composite">
          <dgm:param type="ar" val="0.7603"/>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l" for="ch" forName="picture1" refType="w" fact="0"/>
          <dgm:constr type="t" for="ch" forName="picture1" refType="h" fact="0"/>
          <dgm:constr type="w" for="ch" forName="picture1" refType="w" fact="0.9998"/>
          <dgm:constr type="h" for="ch" forName="picture1" refType="h" fact="0.4692"/>
          <dgm:constr type="l" for="ch" forName="parent1" refType="w" fact="0"/>
          <dgm:constr type="t" for="ch" forName="parent1" refType="h" fact="0.4118"/>
          <dgm:constr type="w" for="ch" forName="parent1" refType="w" fact="0.9998"/>
          <dgm:constr type="h" for="ch" forName="parent1" refType="h" fact="0.0547"/>
          <dgm:constr type="l" for="ch" forName="picture2" refType="w" fact="0"/>
          <dgm:constr type="t" for="ch" forName="picture2" refType="h" fact="0.4839"/>
          <dgm:constr type="w" for="ch" forName="picture2" refType="w" fact="0.631"/>
          <dgm:constr type="h" for="ch" forName="picture2" refType="h" fact="0.2504"/>
          <dgm:constr type="l" for="ch" forName="parent2" refType="w" fact="0"/>
          <dgm:constr type="t" for="ch" forName="parent2" refType="h" fact="0.6999"/>
          <dgm:constr type="w" for="ch" forName="parent2" refType="w" fact="0.631"/>
          <dgm:constr type="h" for="ch" forName="parent2" refType="h" fact="0.0313"/>
          <dgm:constr type="l" for="ch" forName="picture3" refType="w" fact="0.65"/>
          <dgm:constr type="t" for="ch" forName="picture3" refType="h" fact="0.4839"/>
          <dgm:constr type="w" for="ch" forName="picture3" refType="w" fact="0.3498"/>
          <dgm:constr type="h" for="ch" forName="picture3" refType="h" fact="0.2504"/>
          <dgm:constr type="l" for="ch" forName="parent3" refType="w" fact="0.65"/>
          <dgm:constr type="t" for="ch" forName="parent3" refType="h" fact="0.6994"/>
          <dgm:constr type="w" for="ch" forName="parent3" refType="w" fact="0.3498"/>
          <dgm:constr type="h" for="ch" forName="parent3" refType="h" fact="0.0316"/>
          <dgm:constr type="l" for="ch" forName="picture4" refType="w" fact="0"/>
          <dgm:constr type="t" for="ch" forName="picture4" refType="h" fact="0.7496"/>
          <dgm:constr type="w" for="ch" forName="picture4" refType="w" fact="0.3498"/>
          <dgm:constr type="h" for="ch" forName="picture4" refType="h" fact="0.2504"/>
          <dgm:constr type="l" for="ch" forName="parent4" refType="w" fact="0"/>
          <dgm:constr type="t" for="ch" forName="parent4" refType="h" fact="0.9651"/>
          <dgm:constr type="w" for="ch" forName="parent4" refType="w" fact="0.3498"/>
          <dgm:constr type="h" for="ch" forName="parent4" refType="h" fact="0.0316"/>
        </dgm:constrLst>
      </dgm:if>
      <dgm:if name="Name6" axis="ch" ptType="node" func="cnt" op="equ" val="5">
        <dgm:alg type="composite">
          <dgm:param type="ar" val="0.7603"/>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l" for="ch" forName="picture1" refType="w" fact="0"/>
          <dgm:constr type="t" for="ch" forName="picture1" refType="h" fact="0"/>
          <dgm:constr type="w" for="ch" forName="picture1" refType="w" fact="0.9998"/>
          <dgm:constr type="h" for="ch" forName="picture1" refType="h" fact="0.4692"/>
          <dgm:constr type="l" for="ch" forName="parent1" refType="w" fact="0"/>
          <dgm:constr type="t" for="ch" forName="parent1" refType="h" fact="0.4118"/>
          <dgm:constr type="w" for="ch" forName="parent1" refType="w" fact="0.9998"/>
          <dgm:constr type="h" for="ch" forName="parent1" refType="h" fact="0.0547"/>
          <dgm:constr type="l" for="ch" forName="picture2" refType="w" fact="0"/>
          <dgm:constr type="t" for="ch" forName="picture2" refType="h" fact="0.4839"/>
          <dgm:constr type="w" for="ch" forName="picture2" refType="w" fact="0.631"/>
          <dgm:constr type="h" for="ch" forName="picture2" refType="h" fact="0.2504"/>
          <dgm:constr type="l" for="ch" forName="parent2" refType="w" fact="0"/>
          <dgm:constr type="t" for="ch" forName="parent2" refType="h" fact="0.6999"/>
          <dgm:constr type="w" for="ch" forName="parent2" refType="w" fact="0.631"/>
          <dgm:constr type="h" for="ch" forName="parent2" refType="h" fact="0.0313"/>
          <dgm:constr type="l" for="ch" forName="picture3" refType="w" fact="0.65"/>
          <dgm:constr type="t" for="ch" forName="picture3" refType="h" fact="0.4839"/>
          <dgm:constr type="w" for="ch" forName="picture3" refType="w" fact="0.3498"/>
          <dgm:constr type="h" for="ch" forName="picture3" refType="h" fact="0.2504"/>
          <dgm:constr type="l" for="ch" forName="parent3" refType="w" fact="0.65"/>
          <dgm:constr type="t" for="ch" forName="parent3" refType="h" fact="0.6994"/>
          <dgm:constr type="w" for="ch" forName="parent3" refType="w" fact="0.3498"/>
          <dgm:constr type="h" for="ch" forName="parent3" refType="h" fact="0.0316"/>
          <dgm:constr type="l" for="ch" forName="picture4" refType="w" fact="0"/>
          <dgm:constr type="t" for="ch" forName="picture4" refType="h" fact="0.7496"/>
          <dgm:constr type="w" for="ch" forName="picture4" refType="w" fact="0.3498"/>
          <dgm:constr type="h" for="ch" forName="picture4" refType="h" fact="0.2504"/>
          <dgm:constr type="l" for="ch" forName="parent4" refType="w" fact="0"/>
          <dgm:constr type="t" for="ch" forName="parent4" refType="h" fact="0.9651"/>
          <dgm:constr type="w" for="ch" forName="parent4" refType="w" fact="0.3498"/>
          <dgm:constr type="h" for="ch" forName="parent4" refType="h" fact="0.0316"/>
          <dgm:constr type="l" for="ch" forName="picture5" refType="w" fact="0.369"/>
          <dgm:constr type="t" for="ch" forName="picture5" refType="h" fact="0.7496"/>
          <dgm:constr type="w" for="ch" forName="picture5" refType="w" fact="0.631"/>
          <dgm:constr type="h" for="ch" forName="picture5" refType="h" fact="0.2504"/>
          <dgm:constr type="l" for="ch" forName="parent5" refType="w" fact="0.369"/>
          <dgm:constr type="t" for="ch" forName="parent5" refType="h" fact="0.9656"/>
          <dgm:constr type="w" for="ch" forName="parent5" refType="w" fact="0.631"/>
          <dgm:constr type="h" for="ch" forName="parent5" refType="h" fact="0.0313"/>
        </dgm:constrLst>
      </dgm:if>
      <dgm:if name="Name7" axis="ch" ptType="node" func="cnt" op="equ" val="6">
        <dgm:alg type="composite">
          <dgm:param type="ar" val="0.601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l" for="ch" forName="picture1" refType="w" fact="0"/>
          <dgm:constr type="t" for="ch" forName="picture1" refType="h" fact="0"/>
          <dgm:constr type="w" for="ch" forName="picture1" refType="w" fact="0.9992"/>
          <dgm:constr type="h" for="ch" forName="picture1" refType="h" fact="0.3708"/>
          <dgm:constr type="l" for="ch" forName="parent1" refType="w" fact="0"/>
          <dgm:constr type="t" for="ch" forName="parent1" refType="h" fact="0.3254"/>
          <dgm:constr type="w" for="ch" forName="parent1" refType="w" fact="0.9992"/>
          <dgm:constr type="h" for="ch" forName="parent1" refType="h" fact="0.0432"/>
          <dgm:constr type="l" for="ch" forName="picture2" refType="w" fact="0"/>
          <dgm:constr type="t" for="ch" forName="picture2" refType="h" fact="0.3824"/>
          <dgm:constr type="w" for="ch" forName="picture2" refType="w" fact="0.6307"/>
          <dgm:constr type="h" for="ch" forName="picture2" refType="h" fact="0.1979"/>
          <dgm:constr type="l" for="ch" forName="parent2" refType="w" fact="0"/>
          <dgm:constr type="t" for="ch" forName="parent2" refType="h" fact="0.5531"/>
          <dgm:constr type="w" for="ch" forName="parent2" refType="w" fact="0.6307"/>
          <dgm:constr type="h" for="ch" forName="parent2" refType="h" fact="0.0247"/>
          <dgm:constr type="l" for="ch" forName="picture3" refType="w" fact="0.6496"/>
          <dgm:constr type="t" for="ch" forName="picture3" refType="h" fact="0.3824"/>
          <dgm:constr type="w" for="ch" forName="picture3" refType="w" fact="0.3496"/>
          <dgm:constr type="h" for="ch" forName="picture3" refType="h" fact="0.1979"/>
          <dgm:constr type="l" for="ch" forName="parent3" refType="w" fact="0.6496"/>
          <dgm:constr type="t" for="ch" forName="parent3" refType="h" fact="0.5527"/>
          <dgm:constr type="w" for="ch" forName="parent3" refType="w" fact="0.3496"/>
          <dgm:constr type="h" for="ch" forName="parent3" refType="h" fact="0.025"/>
          <dgm:constr type="l" for="ch" forName="picture4" refType="w" fact="0"/>
          <dgm:constr type="t" for="ch" forName="picture4" refType="h" fact="0.5924"/>
          <dgm:constr type="w" for="ch" forName="picture4" refType="w" fact="0.3496"/>
          <dgm:constr type="h" for="ch" forName="picture4" refType="h" fact="0.1979"/>
          <dgm:constr type="l" for="ch" forName="parent4" refType="w" fact="0"/>
          <dgm:constr type="t" for="ch" forName="parent4" refType="h" fact="0.7627"/>
          <dgm:constr type="w" for="ch" forName="parent4" refType="w" fact="0.3496"/>
          <dgm:constr type="h" for="ch" forName="parent4" refType="h" fact="0.025"/>
          <dgm:constr type="l" for="ch" forName="picture5" refType="w" fact="0.3688"/>
          <dgm:constr type="t" for="ch" forName="picture5" refType="h" fact="0.5924"/>
          <dgm:constr type="w" for="ch" forName="picture5" refType="w" fact="0.6307"/>
          <dgm:constr type="h" for="ch" forName="picture5" refType="h" fact="0.1979"/>
          <dgm:constr type="l" for="ch" forName="parent5" refType="w" fact="0.3688"/>
          <dgm:constr type="t" for="ch" forName="parent5" refType="h" fact="0.7631"/>
          <dgm:constr type="w" for="ch" forName="parent5" refType="w" fact="0.6307"/>
          <dgm:constr type="h" for="ch" forName="parent5" refType="h" fact="0.0247"/>
          <dgm:constr type="l" for="ch" forName="picture6" refType="w" fact="0"/>
          <dgm:constr type="t" for="ch" forName="picture6" refType="h" fact="0.8021"/>
          <dgm:constr type="w" for="ch" forName="picture6" refType="w" fact="0.6307"/>
          <dgm:constr type="h" for="ch" forName="picture6" refType="h" fact="0.1979"/>
          <dgm:constr type="l" for="ch" forName="parent6" refType="w" fact="0"/>
          <dgm:constr type="t" for="ch" forName="parent6" refType="h" fact="0.9728"/>
          <dgm:constr type="w" for="ch" forName="parent6" refType="w" fact="0.6307"/>
          <dgm:constr type="h" for="ch" forName="parent6" refType="h" fact="0.0247"/>
        </dgm:constrLst>
      </dgm:if>
      <dgm:if name="Name8" axis="ch" ptType="node" func="cnt" op="equ" val="7">
        <dgm:alg type="composite">
          <dgm:param type="ar" val="0.601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l" for="ch" forName="picture1" refType="w" fact="0"/>
          <dgm:constr type="t" for="ch" forName="picture1" refType="h" fact="0"/>
          <dgm:constr type="w" for="ch" forName="picture1" refType="w" fact="0.9992"/>
          <dgm:constr type="h" for="ch" forName="picture1" refType="h" fact="0.3708"/>
          <dgm:constr type="l" for="ch" forName="parent1" refType="w" fact="0"/>
          <dgm:constr type="t" for="ch" forName="parent1" refType="h" fact="0.3254"/>
          <dgm:constr type="w" for="ch" forName="parent1" refType="w" fact="0.9992"/>
          <dgm:constr type="h" for="ch" forName="parent1" refType="h" fact="0.0432"/>
          <dgm:constr type="l" for="ch" forName="picture2" refType="w" fact="0"/>
          <dgm:constr type="t" for="ch" forName="picture2" refType="h" fact="0.3824"/>
          <dgm:constr type="w" for="ch" forName="picture2" refType="w" fact="0.6307"/>
          <dgm:constr type="h" for="ch" forName="picture2" refType="h" fact="0.1979"/>
          <dgm:constr type="l" for="ch" forName="parent2" refType="w" fact="0"/>
          <dgm:constr type="t" for="ch" forName="parent2" refType="h" fact="0.5531"/>
          <dgm:constr type="w" for="ch" forName="parent2" refType="w" fact="0.6307"/>
          <dgm:constr type="h" for="ch" forName="parent2" refType="h" fact="0.0247"/>
          <dgm:constr type="l" for="ch" forName="picture3" refType="w" fact="0.6496"/>
          <dgm:constr type="t" for="ch" forName="picture3" refType="h" fact="0.3824"/>
          <dgm:constr type="w" for="ch" forName="picture3" refType="w" fact="0.3496"/>
          <dgm:constr type="h" for="ch" forName="picture3" refType="h" fact="0.1979"/>
          <dgm:constr type="l" for="ch" forName="parent3" refType="w" fact="0.6496"/>
          <dgm:constr type="t" for="ch" forName="parent3" refType="h" fact="0.5527"/>
          <dgm:constr type="w" for="ch" forName="parent3" refType="w" fact="0.3496"/>
          <dgm:constr type="h" for="ch" forName="parent3" refType="h" fact="0.025"/>
          <dgm:constr type="l" for="ch" forName="picture4" refType="w" fact="0"/>
          <dgm:constr type="t" for="ch" forName="picture4" refType="h" fact="0.5924"/>
          <dgm:constr type="w" for="ch" forName="picture4" refType="w" fact="0.3496"/>
          <dgm:constr type="h" for="ch" forName="picture4" refType="h" fact="0.1979"/>
          <dgm:constr type="l" for="ch" forName="parent4" refType="w" fact="0"/>
          <dgm:constr type="t" for="ch" forName="parent4" refType="h" fact="0.7627"/>
          <dgm:constr type="w" for="ch" forName="parent4" refType="w" fact="0.3496"/>
          <dgm:constr type="h" for="ch" forName="parent4" refType="h" fact="0.025"/>
          <dgm:constr type="l" for="ch" forName="picture5" refType="w" fact="0.3688"/>
          <dgm:constr type="t" for="ch" forName="picture5" refType="h" fact="0.5924"/>
          <dgm:constr type="w" for="ch" forName="picture5" refType="w" fact="0.6307"/>
          <dgm:constr type="h" for="ch" forName="picture5" refType="h" fact="0.1979"/>
          <dgm:constr type="l" for="ch" forName="parent5" refType="w" fact="0.3688"/>
          <dgm:constr type="t" for="ch" forName="parent5" refType="h" fact="0.7631"/>
          <dgm:constr type="w" for="ch" forName="parent5" refType="w" fact="0.6307"/>
          <dgm:constr type="h" for="ch" forName="parent5" refType="h" fact="0.0247"/>
          <dgm:constr type="l" for="ch" forName="picture6" refType="w" fact="0"/>
          <dgm:constr type="t" for="ch" forName="picture6" refType="h" fact="0.8021"/>
          <dgm:constr type="w" for="ch" forName="picture6" refType="w" fact="0.6307"/>
          <dgm:constr type="h" for="ch" forName="picture6" refType="h" fact="0.1979"/>
          <dgm:constr type="l" for="ch" forName="parent6" refType="w" fact="0"/>
          <dgm:constr type="t" for="ch" forName="parent6" refType="h" fact="0.9728"/>
          <dgm:constr type="w" for="ch" forName="parent6" refType="w" fact="0.6307"/>
          <dgm:constr type="h" for="ch" forName="parent6" refType="h" fact="0.0247"/>
          <dgm:constr type="l" for="ch" forName="picture7" refType="w" fact="0.6504"/>
          <dgm:constr type="t" for="ch" forName="picture7" refType="h" fact="0.8021"/>
          <dgm:constr type="w" for="ch" forName="picture7" refType="w" fact="0.3496"/>
          <dgm:constr type="h" for="ch" forName="picture7" refType="h" fact="0.1979"/>
          <dgm:constr type="l" for="ch" forName="parent7" refType="w" fact="0.6504"/>
          <dgm:constr type="t" for="ch" forName="parent7" refType="h" fact="0.9724"/>
          <dgm:constr type="w" for="ch" forName="parent7" refType="w" fact="0.3496"/>
          <dgm:constr type="h" for="ch" forName="parent7" refType="h" fact="0.025"/>
        </dgm:constrLst>
      </dgm:if>
      <dgm:if name="Name9" axis="ch" ptType="node" func="cnt" op="equ" val="8">
        <dgm:alg type="composite">
          <dgm:param type="ar" val="0.4976"/>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primFontSz" for="des" forName="parent8" refType="primFontSz" refFor="des" refForName="parent2" op="equ"/>
          <dgm:constr type="l" for="ch" forName="picture1" refType="w" fact="0"/>
          <dgm:constr type="t" for="ch" forName="picture1" refType="h" fact="0"/>
          <dgm:constr type="w" for="ch" forName="picture1" refType="w" fact="0.9992"/>
          <dgm:constr type="h" for="ch" forName="picture1" refType="h" fact="0.3069"/>
          <dgm:constr type="l" for="ch" forName="parent1" refType="w" fact="0"/>
          <dgm:constr type="t" for="ch" forName="parent1" refType="h" fact="0.2693"/>
          <dgm:constr type="w" for="ch" forName="parent1" refType="w" fact="0.9992"/>
          <dgm:constr type="h" for="ch" forName="parent1" refType="h" fact="0.0358"/>
          <dgm:constr type="l" for="ch" forName="picture2" refType="w" fact="0"/>
          <dgm:constr type="t" for="ch" forName="picture2" refType="h" fact="0.3165"/>
          <dgm:constr type="w" for="ch" forName="picture2" refType="w" fact="0.6307"/>
          <dgm:constr type="h" for="ch" forName="picture2" refType="h" fact="0.1638"/>
          <dgm:constr type="l" for="ch" forName="parent2" refType="w" fact="0"/>
          <dgm:constr type="t" for="ch" forName="parent2" refType="h" fact="0.4578"/>
          <dgm:constr type="w" for="ch" forName="parent2" refType="w" fact="0.6307"/>
          <dgm:constr type="h" for="ch" forName="parent2" refType="h" fact="0.0205"/>
          <dgm:constr type="l" for="ch" forName="picture3" refType="w" fact="0.6496"/>
          <dgm:constr type="t" for="ch" forName="picture3" refType="h" fact="0.3165"/>
          <dgm:constr type="w" for="ch" forName="picture3" refType="w" fact="0.3496"/>
          <dgm:constr type="h" for="ch" forName="picture3" refType="h" fact="0.1638"/>
          <dgm:constr type="l" for="ch" forName="parent3" refType="w" fact="0.6496"/>
          <dgm:constr type="t" for="ch" forName="parent3" refType="h" fact="0.4575"/>
          <dgm:constr type="w" for="ch" forName="parent3" refType="w" fact="0.3496"/>
          <dgm:constr type="h" for="ch" forName="parent3" refType="h" fact="0.0207"/>
          <dgm:constr type="l" for="ch" forName="picture5" refType="w" fact="0.3688"/>
          <dgm:constr type="t" for="ch" forName="picture5" refType="h" fact="0.4903"/>
          <dgm:constr type="w" for="ch" forName="picture5" refType="w" fact="0.6307"/>
          <dgm:constr type="h" for="ch" forName="picture5" refType="h" fact="0.1638"/>
          <dgm:constr type="l" for="ch" forName="parent5" refType="w" fact="0.3688"/>
          <dgm:constr type="t" for="ch" forName="parent5" refType="h" fact="0.6316"/>
          <dgm:constr type="w" for="ch" forName="parent5" refType="w" fact="0.6307"/>
          <dgm:constr type="h" for="ch" forName="parent5" refType="h" fact="0.0205"/>
          <dgm:constr type="l" for="ch" forName="picture4" refType="w" fact="0"/>
          <dgm:constr type="t" for="ch" forName="picture4" refType="h" fact="0.4903"/>
          <dgm:constr type="w" for="ch" forName="picture4" refType="w" fact="0.3496"/>
          <dgm:constr type="h" for="ch" forName="picture4" refType="h" fact="0.1638"/>
          <dgm:constr type="l" for="ch" forName="parent4" refType="w" fact="0"/>
          <dgm:constr type="t" for="ch" forName="parent4" refType="h" fact="0.6313"/>
          <dgm:constr type="w" for="ch" forName="parent4" refType="w" fact="0.3496"/>
          <dgm:constr type="h" for="ch" forName="parent4" refType="h" fact="0.0207"/>
          <dgm:constr type="l" for="ch" forName="picture6" refType="w" fact="0"/>
          <dgm:constr type="t" for="ch" forName="picture6" refType="h" fact="0.6638"/>
          <dgm:constr type="w" for="ch" forName="picture6" refType="w" fact="0.6307"/>
          <dgm:constr type="h" for="ch" forName="picture6" refType="h" fact="0.1638"/>
          <dgm:constr type="l" for="ch" forName="parent6" refType="w" fact="0"/>
          <dgm:constr type="t" for="ch" forName="parent6" refType="h" fact="0.8051"/>
          <dgm:constr type="w" for="ch" forName="parent6" refType="w" fact="0.6307"/>
          <dgm:constr type="h" for="ch" forName="parent6" refType="h" fact="0.0205"/>
          <dgm:constr type="l" for="ch" forName="picture7" refType="w" fact="0.6504"/>
          <dgm:constr type="t" for="ch" forName="picture7" refType="h" fact="0.6638"/>
          <dgm:constr type="w" for="ch" forName="picture7" refType="w" fact="0.3496"/>
          <dgm:constr type="h" for="ch" forName="picture7" refType="h" fact="0.1638"/>
          <dgm:constr type="l" for="ch" forName="parent7" refType="w" fact="0.6504"/>
          <dgm:constr type="t" for="ch" forName="parent7" refType="h" fact="0.8048"/>
          <dgm:constr type="w" for="ch" forName="parent7" refType="w" fact="0.3496"/>
          <dgm:constr type="h" for="ch" forName="parent7" refType="h" fact="0.0207"/>
          <dgm:constr type="l" for="ch" forName="picture8" refType="w" fact="0"/>
          <dgm:constr type="t" for="ch" forName="picture8" refType="h" fact="0.8362"/>
          <dgm:constr type="w" for="ch" forName="picture8" refType="w" fact="0.3496"/>
          <dgm:constr type="h" for="ch" forName="picture8" refType="h" fact="0.1638"/>
          <dgm:constr type="l" for="ch" forName="parent8" refType="w" fact="0"/>
          <dgm:constr type="t" for="ch" forName="parent8" refType="h" fact="0.9772"/>
          <dgm:constr type="w" for="ch" forName="parent8" refType="w" fact="0.3496"/>
          <dgm:constr type="h" for="ch" forName="parent8" refType="h" fact="0.0207"/>
        </dgm:constrLst>
      </dgm:if>
      <dgm:else name="Name10">
        <dgm:alg type="composite">
          <dgm:param type="ar" val="0.4976"/>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primFontSz" for="des" forName="parent8" refType="primFontSz" refFor="des" refForName="parent2" op="equ"/>
          <dgm:constr type="primFontSz" for="des" forName="parent9" refType="primFontSz" refFor="des" refForName="parent2" op="equ"/>
          <dgm:constr type="l" for="ch" forName="picture1" refType="w" fact="0"/>
          <dgm:constr type="t" for="ch" forName="picture1" refType="h" fact="0"/>
          <dgm:constr type="w" for="ch" forName="picture1" refType="w" fact="0.9992"/>
          <dgm:constr type="h" for="ch" forName="picture1" refType="h" fact="0.3069"/>
          <dgm:constr type="l" for="ch" forName="parent1" refType="w" fact="0"/>
          <dgm:constr type="t" for="ch" forName="parent1" refType="h" fact="0.2693"/>
          <dgm:constr type="w" for="ch" forName="parent1" refType="w" fact="0.9992"/>
          <dgm:constr type="h" for="ch" forName="parent1" refType="h" fact="0.0358"/>
          <dgm:constr type="l" for="ch" forName="picture2" refType="w" fact="0"/>
          <dgm:constr type="t" for="ch" forName="picture2" refType="h" fact="0.3165"/>
          <dgm:constr type="w" for="ch" forName="picture2" refType="w" fact="0.6307"/>
          <dgm:constr type="h" for="ch" forName="picture2" refType="h" fact="0.1638"/>
          <dgm:constr type="l" for="ch" forName="parent2" refType="w" fact="0"/>
          <dgm:constr type="t" for="ch" forName="parent2" refType="h" fact="0.4578"/>
          <dgm:constr type="w" for="ch" forName="parent2" refType="w" fact="0.6307"/>
          <dgm:constr type="h" for="ch" forName="parent2" refType="h" fact="0.0205"/>
          <dgm:constr type="l" for="ch" forName="picture3" refType="w" fact="0.6496"/>
          <dgm:constr type="t" for="ch" forName="picture3" refType="h" fact="0.3165"/>
          <dgm:constr type="w" for="ch" forName="picture3" refType="w" fact="0.3496"/>
          <dgm:constr type="h" for="ch" forName="picture3" refType="h" fact="0.1638"/>
          <dgm:constr type="l" for="ch" forName="parent3" refType="w" fact="0.6496"/>
          <dgm:constr type="t" for="ch" forName="parent3" refType="h" fact="0.4575"/>
          <dgm:constr type="w" for="ch" forName="parent3" refType="w" fact="0.3496"/>
          <dgm:constr type="h" for="ch" forName="parent3" refType="h" fact="0.0207"/>
          <dgm:constr type="l" for="ch" forName="picture5" refType="w" fact="0.3688"/>
          <dgm:constr type="t" for="ch" forName="picture5" refType="h" fact="0.4903"/>
          <dgm:constr type="w" for="ch" forName="picture5" refType="w" fact="0.6307"/>
          <dgm:constr type="h" for="ch" forName="picture5" refType="h" fact="0.1638"/>
          <dgm:constr type="l" for="ch" forName="parent5" refType="w" fact="0.3688"/>
          <dgm:constr type="t" for="ch" forName="parent5" refType="h" fact="0.6316"/>
          <dgm:constr type="w" for="ch" forName="parent5" refType="w" fact="0.6307"/>
          <dgm:constr type="h" for="ch" forName="parent5" refType="h" fact="0.0205"/>
          <dgm:constr type="l" for="ch" forName="picture4" refType="w" fact="0"/>
          <dgm:constr type="t" for="ch" forName="picture4" refType="h" fact="0.4903"/>
          <dgm:constr type="w" for="ch" forName="picture4" refType="w" fact="0.3496"/>
          <dgm:constr type="h" for="ch" forName="picture4" refType="h" fact="0.1638"/>
          <dgm:constr type="l" for="ch" forName="parent4" refType="w" fact="0"/>
          <dgm:constr type="t" for="ch" forName="parent4" refType="h" fact="0.6313"/>
          <dgm:constr type="w" for="ch" forName="parent4" refType="w" fact="0.3496"/>
          <dgm:constr type="h" for="ch" forName="parent4" refType="h" fact="0.0207"/>
          <dgm:constr type="l" for="ch" forName="picture6" refType="w" fact="0"/>
          <dgm:constr type="t" for="ch" forName="picture6" refType="h" fact="0.6638"/>
          <dgm:constr type="w" for="ch" forName="picture6" refType="w" fact="0.6307"/>
          <dgm:constr type="h" for="ch" forName="picture6" refType="h" fact="0.1638"/>
          <dgm:constr type="l" for="ch" forName="parent6" refType="w" fact="0"/>
          <dgm:constr type="t" for="ch" forName="parent6" refType="h" fact="0.8051"/>
          <dgm:constr type="w" for="ch" forName="parent6" refType="w" fact="0.6307"/>
          <dgm:constr type="h" for="ch" forName="parent6" refType="h" fact="0.0205"/>
          <dgm:constr type="l" for="ch" forName="picture7" refType="w" fact="0.6504"/>
          <dgm:constr type="t" for="ch" forName="picture7" refType="h" fact="0.6638"/>
          <dgm:constr type="w" for="ch" forName="picture7" refType="w" fact="0.3496"/>
          <dgm:constr type="h" for="ch" forName="picture7" refType="h" fact="0.1638"/>
          <dgm:constr type="l" for="ch" forName="parent7" refType="w" fact="0.6504"/>
          <dgm:constr type="t" for="ch" forName="parent7" refType="h" fact="0.8048"/>
          <dgm:constr type="w" for="ch" forName="parent7" refType="w" fact="0.3496"/>
          <dgm:constr type="h" for="ch" forName="parent7" refType="h" fact="0.0207"/>
          <dgm:constr type="l" for="ch" forName="picture8" refType="w" fact="0"/>
          <dgm:constr type="t" for="ch" forName="picture8" refType="h" fact="0.8362"/>
          <dgm:constr type="w" for="ch" forName="picture8" refType="w" fact="0.3496"/>
          <dgm:constr type="h" for="ch" forName="picture8" refType="h" fact="0.1638"/>
          <dgm:constr type="l" for="ch" forName="parent8" refType="w" fact="0"/>
          <dgm:constr type="t" for="ch" forName="parent8" refType="h" fact="0.9772"/>
          <dgm:constr type="w" for="ch" forName="parent8" refType="w" fact="0.3496"/>
          <dgm:constr type="h" for="ch" forName="parent8" refType="h" fact="0.0207"/>
          <dgm:constr type="l" for="ch" forName="picture9" refType="w" fact="0.3689"/>
          <dgm:constr type="t" for="ch" forName="picture9" refType="h" fact="0.8362"/>
          <dgm:constr type="w" for="ch" forName="picture9" refType="w" fact="0.6307"/>
          <dgm:constr type="h" for="ch" forName="picture9" refType="h" fact="0.1638"/>
          <dgm:constr type="l" for="ch" forName="parent9" refType="w" fact="0.3689"/>
          <dgm:constr type="t" for="ch" forName="parent9" refType="h" fact="0.9775"/>
          <dgm:constr type="w" for="ch" forName="parent9" refType="w" fact="0.6307"/>
          <dgm:constr type="h" for="ch" forName="parent9" refType="h" fact="0.0205"/>
        </dgm:constrLst>
      </dgm:else>
    </dgm:choose>
    <dgm:forEach name="Name11" axis="ch" ptType="node" cnt="1">
      <dgm:layoutNode name="picture1">
        <dgm:alg type="sp"/>
        <dgm:shape xmlns:r="http://schemas.openxmlformats.org/officeDocument/2006/relationships" r:blip="">
          <dgm:adjLst/>
        </dgm:shape>
        <dgm:presOf/>
        <dgm:forEach name="Name12" ref="pictureWrapper"/>
      </dgm:layoutNode>
      <dgm:layoutNode name="parent1">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3" axis="ch" ptType="node" st="2" cnt="1">
      <dgm:layoutNode name="picture2">
        <dgm:alg type="sp"/>
        <dgm:shape xmlns:r="http://schemas.openxmlformats.org/officeDocument/2006/relationships" r:blip="">
          <dgm:adjLst/>
        </dgm:shape>
        <dgm:presOf/>
        <dgm:forEach name="Name14" ref="pictureWrapper"/>
      </dgm:layoutNode>
      <dgm:layoutNode name="parent2">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5" axis="ch" ptType="node" st="3" cnt="1">
      <dgm:layoutNode name="picture3">
        <dgm:alg type="sp"/>
        <dgm:shape xmlns:r="http://schemas.openxmlformats.org/officeDocument/2006/relationships" r:blip="">
          <dgm:adjLst/>
        </dgm:shape>
        <dgm:presOf/>
        <dgm:forEach name="Name16" ref="pictureWrapper"/>
      </dgm:layoutNode>
      <dgm:layoutNode name="parent3">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7" axis="ch" ptType="node" st="4" cnt="1">
      <dgm:layoutNode name="picture4">
        <dgm:alg type="sp"/>
        <dgm:shape xmlns:r="http://schemas.openxmlformats.org/officeDocument/2006/relationships" r:blip="">
          <dgm:adjLst/>
        </dgm:shape>
        <dgm:presOf/>
        <dgm:forEach name="Name18" ref="pictureWrapper"/>
      </dgm:layoutNode>
      <dgm:layoutNode name="parent4">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9" axis="ch" ptType="node" st="5" cnt="1">
      <dgm:layoutNode name="picture5">
        <dgm:alg type="sp"/>
        <dgm:shape xmlns:r="http://schemas.openxmlformats.org/officeDocument/2006/relationships" r:blip="">
          <dgm:adjLst/>
        </dgm:shape>
        <dgm:presOf/>
        <dgm:forEach name="Name20" ref="pictureWrapper"/>
      </dgm:layoutNode>
      <dgm:layoutNode name="parent5">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1" axis="ch" ptType="node" st="6" cnt="1">
      <dgm:layoutNode name="picture6">
        <dgm:alg type="sp"/>
        <dgm:shape xmlns:r="http://schemas.openxmlformats.org/officeDocument/2006/relationships" r:blip="">
          <dgm:adjLst/>
        </dgm:shape>
        <dgm:presOf/>
        <dgm:forEach name="Name22" ref="pictureWrapper"/>
      </dgm:layoutNode>
      <dgm:layoutNode name="parent6">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3" axis="ch" ptType="node" st="7" cnt="1">
      <dgm:layoutNode name="picture7">
        <dgm:alg type="sp"/>
        <dgm:shape xmlns:r="http://schemas.openxmlformats.org/officeDocument/2006/relationships" r:blip="">
          <dgm:adjLst/>
        </dgm:shape>
        <dgm:presOf/>
        <dgm:forEach name="Name24" ref="pictureWrapper"/>
      </dgm:layoutNode>
      <dgm:layoutNode name="parent7">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5" axis="ch" ptType="node" st="8" cnt="1">
      <dgm:layoutNode name="picture8">
        <dgm:alg type="sp"/>
        <dgm:shape xmlns:r="http://schemas.openxmlformats.org/officeDocument/2006/relationships" r:blip="">
          <dgm:adjLst/>
        </dgm:shape>
        <dgm:presOf/>
        <dgm:forEach name="Name26" ref="pictureWrapper"/>
      </dgm:layoutNode>
      <dgm:layoutNode name="parent8">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7" axis="ch" ptType="node" st="9" cnt="1">
      <dgm:layoutNode name="picture9">
        <dgm:alg type="sp"/>
        <dgm:shape xmlns:r="http://schemas.openxmlformats.org/officeDocument/2006/relationships" r:blip="">
          <dgm:adjLst/>
        </dgm:shape>
        <dgm:presOf/>
        <dgm:forEach name="Name28" ref="pictureWrapper"/>
      </dgm:layoutNode>
      <dgm:layoutNode name="parent9">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wrapper" axis="self" ptType="parTrans">
      <dgm:forEach name="pictureWrapper" axis="self">
        <dgm:layoutNode name="picture" styleLbl="alignImgPlace1">
          <dgm:alg type="sp"/>
          <dgm:shape xmlns:r="http://schemas.openxmlformats.org/officeDocument/2006/relationships" type="rect" r:blip="" blipPhldr="1">
            <dgm:adjLst/>
          </dgm:shape>
          <dgm:presOf/>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ThemePictureAlternatingAccent">
  <dgm:title val="Theme Picture Alternating Accent"/>
  <dgm:desc val="Use to show a group of pictures with the first picture being the largest and on top. Additional Level 1 pictures alternate between squares and rectangles with a limit of nine Level 1 pictures. Works best with small amounts of text. Unused text does not appear, but remains available if you switch layouts."/>
  <dgm:catLst>
    <dgm:cat type="picture" pri="13750"/>
    <dgm:cat type="officeonline" pri="7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9"/>
      <dgm:chPref val="9"/>
    </dgm:varLst>
    <dgm:shape xmlns:r="http://schemas.openxmlformats.org/officeDocument/2006/relationships" r:blip="">
      <dgm:adjLst/>
    </dgm:shape>
    <dgm:choose name="Name1">
      <dgm:if name="Name2" axis="ch" ptType="node" func="cnt" op="equ" val="1">
        <dgm:alg type="composite">
          <dgm:param type="ar" val="1.62"/>
        </dgm:alg>
        <dgm:constrLst>
          <dgm:constr type="primFontSz" for="des" forName="parent1" val="65"/>
          <dgm:constr type="l" for="ch" forName="picture1" refType="w" fact="0"/>
          <dgm:constr type="t" for="ch" forName="picture1" refType="h" fact="0"/>
          <dgm:constr type="w" for="ch" forName="picture1" refType="w"/>
          <dgm:constr type="h" for="ch" forName="picture1" refType="h"/>
          <dgm:constr type="l" for="ch" forName="parent1" refType="w" fact="0"/>
          <dgm:constr type="t" for="ch" forName="parent1" refType="h" fact="0.8776"/>
          <dgm:constr type="w" for="ch" forName="parent1" refType="w"/>
          <dgm:constr type="h" for="ch" forName="parent1" refType="h" fact="0.1166"/>
        </dgm:constrLst>
      </dgm:if>
      <dgm:if name="Name3" axis="ch" ptType="node" func="cnt" op="equ" val="2">
        <dgm:alg type="composite">
          <dgm:param type="ar" val="1.0352"/>
        </dgm:alg>
        <dgm:constrLst>
          <dgm:constr type="primFontSz" for="des" forName="parent1" val="65"/>
          <dgm:constr type="primFontSz" for="des" forName="parent2" val="65"/>
          <dgm:constr type="l" for="ch" forName="picture1" refType="w" fact="0"/>
          <dgm:constr type="t" for="ch" forName="picture1" refType="h" fact="0"/>
          <dgm:constr type="w" for="ch" forName="picture1" refType="w"/>
          <dgm:constr type="h" for="ch" forName="picture1" refType="h" fact="0.639"/>
          <dgm:constr type="l" for="ch" forName="parent1" refType="w" fact="0"/>
          <dgm:constr type="t" for="ch" forName="parent1" refType="h" fact="0.5608"/>
          <dgm:constr type="w" for="ch" forName="parent1" refType="w"/>
          <dgm:constr type="h" for="ch" forName="parent1" refType="h" fact="0.0745"/>
          <dgm:constr type="l" for="ch" forName="picture2" refType="w" fact="0"/>
          <dgm:constr type="t" for="ch" forName="picture2" refType="h" fact="0.6589"/>
          <dgm:constr type="w" for="ch" forName="picture2" refType="w" fact="0.6312"/>
          <dgm:constr type="h" for="ch" forName="picture2" refType="h" fact="0.3411"/>
          <dgm:constr type="l" for="ch" forName="parent2" refType="w" fact="0"/>
          <dgm:constr type="t" for="ch" forName="parent2" refType="h" fact="0.9532"/>
          <dgm:constr type="w" for="ch" forName="parent2" refType="w" fact="0.6312"/>
          <dgm:constr type="h" for="ch" forName="parent2" refType="h" fact="0.0426"/>
        </dgm:constrLst>
      </dgm:if>
      <dgm:if name="Name4" axis="ch" ptType="node" func="cnt" op="equ" val="3">
        <dgm:alg type="composite">
          <dgm:param type="ar" val="1.035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l" for="ch" forName="picture1" refType="w" fact="0"/>
          <dgm:constr type="t" for="ch" forName="picture1" refType="h" fact="0"/>
          <dgm:constr type="w" for="ch" forName="picture1" refType="w"/>
          <dgm:constr type="h" for="ch" forName="picture1" refType="h" fact="0.639"/>
          <dgm:constr type="l" for="ch" forName="parent1" refType="w" fact="0"/>
          <dgm:constr type="t" for="ch" forName="parent1" refType="h" fact="0.5608"/>
          <dgm:constr type="w" for="ch" forName="parent1" refType="w"/>
          <dgm:constr type="h" for="ch" forName="parent1" refType="h" fact="0.0745"/>
          <dgm:constr type="l" for="ch" forName="picture2" refType="w" fact="0"/>
          <dgm:constr type="t" for="ch" forName="picture2" refType="h" fact="0.6589"/>
          <dgm:constr type="w" for="ch" forName="picture2" refType="w" fact="0.6312"/>
          <dgm:constr type="h" for="ch" forName="picture2" refType="h" fact="0.3411"/>
          <dgm:constr type="l" for="ch" forName="parent2" refType="w" fact="0"/>
          <dgm:constr type="t" for="ch" forName="parent2" refType="h" fact="0.9532"/>
          <dgm:constr type="w" for="ch" forName="parent2" refType="w" fact="0.6312"/>
          <dgm:constr type="h" for="ch" forName="parent2" refType="h" fact="0.0426"/>
          <dgm:constr type="l" for="ch" forName="picture3" refType="w" fact="0.6501"/>
          <dgm:constr type="t" for="ch" forName="picture3" refType="h" fact="0.6589"/>
          <dgm:constr type="w" for="ch" forName="picture3" refType="w" fact="0.3499"/>
          <dgm:constr type="h" for="ch" forName="picture3" refType="h" fact="0.3411"/>
          <dgm:constr type="l" for="ch" forName="parent3" refType="w" fact="0.6501"/>
          <dgm:constr type="t" for="ch" forName="parent3" refType="h" fact="0.9525"/>
          <dgm:constr type="w" for="ch" forName="parent3" refType="w" fact="0.3499"/>
          <dgm:constr type="h" for="ch" forName="parent3" refType="h" fact="0.043"/>
        </dgm:constrLst>
      </dgm:if>
      <dgm:if name="Name5" axis="ch" ptType="node" func="cnt" op="equ" val="4">
        <dgm:alg type="composite">
          <dgm:param type="ar" val="0.7603"/>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l" for="ch" forName="picture1" refType="w" fact="0"/>
          <dgm:constr type="t" for="ch" forName="picture1" refType="h" fact="0"/>
          <dgm:constr type="w" for="ch" forName="picture1" refType="w" fact="0.9998"/>
          <dgm:constr type="h" for="ch" forName="picture1" refType="h" fact="0.4692"/>
          <dgm:constr type="l" for="ch" forName="parent1" refType="w" fact="0"/>
          <dgm:constr type="t" for="ch" forName="parent1" refType="h" fact="0.4118"/>
          <dgm:constr type="w" for="ch" forName="parent1" refType="w" fact="0.9998"/>
          <dgm:constr type="h" for="ch" forName="parent1" refType="h" fact="0.0547"/>
          <dgm:constr type="l" for="ch" forName="picture2" refType="w" fact="0"/>
          <dgm:constr type="t" for="ch" forName="picture2" refType="h" fact="0.4839"/>
          <dgm:constr type="w" for="ch" forName="picture2" refType="w" fact="0.631"/>
          <dgm:constr type="h" for="ch" forName="picture2" refType="h" fact="0.2504"/>
          <dgm:constr type="l" for="ch" forName="parent2" refType="w" fact="0"/>
          <dgm:constr type="t" for="ch" forName="parent2" refType="h" fact="0.6999"/>
          <dgm:constr type="w" for="ch" forName="parent2" refType="w" fact="0.631"/>
          <dgm:constr type="h" for="ch" forName="parent2" refType="h" fact="0.0313"/>
          <dgm:constr type="l" for="ch" forName="picture3" refType="w" fact="0.65"/>
          <dgm:constr type="t" for="ch" forName="picture3" refType="h" fact="0.4839"/>
          <dgm:constr type="w" for="ch" forName="picture3" refType="w" fact="0.3498"/>
          <dgm:constr type="h" for="ch" forName="picture3" refType="h" fact="0.2504"/>
          <dgm:constr type="l" for="ch" forName="parent3" refType="w" fact="0.65"/>
          <dgm:constr type="t" for="ch" forName="parent3" refType="h" fact="0.6994"/>
          <dgm:constr type="w" for="ch" forName="parent3" refType="w" fact="0.3498"/>
          <dgm:constr type="h" for="ch" forName="parent3" refType="h" fact="0.0316"/>
          <dgm:constr type="l" for="ch" forName="picture4" refType="w" fact="0"/>
          <dgm:constr type="t" for="ch" forName="picture4" refType="h" fact="0.7496"/>
          <dgm:constr type="w" for="ch" forName="picture4" refType="w" fact="0.3498"/>
          <dgm:constr type="h" for="ch" forName="picture4" refType="h" fact="0.2504"/>
          <dgm:constr type="l" for="ch" forName="parent4" refType="w" fact="0"/>
          <dgm:constr type="t" for="ch" forName="parent4" refType="h" fact="0.9651"/>
          <dgm:constr type="w" for="ch" forName="parent4" refType="w" fact="0.3498"/>
          <dgm:constr type="h" for="ch" forName="parent4" refType="h" fact="0.0316"/>
        </dgm:constrLst>
      </dgm:if>
      <dgm:if name="Name6" axis="ch" ptType="node" func="cnt" op="equ" val="5">
        <dgm:alg type="composite">
          <dgm:param type="ar" val="0.7603"/>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l" for="ch" forName="picture1" refType="w" fact="0"/>
          <dgm:constr type="t" for="ch" forName="picture1" refType="h" fact="0"/>
          <dgm:constr type="w" for="ch" forName="picture1" refType="w" fact="0.9998"/>
          <dgm:constr type="h" for="ch" forName="picture1" refType="h" fact="0.4692"/>
          <dgm:constr type="l" for="ch" forName="parent1" refType="w" fact="0"/>
          <dgm:constr type="t" for="ch" forName="parent1" refType="h" fact="0.4118"/>
          <dgm:constr type="w" for="ch" forName="parent1" refType="w" fact="0.9998"/>
          <dgm:constr type="h" for="ch" forName="parent1" refType="h" fact="0.0547"/>
          <dgm:constr type="l" for="ch" forName="picture2" refType="w" fact="0"/>
          <dgm:constr type="t" for="ch" forName="picture2" refType="h" fact="0.4839"/>
          <dgm:constr type="w" for="ch" forName="picture2" refType="w" fact="0.631"/>
          <dgm:constr type="h" for="ch" forName="picture2" refType="h" fact="0.2504"/>
          <dgm:constr type="l" for="ch" forName="parent2" refType="w" fact="0"/>
          <dgm:constr type="t" for="ch" forName="parent2" refType="h" fact="0.6999"/>
          <dgm:constr type="w" for="ch" forName="parent2" refType="w" fact="0.631"/>
          <dgm:constr type="h" for="ch" forName="parent2" refType="h" fact="0.0313"/>
          <dgm:constr type="l" for="ch" forName="picture3" refType="w" fact="0.65"/>
          <dgm:constr type="t" for="ch" forName="picture3" refType="h" fact="0.4839"/>
          <dgm:constr type="w" for="ch" forName="picture3" refType="w" fact="0.3498"/>
          <dgm:constr type="h" for="ch" forName="picture3" refType="h" fact="0.2504"/>
          <dgm:constr type="l" for="ch" forName="parent3" refType="w" fact="0.65"/>
          <dgm:constr type="t" for="ch" forName="parent3" refType="h" fact="0.6994"/>
          <dgm:constr type="w" for="ch" forName="parent3" refType="w" fact="0.3498"/>
          <dgm:constr type="h" for="ch" forName="parent3" refType="h" fact="0.0316"/>
          <dgm:constr type="l" for="ch" forName="picture4" refType="w" fact="0"/>
          <dgm:constr type="t" for="ch" forName="picture4" refType="h" fact="0.7496"/>
          <dgm:constr type="w" for="ch" forName="picture4" refType="w" fact="0.3498"/>
          <dgm:constr type="h" for="ch" forName="picture4" refType="h" fact="0.2504"/>
          <dgm:constr type="l" for="ch" forName="parent4" refType="w" fact="0"/>
          <dgm:constr type="t" for="ch" forName="parent4" refType="h" fact="0.9651"/>
          <dgm:constr type="w" for="ch" forName="parent4" refType="w" fact="0.3498"/>
          <dgm:constr type="h" for="ch" forName="parent4" refType="h" fact="0.0316"/>
          <dgm:constr type="l" for="ch" forName="picture5" refType="w" fact="0.369"/>
          <dgm:constr type="t" for="ch" forName="picture5" refType="h" fact="0.7496"/>
          <dgm:constr type="w" for="ch" forName="picture5" refType="w" fact="0.631"/>
          <dgm:constr type="h" for="ch" forName="picture5" refType="h" fact="0.2504"/>
          <dgm:constr type="l" for="ch" forName="parent5" refType="w" fact="0.369"/>
          <dgm:constr type="t" for="ch" forName="parent5" refType="h" fact="0.9656"/>
          <dgm:constr type="w" for="ch" forName="parent5" refType="w" fact="0.631"/>
          <dgm:constr type="h" for="ch" forName="parent5" refType="h" fact="0.0313"/>
        </dgm:constrLst>
      </dgm:if>
      <dgm:if name="Name7" axis="ch" ptType="node" func="cnt" op="equ" val="6">
        <dgm:alg type="composite">
          <dgm:param type="ar" val="0.601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l" for="ch" forName="picture1" refType="w" fact="0"/>
          <dgm:constr type="t" for="ch" forName="picture1" refType="h" fact="0"/>
          <dgm:constr type="w" for="ch" forName="picture1" refType="w" fact="0.9992"/>
          <dgm:constr type="h" for="ch" forName="picture1" refType="h" fact="0.3708"/>
          <dgm:constr type="l" for="ch" forName="parent1" refType="w" fact="0"/>
          <dgm:constr type="t" for="ch" forName="parent1" refType="h" fact="0.3254"/>
          <dgm:constr type="w" for="ch" forName="parent1" refType="w" fact="0.9992"/>
          <dgm:constr type="h" for="ch" forName="parent1" refType="h" fact="0.0432"/>
          <dgm:constr type="l" for="ch" forName="picture2" refType="w" fact="0"/>
          <dgm:constr type="t" for="ch" forName="picture2" refType="h" fact="0.3824"/>
          <dgm:constr type="w" for="ch" forName="picture2" refType="w" fact="0.6307"/>
          <dgm:constr type="h" for="ch" forName="picture2" refType="h" fact="0.1979"/>
          <dgm:constr type="l" for="ch" forName="parent2" refType="w" fact="0"/>
          <dgm:constr type="t" for="ch" forName="parent2" refType="h" fact="0.5531"/>
          <dgm:constr type="w" for="ch" forName="parent2" refType="w" fact="0.6307"/>
          <dgm:constr type="h" for="ch" forName="parent2" refType="h" fact="0.0247"/>
          <dgm:constr type="l" for="ch" forName="picture3" refType="w" fact="0.6496"/>
          <dgm:constr type="t" for="ch" forName="picture3" refType="h" fact="0.3824"/>
          <dgm:constr type="w" for="ch" forName="picture3" refType="w" fact="0.3496"/>
          <dgm:constr type="h" for="ch" forName="picture3" refType="h" fact="0.1979"/>
          <dgm:constr type="l" for="ch" forName="parent3" refType="w" fact="0.6496"/>
          <dgm:constr type="t" for="ch" forName="parent3" refType="h" fact="0.5527"/>
          <dgm:constr type="w" for="ch" forName="parent3" refType="w" fact="0.3496"/>
          <dgm:constr type="h" for="ch" forName="parent3" refType="h" fact="0.025"/>
          <dgm:constr type="l" for="ch" forName="picture4" refType="w" fact="0"/>
          <dgm:constr type="t" for="ch" forName="picture4" refType="h" fact="0.5924"/>
          <dgm:constr type="w" for="ch" forName="picture4" refType="w" fact="0.3496"/>
          <dgm:constr type="h" for="ch" forName="picture4" refType="h" fact="0.1979"/>
          <dgm:constr type="l" for="ch" forName="parent4" refType="w" fact="0"/>
          <dgm:constr type="t" for="ch" forName="parent4" refType="h" fact="0.7627"/>
          <dgm:constr type="w" for="ch" forName="parent4" refType="w" fact="0.3496"/>
          <dgm:constr type="h" for="ch" forName="parent4" refType="h" fact="0.025"/>
          <dgm:constr type="l" for="ch" forName="picture5" refType="w" fact="0.3688"/>
          <dgm:constr type="t" for="ch" forName="picture5" refType="h" fact="0.5924"/>
          <dgm:constr type="w" for="ch" forName="picture5" refType="w" fact="0.6307"/>
          <dgm:constr type="h" for="ch" forName="picture5" refType="h" fact="0.1979"/>
          <dgm:constr type="l" for="ch" forName="parent5" refType="w" fact="0.3688"/>
          <dgm:constr type="t" for="ch" forName="parent5" refType="h" fact="0.7631"/>
          <dgm:constr type="w" for="ch" forName="parent5" refType="w" fact="0.6307"/>
          <dgm:constr type="h" for="ch" forName="parent5" refType="h" fact="0.0247"/>
          <dgm:constr type="l" for="ch" forName="picture6" refType="w" fact="0"/>
          <dgm:constr type="t" for="ch" forName="picture6" refType="h" fact="0.8021"/>
          <dgm:constr type="w" for="ch" forName="picture6" refType="w" fact="0.6307"/>
          <dgm:constr type="h" for="ch" forName="picture6" refType="h" fact="0.1979"/>
          <dgm:constr type="l" for="ch" forName="parent6" refType="w" fact="0"/>
          <dgm:constr type="t" for="ch" forName="parent6" refType="h" fact="0.9728"/>
          <dgm:constr type="w" for="ch" forName="parent6" refType="w" fact="0.6307"/>
          <dgm:constr type="h" for="ch" forName="parent6" refType="h" fact="0.0247"/>
        </dgm:constrLst>
      </dgm:if>
      <dgm:if name="Name8" axis="ch" ptType="node" func="cnt" op="equ" val="7">
        <dgm:alg type="composite">
          <dgm:param type="ar" val="0.601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l" for="ch" forName="picture1" refType="w" fact="0"/>
          <dgm:constr type="t" for="ch" forName="picture1" refType="h" fact="0"/>
          <dgm:constr type="w" for="ch" forName="picture1" refType="w" fact="0.9992"/>
          <dgm:constr type="h" for="ch" forName="picture1" refType="h" fact="0.3708"/>
          <dgm:constr type="l" for="ch" forName="parent1" refType="w" fact="0"/>
          <dgm:constr type="t" for="ch" forName="parent1" refType="h" fact="0.3254"/>
          <dgm:constr type="w" for="ch" forName="parent1" refType="w" fact="0.9992"/>
          <dgm:constr type="h" for="ch" forName="parent1" refType="h" fact="0.0432"/>
          <dgm:constr type="l" for="ch" forName="picture2" refType="w" fact="0"/>
          <dgm:constr type="t" for="ch" forName="picture2" refType="h" fact="0.3824"/>
          <dgm:constr type="w" for="ch" forName="picture2" refType="w" fact="0.6307"/>
          <dgm:constr type="h" for="ch" forName="picture2" refType="h" fact="0.1979"/>
          <dgm:constr type="l" for="ch" forName="parent2" refType="w" fact="0"/>
          <dgm:constr type="t" for="ch" forName="parent2" refType="h" fact="0.5531"/>
          <dgm:constr type="w" for="ch" forName="parent2" refType="w" fact="0.6307"/>
          <dgm:constr type="h" for="ch" forName="parent2" refType="h" fact="0.0247"/>
          <dgm:constr type="l" for="ch" forName="picture3" refType="w" fact="0.6496"/>
          <dgm:constr type="t" for="ch" forName="picture3" refType="h" fact="0.3824"/>
          <dgm:constr type="w" for="ch" forName="picture3" refType="w" fact="0.3496"/>
          <dgm:constr type="h" for="ch" forName="picture3" refType="h" fact="0.1979"/>
          <dgm:constr type="l" for="ch" forName="parent3" refType="w" fact="0.6496"/>
          <dgm:constr type="t" for="ch" forName="parent3" refType="h" fact="0.5527"/>
          <dgm:constr type="w" for="ch" forName="parent3" refType="w" fact="0.3496"/>
          <dgm:constr type="h" for="ch" forName="parent3" refType="h" fact="0.025"/>
          <dgm:constr type="l" for="ch" forName="picture4" refType="w" fact="0"/>
          <dgm:constr type="t" for="ch" forName="picture4" refType="h" fact="0.5924"/>
          <dgm:constr type="w" for="ch" forName="picture4" refType="w" fact="0.3496"/>
          <dgm:constr type="h" for="ch" forName="picture4" refType="h" fact="0.1979"/>
          <dgm:constr type="l" for="ch" forName="parent4" refType="w" fact="0"/>
          <dgm:constr type="t" for="ch" forName="parent4" refType="h" fact="0.7627"/>
          <dgm:constr type="w" for="ch" forName="parent4" refType="w" fact="0.3496"/>
          <dgm:constr type="h" for="ch" forName="parent4" refType="h" fact="0.025"/>
          <dgm:constr type="l" for="ch" forName="picture5" refType="w" fact="0.3688"/>
          <dgm:constr type="t" for="ch" forName="picture5" refType="h" fact="0.5924"/>
          <dgm:constr type="w" for="ch" forName="picture5" refType="w" fact="0.6307"/>
          <dgm:constr type="h" for="ch" forName="picture5" refType="h" fact="0.1979"/>
          <dgm:constr type="l" for="ch" forName="parent5" refType="w" fact="0.3688"/>
          <dgm:constr type="t" for="ch" forName="parent5" refType="h" fact="0.7631"/>
          <dgm:constr type="w" for="ch" forName="parent5" refType="w" fact="0.6307"/>
          <dgm:constr type="h" for="ch" forName="parent5" refType="h" fact="0.0247"/>
          <dgm:constr type="l" for="ch" forName="picture6" refType="w" fact="0"/>
          <dgm:constr type="t" for="ch" forName="picture6" refType="h" fact="0.8021"/>
          <dgm:constr type="w" for="ch" forName="picture6" refType="w" fact="0.6307"/>
          <dgm:constr type="h" for="ch" forName="picture6" refType="h" fact="0.1979"/>
          <dgm:constr type="l" for="ch" forName="parent6" refType="w" fact="0"/>
          <dgm:constr type="t" for="ch" forName="parent6" refType="h" fact="0.9728"/>
          <dgm:constr type="w" for="ch" forName="parent6" refType="w" fact="0.6307"/>
          <dgm:constr type="h" for="ch" forName="parent6" refType="h" fact="0.0247"/>
          <dgm:constr type="l" for="ch" forName="picture7" refType="w" fact="0.6504"/>
          <dgm:constr type="t" for="ch" forName="picture7" refType="h" fact="0.8021"/>
          <dgm:constr type="w" for="ch" forName="picture7" refType="w" fact="0.3496"/>
          <dgm:constr type="h" for="ch" forName="picture7" refType="h" fact="0.1979"/>
          <dgm:constr type="l" for="ch" forName="parent7" refType="w" fact="0.6504"/>
          <dgm:constr type="t" for="ch" forName="parent7" refType="h" fact="0.9724"/>
          <dgm:constr type="w" for="ch" forName="parent7" refType="w" fact="0.3496"/>
          <dgm:constr type="h" for="ch" forName="parent7" refType="h" fact="0.025"/>
        </dgm:constrLst>
      </dgm:if>
      <dgm:if name="Name9" axis="ch" ptType="node" func="cnt" op="equ" val="8">
        <dgm:alg type="composite">
          <dgm:param type="ar" val="0.4976"/>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primFontSz" for="des" forName="parent8" refType="primFontSz" refFor="des" refForName="parent2" op="equ"/>
          <dgm:constr type="l" for="ch" forName="picture1" refType="w" fact="0"/>
          <dgm:constr type="t" for="ch" forName="picture1" refType="h" fact="0"/>
          <dgm:constr type="w" for="ch" forName="picture1" refType="w" fact="0.9992"/>
          <dgm:constr type="h" for="ch" forName="picture1" refType="h" fact="0.3069"/>
          <dgm:constr type="l" for="ch" forName="parent1" refType="w" fact="0"/>
          <dgm:constr type="t" for="ch" forName="parent1" refType="h" fact="0.2693"/>
          <dgm:constr type="w" for="ch" forName="parent1" refType="w" fact="0.9992"/>
          <dgm:constr type="h" for="ch" forName="parent1" refType="h" fact="0.0358"/>
          <dgm:constr type="l" for="ch" forName="picture2" refType="w" fact="0"/>
          <dgm:constr type="t" for="ch" forName="picture2" refType="h" fact="0.3165"/>
          <dgm:constr type="w" for="ch" forName="picture2" refType="w" fact="0.6307"/>
          <dgm:constr type="h" for="ch" forName="picture2" refType="h" fact="0.1638"/>
          <dgm:constr type="l" for="ch" forName="parent2" refType="w" fact="0"/>
          <dgm:constr type="t" for="ch" forName="parent2" refType="h" fact="0.4578"/>
          <dgm:constr type="w" for="ch" forName="parent2" refType="w" fact="0.6307"/>
          <dgm:constr type="h" for="ch" forName="parent2" refType="h" fact="0.0205"/>
          <dgm:constr type="l" for="ch" forName="picture3" refType="w" fact="0.6496"/>
          <dgm:constr type="t" for="ch" forName="picture3" refType="h" fact="0.3165"/>
          <dgm:constr type="w" for="ch" forName="picture3" refType="w" fact="0.3496"/>
          <dgm:constr type="h" for="ch" forName="picture3" refType="h" fact="0.1638"/>
          <dgm:constr type="l" for="ch" forName="parent3" refType="w" fact="0.6496"/>
          <dgm:constr type="t" for="ch" forName="parent3" refType="h" fact="0.4575"/>
          <dgm:constr type="w" for="ch" forName="parent3" refType="w" fact="0.3496"/>
          <dgm:constr type="h" for="ch" forName="parent3" refType="h" fact="0.0207"/>
          <dgm:constr type="l" for="ch" forName="picture5" refType="w" fact="0.3688"/>
          <dgm:constr type="t" for="ch" forName="picture5" refType="h" fact="0.4903"/>
          <dgm:constr type="w" for="ch" forName="picture5" refType="w" fact="0.6307"/>
          <dgm:constr type="h" for="ch" forName="picture5" refType="h" fact="0.1638"/>
          <dgm:constr type="l" for="ch" forName="parent5" refType="w" fact="0.3688"/>
          <dgm:constr type="t" for="ch" forName="parent5" refType="h" fact="0.6316"/>
          <dgm:constr type="w" for="ch" forName="parent5" refType="w" fact="0.6307"/>
          <dgm:constr type="h" for="ch" forName="parent5" refType="h" fact="0.0205"/>
          <dgm:constr type="l" for="ch" forName="picture4" refType="w" fact="0"/>
          <dgm:constr type="t" for="ch" forName="picture4" refType="h" fact="0.4903"/>
          <dgm:constr type="w" for="ch" forName="picture4" refType="w" fact="0.3496"/>
          <dgm:constr type="h" for="ch" forName="picture4" refType="h" fact="0.1638"/>
          <dgm:constr type="l" for="ch" forName="parent4" refType="w" fact="0"/>
          <dgm:constr type="t" for="ch" forName="parent4" refType="h" fact="0.6313"/>
          <dgm:constr type="w" for="ch" forName="parent4" refType="w" fact="0.3496"/>
          <dgm:constr type="h" for="ch" forName="parent4" refType="h" fact="0.0207"/>
          <dgm:constr type="l" for="ch" forName="picture6" refType="w" fact="0"/>
          <dgm:constr type="t" for="ch" forName="picture6" refType="h" fact="0.6638"/>
          <dgm:constr type="w" for="ch" forName="picture6" refType="w" fact="0.6307"/>
          <dgm:constr type="h" for="ch" forName="picture6" refType="h" fact="0.1638"/>
          <dgm:constr type="l" for="ch" forName="parent6" refType="w" fact="0"/>
          <dgm:constr type="t" for="ch" forName="parent6" refType="h" fact="0.8051"/>
          <dgm:constr type="w" for="ch" forName="parent6" refType="w" fact="0.6307"/>
          <dgm:constr type="h" for="ch" forName="parent6" refType="h" fact="0.0205"/>
          <dgm:constr type="l" for="ch" forName="picture7" refType="w" fact="0.6504"/>
          <dgm:constr type="t" for="ch" forName="picture7" refType="h" fact="0.6638"/>
          <dgm:constr type="w" for="ch" forName="picture7" refType="w" fact="0.3496"/>
          <dgm:constr type="h" for="ch" forName="picture7" refType="h" fact="0.1638"/>
          <dgm:constr type="l" for="ch" forName="parent7" refType="w" fact="0.6504"/>
          <dgm:constr type="t" for="ch" forName="parent7" refType="h" fact="0.8048"/>
          <dgm:constr type="w" for="ch" forName="parent7" refType="w" fact="0.3496"/>
          <dgm:constr type="h" for="ch" forName="parent7" refType="h" fact="0.0207"/>
          <dgm:constr type="l" for="ch" forName="picture8" refType="w" fact="0"/>
          <dgm:constr type="t" for="ch" forName="picture8" refType="h" fact="0.8362"/>
          <dgm:constr type="w" for="ch" forName="picture8" refType="w" fact="0.3496"/>
          <dgm:constr type="h" for="ch" forName="picture8" refType="h" fact="0.1638"/>
          <dgm:constr type="l" for="ch" forName="parent8" refType="w" fact="0"/>
          <dgm:constr type="t" for="ch" forName="parent8" refType="h" fact="0.9772"/>
          <dgm:constr type="w" for="ch" forName="parent8" refType="w" fact="0.3496"/>
          <dgm:constr type="h" for="ch" forName="parent8" refType="h" fact="0.0207"/>
        </dgm:constrLst>
      </dgm:if>
      <dgm:else name="Name10">
        <dgm:alg type="composite">
          <dgm:param type="ar" val="0.4976"/>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primFontSz" for="des" forName="parent8" refType="primFontSz" refFor="des" refForName="parent2" op="equ"/>
          <dgm:constr type="primFontSz" for="des" forName="parent9" refType="primFontSz" refFor="des" refForName="parent2" op="equ"/>
          <dgm:constr type="l" for="ch" forName="picture1" refType="w" fact="0"/>
          <dgm:constr type="t" for="ch" forName="picture1" refType="h" fact="0"/>
          <dgm:constr type="w" for="ch" forName="picture1" refType="w" fact="0.9992"/>
          <dgm:constr type="h" for="ch" forName="picture1" refType="h" fact="0.3069"/>
          <dgm:constr type="l" for="ch" forName="parent1" refType="w" fact="0"/>
          <dgm:constr type="t" for="ch" forName="parent1" refType="h" fact="0.2693"/>
          <dgm:constr type="w" for="ch" forName="parent1" refType="w" fact="0.9992"/>
          <dgm:constr type="h" for="ch" forName="parent1" refType="h" fact="0.0358"/>
          <dgm:constr type="l" for="ch" forName="picture2" refType="w" fact="0"/>
          <dgm:constr type="t" for="ch" forName="picture2" refType="h" fact="0.3165"/>
          <dgm:constr type="w" for="ch" forName="picture2" refType="w" fact="0.6307"/>
          <dgm:constr type="h" for="ch" forName="picture2" refType="h" fact="0.1638"/>
          <dgm:constr type="l" for="ch" forName="parent2" refType="w" fact="0"/>
          <dgm:constr type="t" for="ch" forName="parent2" refType="h" fact="0.4578"/>
          <dgm:constr type="w" for="ch" forName="parent2" refType="w" fact="0.6307"/>
          <dgm:constr type="h" for="ch" forName="parent2" refType="h" fact="0.0205"/>
          <dgm:constr type="l" for="ch" forName="picture3" refType="w" fact="0.6496"/>
          <dgm:constr type="t" for="ch" forName="picture3" refType="h" fact="0.3165"/>
          <dgm:constr type="w" for="ch" forName="picture3" refType="w" fact="0.3496"/>
          <dgm:constr type="h" for="ch" forName="picture3" refType="h" fact="0.1638"/>
          <dgm:constr type="l" for="ch" forName="parent3" refType="w" fact="0.6496"/>
          <dgm:constr type="t" for="ch" forName="parent3" refType="h" fact="0.4575"/>
          <dgm:constr type="w" for="ch" forName="parent3" refType="w" fact="0.3496"/>
          <dgm:constr type="h" for="ch" forName="parent3" refType="h" fact="0.0207"/>
          <dgm:constr type="l" for="ch" forName="picture5" refType="w" fact="0.3688"/>
          <dgm:constr type="t" for="ch" forName="picture5" refType="h" fact="0.4903"/>
          <dgm:constr type="w" for="ch" forName="picture5" refType="w" fact="0.6307"/>
          <dgm:constr type="h" for="ch" forName="picture5" refType="h" fact="0.1638"/>
          <dgm:constr type="l" for="ch" forName="parent5" refType="w" fact="0.3688"/>
          <dgm:constr type="t" for="ch" forName="parent5" refType="h" fact="0.6316"/>
          <dgm:constr type="w" for="ch" forName="parent5" refType="w" fact="0.6307"/>
          <dgm:constr type="h" for="ch" forName="parent5" refType="h" fact="0.0205"/>
          <dgm:constr type="l" for="ch" forName="picture4" refType="w" fact="0"/>
          <dgm:constr type="t" for="ch" forName="picture4" refType="h" fact="0.4903"/>
          <dgm:constr type="w" for="ch" forName="picture4" refType="w" fact="0.3496"/>
          <dgm:constr type="h" for="ch" forName="picture4" refType="h" fact="0.1638"/>
          <dgm:constr type="l" for="ch" forName="parent4" refType="w" fact="0"/>
          <dgm:constr type="t" for="ch" forName="parent4" refType="h" fact="0.6313"/>
          <dgm:constr type="w" for="ch" forName="parent4" refType="w" fact="0.3496"/>
          <dgm:constr type="h" for="ch" forName="parent4" refType="h" fact="0.0207"/>
          <dgm:constr type="l" for="ch" forName="picture6" refType="w" fact="0"/>
          <dgm:constr type="t" for="ch" forName="picture6" refType="h" fact="0.6638"/>
          <dgm:constr type="w" for="ch" forName="picture6" refType="w" fact="0.6307"/>
          <dgm:constr type="h" for="ch" forName="picture6" refType="h" fact="0.1638"/>
          <dgm:constr type="l" for="ch" forName="parent6" refType="w" fact="0"/>
          <dgm:constr type="t" for="ch" forName="parent6" refType="h" fact="0.8051"/>
          <dgm:constr type="w" for="ch" forName="parent6" refType="w" fact="0.6307"/>
          <dgm:constr type="h" for="ch" forName="parent6" refType="h" fact="0.0205"/>
          <dgm:constr type="l" for="ch" forName="picture7" refType="w" fact="0.6504"/>
          <dgm:constr type="t" for="ch" forName="picture7" refType="h" fact="0.6638"/>
          <dgm:constr type="w" for="ch" forName="picture7" refType="w" fact="0.3496"/>
          <dgm:constr type="h" for="ch" forName="picture7" refType="h" fact="0.1638"/>
          <dgm:constr type="l" for="ch" forName="parent7" refType="w" fact="0.6504"/>
          <dgm:constr type="t" for="ch" forName="parent7" refType="h" fact="0.8048"/>
          <dgm:constr type="w" for="ch" forName="parent7" refType="w" fact="0.3496"/>
          <dgm:constr type="h" for="ch" forName="parent7" refType="h" fact="0.0207"/>
          <dgm:constr type="l" for="ch" forName="picture8" refType="w" fact="0"/>
          <dgm:constr type="t" for="ch" forName="picture8" refType="h" fact="0.8362"/>
          <dgm:constr type="w" for="ch" forName="picture8" refType="w" fact="0.3496"/>
          <dgm:constr type="h" for="ch" forName="picture8" refType="h" fact="0.1638"/>
          <dgm:constr type="l" for="ch" forName="parent8" refType="w" fact="0"/>
          <dgm:constr type="t" for="ch" forName="parent8" refType="h" fact="0.9772"/>
          <dgm:constr type="w" for="ch" forName="parent8" refType="w" fact="0.3496"/>
          <dgm:constr type="h" for="ch" forName="parent8" refType="h" fact="0.0207"/>
          <dgm:constr type="l" for="ch" forName="picture9" refType="w" fact="0.3689"/>
          <dgm:constr type="t" for="ch" forName="picture9" refType="h" fact="0.8362"/>
          <dgm:constr type="w" for="ch" forName="picture9" refType="w" fact="0.6307"/>
          <dgm:constr type="h" for="ch" forName="picture9" refType="h" fact="0.1638"/>
          <dgm:constr type="l" for="ch" forName="parent9" refType="w" fact="0.3689"/>
          <dgm:constr type="t" for="ch" forName="parent9" refType="h" fact="0.9775"/>
          <dgm:constr type="w" for="ch" forName="parent9" refType="w" fact="0.6307"/>
          <dgm:constr type="h" for="ch" forName="parent9" refType="h" fact="0.0205"/>
        </dgm:constrLst>
      </dgm:else>
    </dgm:choose>
    <dgm:forEach name="Name11" axis="ch" ptType="node" cnt="1">
      <dgm:layoutNode name="picture1">
        <dgm:alg type="sp"/>
        <dgm:shape xmlns:r="http://schemas.openxmlformats.org/officeDocument/2006/relationships" r:blip="">
          <dgm:adjLst/>
        </dgm:shape>
        <dgm:presOf/>
        <dgm:forEach name="Name12" ref="pictureWrapper"/>
      </dgm:layoutNode>
      <dgm:layoutNode name="parent1">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3" axis="ch" ptType="node" st="2" cnt="1">
      <dgm:layoutNode name="picture2">
        <dgm:alg type="sp"/>
        <dgm:shape xmlns:r="http://schemas.openxmlformats.org/officeDocument/2006/relationships" r:blip="">
          <dgm:adjLst/>
        </dgm:shape>
        <dgm:presOf/>
        <dgm:forEach name="Name14" ref="pictureWrapper"/>
      </dgm:layoutNode>
      <dgm:layoutNode name="parent2">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5" axis="ch" ptType="node" st="3" cnt="1">
      <dgm:layoutNode name="picture3">
        <dgm:alg type="sp"/>
        <dgm:shape xmlns:r="http://schemas.openxmlformats.org/officeDocument/2006/relationships" r:blip="">
          <dgm:adjLst/>
        </dgm:shape>
        <dgm:presOf/>
        <dgm:forEach name="Name16" ref="pictureWrapper"/>
      </dgm:layoutNode>
      <dgm:layoutNode name="parent3">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7" axis="ch" ptType="node" st="4" cnt="1">
      <dgm:layoutNode name="picture4">
        <dgm:alg type="sp"/>
        <dgm:shape xmlns:r="http://schemas.openxmlformats.org/officeDocument/2006/relationships" r:blip="">
          <dgm:adjLst/>
        </dgm:shape>
        <dgm:presOf/>
        <dgm:forEach name="Name18" ref="pictureWrapper"/>
      </dgm:layoutNode>
      <dgm:layoutNode name="parent4">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9" axis="ch" ptType="node" st="5" cnt="1">
      <dgm:layoutNode name="picture5">
        <dgm:alg type="sp"/>
        <dgm:shape xmlns:r="http://schemas.openxmlformats.org/officeDocument/2006/relationships" r:blip="">
          <dgm:adjLst/>
        </dgm:shape>
        <dgm:presOf/>
        <dgm:forEach name="Name20" ref="pictureWrapper"/>
      </dgm:layoutNode>
      <dgm:layoutNode name="parent5">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1" axis="ch" ptType="node" st="6" cnt="1">
      <dgm:layoutNode name="picture6">
        <dgm:alg type="sp"/>
        <dgm:shape xmlns:r="http://schemas.openxmlformats.org/officeDocument/2006/relationships" r:blip="">
          <dgm:adjLst/>
        </dgm:shape>
        <dgm:presOf/>
        <dgm:forEach name="Name22" ref="pictureWrapper"/>
      </dgm:layoutNode>
      <dgm:layoutNode name="parent6">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3" axis="ch" ptType="node" st="7" cnt="1">
      <dgm:layoutNode name="picture7">
        <dgm:alg type="sp"/>
        <dgm:shape xmlns:r="http://schemas.openxmlformats.org/officeDocument/2006/relationships" r:blip="">
          <dgm:adjLst/>
        </dgm:shape>
        <dgm:presOf/>
        <dgm:forEach name="Name24" ref="pictureWrapper"/>
      </dgm:layoutNode>
      <dgm:layoutNode name="parent7">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5" axis="ch" ptType="node" st="8" cnt="1">
      <dgm:layoutNode name="picture8">
        <dgm:alg type="sp"/>
        <dgm:shape xmlns:r="http://schemas.openxmlformats.org/officeDocument/2006/relationships" r:blip="">
          <dgm:adjLst/>
        </dgm:shape>
        <dgm:presOf/>
        <dgm:forEach name="Name26" ref="pictureWrapper"/>
      </dgm:layoutNode>
      <dgm:layoutNode name="parent8">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7" axis="ch" ptType="node" st="9" cnt="1">
      <dgm:layoutNode name="picture9">
        <dgm:alg type="sp"/>
        <dgm:shape xmlns:r="http://schemas.openxmlformats.org/officeDocument/2006/relationships" r:blip="">
          <dgm:adjLst/>
        </dgm:shape>
        <dgm:presOf/>
        <dgm:forEach name="Name28" ref="pictureWrapper"/>
      </dgm:layoutNode>
      <dgm:layoutNode name="parent9">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wrapper" axis="self" ptType="parTrans">
      <dgm:forEach name="pictureWrapper" axis="self">
        <dgm:layoutNode name="picture" styleLbl="alignImgPlace1">
          <dgm:alg type="sp"/>
          <dgm:shape xmlns:r="http://schemas.openxmlformats.org/officeDocument/2006/relationships" type="rect" r:blip="" blipPhldr="1">
            <dgm:adjLst/>
          </dgm:shape>
          <dgm:presOf/>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ThemePictureAlternatingAccent">
  <dgm:title val="Theme Picture Alternating Accent"/>
  <dgm:desc val="Use to show a group of pictures with the first picture being the largest and on top. Additional Level 1 pictures alternate between squares and rectangles with a limit of nine Level 1 pictures. Works best with small amounts of text. Unused text does not appear, but remains available if you switch layouts."/>
  <dgm:catLst>
    <dgm:cat type="picture" pri="13750"/>
    <dgm:cat type="officeonline" pri="7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9"/>
      <dgm:chPref val="9"/>
    </dgm:varLst>
    <dgm:shape xmlns:r="http://schemas.openxmlformats.org/officeDocument/2006/relationships" r:blip="">
      <dgm:adjLst/>
    </dgm:shape>
    <dgm:choose name="Name1">
      <dgm:if name="Name2" axis="ch" ptType="node" func="cnt" op="equ" val="1">
        <dgm:alg type="composite">
          <dgm:param type="ar" val="1.62"/>
        </dgm:alg>
        <dgm:constrLst>
          <dgm:constr type="primFontSz" for="des" forName="parent1" val="65"/>
          <dgm:constr type="l" for="ch" forName="picture1" refType="w" fact="0"/>
          <dgm:constr type="t" for="ch" forName="picture1" refType="h" fact="0"/>
          <dgm:constr type="w" for="ch" forName="picture1" refType="w"/>
          <dgm:constr type="h" for="ch" forName="picture1" refType="h"/>
          <dgm:constr type="l" for="ch" forName="parent1" refType="w" fact="0"/>
          <dgm:constr type="t" for="ch" forName="parent1" refType="h" fact="0.8776"/>
          <dgm:constr type="w" for="ch" forName="parent1" refType="w"/>
          <dgm:constr type="h" for="ch" forName="parent1" refType="h" fact="0.1166"/>
        </dgm:constrLst>
      </dgm:if>
      <dgm:if name="Name3" axis="ch" ptType="node" func="cnt" op="equ" val="2">
        <dgm:alg type="composite">
          <dgm:param type="ar" val="1.0352"/>
        </dgm:alg>
        <dgm:constrLst>
          <dgm:constr type="primFontSz" for="des" forName="parent1" val="65"/>
          <dgm:constr type="primFontSz" for="des" forName="parent2" val="65"/>
          <dgm:constr type="l" for="ch" forName="picture1" refType="w" fact="0"/>
          <dgm:constr type="t" for="ch" forName="picture1" refType="h" fact="0"/>
          <dgm:constr type="w" for="ch" forName="picture1" refType="w"/>
          <dgm:constr type="h" for="ch" forName="picture1" refType="h" fact="0.639"/>
          <dgm:constr type="l" for="ch" forName="parent1" refType="w" fact="0"/>
          <dgm:constr type="t" for="ch" forName="parent1" refType="h" fact="0.5608"/>
          <dgm:constr type="w" for="ch" forName="parent1" refType="w"/>
          <dgm:constr type="h" for="ch" forName="parent1" refType="h" fact="0.0745"/>
          <dgm:constr type="l" for="ch" forName="picture2" refType="w" fact="0"/>
          <dgm:constr type="t" for="ch" forName="picture2" refType="h" fact="0.6589"/>
          <dgm:constr type="w" for="ch" forName="picture2" refType="w" fact="0.6312"/>
          <dgm:constr type="h" for="ch" forName="picture2" refType="h" fact="0.3411"/>
          <dgm:constr type="l" for="ch" forName="parent2" refType="w" fact="0"/>
          <dgm:constr type="t" for="ch" forName="parent2" refType="h" fact="0.9532"/>
          <dgm:constr type="w" for="ch" forName="parent2" refType="w" fact="0.6312"/>
          <dgm:constr type="h" for="ch" forName="parent2" refType="h" fact="0.0426"/>
        </dgm:constrLst>
      </dgm:if>
      <dgm:if name="Name4" axis="ch" ptType="node" func="cnt" op="equ" val="3">
        <dgm:alg type="composite">
          <dgm:param type="ar" val="1.035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l" for="ch" forName="picture1" refType="w" fact="0"/>
          <dgm:constr type="t" for="ch" forName="picture1" refType="h" fact="0"/>
          <dgm:constr type="w" for="ch" forName="picture1" refType="w"/>
          <dgm:constr type="h" for="ch" forName="picture1" refType="h" fact="0.639"/>
          <dgm:constr type="l" for="ch" forName="parent1" refType="w" fact="0"/>
          <dgm:constr type="t" for="ch" forName="parent1" refType="h" fact="0.5608"/>
          <dgm:constr type="w" for="ch" forName="parent1" refType="w"/>
          <dgm:constr type="h" for="ch" forName="parent1" refType="h" fact="0.0745"/>
          <dgm:constr type="l" for="ch" forName="picture2" refType="w" fact="0"/>
          <dgm:constr type="t" for="ch" forName="picture2" refType="h" fact="0.6589"/>
          <dgm:constr type="w" for="ch" forName="picture2" refType="w" fact="0.6312"/>
          <dgm:constr type="h" for="ch" forName="picture2" refType="h" fact="0.3411"/>
          <dgm:constr type="l" for="ch" forName="parent2" refType="w" fact="0"/>
          <dgm:constr type="t" for="ch" forName="parent2" refType="h" fact="0.9532"/>
          <dgm:constr type="w" for="ch" forName="parent2" refType="w" fact="0.6312"/>
          <dgm:constr type="h" for="ch" forName="parent2" refType="h" fact="0.0426"/>
          <dgm:constr type="l" for="ch" forName="picture3" refType="w" fact="0.6501"/>
          <dgm:constr type="t" for="ch" forName="picture3" refType="h" fact="0.6589"/>
          <dgm:constr type="w" for="ch" forName="picture3" refType="w" fact="0.3499"/>
          <dgm:constr type="h" for="ch" forName="picture3" refType="h" fact="0.3411"/>
          <dgm:constr type="l" for="ch" forName="parent3" refType="w" fact="0.6501"/>
          <dgm:constr type="t" for="ch" forName="parent3" refType="h" fact="0.9525"/>
          <dgm:constr type="w" for="ch" forName="parent3" refType="w" fact="0.3499"/>
          <dgm:constr type="h" for="ch" forName="parent3" refType="h" fact="0.043"/>
        </dgm:constrLst>
      </dgm:if>
      <dgm:if name="Name5" axis="ch" ptType="node" func="cnt" op="equ" val="4">
        <dgm:alg type="composite">
          <dgm:param type="ar" val="0.7603"/>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l" for="ch" forName="picture1" refType="w" fact="0"/>
          <dgm:constr type="t" for="ch" forName="picture1" refType="h" fact="0"/>
          <dgm:constr type="w" for="ch" forName="picture1" refType="w" fact="0.9998"/>
          <dgm:constr type="h" for="ch" forName="picture1" refType="h" fact="0.4692"/>
          <dgm:constr type="l" for="ch" forName="parent1" refType="w" fact="0"/>
          <dgm:constr type="t" for="ch" forName="parent1" refType="h" fact="0.4118"/>
          <dgm:constr type="w" for="ch" forName="parent1" refType="w" fact="0.9998"/>
          <dgm:constr type="h" for="ch" forName="parent1" refType="h" fact="0.0547"/>
          <dgm:constr type="l" for="ch" forName="picture2" refType="w" fact="0"/>
          <dgm:constr type="t" for="ch" forName="picture2" refType="h" fact="0.4839"/>
          <dgm:constr type="w" for="ch" forName="picture2" refType="w" fact="0.631"/>
          <dgm:constr type="h" for="ch" forName="picture2" refType="h" fact="0.2504"/>
          <dgm:constr type="l" for="ch" forName="parent2" refType="w" fact="0"/>
          <dgm:constr type="t" for="ch" forName="parent2" refType="h" fact="0.6999"/>
          <dgm:constr type="w" for="ch" forName="parent2" refType="w" fact="0.631"/>
          <dgm:constr type="h" for="ch" forName="parent2" refType="h" fact="0.0313"/>
          <dgm:constr type="l" for="ch" forName="picture3" refType="w" fact="0.65"/>
          <dgm:constr type="t" for="ch" forName="picture3" refType="h" fact="0.4839"/>
          <dgm:constr type="w" for="ch" forName="picture3" refType="w" fact="0.3498"/>
          <dgm:constr type="h" for="ch" forName="picture3" refType="h" fact="0.2504"/>
          <dgm:constr type="l" for="ch" forName="parent3" refType="w" fact="0.65"/>
          <dgm:constr type="t" for="ch" forName="parent3" refType="h" fact="0.6994"/>
          <dgm:constr type="w" for="ch" forName="parent3" refType="w" fact="0.3498"/>
          <dgm:constr type="h" for="ch" forName="parent3" refType="h" fact="0.0316"/>
          <dgm:constr type="l" for="ch" forName="picture4" refType="w" fact="0"/>
          <dgm:constr type="t" for="ch" forName="picture4" refType="h" fact="0.7496"/>
          <dgm:constr type="w" for="ch" forName="picture4" refType="w" fact="0.3498"/>
          <dgm:constr type="h" for="ch" forName="picture4" refType="h" fact="0.2504"/>
          <dgm:constr type="l" for="ch" forName="parent4" refType="w" fact="0"/>
          <dgm:constr type="t" for="ch" forName="parent4" refType="h" fact="0.9651"/>
          <dgm:constr type="w" for="ch" forName="parent4" refType="w" fact="0.3498"/>
          <dgm:constr type="h" for="ch" forName="parent4" refType="h" fact="0.0316"/>
        </dgm:constrLst>
      </dgm:if>
      <dgm:if name="Name6" axis="ch" ptType="node" func="cnt" op="equ" val="5">
        <dgm:alg type="composite">
          <dgm:param type="ar" val="0.7603"/>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l" for="ch" forName="picture1" refType="w" fact="0"/>
          <dgm:constr type="t" for="ch" forName="picture1" refType="h" fact="0"/>
          <dgm:constr type="w" for="ch" forName="picture1" refType="w" fact="0.9998"/>
          <dgm:constr type="h" for="ch" forName="picture1" refType="h" fact="0.4692"/>
          <dgm:constr type="l" for="ch" forName="parent1" refType="w" fact="0"/>
          <dgm:constr type="t" for="ch" forName="parent1" refType="h" fact="0.4118"/>
          <dgm:constr type="w" for="ch" forName="parent1" refType="w" fact="0.9998"/>
          <dgm:constr type="h" for="ch" forName="parent1" refType="h" fact="0.0547"/>
          <dgm:constr type="l" for="ch" forName="picture2" refType="w" fact="0"/>
          <dgm:constr type="t" for="ch" forName="picture2" refType="h" fact="0.4839"/>
          <dgm:constr type="w" for="ch" forName="picture2" refType="w" fact="0.631"/>
          <dgm:constr type="h" for="ch" forName="picture2" refType="h" fact="0.2504"/>
          <dgm:constr type="l" for="ch" forName="parent2" refType="w" fact="0"/>
          <dgm:constr type="t" for="ch" forName="parent2" refType="h" fact="0.6999"/>
          <dgm:constr type="w" for="ch" forName="parent2" refType="w" fact="0.631"/>
          <dgm:constr type="h" for="ch" forName="parent2" refType="h" fact="0.0313"/>
          <dgm:constr type="l" for="ch" forName="picture3" refType="w" fact="0.65"/>
          <dgm:constr type="t" for="ch" forName="picture3" refType="h" fact="0.4839"/>
          <dgm:constr type="w" for="ch" forName="picture3" refType="w" fact="0.3498"/>
          <dgm:constr type="h" for="ch" forName="picture3" refType="h" fact="0.2504"/>
          <dgm:constr type="l" for="ch" forName="parent3" refType="w" fact="0.65"/>
          <dgm:constr type="t" for="ch" forName="parent3" refType="h" fact="0.6994"/>
          <dgm:constr type="w" for="ch" forName="parent3" refType="w" fact="0.3498"/>
          <dgm:constr type="h" for="ch" forName="parent3" refType="h" fact="0.0316"/>
          <dgm:constr type="l" for="ch" forName="picture4" refType="w" fact="0"/>
          <dgm:constr type="t" for="ch" forName="picture4" refType="h" fact="0.7496"/>
          <dgm:constr type="w" for="ch" forName="picture4" refType="w" fact="0.3498"/>
          <dgm:constr type="h" for="ch" forName="picture4" refType="h" fact="0.2504"/>
          <dgm:constr type="l" for="ch" forName="parent4" refType="w" fact="0"/>
          <dgm:constr type="t" for="ch" forName="parent4" refType="h" fact="0.9651"/>
          <dgm:constr type="w" for="ch" forName="parent4" refType="w" fact="0.3498"/>
          <dgm:constr type="h" for="ch" forName="parent4" refType="h" fact="0.0316"/>
          <dgm:constr type="l" for="ch" forName="picture5" refType="w" fact="0.369"/>
          <dgm:constr type="t" for="ch" forName="picture5" refType="h" fact="0.7496"/>
          <dgm:constr type="w" for="ch" forName="picture5" refType="w" fact="0.631"/>
          <dgm:constr type="h" for="ch" forName="picture5" refType="h" fact="0.2504"/>
          <dgm:constr type="l" for="ch" forName="parent5" refType="w" fact="0.369"/>
          <dgm:constr type="t" for="ch" forName="parent5" refType="h" fact="0.9656"/>
          <dgm:constr type="w" for="ch" forName="parent5" refType="w" fact="0.631"/>
          <dgm:constr type="h" for="ch" forName="parent5" refType="h" fact="0.0313"/>
        </dgm:constrLst>
      </dgm:if>
      <dgm:if name="Name7" axis="ch" ptType="node" func="cnt" op="equ" val="6">
        <dgm:alg type="composite">
          <dgm:param type="ar" val="0.601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l" for="ch" forName="picture1" refType="w" fact="0"/>
          <dgm:constr type="t" for="ch" forName="picture1" refType="h" fact="0"/>
          <dgm:constr type="w" for="ch" forName="picture1" refType="w" fact="0.9992"/>
          <dgm:constr type="h" for="ch" forName="picture1" refType="h" fact="0.3708"/>
          <dgm:constr type="l" for="ch" forName="parent1" refType="w" fact="0"/>
          <dgm:constr type="t" for="ch" forName="parent1" refType="h" fact="0.3254"/>
          <dgm:constr type="w" for="ch" forName="parent1" refType="w" fact="0.9992"/>
          <dgm:constr type="h" for="ch" forName="parent1" refType="h" fact="0.0432"/>
          <dgm:constr type="l" for="ch" forName="picture2" refType="w" fact="0"/>
          <dgm:constr type="t" for="ch" forName="picture2" refType="h" fact="0.3824"/>
          <dgm:constr type="w" for="ch" forName="picture2" refType="w" fact="0.6307"/>
          <dgm:constr type="h" for="ch" forName="picture2" refType="h" fact="0.1979"/>
          <dgm:constr type="l" for="ch" forName="parent2" refType="w" fact="0"/>
          <dgm:constr type="t" for="ch" forName="parent2" refType="h" fact="0.5531"/>
          <dgm:constr type="w" for="ch" forName="parent2" refType="w" fact="0.6307"/>
          <dgm:constr type="h" for="ch" forName="parent2" refType="h" fact="0.0247"/>
          <dgm:constr type="l" for="ch" forName="picture3" refType="w" fact="0.6496"/>
          <dgm:constr type="t" for="ch" forName="picture3" refType="h" fact="0.3824"/>
          <dgm:constr type="w" for="ch" forName="picture3" refType="w" fact="0.3496"/>
          <dgm:constr type="h" for="ch" forName="picture3" refType="h" fact="0.1979"/>
          <dgm:constr type="l" for="ch" forName="parent3" refType="w" fact="0.6496"/>
          <dgm:constr type="t" for="ch" forName="parent3" refType="h" fact="0.5527"/>
          <dgm:constr type="w" for="ch" forName="parent3" refType="w" fact="0.3496"/>
          <dgm:constr type="h" for="ch" forName="parent3" refType="h" fact="0.025"/>
          <dgm:constr type="l" for="ch" forName="picture4" refType="w" fact="0"/>
          <dgm:constr type="t" for="ch" forName="picture4" refType="h" fact="0.5924"/>
          <dgm:constr type="w" for="ch" forName="picture4" refType="w" fact="0.3496"/>
          <dgm:constr type="h" for="ch" forName="picture4" refType="h" fact="0.1979"/>
          <dgm:constr type="l" for="ch" forName="parent4" refType="w" fact="0"/>
          <dgm:constr type="t" for="ch" forName="parent4" refType="h" fact="0.7627"/>
          <dgm:constr type="w" for="ch" forName="parent4" refType="w" fact="0.3496"/>
          <dgm:constr type="h" for="ch" forName="parent4" refType="h" fact="0.025"/>
          <dgm:constr type="l" for="ch" forName="picture5" refType="w" fact="0.3688"/>
          <dgm:constr type="t" for="ch" forName="picture5" refType="h" fact="0.5924"/>
          <dgm:constr type="w" for="ch" forName="picture5" refType="w" fact="0.6307"/>
          <dgm:constr type="h" for="ch" forName="picture5" refType="h" fact="0.1979"/>
          <dgm:constr type="l" for="ch" forName="parent5" refType="w" fact="0.3688"/>
          <dgm:constr type="t" for="ch" forName="parent5" refType="h" fact="0.7631"/>
          <dgm:constr type="w" for="ch" forName="parent5" refType="w" fact="0.6307"/>
          <dgm:constr type="h" for="ch" forName="parent5" refType="h" fact="0.0247"/>
          <dgm:constr type="l" for="ch" forName="picture6" refType="w" fact="0"/>
          <dgm:constr type="t" for="ch" forName="picture6" refType="h" fact="0.8021"/>
          <dgm:constr type="w" for="ch" forName="picture6" refType="w" fact="0.6307"/>
          <dgm:constr type="h" for="ch" forName="picture6" refType="h" fact="0.1979"/>
          <dgm:constr type="l" for="ch" forName="parent6" refType="w" fact="0"/>
          <dgm:constr type="t" for="ch" forName="parent6" refType="h" fact="0.9728"/>
          <dgm:constr type="w" for="ch" forName="parent6" refType="w" fact="0.6307"/>
          <dgm:constr type="h" for="ch" forName="parent6" refType="h" fact="0.0247"/>
        </dgm:constrLst>
      </dgm:if>
      <dgm:if name="Name8" axis="ch" ptType="node" func="cnt" op="equ" val="7">
        <dgm:alg type="composite">
          <dgm:param type="ar" val="0.601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l" for="ch" forName="picture1" refType="w" fact="0"/>
          <dgm:constr type="t" for="ch" forName="picture1" refType="h" fact="0"/>
          <dgm:constr type="w" for="ch" forName="picture1" refType="w" fact="0.9992"/>
          <dgm:constr type="h" for="ch" forName="picture1" refType="h" fact="0.3708"/>
          <dgm:constr type="l" for="ch" forName="parent1" refType="w" fact="0"/>
          <dgm:constr type="t" for="ch" forName="parent1" refType="h" fact="0.3254"/>
          <dgm:constr type="w" for="ch" forName="parent1" refType="w" fact="0.9992"/>
          <dgm:constr type="h" for="ch" forName="parent1" refType="h" fact="0.0432"/>
          <dgm:constr type="l" for="ch" forName="picture2" refType="w" fact="0"/>
          <dgm:constr type="t" for="ch" forName="picture2" refType="h" fact="0.3824"/>
          <dgm:constr type="w" for="ch" forName="picture2" refType="w" fact="0.6307"/>
          <dgm:constr type="h" for="ch" forName="picture2" refType="h" fact="0.1979"/>
          <dgm:constr type="l" for="ch" forName="parent2" refType="w" fact="0"/>
          <dgm:constr type="t" for="ch" forName="parent2" refType="h" fact="0.5531"/>
          <dgm:constr type="w" for="ch" forName="parent2" refType="w" fact="0.6307"/>
          <dgm:constr type="h" for="ch" forName="parent2" refType="h" fact="0.0247"/>
          <dgm:constr type="l" for="ch" forName="picture3" refType="w" fact="0.6496"/>
          <dgm:constr type="t" for="ch" forName="picture3" refType="h" fact="0.3824"/>
          <dgm:constr type="w" for="ch" forName="picture3" refType="w" fact="0.3496"/>
          <dgm:constr type="h" for="ch" forName="picture3" refType="h" fact="0.1979"/>
          <dgm:constr type="l" for="ch" forName="parent3" refType="w" fact="0.6496"/>
          <dgm:constr type="t" for="ch" forName="parent3" refType="h" fact="0.5527"/>
          <dgm:constr type="w" for="ch" forName="parent3" refType="w" fact="0.3496"/>
          <dgm:constr type="h" for="ch" forName="parent3" refType="h" fact="0.025"/>
          <dgm:constr type="l" for="ch" forName="picture4" refType="w" fact="0"/>
          <dgm:constr type="t" for="ch" forName="picture4" refType="h" fact="0.5924"/>
          <dgm:constr type="w" for="ch" forName="picture4" refType="w" fact="0.3496"/>
          <dgm:constr type="h" for="ch" forName="picture4" refType="h" fact="0.1979"/>
          <dgm:constr type="l" for="ch" forName="parent4" refType="w" fact="0"/>
          <dgm:constr type="t" for="ch" forName="parent4" refType="h" fact="0.7627"/>
          <dgm:constr type="w" for="ch" forName="parent4" refType="w" fact="0.3496"/>
          <dgm:constr type="h" for="ch" forName="parent4" refType="h" fact="0.025"/>
          <dgm:constr type="l" for="ch" forName="picture5" refType="w" fact="0.3688"/>
          <dgm:constr type="t" for="ch" forName="picture5" refType="h" fact="0.5924"/>
          <dgm:constr type="w" for="ch" forName="picture5" refType="w" fact="0.6307"/>
          <dgm:constr type="h" for="ch" forName="picture5" refType="h" fact="0.1979"/>
          <dgm:constr type="l" for="ch" forName="parent5" refType="w" fact="0.3688"/>
          <dgm:constr type="t" for="ch" forName="parent5" refType="h" fact="0.7631"/>
          <dgm:constr type="w" for="ch" forName="parent5" refType="w" fact="0.6307"/>
          <dgm:constr type="h" for="ch" forName="parent5" refType="h" fact="0.0247"/>
          <dgm:constr type="l" for="ch" forName="picture6" refType="w" fact="0"/>
          <dgm:constr type="t" for="ch" forName="picture6" refType="h" fact="0.8021"/>
          <dgm:constr type="w" for="ch" forName="picture6" refType="w" fact="0.6307"/>
          <dgm:constr type="h" for="ch" forName="picture6" refType="h" fact="0.1979"/>
          <dgm:constr type="l" for="ch" forName="parent6" refType="w" fact="0"/>
          <dgm:constr type="t" for="ch" forName="parent6" refType="h" fact="0.9728"/>
          <dgm:constr type="w" for="ch" forName="parent6" refType="w" fact="0.6307"/>
          <dgm:constr type="h" for="ch" forName="parent6" refType="h" fact="0.0247"/>
          <dgm:constr type="l" for="ch" forName="picture7" refType="w" fact="0.6504"/>
          <dgm:constr type="t" for="ch" forName="picture7" refType="h" fact="0.8021"/>
          <dgm:constr type="w" for="ch" forName="picture7" refType="w" fact="0.3496"/>
          <dgm:constr type="h" for="ch" forName="picture7" refType="h" fact="0.1979"/>
          <dgm:constr type="l" for="ch" forName="parent7" refType="w" fact="0.6504"/>
          <dgm:constr type="t" for="ch" forName="parent7" refType="h" fact="0.9724"/>
          <dgm:constr type="w" for="ch" forName="parent7" refType="w" fact="0.3496"/>
          <dgm:constr type="h" for="ch" forName="parent7" refType="h" fact="0.025"/>
        </dgm:constrLst>
      </dgm:if>
      <dgm:if name="Name9" axis="ch" ptType="node" func="cnt" op="equ" val="8">
        <dgm:alg type="composite">
          <dgm:param type="ar" val="0.4976"/>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primFontSz" for="des" forName="parent8" refType="primFontSz" refFor="des" refForName="parent2" op="equ"/>
          <dgm:constr type="l" for="ch" forName="picture1" refType="w" fact="0"/>
          <dgm:constr type="t" for="ch" forName="picture1" refType="h" fact="0"/>
          <dgm:constr type="w" for="ch" forName="picture1" refType="w" fact="0.9992"/>
          <dgm:constr type="h" for="ch" forName="picture1" refType="h" fact="0.3069"/>
          <dgm:constr type="l" for="ch" forName="parent1" refType="w" fact="0"/>
          <dgm:constr type="t" for="ch" forName="parent1" refType="h" fact="0.2693"/>
          <dgm:constr type="w" for="ch" forName="parent1" refType="w" fact="0.9992"/>
          <dgm:constr type="h" for="ch" forName="parent1" refType="h" fact="0.0358"/>
          <dgm:constr type="l" for="ch" forName="picture2" refType="w" fact="0"/>
          <dgm:constr type="t" for="ch" forName="picture2" refType="h" fact="0.3165"/>
          <dgm:constr type="w" for="ch" forName="picture2" refType="w" fact="0.6307"/>
          <dgm:constr type="h" for="ch" forName="picture2" refType="h" fact="0.1638"/>
          <dgm:constr type="l" for="ch" forName="parent2" refType="w" fact="0"/>
          <dgm:constr type="t" for="ch" forName="parent2" refType="h" fact="0.4578"/>
          <dgm:constr type="w" for="ch" forName="parent2" refType="w" fact="0.6307"/>
          <dgm:constr type="h" for="ch" forName="parent2" refType="h" fact="0.0205"/>
          <dgm:constr type="l" for="ch" forName="picture3" refType="w" fact="0.6496"/>
          <dgm:constr type="t" for="ch" forName="picture3" refType="h" fact="0.3165"/>
          <dgm:constr type="w" for="ch" forName="picture3" refType="w" fact="0.3496"/>
          <dgm:constr type="h" for="ch" forName="picture3" refType="h" fact="0.1638"/>
          <dgm:constr type="l" for="ch" forName="parent3" refType="w" fact="0.6496"/>
          <dgm:constr type="t" for="ch" forName="parent3" refType="h" fact="0.4575"/>
          <dgm:constr type="w" for="ch" forName="parent3" refType="w" fact="0.3496"/>
          <dgm:constr type="h" for="ch" forName="parent3" refType="h" fact="0.0207"/>
          <dgm:constr type="l" for="ch" forName="picture5" refType="w" fact="0.3688"/>
          <dgm:constr type="t" for="ch" forName="picture5" refType="h" fact="0.4903"/>
          <dgm:constr type="w" for="ch" forName="picture5" refType="w" fact="0.6307"/>
          <dgm:constr type="h" for="ch" forName="picture5" refType="h" fact="0.1638"/>
          <dgm:constr type="l" for="ch" forName="parent5" refType="w" fact="0.3688"/>
          <dgm:constr type="t" for="ch" forName="parent5" refType="h" fact="0.6316"/>
          <dgm:constr type="w" for="ch" forName="parent5" refType="w" fact="0.6307"/>
          <dgm:constr type="h" for="ch" forName="parent5" refType="h" fact="0.0205"/>
          <dgm:constr type="l" for="ch" forName="picture4" refType="w" fact="0"/>
          <dgm:constr type="t" for="ch" forName="picture4" refType="h" fact="0.4903"/>
          <dgm:constr type="w" for="ch" forName="picture4" refType="w" fact="0.3496"/>
          <dgm:constr type="h" for="ch" forName="picture4" refType="h" fact="0.1638"/>
          <dgm:constr type="l" for="ch" forName="parent4" refType="w" fact="0"/>
          <dgm:constr type="t" for="ch" forName="parent4" refType="h" fact="0.6313"/>
          <dgm:constr type="w" for="ch" forName="parent4" refType="w" fact="0.3496"/>
          <dgm:constr type="h" for="ch" forName="parent4" refType="h" fact="0.0207"/>
          <dgm:constr type="l" for="ch" forName="picture6" refType="w" fact="0"/>
          <dgm:constr type="t" for="ch" forName="picture6" refType="h" fact="0.6638"/>
          <dgm:constr type="w" for="ch" forName="picture6" refType="w" fact="0.6307"/>
          <dgm:constr type="h" for="ch" forName="picture6" refType="h" fact="0.1638"/>
          <dgm:constr type="l" for="ch" forName="parent6" refType="w" fact="0"/>
          <dgm:constr type="t" for="ch" forName="parent6" refType="h" fact="0.8051"/>
          <dgm:constr type="w" for="ch" forName="parent6" refType="w" fact="0.6307"/>
          <dgm:constr type="h" for="ch" forName="parent6" refType="h" fact="0.0205"/>
          <dgm:constr type="l" for="ch" forName="picture7" refType="w" fact="0.6504"/>
          <dgm:constr type="t" for="ch" forName="picture7" refType="h" fact="0.6638"/>
          <dgm:constr type="w" for="ch" forName="picture7" refType="w" fact="0.3496"/>
          <dgm:constr type="h" for="ch" forName="picture7" refType="h" fact="0.1638"/>
          <dgm:constr type="l" for="ch" forName="parent7" refType="w" fact="0.6504"/>
          <dgm:constr type="t" for="ch" forName="parent7" refType="h" fact="0.8048"/>
          <dgm:constr type="w" for="ch" forName="parent7" refType="w" fact="0.3496"/>
          <dgm:constr type="h" for="ch" forName="parent7" refType="h" fact="0.0207"/>
          <dgm:constr type="l" for="ch" forName="picture8" refType="w" fact="0"/>
          <dgm:constr type="t" for="ch" forName="picture8" refType="h" fact="0.8362"/>
          <dgm:constr type="w" for="ch" forName="picture8" refType="w" fact="0.3496"/>
          <dgm:constr type="h" for="ch" forName="picture8" refType="h" fact="0.1638"/>
          <dgm:constr type="l" for="ch" forName="parent8" refType="w" fact="0"/>
          <dgm:constr type="t" for="ch" forName="parent8" refType="h" fact="0.9772"/>
          <dgm:constr type="w" for="ch" forName="parent8" refType="w" fact="0.3496"/>
          <dgm:constr type="h" for="ch" forName="parent8" refType="h" fact="0.0207"/>
        </dgm:constrLst>
      </dgm:if>
      <dgm:else name="Name10">
        <dgm:alg type="composite">
          <dgm:param type="ar" val="0.4976"/>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primFontSz" for="des" forName="parent8" refType="primFontSz" refFor="des" refForName="parent2" op="equ"/>
          <dgm:constr type="primFontSz" for="des" forName="parent9" refType="primFontSz" refFor="des" refForName="parent2" op="equ"/>
          <dgm:constr type="l" for="ch" forName="picture1" refType="w" fact="0"/>
          <dgm:constr type="t" for="ch" forName="picture1" refType="h" fact="0"/>
          <dgm:constr type="w" for="ch" forName="picture1" refType="w" fact="0.9992"/>
          <dgm:constr type="h" for="ch" forName="picture1" refType="h" fact="0.3069"/>
          <dgm:constr type="l" for="ch" forName="parent1" refType="w" fact="0"/>
          <dgm:constr type="t" for="ch" forName="parent1" refType="h" fact="0.2693"/>
          <dgm:constr type="w" for="ch" forName="parent1" refType="w" fact="0.9992"/>
          <dgm:constr type="h" for="ch" forName="parent1" refType="h" fact="0.0358"/>
          <dgm:constr type="l" for="ch" forName="picture2" refType="w" fact="0"/>
          <dgm:constr type="t" for="ch" forName="picture2" refType="h" fact="0.3165"/>
          <dgm:constr type="w" for="ch" forName="picture2" refType="w" fact="0.6307"/>
          <dgm:constr type="h" for="ch" forName="picture2" refType="h" fact="0.1638"/>
          <dgm:constr type="l" for="ch" forName="parent2" refType="w" fact="0"/>
          <dgm:constr type="t" for="ch" forName="parent2" refType="h" fact="0.4578"/>
          <dgm:constr type="w" for="ch" forName="parent2" refType="w" fact="0.6307"/>
          <dgm:constr type="h" for="ch" forName="parent2" refType="h" fact="0.0205"/>
          <dgm:constr type="l" for="ch" forName="picture3" refType="w" fact="0.6496"/>
          <dgm:constr type="t" for="ch" forName="picture3" refType="h" fact="0.3165"/>
          <dgm:constr type="w" for="ch" forName="picture3" refType="w" fact="0.3496"/>
          <dgm:constr type="h" for="ch" forName="picture3" refType="h" fact="0.1638"/>
          <dgm:constr type="l" for="ch" forName="parent3" refType="w" fact="0.6496"/>
          <dgm:constr type="t" for="ch" forName="parent3" refType="h" fact="0.4575"/>
          <dgm:constr type="w" for="ch" forName="parent3" refType="w" fact="0.3496"/>
          <dgm:constr type="h" for="ch" forName="parent3" refType="h" fact="0.0207"/>
          <dgm:constr type="l" for="ch" forName="picture5" refType="w" fact="0.3688"/>
          <dgm:constr type="t" for="ch" forName="picture5" refType="h" fact="0.4903"/>
          <dgm:constr type="w" for="ch" forName="picture5" refType="w" fact="0.6307"/>
          <dgm:constr type="h" for="ch" forName="picture5" refType="h" fact="0.1638"/>
          <dgm:constr type="l" for="ch" forName="parent5" refType="w" fact="0.3688"/>
          <dgm:constr type="t" for="ch" forName="parent5" refType="h" fact="0.6316"/>
          <dgm:constr type="w" for="ch" forName="parent5" refType="w" fact="0.6307"/>
          <dgm:constr type="h" for="ch" forName="parent5" refType="h" fact="0.0205"/>
          <dgm:constr type="l" for="ch" forName="picture4" refType="w" fact="0"/>
          <dgm:constr type="t" for="ch" forName="picture4" refType="h" fact="0.4903"/>
          <dgm:constr type="w" for="ch" forName="picture4" refType="w" fact="0.3496"/>
          <dgm:constr type="h" for="ch" forName="picture4" refType="h" fact="0.1638"/>
          <dgm:constr type="l" for="ch" forName="parent4" refType="w" fact="0"/>
          <dgm:constr type="t" for="ch" forName="parent4" refType="h" fact="0.6313"/>
          <dgm:constr type="w" for="ch" forName="parent4" refType="w" fact="0.3496"/>
          <dgm:constr type="h" for="ch" forName="parent4" refType="h" fact="0.0207"/>
          <dgm:constr type="l" for="ch" forName="picture6" refType="w" fact="0"/>
          <dgm:constr type="t" for="ch" forName="picture6" refType="h" fact="0.6638"/>
          <dgm:constr type="w" for="ch" forName="picture6" refType="w" fact="0.6307"/>
          <dgm:constr type="h" for="ch" forName="picture6" refType="h" fact="0.1638"/>
          <dgm:constr type="l" for="ch" forName="parent6" refType="w" fact="0"/>
          <dgm:constr type="t" for="ch" forName="parent6" refType="h" fact="0.8051"/>
          <dgm:constr type="w" for="ch" forName="parent6" refType="w" fact="0.6307"/>
          <dgm:constr type="h" for="ch" forName="parent6" refType="h" fact="0.0205"/>
          <dgm:constr type="l" for="ch" forName="picture7" refType="w" fact="0.6504"/>
          <dgm:constr type="t" for="ch" forName="picture7" refType="h" fact="0.6638"/>
          <dgm:constr type="w" for="ch" forName="picture7" refType="w" fact="0.3496"/>
          <dgm:constr type="h" for="ch" forName="picture7" refType="h" fact="0.1638"/>
          <dgm:constr type="l" for="ch" forName="parent7" refType="w" fact="0.6504"/>
          <dgm:constr type="t" for="ch" forName="parent7" refType="h" fact="0.8048"/>
          <dgm:constr type="w" for="ch" forName="parent7" refType="w" fact="0.3496"/>
          <dgm:constr type="h" for="ch" forName="parent7" refType="h" fact="0.0207"/>
          <dgm:constr type="l" for="ch" forName="picture8" refType="w" fact="0"/>
          <dgm:constr type="t" for="ch" forName="picture8" refType="h" fact="0.8362"/>
          <dgm:constr type="w" for="ch" forName="picture8" refType="w" fact="0.3496"/>
          <dgm:constr type="h" for="ch" forName="picture8" refType="h" fact="0.1638"/>
          <dgm:constr type="l" for="ch" forName="parent8" refType="w" fact="0"/>
          <dgm:constr type="t" for="ch" forName="parent8" refType="h" fact="0.9772"/>
          <dgm:constr type="w" for="ch" forName="parent8" refType="w" fact="0.3496"/>
          <dgm:constr type="h" for="ch" forName="parent8" refType="h" fact="0.0207"/>
          <dgm:constr type="l" for="ch" forName="picture9" refType="w" fact="0.3689"/>
          <dgm:constr type="t" for="ch" forName="picture9" refType="h" fact="0.8362"/>
          <dgm:constr type="w" for="ch" forName="picture9" refType="w" fact="0.6307"/>
          <dgm:constr type="h" for="ch" forName="picture9" refType="h" fact="0.1638"/>
          <dgm:constr type="l" for="ch" forName="parent9" refType="w" fact="0.3689"/>
          <dgm:constr type="t" for="ch" forName="parent9" refType="h" fact="0.9775"/>
          <dgm:constr type="w" for="ch" forName="parent9" refType="w" fact="0.6307"/>
          <dgm:constr type="h" for="ch" forName="parent9" refType="h" fact="0.0205"/>
        </dgm:constrLst>
      </dgm:else>
    </dgm:choose>
    <dgm:forEach name="Name11" axis="ch" ptType="node" cnt="1">
      <dgm:layoutNode name="picture1">
        <dgm:alg type="sp"/>
        <dgm:shape xmlns:r="http://schemas.openxmlformats.org/officeDocument/2006/relationships" r:blip="">
          <dgm:adjLst/>
        </dgm:shape>
        <dgm:presOf/>
        <dgm:forEach name="Name12" ref="pictureWrapper"/>
      </dgm:layoutNode>
      <dgm:layoutNode name="parent1">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3" axis="ch" ptType="node" st="2" cnt="1">
      <dgm:layoutNode name="picture2">
        <dgm:alg type="sp"/>
        <dgm:shape xmlns:r="http://schemas.openxmlformats.org/officeDocument/2006/relationships" r:blip="">
          <dgm:adjLst/>
        </dgm:shape>
        <dgm:presOf/>
        <dgm:forEach name="Name14" ref="pictureWrapper"/>
      </dgm:layoutNode>
      <dgm:layoutNode name="parent2">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5" axis="ch" ptType="node" st="3" cnt="1">
      <dgm:layoutNode name="picture3">
        <dgm:alg type="sp"/>
        <dgm:shape xmlns:r="http://schemas.openxmlformats.org/officeDocument/2006/relationships" r:blip="">
          <dgm:adjLst/>
        </dgm:shape>
        <dgm:presOf/>
        <dgm:forEach name="Name16" ref="pictureWrapper"/>
      </dgm:layoutNode>
      <dgm:layoutNode name="parent3">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7" axis="ch" ptType="node" st="4" cnt="1">
      <dgm:layoutNode name="picture4">
        <dgm:alg type="sp"/>
        <dgm:shape xmlns:r="http://schemas.openxmlformats.org/officeDocument/2006/relationships" r:blip="">
          <dgm:adjLst/>
        </dgm:shape>
        <dgm:presOf/>
        <dgm:forEach name="Name18" ref="pictureWrapper"/>
      </dgm:layoutNode>
      <dgm:layoutNode name="parent4">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9" axis="ch" ptType="node" st="5" cnt="1">
      <dgm:layoutNode name="picture5">
        <dgm:alg type="sp"/>
        <dgm:shape xmlns:r="http://schemas.openxmlformats.org/officeDocument/2006/relationships" r:blip="">
          <dgm:adjLst/>
        </dgm:shape>
        <dgm:presOf/>
        <dgm:forEach name="Name20" ref="pictureWrapper"/>
      </dgm:layoutNode>
      <dgm:layoutNode name="parent5">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1" axis="ch" ptType="node" st="6" cnt="1">
      <dgm:layoutNode name="picture6">
        <dgm:alg type="sp"/>
        <dgm:shape xmlns:r="http://schemas.openxmlformats.org/officeDocument/2006/relationships" r:blip="">
          <dgm:adjLst/>
        </dgm:shape>
        <dgm:presOf/>
        <dgm:forEach name="Name22" ref="pictureWrapper"/>
      </dgm:layoutNode>
      <dgm:layoutNode name="parent6">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3" axis="ch" ptType="node" st="7" cnt="1">
      <dgm:layoutNode name="picture7">
        <dgm:alg type="sp"/>
        <dgm:shape xmlns:r="http://schemas.openxmlformats.org/officeDocument/2006/relationships" r:blip="">
          <dgm:adjLst/>
        </dgm:shape>
        <dgm:presOf/>
        <dgm:forEach name="Name24" ref="pictureWrapper"/>
      </dgm:layoutNode>
      <dgm:layoutNode name="parent7">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5" axis="ch" ptType="node" st="8" cnt="1">
      <dgm:layoutNode name="picture8">
        <dgm:alg type="sp"/>
        <dgm:shape xmlns:r="http://schemas.openxmlformats.org/officeDocument/2006/relationships" r:blip="">
          <dgm:adjLst/>
        </dgm:shape>
        <dgm:presOf/>
        <dgm:forEach name="Name26" ref="pictureWrapper"/>
      </dgm:layoutNode>
      <dgm:layoutNode name="parent8">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7" axis="ch" ptType="node" st="9" cnt="1">
      <dgm:layoutNode name="picture9">
        <dgm:alg type="sp"/>
        <dgm:shape xmlns:r="http://schemas.openxmlformats.org/officeDocument/2006/relationships" r:blip="">
          <dgm:adjLst/>
        </dgm:shape>
        <dgm:presOf/>
        <dgm:forEach name="Name28" ref="pictureWrapper"/>
      </dgm:layoutNode>
      <dgm:layoutNode name="parent9">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wrapper" axis="self" ptType="parTrans">
      <dgm:forEach name="pictureWrapper" axis="self">
        <dgm:layoutNode name="picture" styleLbl="alignImgPlace1">
          <dgm:alg type="sp"/>
          <dgm:shape xmlns:r="http://schemas.openxmlformats.org/officeDocument/2006/relationships" type="rect" r:blip="" blipPhldr="1">
            <dgm:adjLst/>
          </dgm:shape>
          <dgm:presOf/>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1/layout/ThemePictureAlternatingAccent">
  <dgm:title val="Theme Picture Alternating Accent"/>
  <dgm:desc val="Use to show a group of pictures with the first picture being the largest and on top. Additional Level 1 pictures alternate between squares and rectangles with a limit of nine Level 1 pictures. Works best with small amounts of text. Unused text does not appear, but remains available if you switch layouts."/>
  <dgm:catLst>
    <dgm:cat type="picture" pri="13750"/>
    <dgm:cat type="officeonline" pri="7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9"/>
      <dgm:chPref val="9"/>
    </dgm:varLst>
    <dgm:shape xmlns:r="http://schemas.openxmlformats.org/officeDocument/2006/relationships" r:blip="">
      <dgm:adjLst/>
    </dgm:shape>
    <dgm:choose name="Name1">
      <dgm:if name="Name2" axis="ch" ptType="node" func="cnt" op="equ" val="1">
        <dgm:alg type="composite">
          <dgm:param type="ar" val="1.62"/>
        </dgm:alg>
        <dgm:constrLst>
          <dgm:constr type="primFontSz" for="des" forName="parent1" val="65"/>
          <dgm:constr type="l" for="ch" forName="picture1" refType="w" fact="0"/>
          <dgm:constr type="t" for="ch" forName="picture1" refType="h" fact="0"/>
          <dgm:constr type="w" for="ch" forName="picture1" refType="w"/>
          <dgm:constr type="h" for="ch" forName="picture1" refType="h"/>
          <dgm:constr type="l" for="ch" forName="parent1" refType="w" fact="0"/>
          <dgm:constr type="t" for="ch" forName="parent1" refType="h" fact="0.8776"/>
          <dgm:constr type="w" for="ch" forName="parent1" refType="w"/>
          <dgm:constr type="h" for="ch" forName="parent1" refType="h" fact="0.1166"/>
        </dgm:constrLst>
      </dgm:if>
      <dgm:if name="Name3" axis="ch" ptType="node" func="cnt" op="equ" val="2">
        <dgm:alg type="composite">
          <dgm:param type="ar" val="1.0352"/>
        </dgm:alg>
        <dgm:constrLst>
          <dgm:constr type="primFontSz" for="des" forName="parent1" val="65"/>
          <dgm:constr type="primFontSz" for="des" forName="parent2" val="65"/>
          <dgm:constr type="l" for="ch" forName="picture1" refType="w" fact="0"/>
          <dgm:constr type="t" for="ch" forName="picture1" refType="h" fact="0"/>
          <dgm:constr type="w" for="ch" forName="picture1" refType="w"/>
          <dgm:constr type="h" for="ch" forName="picture1" refType="h" fact="0.639"/>
          <dgm:constr type="l" for="ch" forName="parent1" refType="w" fact="0"/>
          <dgm:constr type="t" for="ch" forName="parent1" refType="h" fact="0.5608"/>
          <dgm:constr type="w" for="ch" forName="parent1" refType="w"/>
          <dgm:constr type="h" for="ch" forName="parent1" refType="h" fact="0.0745"/>
          <dgm:constr type="l" for="ch" forName="picture2" refType="w" fact="0"/>
          <dgm:constr type="t" for="ch" forName="picture2" refType="h" fact="0.6589"/>
          <dgm:constr type="w" for="ch" forName="picture2" refType="w" fact="0.6312"/>
          <dgm:constr type="h" for="ch" forName="picture2" refType="h" fact="0.3411"/>
          <dgm:constr type="l" for="ch" forName="parent2" refType="w" fact="0"/>
          <dgm:constr type="t" for="ch" forName="parent2" refType="h" fact="0.9532"/>
          <dgm:constr type="w" for="ch" forName="parent2" refType="w" fact="0.6312"/>
          <dgm:constr type="h" for="ch" forName="parent2" refType="h" fact="0.0426"/>
        </dgm:constrLst>
      </dgm:if>
      <dgm:if name="Name4" axis="ch" ptType="node" func="cnt" op="equ" val="3">
        <dgm:alg type="composite">
          <dgm:param type="ar" val="1.035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l" for="ch" forName="picture1" refType="w" fact="0"/>
          <dgm:constr type="t" for="ch" forName="picture1" refType="h" fact="0"/>
          <dgm:constr type="w" for="ch" forName="picture1" refType="w"/>
          <dgm:constr type="h" for="ch" forName="picture1" refType="h" fact="0.639"/>
          <dgm:constr type="l" for="ch" forName="parent1" refType="w" fact="0"/>
          <dgm:constr type="t" for="ch" forName="parent1" refType="h" fact="0.5608"/>
          <dgm:constr type="w" for="ch" forName="parent1" refType="w"/>
          <dgm:constr type="h" for="ch" forName="parent1" refType="h" fact="0.0745"/>
          <dgm:constr type="l" for="ch" forName="picture2" refType="w" fact="0"/>
          <dgm:constr type="t" for="ch" forName="picture2" refType="h" fact="0.6589"/>
          <dgm:constr type="w" for="ch" forName="picture2" refType="w" fact="0.6312"/>
          <dgm:constr type="h" for="ch" forName="picture2" refType="h" fact="0.3411"/>
          <dgm:constr type="l" for="ch" forName="parent2" refType="w" fact="0"/>
          <dgm:constr type="t" for="ch" forName="parent2" refType="h" fact="0.9532"/>
          <dgm:constr type="w" for="ch" forName="parent2" refType="w" fact="0.6312"/>
          <dgm:constr type="h" for="ch" forName="parent2" refType="h" fact="0.0426"/>
          <dgm:constr type="l" for="ch" forName="picture3" refType="w" fact="0.6501"/>
          <dgm:constr type="t" for="ch" forName="picture3" refType="h" fact="0.6589"/>
          <dgm:constr type="w" for="ch" forName="picture3" refType="w" fact="0.3499"/>
          <dgm:constr type="h" for="ch" forName="picture3" refType="h" fact="0.3411"/>
          <dgm:constr type="l" for="ch" forName="parent3" refType="w" fact="0.6501"/>
          <dgm:constr type="t" for="ch" forName="parent3" refType="h" fact="0.9525"/>
          <dgm:constr type="w" for="ch" forName="parent3" refType="w" fact="0.3499"/>
          <dgm:constr type="h" for="ch" forName="parent3" refType="h" fact="0.043"/>
        </dgm:constrLst>
      </dgm:if>
      <dgm:if name="Name5" axis="ch" ptType="node" func="cnt" op="equ" val="4">
        <dgm:alg type="composite">
          <dgm:param type="ar" val="0.7603"/>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l" for="ch" forName="picture1" refType="w" fact="0"/>
          <dgm:constr type="t" for="ch" forName="picture1" refType="h" fact="0"/>
          <dgm:constr type="w" for="ch" forName="picture1" refType="w" fact="0.9998"/>
          <dgm:constr type="h" for="ch" forName="picture1" refType="h" fact="0.4692"/>
          <dgm:constr type="l" for="ch" forName="parent1" refType="w" fact="0"/>
          <dgm:constr type="t" for="ch" forName="parent1" refType="h" fact="0.4118"/>
          <dgm:constr type="w" for="ch" forName="parent1" refType="w" fact="0.9998"/>
          <dgm:constr type="h" for="ch" forName="parent1" refType="h" fact="0.0547"/>
          <dgm:constr type="l" for="ch" forName="picture2" refType="w" fact="0"/>
          <dgm:constr type="t" for="ch" forName="picture2" refType="h" fact="0.4839"/>
          <dgm:constr type="w" for="ch" forName="picture2" refType="w" fact="0.631"/>
          <dgm:constr type="h" for="ch" forName="picture2" refType="h" fact="0.2504"/>
          <dgm:constr type="l" for="ch" forName="parent2" refType="w" fact="0"/>
          <dgm:constr type="t" for="ch" forName="parent2" refType="h" fact="0.6999"/>
          <dgm:constr type="w" for="ch" forName="parent2" refType="w" fact="0.631"/>
          <dgm:constr type="h" for="ch" forName="parent2" refType="h" fact="0.0313"/>
          <dgm:constr type="l" for="ch" forName="picture3" refType="w" fact="0.65"/>
          <dgm:constr type="t" for="ch" forName="picture3" refType="h" fact="0.4839"/>
          <dgm:constr type="w" for="ch" forName="picture3" refType="w" fact="0.3498"/>
          <dgm:constr type="h" for="ch" forName="picture3" refType="h" fact="0.2504"/>
          <dgm:constr type="l" for="ch" forName="parent3" refType="w" fact="0.65"/>
          <dgm:constr type="t" for="ch" forName="parent3" refType="h" fact="0.6994"/>
          <dgm:constr type="w" for="ch" forName="parent3" refType="w" fact="0.3498"/>
          <dgm:constr type="h" for="ch" forName="parent3" refType="h" fact="0.0316"/>
          <dgm:constr type="l" for="ch" forName="picture4" refType="w" fact="0"/>
          <dgm:constr type="t" for="ch" forName="picture4" refType="h" fact="0.7496"/>
          <dgm:constr type="w" for="ch" forName="picture4" refType="w" fact="0.3498"/>
          <dgm:constr type="h" for="ch" forName="picture4" refType="h" fact="0.2504"/>
          <dgm:constr type="l" for="ch" forName="parent4" refType="w" fact="0"/>
          <dgm:constr type="t" for="ch" forName="parent4" refType="h" fact="0.9651"/>
          <dgm:constr type="w" for="ch" forName="parent4" refType="w" fact="0.3498"/>
          <dgm:constr type="h" for="ch" forName="parent4" refType="h" fact="0.0316"/>
        </dgm:constrLst>
      </dgm:if>
      <dgm:if name="Name6" axis="ch" ptType="node" func="cnt" op="equ" val="5">
        <dgm:alg type="composite">
          <dgm:param type="ar" val="0.7603"/>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l" for="ch" forName="picture1" refType="w" fact="0"/>
          <dgm:constr type="t" for="ch" forName="picture1" refType="h" fact="0"/>
          <dgm:constr type="w" for="ch" forName="picture1" refType="w" fact="0.9998"/>
          <dgm:constr type="h" for="ch" forName="picture1" refType="h" fact="0.4692"/>
          <dgm:constr type="l" for="ch" forName="parent1" refType="w" fact="0"/>
          <dgm:constr type="t" for="ch" forName="parent1" refType="h" fact="0.4118"/>
          <dgm:constr type="w" for="ch" forName="parent1" refType="w" fact="0.9998"/>
          <dgm:constr type="h" for="ch" forName="parent1" refType="h" fact="0.0547"/>
          <dgm:constr type="l" for="ch" forName="picture2" refType="w" fact="0"/>
          <dgm:constr type="t" for="ch" forName="picture2" refType="h" fact="0.4839"/>
          <dgm:constr type="w" for="ch" forName="picture2" refType="w" fact="0.631"/>
          <dgm:constr type="h" for="ch" forName="picture2" refType="h" fact="0.2504"/>
          <dgm:constr type="l" for="ch" forName="parent2" refType="w" fact="0"/>
          <dgm:constr type="t" for="ch" forName="parent2" refType="h" fact="0.6999"/>
          <dgm:constr type="w" for="ch" forName="parent2" refType="w" fact="0.631"/>
          <dgm:constr type="h" for="ch" forName="parent2" refType="h" fact="0.0313"/>
          <dgm:constr type="l" for="ch" forName="picture3" refType="w" fact="0.65"/>
          <dgm:constr type="t" for="ch" forName="picture3" refType="h" fact="0.4839"/>
          <dgm:constr type="w" for="ch" forName="picture3" refType="w" fact="0.3498"/>
          <dgm:constr type="h" for="ch" forName="picture3" refType="h" fact="0.2504"/>
          <dgm:constr type="l" for="ch" forName="parent3" refType="w" fact="0.65"/>
          <dgm:constr type="t" for="ch" forName="parent3" refType="h" fact="0.6994"/>
          <dgm:constr type="w" for="ch" forName="parent3" refType="w" fact="0.3498"/>
          <dgm:constr type="h" for="ch" forName="parent3" refType="h" fact="0.0316"/>
          <dgm:constr type="l" for="ch" forName="picture4" refType="w" fact="0"/>
          <dgm:constr type="t" for="ch" forName="picture4" refType="h" fact="0.7496"/>
          <dgm:constr type="w" for="ch" forName="picture4" refType="w" fact="0.3498"/>
          <dgm:constr type="h" for="ch" forName="picture4" refType="h" fact="0.2504"/>
          <dgm:constr type="l" for="ch" forName="parent4" refType="w" fact="0"/>
          <dgm:constr type="t" for="ch" forName="parent4" refType="h" fact="0.9651"/>
          <dgm:constr type="w" for="ch" forName="parent4" refType="w" fact="0.3498"/>
          <dgm:constr type="h" for="ch" forName="parent4" refType="h" fact="0.0316"/>
          <dgm:constr type="l" for="ch" forName="picture5" refType="w" fact="0.369"/>
          <dgm:constr type="t" for="ch" forName="picture5" refType="h" fact="0.7496"/>
          <dgm:constr type="w" for="ch" forName="picture5" refType="w" fact="0.631"/>
          <dgm:constr type="h" for="ch" forName="picture5" refType="h" fact="0.2504"/>
          <dgm:constr type="l" for="ch" forName="parent5" refType="w" fact="0.369"/>
          <dgm:constr type="t" for="ch" forName="parent5" refType="h" fact="0.9656"/>
          <dgm:constr type="w" for="ch" forName="parent5" refType="w" fact="0.631"/>
          <dgm:constr type="h" for="ch" forName="parent5" refType="h" fact="0.0313"/>
        </dgm:constrLst>
      </dgm:if>
      <dgm:if name="Name7" axis="ch" ptType="node" func="cnt" op="equ" val="6">
        <dgm:alg type="composite">
          <dgm:param type="ar" val="0.601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l" for="ch" forName="picture1" refType="w" fact="0"/>
          <dgm:constr type="t" for="ch" forName="picture1" refType="h" fact="0"/>
          <dgm:constr type="w" for="ch" forName="picture1" refType="w" fact="0.9992"/>
          <dgm:constr type="h" for="ch" forName="picture1" refType="h" fact="0.3708"/>
          <dgm:constr type="l" for="ch" forName="parent1" refType="w" fact="0"/>
          <dgm:constr type="t" for="ch" forName="parent1" refType="h" fact="0.3254"/>
          <dgm:constr type="w" for="ch" forName="parent1" refType="w" fact="0.9992"/>
          <dgm:constr type="h" for="ch" forName="parent1" refType="h" fact="0.0432"/>
          <dgm:constr type="l" for="ch" forName="picture2" refType="w" fact="0"/>
          <dgm:constr type="t" for="ch" forName="picture2" refType="h" fact="0.3824"/>
          <dgm:constr type="w" for="ch" forName="picture2" refType="w" fact="0.6307"/>
          <dgm:constr type="h" for="ch" forName="picture2" refType="h" fact="0.1979"/>
          <dgm:constr type="l" for="ch" forName="parent2" refType="w" fact="0"/>
          <dgm:constr type="t" for="ch" forName="parent2" refType="h" fact="0.5531"/>
          <dgm:constr type="w" for="ch" forName="parent2" refType="w" fact="0.6307"/>
          <dgm:constr type="h" for="ch" forName="parent2" refType="h" fact="0.0247"/>
          <dgm:constr type="l" for="ch" forName="picture3" refType="w" fact="0.6496"/>
          <dgm:constr type="t" for="ch" forName="picture3" refType="h" fact="0.3824"/>
          <dgm:constr type="w" for="ch" forName="picture3" refType="w" fact="0.3496"/>
          <dgm:constr type="h" for="ch" forName="picture3" refType="h" fact="0.1979"/>
          <dgm:constr type="l" for="ch" forName="parent3" refType="w" fact="0.6496"/>
          <dgm:constr type="t" for="ch" forName="parent3" refType="h" fact="0.5527"/>
          <dgm:constr type="w" for="ch" forName="parent3" refType="w" fact="0.3496"/>
          <dgm:constr type="h" for="ch" forName="parent3" refType="h" fact="0.025"/>
          <dgm:constr type="l" for="ch" forName="picture4" refType="w" fact="0"/>
          <dgm:constr type="t" for="ch" forName="picture4" refType="h" fact="0.5924"/>
          <dgm:constr type="w" for="ch" forName="picture4" refType="w" fact="0.3496"/>
          <dgm:constr type="h" for="ch" forName="picture4" refType="h" fact="0.1979"/>
          <dgm:constr type="l" for="ch" forName="parent4" refType="w" fact="0"/>
          <dgm:constr type="t" for="ch" forName="parent4" refType="h" fact="0.7627"/>
          <dgm:constr type="w" for="ch" forName="parent4" refType="w" fact="0.3496"/>
          <dgm:constr type="h" for="ch" forName="parent4" refType="h" fact="0.025"/>
          <dgm:constr type="l" for="ch" forName="picture5" refType="w" fact="0.3688"/>
          <dgm:constr type="t" for="ch" forName="picture5" refType="h" fact="0.5924"/>
          <dgm:constr type="w" for="ch" forName="picture5" refType="w" fact="0.6307"/>
          <dgm:constr type="h" for="ch" forName="picture5" refType="h" fact="0.1979"/>
          <dgm:constr type="l" for="ch" forName="parent5" refType="w" fact="0.3688"/>
          <dgm:constr type="t" for="ch" forName="parent5" refType="h" fact="0.7631"/>
          <dgm:constr type="w" for="ch" forName="parent5" refType="w" fact="0.6307"/>
          <dgm:constr type="h" for="ch" forName="parent5" refType="h" fact="0.0247"/>
          <dgm:constr type="l" for="ch" forName="picture6" refType="w" fact="0"/>
          <dgm:constr type="t" for="ch" forName="picture6" refType="h" fact="0.8021"/>
          <dgm:constr type="w" for="ch" forName="picture6" refType="w" fact="0.6307"/>
          <dgm:constr type="h" for="ch" forName="picture6" refType="h" fact="0.1979"/>
          <dgm:constr type="l" for="ch" forName="parent6" refType="w" fact="0"/>
          <dgm:constr type="t" for="ch" forName="parent6" refType="h" fact="0.9728"/>
          <dgm:constr type="w" for="ch" forName="parent6" refType="w" fact="0.6307"/>
          <dgm:constr type="h" for="ch" forName="parent6" refType="h" fact="0.0247"/>
        </dgm:constrLst>
      </dgm:if>
      <dgm:if name="Name8" axis="ch" ptType="node" func="cnt" op="equ" val="7">
        <dgm:alg type="composite">
          <dgm:param type="ar" val="0.601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l" for="ch" forName="picture1" refType="w" fact="0"/>
          <dgm:constr type="t" for="ch" forName="picture1" refType="h" fact="0"/>
          <dgm:constr type="w" for="ch" forName="picture1" refType="w" fact="0.9992"/>
          <dgm:constr type="h" for="ch" forName="picture1" refType="h" fact="0.3708"/>
          <dgm:constr type="l" for="ch" forName="parent1" refType="w" fact="0"/>
          <dgm:constr type="t" for="ch" forName="parent1" refType="h" fact="0.3254"/>
          <dgm:constr type="w" for="ch" forName="parent1" refType="w" fact="0.9992"/>
          <dgm:constr type="h" for="ch" forName="parent1" refType="h" fact="0.0432"/>
          <dgm:constr type="l" for="ch" forName="picture2" refType="w" fact="0"/>
          <dgm:constr type="t" for="ch" forName="picture2" refType="h" fact="0.3824"/>
          <dgm:constr type="w" for="ch" forName="picture2" refType="w" fact="0.6307"/>
          <dgm:constr type="h" for="ch" forName="picture2" refType="h" fact="0.1979"/>
          <dgm:constr type="l" for="ch" forName="parent2" refType="w" fact="0"/>
          <dgm:constr type="t" for="ch" forName="parent2" refType="h" fact="0.5531"/>
          <dgm:constr type="w" for="ch" forName="parent2" refType="w" fact="0.6307"/>
          <dgm:constr type="h" for="ch" forName="parent2" refType="h" fact="0.0247"/>
          <dgm:constr type="l" for="ch" forName="picture3" refType="w" fact="0.6496"/>
          <dgm:constr type="t" for="ch" forName="picture3" refType="h" fact="0.3824"/>
          <dgm:constr type="w" for="ch" forName="picture3" refType="w" fact="0.3496"/>
          <dgm:constr type="h" for="ch" forName="picture3" refType="h" fact="0.1979"/>
          <dgm:constr type="l" for="ch" forName="parent3" refType="w" fact="0.6496"/>
          <dgm:constr type="t" for="ch" forName="parent3" refType="h" fact="0.5527"/>
          <dgm:constr type="w" for="ch" forName="parent3" refType="w" fact="0.3496"/>
          <dgm:constr type="h" for="ch" forName="parent3" refType="h" fact="0.025"/>
          <dgm:constr type="l" for="ch" forName="picture4" refType="w" fact="0"/>
          <dgm:constr type="t" for="ch" forName="picture4" refType="h" fact="0.5924"/>
          <dgm:constr type="w" for="ch" forName="picture4" refType="w" fact="0.3496"/>
          <dgm:constr type="h" for="ch" forName="picture4" refType="h" fact="0.1979"/>
          <dgm:constr type="l" for="ch" forName="parent4" refType="w" fact="0"/>
          <dgm:constr type="t" for="ch" forName="parent4" refType="h" fact="0.7627"/>
          <dgm:constr type="w" for="ch" forName="parent4" refType="w" fact="0.3496"/>
          <dgm:constr type="h" for="ch" forName="parent4" refType="h" fact="0.025"/>
          <dgm:constr type="l" for="ch" forName="picture5" refType="w" fact="0.3688"/>
          <dgm:constr type="t" for="ch" forName="picture5" refType="h" fact="0.5924"/>
          <dgm:constr type="w" for="ch" forName="picture5" refType="w" fact="0.6307"/>
          <dgm:constr type="h" for="ch" forName="picture5" refType="h" fact="0.1979"/>
          <dgm:constr type="l" for="ch" forName="parent5" refType="w" fact="0.3688"/>
          <dgm:constr type="t" for="ch" forName="parent5" refType="h" fact="0.7631"/>
          <dgm:constr type="w" for="ch" forName="parent5" refType="w" fact="0.6307"/>
          <dgm:constr type="h" for="ch" forName="parent5" refType="h" fact="0.0247"/>
          <dgm:constr type="l" for="ch" forName="picture6" refType="w" fact="0"/>
          <dgm:constr type="t" for="ch" forName="picture6" refType="h" fact="0.8021"/>
          <dgm:constr type="w" for="ch" forName="picture6" refType="w" fact="0.6307"/>
          <dgm:constr type="h" for="ch" forName="picture6" refType="h" fact="0.1979"/>
          <dgm:constr type="l" for="ch" forName="parent6" refType="w" fact="0"/>
          <dgm:constr type="t" for="ch" forName="parent6" refType="h" fact="0.9728"/>
          <dgm:constr type="w" for="ch" forName="parent6" refType="w" fact="0.6307"/>
          <dgm:constr type="h" for="ch" forName="parent6" refType="h" fact="0.0247"/>
          <dgm:constr type="l" for="ch" forName="picture7" refType="w" fact="0.6504"/>
          <dgm:constr type="t" for="ch" forName="picture7" refType="h" fact="0.8021"/>
          <dgm:constr type="w" for="ch" forName="picture7" refType="w" fact="0.3496"/>
          <dgm:constr type="h" for="ch" forName="picture7" refType="h" fact="0.1979"/>
          <dgm:constr type="l" for="ch" forName="parent7" refType="w" fact="0.6504"/>
          <dgm:constr type="t" for="ch" forName="parent7" refType="h" fact="0.9724"/>
          <dgm:constr type="w" for="ch" forName="parent7" refType="w" fact="0.3496"/>
          <dgm:constr type="h" for="ch" forName="parent7" refType="h" fact="0.025"/>
        </dgm:constrLst>
      </dgm:if>
      <dgm:if name="Name9" axis="ch" ptType="node" func="cnt" op="equ" val="8">
        <dgm:alg type="composite">
          <dgm:param type="ar" val="0.4976"/>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primFontSz" for="des" forName="parent8" refType="primFontSz" refFor="des" refForName="parent2" op="equ"/>
          <dgm:constr type="l" for="ch" forName="picture1" refType="w" fact="0"/>
          <dgm:constr type="t" for="ch" forName="picture1" refType="h" fact="0"/>
          <dgm:constr type="w" for="ch" forName="picture1" refType="w" fact="0.9992"/>
          <dgm:constr type="h" for="ch" forName="picture1" refType="h" fact="0.3069"/>
          <dgm:constr type="l" for="ch" forName="parent1" refType="w" fact="0"/>
          <dgm:constr type="t" for="ch" forName="parent1" refType="h" fact="0.2693"/>
          <dgm:constr type="w" for="ch" forName="parent1" refType="w" fact="0.9992"/>
          <dgm:constr type="h" for="ch" forName="parent1" refType="h" fact="0.0358"/>
          <dgm:constr type="l" for="ch" forName="picture2" refType="w" fact="0"/>
          <dgm:constr type="t" for="ch" forName="picture2" refType="h" fact="0.3165"/>
          <dgm:constr type="w" for="ch" forName="picture2" refType="w" fact="0.6307"/>
          <dgm:constr type="h" for="ch" forName="picture2" refType="h" fact="0.1638"/>
          <dgm:constr type="l" for="ch" forName="parent2" refType="w" fact="0"/>
          <dgm:constr type="t" for="ch" forName="parent2" refType="h" fact="0.4578"/>
          <dgm:constr type="w" for="ch" forName="parent2" refType="w" fact="0.6307"/>
          <dgm:constr type="h" for="ch" forName="parent2" refType="h" fact="0.0205"/>
          <dgm:constr type="l" for="ch" forName="picture3" refType="w" fact="0.6496"/>
          <dgm:constr type="t" for="ch" forName="picture3" refType="h" fact="0.3165"/>
          <dgm:constr type="w" for="ch" forName="picture3" refType="w" fact="0.3496"/>
          <dgm:constr type="h" for="ch" forName="picture3" refType="h" fact="0.1638"/>
          <dgm:constr type="l" for="ch" forName="parent3" refType="w" fact="0.6496"/>
          <dgm:constr type="t" for="ch" forName="parent3" refType="h" fact="0.4575"/>
          <dgm:constr type="w" for="ch" forName="parent3" refType="w" fact="0.3496"/>
          <dgm:constr type="h" for="ch" forName="parent3" refType="h" fact="0.0207"/>
          <dgm:constr type="l" for="ch" forName="picture5" refType="w" fact="0.3688"/>
          <dgm:constr type="t" for="ch" forName="picture5" refType="h" fact="0.4903"/>
          <dgm:constr type="w" for="ch" forName="picture5" refType="w" fact="0.6307"/>
          <dgm:constr type="h" for="ch" forName="picture5" refType="h" fact="0.1638"/>
          <dgm:constr type="l" for="ch" forName="parent5" refType="w" fact="0.3688"/>
          <dgm:constr type="t" for="ch" forName="parent5" refType="h" fact="0.6316"/>
          <dgm:constr type="w" for="ch" forName="parent5" refType="w" fact="0.6307"/>
          <dgm:constr type="h" for="ch" forName="parent5" refType="h" fact="0.0205"/>
          <dgm:constr type="l" for="ch" forName="picture4" refType="w" fact="0"/>
          <dgm:constr type="t" for="ch" forName="picture4" refType="h" fact="0.4903"/>
          <dgm:constr type="w" for="ch" forName="picture4" refType="w" fact="0.3496"/>
          <dgm:constr type="h" for="ch" forName="picture4" refType="h" fact="0.1638"/>
          <dgm:constr type="l" for="ch" forName="parent4" refType="w" fact="0"/>
          <dgm:constr type="t" for="ch" forName="parent4" refType="h" fact="0.6313"/>
          <dgm:constr type="w" for="ch" forName="parent4" refType="w" fact="0.3496"/>
          <dgm:constr type="h" for="ch" forName="parent4" refType="h" fact="0.0207"/>
          <dgm:constr type="l" for="ch" forName="picture6" refType="w" fact="0"/>
          <dgm:constr type="t" for="ch" forName="picture6" refType="h" fact="0.6638"/>
          <dgm:constr type="w" for="ch" forName="picture6" refType="w" fact="0.6307"/>
          <dgm:constr type="h" for="ch" forName="picture6" refType="h" fact="0.1638"/>
          <dgm:constr type="l" for="ch" forName="parent6" refType="w" fact="0"/>
          <dgm:constr type="t" for="ch" forName="parent6" refType="h" fact="0.8051"/>
          <dgm:constr type="w" for="ch" forName="parent6" refType="w" fact="0.6307"/>
          <dgm:constr type="h" for="ch" forName="parent6" refType="h" fact="0.0205"/>
          <dgm:constr type="l" for="ch" forName="picture7" refType="w" fact="0.6504"/>
          <dgm:constr type="t" for="ch" forName="picture7" refType="h" fact="0.6638"/>
          <dgm:constr type="w" for="ch" forName="picture7" refType="w" fact="0.3496"/>
          <dgm:constr type="h" for="ch" forName="picture7" refType="h" fact="0.1638"/>
          <dgm:constr type="l" for="ch" forName="parent7" refType="w" fact="0.6504"/>
          <dgm:constr type="t" for="ch" forName="parent7" refType="h" fact="0.8048"/>
          <dgm:constr type="w" for="ch" forName="parent7" refType="w" fact="0.3496"/>
          <dgm:constr type="h" for="ch" forName="parent7" refType="h" fact="0.0207"/>
          <dgm:constr type="l" for="ch" forName="picture8" refType="w" fact="0"/>
          <dgm:constr type="t" for="ch" forName="picture8" refType="h" fact="0.8362"/>
          <dgm:constr type="w" for="ch" forName="picture8" refType="w" fact="0.3496"/>
          <dgm:constr type="h" for="ch" forName="picture8" refType="h" fact="0.1638"/>
          <dgm:constr type="l" for="ch" forName="parent8" refType="w" fact="0"/>
          <dgm:constr type="t" for="ch" forName="parent8" refType="h" fact="0.9772"/>
          <dgm:constr type="w" for="ch" forName="parent8" refType="w" fact="0.3496"/>
          <dgm:constr type="h" for="ch" forName="parent8" refType="h" fact="0.0207"/>
        </dgm:constrLst>
      </dgm:if>
      <dgm:else name="Name10">
        <dgm:alg type="composite">
          <dgm:param type="ar" val="0.4976"/>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primFontSz" for="des" forName="parent8" refType="primFontSz" refFor="des" refForName="parent2" op="equ"/>
          <dgm:constr type="primFontSz" for="des" forName="parent9" refType="primFontSz" refFor="des" refForName="parent2" op="equ"/>
          <dgm:constr type="l" for="ch" forName="picture1" refType="w" fact="0"/>
          <dgm:constr type="t" for="ch" forName="picture1" refType="h" fact="0"/>
          <dgm:constr type="w" for="ch" forName="picture1" refType="w" fact="0.9992"/>
          <dgm:constr type="h" for="ch" forName="picture1" refType="h" fact="0.3069"/>
          <dgm:constr type="l" for="ch" forName="parent1" refType="w" fact="0"/>
          <dgm:constr type="t" for="ch" forName="parent1" refType="h" fact="0.2693"/>
          <dgm:constr type="w" for="ch" forName="parent1" refType="w" fact="0.9992"/>
          <dgm:constr type="h" for="ch" forName="parent1" refType="h" fact="0.0358"/>
          <dgm:constr type="l" for="ch" forName="picture2" refType="w" fact="0"/>
          <dgm:constr type="t" for="ch" forName="picture2" refType="h" fact="0.3165"/>
          <dgm:constr type="w" for="ch" forName="picture2" refType="w" fact="0.6307"/>
          <dgm:constr type="h" for="ch" forName="picture2" refType="h" fact="0.1638"/>
          <dgm:constr type="l" for="ch" forName="parent2" refType="w" fact="0"/>
          <dgm:constr type="t" for="ch" forName="parent2" refType="h" fact="0.4578"/>
          <dgm:constr type="w" for="ch" forName="parent2" refType="w" fact="0.6307"/>
          <dgm:constr type="h" for="ch" forName="parent2" refType="h" fact="0.0205"/>
          <dgm:constr type="l" for="ch" forName="picture3" refType="w" fact="0.6496"/>
          <dgm:constr type="t" for="ch" forName="picture3" refType="h" fact="0.3165"/>
          <dgm:constr type="w" for="ch" forName="picture3" refType="w" fact="0.3496"/>
          <dgm:constr type="h" for="ch" forName="picture3" refType="h" fact="0.1638"/>
          <dgm:constr type="l" for="ch" forName="parent3" refType="w" fact="0.6496"/>
          <dgm:constr type="t" for="ch" forName="parent3" refType="h" fact="0.4575"/>
          <dgm:constr type="w" for="ch" forName="parent3" refType="w" fact="0.3496"/>
          <dgm:constr type="h" for="ch" forName="parent3" refType="h" fact="0.0207"/>
          <dgm:constr type="l" for="ch" forName="picture5" refType="w" fact="0.3688"/>
          <dgm:constr type="t" for="ch" forName="picture5" refType="h" fact="0.4903"/>
          <dgm:constr type="w" for="ch" forName="picture5" refType="w" fact="0.6307"/>
          <dgm:constr type="h" for="ch" forName="picture5" refType="h" fact="0.1638"/>
          <dgm:constr type="l" for="ch" forName="parent5" refType="w" fact="0.3688"/>
          <dgm:constr type="t" for="ch" forName="parent5" refType="h" fact="0.6316"/>
          <dgm:constr type="w" for="ch" forName="parent5" refType="w" fact="0.6307"/>
          <dgm:constr type="h" for="ch" forName="parent5" refType="h" fact="0.0205"/>
          <dgm:constr type="l" for="ch" forName="picture4" refType="w" fact="0"/>
          <dgm:constr type="t" for="ch" forName="picture4" refType="h" fact="0.4903"/>
          <dgm:constr type="w" for="ch" forName="picture4" refType="w" fact="0.3496"/>
          <dgm:constr type="h" for="ch" forName="picture4" refType="h" fact="0.1638"/>
          <dgm:constr type="l" for="ch" forName="parent4" refType="w" fact="0"/>
          <dgm:constr type="t" for="ch" forName="parent4" refType="h" fact="0.6313"/>
          <dgm:constr type="w" for="ch" forName="parent4" refType="w" fact="0.3496"/>
          <dgm:constr type="h" for="ch" forName="parent4" refType="h" fact="0.0207"/>
          <dgm:constr type="l" for="ch" forName="picture6" refType="w" fact="0"/>
          <dgm:constr type="t" for="ch" forName="picture6" refType="h" fact="0.6638"/>
          <dgm:constr type="w" for="ch" forName="picture6" refType="w" fact="0.6307"/>
          <dgm:constr type="h" for="ch" forName="picture6" refType="h" fact="0.1638"/>
          <dgm:constr type="l" for="ch" forName="parent6" refType="w" fact="0"/>
          <dgm:constr type="t" for="ch" forName="parent6" refType="h" fact="0.8051"/>
          <dgm:constr type="w" for="ch" forName="parent6" refType="w" fact="0.6307"/>
          <dgm:constr type="h" for="ch" forName="parent6" refType="h" fact="0.0205"/>
          <dgm:constr type="l" for="ch" forName="picture7" refType="w" fact="0.6504"/>
          <dgm:constr type="t" for="ch" forName="picture7" refType="h" fact="0.6638"/>
          <dgm:constr type="w" for="ch" forName="picture7" refType="w" fact="0.3496"/>
          <dgm:constr type="h" for="ch" forName="picture7" refType="h" fact="0.1638"/>
          <dgm:constr type="l" for="ch" forName="parent7" refType="w" fact="0.6504"/>
          <dgm:constr type="t" for="ch" forName="parent7" refType="h" fact="0.8048"/>
          <dgm:constr type="w" for="ch" forName="parent7" refType="w" fact="0.3496"/>
          <dgm:constr type="h" for="ch" forName="parent7" refType="h" fact="0.0207"/>
          <dgm:constr type="l" for="ch" forName="picture8" refType="w" fact="0"/>
          <dgm:constr type="t" for="ch" forName="picture8" refType="h" fact="0.8362"/>
          <dgm:constr type="w" for="ch" forName="picture8" refType="w" fact="0.3496"/>
          <dgm:constr type="h" for="ch" forName="picture8" refType="h" fact="0.1638"/>
          <dgm:constr type="l" for="ch" forName="parent8" refType="w" fact="0"/>
          <dgm:constr type="t" for="ch" forName="parent8" refType="h" fact="0.9772"/>
          <dgm:constr type="w" for="ch" forName="parent8" refType="w" fact="0.3496"/>
          <dgm:constr type="h" for="ch" forName="parent8" refType="h" fact="0.0207"/>
          <dgm:constr type="l" for="ch" forName="picture9" refType="w" fact="0.3689"/>
          <dgm:constr type="t" for="ch" forName="picture9" refType="h" fact="0.8362"/>
          <dgm:constr type="w" for="ch" forName="picture9" refType="w" fact="0.6307"/>
          <dgm:constr type="h" for="ch" forName="picture9" refType="h" fact="0.1638"/>
          <dgm:constr type="l" for="ch" forName="parent9" refType="w" fact="0.3689"/>
          <dgm:constr type="t" for="ch" forName="parent9" refType="h" fact="0.9775"/>
          <dgm:constr type="w" for="ch" forName="parent9" refType="w" fact="0.6307"/>
          <dgm:constr type="h" for="ch" forName="parent9" refType="h" fact="0.0205"/>
        </dgm:constrLst>
      </dgm:else>
    </dgm:choose>
    <dgm:forEach name="Name11" axis="ch" ptType="node" cnt="1">
      <dgm:layoutNode name="picture1">
        <dgm:alg type="sp"/>
        <dgm:shape xmlns:r="http://schemas.openxmlformats.org/officeDocument/2006/relationships" r:blip="">
          <dgm:adjLst/>
        </dgm:shape>
        <dgm:presOf/>
        <dgm:forEach name="Name12" ref="pictureWrapper"/>
      </dgm:layoutNode>
      <dgm:layoutNode name="parent1">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3" axis="ch" ptType="node" st="2" cnt="1">
      <dgm:layoutNode name="picture2">
        <dgm:alg type="sp"/>
        <dgm:shape xmlns:r="http://schemas.openxmlformats.org/officeDocument/2006/relationships" r:blip="">
          <dgm:adjLst/>
        </dgm:shape>
        <dgm:presOf/>
        <dgm:forEach name="Name14" ref="pictureWrapper"/>
      </dgm:layoutNode>
      <dgm:layoutNode name="parent2">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5" axis="ch" ptType="node" st="3" cnt="1">
      <dgm:layoutNode name="picture3">
        <dgm:alg type="sp"/>
        <dgm:shape xmlns:r="http://schemas.openxmlformats.org/officeDocument/2006/relationships" r:blip="">
          <dgm:adjLst/>
        </dgm:shape>
        <dgm:presOf/>
        <dgm:forEach name="Name16" ref="pictureWrapper"/>
      </dgm:layoutNode>
      <dgm:layoutNode name="parent3">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7" axis="ch" ptType="node" st="4" cnt="1">
      <dgm:layoutNode name="picture4">
        <dgm:alg type="sp"/>
        <dgm:shape xmlns:r="http://schemas.openxmlformats.org/officeDocument/2006/relationships" r:blip="">
          <dgm:adjLst/>
        </dgm:shape>
        <dgm:presOf/>
        <dgm:forEach name="Name18" ref="pictureWrapper"/>
      </dgm:layoutNode>
      <dgm:layoutNode name="parent4">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9" axis="ch" ptType="node" st="5" cnt="1">
      <dgm:layoutNode name="picture5">
        <dgm:alg type="sp"/>
        <dgm:shape xmlns:r="http://schemas.openxmlformats.org/officeDocument/2006/relationships" r:blip="">
          <dgm:adjLst/>
        </dgm:shape>
        <dgm:presOf/>
        <dgm:forEach name="Name20" ref="pictureWrapper"/>
      </dgm:layoutNode>
      <dgm:layoutNode name="parent5">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1" axis="ch" ptType="node" st="6" cnt="1">
      <dgm:layoutNode name="picture6">
        <dgm:alg type="sp"/>
        <dgm:shape xmlns:r="http://schemas.openxmlformats.org/officeDocument/2006/relationships" r:blip="">
          <dgm:adjLst/>
        </dgm:shape>
        <dgm:presOf/>
        <dgm:forEach name="Name22" ref="pictureWrapper"/>
      </dgm:layoutNode>
      <dgm:layoutNode name="parent6">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3" axis="ch" ptType="node" st="7" cnt="1">
      <dgm:layoutNode name="picture7">
        <dgm:alg type="sp"/>
        <dgm:shape xmlns:r="http://schemas.openxmlformats.org/officeDocument/2006/relationships" r:blip="">
          <dgm:adjLst/>
        </dgm:shape>
        <dgm:presOf/>
        <dgm:forEach name="Name24" ref="pictureWrapper"/>
      </dgm:layoutNode>
      <dgm:layoutNode name="parent7">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5" axis="ch" ptType="node" st="8" cnt="1">
      <dgm:layoutNode name="picture8">
        <dgm:alg type="sp"/>
        <dgm:shape xmlns:r="http://schemas.openxmlformats.org/officeDocument/2006/relationships" r:blip="">
          <dgm:adjLst/>
        </dgm:shape>
        <dgm:presOf/>
        <dgm:forEach name="Name26" ref="pictureWrapper"/>
      </dgm:layoutNode>
      <dgm:layoutNode name="parent8">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7" axis="ch" ptType="node" st="9" cnt="1">
      <dgm:layoutNode name="picture9">
        <dgm:alg type="sp"/>
        <dgm:shape xmlns:r="http://schemas.openxmlformats.org/officeDocument/2006/relationships" r:blip="">
          <dgm:adjLst/>
        </dgm:shape>
        <dgm:presOf/>
        <dgm:forEach name="Name28" ref="pictureWrapper"/>
      </dgm:layoutNode>
      <dgm:layoutNode name="parent9">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wrapper" axis="self" ptType="parTrans">
      <dgm:forEach name="pictureWrapper" axis="self">
        <dgm:layoutNode name="picture" styleLbl="alignImgPlace1">
          <dgm:alg type="sp"/>
          <dgm:shape xmlns:r="http://schemas.openxmlformats.org/officeDocument/2006/relationships" type="rect" r:blip="" blipPhldr="1">
            <dgm:adjLst/>
          </dgm:shape>
          <dgm:presOf/>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1/layout/ThemePictureAlternatingAccent">
  <dgm:title val="Theme Picture Alternating Accent"/>
  <dgm:desc val="Use to show a group of pictures with the first picture being the largest and on top. Additional Level 1 pictures alternate between squares and rectangles with a limit of nine Level 1 pictures. Works best with small amounts of text. Unused text does not appear, but remains available if you switch layouts."/>
  <dgm:catLst>
    <dgm:cat type="picture" pri="13750"/>
    <dgm:cat type="officeonline" pri="7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9"/>
      <dgm:chPref val="9"/>
    </dgm:varLst>
    <dgm:shape xmlns:r="http://schemas.openxmlformats.org/officeDocument/2006/relationships" r:blip="">
      <dgm:adjLst/>
    </dgm:shape>
    <dgm:choose name="Name1">
      <dgm:if name="Name2" axis="ch" ptType="node" func="cnt" op="equ" val="1">
        <dgm:alg type="composite">
          <dgm:param type="ar" val="1.62"/>
        </dgm:alg>
        <dgm:constrLst>
          <dgm:constr type="primFontSz" for="des" forName="parent1" val="65"/>
          <dgm:constr type="l" for="ch" forName="picture1" refType="w" fact="0"/>
          <dgm:constr type="t" for="ch" forName="picture1" refType="h" fact="0"/>
          <dgm:constr type="w" for="ch" forName="picture1" refType="w"/>
          <dgm:constr type="h" for="ch" forName="picture1" refType="h"/>
          <dgm:constr type="l" for="ch" forName="parent1" refType="w" fact="0"/>
          <dgm:constr type="t" for="ch" forName="parent1" refType="h" fact="0.8776"/>
          <dgm:constr type="w" for="ch" forName="parent1" refType="w"/>
          <dgm:constr type="h" for="ch" forName="parent1" refType="h" fact="0.1166"/>
        </dgm:constrLst>
      </dgm:if>
      <dgm:if name="Name3" axis="ch" ptType="node" func="cnt" op="equ" val="2">
        <dgm:alg type="composite">
          <dgm:param type="ar" val="1.0352"/>
        </dgm:alg>
        <dgm:constrLst>
          <dgm:constr type="primFontSz" for="des" forName="parent1" val="65"/>
          <dgm:constr type="primFontSz" for="des" forName="parent2" val="65"/>
          <dgm:constr type="l" for="ch" forName="picture1" refType="w" fact="0"/>
          <dgm:constr type="t" for="ch" forName="picture1" refType="h" fact="0"/>
          <dgm:constr type="w" for="ch" forName="picture1" refType="w"/>
          <dgm:constr type="h" for="ch" forName="picture1" refType="h" fact="0.639"/>
          <dgm:constr type="l" for="ch" forName="parent1" refType="w" fact="0"/>
          <dgm:constr type="t" for="ch" forName="parent1" refType="h" fact="0.5608"/>
          <dgm:constr type="w" for="ch" forName="parent1" refType="w"/>
          <dgm:constr type="h" for="ch" forName="parent1" refType="h" fact="0.0745"/>
          <dgm:constr type="l" for="ch" forName="picture2" refType="w" fact="0"/>
          <dgm:constr type="t" for="ch" forName="picture2" refType="h" fact="0.6589"/>
          <dgm:constr type="w" for="ch" forName="picture2" refType="w" fact="0.6312"/>
          <dgm:constr type="h" for="ch" forName="picture2" refType="h" fact="0.3411"/>
          <dgm:constr type="l" for="ch" forName="parent2" refType="w" fact="0"/>
          <dgm:constr type="t" for="ch" forName="parent2" refType="h" fact="0.9532"/>
          <dgm:constr type="w" for="ch" forName="parent2" refType="w" fact="0.6312"/>
          <dgm:constr type="h" for="ch" forName="parent2" refType="h" fact="0.0426"/>
        </dgm:constrLst>
      </dgm:if>
      <dgm:if name="Name4" axis="ch" ptType="node" func="cnt" op="equ" val="3">
        <dgm:alg type="composite">
          <dgm:param type="ar" val="1.035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l" for="ch" forName="picture1" refType="w" fact="0"/>
          <dgm:constr type="t" for="ch" forName="picture1" refType="h" fact="0"/>
          <dgm:constr type="w" for="ch" forName="picture1" refType="w"/>
          <dgm:constr type="h" for="ch" forName="picture1" refType="h" fact="0.639"/>
          <dgm:constr type="l" for="ch" forName="parent1" refType="w" fact="0"/>
          <dgm:constr type="t" for="ch" forName="parent1" refType="h" fact="0.5608"/>
          <dgm:constr type="w" for="ch" forName="parent1" refType="w"/>
          <dgm:constr type="h" for="ch" forName="parent1" refType="h" fact="0.0745"/>
          <dgm:constr type="l" for="ch" forName="picture2" refType="w" fact="0"/>
          <dgm:constr type="t" for="ch" forName="picture2" refType="h" fact="0.6589"/>
          <dgm:constr type="w" for="ch" forName="picture2" refType="w" fact="0.6312"/>
          <dgm:constr type="h" for="ch" forName="picture2" refType="h" fact="0.3411"/>
          <dgm:constr type="l" for="ch" forName="parent2" refType="w" fact="0"/>
          <dgm:constr type="t" for="ch" forName="parent2" refType="h" fact="0.9532"/>
          <dgm:constr type="w" for="ch" forName="parent2" refType="w" fact="0.6312"/>
          <dgm:constr type="h" for="ch" forName="parent2" refType="h" fact="0.0426"/>
          <dgm:constr type="l" for="ch" forName="picture3" refType="w" fact="0.6501"/>
          <dgm:constr type="t" for="ch" forName="picture3" refType="h" fact="0.6589"/>
          <dgm:constr type="w" for="ch" forName="picture3" refType="w" fact="0.3499"/>
          <dgm:constr type="h" for="ch" forName="picture3" refType="h" fact="0.3411"/>
          <dgm:constr type="l" for="ch" forName="parent3" refType="w" fact="0.6501"/>
          <dgm:constr type="t" for="ch" forName="parent3" refType="h" fact="0.9525"/>
          <dgm:constr type="w" for="ch" forName="parent3" refType="w" fact="0.3499"/>
          <dgm:constr type="h" for="ch" forName="parent3" refType="h" fact="0.043"/>
        </dgm:constrLst>
      </dgm:if>
      <dgm:if name="Name5" axis="ch" ptType="node" func="cnt" op="equ" val="4">
        <dgm:alg type="composite">
          <dgm:param type="ar" val="0.7603"/>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l" for="ch" forName="picture1" refType="w" fact="0"/>
          <dgm:constr type="t" for="ch" forName="picture1" refType="h" fact="0"/>
          <dgm:constr type="w" for="ch" forName="picture1" refType="w" fact="0.9998"/>
          <dgm:constr type="h" for="ch" forName="picture1" refType="h" fact="0.4692"/>
          <dgm:constr type="l" for="ch" forName="parent1" refType="w" fact="0"/>
          <dgm:constr type="t" for="ch" forName="parent1" refType="h" fact="0.4118"/>
          <dgm:constr type="w" for="ch" forName="parent1" refType="w" fact="0.9998"/>
          <dgm:constr type="h" for="ch" forName="parent1" refType="h" fact="0.0547"/>
          <dgm:constr type="l" for="ch" forName="picture2" refType="w" fact="0"/>
          <dgm:constr type="t" for="ch" forName="picture2" refType="h" fact="0.4839"/>
          <dgm:constr type="w" for="ch" forName="picture2" refType="w" fact="0.631"/>
          <dgm:constr type="h" for="ch" forName="picture2" refType="h" fact="0.2504"/>
          <dgm:constr type="l" for="ch" forName="parent2" refType="w" fact="0"/>
          <dgm:constr type="t" for="ch" forName="parent2" refType="h" fact="0.6999"/>
          <dgm:constr type="w" for="ch" forName="parent2" refType="w" fact="0.631"/>
          <dgm:constr type="h" for="ch" forName="parent2" refType="h" fact="0.0313"/>
          <dgm:constr type="l" for="ch" forName="picture3" refType="w" fact="0.65"/>
          <dgm:constr type="t" for="ch" forName="picture3" refType="h" fact="0.4839"/>
          <dgm:constr type="w" for="ch" forName="picture3" refType="w" fact="0.3498"/>
          <dgm:constr type="h" for="ch" forName="picture3" refType="h" fact="0.2504"/>
          <dgm:constr type="l" for="ch" forName="parent3" refType="w" fact="0.65"/>
          <dgm:constr type="t" for="ch" forName="parent3" refType="h" fact="0.6994"/>
          <dgm:constr type="w" for="ch" forName="parent3" refType="w" fact="0.3498"/>
          <dgm:constr type="h" for="ch" forName="parent3" refType="h" fact="0.0316"/>
          <dgm:constr type="l" for="ch" forName="picture4" refType="w" fact="0"/>
          <dgm:constr type="t" for="ch" forName="picture4" refType="h" fact="0.7496"/>
          <dgm:constr type="w" for="ch" forName="picture4" refType="w" fact="0.3498"/>
          <dgm:constr type="h" for="ch" forName="picture4" refType="h" fact="0.2504"/>
          <dgm:constr type="l" for="ch" forName="parent4" refType="w" fact="0"/>
          <dgm:constr type="t" for="ch" forName="parent4" refType="h" fact="0.9651"/>
          <dgm:constr type="w" for="ch" forName="parent4" refType="w" fact="0.3498"/>
          <dgm:constr type="h" for="ch" forName="parent4" refType="h" fact="0.0316"/>
        </dgm:constrLst>
      </dgm:if>
      <dgm:if name="Name6" axis="ch" ptType="node" func="cnt" op="equ" val="5">
        <dgm:alg type="composite">
          <dgm:param type="ar" val="0.7603"/>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l" for="ch" forName="picture1" refType="w" fact="0"/>
          <dgm:constr type="t" for="ch" forName="picture1" refType="h" fact="0"/>
          <dgm:constr type="w" for="ch" forName="picture1" refType="w" fact="0.9998"/>
          <dgm:constr type="h" for="ch" forName="picture1" refType="h" fact="0.4692"/>
          <dgm:constr type="l" for="ch" forName="parent1" refType="w" fact="0"/>
          <dgm:constr type="t" for="ch" forName="parent1" refType="h" fact="0.4118"/>
          <dgm:constr type="w" for="ch" forName="parent1" refType="w" fact="0.9998"/>
          <dgm:constr type="h" for="ch" forName="parent1" refType="h" fact="0.0547"/>
          <dgm:constr type="l" for="ch" forName="picture2" refType="w" fact="0"/>
          <dgm:constr type="t" for="ch" forName="picture2" refType="h" fact="0.4839"/>
          <dgm:constr type="w" for="ch" forName="picture2" refType="w" fact="0.631"/>
          <dgm:constr type="h" for="ch" forName="picture2" refType="h" fact="0.2504"/>
          <dgm:constr type="l" for="ch" forName="parent2" refType="w" fact="0"/>
          <dgm:constr type="t" for="ch" forName="parent2" refType="h" fact="0.6999"/>
          <dgm:constr type="w" for="ch" forName="parent2" refType="w" fact="0.631"/>
          <dgm:constr type="h" for="ch" forName="parent2" refType="h" fact="0.0313"/>
          <dgm:constr type="l" for="ch" forName="picture3" refType="w" fact="0.65"/>
          <dgm:constr type="t" for="ch" forName="picture3" refType="h" fact="0.4839"/>
          <dgm:constr type="w" for="ch" forName="picture3" refType="w" fact="0.3498"/>
          <dgm:constr type="h" for="ch" forName="picture3" refType="h" fact="0.2504"/>
          <dgm:constr type="l" for="ch" forName="parent3" refType="w" fact="0.65"/>
          <dgm:constr type="t" for="ch" forName="parent3" refType="h" fact="0.6994"/>
          <dgm:constr type="w" for="ch" forName="parent3" refType="w" fact="0.3498"/>
          <dgm:constr type="h" for="ch" forName="parent3" refType="h" fact="0.0316"/>
          <dgm:constr type="l" for="ch" forName="picture4" refType="w" fact="0"/>
          <dgm:constr type="t" for="ch" forName="picture4" refType="h" fact="0.7496"/>
          <dgm:constr type="w" for="ch" forName="picture4" refType="w" fact="0.3498"/>
          <dgm:constr type="h" for="ch" forName="picture4" refType="h" fact="0.2504"/>
          <dgm:constr type="l" for="ch" forName="parent4" refType="w" fact="0"/>
          <dgm:constr type="t" for="ch" forName="parent4" refType="h" fact="0.9651"/>
          <dgm:constr type="w" for="ch" forName="parent4" refType="w" fact="0.3498"/>
          <dgm:constr type="h" for="ch" forName="parent4" refType="h" fact="0.0316"/>
          <dgm:constr type="l" for="ch" forName="picture5" refType="w" fact="0.369"/>
          <dgm:constr type="t" for="ch" forName="picture5" refType="h" fact="0.7496"/>
          <dgm:constr type="w" for="ch" forName="picture5" refType="w" fact="0.631"/>
          <dgm:constr type="h" for="ch" forName="picture5" refType="h" fact="0.2504"/>
          <dgm:constr type="l" for="ch" forName="parent5" refType="w" fact="0.369"/>
          <dgm:constr type="t" for="ch" forName="parent5" refType="h" fact="0.9656"/>
          <dgm:constr type="w" for="ch" forName="parent5" refType="w" fact="0.631"/>
          <dgm:constr type="h" for="ch" forName="parent5" refType="h" fact="0.0313"/>
        </dgm:constrLst>
      </dgm:if>
      <dgm:if name="Name7" axis="ch" ptType="node" func="cnt" op="equ" val="6">
        <dgm:alg type="composite">
          <dgm:param type="ar" val="0.601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l" for="ch" forName="picture1" refType="w" fact="0"/>
          <dgm:constr type="t" for="ch" forName="picture1" refType="h" fact="0"/>
          <dgm:constr type="w" for="ch" forName="picture1" refType="w" fact="0.9992"/>
          <dgm:constr type="h" for="ch" forName="picture1" refType="h" fact="0.3708"/>
          <dgm:constr type="l" for="ch" forName="parent1" refType="w" fact="0"/>
          <dgm:constr type="t" for="ch" forName="parent1" refType="h" fact="0.3254"/>
          <dgm:constr type="w" for="ch" forName="parent1" refType="w" fact="0.9992"/>
          <dgm:constr type="h" for="ch" forName="parent1" refType="h" fact="0.0432"/>
          <dgm:constr type="l" for="ch" forName="picture2" refType="w" fact="0"/>
          <dgm:constr type="t" for="ch" forName="picture2" refType="h" fact="0.3824"/>
          <dgm:constr type="w" for="ch" forName="picture2" refType="w" fact="0.6307"/>
          <dgm:constr type="h" for="ch" forName="picture2" refType="h" fact="0.1979"/>
          <dgm:constr type="l" for="ch" forName="parent2" refType="w" fact="0"/>
          <dgm:constr type="t" for="ch" forName="parent2" refType="h" fact="0.5531"/>
          <dgm:constr type="w" for="ch" forName="parent2" refType="w" fact="0.6307"/>
          <dgm:constr type="h" for="ch" forName="parent2" refType="h" fact="0.0247"/>
          <dgm:constr type="l" for="ch" forName="picture3" refType="w" fact="0.6496"/>
          <dgm:constr type="t" for="ch" forName="picture3" refType="h" fact="0.3824"/>
          <dgm:constr type="w" for="ch" forName="picture3" refType="w" fact="0.3496"/>
          <dgm:constr type="h" for="ch" forName="picture3" refType="h" fact="0.1979"/>
          <dgm:constr type="l" for="ch" forName="parent3" refType="w" fact="0.6496"/>
          <dgm:constr type="t" for="ch" forName="parent3" refType="h" fact="0.5527"/>
          <dgm:constr type="w" for="ch" forName="parent3" refType="w" fact="0.3496"/>
          <dgm:constr type="h" for="ch" forName="parent3" refType="h" fact="0.025"/>
          <dgm:constr type="l" for="ch" forName="picture4" refType="w" fact="0"/>
          <dgm:constr type="t" for="ch" forName="picture4" refType="h" fact="0.5924"/>
          <dgm:constr type="w" for="ch" forName="picture4" refType="w" fact="0.3496"/>
          <dgm:constr type="h" for="ch" forName="picture4" refType="h" fact="0.1979"/>
          <dgm:constr type="l" for="ch" forName="parent4" refType="w" fact="0"/>
          <dgm:constr type="t" for="ch" forName="parent4" refType="h" fact="0.7627"/>
          <dgm:constr type="w" for="ch" forName="parent4" refType="w" fact="0.3496"/>
          <dgm:constr type="h" for="ch" forName="parent4" refType="h" fact="0.025"/>
          <dgm:constr type="l" for="ch" forName="picture5" refType="w" fact="0.3688"/>
          <dgm:constr type="t" for="ch" forName="picture5" refType="h" fact="0.5924"/>
          <dgm:constr type="w" for="ch" forName="picture5" refType="w" fact="0.6307"/>
          <dgm:constr type="h" for="ch" forName="picture5" refType="h" fact="0.1979"/>
          <dgm:constr type="l" for="ch" forName="parent5" refType="w" fact="0.3688"/>
          <dgm:constr type="t" for="ch" forName="parent5" refType="h" fact="0.7631"/>
          <dgm:constr type="w" for="ch" forName="parent5" refType="w" fact="0.6307"/>
          <dgm:constr type="h" for="ch" forName="parent5" refType="h" fact="0.0247"/>
          <dgm:constr type="l" for="ch" forName="picture6" refType="w" fact="0"/>
          <dgm:constr type="t" for="ch" forName="picture6" refType="h" fact="0.8021"/>
          <dgm:constr type="w" for="ch" forName="picture6" refType="w" fact="0.6307"/>
          <dgm:constr type="h" for="ch" forName="picture6" refType="h" fact="0.1979"/>
          <dgm:constr type="l" for="ch" forName="parent6" refType="w" fact="0"/>
          <dgm:constr type="t" for="ch" forName="parent6" refType="h" fact="0.9728"/>
          <dgm:constr type="w" for="ch" forName="parent6" refType="w" fact="0.6307"/>
          <dgm:constr type="h" for="ch" forName="parent6" refType="h" fact="0.0247"/>
        </dgm:constrLst>
      </dgm:if>
      <dgm:if name="Name8" axis="ch" ptType="node" func="cnt" op="equ" val="7">
        <dgm:alg type="composite">
          <dgm:param type="ar" val="0.601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l" for="ch" forName="picture1" refType="w" fact="0"/>
          <dgm:constr type="t" for="ch" forName="picture1" refType="h" fact="0"/>
          <dgm:constr type="w" for="ch" forName="picture1" refType="w" fact="0.9992"/>
          <dgm:constr type="h" for="ch" forName="picture1" refType="h" fact="0.3708"/>
          <dgm:constr type="l" for="ch" forName="parent1" refType="w" fact="0"/>
          <dgm:constr type="t" for="ch" forName="parent1" refType="h" fact="0.3254"/>
          <dgm:constr type="w" for="ch" forName="parent1" refType="w" fact="0.9992"/>
          <dgm:constr type="h" for="ch" forName="parent1" refType="h" fact="0.0432"/>
          <dgm:constr type="l" for="ch" forName="picture2" refType="w" fact="0"/>
          <dgm:constr type="t" for="ch" forName="picture2" refType="h" fact="0.3824"/>
          <dgm:constr type="w" for="ch" forName="picture2" refType="w" fact="0.6307"/>
          <dgm:constr type="h" for="ch" forName="picture2" refType="h" fact="0.1979"/>
          <dgm:constr type="l" for="ch" forName="parent2" refType="w" fact="0"/>
          <dgm:constr type="t" for="ch" forName="parent2" refType="h" fact="0.5531"/>
          <dgm:constr type="w" for="ch" forName="parent2" refType="w" fact="0.6307"/>
          <dgm:constr type="h" for="ch" forName="parent2" refType="h" fact="0.0247"/>
          <dgm:constr type="l" for="ch" forName="picture3" refType="w" fact="0.6496"/>
          <dgm:constr type="t" for="ch" forName="picture3" refType="h" fact="0.3824"/>
          <dgm:constr type="w" for="ch" forName="picture3" refType="w" fact="0.3496"/>
          <dgm:constr type="h" for="ch" forName="picture3" refType="h" fact="0.1979"/>
          <dgm:constr type="l" for="ch" forName="parent3" refType="w" fact="0.6496"/>
          <dgm:constr type="t" for="ch" forName="parent3" refType="h" fact="0.5527"/>
          <dgm:constr type="w" for="ch" forName="parent3" refType="w" fact="0.3496"/>
          <dgm:constr type="h" for="ch" forName="parent3" refType="h" fact="0.025"/>
          <dgm:constr type="l" for="ch" forName="picture4" refType="w" fact="0"/>
          <dgm:constr type="t" for="ch" forName="picture4" refType="h" fact="0.5924"/>
          <dgm:constr type="w" for="ch" forName="picture4" refType="w" fact="0.3496"/>
          <dgm:constr type="h" for="ch" forName="picture4" refType="h" fact="0.1979"/>
          <dgm:constr type="l" for="ch" forName="parent4" refType="w" fact="0"/>
          <dgm:constr type="t" for="ch" forName="parent4" refType="h" fact="0.7627"/>
          <dgm:constr type="w" for="ch" forName="parent4" refType="w" fact="0.3496"/>
          <dgm:constr type="h" for="ch" forName="parent4" refType="h" fact="0.025"/>
          <dgm:constr type="l" for="ch" forName="picture5" refType="w" fact="0.3688"/>
          <dgm:constr type="t" for="ch" forName="picture5" refType="h" fact="0.5924"/>
          <dgm:constr type="w" for="ch" forName="picture5" refType="w" fact="0.6307"/>
          <dgm:constr type="h" for="ch" forName="picture5" refType="h" fact="0.1979"/>
          <dgm:constr type="l" for="ch" forName="parent5" refType="w" fact="0.3688"/>
          <dgm:constr type="t" for="ch" forName="parent5" refType="h" fact="0.7631"/>
          <dgm:constr type="w" for="ch" forName="parent5" refType="w" fact="0.6307"/>
          <dgm:constr type="h" for="ch" forName="parent5" refType="h" fact="0.0247"/>
          <dgm:constr type="l" for="ch" forName="picture6" refType="w" fact="0"/>
          <dgm:constr type="t" for="ch" forName="picture6" refType="h" fact="0.8021"/>
          <dgm:constr type="w" for="ch" forName="picture6" refType="w" fact="0.6307"/>
          <dgm:constr type="h" for="ch" forName="picture6" refType="h" fact="0.1979"/>
          <dgm:constr type="l" for="ch" forName="parent6" refType="w" fact="0"/>
          <dgm:constr type="t" for="ch" forName="parent6" refType="h" fact="0.9728"/>
          <dgm:constr type="w" for="ch" forName="parent6" refType="w" fact="0.6307"/>
          <dgm:constr type="h" for="ch" forName="parent6" refType="h" fact="0.0247"/>
          <dgm:constr type="l" for="ch" forName="picture7" refType="w" fact="0.6504"/>
          <dgm:constr type="t" for="ch" forName="picture7" refType="h" fact="0.8021"/>
          <dgm:constr type="w" for="ch" forName="picture7" refType="w" fact="0.3496"/>
          <dgm:constr type="h" for="ch" forName="picture7" refType="h" fact="0.1979"/>
          <dgm:constr type="l" for="ch" forName="parent7" refType="w" fact="0.6504"/>
          <dgm:constr type="t" for="ch" forName="parent7" refType="h" fact="0.9724"/>
          <dgm:constr type="w" for="ch" forName="parent7" refType="w" fact="0.3496"/>
          <dgm:constr type="h" for="ch" forName="parent7" refType="h" fact="0.025"/>
        </dgm:constrLst>
      </dgm:if>
      <dgm:if name="Name9" axis="ch" ptType="node" func="cnt" op="equ" val="8">
        <dgm:alg type="composite">
          <dgm:param type="ar" val="0.4976"/>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primFontSz" for="des" forName="parent8" refType="primFontSz" refFor="des" refForName="parent2" op="equ"/>
          <dgm:constr type="l" for="ch" forName="picture1" refType="w" fact="0"/>
          <dgm:constr type="t" for="ch" forName="picture1" refType="h" fact="0"/>
          <dgm:constr type="w" for="ch" forName="picture1" refType="w" fact="0.9992"/>
          <dgm:constr type="h" for="ch" forName="picture1" refType="h" fact="0.3069"/>
          <dgm:constr type="l" for="ch" forName="parent1" refType="w" fact="0"/>
          <dgm:constr type="t" for="ch" forName="parent1" refType="h" fact="0.2693"/>
          <dgm:constr type="w" for="ch" forName="parent1" refType="w" fact="0.9992"/>
          <dgm:constr type="h" for="ch" forName="parent1" refType="h" fact="0.0358"/>
          <dgm:constr type="l" for="ch" forName="picture2" refType="w" fact="0"/>
          <dgm:constr type="t" for="ch" forName="picture2" refType="h" fact="0.3165"/>
          <dgm:constr type="w" for="ch" forName="picture2" refType="w" fact="0.6307"/>
          <dgm:constr type="h" for="ch" forName="picture2" refType="h" fact="0.1638"/>
          <dgm:constr type="l" for="ch" forName="parent2" refType="w" fact="0"/>
          <dgm:constr type="t" for="ch" forName="parent2" refType="h" fact="0.4578"/>
          <dgm:constr type="w" for="ch" forName="parent2" refType="w" fact="0.6307"/>
          <dgm:constr type="h" for="ch" forName="parent2" refType="h" fact="0.0205"/>
          <dgm:constr type="l" for="ch" forName="picture3" refType="w" fact="0.6496"/>
          <dgm:constr type="t" for="ch" forName="picture3" refType="h" fact="0.3165"/>
          <dgm:constr type="w" for="ch" forName="picture3" refType="w" fact="0.3496"/>
          <dgm:constr type="h" for="ch" forName="picture3" refType="h" fact="0.1638"/>
          <dgm:constr type="l" for="ch" forName="parent3" refType="w" fact="0.6496"/>
          <dgm:constr type="t" for="ch" forName="parent3" refType="h" fact="0.4575"/>
          <dgm:constr type="w" for="ch" forName="parent3" refType="w" fact="0.3496"/>
          <dgm:constr type="h" for="ch" forName="parent3" refType="h" fact="0.0207"/>
          <dgm:constr type="l" for="ch" forName="picture5" refType="w" fact="0.3688"/>
          <dgm:constr type="t" for="ch" forName="picture5" refType="h" fact="0.4903"/>
          <dgm:constr type="w" for="ch" forName="picture5" refType="w" fact="0.6307"/>
          <dgm:constr type="h" for="ch" forName="picture5" refType="h" fact="0.1638"/>
          <dgm:constr type="l" for="ch" forName="parent5" refType="w" fact="0.3688"/>
          <dgm:constr type="t" for="ch" forName="parent5" refType="h" fact="0.6316"/>
          <dgm:constr type="w" for="ch" forName="parent5" refType="w" fact="0.6307"/>
          <dgm:constr type="h" for="ch" forName="parent5" refType="h" fact="0.0205"/>
          <dgm:constr type="l" for="ch" forName="picture4" refType="w" fact="0"/>
          <dgm:constr type="t" for="ch" forName="picture4" refType="h" fact="0.4903"/>
          <dgm:constr type="w" for="ch" forName="picture4" refType="w" fact="0.3496"/>
          <dgm:constr type="h" for="ch" forName="picture4" refType="h" fact="0.1638"/>
          <dgm:constr type="l" for="ch" forName="parent4" refType="w" fact="0"/>
          <dgm:constr type="t" for="ch" forName="parent4" refType="h" fact="0.6313"/>
          <dgm:constr type="w" for="ch" forName="parent4" refType="w" fact="0.3496"/>
          <dgm:constr type="h" for="ch" forName="parent4" refType="h" fact="0.0207"/>
          <dgm:constr type="l" for="ch" forName="picture6" refType="w" fact="0"/>
          <dgm:constr type="t" for="ch" forName="picture6" refType="h" fact="0.6638"/>
          <dgm:constr type="w" for="ch" forName="picture6" refType="w" fact="0.6307"/>
          <dgm:constr type="h" for="ch" forName="picture6" refType="h" fact="0.1638"/>
          <dgm:constr type="l" for="ch" forName="parent6" refType="w" fact="0"/>
          <dgm:constr type="t" for="ch" forName="parent6" refType="h" fact="0.8051"/>
          <dgm:constr type="w" for="ch" forName="parent6" refType="w" fact="0.6307"/>
          <dgm:constr type="h" for="ch" forName="parent6" refType="h" fact="0.0205"/>
          <dgm:constr type="l" for="ch" forName="picture7" refType="w" fact="0.6504"/>
          <dgm:constr type="t" for="ch" forName="picture7" refType="h" fact="0.6638"/>
          <dgm:constr type="w" for="ch" forName="picture7" refType="w" fact="0.3496"/>
          <dgm:constr type="h" for="ch" forName="picture7" refType="h" fact="0.1638"/>
          <dgm:constr type="l" for="ch" forName="parent7" refType="w" fact="0.6504"/>
          <dgm:constr type="t" for="ch" forName="parent7" refType="h" fact="0.8048"/>
          <dgm:constr type="w" for="ch" forName="parent7" refType="w" fact="0.3496"/>
          <dgm:constr type="h" for="ch" forName="parent7" refType="h" fact="0.0207"/>
          <dgm:constr type="l" for="ch" forName="picture8" refType="w" fact="0"/>
          <dgm:constr type="t" for="ch" forName="picture8" refType="h" fact="0.8362"/>
          <dgm:constr type="w" for="ch" forName="picture8" refType="w" fact="0.3496"/>
          <dgm:constr type="h" for="ch" forName="picture8" refType="h" fact="0.1638"/>
          <dgm:constr type="l" for="ch" forName="parent8" refType="w" fact="0"/>
          <dgm:constr type="t" for="ch" forName="parent8" refType="h" fact="0.9772"/>
          <dgm:constr type="w" for="ch" forName="parent8" refType="w" fact="0.3496"/>
          <dgm:constr type="h" for="ch" forName="parent8" refType="h" fact="0.0207"/>
        </dgm:constrLst>
      </dgm:if>
      <dgm:else name="Name10">
        <dgm:alg type="composite">
          <dgm:param type="ar" val="0.4976"/>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primFontSz" for="des" forName="parent8" refType="primFontSz" refFor="des" refForName="parent2" op="equ"/>
          <dgm:constr type="primFontSz" for="des" forName="parent9" refType="primFontSz" refFor="des" refForName="parent2" op="equ"/>
          <dgm:constr type="l" for="ch" forName="picture1" refType="w" fact="0"/>
          <dgm:constr type="t" for="ch" forName="picture1" refType="h" fact="0"/>
          <dgm:constr type="w" for="ch" forName="picture1" refType="w" fact="0.9992"/>
          <dgm:constr type="h" for="ch" forName="picture1" refType="h" fact="0.3069"/>
          <dgm:constr type="l" for="ch" forName="parent1" refType="w" fact="0"/>
          <dgm:constr type="t" for="ch" forName="parent1" refType="h" fact="0.2693"/>
          <dgm:constr type="w" for="ch" forName="parent1" refType="w" fact="0.9992"/>
          <dgm:constr type="h" for="ch" forName="parent1" refType="h" fact="0.0358"/>
          <dgm:constr type="l" for="ch" forName="picture2" refType="w" fact="0"/>
          <dgm:constr type="t" for="ch" forName="picture2" refType="h" fact="0.3165"/>
          <dgm:constr type="w" for="ch" forName="picture2" refType="w" fact="0.6307"/>
          <dgm:constr type="h" for="ch" forName="picture2" refType="h" fact="0.1638"/>
          <dgm:constr type="l" for="ch" forName="parent2" refType="w" fact="0"/>
          <dgm:constr type="t" for="ch" forName="parent2" refType="h" fact="0.4578"/>
          <dgm:constr type="w" for="ch" forName="parent2" refType="w" fact="0.6307"/>
          <dgm:constr type="h" for="ch" forName="parent2" refType="h" fact="0.0205"/>
          <dgm:constr type="l" for="ch" forName="picture3" refType="w" fact="0.6496"/>
          <dgm:constr type="t" for="ch" forName="picture3" refType="h" fact="0.3165"/>
          <dgm:constr type="w" for="ch" forName="picture3" refType="w" fact="0.3496"/>
          <dgm:constr type="h" for="ch" forName="picture3" refType="h" fact="0.1638"/>
          <dgm:constr type="l" for="ch" forName="parent3" refType="w" fact="0.6496"/>
          <dgm:constr type="t" for="ch" forName="parent3" refType="h" fact="0.4575"/>
          <dgm:constr type="w" for="ch" forName="parent3" refType="w" fact="0.3496"/>
          <dgm:constr type="h" for="ch" forName="parent3" refType="h" fact="0.0207"/>
          <dgm:constr type="l" for="ch" forName="picture5" refType="w" fact="0.3688"/>
          <dgm:constr type="t" for="ch" forName="picture5" refType="h" fact="0.4903"/>
          <dgm:constr type="w" for="ch" forName="picture5" refType="w" fact="0.6307"/>
          <dgm:constr type="h" for="ch" forName="picture5" refType="h" fact="0.1638"/>
          <dgm:constr type="l" for="ch" forName="parent5" refType="w" fact="0.3688"/>
          <dgm:constr type="t" for="ch" forName="parent5" refType="h" fact="0.6316"/>
          <dgm:constr type="w" for="ch" forName="parent5" refType="w" fact="0.6307"/>
          <dgm:constr type="h" for="ch" forName="parent5" refType="h" fact="0.0205"/>
          <dgm:constr type="l" for="ch" forName="picture4" refType="w" fact="0"/>
          <dgm:constr type="t" for="ch" forName="picture4" refType="h" fact="0.4903"/>
          <dgm:constr type="w" for="ch" forName="picture4" refType="w" fact="0.3496"/>
          <dgm:constr type="h" for="ch" forName="picture4" refType="h" fact="0.1638"/>
          <dgm:constr type="l" for="ch" forName="parent4" refType="w" fact="0"/>
          <dgm:constr type="t" for="ch" forName="parent4" refType="h" fact="0.6313"/>
          <dgm:constr type="w" for="ch" forName="parent4" refType="w" fact="0.3496"/>
          <dgm:constr type="h" for="ch" forName="parent4" refType="h" fact="0.0207"/>
          <dgm:constr type="l" for="ch" forName="picture6" refType="w" fact="0"/>
          <dgm:constr type="t" for="ch" forName="picture6" refType="h" fact="0.6638"/>
          <dgm:constr type="w" for="ch" forName="picture6" refType="w" fact="0.6307"/>
          <dgm:constr type="h" for="ch" forName="picture6" refType="h" fact="0.1638"/>
          <dgm:constr type="l" for="ch" forName="parent6" refType="w" fact="0"/>
          <dgm:constr type="t" for="ch" forName="parent6" refType="h" fact="0.8051"/>
          <dgm:constr type="w" for="ch" forName="parent6" refType="w" fact="0.6307"/>
          <dgm:constr type="h" for="ch" forName="parent6" refType="h" fact="0.0205"/>
          <dgm:constr type="l" for="ch" forName="picture7" refType="w" fact="0.6504"/>
          <dgm:constr type="t" for="ch" forName="picture7" refType="h" fact="0.6638"/>
          <dgm:constr type="w" for="ch" forName="picture7" refType="w" fact="0.3496"/>
          <dgm:constr type="h" for="ch" forName="picture7" refType="h" fact="0.1638"/>
          <dgm:constr type="l" for="ch" forName="parent7" refType="w" fact="0.6504"/>
          <dgm:constr type="t" for="ch" forName="parent7" refType="h" fact="0.8048"/>
          <dgm:constr type="w" for="ch" forName="parent7" refType="w" fact="0.3496"/>
          <dgm:constr type="h" for="ch" forName="parent7" refType="h" fact="0.0207"/>
          <dgm:constr type="l" for="ch" forName="picture8" refType="w" fact="0"/>
          <dgm:constr type="t" for="ch" forName="picture8" refType="h" fact="0.8362"/>
          <dgm:constr type="w" for="ch" forName="picture8" refType="w" fact="0.3496"/>
          <dgm:constr type="h" for="ch" forName="picture8" refType="h" fact="0.1638"/>
          <dgm:constr type="l" for="ch" forName="parent8" refType="w" fact="0"/>
          <dgm:constr type="t" for="ch" forName="parent8" refType="h" fact="0.9772"/>
          <dgm:constr type="w" for="ch" forName="parent8" refType="w" fact="0.3496"/>
          <dgm:constr type="h" for="ch" forName="parent8" refType="h" fact="0.0207"/>
          <dgm:constr type="l" for="ch" forName="picture9" refType="w" fact="0.3689"/>
          <dgm:constr type="t" for="ch" forName="picture9" refType="h" fact="0.8362"/>
          <dgm:constr type="w" for="ch" forName="picture9" refType="w" fact="0.6307"/>
          <dgm:constr type="h" for="ch" forName="picture9" refType="h" fact="0.1638"/>
          <dgm:constr type="l" for="ch" forName="parent9" refType="w" fact="0.3689"/>
          <dgm:constr type="t" for="ch" forName="parent9" refType="h" fact="0.9775"/>
          <dgm:constr type="w" for="ch" forName="parent9" refType="w" fact="0.6307"/>
          <dgm:constr type="h" for="ch" forName="parent9" refType="h" fact="0.0205"/>
        </dgm:constrLst>
      </dgm:else>
    </dgm:choose>
    <dgm:forEach name="Name11" axis="ch" ptType="node" cnt="1">
      <dgm:layoutNode name="picture1">
        <dgm:alg type="sp"/>
        <dgm:shape xmlns:r="http://schemas.openxmlformats.org/officeDocument/2006/relationships" r:blip="">
          <dgm:adjLst/>
        </dgm:shape>
        <dgm:presOf/>
        <dgm:forEach name="Name12" ref="pictureWrapper"/>
      </dgm:layoutNode>
      <dgm:layoutNode name="parent1">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3" axis="ch" ptType="node" st="2" cnt="1">
      <dgm:layoutNode name="picture2">
        <dgm:alg type="sp"/>
        <dgm:shape xmlns:r="http://schemas.openxmlformats.org/officeDocument/2006/relationships" r:blip="">
          <dgm:adjLst/>
        </dgm:shape>
        <dgm:presOf/>
        <dgm:forEach name="Name14" ref="pictureWrapper"/>
      </dgm:layoutNode>
      <dgm:layoutNode name="parent2">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5" axis="ch" ptType="node" st="3" cnt="1">
      <dgm:layoutNode name="picture3">
        <dgm:alg type="sp"/>
        <dgm:shape xmlns:r="http://schemas.openxmlformats.org/officeDocument/2006/relationships" r:blip="">
          <dgm:adjLst/>
        </dgm:shape>
        <dgm:presOf/>
        <dgm:forEach name="Name16" ref="pictureWrapper"/>
      </dgm:layoutNode>
      <dgm:layoutNode name="parent3">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7" axis="ch" ptType="node" st="4" cnt="1">
      <dgm:layoutNode name="picture4">
        <dgm:alg type="sp"/>
        <dgm:shape xmlns:r="http://schemas.openxmlformats.org/officeDocument/2006/relationships" r:blip="">
          <dgm:adjLst/>
        </dgm:shape>
        <dgm:presOf/>
        <dgm:forEach name="Name18" ref="pictureWrapper"/>
      </dgm:layoutNode>
      <dgm:layoutNode name="parent4">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9" axis="ch" ptType="node" st="5" cnt="1">
      <dgm:layoutNode name="picture5">
        <dgm:alg type="sp"/>
        <dgm:shape xmlns:r="http://schemas.openxmlformats.org/officeDocument/2006/relationships" r:blip="">
          <dgm:adjLst/>
        </dgm:shape>
        <dgm:presOf/>
        <dgm:forEach name="Name20" ref="pictureWrapper"/>
      </dgm:layoutNode>
      <dgm:layoutNode name="parent5">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1" axis="ch" ptType="node" st="6" cnt="1">
      <dgm:layoutNode name="picture6">
        <dgm:alg type="sp"/>
        <dgm:shape xmlns:r="http://schemas.openxmlformats.org/officeDocument/2006/relationships" r:blip="">
          <dgm:adjLst/>
        </dgm:shape>
        <dgm:presOf/>
        <dgm:forEach name="Name22" ref="pictureWrapper"/>
      </dgm:layoutNode>
      <dgm:layoutNode name="parent6">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3" axis="ch" ptType="node" st="7" cnt="1">
      <dgm:layoutNode name="picture7">
        <dgm:alg type="sp"/>
        <dgm:shape xmlns:r="http://schemas.openxmlformats.org/officeDocument/2006/relationships" r:blip="">
          <dgm:adjLst/>
        </dgm:shape>
        <dgm:presOf/>
        <dgm:forEach name="Name24" ref="pictureWrapper"/>
      </dgm:layoutNode>
      <dgm:layoutNode name="parent7">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5" axis="ch" ptType="node" st="8" cnt="1">
      <dgm:layoutNode name="picture8">
        <dgm:alg type="sp"/>
        <dgm:shape xmlns:r="http://schemas.openxmlformats.org/officeDocument/2006/relationships" r:blip="">
          <dgm:adjLst/>
        </dgm:shape>
        <dgm:presOf/>
        <dgm:forEach name="Name26" ref="pictureWrapper"/>
      </dgm:layoutNode>
      <dgm:layoutNode name="parent8">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7" axis="ch" ptType="node" st="9" cnt="1">
      <dgm:layoutNode name="picture9">
        <dgm:alg type="sp"/>
        <dgm:shape xmlns:r="http://schemas.openxmlformats.org/officeDocument/2006/relationships" r:blip="">
          <dgm:adjLst/>
        </dgm:shape>
        <dgm:presOf/>
        <dgm:forEach name="Name28" ref="pictureWrapper"/>
      </dgm:layoutNode>
      <dgm:layoutNode name="parent9">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wrapper" axis="self" ptType="parTrans">
      <dgm:forEach name="pictureWrapper" axis="self">
        <dgm:layoutNode name="picture" styleLbl="alignImgPlace1">
          <dgm:alg type="sp"/>
          <dgm:shape xmlns:r="http://schemas.openxmlformats.org/officeDocument/2006/relationships" type="rect" r:blip="" blipPhldr="1">
            <dgm:adjLst/>
          </dgm:shape>
          <dgm:presOf/>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1/layout/ThemePictureAlternatingAccent">
  <dgm:title val="Theme Picture Alternating Accent"/>
  <dgm:desc val="Use to show a group of pictures with the first picture being the largest and on top. Additional Level 1 pictures alternate between squares and rectangles with a limit of nine Level 1 pictures. Works best with small amounts of text. Unused text does not appear, but remains available if you switch layouts."/>
  <dgm:catLst>
    <dgm:cat type="picture" pri="13750"/>
    <dgm:cat type="officeonline" pri="7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9"/>
      <dgm:chPref val="9"/>
    </dgm:varLst>
    <dgm:shape xmlns:r="http://schemas.openxmlformats.org/officeDocument/2006/relationships" r:blip="">
      <dgm:adjLst/>
    </dgm:shape>
    <dgm:choose name="Name1">
      <dgm:if name="Name2" axis="ch" ptType="node" func="cnt" op="equ" val="1">
        <dgm:alg type="composite">
          <dgm:param type="ar" val="1.62"/>
        </dgm:alg>
        <dgm:constrLst>
          <dgm:constr type="primFontSz" for="des" forName="parent1" val="65"/>
          <dgm:constr type="l" for="ch" forName="picture1" refType="w" fact="0"/>
          <dgm:constr type="t" for="ch" forName="picture1" refType="h" fact="0"/>
          <dgm:constr type="w" for="ch" forName="picture1" refType="w"/>
          <dgm:constr type="h" for="ch" forName="picture1" refType="h"/>
          <dgm:constr type="l" for="ch" forName="parent1" refType="w" fact="0"/>
          <dgm:constr type="t" for="ch" forName="parent1" refType="h" fact="0.8776"/>
          <dgm:constr type="w" for="ch" forName="parent1" refType="w"/>
          <dgm:constr type="h" for="ch" forName="parent1" refType="h" fact="0.1166"/>
        </dgm:constrLst>
      </dgm:if>
      <dgm:if name="Name3" axis="ch" ptType="node" func="cnt" op="equ" val="2">
        <dgm:alg type="composite">
          <dgm:param type="ar" val="1.0352"/>
        </dgm:alg>
        <dgm:constrLst>
          <dgm:constr type="primFontSz" for="des" forName="parent1" val="65"/>
          <dgm:constr type="primFontSz" for="des" forName="parent2" val="65"/>
          <dgm:constr type="l" for="ch" forName="picture1" refType="w" fact="0"/>
          <dgm:constr type="t" for="ch" forName="picture1" refType="h" fact="0"/>
          <dgm:constr type="w" for="ch" forName="picture1" refType="w"/>
          <dgm:constr type="h" for="ch" forName="picture1" refType="h" fact="0.639"/>
          <dgm:constr type="l" for="ch" forName="parent1" refType="w" fact="0"/>
          <dgm:constr type="t" for="ch" forName="parent1" refType="h" fact="0.5608"/>
          <dgm:constr type="w" for="ch" forName="parent1" refType="w"/>
          <dgm:constr type="h" for="ch" forName="parent1" refType="h" fact="0.0745"/>
          <dgm:constr type="l" for="ch" forName="picture2" refType="w" fact="0"/>
          <dgm:constr type="t" for="ch" forName="picture2" refType="h" fact="0.6589"/>
          <dgm:constr type="w" for="ch" forName="picture2" refType="w" fact="0.6312"/>
          <dgm:constr type="h" for="ch" forName="picture2" refType="h" fact="0.3411"/>
          <dgm:constr type="l" for="ch" forName="parent2" refType="w" fact="0"/>
          <dgm:constr type="t" for="ch" forName="parent2" refType="h" fact="0.9532"/>
          <dgm:constr type="w" for="ch" forName="parent2" refType="w" fact="0.6312"/>
          <dgm:constr type="h" for="ch" forName="parent2" refType="h" fact="0.0426"/>
        </dgm:constrLst>
      </dgm:if>
      <dgm:if name="Name4" axis="ch" ptType="node" func="cnt" op="equ" val="3">
        <dgm:alg type="composite">
          <dgm:param type="ar" val="1.035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l" for="ch" forName="picture1" refType="w" fact="0"/>
          <dgm:constr type="t" for="ch" forName="picture1" refType="h" fact="0"/>
          <dgm:constr type="w" for="ch" forName="picture1" refType="w"/>
          <dgm:constr type="h" for="ch" forName="picture1" refType="h" fact="0.639"/>
          <dgm:constr type="l" for="ch" forName="parent1" refType="w" fact="0"/>
          <dgm:constr type="t" for="ch" forName="parent1" refType="h" fact="0.5608"/>
          <dgm:constr type="w" for="ch" forName="parent1" refType="w"/>
          <dgm:constr type="h" for="ch" forName="parent1" refType="h" fact="0.0745"/>
          <dgm:constr type="l" for="ch" forName="picture2" refType="w" fact="0"/>
          <dgm:constr type="t" for="ch" forName="picture2" refType="h" fact="0.6589"/>
          <dgm:constr type="w" for="ch" forName="picture2" refType="w" fact="0.6312"/>
          <dgm:constr type="h" for="ch" forName="picture2" refType="h" fact="0.3411"/>
          <dgm:constr type="l" for="ch" forName="parent2" refType="w" fact="0"/>
          <dgm:constr type="t" for="ch" forName="parent2" refType="h" fact="0.9532"/>
          <dgm:constr type="w" for="ch" forName="parent2" refType="w" fact="0.6312"/>
          <dgm:constr type="h" for="ch" forName="parent2" refType="h" fact="0.0426"/>
          <dgm:constr type="l" for="ch" forName="picture3" refType="w" fact="0.6501"/>
          <dgm:constr type="t" for="ch" forName="picture3" refType="h" fact="0.6589"/>
          <dgm:constr type="w" for="ch" forName="picture3" refType="w" fact="0.3499"/>
          <dgm:constr type="h" for="ch" forName="picture3" refType="h" fact="0.3411"/>
          <dgm:constr type="l" for="ch" forName="parent3" refType="w" fact="0.6501"/>
          <dgm:constr type="t" for="ch" forName="parent3" refType="h" fact="0.9525"/>
          <dgm:constr type="w" for="ch" forName="parent3" refType="w" fact="0.3499"/>
          <dgm:constr type="h" for="ch" forName="parent3" refType="h" fact="0.043"/>
        </dgm:constrLst>
      </dgm:if>
      <dgm:if name="Name5" axis="ch" ptType="node" func="cnt" op="equ" val="4">
        <dgm:alg type="composite">
          <dgm:param type="ar" val="0.7603"/>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l" for="ch" forName="picture1" refType="w" fact="0"/>
          <dgm:constr type="t" for="ch" forName="picture1" refType="h" fact="0"/>
          <dgm:constr type="w" for="ch" forName="picture1" refType="w" fact="0.9998"/>
          <dgm:constr type="h" for="ch" forName="picture1" refType="h" fact="0.4692"/>
          <dgm:constr type="l" for="ch" forName="parent1" refType="w" fact="0"/>
          <dgm:constr type="t" for="ch" forName="parent1" refType="h" fact="0.4118"/>
          <dgm:constr type="w" for="ch" forName="parent1" refType="w" fact="0.9998"/>
          <dgm:constr type="h" for="ch" forName="parent1" refType="h" fact="0.0547"/>
          <dgm:constr type="l" for="ch" forName="picture2" refType="w" fact="0"/>
          <dgm:constr type="t" for="ch" forName="picture2" refType="h" fact="0.4839"/>
          <dgm:constr type="w" for="ch" forName="picture2" refType="w" fact="0.631"/>
          <dgm:constr type="h" for="ch" forName="picture2" refType="h" fact="0.2504"/>
          <dgm:constr type="l" for="ch" forName="parent2" refType="w" fact="0"/>
          <dgm:constr type="t" for="ch" forName="parent2" refType="h" fact="0.6999"/>
          <dgm:constr type="w" for="ch" forName="parent2" refType="w" fact="0.631"/>
          <dgm:constr type="h" for="ch" forName="parent2" refType="h" fact="0.0313"/>
          <dgm:constr type="l" for="ch" forName="picture3" refType="w" fact="0.65"/>
          <dgm:constr type="t" for="ch" forName="picture3" refType="h" fact="0.4839"/>
          <dgm:constr type="w" for="ch" forName="picture3" refType="w" fact="0.3498"/>
          <dgm:constr type="h" for="ch" forName="picture3" refType="h" fact="0.2504"/>
          <dgm:constr type="l" for="ch" forName="parent3" refType="w" fact="0.65"/>
          <dgm:constr type="t" for="ch" forName="parent3" refType="h" fact="0.6994"/>
          <dgm:constr type="w" for="ch" forName="parent3" refType="w" fact="0.3498"/>
          <dgm:constr type="h" for="ch" forName="parent3" refType="h" fact="0.0316"/>
          <dgm:constr type="l" for="ch" forName="picture4" refType="w" fact="0"/>
          <dgm:constr type="t" for="ch" forName="picture4" refType="h" fact="0.7496"/>
          <dgm:constr type="w" for="ch" forName="picture4" refType="w" fact="0.3498"/>
          <dgm:constr type="h" for="ch" forName="picture4" refType="h" fact="0.2504"/>
          <dgm:constr type="l" for="ch" forName="parent4" refType="w" fact="0"/>
          <dgm:constr type="t" for="ch" forName="parent4" refType="h" fact="0.9651"/>
          <dgm:constr type="w" for="ch" forName="parent4" refType="w" fact="0.3498"/>
          <dgm:constr type="h" for="ch" forName="parent4" refType="h" fact="0.0316"/>
        </dgm:constrLst>
      </dgm:if>
      <dgm:if name="Name6" axis="ch" ptType="node" func="cnt" op="equ" val="5">
        <dgm:alg type="composite">
          <dgm:param type="ar" val="0.7603"/>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l" for="ch" forName="picture1" refType="w" fact="0"/>
          <dgm:constr type="t" for="ch" forName="picture1" refType="h" fact="0"/>
          <dgm:constr type="w" for="ch" forName="picture1" refType="w" fact="0.9998"/>
          <dgm:constr type="h" for="ch" forName="picture1" refType="h" fact="0.4692"/>
          <dgm:constr type="l" for="ch" forName="parent1" refType="w" fact="0"/>
          <dgm:constr type="t" for="ch" forName="parent1" refType="h" fact="0.4118"/>
          <dgm:constr type="w" for="ch" forName="parent1" refType="w" fact="0.9998"/>
          <dgm:constr type="h" for="ch" forName="parent1" refType="h" fact="0.0547"/>
          <dgm:constr type="l" for="ch" forName="picture2" refType="w" fact="0"/>
          <dgm:constr type="t" for="ch" forName="picture2" refType="h" fact="0.4839"/>
          <dgm:constr type="w" for="ch" forName="picture2" refType="w" fact="0.631"/>
          <dgm:constr type="h" for="ch" forName="picture2" refType="h" fact="0.2504"/>
          <dgm:constr type="l" for="ch" forName="parent2" refType="w" fact="0"/>
          <dgm:constr type="t" for="ch" forName="parent2" refType="h" fact="0.6999"/>
          <dgm:constr type="w" for="ch" forName="parent2" refType="w" fact="0.631"/>
          <dgm:constr type="h" for="ch" forName="parent2" refType="h" fact="0.0313"/>
          <dgm:constr type="l" for="ch" forName="picture3" refType="w" fact="0.65"/>
          <dgm:constr type="t" for="ch" forName="picture3" refType="h" fact="0.4839"/>
          <dgm:constr type="w" for="ch" forName="picture3" refType="w" fact="0.3498"/>
          <dgm:constr type="h" for="ch" forName="picture3" refType="h" fact="0.2504"/>
          <dgm:constr type="l" for="ch" forName="parent3" refType="w" fact="0.65"/>
          <dgm:constr type="t" for="ch" forName="parent3" refType="h" fact="0.6994"/>
          <dgm:constr type="w" for="ch" forName="parent3" refType="w" fact="0.3498"/>
          <dgm:constr type="h" for="ch" forName="parent3" refType="h" fact="0.0316"/>
          <dgm:constr type="l" for="ch" forName="picture4" refType="w" fact="0"/>
          <dgm:constr type="t" for="ch" forName="picture4" refType="h" fact="0.7496"/>
          <dgm:constr type="w" for="ch" forName="picture4" refType="w" fact="0.3498"/>
          <dgm:constr type="h" for="ch" forName="picture4" refType="h" fact="0.2504"/>
          <dgm:constr type="l" for="ch" forName="parent4" refType="w" fact="0"/>
          <dgm:constr type="t" for="ch" forName="parent4" refType="h" fact="0.9651"/>
          <dgm:constr type="w" for="ch" forName="parent4" refType="w" fact="0.3498"/>
          <dgm:constr type="h" for="ch" forName="parent4" refType="h" fact="0.0316"/>
          <dgm:constr type="l" for="ch" forName="picture5" refType="w" fact="0.369"/>
          <dgm:constr type="t" for="ch" forName="picture5" refType="h" fact="0.7496"/>
          <dgm:constr type="w" for="ch" forName="picture5" refType="w" fact="0.631"/>
          <dgm:constr type="h" for="ch" forName="picture5" refType="h" fact="0.2504"/>
          <dgm:constr type="l" for="ch" forName="parent5" refType="w" fact="0.369"/>
          <dgm:constr type="t" for="ch" forName="parent5" refType="h" fact="0.9656"/>
          <dgm:constr type="w" for="ch" forName="parent5" refType="w" fact="0.631"/>
          <dgm:constr type="h" for="ch" forName="parent5" refType="h" fact="0.0313"/>
        </dgm:constrLst>
      </dgm:if>
      <dgm:if name="Name7" axis="ch" ptType="node" func="cnt" op="equ" val="6">
        <dgm:alg type="composite">
          <dgm:param type="ar" val="0.601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l" for="ch" forName="picture1" refType="w" fact="0"/>
          <dgm:constr type="t" for="ch" forName="picture1" refType="h" fact="0"/>
          <dgm:constr type="w" for="ch" forName="picture1" refType="w" fact="0.9992"/>
          <dgm:constr type="h" for="ch" forName="picture1" refType="h" fact="0.3708"/>
          <dgm:constr type="l" for="ch" forName="parent1" refType="w" fact="0"/>
          <dgm:constr type="t" for="ch" forName="parent1" refType="h" fact="0.3254"/>
          <dgm:constr type="w" for="ch" forName="parent1" refType="w" fact="0.9992"/>
          <dgm:constr type="h" for="ch" forName="parent1" refType="h" fact="0.0432"/>
          <dgm:constr type="l" for="ch" forName="picture2" refType="w" fact="0"/>
          <dgm:constr type="t" for="ch" forName="picture2" refType="h" fact="0.3824"/>
          <dgm:constr type="w" for="ch" forName="picture2" refType="w" fact="0.6307"/>
          <dgm:constr type="h" for="ch" forName="picture2" refType="h" fact="0.1979"/>
          <dgm:constr type="l" for="ch" forName="parent2" refType="w" fact="0"/>
          <dgm:constr type="t" for="ch" forName="parent2" refType="h" fact="0.5531"/>
          <dgm:constr type="w" for="ch" forName="parent2" refType="w" fact="0.6307"/>
          <dgm:constr type="h" for="ch" forName="parent2" refType="h" fact="0.0247"/>
          <dgm:constr type="l" for="ch" forName="picture3" refType="w" fact="0.6496"/>
          <dgm:constr type="t" for="ch" forName="picture3" refType="h" fact="0.3824"/>
          <dgm:constr type="w" for="ch" forName="picture3" refType="w" fact="0.3496"/>
          <dgm:constr type="h" for="ch" forName="picture3" refType="h" fact="0.1979"/>
          <dgm:constr type="l" for="ch" forName="parent3" refType="w" fact="0.6496"/>
          <dgm:constr type="t" for="ch" forName="parent3" refType="h" fact="0.5527"/>
          <dgm:constr type="w" for="ch" forName="parent3" refType="w" fact="0.3496"/>
          <dgm:constr type="h" for="ch" forName="parent3" refType="h" fact="0.025"/>
          <dgm:constr type="l" for="ch" forName="picture4" refType="w" fact="0"/>
          <dgm:constr type="t" for="ch" forName="picture4" refType="h" fact="0.5924"/>
          <dgm:constr type="w" for="ch" forName="picture4" refType="w" fact="0.3496"/>
          <dgm:constr type="h" for="ch" forName="picture4" refType="h" fact="0.1979"/>
          <dgm:constr type="l" for="ch" forName="parent4" refType="w" fact="0"/>
          <dgm:constr type="t" for="ch" forName="parent4" refType="h" fact="0.7627"/>
          <dgm:constr type="w" for="ch" forName="parent4" refType="w" fact="0.3496"/>
          <dgm:constr type="h" for="ch" forName="parent4" refType="h" fact="0.025"/>
          <dgm:constr type="l" for="ch" forName="picture5" refType="w" fact="0.3688"/>
          <dgm:constr type="t" for="ch" forName="picture5" refType="h" fact="0.5924"/>
          <dgm:constr type="w" for="ch" forName="picture5" refType="w" fact="0.6307"/>
          <dgm:constr type="h" for="ch" forName="picture5" refType="h" fact="0.1979"/>
          <dgm:constr type="l" for="ch" forName="parent5" refType="w" fact="0.3688"/>
          <dgm:constr type="t" for="ch" forName="parent5" refType="h" fact="0.7631"/>
          <dgm:constr type="w" for="ch" forName="parent5" refType="w" fact="0.6307"/>
          <dgm:constr type="h" for="ch" forName="parent5" refType="h" fact="0.0247"/>
          <dgm:constr type="l" for="ch" forName="picture6" refType="w" fact="0"/>
          <dgm:constr type="t" for="ch" forName="picture6" refType="h" fact="0.8021"/>
          <dgm:constr type="w" for="ch" forName="picture6" refType="w" fact="0.6307"/>
          <dgm:constr type="h" for="ch" forName="picture6" refType="h" fact="0.1979"/>
          <dgm:constr type="l" for="ch" forName="parent6" refType="w" fact="0"/>
          <dgm:constr type="t" for="ch" forName="parent6" refType="h" fact="0.9728"/>
          <dgm:constr type="w" for="ch" forName="parent6" refType="w" fact="0.6307"/>
          <dgm:constr type="h" for="ch" forName="parent6" refType="h" fact="0.0247"/>
        </dgm:constrLst>
      </dgm:if>
      <dgm:if name="Name8" axis="ch" ptType="node" func="cnt" op="equ" val="7">
        <dgm:alg type="composite">
          <dgm:param type="ar" val="0.601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l" for="ch" forName="picture1" refType="w" fact="0"/>
          <dgm:constr type="t" for="ch" forName="picture1" refType="h" fact="0"/>
          <dgm:constr type="w" for="ch" forName="picture1" refType="w" fact="0.9992"/>
          <dgm:constr type="h" for="ch" forName="picture1" refType="h" fact="0.3708"/>
          <dgm:constr type="l" for="ch" forName="parent1" refType="w" fact="0"/>
          <dgm:constr type="t" for="ch" forName="parent1" refType="h" fact="0.3254"/>
          <dgm:constr type="w" for="ch" forName="parent1" refType="w" fact="0.9992"/>
          <dgm:constr type="h" for="ch" forName="parent1" refType="h" fact="0.0432"/>
          <dgm:constr type="l" for="ch" forName="picture2" refType="w" fact="0"/>
          <dgm:constr type="t" for="ch" forName="picture2" refType="h" fact="0.3824"/>
          <dgm:constr type="w" for="ch" forName="picture2" refType="w" fact="0.6307"/>
          <dgm:constr type="h" for="ch" forName="picture2" refType="h" fact="0.1979"/>
          <dgm:constr type="l" for="ch" forName="parent2" refType="w" fact="0"/>
          <dgm:constr type="t" for="ch" forName="parent2" refType="h" fact="0.5531"/>
          <dgm:constr type="w" for="ch" forName="parent2" refType="w" fact="0.6307"/>
          <dgm:constr type="h" for="ch" forName="parent2" refType="h" fact="0.0247"/>
          <dgm:constr type="l" for="ch" forName="picture3" refType="w" fact="0.6496"/>
          <dgm:constr type="t" for="ch" forName="picture3" refType="h" fact="0.3824"/>
          <dgm:constr type="w" for="ch" forName="picture3" refType="w" fact="0.3496"/>
          <dgm:constr type="h" for="ch" forName="picture3" refType="h" fact="0.1979"/>
          <dgm:constr type="l" for="ch" forName="parent3" refType="w" fact="0.6496"/>
          <dgm:constr type="t" for="ch" forName="parent3" refType="h" fact="0.5527"/>
          <dgm:constr type="w" for="ch" forName="parent3" refType="w" fact="0.3496"/>
          <dgm:constr type="h" for="ch" forName="parent3" refType="h" fact="0.025"/>
          <dgm:constr type="l" for="ch" forName="picture4" refType="w" fact="0"/>
          <dgm:constr type="t" for="ch" forName="picture4" refType="h" fact="0.5924"/>
          <dgm:constr type="w" for="ch" forName="picture4" refType="w" fact="0.3496"/>
          <dgm:constr type="h" for="ch" forName="picture4" refType="h" fact="0.1979"/>
          <dgm:constr type="l" for="ch" forName="parent4" refType="w" fact="0"/>
          <dgm:constr type="t" for="ch" forName="parent4" refType="h" fact="0.7627"/>
          <dgm:constr type="w" for="ch" forName="parent4" refType="w" fact="0.3496"/>
          <dgm:constr type="h" for="ch" forName="parent4" refType="h" fact="0.025"/>
          <dgm:constr type="l" for="ch" forName="picture5" refType="w" fact="0.3688"/>
          <dgm:constr type="t" for="ch" forName="picture5" refType="h" fact="0.5924"/>
          <dgm:constr type="w" for="ch" forName="picture5" refType="w" fact="0.6307"/>
          <dgm:constr type="h" for="ch" forName="picture5" refType="h" fact="0.1979"/>
          <dgm:constr type="l" for="ch" forName="parent5" refType="w" fact="0.3688"/>
          <dgm:constr type="t" for="ch" forName="parent5" refType="h" fact="0.7631"/>
          <dgm:constr type="w" for="ch" forName="parent5" refType="w" fact="0.6307"/>
          <dgm:constr type="h" for="ch" forName="parent5" refType="h" fact="0.0247"/>
          <dgm:constr type="l" for="ch" forName="picture6" refType="w" fact="0"/>
          <dgm:constr type="t" for="ch" forName="picture6" refType="h" fact="0.8021"/>
          <dgm:constr type="w" for="ch" forName="picture6" refType="w" fact="0.6307"/>
          <dgm:constr type="h" for="ch" forName="picture6" refType="h" fact="0.1979"/>
          <dgm:constr type="l" for="ch" forName="parent6" refType="w" fact="0"/>
          <dgm:constr type="t" for="ch" forName="parent6" refType="h" fact="0.9728"/>
          <dgm:constr type="w" for="ch" forName="parent6" refType="w" fact="0.6307"/>
          <dgm:constr type="h" for="ch" forName="parent6" refType="h" fact="0.0247"/>
          <dgm:constr type="l" for="ch" forName="picture7" refType="w" fact="0.6504"/>
          <dgm:constr type="t" for="ch" forName="picture7" refType="h" fact="0.8021"/>
          <dgm:constr type="w" for="ch" forName="picture7" refType="w" fact="0.3496"/>
          <dgm:constr type="h" for="ch" forName="picture7" refType="h" fact="0.1979"/>
          <dgm:constr type="l" for="ch" forName="parent7" refType="w" fact="0.6504"/>
          <dgm:constr type="t" for="ch" forName="parent7" refType="h" fact="0.9724"/>
          <dgm:constr type="w" for="ch" forName="parent7" refType="w" fact="0.3496"/>
          <dgm:constr type="h" for="ch" forName="parent7" refType="h" fact="0.025"/>
        </dgm:constrLst>
      </dgm:if>
      <dgm:if name="Name9" axis="ch" ptType="node" func="cnt" op="equ" val="8">
        <dgm:alg type="composite">
          <dgm:param type="ar" val="0.4976"/>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primFontSz" for="des" forName="parent8" refType="primFontSz" refFor="des" refForName="parent2" op="equ"/>
          <dgm:constr type="l" for="ch" forName="picture1" refType="w" fact="0"/>
          <dgm:constr type="t" for="ch" forName="picture1" refType="h" fact="0"/>
          <dgm:constr type="w" for="ch" forName="picture1" refType="w" fact="0.9992"/>
          <dgm:constr type="h" for="ch" forName="picture1" refType="h" fact="0.3069"/>
          <dgm:constr type="l" for="ch" forName="parent1" refType="w" fact="0"/>
          <dgm:constr type="t" for="ch" forName="parent1" refType="h" fact="0.2693"/>
          <dgm:constr type="w" for="ch" forName="parent1" refType="w" fact="0.9992"/>
          <dgm:constr type="h" for="ch" forName="parent1" refType="h" fact="0.0358"/>
          <dgm:constr type="l" for="ch" forName="picture2" refType="w" fact="0"/>
          <dgm:constr type="t" for="ch" forName="picture2" refType="h" fact="0.3165"/>
          <dgm:constr type="w" for="ch" forName="picture2" refType="w" fact="0.6307"/>
          <dgm:constr type="h" for="ch" forName="picture2" refType="h" fact="0.1638"/>
          <dgm:constr type="l" for="ch" forName="parent2" refType="w" fact="0"/>
          <dgm:constr type="t" for="ch" forName="parent2" refType="h" fact="0.4578"/>
          <dgm:constr type="w" for="ch" forName="parent2" refType="w" fact="0.6307"/>
          <dgm:constr type="h" for="ch" forName="parent2" refType="h" fact="0.0205"/>
          <dgm:constr type="l" for="ch" forName="picture3" refType="w" fact="0.6496"/>
          <dgm:constr type="t" for="ch" forName="picture3" refType="h" fact="0.3165"/>
          <dgm:constr type="w" for="ch" forName="picture3" refType="w" fact="0.3496"/>
          <dgm:constr type="h" for="ch" forName="picture3" refType="h" fact="0.1638"/>
          <dgm:constr type="l" for="ch" forName="parent3" refType="w" fact="0.6496"/>
          <dgm:constr type="t" for="ch" forName="parent3" refType="h" fact="0.4575"/>
          <dgm:constr type="w" for="ch" forName="parent3" refType="w" fact="0.3496"/>
          <dgm:constr type="h" for="ch" forName="parent3" refType="h" fact="0.0207"/>
          <dgm:constr type="l" for="ch" forName="picture5" refType="w" fact="0.3688"/>
          <dgm:constr type="t" for="ch" forName="picture5" refType="h" fact="0.4903"/>
          <dgm:constr type="w" for="ch" forName="picture5" refType="w" fact="0.6307"/>
          <dgm:constr type="h" for="ch" forName="picture5" refType="h" fact="0.1638"/>
          <dgm:constr type="l" for="ch" forName="parent5" refType="w" fact="0.3688"/>
          <dgm:constr type="t" for="ch" forName="parent5" refType="h" fact="0.6316"/>
          <dgm:constr type="w" for="ch" forName="parent5" refType="w" fact="0.6307"/>
          <dgm:constr type="h" for="ch" forName="parent5" refType="h" fact="0.0205"/>
          <dgm:constr type="l" for="ch" forName="picture4" refType="w" fact="0"/>
          <dgm:constr type="t" for="ch" forName="picture4" refType="h" fact="0.4903"/>
          <dgm:constr type="w" for="ch" forName="picture4" refType="w" fact="0.3496"/>
          <dgm:constr type="h" for="ch" forName="picture4" refType="h" fact="0.1638"/>
          <dgm:constr type="l" for="ch" forName="parent4" refType="w" fact="0"/>
          <dgm:constr type="t" for="ch" forName="parent4" refType="h" fact="0.6313"/>
          <dgm:constr type="w" for="ch" forName="parent4" refType="w" fact="0.3496"/>
          <dgm:constr type="h" for="ch" forName="parent4" refType="h" fact="0.0207"/>
          <dgm:constr type="l" for="ch" forName="picture6" refType="w" fact="0"/>
          <dgm:constr type="t" for="ch" forName="picture6" refType="h" fact="0.6638"/>
          <dgm:constr type="w" for="ch" forName="picture6" refType="w" fact="0.6307"/>
          <dgm:constr type="h" for="ch" forName="picture6" refType="h" fact="0.1638"/>
          <dgm:constr type="l" for="ch" forName="parent6" refType="w" fact="0"/>
          <dgm:constr type="t" for="ch" forName="parent6" refType="h" fact="0.8051"/>
          <dgm:constr type="w" for="ch" forName="parent6" refType="w" fact="0.6307"/>
          <dgm:constr type="h" for="ch" forName="parent6" refType="h" fact="0.0205"/>
          <dgm:constr type="l" for="ch" forName="picture7" refType="w" fact="0.6504"/>
          <dgm:constr type="t" for="ch" forName="picture7" refType="h" fact="0.6638"/>
          <dgm:constr type="w" for="ch" forName="picture7" refType="w" fact="0.3496"/>
          <dgm:constr type="h" for="ch" forName="picture7" refType="h" fact="0.1638"/>
          <dgm:constr type="l" for="ch" forName="parent7" refType="w" fact="0.6504"/>
          <dgm:constr type="t" for="ch" forName="parent7" refType="h" fact="0.8048"/>
          <dgm:constr type="w" for="ch" forName="parent7" refType="w" fact="0.3496"/>
          <dgm:constr type="h" for="ch" forName="parent7" refType="h" fact="0.0207"/>
          <dgm:constr type="l" for="ch" forName="picture8" refType="w" fact="0"/>
          <dgm:constr type="t" for="ch" forName="picture8" refType="h" fact="0.8362"/>
          <dgm:constr type="w" for="ch" forName="picture8" refType="w" fact="0.3496"/>
          <dgm:constr type="h" for="ch" forName="picture8" refType="h" fact="0.1638"/>
          <dgm:constr type="l" for="ch" forName="parent8" refType="w" fact="0"/>
          <dgm:constr type="t" for="ch" forName="parent8" refType="h" fact="0.9772"/>
          <dgm:constr type="w" for="ch" forName="parent8" refType="w" fact="0.3496"/>
          <dgm:constr type="h" for="ch" forName="parent8" refType="h" fact="0.0207"/>
        </dgm:constrLst>
      </dgm:if>
      <dgm:else name="Name10">
        <dgm:alg type="composite">
          <dgm:param type="ar" val="0.4976"/>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primFontSz" for="des" forName="parent8" refType="primFontSz" refFor="des" refForName="parent2" op="equ"/>
          <dgm:constr type="primFontSz" for="des" forName="parent9" refType="primFontSz" refFor="des" refForName="parent2" op="equ"/>
          <dgm:constr type="l" for="ch" forName="picture1" refType="w" fact="0"/>
          <dgm:constr type="t" for="ch" forName="picture1" refType="h" fact="0"/>
          <dgm:constr type="w" for="ch" forName="picture1" refType="w" fact="0.9992"/>
          <dgm:constr type="h" for="ch" forName="picture1" refType="h" fact="0.3069"/>
          <dgm:constr type="l" for="ch" forName="parent1" refType="w" fact="0"/>
          <dgm:constr type="t" for="ch" forName="parent1" refType="h" fact="0.2693"/>
          <dgm:constr type="w" for="ch" forName="parent1" refType="w" fact="0.9992"/>
          <dgm:constr type="h" for="ch" forName="parent1" refType="h" fact="0.0358"/>
          <dgm:constr type="l" for="ch" forName="picture2" refType="w" fact="0"/>
          <dgm:constr type="t" for="ch" forName="picture2" refType="h" fact="0.3165"/>
          <dgm:constr type="w" for="ch" forName="picture2" refType="w" fact="0.6307"/>
          <dgm:constr type="h" for="ch" forName="picture2" refType="h" fact="0.1638"/>
          <dgm:constr type="l" for="ch" forName="parent2" refType="w" fact="0"/>
          <dgm:constr type="t" for="ch" forName="parent2" refType="h" fact="0.4578"/>
          <dgm:constr type="w" for="ch" forName="parent2" refType="w" fact="0.6307"/>
          <dgm:constr type="h" for="ch" forName="parent2" refType="h" fact="0.0205"/>
          <dgm:constr type="l" for="ch" forName="picture3" refType="w" fact="0.6496"/>
          <dgm:constr type="t" for="ch" forName="picture3" refType="h" fact="0.3165"/>
          <dgm:constr type="w" for="ch" forName="picture3" refType="w" fact="0.3496"/>
          <dgm:constr type="h" for="ch" forName="picture3" refType="h" fact="0.1638"/>
          <dgm:constr type="l" for="ch" forName="parent3" refType="w" fact="0.6496"/>
          <dgm:constr type="t" for="ch" forName="parent3" refType="h" fact="0.4575"/>
          <dgm:constr type="w" for="ch" forName="parent3" refType="w" fact="0.3496"/>
          <dgm:constr type="h" for="ch" forName="parent3" refType="h" fact="0.0207"/>
          <dgm:constr type="l" for="ch" forName="picture5" refType="w" fact="0.3688"/>
          <dgm:constr type="t" for="ch" forName="picture5" refType="h" fact="0.4903"/>
          <dgm:constr type="w" for="ch" forName="picture5" refType="w" fact="0.6307"/>
          <dgm:constr type="h" for="ch" forName="picture5" refType="h" fact="0.1638"/>
          <dgm:constr type="l" for="ch" forName="parent5" refType="w" fact="0.3688"/>
          <dgm:constr type="t" for="ch" forName="parent5" refType="h" fact="0.6316"/>
          <dgm:constr type="w" for="ch" forName="parent5" refType="w" fact="0.6307"/>
          <dgm:constr type="h" for="ch" forName="parent5" refType="h" fact="0.0205"/>
          <dgm:constr type="l" for="ch" forName="picture4" refType="w" fact="0"/>
          <dgm:constr type="t" for="ch" forName="picture4" refType="h" fact="0.4903"/>
          <dgm:constr type="w" for="ch" forName="picture4" refType="w" fact="0.3496"/>
          <dgm:constr type="h" for="ch" forName="picture4" refType="h" fact="0.1638"/>
          <dgm:constr type="l" for="ch" forName="parent4" refType="w" fact="0"/>
          <dgm:constr type="t" for="ch" forName="parent4" refType="h" fact="0.6313"/>
          <dgm:constr type="w" for="ch" forName="parent4" refType="w" fact="0.3496"/>
          <dgm:constr type="h" for="ch" forName="parent4" refType="h" fact="0.0207"/>
          <dgm:constr type="l" for="ch" forName="picture6" refType="w" fact="0"/>
          <dgm:constr type="t" for="ch" forName="picture6" refType="h" fact="0.6638"/>
          <dgm:constr type="w" for="ch" forName="picture6" refType="w" fact="0.6307"/>
          <dgm:constr type="h" for="ch" forName="picture6" refType="h" fact="0.1638"/>
          <dgm:constr type="l" for="ch" forName="parent6" refType="w" fact="0"/>
          <dgm:constr type="t" for="ch" forName="parent6" refType="h" fact="0.8051"/>
          <dgm:constr type="w" for="ch" forName="parent6" refType="w" fact="0.6307"/>
          <dgm:constr type="h" for="ch" forName="parent6" refType="h" fact="0.0205"/>
          <dgm:constr type="l" for="ch" forName="picture7" refType="w" fact="0.6504"/>
          <dgm:constr type="t" for="ch" forName="picture7" refType="h" fact="0.6638"/>
          <dgm:constr type="w" for="ch" forName="picture7" refType="w" fact="0.3496"/>
          <dgm:constr type="h" for="ch" forName="picture7" refType="h" fact="0.1638"/>
          <dgm:constr type="l" for="ch" forName="parent7" refType="w" fact="0.6504"/>
          <dgm:constr type="t" for="ch" forName="parent7" refType="h" fact="0.8048"/>
          <dgm:constr type="w" for="ch" forName="parent7" refType="w" fact="0.3496"/>
          <dgm:constr type="h" for="ch" forName="parent7" refType="h" fact="0.0207"/>
          <dgm:constr type="l" for="ch" forName="picture8" refType="w" fact="0"/>
          <dgm:constr type="t" for="ch" forName="picture8" refType="h" fact="0.8362"/>
          <dgm:constr type="w" for="ch" forName="picture8" refType="w" fact="0.3496"/>
          <dgm:constr type="h" for="ch" forName="picture8" refType="h" fact="0.1638"/>
          <dgm:constr type="l" for="ch" forName="parent8" refType="w" fact="0"/>
          <dgm:constr type="t" for="ch" forName="parent8" refType="h" fact="0.9772"/>
          <dgm:constr type="w" for="ch" forName="parent8" refType="w" fact="0.3496"/>
          <dgm:constr type="h" for="ch" forName="parent8" refType="h" fact="0.0207"/>
          <dgm:constr type="l" for="ch" forName="picture9" refType="w" fact="0.3689"/>
          <dgm:constr type="t" for="ch" forName="picture9" refType="h" fact="0.8362"/>
          <dgm:constr type="w" for="ch" forName="picture9" refType="w" fact="0.6307"/>
          <dgm:constr type="h" for="ch" forName="picture9" refType="h" fact="0.1638"/>
          <dgm:constr type="l" for="ch" forName="parent9" refType="w" fact="0.3689"/>
          <dgm:constr type="t" for="ch" forName="parent9" refType="h" fact="0.9775"/>
          <dgm:constr type="w" for="ch" forName="parent9" refType="w" fact="0.6307"/>
          <dgm:constr type="h" for="ch" forName="parent9" refType="h" fact="0.0205"/>
        </dgm:constrLst>
      </dgm:else>
    </dgm:choose>
    <dgm:forEach name="Name11" axis="ch" ptType="node" cnt="1">
      <dgm:layoutNode name="picture1">
        <dgm:alg type="sp"/>
        <dgm:shape xmlns:r="http://schemas.openxmlformats.org/officeDocument/2006/relationships" r:blip="">
          <dgm:adjLst/>
        </dgm:shape>
        <dgm:presOf/>
        <dgm:forEach name="Name12" ref="pictureWrapper"/>
      </dgm:layoutNode>
      <dgm:layoutNode name="parent1">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3" axis="ch" ptType="node" st="2" cnt="1">
      <dgm:layoutNode name="picture2">
        <dgm:alg type="sp"/>
        <dgm:shape xmlns:r="http://schemas.openxmlformats.org/officeDocument/2006/relationships" r:blip="">
          <dgm:adjLst/>
        </dgm:shape>
        <dgm:presOf/>
        <dgm:forEach name="Name14" ref="pictureWrapper"/>
      </dgm:layoutNode>
      <dgm:layoutNode name="parent2">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5" axis="ch" ptType="node" st="3" cnt="1">
      <dgm:layoutNode name="picture3">
        <dgm:alg type="sp"/>
        <dgm:shape xmlns:r="http://schemas.openxmlformats.org/officeDocument/2006/relationships" r:blip="">
          <dgm:adjLst/>
        </dgm:shape>
        <dgm:presOf/>
        <dgm:forEach name="Name16" ref="pictureWrapper"/>
      </dgm:layoutNode>
      <dgm:layoutNode name="parent3">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7" axis="ch" ptType="node" st="4" cnt="1">
      <dgm:layoutNode name="picture4">
        <dgm:alg type="sp"/>
        <dgm:shape xmlns:r="http://schemas.openxmlformats.org/officeDocument/2006/relationships" r:blip="">
          <dgm:adjLst/>
        </dgm:shape>
        <dgm:presOf/>
        <dgm:forEach name="Name18" ref="pictureWrapper"/>
      </dgm:layoutNode>
      <dgm:layoutNode name="parent4">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9" axis="ch" ptType="node" st="5" cnt="1">
      <dgm:layoutNode name="picture5">
        <dgm:alg type="sp"/>
        <dgm:shape xmlns:r="http://schemas.openxmlformats.org/officeDocument/2006/relationships" r:blip="">
          <dgm:adjLst/>
        </dgm:shape>
        <dgm:presOf/>
        <dgm:forEach name="Name20" ref="pictureWrapper"/>
      </dgm:layoutNode>
      <dgm:layoutNode name="parent5">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1" axis="ch" ptType="node" st="6" cnt="1">
      <dgm:layoutNode name="picture6">
        <dgm:alg type="sp"/>
        <dgm:shape xmlns:r="http://schemas.openxmlformats.org/officeDocument/2006/relationships" r:blip="">
          <dgm:adjLst/>
        </dgm:shape>
        <dgm:presOf/>
        <dgm:forEach name="Name22" ref="pictureWrapper"/>
      </dgm:layoutNode>
      <dgm:layoutNode name="parent6">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3" axis="ch" ptType="node" st="7" cnt="1">
      <dgm:layoutNode name="picture7">
        <dgm:alg type="sp"/>
        <dgm:shape xmlns:r="http://schemas.openxmlformats.org/officeDocument/2006/relationships" r:blip="">
          <dgm:adjLst/>
        </dgm:shape>
        <dgm:presOf/>
        <dgm:forEach name="Name24" ref="pictureWrapper"/>
      </dgm:layoutNode>
      <dgm:layoutNode name="parent7">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5" axis="ch" ptType="node" st="8" cnt="1">
      <dgm:layoutNode name="picture8">
        <dgm:alg type="sp"/>
        <dgm:shape xmlns:r="http://schemas.openxmlformats.org/officeDocument/2006/relationships" r:blip="">
          <dgm:adjLst/>
        </dgm:shape>
        <dgm:presOf/>
        <dgm:forEach name="Name26" ref="pictureWrapper"/>
      </dgm:layoutNode>
      <dgm:layoutNode name="parent8">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7" axis="ch" ptType="node" st="9" cnt="1">
      <dgm:layoutNode name="picture9">
        <dgm:alg type="sp"/>
        <dgm:shape xmlns:r="http://schemas.openxmlformats.org/officeDocument/2006/relationships" r:blip="">
          <dgm:adjLst/>
        </dgm:shape>
        <dgm:presOf/>
        <dgm:forEach name="Name28" ref="pictureWrapper"/>
      </dgm:layoutNode>
      <dgm:layoutNode name="parent9">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wrapper" axis="self" ptType="parTrans">
      <dgm:forEach name="pictureWrapper" axis="self">
        <dgm:layoutNode name="picture" styleLbl="alignImgPlace1">
          <dgm:alg type="sp"/>
          <dgm:shape xmlns:r="http://schemas.openxmlformats.org/officeDocument/2006/relationships" type="rect" r:blip="" blipPhldr="1">
            <dgm:adjLst/>
          </dgm:shape>
          <dgm:presOf/>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1/layout/ThemePictureAlternatingAccent">
  <dgm:title val="Theme Picture Alternating Accent"/>
  <dgm:desc val="Use to show a group of pictures with the first picture being the largest and on top. Additional Level 1 pictures alternate between squares and rectangles with a limit of nine Level 1 pictures. Works best with small amounts of text. Unused text does not appear, but remains available if you switch layouts."/>
  <dgm:catLst>
    <dgm:cat type="picture" pri="13750"/>
    <dgm:cat type="officeonline" pri="7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9"/>
      <dgm:chPref val="9"/>
    </dgm:varLst>
    <dgm:shape xmlns:r="http://schemas.openxmlformats.org/officeDocument/2006/relationships" r:blip="">
      <dgm:adjLst/>
    </dgm:shape>
    <dgm:choose name="Name1">
      <dgm:if name="Name2" axis="ch" ptType="node" func="cnt" op="equ" val="1">
        <dgm:alg type="composite">
          <dgm:param type="ar" val="1.62"/>
        </dgm:alg>
        <dgm:constrLst>
          <dgm:constr type="primFontSz" for="des" forName="parent1" val="65"/>
          <dgm:constr type="l" for="ch" forName="picture1" refType="w" fact="0"/>
          <dgm:constr type="t" for="ch" forName="picture1" refType="h" fact="0"/>
          <dgm:constr type="w" for="ch" forName="picture1" refType="w"/>
          <dgm:constr type="h" for="ch" forName="picture1" refType="h"/>
          <dgm:constr type="l" for="ch" forName="parent1" refType="w" fact="0"/>
          <dgm:constr type="t" for="ch" forName="parent1" refType="h" fact="0.8776"/>
          <dgm:constr type="w" for="ch" forName="parent1" refType="w"/>
          <dgm:constr type="h" for="ch" forName="parent1" refType="h" fact="0.1166"/>
        </dgm:constrLst>
      </dgm:if>
      <dgm:if name="Name3" axis="ch" ptType="node" func="cnt" op="equ" val="2">
        <dgm:alg type="composite">
          <dgm:param type="ar" val="1.0352"/>
        </dgm:alg>
        <dgm:constrLst>
          <dgm:constr type="primFontSz" for="des" forName="parent1" val="65"/>
          <dgm:constr type="primFontSz" for="des" forName="parent2" val="65"/>
          <dgm:constr type="l" for="ch" forName="picture1" refType="w" fact="0"/>
          <dgm:constr type="t" for="ch" forName="picture1" refType="h" fact="0"/>
          <dgm:constr type="w" for="ch" forName="picture1" refType="w"/>
          <dgm:constr type="h" for="ch" forName="picture1" refType="h" fact="0.639"/>
          <dgm:constr type="l" for="ch" forName="parent1" refType="w" fact="0"/>
          <dgm:constr type="t" for="ch" forName="parent1" refType="h" fact="0.5608"/>
          <dgm:constr type="w" for="ch" forName="parent1" refType="w"/>
          <dgm:constr type="h" for="ch" forName="parent1" refType="h" fact="0.0745"/>
          <dgm:constr type="l" for="ch" forName="picture2" refType="w" fact="0"/>
          <dgm:constr type="t" for="ch" forName="picture2" refType="h" fact="0.6589"/>
          <dgm:constr type="w" for="ch" forName="picture2" refType="w" fact="0.6312"/>
          <dgm:constr type="h" for="ch" forName="picture2" refType="h" fact="0.3411"/>
          <dgm:constr type="l" for="ch" forName="parent2" refType="w" fact="0"/>
          <dgm:constr type="t" for="ch" forName="parent2" refType="h" fact="0.9532"/>
          <dgm:constr type="w" for="ch" forName="parent2" refType="w" fact="0.6312"/>
          <dgm:constr type="h" for="ch" forName="parent2" refType="h" fact="0.0426"/>
        </dgm:constrLst>
      </dgm:if>
      <dgm:if name="Name4" axis="ch" ptType="node" func="cnt" op="equ" val="3">
        <dgm:alg type="composite">
          <dgm:param type="ar" val="1.035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l" for="ch" forName="picture1" refType="w" fact="0"/>
          <dgm:constr type="t" for="ch" forName="picture1" refType="h" fact="0"/>
          <dgm:constr type="w" for="ch" forName="picture1" refType="w"/>
          <dgm:constr type="h" for="ch" forName="picture1" refType="h" fact="0.639"/>
          <dgm:constr type="l" for="ch" forName="parent1" refType="w" fact="0"/>
          <dgm:constr type="t" for="ch" forName="parent1" refType="h" fact="0.5608"/>
          <dgm:constr type="w" for="ch" forName="parent1" refType="w"/>
          <dgm:constr type="h" for="ch" forName="parent1" refType="h" fact="0.0745"/>
          <dgm:constr type="l" for="ch" forName="picture2" refType="w" fact="0"/>
          <dgm:constr type="t" for="ch" forName="picture2" refType="h" fact="0.6589"/>
          <dgm:constr type="w" for="ch" forName="picture2" refType="w" fact="0.6312"/>
          <dgm:constr type="h" for="ch" forName="picture2" refType="h" fact="0.3411"/>
          <dgm:constr type="l" for="ch" forName="parent2" refType="w" fact="0"/>
          <dgm:constr type="t" for="ch" forName="parent2" refType="h" fact="0.9532"/>
          <dgm:constr type="w" for="ch" forName="parent2" refType="w" fact="0.6312"/>
          <dgm:constr type="h" for="ch" forName="parent2" refType="h" fact="0.0426"/>
          <dgm:constr type="l" for="ch" forName="picture3" refType="w" fact="0.6501"/>
          <dgm:constr type="t" for="ch" forName="picture3" refType="h" fact="0.6589"/>
          <dgm:constr type="w" for="ch" forName="picture3" refType="w" fact="0.3499"/>
          <dgm:constr type="h" for="ch" forName="picture3" refType="h" fact="0.3411"/>
          <dgm:constr type="l" for="ch" forName="parent3" refType="w" fact="0.6501"/>
          <dgm:constr type="t" for="ch" forName="parent3" refType="h" fact="0.9525"/>
          <dgm:constr type="w" for="ch" forName="parent3" refType="w" fact="0.3499"/>
          <dgm:constr type="h" for="ch" forName="parent3" refType="h" fact="0.043"/>
        </dgm:constrLst>
      </dgm:if>
      <dgm:if name="Name5" axis="ch" ptType="node" func="cnt" op="equ" val="4">
        <dgm:alg type="composite">
          <dgm:param type="ar" val="0.7603"/>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l" for="ch" forName="picture1" refType="w" fact="0"/>
          <dgm:constr type="t" for="ch" forName="picture1" refType="h" fact="0"/>
          <dgm:constr type="w" for="ch" forName="picture1" refType="w" fact="0.9998"/>
          <dgm:constr type="h" for="ch" forName="picture1" refType="h" fact="0.4692"/>
          <dgm:constr type="l" for="ch" forName="parent1" refType="w" fact="0"/>
          <dgm:constr type="t" for="ch" forName="parent1" refType="h" fact="0.4118"/>
          <dgm:constr type="w" for="ch" forName="parent1" refType="w" fact="0.9998"/>
          <dgm:constr type="h" for="ch" forName="parent1" refType="h" fact="0.0547"/>
          <dgm:constr type="l" for="ch" forName="picture2" refType="w" fact="0"/>
          <dgm:constr type="t" for="ch" forName="picture2" refType="h" fact="0.4839"/>
          <dgm:constr type="w" for="ch" forName="picture2" refType="w" fact="0.631"/>
          <dgm:constr type="h" for="ch" forName="picture2" refType="h" fact="0.2504"/>
          <dgm:constr type="l" for="ch" forName="parent2" refType="w" fact="0"/>
          <dgm:constr type="t" for="ch" forName="parent2" refType="h" fact="0.6999"/>
          <dgm:constr type="w" for="ch" forName="parent2" refType="w" fact="0.631"/>
          <dgm:constr type="h" for="ch" forName="parent2" refType="h" fact="0.0313"/>
          <dgm:constr type="l" for="ch" forName="picture3" refType="w" fact="0.65"/>
          <dgm:constr type="t" for="ch" forName="picture3" refType="h" fact="0.4839"/>
          <dgm:constr type="w" for="ch" forName="picture3" refType="w" fact="0.3498"/>
          <dgm:constr type="h" for="ch" forName="picture3" refType="h" fact="0.2504"/>
          <dgm:constr type="l" for="ch" forName="parent3" refType="w" fact="0.65"/>
          <dgm:constr type="t" for="ch" forName="parent3" refType="h" fact="0.6994"/>
          <dgm:constr type="w" for="ch" forName="parent3" refType="w" fact="0.3498"/>
          <dgm:constr type="h" for="ch" forName="parent3" refType="h" fact="0.0316"/>
          <dgm:constr type="l" for="ch" forName="picture4" refType="w" fact="0"/>
          <dgm:constr type="t" for="ch" forName="picture4" refType="h" fact="0.7496"/>
          <dgm:constr type="w" for="ch" forName="picture4" refType="w" fact="0.3498"/>
          <dgm:constr type="h" for="ch" forName="picture4" refType="h" fact="0.2504"/>
          <dgm:constr type="l" for="ch" forName="parent4" refType="w" fact="0"/>
          <dgm:constr type="t" for="ch" forName="parent4" refType="h" fact="0.9651"/>
          <dgm:constr type="w" for="ch" forName="parent4" refType="w" fact="0.3498"/>
          <dgm:constr type="h" for="ch" forName="parent4" refType="h" fact="0.0316"/>
        </dgm:constrLst>
      </dgm:if>
      <dgm:if name="Name6" axis="ch" ptType="node" func="cnt" op="equ" val="5">
        <dgm:alg type="composite">
          <dgm:param type="ar" val="0.7603"/>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l" for="ch" forName="picture1" refType="w" fact="0"/>
          <dgm:constr type="t" for="ch" forName="picture1" refType="h" fact="0"/>
          <dgm:constr type="w" for="ch" forName="picture1" refType="w" fact="0.9998"/>
          <dgm:constr type="h" for="ch" forName="picture1" refType="h" fact="0.4692"/>
          <dgm:constr type="l" for="ch" forName="parent1" refType="w" fact="0"/>
          <dgm:constr type="t" for="ch" forName="parent1" refType="h" fact="0.4118"/>
          <dgm:constr type="w" for="ch" forName="parent1" refType="w" fact="0.9998"/>
          <dgm:constr type="h" for="ch" forName="parent1" refType="h" fact="0.0547"/>
          <dgm:constr type="l" for="ch" forName="picture2" refType="w" fact="0"/>
          <dgm:constr type="t" for="ch" forName="picture2" refType="h" fact="0.4839"/>
          <dgm:constr type="w" for="ch" forName="picture2" refType="w" fact="0.631"/>
          <dgm:constr type="h" for="ch" forName="picture2" refType="h" fact="0.2504"/>
          <dgm:constr type="l" for="ch" forName="parent2" refType="w" fact="0"/>
          <dgm:constr type="t" for="ch" forName="parent2" refType="h" fact="0.6999"/>
          <dgm:constr type="w" for="ch" forName="parent2" refType="w" fact="0.631"/>
          <dgm:constr type="h" for="ch" forName="parent2" refType="h" fact="0.0313"/>
          <dgm:constr type="l" for="ch" forName="picture3" refType="w" fact="0.65"/>
          <dgm:constr type="t" for="ch" forName="picture3" refType="h" fact="0.4839"/>
          <dgm:constr type="w" for="ch" forName="picture3" refType="w" fact="0.3498"/>
          <dgm:constr type="h" for="ch" forName="picture3" refType="h" fact="0.2504"/>
          <dgm:constr type="l" for="ch" forName="parent3" refType="w" fact="0.65"/>
          <dgm:constr type="t" for="ch" forName="parent3" refType="h" fact="0.6994"/>
          <dgm:constr type="w" for="ch" forName="parent3" refType="w" fact="0.3498"/>
          <dgm:constr type="h" for="ch" forName="parent3" refType="h" fact="0.0316"/>
          <dgm:constr type="l" for="ch" forName="picture4" refType="w" fact="0"/>
          <dgm:constr type="t" for="ch" forName="picture4" refType="h" fact="0.7496"/>
          <dgm:constr type="w" for="ch" forName="picture4" refType="w" fact="0.3498"/>
          <dgm:constr type="h" for="ch" forName="picture4" refType="h" fact="0.2504"/>
          <dgm:constr type="l" for="ch" forName="parent4" refType="w" fact="0"/>
          <dgm:constr type="t" for="ch" forName="parent4" refType="h" fact="0.9651"/>
          <dgm:constr type="w" for="ch" forName="parent4" refType="w" fact="0.3498"/>
          <dgm:constr type="h" for="ch" forName="parent4" refType="h" fact="0.0316"/>
          <dgm:constr type="l" for="ch" forName="picture5" refType="w" fact="0.369"/>
          <dgm:constr type="t" for="ch" forName="picture5" refType="h" fact="0.7496"/>
          <dgm:constr type="w" for="ch" forName="picture5" refType="w" fact="0.631"/>
          <dgm:constr type="h" for="ch" forName="picture5" refType="h" fact="0.2504"/>
          <dgm:constr type="l" for="ch" forName="parent5" refType="w" fact="0.369"/>
          <dgm:constr type="t" for="ch" forName="parent5" refType="h" fact="0.9656"/>
          <dgm:constr type="w" for="ch" forName="parent5" refType="w" fact="0.631"/>
          <dgm:constr type="h" for="ch" forName="parent5" refType="h" fact="0.0313"/>
        </dgm:constrLst>
      </dgm:if>
      <dgm:if name="Name7" axis="ch" ptType="node" func="cnt" op="equ" val="6">
        <dgm:alg type="composite">
          <dgm:param type="ar" val="0.601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l" for="ch" forName="picture1" refType="w" fact="0"/>
          <dgm:constr type="t" for="ch" forName="picture1" refType="h" fact="0"/>
          <dgm:constr type="w" for="ch" forName="picture1" refType="w" fact="0.9992"/>
          <dgm:constr type="h" for="ch" forName="picture1" refType="h" fact="0.3708"/>
          <dgm:constr type="l" for="ch" forName="parent1" refType="w" fact="0"/>
          <dgm:constr type="t" for="ch" forName="parent1" refType="h" fact="0.3254"/>
          <dgm:constr type="w" for="ch" forName="parent1" refType="w" fact="0.9992"/>
          <dgm:constr type="h" for="ch" forName="parent1" refType="h" fact="0.0432"/>
          <dgm:constr type="l" for="ch" forName="picture2" refType="w" fact="0"/>
          <dgm:constr type="t" for="ch" forName="picture2" refType="h" fact="0.3824"/>
          <dgm:constr type="w" for="ch" forName="picture2" refType="w" fact="0.6307"/>
          <dgm:constr type="h" for="ch" forName="picture2" refType="h" fact="0.1979"/>
          <dgm:constr type="l" for="ch" forName="parent2" refType="w" fact="0"/>
          <dgm:constr type="t" for="ch" forName="parent2" refType="h" fact="0.5531"/>
          <dgm:constr type="w" for="ch" forName="parent2" refType="w" fact="0.6307"/>
          <dgm:constr type="h" for="ch" forName="parent2" refType="h" fact="0.0247"/>
          <dgm:constr type="l" for="ch" forName="picture3" refType="w" fact="0.6496"/>
          <dgm:constr type="t" for="ch" forName="picture3" refType="h" fact="0.3824"/>
          <dgm:constr type="w" for="ch" forName="picture3" refType="w" fact="0.3496"/>
          <dgm:constr type="h" for="ch" forName="picture3" refType="h" fact="0.1979"/>
          <dgm:constr type="l" for="ch" forName="parent3" refType="w" fact="0.6496"/>
          <dgm:constr type="t" for="ch" forName="parent3" refType="h" fact="0.5527"/>
          <dgm:constr type="w" for="ch" forName="parent3" refType="w" fact="0.3496"/>
          <dgm:constr type="h" for="ch" forName="parent3" refType="h" fact="0.025"/>
          <dgm:constr type="l" for="ch" forName="picture4" refType="w" fact="0"/>
          <dgm:constr type="t" for="ch" forName="picture4" refType="h" fact="0.5924"/>
          <dgm:constr type="w" for="ch" forName="picture4" refType="w" fact="0.3496"/>
          <dgm:constr type="h" for="ch" forName="picture4" refType="h" fact="0.1979"/>
          <dgm:constr type="l" for="ch" forName="parent4" refType="w" fact="0"/>
          <dgm:constr type="t" for="ch" forName="parent4" refType="h" fact="0.7627"/>
          <dgm:constr type="w" for="ch" forName="parent4" refType="w" fact="0.3496"/>
          <dgm:constr type="h" for="ch" forName="parent4" refType="h" fact="0.025"/>
          <dgm:constr type="l" for="ch" forName="picture5" refType="w" fact="0.3688"/>
          <dgm:constr type="t" for="ch" forName="picture5" refType="h" fact="0.5924"/>
          <dgm:constr type="w" for="ch" forName="picture5" refType="w" fact="0.6307"/>
          <dgm:constr type="h" for="ch" forName="picture5" refType="h" fact="0.1979"/>
          <dgm:constr type="l" for="ch" forName="parent5" refType="w" fact="0.3688"/>
          <dgm:constr type="t" for="ch" forName="parent5" refType="h" fact="0.7631"/>
          <dgm:constr type="w" for="ch" forName="parent5" refType="w" fact="0.6307"/>
          <dgm:constr type="h" for="ch" forName="parent5" refType="h" fact="0.0247"/>
          <dgm:constr type="l" for="ch" forName="picture6" refType="w" fact="0"/>
          <dgm:constr type="t" for="ch" forName="picture6" refType="h" fact="0.8021"/>
          <dgm:constr type="w" for="ch" forName="picture6" refType="w" fact="0.6307"/>
          <dgm:constr type="h" for="ch" forName="picture6" refType="h" fact="0.1979"/>
          <dgm:constr type="l" for="ch" forName="parent6" refType="w" fact="0"/>
          <dgm:constr type="t" for="ch" forName="parent6" refType="h" fact="0.9728"/>
          <dgm:constr type="w" for="ch" forName="parent6" refType="w" fact="0.6307"/>
          <dgm:constr type="h" for="ch" forName="parent6" refType="h" fact="0.0247"/>
        </dgm:constrLst>
      </dgm:if>
      <dgm:if name="Name8" axis="ch" ptType="node" func="cnt" op="equ" val="7">
        <dgm:alg type="composite">
          <dgm:param type="ar" val="0.601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l" for="ch" forName="picture1" refType="w" fact="0"/>
          <dgm:constr type="t" for="ch" forName="picture1" refType="h" fact="0"/>
          <dgm:constr type="w" for="ch" forName="picture1" refType="w" fact="0.9992"/>
          <dgm:constr type="h" for="ch" forName="picture1" refType="h" fact="0.3708"/>
          <dgm:constr type="l" for="ch" forName="parent1" refType="w" fact="0"/>
          <dgm:constr type="t" for="ch" forName="parent1" refType="h" fact="0.3254"/>
          <dgm:constr type="w" for="ch" forName="parent1" refType="w" fact="0.9992"/>
          <dgm:constr type="h" for="ch" forName="parent1" refType="h" fact="0.0432"/>
          <dgm:constr type="l" for="ch" forName="picture2" refType="w" fact="0"/>
          <dgm:constr type="t" for="ch" forName="picture2" refType="h" fact="0.3824"/>
          <dgm:constr type="w" for="ch" forName="picture2" refType="w" fact="0.6307"/>
          <dgm:constr type="h" for="ch" forName="picture2" refType="h" fact="0.1979"/>
          <dgm:constr type="l" for="ch" forName="parent2" refType="w" fact="0"/>
          <dgm:constr type="t" for="ch" forName="parent2" refType="h" fact="0.5531"/>
          <dgm:constr type="w" for="ch" forName="parent2" refType="w" fact="0.6307"/>
          <dgm:constr type="h" for="ch" forName="parent2" refType="h" fact="0.0247"/>
          <dgm:constr type="l" for="ch" forName="picture3" refType="w" fact="0.6496"/>
          <dgm:constr type="t" for="ch" forName="picture3" refType="h" fact="0.3824"/>
          <dgm:constr type="w" for="ch" forName="picture3" refType="w" fact="0.3496"/>
          <dgm:constr type="h" for="ch" forName="picture3" refType="h" fact="0.1979"/>
          <dgm:constr type="l" for="ch" forName="parent3" refType="w" fact="0.6496"/>
          <dgm:constr type="t" for="ch" forName="parent3" refType="h" fact="0.5527"/>
          <dgm:constr type="w" for="ch" forName="parent3" refType="w" fact="0.3496"/>
          <dgm:constr type="h" for="ch" forName="parent3" refType="h" fact="0.025"/>
          <dgm:constr type="l" for="ch" forName="picture4" refType="w" fact="0"/>
          <dgm:constr type="t" for="ch" forName="picture4" refType="h" fact="0.5924"/>
          <dgm:constr type="w" for="ch" forName="picture4" refType="w" fact="0.3496"/>
          <dgm:constr type="h" for="ch" forName="picture4" refType="h" fact="0.1979"/>
          <dgm:constr type="l" for="ch" forName="parent4" refType="w" fact="0"/>
          <dgm:constr type="t" for="ch" forName="parent4" refType="h" fact="0.7627"/>
          <dgm:constr type="w" for="ch" forName="parent4" refType="w" fact="0.3496"/>
          <dgm:constr type="h" for="ch" forName="parent4" refType="h" fact="0.025"/>
          <dgm:constr type="l" for="ch" forName="picture5" refType="w" fact="0.3688"/>
          <dgm:constr type="t" for="ch" forName="picture5" refType="h" fact="0.5924"/>
          <dgm:constr type="w" for="ch" forName="picture5" refType="w" fact="0.6307"/>
          <dgm:constr type="h" for="ch" forName="picture5" refType="h" fact="0.1979"/>
          <dgm:constr type="l" for="ch" forName="parent5" refType="w" fact="0.3688"/>
          <dgm:constr type="t" for="ch" forName="parent5" refType="h" fact="0.7631"/>
          <dgm:constr type="w" for="ch" forName="parent5" refType="w" fact="0.6307"/>
          <dgm:constr type="h" for="ch" forName="parent5" refType="h" fact="0.0247"/>
          <dgm:constr type="l" for="ch" forName="picture6" refType="w" fact="0"/>
          <dgm:constr type="t" for="ch" forName="picture6" refType="h" fact="0.8021"/>
          <dgm:constr type="w" for="ch" forName="picture6" refType="w" fact="0.6307"/>
          <dgm:constr type="h" for="ch" forName="picture6" refType="h" fact="0.1979"/>
          <dgm:constr type="l" for="ch" forName="parent6" refType="w" fact="0"/>
          <dgm:constr type="t" for="ch" forName="parent6" refType="h" fact="0.9728"/>
          <dgm:constr type="w" for="ch" forName="parent6" refType="w" fact="0.6307"/>
          <dgm:constr type="h" for="ch" forName="parent6" refType="h" fact="0.0247"/>
          <dgm:constr type="l" for="ch" forName="picture7" refType="w" fact="0.6504"/>
          <dgm:constr type="t" for="ch" forName="picture7" refType="h" fact="0.8021"/>
          <dgm:constr type="w" for="ch" forName="picture7" refType="w" fact="0.3496"/>
          <dgm:constr type="h" for="ch" forName="picture7" refType="h" fact="0.1979"/>
          <dgm:constr type="l" for="ch" forName="parent7" refType="w" fact="0.6504"/>
          <dgm:constr type="t" for="ch" forName="parent7" refType="h" fact="0.9724"/>
          <dgm:constr type="w" for="ch" forName="parent7" refType="w" fact="0.3496"/>
          <dgm:constr type="h" for="ch" forName="parent7" refType="h" fact="0.025"/>
        </dgm:constrLst>
      </dgm:if>
      <dgm:if name="Name9" axis="ch" ptType="node" func="cnt" op="equ" val="8">
        <dgm:alg type="composite">
          <dgm:param type="ar" val="0.4976"/>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primFontSz" for="des" forName="parent8" refType="primFontSz" refFor="des" refForName="parent2" op="equ"/>
          <dgm:constr type="l" for="ch" forName="picture1" refType="w" fact="0"/>
          <dgm:constr type="t" for="ch" forName="picture1" refType="h" fact="0"/>
          <dgm:constr type="w" for="ch" forName="picture1" refType="w" fact="0.9992"/>
          <dgm:constr type="h" for="ch" forName="picture1" refType="h" fact="0.3069"/>
          <dgm:constr type="l" for="ch" forName="parent1" refType="w" fact="0"/>
          <dgm:constr type="t" for="ch" forName="parent1" refType="h" fact="0.2693"/>
          <dgm:constr type="w" for="ch" forName="parent1" refType="w" fact="0.9992"/>
          <dgm:constr type="h" for="ch" forName="parent1" refType="h" fact="0.0358"/>
          <dgm:constr type="l" for="ch" forName="picture2" refType="w" fact="0"/>
          <dgm:constr type="t" for="ch" forName="picture2" refType="h" fact="0.3165"/>
          <dgm:constr type="w" for="ch" forName="picture2" refType="w" fact="0.6307"/>
          <dgm:constr type="h" for="ch" forName="picture2" refType="h" fact="0.1638"/>
          <dgm:constr type="l" for="ch" forName="parent2" refType="w" fact="0"/>
          <dgm:constr type="t" for="ch" forName="parent2" refType="h" fact="0.4578"/>
          <dgm:constr type="w" for="ch" forName="parent2" refType="w" fact="0.6307"/>
          <dgm:constr type="h" for="ch" forName="parent2" refType="h" fact="0.0205"/>
          <dgm:constr type="l" for="ch" forName="picture3" refType="w" fact="0.6496"/>
          <dgm:constr type="t" for="ch" forName="picture3" refType="h" fact="0.3165"/>
          <dgm:constr type="w" for="ch" forName="picture3" refType="w" fact="0.3496"/>
          <dgm:constr type="h" for="ch" forName="picture3" refType="h" fact="0.1638"/>
          <dgm:constr type="l" for="ch" forName="parent3" refType="w" fact="0.6496"/>
          <dgm:constr type="t" for="ch" forName="parent3" refType="h" fact="0.4575"/>
          <dgm:constr type="w" for="ch" forName="parent3" refType="w" fact="0.3496"/>
          <dgm:constr type="h" for="ch" forName="parent3" refType="h" fact="0.0207"/>
          <dgm:constr type="l" for="ch" forName="picture5" refType="w" fact="0.3688"/>
          <dgm:constr type="t" for="ch" forName="picture5" refType="h" fact="0.4903"/>
          <dgm:constr type="w" for="ch" forName="picture5" refType="w" fact="0.6307"/>
          <dgm:constr type="h" for="ch" forName="picture5" refType="h" fact="0.1638"/>
          <dgm:constr type="l" for="ch" forName="parent5" refType="w" fact="0.3688"/>
          <dgm:constr type="t" for="ch" forName="parent5" refType="h" fact="0.6316"/>
          <dgm:constr type="w" for="ch" forName="parent5" refType="w" fact="0.6307"/>
          <dgm:constr type="h" for="ch" forName="parent5" refType="h" fact="0.0205"/>
          <dgm:constr type="l" for="ch" forName="picture4" refType="w" fact="0"/>
          <dgm:constr type="t" for="ch" forName="picture4" refType="h" fact="0.4903"/>
          <dgm:constr type="w" for="ch" forName="picture4" refType="w" fact="0.3496"/>
          <dgm:constr type="h" for="ch" forName="picture4" refType="h" fact="0.1638"/>
          <dgm:constr type="l" for="ch" forName="parent4" refType="w" fact="0"/>
          <dgm:constr type="t" for="ch" forName="parent4" refType="h" fact="0.6313"/>
          <dgm:constr type="w" for="ch" forName="parent4" refType="w" fact="0.3496"/>
          <dgm:constr type="h" for="ch" forName="parent4" refType="h" fact="0.0207"/>
          <dgm:constr type="l" for="ch" forName="picture6" refType="w" fact="0"/>
          <dgm:constr type="t" for="ch" forName="picture6" refType="h" fact="0.6638"/>
          <dgm:constr type="w" for="ch" forName="picture6" refType="w" fact="0.6307"/>
          <dgm:constr type="h" for="ch" forName="picture6" refType="h" fact="0.1638"/>
          <dgm:constr type="l" for="ch" forName="parent6" refType="w" fact="0"/>
          <dgm:constr type="t" for="ch" forName="parent6" refType="h" fact="0.8051"/>
          <dgm:constr type="w" for="ch" forName="parent6" refType="w" fact="0.6307"/>
          <dgm:constr type="h" for="ch" forName="parent6" refType="h" fact="0.0205"/>
          <dgm:constr type="l" for="ch" forName="picture7" refType="w" fact="0.6504"/>
          <dgm:constr type="t" for="ch" forName="picture7" refType="h" fact="0.6638"/>
          <dgm:constr type="w" for="ch" forName="picture7" refType="w" fact="0.3496"/>
          <dgm:constr type="h" for="ch" forName="picture7" refType="h" fact="0.1638"/>
          <dgm:constr type="l" for="ch" forName="parent7" refType="w" fact="0.6504"/>
          <dgm:constr type="t" for="ch" forName="parent7" refType="h" fact="0.8048"/>
          <dgm:constr type="w" for="ch" forName="parent7" refType="w" fact="0.3496"/>
          <dgm:constr type="h" for="ch" forName="parent7" refType="h" fact="0.0207"/>
          <dgm:constr type="l" for="ch" forName="picture8" refType="w" fact="0"/>
          <dgm:constr type="t" for="ch" forName="picture8" refType="h" fact="0.8362"/>
          <dgm:constr type="w" for="ch" forName="picture8" refType="w" fact="0.3496"/>
          <dgm:constr type="h" for="ch" forName="picture8" refType="h" fact="0.1638"/>
          <dgm:constr type="l" for="ch" forName="parent8" refType="w" fact="0"/>
          <dgm:constr type="t" for="ch" forName="parent8" refType="h" fact="0.9772"/>
          <dgm:constr type="w" for="ch" forName="parent8" refType="w" fact="0.3496"/>
          <dgm:constr type="h" for="ch" forName="parent8" refType="h" fact="0.0207"/>
        </dgm:constrLst>
      </dgm:if>
      <dgm:else name="Name10">
        <dgm:alg type="composite">
          <dgm:param type="ar" val="0.4976"/>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primFontSz" for="des" forName="parent8" refType="primFontSz" refFor="des" refForName="parent2" op="equ"/>
          <dgm:constr type="primFontSz" for="des" forName="parent9" refType="primFontSz" refFor="des" refForName="parent2" op="equ"/>
          <dgm:constr type="l" for="ch" forName="picture1" refType="w" fact="0"/>
          <dgm:constr type="t" for="ch" forName="picture1" refType="h" fact="0"/>
          <dgm:constr type="w" for="ch" forName="picture1" refType="w" fact="0.9992"/>
          <dgm:constr type="h" for="ch" forName="picture1" refType="h" fact="0.3069"/>
          <dgm:constr type="l" for="ch" forName="parent1" refType="w" fact="0"/>
          <dgm:constr type="t" for="ch" forName="parent1" refType="h" fact="0.2693"/>
          <dgm:constr type="w" for="ch" forName="parent1" refType="w" fact="0.9992"/>
          <dgm:constr type="h" for="ch" forName="parent1" refType="h" fact="0.0358"/>
          <dgm:constr type="l" for="ch" forName="picture2" refType="w" fact="0"/>
          <dgm:constr type="t" for="ch" forName="picture2" refType="h" fact="0.3165"/>
          <dgm:constr type="w" for="ch" forName="picture2" refType="w" fact="0.6307"/>
          <dgm:constr type="h" for="ch" forName="picture2" refType="h" fact="0.1638"/>
          <dgm:constr type="l" for="ch" forName="parent2" refType="w" fact="0"/>
          <dgm:constr type="t" for="ch" forName="parent2" refType="h" fact="0.4578"/>
          <dgm:constr type="w" for="ch" forName="parent2" refType="w" fact="0.6307"/>
          <dgm:constr type="h" for="ch" forName="parent2" refType="h" fact="0.0205"/>
          <dgm:constr type="l" for="ch" forName="picture3" refType="w" fact="0.6496"/>
          <dgm:constr type="t" for="ch" forName="picture3" refType="h" fact="0.3165"/>
          <dgm:constr type="w" for="ch" forName="picture3" refType="w" fact="0.3496"/>
          <dgm:constr type="h" for="ch" forName="picture3" refType="h" fact="0.1638"/>
          <dgm:constr type="l" for="ch" forName="parent3" refType="w" fact="0.6496"/>
          <dgm:constr type="t" for="ch" forName="parent3" refType="h" fact="0.4575"/>
          <dgm:constr type="w" for="ch" forName="parent3" refType="w" fact="0.3496"/>
          <dgm:constr type="h" for="ch" forName="parent3" refType="h" fact="0.0207"/>
          <dgm:constr type="l" for="ch" forName="picture5" refType="w" fact="0.3688"/>
          <dgm:constr type="t" for="ch" forName="picture5" refType="h" fact="0.4903"/>
          <dgm:constr type="w" for="ch" forName="picture5" refType="w" fact="0.6307"/>
          <dgm:constr type="h" for="ch" forName="picture5" refType="h" fact="0.1638"/>
          <dgm:constr type="l" for="ch" forName="parent5" refType="w" fact="0.3688"/>
          <dgm:constr type="t" for="ch" forName="parent5" refType="h" fact="0.6316"/>
          <dgm:constr type="w" for="ch" forName="parent5" refType="w" fact="0.6307"/>
          <dgm:constr type="h" for="ch" forName="parent5" refType="h" fact="0.0205"/>
          <dgm:constr type="l" for="ch" forName="picture4" refType="w" fact="0"/>
          <dgm:constr type="t" for="ch" forName="picture4" refType="h" fact="0.4903"/>
          <dgm:constr type="w" for="ch" forName="picture4" refType="w" fact="0.3496"/>
          <dgm:constr type="h" for="ch" forName="picture4" refType="h" fact="0.1638"/>
          <dgm:constr type="l" for="ch" forName="parent4" refType="w" fact="0"/>
          <dgm:constr type="t" for="ch" forName="parent4" refType="h" fact="0.6313"/>
          <dgm:constr type="w" for="ch" forName="parent4" refType="w" fact="0.3496"/>
          <dgm:constr type="h" for="ch" forName="parent4" refType="h" fact="0.0207"/>
          <dgm:constr type="l" for="ch" forName="picture6" refType="w" fact="0"/>
          <dgm:constr type="t" for="ch" forName="picture6" refType="h" fact="0.6638"/>
          <dgm:constr type="w" for="ch" forName="picture6" refType="w" fact="0.6307"/>
          <dgm:constr type="h" for="ch" forName="picture6" refType="h" fact="0.1638"/>
          <dgm:constr type="l" for="ch" forName="parent6" refType="w" fact="0"/>
          <dgm:constr type="t" for="ch" forName="parent6" refType="h" fact="0.8051"/>
          <dgm:constr type="w" for="ch" forName="parent6" refType="w" fact="0.6307"/>
          <dgm:constr type="h" for="ch" forName="parent6" refType="h" fact="0.0205"/>
          <dgm:constr type="l" for="ch" forName="picture7" refType="w" fact="0.6504"/>
          <dgm:constr type="t" for="ch" forName="picture7" refType="h" fact="0.6638"/>
          <dgm:constr type="w" for="ch" forName="picture7" refType="w" fact="0.3496"/>
          <dgm:constr type="h" for="ch" forName="picture7" refType="h" fact="0.1638"/>
          <dgm:constr type="l" for="ch" forName="parent7" refType="w" fact="0.6504"/>
          <dgm:constr type="t" for="ch" forName="parent7" refType="h" fact="0.8048"/>
          <dgm:constr type="w" for="ch" forName="parent7" refType="w" fact="0.3496"/>
          <dgm:constr type="h" for="ch" forName="parent7" refType="h" fact="0.0207"/>
          <dgm:constr type="l" for="ch" forName="picture8" refType="w" fact="0"/>
          <dgm:constr type="t" for="ch" forName="picture8" refType="h" fact="0.8362"/>
          <dgm:constr type="w" for="ch" forName="picture8" refType="w" fact="0.3496"/>
          <dgm:constr type="h" for="ch" forName="picture8" refType="h" fact="0.1638"/>
          <dgm:constr type="l" for="ch" forName="parent8" refType="w" fact="0"/>
          <dgm:constr type="t" for="ch" forName="parent8" refType="h" fact="0.9772"/>
          <dgm:constr type="w" for="ch" forName="parent8" refType="w" fact="0.3496"/>
          <dgm:constr type="h" for="ch" forName="parent8" refType="h" fact="0.0207"/>
          <dgm:constr type="l" for="ch" forName="picture9" refType="w" fact="0.3689"/>
          <dgm:constr type="t" for="ch" forName="picture9" refType="h" fact="0.8362"/>
          <dgm:constr type="w" for="ch" forName="picture9" refType="w" fact="0.6307"/>
          <dgm:constr type="h" for="ch" forName="picture9" refType="h" fact="0.1638"/>
          <dgm:constr type="l" for="ch" forName="parent9" refType="w" fact="0.3689"/>
          <dgm:constr type="t" for="ch" forName="parent9" refType="h" fact="0.9775"/>
          <dgm:constr type="w" for="ch" forName="parent9" refType="w" fact="0.6307"/>
          <dgm:constr type="h" for="ch" forName="parent9" refType="h" fact="0.0205"/>
        </dgm:constrLst>
      </dgm:else>
    </dgm:choose>
    <dgm:forEach name="Name11" axis="ch" ptType="node" cnt="1">
      <dgm:layoutNode name="picture1">
        <dgm:alg type="sp"/>
        <dgm:shape xmlns:r="http://schemas.openxmlformats.org/officeDocument/2006/relationships" r:blip="">
          <dgm:adjLst/>
        </dgm:shape>
        <dgm:presOf/>
        <dgm:forEach name="Name12" ref="pictureWrapper"/>
      </dgm:layoutNode>
      <dgm:layoutNode name="parent1">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3" axis="ch" ptType="node" st="2" cnt="1">
      <dgm:layoutNode name="picture2">
        <dgm:alg type="sp"/>
        <dgm:shape xmlns:r="http://schemas.openxmlformats.org/officeDocument/2006/relationships" r:blip="">
          <dgm:adjLst/>
        </dgm:shape>
        <dgm:presOf/>
        <dgm:forEach name="Name14" ref="pictureWrapper"/>
      </dgm:layoutNode>
      <dgm:layoutNode name="parent2">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5" axis="ch" ptType="node" st="3" cnt="1">
      <dgm:layoutNode name="picture3">
        <dgm:alg type="sp"/>
        <dgm:shape xmlns:r="http://schemas.openxmlformats.org/officeDocument/2006/relationships" r:blip="">
          <dgm:adjLst/>
        </dgm:shape>
        <dgm:presOf/>
        <dgm:forEach name="Name16" ref="pictureWrapper"/>
      </dgm:layoutNode>
      <dgm:layoutNode name="parent3">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7" axis="ch" ptType="node" st="4" cnt="1">
      <dgm:layoutNode name="picture4">
        <dgm:alg type="sp"/>
        <dgm:shape xmlns:r="http://schemas.openxmlformats.org/officeDocument/2006/relationships" r:blip="">
          <dgm:adjLst/>
        </dgm:shape>
        <dgm:presOf/>
        <dgm:forEach name="Name18" ref="pictureWrapper"/>
      </dgm:layoutNode>
      <dgm:layoutNode name="parent4">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9" axis="ch" ptType="node" st="5" cnt="1">
      <dgm:layoutNode name="picture5">
        <dgm:alg type="sp"/>
        <dgm:shape xmlns:r="http://schemas.openxmlformats.org/officeDocument/2006/relationships" r:blip="">
          <dgm:adjLst/>
        </dgm:shape>
        <dgm:presOf/>
        <dgm:forEach name="Name20" ref="pictureWrapper"/>
      </dgm:layoutNode>
      <dgm:layoutNode name="parent5">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1" axis="ch" ptType="node" st="6" cnt="1">
      <dgm:layoutNode name="picture6">
        <dgm:alg type="sp"/>
        <dgm:shape xmlns:r="http://schemas.openxmlformats.org/officeDocument/2006/relationships" r:blip="">
          <dgm:adjLst/>
        </dgm:shape>
        <dgm:presOf/>
        <dgm:forEach name="Name22" ref="pictureWrapper"/>
      </dgm:layoutNode>
      <dgm:layoutNode name="parent6">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3" axis="ch" ptType="node" st="7" cnt="1">
      <dgm:layoutNode name="picture7">
        <dgm:alg type="sp"/>
        <dgm:shape xmlns:r="http://schemas.openxmlformats.org/officeDocument/2006/relationships" r:blip="">
          <dgm:adjLst/>
        </dgm:shape>
        <dgm:presOf/>
        <dgm:forEach name="Name24" ref="pictureWrapper"/>
      </dgm:layoutNode>
      <dgm:layoutNode name="parent7">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5" axis="ch" ptType="node" st="8" cnt="1">
      <dgm:layoutNode name="picture8">
        <dgm:alg type="sp"/>
        <dgm:shape xmlns:r="http://schemas.openxmlformats.org/officeDocument/2006/relationships" r:blip="">
          <dgm:adjLst/>
        </dgm:shape>
        <dgm:presOf/>
        <dgm:forEach name="Name26" ref="pictureWrapper"/>
      </dgm:layoutNode>
      <dgm:layoutNode name="parent8">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7" axis="ch" ptType="node" st="9" cnt="1">
      <dgm:layoutNode name="picture9">
        <dgm:alg type="sp"/>
        <dgm:shape xmlns:r="http://schemas.openxmlformats.org/officeDocument/2006/relationships" r:blip="">
          <dgm:adjLst/>
        </dgm:shape>
        <dgm:presOf/>
        <dgm:forEach name="Name28" ref="pictureWrapper"/>
      </dgm:layoutNode>
      <dgm:layoutNode name="parent9">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wrapper" axis="self" ptType="parTrans">
      <dgm:forEach name="pictureWrapper" axis="self">
        <dgm:layoutNode name="picture" styleLbl="alignImgPlace1">
          <dgm:alg type="sp"/>
          <dgm:shape xmlns:r="http://schemas.openxmlformats.org/officeDocument/2006/relationships" type="rect" r:blip="" blipPhldr="1">
            <dgm:adjLst/>
          </dgm:shape>
          <dgm:presOf/>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sz="quarter" idx="1"/>
          </p:nvPr>
        </p:nvSpPr>
        <p:spPr>
          <a:xfrm>
            <a:off x="4021296" y="1"/>
            <a:ext cx="3076363" cy="511731"/>
          </a:xfrm>
          <a:prstGeom prst="rect">
            <a:avLst/>
          </a:prstGeom>
        </p:spPr>
        <p:txBody>
          <a:bodyPr vert="horz" lIns="99048" tIns="49524" rIns="99048" bIns="49524" rtlCol="0"/>
          <a:lstStyle>
            <a:lvl1pPr algn="r">
              <a:defRPr sz="1300"/>
            </a:lvl1pPr>
          </a:lstStyle>
          <a:p>
            <a:fld id="{E640F6A5-9080-4E70-B802-25C28AB79C70}" type="datetimeFigureOut">
              <a:rPr lang="en-GB" smtClean="0"/>
              <a:pPr/>
              <a:t>14/12/2021</a:t>
            </a:fld>
            <a:endParaRPr lang="en-GB"/>
          </a:p>
        </p:txBody>
      </p:sp>
      <p:sp>
        <p:nvSpPr>
          <p:cNvPr id="4" name="Footer Placeholder 3"/>
          <p:cNvSpPr>
            <a:spLocks noGrp="1"/>
          </p:cNvSpPr>
          <p:nvPr>
            <p:ph type="ftr" sz="quarter" idx="2"/>
          </p:nvPr>
        </p:nvSpPr>
        <p:spPr>
          <a:xfrm>
            <a:off x="1" y="9721106"/>
            <a:ext cx="3076363" cy="511731"/>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p:cNvSpPr>
            <a:spLocks noGrp="1"/>
          </p:cNvSpPr>
          <p:nvPr>
            <p:ph type="sldNum" sz="quarter" idx="3"/>
          </p:nvPr>
        </p:nvSpPr>
        <p:spPr>
          <a:xfrm>
            <a:off x="4021296" y="9721106"/>
            <a:ext cx="3076363" cy="511731"/>
          </a:xfrm>
          <a:prstGeom prst="rect">
            <a:avLst/>
          </a:prstGeom>
        </p:spPr>
        <p:txBody>
          <a:bodyPr vert="horz" lIns="99048" tIns="49524" rIns="99048" bIns="49524" rtlCol="0" anchor="b"/>
          <a:lstStyle>
            <a:lvl1pPr algn="r">
              <a:defRPr sz="1300"/>
            </a:lvl1pPr>
          </a:lstStyle>
          <a:p>
            <a:fld id="{3820602F-4F05-45D9-805B-E85885946F2A}" type="slidenum">
              <a:rPr lang="en-GB" smtClean="0"/>
              <a:pPr/>
              <a:t>‹#›</a:t>
            </a:fld>
            <a:endParaRPr lang="en-GB"/>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idx="1"/>
          </p:nvPr>
        </p:nvSpPr>
        <p:spPr>
          <a:xfrm>
            <a:off x="4021296" y="1"/>
            <a:ext cx="3076363" cy="511731"/>
          </a:xfrm>
          <a:prstGeom prst="rect">
            <a:avLst/>
          </a:prstGeom>
        </p:spPr>
        <p:txBody>
          <a:bodyPr vert="horz" lIns="99048" tIns="49524" rIns="99048" bIns="49524" rtlCol="0"/>
          <a:lstStyle>
            <a:lvl1pPr algn="r">
              <a:defRPr sz="1300"/>
            </a:lvl1pPr>
          </a:lstStyle>
          <a:p>
            <a:fld id="{02B4D840-579E-4A0A-8746-563BB81BFCF8}" type="datetimeFigureOut">
              <a:rPr lang="en-GB" smtClean="0"/>
              <a:pPr/>
              <a:t>14/12/2021</a:t>
            </a:fld>
            <a:endParaRPr lang="en-GB"/>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6"/>
            <a:ext cx="3076363" cy="511731"/>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6" y="9721106"/>
            <a:ext cx="3076363" cy="511731"/>
          </a:xfrm>
          <a:prstGeom prst="rect">
            <a:avLst/>
          </a:prstGeom>
        </p:spPr>
        <p:txBody>
          <a:bodyPr vert="horz" lIns="99048" tIns="49524" rIns="99048" bIns="49524" rtlCol="0" anchor="b"/>
          <a:lstStyle>
            <a:lvl1pPr algn="r">
              <a:defRPr sz="1300"/>
            </a:lvl1pPr>
          </a:lstStyle>
          <a:p>
            <a:fld id="{B849F58B-522D-43AE-9196-6FF1A84B551E}" type="slidenum">
              <a:rPr lang="en-GB" smtClean="0"/>
              <a:pPr/>
              <a:t>‹#›</a:t>
            </a:fld>
            <a:endParaRPr lang="en-GB"/>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normAutofit/>
          </a:bodyPr>
          <a:lstStyle/>
          <a:p>
            <a:pPr algn="ctr">
              <a:buFont typeface="Arial" pitchFamily="34" charset="0"/>
              <a:buNone/>
            </a:pPr>
            <a:endParaRPr lang="fr-FR" noProof="0" dirty="0"/>
          </a:p>
        </p:txBody>
      </p:sp>
      <p:sp>
        <p:nvSpPr>
          <p:cNvPr id="4" name="Slide Number Placeholder 3"/>
          <p:cNvSpPr>
            <a:spLocks noGrp="1"/>
          </p:cNvSpPr>
          <p:nvPr>
            <p:ph type="sldNum" sz="quarter" idx="10"/>
          </p:nvPr>
        </p:nvSpPr>
        <p:spPr/>
        <p:txBody>
          <a:bodyPr/>
          <a:lstStyle/>
          <a:p>
            <a:fld id="{B849F58B-522D-43AE-9196-6FF1A84B551E}" type="slidenum">
              <a:rPr lang="en-GB" smtClean="0"/>
              <a:pPr/>
              <a:t>1</a:t>
            </a:fld>
            <a:endParaRPr lang="en-GB"/>
          </a:p>
        </p:txBody>
      </p:sp>
    </p:spTree>
    <p:extLst>
      <p:ext uri="{BB962C8B-B14F-4D97-AF65-F5344CB8AC3E}">
        <p14:creationId xmlns:p14="http://schemas.microsoft.com/office/powerpoint/2010/main" val="4158783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ctr"/>
            <a:endParaRPr lang="en-US" dirty="0"/>
          </a:p>
        </p:txBody>
      </p:sp>
      <p:sp>
        <p:nvSpPr>
          <p:cNvPr id="4" name="Slide Number Placeholder 3"/>
          <p:cNvSpPr>
            <a:spLocks noGrp="1"/>
          </p:cNvSpPr>
          <p:nvPr>
            <p:ph type="sldNum" sz="quarter" idx="10"/>
          </p:nvPr>
        </p:nvSpPr>
        <p:spPr/>
        <p:txBody>
          <a:bodyPr/>
          <a:lstStyle/>
          <a:p>
            <a:fld id="{B849F58B-522D-43AE-9196-6FF1A84B551E}" type="slidenum">
              <a:rPr lang="en-GB" smtClean="0"/>
              <a:pPr/>
              <a:t>2</a:t>
            </a:fld>
            <a:endParaRPr lang="en-GB"/>
          </a:p>
        </p:txBody>
      </p:sp>
    </p:spTree>
    <p:extLst>
      <p:ext uri="{BB962C8B-B14F-4D97-AF65-F5344CB8AC3E}">
        <p14:creationId xmlns:p14="http://schemas.microsoft.com/office/powerpoint/2010/main" val="3486048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normAutofit/>
          </a:bodyPr>
          <a:lstStyle/>
          <a:p>
            <a:pPr algn="ctr">
              <a:buFont typeface="Arial" pitchFamily="34" charset="0"/>
              <a:buNone/>
            </a:pPr>
            <a:endParaRPr lang="fr-FR" noProof="0" dirty="0"/>
          </a:p>
        </p:txBody>
      </p:sp>
      <p:sp>
        <p:nvSpPr>
          <p:cNvPr id="4" name="Slide Number Placeholder 3"/>
          <p:cNvSpPr>
            <a:spLocks noGrp="1"/>
          </p:cNvSpPr>
          <p:nvPr>
            <p:ph type="sldNum" sz="quarter" idx="10"/>
          </p:nvPr>
        </p:nvSpPr>
        <p:spPr/>
        <p:txBody>
          <a:bodyPr/>
          <a:lstStyle/>
          <a:p>
            <a:fld id="{B849F58B-522D-43AE-9196-6FF1A84B551E}" type="slidenum">
              <a:rPr lang="en-GB" smtClean="0"/>
              <a:pPr/>
              <a:t>3</a:t>
            </a:fld>
            <a:endParaRPr lang="en-GB"/>
          </a:p>
        </p:txBody>
      </p:sp>
    </p:spTree>
    <p:extLst>
      <p:ext uri="{BB962C8B-B14F-4D97-AF65-F5344CB8AC3E}">
        <p14:creationId xmlns:p14="http://schemas.microsoft.com/office/powerpoint/2010/main" val="2947235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normAutofit/>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endParaRPr lang="fr-FR" noProof="0" dirty="0"/>
          </a:p>
        </p:txBody>
      </p:sp>
      <p:sp>
        <p:nvSpPr>
          <p:cNvPr id="4" name="Slide Number Placeholder 3"/>
          <p:cNvSpPr>
            <a:spLocks noGrp="1"/>
          </p:cNvSpPr>
          <p:nvPr>
            <p:ph type="sldNum" sz="quarter" idx="10"/>
          </p:nvPr>
        </p:nvSpPr>
        <p:spPr/>
        <p:txBody>
          <a:bodyPr/>
          <a:lstStyle/>
          <a:p>
            <a:fld id="{B849F58B-522D-43AE-9196-6FF1A84B551E}" type="slidenum">
              <a:rPr lang="en-GB" smtClean="0"/>
              <a:pPr/>
              <a:t>5</a:t>
            </a:fld>
            <a:endParaRPr lang="en-GB"/>
          </a:p>
        </p:txBody>
      </p:sp>
    </p:spTree>
    <p:extLst>
      <p:ext uri="{BB962C8B-B14F-4D97-AF65-F5344CB8AC3E}">
        <p14:creationId xmlns:p14="http://schemas.microsoft.com/office/powerpoint/2010/main" val="230273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normAutofit/>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endParaRPr lang="fr-FR" noProof="0" dirty="0"/>
          </a:p>
        </p:txBody>
      </p:sp>
      <p:sp>
        <p:nvSpPr>
          <p:cNvPr id="4" name="Slide Number Placeholder 3"/>
          <p:cNvSpPr>
            <a:spLocks noGrp="1"/>
          </p:cNvSpPr>
          <p:nvPr>
            <p:ph type="sldNum" sz="quarter" idx="10"/>
          </p:nvPr>
        </p:nvSpPr>
        <p:spPr/>
        <p:txBody>
          <a:bodyPr/>
          <a:lstStyle/>
          <a:p>
            <a:fld id="{B849F58B-522D-43AE-9196-6FF1A84B551E}" type="slidenum">
              <a:rPr lang="en-GB" smtClean="0"/>
              <a:pPr/>
              <a:t>6</a:t>
            </a:fld>
            <a:endParaRPr lang="en-GB"/>
          </a:p>
        </p:txBody>
      </p:sp>
    </p:spTree>
    <p:extLst>
      <p:ext uri="{BB962C8B-B14F-4D97-AF65-F5344CB8AC3E}">
        <p14:creationId xmlns:p14="http://schemas.microsoft.com/office/powerpoint/2010/main" val="936899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ctr"/>
            <a:endParaRPr lang="en-US" dirty="0"/>
          </a:p>
        </p:txBody>
      </p:sp>
      <p:sp>
        <p:nvSpPr>
          <p:cNvPr id="4" name="Slide Number Placeholder 3"/>
          <p:cNvSpPr>
            <a:spLocks noGrp="1"/>
          </p:cNvSpPr>
          <p:nvPr>
            <p:ph type="sldNum" sz="quarter" idx="10"/>
          </p:nvPr>
        </p:nvSpPr>
        <p:spPr/>
        <p:txBody>
          <a:bodyPr/>
          <a:lstStyle/>
          <a:p>
            <a:fld id="{B849F58B-522D-43AE-9196-6FF1A84B551E}" type="slidenum">
              <a:rPr lang="en-GB" smtClean="0"/>
              <a:pPr/>
              <a:t>25</a:t>
            </a:fld>
            <a:endParaRPr lang="en-GB"/>
          </a:p>
        </p:txBody>
      </p:sp>
    </p:spTree>
    <p:extLst>
      <p:ext uri="{BB962C8B-B14F-4D97-AF65-F5344CB8AC3E}">
        <p14:creationId xmlns:p14="http://schemas.microsoft.com/office/powerpoint/2010/main" val="1647678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_Colo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05EA31-1F26-44D6-99A8-702D0F52951F}"/>
              </a:ext>
            </a:extLst>
          </p:cNvPr>
          <p:cNvSpPr/>
          <p:nvPr userDrawn="1"/>
        </p:nvSpPr>
        <p:spPr>
          <a:xfrm>
            <a:off x="0" y="0"/>
            <a:ext cx="3600000" cy="51444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4" name="Cover Subtitle"/>
          <p:cNvSpPr>
            <a:spLocks noGrp="1"/>
          </p:cNvSpPr>
          <p:nvPr>
            <p:ph type="subTitle" idx="1" hasCustomPrompt="1"/>
          </p:nvPr>
        </p:nvSpPr>
        <p:spPr>
          <a:xfrm>
            <a:off x="3816000" y="3240000"/>
            <a:ext cx="5005738" cy="249299"/>
          </a:xfrm>
          <a:prstGeom prst="rect">
            <a:avLst/>
          </a:prstGeom>
          <a:noFill/>
        </p:spPr>
        <p:txBody>
          <a:bodyPr wrap="square" lIns="0" tIns="0" rIns="0" bIns="0" rtlCol="0" anchor="t">
            <a:spAutoFit/>
          </a:bodyPr>
          <a:lstStyle>
            <a:lvl1pPr marL="0" indent="0" algn="l" defTabSz="914400" rtl="0" eaLnBrk="1" latinLnBrk="0" hangingPunct="1">
              <a:spcBef>
                <a:spcPts val="900"/>
              </a:spcBef>
              <a:buClr>
                <a:schemeClr val="tx2"/>
              </a:buClr>
              <a:buSzPct val="90000"/>
              <a:buFont typeface="Wingdings" pitchFamily="2" charset="2"/>
              <a:buNone/>
              <a:defRPr lang="en-GB" sz="1800" b="0" kern="1200" cap="none" spc="0" baseline="0" dirty="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subtitle</a:t>
            </a:r>
          </a:p>
        </p:txBody>
      </p:sp>
      <p:sp>
        <p:nvSpPr>
          <p:cNvPr id="16" name="Cover Title"/>
          <p:cNvSpPr>
            <a:spLocks noGrp="1"/>
          </p:cNvSpPr>
          <p:nvPr>
            <p:ph type="ctrTitle" hasCustomPrompt="1"/>
          </p:nvPr>
        </p:nvSpPr>
        <p:spPr>
          <a:xfrm>
            <a:off x="3816000" y="2040956"/>
            <a:ext cx="5005738" cy="837152"/>
          </a:xfrm>
          <a:prstGeom prst="rect">
            <a:avLst/>
          </a:prstGeom>
          <a:noFill/>
        </p:spPr>
        <p:txBody>
          <a:bodyPr wrap="square" lIns="0" tIns="0" rIns="0" bIns="0" rtlCol="0" anchor="b">
            <a:spAutoFit/>
          </a:bodyPr>
          <a:lstStyle>
            <a:lvl1pPr marL="0" algn="l" defTabSz="914400" rtl="0" eaLnBrk="1" fontAlgn="base" latinLnBrk="0" hangingPunct="1">
              <a:lnSpc>
                <a:spcPct val="85000"/>
              </a:lnSpc>
              <a:spcBef>
                <a:spcPct val="0"/>
              </a:spcBef>
              <a:spcAft>
                <a:spcPct val="0"/>
              </a:spcAft>
              <a:buNone/>
              <a:defRPr lang="en-GB" sz="3200" b="1" kern="1200" spc="0" baseline="0" dirty="0">
                <a:solidFill>
                  <a:schemeClr val="tx1"/>
                </a:solidFill>
                <a:latin typeface="+mj-lt"/>
                <a:ea typeface="+mn-ea"/>
                <a:cs typeface="+mn-cs"/>
              </a:defRPr>
            </a:lvl1pPr>
          </a:lstStyle>
          <a:p>
            <a:r>
              <a:rPr lang="fr-FR" noProof="0" dirty="0"/>
              <a:t>CLICK TO </a:t>
            </a:r>
            <a:r>
              <a:rPr lang="fr-FR" noProof="0" dirty="0" err="1"/>
              <a:t>edit</a:t>
            </a:r>
            <a:r>
              <a:rPr lang="fr-FR" noProof="0" dirty="0"/>
              <a:t> </a:t>
            </a:r>
            <a:r>
              <a:rPr lang="fr-FR" noProof="0" dirty="0" err="1"/>
              <a:t>presentation</a:t>
            </a:r>
            <a:r>
              <a:rPr lang="fr-FR" noProof="0" dirty="0"/>
              <a:t> </a:t>
            </a:r>
            <a:r>
              <a:rPr lang="fr-FR" noProof="0" dirty="0" err="1"/>
              <a:t>title</a:t>
            </a:r>
            <a:endParaRPr lang="fr-FR" noProof="0" dirty="0"/>
          </a:p>
        </p:txBody>
      </p:sp>
      <p:sp>
        <p:nvSpPr>
          <p:cNvPr id="25" name="Privacy"/>
          <p:cNvSpPr>
            <a:spLocks noGrp="1"/>
          </p:cNvSpPr>
          <p:nvPr>
            <p:ph type="body" sz="quarter" idx="15" hasCustomPrompt="1"/>
          </p:nvPr>
        </p:nvSpPr>
        <p:spPr>
          <a:xfrm>
            <a:off x="6604784" y="156532"/>
            <a:ext cx="2216954" cy="138499"/>
          </a:xfrm>
          <a:prstGeom prst="rect">
            <a:avLst/>
          </a:prstGeom>
          <a:noFill/>
        </p:spPr>
        <p:txBody>
          <a:bodyPr wrap="none" lIns="0" tIns="0" rIns="0" bIns="0" rtlCol="0" anchor="ctr">
            <a:spAutoFit/>
          </a:bodyPr>
          <a:lstStyle>
            <a:lvl1pPr marL="0" indent="0" algn="r" defTabSz="914400" rtl="0" eaLnBrk="1" latinLnBrk="0" hangingPunct="1">
              <a:spcBef>
                <a:spcPts val="0"/>
              </a:spcBef>
              <a:buNone/>
              <a:defRPr lang="en-US" sz="1000" b="0" kern="1200" cap="all" spc="200" baseline="0" dirty="0">
                <a:solidFill>
                  <a:schemeClr val="tx1"/>
                </a:solidFill>
                <a:latin typeface="Source Sans Pro" panose="020B0503030403020204" pitchFamily="34" charset="0"/>
                <a:ea typeface="+mn-ea"/>
                <a:cs typeface="+mn-cs"/>
              </a:defRPr>
            </a:lvl1pPr>
          </a:lstStyle>
          <a:p>
            <a:pPr lvl="0"/>
            <a:r>
              <a:rPr lang="fr-FR" noProof="0" dirty="0"/>
              <a:t>Niveau de confidentialité</a:t>
            </a:r>
          </a:p>
        </p:txBody>
      </p:sp>
      <p:sp>
        <p:nvSpPr>
          <p:cNvPr id="12" name="DatePresentation"/>
          <p:cNvSpPr>
            <a:spLocks noGrp="1"/>
          </p:cNvSpPr>
          <p:nvPr>
            <p:ph type="body" sz="quarter" idx="13" hasCustomPrompt="1"/>
          </p:nvPr>
        </p:nvSpPr>
        <p:spPr>
          <a:xfrm>
            <a:off x="3816000" y="156532"/>
            <a:ext cx="387927" cy="153888"/>
          </a:xfrm>
          <a:prstGeom prst="rect">
            <a:avLst/>
          </a:prstGeom>
          <a:noFill/>
        </p:spPr>
        <p:txBody>
          <a:bodyPr wrap="none" lIns="0" tIns="0" rIns="0" bIns="0" rtlCol="0" anchor="ctr">
            <a:spAutoFit/>
          </a:bodyPr>
          <a:lstStyle>
            <a:lvl1pPr marL="0" indent="0" algn="l" defTabSz="914400" rtl="0" eaLnBrk="1" latinLnBrk="0" hangingPunct="1">
              <a:spcBef>
                <a:spcPts val="0"/>
              </a:spcBef>
              <a:buNone/>
              <a:defRPr lang="en-US" sz="1000" b="0" kern="1200" cap="all" spc="200" baseline="0" dirty="0">
                <a:solidFill>
                  <a:schemeClr val="tx1"/>
                </a:solidFill>
                <a:latin typeface="Source Sans Pro" panose="020B0503030403020204" pitchFamily="34" charset="0"/>
                <a:ea typeface="+mn-ea"/>
                <a:cs typeface="+mn-cs"/>
              </a:defRPr>
            </a:lvl1pPr>
          </a:lstStyle>
          <a:p>
            <a:pPr lvl="0"/>
            <a:r>
              <a:rPr lang="en-US" noProof="0" dirty="0"/>
              <a:t>DATE</a:t>
            </a:r>
          </a:p>
        </p:txBody>
      </p:sp>
      <p:sp>
        <p:nvSpPr>
          <p:cNvPr id="9" name="Rectangle 8">
            <a:extLst>
              <a:ext uri="{FF2B5EF4-FFF2-40B4-BE49-F238E27FC236}">
                <a16:creationId xmlns:a16="http://schemas.microsoft.com/office/drawing/2014/main" id="{03C103AA-93E6-4C23-9DA4-9FEBE6A55434}"/>
              </a:ext>
            </a:extLst>
          </p:cNvPr>
          <p:cNvSpPr/>
          <p:nvPr userDrawn="1"/>
        </p:nvSpPr>
        <p:spPr>
          <a:xfrm>
            <a:off x="2125786" y="2980800"/>
            <a:ext cx="3672000" cy="90000"/>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Quicksand Light" pitchFamily="2" charset="0"/>
            </a:endParaRPr>
          </a:p>
        </p:txBody>
      </p:sp>
      <p:pic>
        <p:nvPicPr>
          <p:cNvPr id="10" name="Picture 9">
            <a:extLst>
              <a:ext uri="{FF2B5EF4-FFF2-40B4-BE49-F238E27FC236}">
                <a16:creationId xmlns:a16="http://schemas.microsoft.com/office/drawing/2014/main" id="{D8F5509E-AB7B-4E07-8BA2-2B03EE1F298D}"/>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816000" y="4545297"/>
            <a:ext cx="3045797" cy="428561"/>
          </a:xfrm>
          <a:prstGeom prst="rect">
            <a:avLst/>
          </a:prstGeom>
        </p:spPr>
      </p:pic>
    </p:spTree>
    <p:extLst>
      <p:ext uri="{BB962C8B-B14F-4D97-AF65-F5344CB8AC3E}">
        <p14:creationId xmlns:p14="http://schemas.microsoft.com/office/powerpoint/2010/main" val="3930816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lide_Right side Color">
    <p:spTree>
      <p:nvGrpSpPr>
        <p:cNvPr id="1" name=""/>
        <p:cNvGrpSpPr/>
        <p:nvPr/>
      </p:nvGrpSpPr>
      <p:grpSpPr>
        <a:xfrm>
          <a:off x="0" y="0"/>
          <a:ext cx="0" cy="0"/>
          <a:chOff x="0" y="0"/>
          <a:chExt cx="0" cy="0"/>
        </a:xfrm>
      </p:grpSpPr>
      <p:sp>
        <p:nvSpPr>
          <p:cNvPr id="12" name="Do not remove" hidden="1"/>
          <p:cNvSpPr/>
          <p:nvPr userDrawn="1">
            <p:custDataLst>
              <p:tags r:id="rId1"/>
            </p:custDataLst>
          </p:nvPr>
        </p:nvSpPr>
        <p:spPr>
          <a:xfrm>
            <a:off x="0" y="0"/>
            <a:ext cx="12700" cy="9525"/>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 name="Slide Title"/>
          <p:cNvSpPr>
            <a:spLocks noGrp="1"/>
          </p:cNvSpPr>
          <p:nvPr>
            <p:ph type="title" hasCustomPrompt="1"/>
          </p:nvPr>
        </p:nvSpPr>
        <p:spPr>
          <a:xfrm>
            <a:off x="325436" y="364617"/>
            <a:ext cx="5578475" cy="230832"/>
          </a:xfrm>
          <a:prstGeom prst="rect">
            <a:avLst/>
          </a:prstGeom>
        </p:spPr>
        <p:txBody>
          <a:bodyPr vert="horz" wrap="square" lIns="0" tIns="0" rIns="0" bIns="0" rtlCol="0" anchor="b">
            <a:spAutoFit/>
          </a:bodyPr>
          <a:lstStyle>
            <a:lvl1pPr>
              <a:lnSpc>
                <a:spcPct val="75000"/>
              </a:lnSpc>
              <a:defRPr lang="fr-FR" noProof="0" dirty="0">
                <a:latin typeface="+mj-lt"/>
              </a:defRPr>
            </a:lvl1pPr>
          </a:lstStyle>
          <a:p>
            <a:pPr lvl="0"/>
            <a:r>
              <a:rPr lang="en-US" noProof="0" dirty="0"/>
              <a:t>Click to add title</a:t>
            </a:r>
          </a:p>
        </p:txBody>
      </p:sp>
      <p:sp>
        <p:nvSpPr>
          <p:cNvPr id="5" name="Sources">
            <a:extLst>
              <a:ext uri="{FF2B5EF4-FFF2-40B4-BE49-F238E27FC236}">
                <a16:creationId xmlns:a16="http://schemas.microsoft.com/office/drawing/2014/main" id="{EDF8D696-937F-42D0-A2BB-5AE856EF92F0}"/>
              </a:ext>
            </a:extLst>
          </p:cNvPr>
          <p:cNvSpPr>
            <a:spLocks noGrp="1"/>
          </p:cNvSpPr>
          <p:nvPr>
            <p:ph type="body" sz="quarter" idx="13" hasCustomPrompt="1"/>
          </p:nvPr>
        </p:nvSpPr>
        <p:spPr>
          <a:xfrm>
            <a:off x="323999" y="4510772"/>
            <a:ext cx="5579911" cy="133301"/>
          </a:xfrm>
          <a:prstGeom prst="rect">
            <a:avLst/>
          </a:prstGeom>
        </p:spPr>
        <p:txBody>
          <a:bodyPr tIns="0" rIns="0" bIns="36000" anchor="b" anchorCtr="0">
            <a:spAutoFit/>
          </a:bodyPr>
          <a:lstStyle>
            <a:lvl1pPr marL="1588" indent="-1588">
              <a:spcBef>
                <a:spcPts val="0"/>
              </a:spcBef>
              <a:buNone/>
              <a:defRPr sz="700" b="0" i="1" baseline="0">
                <a:solidFill>
                  <a:schemeClr val="tx1"/>
                </a:solidFill>
              </a:defRPr>
            </a:lvl1pPr>
            <a:lvl2pPr marL="180000" indent="-180000">
              <a:spcBef>
                <a:spcPts val="0"/>
              </a:spcBef>
              <a:buNone/>
              <a:defRPr sz="700" i="1" baseline="0"/>
            </a:lvl2pPr>
            <a:lvl3pPr>
              <a:buNone/>
              <a:defRPr/>
            </a:lvl3pPr>
            <a:lvl4pPr>
              <a:buNone/>
              <a:defRPr/>
            </a:lvl4pPr>
            <a:lvl5pPr>
              <a:buNone/>
              <a:defRPr/>
            </a:lvl5pPr>
          </a:lstStyle>
          <a:p>
            <a:pPr lvl="1"/>
            <a:r>
              <a:rPr lang="en-GB" noProof="0" dirty="0"/>
              <a:t>Click to add sources</a:t>
            </a:r>
          </a:p>
        </p:txBody>
      </p:sp>
      <p:sp>
        <p:nvSpPr>
          <p:cNvPr id="16" name="Rectangle 15">
            <a:extLst>
              <a:ext uri="{FF2B5EF4-FFF2-40B4-BE49-F238E27FC236}">
                <a16:creationId xmlns:a16="http://schemas.microsoft.com/office/drawing/2014/main" id="{A5145554-7D16-47DF-A0A5-E6986D7FF91A}"/>
              </a:ext>
            </a:extLst>
          </p:cNvPr>
          <p:cNvSpPr/>
          <p:nvPr userDrawn="1"/>
        </p:nvSpPr>
        <p:spPr>
          <a:xfrm>
            <a:off x="144000" y="648000"/>
            <a:ext cx="2016000" cy="54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noProof="0">
              <a:latin typeface="Quicksand Light" pitchFamily="2" charset="0"/>
            </a:endParaRPr>
          </a:p>
        </p:txBody>
      </p:sp>
      <p:sp>
        <p:nvSpPr>
          <p:cNvPr id="9" name="Content Placeholder 12">
            <a:extLst>
              <a:ext uri="{FF2B5EF4-FFF2-40B4-BE49-F238E27FC236}">
                <a16:creationId xmlns:a16="http://schemas.microsoft.com/office/drawing/2014/main" id="{E686FAEA-0798-4A94-A949-6314EA6C5F9D}"/>
              </a:ext>
            </a:extLst>
          </p:cNvPr>
          <p:cNvSpPr>
            <a:spLocks noGrp="1"/>
          </p:cNvSpPr>
          <p:nvPr>
            <p:ph sz="quarter" idx="14" hasCustomPrompt="1"/>
          </p:nvPr>
        </p:nvSpPr>
        <p:spPr>
          <a:xfrm>
            <a:off x="325438" y="756000"/>
            <a:ext cx="5580000" cy="193899"/>
          </a:xfrm>
          <a:prstGeom prst="rect">
            <a:avLst/>
          </a:prstGeom>
        </p:spPr>
        <p:txBody>
          <a:bodyPr vert="horz" wrap="square" lIns="0" tIns="0" rIns="0" bIns="0" rtlCol="0" anchor="b">
            <a:spAutoFit/>
          </a:bodyPr>
          <a:lstStyle>
            <a:lvl1pPr marL="0" indent="0" algn="l">
              <a:lnSpc>
                <a:spcPct val="90000"/>
              </a:lnSpc>
              <a:spcBef>
                <a:spcPts val="0"/>
              </a:spcBef>
              <a:buFontTx/>
              <a:buNone/>
              <a:defRPr lang="fr-FR" sz="1400" b="1" i="0" kern="1200" baseline="0" noProof="0" dirty="0">
                <a:solidFill>
                  <a:schemeClr val="bg2"/>
                </a:solidFill>
                <a:latin typeface="+mn-lt"/>
                <a:ea typeface="Source Sans Pro" pitchFamily="34" charset="0"/>
                <a:cs typeface="Arial" pitchFamily="34" charset="0"/>
              </a:defRPr>
            </a:lvl1pPr>
            <a:lvl2pPr>
              <a:buFontTx/>
              <a:buNone/>
              <a:defRPr/>
            </a:lvl2pPr>
            <a:lvl3pPr>
              <a:buFontTx/>
              <a:buNone/>
              <a:defRPr/>
            </a:lvl3pPr>
            <a:lvl4pPr>
              <a:buFontTx/>
              <a:buNone/>
              <a:defRPr/>
            </a:lvl4pPr>
            <a:lvl5pPr>
              <a:buFontTx/>
              <a:buNone/>
              <a:defRPr/>
            </a:lvl5pPr>
          </a:lstStyle>
          <a:p>
            <a:pPr marL="0" lvl="0" indent="0" algn="l" defTabSz="914400" rtl="0" eaLnBrk="1" latinLnBrk="0" hangingPunct="1">
              <a:lnSpc>
                <a:spcPct val="90000"/>
              </a:lnSpc>
              <a:spcBef>
                <a:spcPts val="0"/>
              </a:spcBef>
              <a:buClr>
                <a:schemeClr val="tx1">
                  <a:lumMod val="65000"/>
                  <a:lumOff val="35000"/>
                </a:schemeClr>
              </a:buClr>
              <a:buSzPct val="90000"/>
              <a:buFontTx/>
              <a:buNone/>
            </a:pPr>
            <a:r>
              <a:rPr lang="en-US" noProof="0" dirty="0"/>
              <a:t>Click to add sub-title</a:t>
            </a:r>
          </a:p>
        </p:txBody>
      </p:sp>
      <p:sp>
        <p:nvSpPr>
          <p:cNvPr id="14" name="Text Placeholder 3">
            <a:extLst>
              <a:ext uri="{FF2B5EF4-FFF2-40B4-BE49-F238E27FC236}">
                <a16:creationId xmlns:a16="http://schemas.microsoft.com/office/drawing/2014/main" id="{E4D5E082-19E9-4D8D-9F6C-D1503B0154DC}"/>
              </a:ext>
            </a:extLst>
          </p:cNvPr>
          <p:cNvSpPr>
            <a:spLocks noGrp="1"/>
          </p:cNvSpPr>
          <p:nvPr>
            <p:ph type="body" sz="quarter" idx="15"/>
          </p:nvPr>
        </p:nvSpPr>
        <p:spPr>
          <a:xfrm>
            <a:off x="323850" y="1150938"/>
            <a:ext cx="5580000" cy="1311128"/>
          </a:xfrm>
          <a:prstGeom prst="rect">
            <a:avLst/>
          </a:prstGeom>
        </p:spPr>
        <p:txBody>
          <a:bodyPr vert="horz" lIns="0" tIns="0" rIns="0" bIns="0" rtlCol="0">
            <a:spAutoFit/>
          </a:bodyPr>
          <a:lstStyle>
            <a:lvl1pPr>
              <a:defRPr lang="en-US" dirty="0"/>
            </a:lvl1pPr>
            <a:lvl2pPr marL="315450" indent="-171450">
              <a:defRPr lang="en-US" sz="1200" kern="1200" noProof="0" dirty="0" smtClean="0">
                <a:solidFill>
                  <a:schemeClr val="tx1"/>
                </a:solidFill>
                <a:latin typeface="+mn-lt"/>
                <a:ea typeface="+mn-ea"/>
                <a:cs typeface="Arial" pitchFamily="34" charset="0"/>
              </a:defRPr>
            </a:lvl2pPr>
            <a:lvl3pPr marL="459450" indent="-171450">
              <a:defRPr lang="en-US" sz="1200" kern="1200" noProof="0" dirty="0" smtClean="0">
                <a:solidFill>
                  <a:schemeClr val="tx1"/>
                </a:solidFill>
                <a:latin typeface="+mn-lt"/>
                <a:ea typeface="+mn-ea"/>
                <a:cs typeface="Arial" pitchFamily="34" charset="0"/>
              </a:defRPr>
            </a:lvl3pPr>
            <a:lvl4pPr marL="603450" indent="-171450">
              <a:defRPr lang="en-US" sz="1200" kern="1200" noProof="0" dirty="0" smtClean="0">
                <a:solidFill>
                  <a:schemeClr val="tx1"/>
                </a:solidFill>
                <a:latin typeface="+mn-lt"/>
                <a:ea typeface="+mn-ea"/>
                <a:cs typeface="Arial" pitchFamily="34" charset="0"/>
              </a:defRPr>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8316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lide_Left side Color">
    <p:spTree>
      <p:nvGrpSpPr>
        <p:cNvPr id="1" name=""/>
        <p:cNvGrpSpPr/>
        <p:nvPr/>
      </p:nvGrpSpPr>
      <p:grpSpPr>
        <a:xfrm>
          <a:off x="0" y="0"/>
          <a:ext cx="0" cy="0"/>
          <a:chOff x="0" y="0"/>
          <a:chExt cx="0" cy="0"/>
        </a:xfrm>
      </p:grpSpPr>
      <p:sp>
        <p:nvSpPr>
          <p:cNvPr id="12" name="Do not remove" hidden="1"/>
          <p:cNvSpPr/>
          <p:nvPr userDrawn="1">
            <p:custDataLst>
              <p:tags r:id="rId1"/>
            </p:custDataLst>
          </p:nvPr>
        </p:nvSpPr>
        <p:spPr>
          <a:xfrm>
            <a:off x="0" y="0"/>
            <a:ext cx="12700" cy="9525"/>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Sources">
            <a:extLst>
              <a:ext uri="{FF2B5EF4-FFF2-40B4-BE49-F238E27FC236}">
                <a16:creationId xmlns:a16="http://schemas.microsoft.com/office/drawing/2014/main" id="{EDF8D696-937F-42D0-A2BB-5AE856EF92F0}"/>
              </a:ext>
            </a:extLst>
          </p:cNvPr>
          <p:cNvSpPr>
            <a:spLocks noGrp="1"/>
          </p:cNvSpPr>
          <p:nvPr>
            <p:ph type="body" sz="quarter" idx="13" hasCustomPrompt="1"/>
          </p:nvPr>
        </p:nvSpPr>
        <p:spPr>
          <a:xfrm>
            <a:off x="3552925" y="4510772"/>
            <a:ext cx="5270400" cy="133301"/>
          </a:xfrm>
          <a:prstGeom prst="rect">
            <a:avLst/>
          </a:prstGeom>
        </p:spPr>
        <p:txBody>
          <a:bodyPr tIns="0" rIns="0" bIns="36000" anchor="b" anchorCtr="0">
            <a:spAutoFit/>
          </a:bodyPr>
          <a:lstStyle>
            <a:lvl1pPr marL="1588" indent="-1588">
              <a:spcBef>
                <a:spcPts val="0"/>
              </a:spcBef>
              <a:buNone/>
              <a:defRPr sz="700" b="0" i="1" baseline="0">
                <a:solidFill>
                  <a:schemeClr val="tx1"/>
                </a:solidFill>
              </a:defRPr>
            </a:lvl1pPr>
            <a:lvl2pPr marL="180000" indent="-180000">
              <a:spcBef>
                <a:spcPts val="0"/>
              </a:spcBef>
              <a:buNone/>
              <a:defRPr sz="700" i="1" baseline="0"/>
            </a:lvl2pPr>
            <a:lvl3pPr>
              <a:buNone/>
              <a:defRPr/>
            </a:lvl3pPr>
            <a:lvl4pPr>
              <a:buNone/>
              <a:defRPr/>
            </a:lvl4pPr>
            <a:lvl5pPr>
              <a:buNone/>
              <a:defRPr/>
            </a:lvl5pPr>
          </a:lstStyle>
          <a:p>
            <a:pPr lvl="1"/>
            <a:r>
              <a:rPr lang="en-GB" noProof="0" dirty="0"/>
              <a:t>Click to add sources</a:t>
            </a:r>
          </a:p>
        </p:txBody>
      </p:sp>
      <p:sp>
        <p:nvSpPr>
          <p:cNvPr id="8" name="Text Placeholder 3">
            <a:extLst>
              <a:ext uri="{FF2B5EF4-FFF2-40B4-BE49-F238E27FC236}">
                <a16:creationId xmlns:a16="http://schemas.microsoft.com/office/drawing/2014/main" id="{0B620084-3877-4EDA-8E7A-9F6B0576B809}"/>
              </a:ext>
            </a:extLst>
          </p:cNvPr>
          <p:cNvSpPr>
            <a:spLocks noGrp="1"/>
          </p:cNvSpPr>
          <p:nvPr>
            <p:ph idx="1"/>
          </p:nvPr>
        </p:nvSpPr>
        <p:spPr>
          <a:xfrm>
            <a:off x="3551338" y="1150938"/>
            <a:ext cx="5270400" cy="1355243"/>
          </a:xfrm>
          <a:prstGeom prst="rect">
            <a:avLst/>
          </a:prstGeom>
        </p:spPr>
        <p:txBody>
          <a:bodyPr vert="horz" lIns="0" tIns="0" rIns="0" bIns="0" rtlCol="0">
            <a:spAutoFit/>
          </a:bodyPr>
          <a:lstStyle>
            <a:lvl2pPr marL="315450" indent="-171450">
              <a:defRPr lang="en-US" sz="1200" kern="1200" noProof="0" dirty="0" smtClean="0">
                <a:solidFill>
                  <a:schemeClr val="tx1"/>
                </a:solidFill>
                <a:latin typeface="+mn-lt"/>
                <a:ea typeface="+mn-ea"/>
                <a:cs typeface="Arial" pitchFamily="34" charset="0"/>
              </a:defRPr>
            </a:lvl2pPr>
            <a:lvl3pPr marL="459450" indent="-171450">
              <a:defRPr lang="en-US" sz="1200" kern="1200" noProof="0" dirty="0" smtClean="0">
                <a:solidFill>
                  <a:schemeClr val="tx1"/>
                </a:solidFill>
                <a:latin typeface="+mn-lt"/>
                <a:ea typeface="+mn-ea"/>
                <a:cs typeface="Arial" pitchFamily="34" charset="0"/>
              </a:defRPr>
            </a:lvl3pPr>
            <a:lvl4pPr marL="603450" indent="-171450">
              <a:defRPr lang="en-US" sz="1200" kern="1200" noProof="0" dirty="0" smtClean="0">
                <a:solidFill>
                  <a:schemeClr val="tx1"/>
                </a:solidFill>
                <a:latin typeface="+mn-lt"/>
                <a:ea typeface="+mn-ea"/>
                <a:cs typeface="Arial"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2205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6" name="Do not remove" hidden="1"/>
          <p:cNvSpPr/>
          <p:nvPr userDrawn="1">
            <p:custDataLst>
              <p:tags r:id="rId1"/>
            </p:custDataLst>
          </p:nvPr>
        </p:nvSpPr>
        <p:spPr>
          <a:xfrm>
            <a:off x="0" y="0"/>
            <a:ext cx="12700" cy="9525"/>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 name="ToC Title"/>
          <p:cNvSpPr>
            <a:spLocks noGrp="1"/>
          </p:cNvSpPr>
          <p:nvPr>
            <p:ph type="title" hasCustomPrompt="1"/>
          </p:nvPr>
        </p:nvSpPr>
        <p:spPr>
          <a:xfrm>
            <a:off x="325438" y="364617"/>
            <a:ext cx="8496000" cy="230832"/>
          </a:xfrm>
          <a:prstGeom prst="rect">
            <a:avLst/>
          </a:prstGeom>
        </p:spPr>
        <p:txBody>
          <a:bodyPr vert="horz" lIns="0" tIns="0" rIns="0" bIns="0" rtlCol="0" anchor="b">
            <a:spAutoFit/>
          </a:bodyPr>
          <a:lstStyle>
            <a:lvl1pPr>
              <a:lnSpc>
                <a:spcPct val="75000"/>
              </a:lnSpc>
              <a:defRPr lang="fr-FR" noProof="0" dirty="0">
                <a:latin typeface="+mj-lt"/>
              </a:defRPr>
            </a:lvl1pPr>
          </a:lstStyle>
          <a:p>
            <a:pPr lvl="0"/>
            <a:r>
              <a:rPr lang="en-US" noProof="0" dirty="0"/>
              <a:t>Click to add title</a:t>
            </a:r>
          </a:p>
        </p:txBody>
      </p:sp>
      <p:sp>
        <p:nvSpPr>
          <p:cNvPr id="5" name="ToC Content"/>
          <p:cNvSpPr>
            <a:spLocks noGrp="1"/>
          </p:cNvSpPr>
          <p:nvPr>
            <p:ph idx="1" hasCustomPrompt="1"/>
          </p:nvPr>
        </p:nvSpPr>
        <p:spPr>
          <a:xfrm>
            <a:off x="325438" y="1152000"/>
            <a:ext cx="8497887" cy="494494"/>
          </a:xfrm>
          <a:prstGeom prst="rect">
            <a:avLst/>
          </a:prstGeom>
        </p:spPr>
        <p:txBody>
          <a:bodyPr rIns="0">
            <a:spAutoFit/>
          </a:bodyPr>
          <a:lstStyle>
            <a:lvl1pPr marL="360000" indent="-360000">
              <a:spcBef>
                <a:spcPts val="1000"/>
              </a:spcBef>
              <a:spcAft>
                <a:spcPts val="200"/>
              </a:spcAft>
              <a:buClr>
                <a:srgbClr val="E60028"/>
              </a:buClr>
              <a:buSzPct val="100000"/>
              <a:buFont typeface="+mj-lt"/>
              <a:buNone/>
              <a:tabLst>
                <a:tab pos="8429625" algn="r"/>
              </a:tabLst>
              <a:defRPr sz="1800" b="1" cap="all" baseline="0">
                <a:solidFill>
                  <a:srgbClr val="E60028"/>
                </a:solidFill>
                <a:latin typeface="+mn-lt"/>
              </a:defRPr>
            </a:lvl1pPr>
            <a:lvl2pPr marL="720000" indent="-360000">
              <a:spcBef>
                <a:spcPts val="200"/>
              </a:spcBef>
              <a:buClrTx/>
              <a:buSzPct val="100000"/>
              <a:buFont typeface="+mj-lt"/>
              <a:buAutoNum type="alphaUcPeriod"/>
              <a:tabLst>
                <a:tab pos="8429625" algn="r"/>
              </a:tabLst>
              <a:defRPr sz="1400" cap="none" baseline="0">
                <a:latin typeface="+mn-lt"/>
              </a:defRPr>
            </a:lvl2pPr>
            <a:lvl3pPr marL="360000" indent="0">
              <a:spcBef>
                <a:spcPts val="2800"/>
              </a:spcBef>
              <a:buNone/>
              <a:tabLst>
                <a:tab pos="8429625" algn="r"/>
              </a:tabLst>
              <a:defRPr sz="1400" b="0" cap="all" baseline="0">
                <a:solidFill>
                  <a:srgbClr val="E60028"/>
                </a:solidFill>
              </a:defRPr>
            </a:lvl3pPr>
            <a:lvl4pPr marL="720000" indent="-360000">
              <a:spcBef>
                <a:spcPts val="200"/>
              </a:spcBef>
              <a:buClrTx/>
              <a:buFont typeface="+mj-lt"/>
              <a:buAutoNum type="alphaUcPeriod"/>
              <a:tabLst>
                <a:tab pos="8429625" algn="r"/>
              </a:tabLst>
              <a:defRPr sz="1200" cap="none" baseline="0"/>
            </a:lvl4pPr>
            <a:lvl5pPr marL="540000" indent="0">
              <a:buNone/>
              <a:tabLst>
                <a:tab pos="7988300" algn="r"/>
              </a:tabLst>
              <a:defRPr sz="800" cap="all" baseline="0"/>
            </a:lvl5pPr>
          </a:lstStyle>
          <a:p>
            <a:pPr lvl="0"/>
            <a:r>
              <a:rPr lang="en-US" noProof="0" dirty="0"/>
              <a:t>CLICK TO add section title</a:t>
            </a:r>
          </a:p>
          <a:p>
            <a:pPr lvl="1"/>
            <a:r>
              <a:rPr lang="en-US" noProof="0" dirty="0"/>
              <a:t>Increase level to add subsection title</a:t>
            </a:r>
          </a:p>
        </p:txBody>
      </p:sp>
      <p:sp>
        <p:nvSpPr>
          <p:cNvPr id="7" name="Rectangle 6">
            <a:extLst>
              <a:ext uri="{FF2B5EF4-FFF2-40B4-BE49-F238E27FC236}">
                <a16:creationId xmlns:a16="http://schemas.microsoft.com/office/drawing/2014/main" id="{762E0767-2C7B-4A8B-88C1-F85FEC17A762}"/>
              </a:ext>
            </a:extLst>
          </p:cNvPr>
          <p:cNvSpPr/>
          <p:nvPr userDrawn="1"/>
        </p:nvSpPr>
        <p:spPr>
          <a:xfrm>
            <a:off x="144000" y="648000"/>
            <a:ext cx="2016000" cy="54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noProof="0">
              <a:latin typeface="Quicksand Light" pitchFamily="2"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6" name="Do not remove" hidden="1"/>
          <p:cNvSpPr/>
          <p:nvPr userDrawn="1">
            <p:custDataLst>
              <p:tags r:id="rId1"/>
            </p:custDataLst>
          </p:nvPr>
        </p:nvSpPr>
        <p:spPr>
          <a:xfrm>
            <a:off x="0" y="0"/>
            <a:ext cx="12700" cy="9525"/>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 name="Disclaimer Text"/>
          <p:cNvSpPr>
            <a:spLocks noGrp="1"/>
          </p:cNvSpPr>
          <p:nvPr>
            <p:ph type="body" sz="quarter" idx="14" hasCustomPrompt="1"/>
          </p:nvPr>
        </p:nvSpPr>
        <p:spPr>
          <a:xfrm>
            <a:off x="325438" y="1150938"/>
            <a:ext cx="8497887" cy="131574"/>
          </a:xfrm>
          <a:prstGeom prst="rect">
            <a:avLst/>
          </a:prstGeom>
        </p:spPr>
        <p:txBody>
          <a:bodyPr wrap="square" rIns="0">
            <a:spAutoFit/>
          </a:bodyPr>
          <a:lstStyle>
            <a:lvl1pPr marL="0" indent="0">
              <a:lnSpc>
                <a:spcPct val="95000"/>
              </a:lnSpc>
              <a:spcBef>
                <a:spcPts val="600"/>
              </a:spcBef>
              <a:spcAft>
                <a:spcPts val="0"/>
              </a:spcAft>
              <a:buFontTx/>
              <a:buNone/>
              <a:defRPr sz="900" b="0" i="0">
                <a:solidFill>
                  <a:schemeClr val="tx1"/>
                </a:solidFill>
                <a:latin typeface="+mn-lt"/>
                <a:ea typeface="Source Sans Pro" pitchFamily="34" charset="0"/>
              </a:defRPr>
            </a:lvl1pPr>
            <a:lvl2pPr marL="180000" indent="-180000">
              <a:spcBef>
                <a:spcPts val="600"/>
              </a:spcBef>
              <a:buClr>
                <a:schemeClr val="tx1">
                  <a:lumMod val="65000"/>
                  <a:lumOff val="35000"/>
                </a:schemeClr>
              </a:buClr>
              <a:buSzPct val="100000"/>
              <a:buFont typeface="Arial" pitchFamily="34" charset="0"/>
              <a:buChar char="-"/>
              <a:defRPr sz="1100" b="0" i="1">
                <a:solidFill>
                  <a:schemeClr val="tx1"/>
                </a:solidFill>
              </a:defRPr>
            </a:lvl2pPr>
            <a:lvl3pPr marL="360000" indent="-180000">
              <a:spcBef>
                <a:spcPts val="200"/>
              </a:spcBef>
              <a:buClr>
                <a:schemeClr val="tx1">
                  <a:lumMod val="65000"/>
                  <a:lumOff val="35000"/>
                </a:schemeClr>
              </a:buClr>
              <a:buSzPct val="100000"/>
              <a:buFont typeface="Arial" pitchFamily="34" charset="0"/>
              <a:buChar char="-"/>
              <a:defRPr sz="1100" i="1"/>
            </a:lvl3pPr>
            <a:lvl4pPr marL="252000" indent="-108000">
              <a:spcBef>
                <a:spcPts val="100"/>
              </a:spcBef>
              <a:buClr>
                <a:schemeClr val="tx2"/>
              </a:buClr>
              <a:buSzPct val="90000"/>
              <a:buFont typeface="Arial" pitchFamily="34" charset="0"/>
              <a:buChar char="●"/>
              <a:defRPr sz="1100" i="1"/>
            </a:lvl4pPr>
            <a:lvl5pPr marL="360000" indent="-108000">
              <a:spcBef>
                <a:spcPts val="100"/>
              </a:spcBef>
              <a:buClr>
                <a:schemeClr val="tx2"/>
              </a:buClr>
              <a:buSzPct val="90000"/>
              <a:buFont typeface="Wingdings 3" pitchFamily="18" charset="2"/>
              <a:buChar char=""/>
              <a:defRPr sz="1100" i="1"/>
            </a:lvl5pPr>
          </a:lstStyle>
          <a:p>
            <a:pPr lvl="0"/>
            <a:r>
              <a:rPr lang="en-US" noProof="0" dirty="0"/>
              <a:t>Click to edit Master text styles</a:t>
            </a:r>
          </a:p>
        </p:txBody>
      </p:sp>
      <p:sp>
        <p:nvSpPr>
          <p:cNvPr id="5" name="Disclaimer Title"/>
          <p:cNvSpPr>
            <a:spLocks noGrp="1"/>
          </p:cNvSpPr>
          <p:nvPr>
            <p:ph type="title" hasCustomPrompt="1"/>
          </p:nvPr>
        </p:nvSpPr>
        <p:spPr>
          <a:xfrm>
            <a:off x="325438" y="364617"/>
            <a:ext cx="8496000" cy="230832"/>
          </a:xfrm>
          <a:prstGeom prst="rect">
            <a:avLst/>
          </a:prstGeom>
        </p:spPr>
        <p:txBody>
          <a:bodyPr vert="horz" lIns="0" tIns="0" rIns="0" bIns="0" rtlCol="0" anchor="b">
            <a:spAutoFit/>
          </a:bodyPr>
          <a:lstStyle>
            <a:lvl1pPr>
              <a:lnSpc>
                <a:spcPct val="75000"/>
              </a:lnSpc>
              <a:defRPr lang="fr-FR" noProof="0" dirty="0">
                <a:latin typeface="+mj-lt"/>
              </a:defRPr>
            </a:lvl1pPr>
          </a:lstStyle>
          <a:p>
            <a:pPr lvl="0"/>
            <a:r>
              <a:rPr lang="en-US" noProof="0" dirty="0"/>
              <a:t>Click to add title</a:t>
            </a:r>
          </a:p>
        </p:txBody>
      </p:sp>
      <p:sp>
        <p:nvSpPr>
          <p:cNvPr id="9" name="Sources">
            <a:extLst>
              <a:ext uri="{FF2B5EF4-FFF2-40B4-BE49-F238E27FC236}">
                <a16:creationId xmlns:a16="http://schemas.microsoft.com/office/drawing/2014/main" id="{66CDEB1D-B8F5-47BA-8571-0C6D5BB9DF26}"/>
              </a:ext>
            </a:extLst>
          </p:cNvPr>
          <p:cNvSpPr>
            <a:spLocks noGrp="1"/>
          </p:cNvSpPr>
          <p:nvPr>
            <p:ph type="body" sz="quarter" idx="13" hasCustomPrompt="1"/>
          </p:nvPr>
        </p:nvSpPr>
        <p:spPr>
          <a:xfrm>
            <a:off x="324000" y="4510772"/>
            <a:ext cx="8496000" cy="133301"/>
          </a:xfrm>
          <a:prstGeom prst="rect">
            <a:avLst/>
          </a:prstGeom>
        </p:spPr>
        <p:txBody>
          <a:bodyPr tIns="0" rIns="0" bIns="36000" anchor="b" anchorCtr="0">
            <a:spAutoFit/>
          </a:bodyPr>
          <a:lstStyle>
            <a:lvl1pPr marL="1588" indent="-1588">
              <a:spcBef>
                <a:spcPts val="0"/>
              </a:spcBef>
              <a:buNone/>
              <a:defRPr sz="700" b="0" i="1" baseline="0">
                <a:solidFill>
                  <a:schemeClr val="tx1"/>
                </a:solidFill>
              </a:defRPr>
            </a:lvl1pPr>
            <a:lvl2pPr marL="180000" indent="-180000">
              <a:spcBef>
                <a:spcPts val="0"/>
              </a:spcBef>
              <a:buNone/>
              <a:defRPr sz="700" i="1" baseline="0"/>
            </a:lvl2pPr>
            <a:lvl3pPr>
              <a:buNone/>
              <a:defRPr/>
            </a:lvl3pPr>
            <a:lvl4pPr>
              <a:buNone/>
              <a:defRPr/>
            </a:lvl4pPr>
            <a:lvl5pPr>
              <a:buNone/>
              <a:defRPr/>
            </a:lvl5pPr>
          </a:lstStyle>
          <a:p>
            <a:pPr lvl="1"/>
            <a:r>
              <a:rPr lang="en-GB" noProof="0" dirty="0"/>
              <a:t>Click to add sources</a:t>
            </a:r>
          </a:p>
        </p:txBody>
      </p:sp>
      <p:sp>
        <p:nvSpPr>
          <p:cNvPr id="8" name="Rectangle 7">
            <a:extLst>
              <a:ext uri="{FF2B5EF4-FFF2-40B4-BE49-F238E27FC236}">
                <a16:creationId xmlns:a16="http://schemas.microsoft.com/office/drawing/2014/main" id="{3FC1BBD5-C468-4B07-AEDC-B9D783237610}"/>
              </a:ext>
            </a:extLst>
          </p:cNvPr>
          <p:cNvSpPr/>
          <p:nvPr userDrawn="1"/>
        </p:nvSpPr>
        <p:spPr>
          <a:xfrm>
            <a:off x="144000" y="648000"/>
            <a:ext cx="2016000" cy="54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noProof="0">
              <a:latin typeface="Quicksand Light" pitchFamily="2"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End Slide_Black">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8038D98-9ABA-4C1E-8749-C8A9E349732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831396" y="2186130"/>
            <a:ext cx="5481610" cy="771294"/>
          </a:xfrm>
          <a:prstGeom prst="rect">
            <a:avLst/>
          </a:prstGeom>
        </p:spPr>
      </p:pic>
    </p:spTree>
    <p:extLst>
      <p:ext uri="{BB962C8B-B14F-4D97-AF65-F5344CB8AC3E}">
        <p14:creationId xmlns:p14="http://schemas.microsoft.com/office/powerpoint/2010/main" val="20883253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End Slide_Black">
    <p:bg>
      <p:bgPr>
        <a:solidFill>
          <a:schemeClr val="tx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8038D98-9ABA-4C1E-8749-C8A9E349732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831392" y="2186130"/>
            <a:ext cx="5481617" cy="771295"/>
          </a:xfrm>
          <a:prstGeom prst="rect">
            <a:avLst/>
          </a:prstGeom>
        </p:spPr>
      </p:pic>
    </p:spTree>
    <p:extLst>
      <p:ext uri="{BB962C8B-B14F-4D97-AF65-F5344CB8AC3E}">
        <p14:creationId xmlns:p14="http://schemas.microsoft.com/office/powerpoint/2010/main" val="35446818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Slide_Red">
    <p:bg>
      <p:bgPr>
        <a:solidFill>
          <a:schemeClr val="bg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8038D98-9ABA-4C1E-8749-C8A9E349732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831392" y="2186130"/>
            <a:ext cx="5481617" cy="771295"/>
          </a:xfrm>
          <a:prstGeom prst="rect">
            <a:avLst/>
          </a:prstGeom>
        </p:spPr>
      </p:pic>
    </p:spTree>
    <p:extLst>
      <p:ext uri="{BB962C8B-B14F-4D97-AF65-F5344CB8AC3E}">
        <p14:creationId xmlns:p14="http://schemas.microsoft.com/office/powerpoint/2010/main" val="3657714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_Picture">
    <p:spTree>
      <p:nvGrpSpPr>
        <p:cNvPr id="1" name=""/>
        <p:cNvGrpSpPr/>
        <p:nvPr/>
      </p:nvGrpSpPr>
      <p:grpSpPr>
        <a:xfrm>
          <a:off x="0" y="0"/>
          <a:ext cx="0" cy="0"/>
          <a:chOff x="0" y="0"/>
          <a:chExt cx="0" cy="0"/>
        </a:xfrm>
      </p:grpSpPr>
      <p:sp>
        <p:nvSpPr>
          <p:cNvPr id="22" name="Picture Placeholder">
            <a:extLst>
              <a:ext uri="{FF2B5EF4-FFF2-40B4-BE49-F238E27FC236}">
                <a16:creationId xmlns:a16="http://schemas.microsoft.com/office/drawing/2014/main" id="{2EF15FF5-02DC-489F-B615-26E248973116}"/>
              </a:ext>
            </a:extLst>
          </p:cNvPr>
          <p:cNvSpPr>
            <a:spLocks noGrp="1"/>
          </p:cNvSpPr>
          <p:nvPr>
            <p:ph type="pic" sz="quarter" idx="16" hasCustomPrompt="1"/>
          </p:nvPr>
        </p:nvSpPr>
        <p:spPr>
          <a:xfrm>
            <a:off x="0" y="0"/>
            <a:ext cx="3600000" cy="5143500"/>
          </a:xfrm>
          <a:prstGeom prst="rect">
            <a:avLst/>
          </a:prstGeom>
          <a:ln>
            <a:noFill/>
          </a:ln>
        </p:spPr>
        <p:txBody>
          <a:bodyPr anchor="ctr">
            <a:noAutofit/>
          </a:bodyPr>
          <a:lstStyle>
            <a:lvl1pPr algn="ctr">
              <a:buNone/>
              <a:defRPr b="0" i="1" baseline="0">
                <a:solidFill>
                  <a:schemeClr val="accent4">
                    <a:lumMod val="60000"/>
                    <a:lumOff val="40000"/>
                  </a:schemeClr>
                </a:solidFill>
              </a:defRPr>
            </a:lvl1pPr>
          </a:lstStyle>
          <a:p>
            <a:r>
              <a:rPr lang="fr-FR" dirty="0"/>
              <a:t>Click to insert </a:t>
            </a:r>
            <a:r>
              <a:rPr lang="fr-FR" dirty="0" err="1"/>
              <a:t>picture</a:t>
            </a:r>
            <a:endParaRPr lang="en-US" dirty="0"/>
          </a:p>
        </p:txBody>
      </p:sp>
      <p:sp>
        <p:nvSpPr>
          <p:cNvPr id="14" name="Cover Subtitle"/>
          <p:cNvSpPr>
            <a:spLocks noGrp="1"/>
          </p:cNvSpPr>
          <p:nvPr>
            <p:ph type="subTitle" idx="1" hasCustomPrompt="1"/>
          </p:nvPr>
        </p:nvSpPr>
        <p:spPr>
          <a:xfrm>
            <a:off x="3816000" y="3240000"/>
            <a:ext cx="5005738" cy="249299"/>
          </a:xfrm>
          <a:prstGeom prst="rect">
            <a:avLst/>
          </a:prstGeom>
          <a:noFill/>
        </p:spPr>
        <p:txBody>
          <a:bodyPr wrap="square" lIns="0" tIns="0" rIns="0" bIns="0" rtlCol="0" anchor="t">
            <a:spAutoFit/>
          </a:bodyPr>
          <a:lstStyle>
            <a:lvl1pPr marL="0" indent="0" algn="l" defTabSz="914400" rtl="0" eaLnBrk="1" latinLnBrk="0" hangingPunct="1">
              <a:spcBef>
                <a:spcPts val="900"/>
              </a:spcBef>
              <a:buClr>
                <a:schemeClr val="tx2"/>
              </a:buClr>
              <a:buSzPct val="90000"/>
              <a:buFont typeface="Wingdings" pitchFamily="2" charset="2"/>
              <a:buNone/>
              <a:defRPr lang="en-GB" sz="1800" b="0" kern="1200" cap="none" spc="0" baseline="0" dirty="0">
                <a:solidFill>
                  <a:schemeClr val="bg2"/>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subtitle</a:t>
            </a:r>
          </a:p>
        </p:txBody>
      </p:sp>
      <p:sp>
        <p:nvSpPr>
          <p:cNvPr id="16" name="Cover Title"/>
          <p:cNvSpPr>
            <a:spLocks noGrp="1"/>
          </p:cNvSpPr>
          <p:nvPr>
            <p:ph type="ctrTitle" hasCustomPrompt="1"/>
          </p:nvPr>
        </p:nvSpPr>
        <p:spPr>
          <a:xfrm>
            <a:off x="3816000" y="2040956"/>
            <a:ext cx="5005738" cy="837152"/>
          </a:xfrm>
          <a:prstGeom prst="rect">
            <a:avLst/>
          </a:prstGeom>
          <a:noFill/>
        </p:spPr>
        <p:txBody>
          <a:bodyPr wrap="square" lIns="0" tIns="0" rIns="0" bIns="0" rtlCol="0" anchor="b">
            <a:spAutoFit/>
          </a:bodyPr>
          <a:lstStyle>
            <a:lvl1pPr marL="0" algn="l" defTabSz="914400" rtl="0" eaLnBrk="1" fontAlgn="base" latinLnBrk="0" hangingPunct="1">
              <a:lnSpc>
                <a:spcPct val="85000"/>
              </a:lnSpc>
              <a:spcBef>
                <a:spcPct val="0"/>
              </a:spcBef>
              <a:spcAft>
                <a:spcPct val="0"/>
              </a:spcAft>
              <a:buNone/>
              <a:defRPr lang="en-GB" sz="3200" b="1" kern="1200" spc="0" baseline="0" dirty="0">
                <a:solidFill>
                  <a:schemeClr val="bg2"/>
                </a:solidFill>
                <a:latin typeface="+mj-lt"/>
                <a:ea typeface="+mn-ea"/>
                <a:cs typeface="+mn-cs"/>
              </a:defRPr>
            </a:lvl1pPr>
          </a:lstStyle>
          <a:p>
            <a:r>
              <a:rPr lang="en-US" noProof="0" dirty="0"/>
              <a:t>CLICK TO edit presentation title</a:t>
            </a:r>
          </a:p>
        </p:txBody>
      </p:sp>
      <p:sp>
        <p:nvSpPr>
          <p:cNvPr id="25" name="Privacy"/>
          <p:cNvSpPr>
            <a:spLocks noGrp="1"/>
          </p:cNvSpPr>
          <p:nvPr>
            <p:ph type="body" sz="quarter" idx="15" hasCustomPrompt="1"/>
          </p:nvPr>
        </p:nvSpPr>
        <p:spPr>
          <a:xfrm>
            <a:off x="6604784" y="156532"/>
            <a:ext cx="2216954" cy="138499"/>
          </a:xfrm>
          <a:prstGeom prst="rect">
            <a:avLst/>
          </a:prstGeom>
          <a:noFill/>
        </p:spPr>
        <p:txBody>
          <a:bodyPr wrap="none" lIns="0" tIns="0" rIns="0" bIns="0" rtlCol="0" anchor="ctr">
            <a:spAutoFit/>
          </a:bodyPr>
          <a:lstStyle>
            <a:lvl1pPr marL="0" indent="0" algn="r" defTabSz="914400" rtl="0" eaLnBrk="1" latinLnBrk="0" hangingPunct="1">
              <a:spcBef>
                <a:spcPts val="0"/>
              </a:spcBef>
              <a:buNone/>
              <a:defRPr lang="en-US" sz="1000" b="0" kern="1200" cap="all" spc="200" baseline="0" dirty="0">
                <a:solidFill>
                  <a:schemeClr val="tx1"/>
                </a:solidFill>
                <a:latin typeface="Source Sans Pro" panose="020B0503030403020204" pitchFamily="34" charset="0"/>
                <a:ea typeface="+mn-ea"/>
                <a:cs typeface="+mn-cs"/>
              </a:defRPr>
            </a:lvl1pPr>
          </a:lstStyle>
          <a:p>
            <a:pPr lvl="0"/>
            <a:r>
              <a:rPr lang="fr-FR" noProof="0" dirty="0"/>
              <a:t>Niveau de confidentialité</a:t>
            </a:r>
          </a:p>
        </p:txBody>
      </p:sp>
      <p:sp>
        <p:nvSpPr>
          <p:cNvPr id="12" name="DatePresentation"/>
          <p:cNvSpPr>
            <a:spLocks noGrp="1"/>
          </p:cNvSpPr>
          <p:nvPr>
            <p:ph type="body" sz="quarter" idx="13" hasCustomPrompt="1"/>
          </p:nvPr>
        </p:nvSpPr>
        <p:spPr>
          <a:xfrm>
            <a:off x="3816000" y="156532"/>
            <a:ext cx="387927" cy="153888"/>
          </a:xfrm>
          <a:prstGeom prst="rect">
            <a:avLst/>
          </a:prstGeom>
          <a:noFill/>
        </p:spPr>
        <p:txBody>
          <a:bodyPr wrap="none" lIns="0" tIns="0" rIns="0" bIns="0" rtlCol="0" anchor="ctr">
            <a:spAutoFit/>
          </a:bodyPr>
          <a:lstStyle>
            <a:lvl1pPr marL="0" indent="0" algn="l" defTabSz="914400" rtl="0" eaLnBrk="1" latinLnBrk="0" hangingPunct="1">
              <a:spcBef>
                <a:spcPts val="0"/>
              </a:spcBef>
              <a:buNone/>
              <a:defRPr lang="en-US" sz="1000" b="0" kern="1200" cap="all" spc="200" baseline="0" dirty="0">
                <a:solidFill>
                  <a:schemeClr val="tx1"/>
                </a:solidFill>
                <a:latin typeface="Source Sans Pro" panose="020B0503030403020204" pitchFamily="34" charset="0"/>
                <a:ea typeface="+mn-ea"/>
                <a:cs typeface="+mn-cs"/>
              </a:defRPr>
            </a:lvl1pPr>
          </a:lstStyle>
          <a:p>
            <a:pPr lvl="0"/>
            <a:r>
              <a:rPr lang="en-US" noProof="0" dirty="0"/>
              <a:t>DATE</a:t>
            </a:r>
          </a:p>
        </p:txBody>
      </p:sp>
      <p:pic>
        <p:nvPicPr>
          <p:cNvPr id="9" name="Picture 8">
            <a:extLst>
              <a:ext uri="{FF2B5EF4-FFF2-40B4-BE49-F238E27FC236}">
                <a16:creationId xmlns:a16="http://schemas.microsoft.com/office/drawing/2014/main" id="{1BDDFBAC-E58D-46B2-848F-8B98B7583FBD}"/>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816000" y="4545297"/>
            <a:ext cx="3045797" cy="428561"/>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_1_Color">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1008000" y="2510979"/>
            <a:ext cx="3960000" cy="837152"/>
          </a:xfrm>
          <a:prstGeom prst="rect">
            <a:avLst/>
          </a:prstGeom>
          <a:noFill/>
        </p:spPr>
        <p:txBody>
          <a:bodyPr vert="horz" wrap="square" lIns="0" tIns="0" rIns="0" bIns="0" rtlCol="0" anchor="t">
            <a:spAutoFit/>
          </a:bodyPr>
          <a:lstStyle>
            <a:lvl1pPr>
              <a:defRPr lang="fr-FR" sz="3200" b="1" spc="0" noProof="0">
                <a:solidFill>
                  <a:schemeClr val="tx1"/>
                </a:solidFill>
                <a:latin typeface="+mn-lt"/>
                <a:ea typeface="+mn-ea"/>
                <a:cs typeface="+mn-cs"/>
              </a:defRPr>
            </a:lvl1pPr>
          </a:lstStyle>
          <a:p>
            <a:pPr marL="0" lvl="0"/>
            <a:r>
              <a:rPr lang="en-US" noProof="0" dirty="0"/>
              <a:t>CLICK TO edit section title</a:t>
            </a:r>
          </a:p>
        </p:txBody>
      </p:sp>
      <p:sp>
        <p:nvSpPr>
          <p:cNvPr id="14" name="Text Placeholder 33"/>
          <p:cNvSpPr>
            <a:spLocks noGrp="1"/>
          </p:cNvSpPr>
          <p:nvPr>
            <p:ph type="body" sz="quarter" idx="11" hasCustomPrompt="1"/>
          </p:nvPr>
        </p:nvSpPr>
        <p:spPr>
          <a:xfrm>
            <a:off x="1008000" y="1377552"/>
            <a:ext cx="617157" cy="863313"/>
          </a:xfrm>
          <a:prstGeom prst="rect">
            <a:avLst/>
          </a:prstGeom>
          <a:noFill/>
        </p:spPr>
        <p:txBody>
          <a:bodyPr vert="horz" wrap="none" lIns="0" tIns="0" rIns="0" bIns="0" rtlCol="0" anchor="b">
            <a:spAutoFit/>
          </a:bodyPr>
          <a:lstStyle>
            <a:lvl1pPr marL="0" indent="0">
              <a:buNone/>
              <a:defRPr lang="fr-FR" sz="6600" cap="all" spc="0" noProof="0" dirty="0">
                <a:solidFill>
                  <a:schemeClr val="tx1"/>
                </a:solidFill>
                <a:latin typeface="+mj-lt"/>
                <a:ea typeface="+mn-ea"/>
                <a:cs typeface="+mn-cs"/>
              </a:defRPr>
            </a:lvl1pPr>
          </a:lstStyle>
          <a:p>
            <a:pPr marL="505800" lvl="0" indent="-685800" fontAlgn="base">
              <a:lnSpc>
                <a:spcPct val="85000"/>
              </a:lnSpc>
              <a:spcBef>
                <a:spcPct val="0"/>
              </a:spcBef>
              <a:spcAft>
                <a:spcPct val="0"/>
              </a:spcAft>
            </a:pPr>
            <a:r>
              <a:rPr lang="en-US" noProof="0" dirty="0"/>
              <a:t>#</a:t>
            </a:r>
          </a:p>
        </p:txBody>
      </p:sp>
      <p:sp>
        <p:nvSpPr>
          <p:cNvPr id="9" name="Subtitle 2"/>
          <p:cNvSpPr>
            <a:spLocks noGrp="1"/>
          </p:cNvSpPr>
          <p:nvPr>
            <p:ph type="subTitle" idx="1" hasCustomPrompt="1"/>
          </p:nvPr>
        </p:nvSpPr>
        <p:spPr>
          <a:xfrm>
            <a:off x="1008000" y="3628715"/>
            <a:ext cx="3960000" cy="276999"/>
          </a:xfrm>
          <a:prstGeom prst="rect">
            <a:avLst/>
          </a:prstGeom>
        </p:spPr>
        <p:txBody>
          <a:bodyPr wrap="square" rIns="0">
            <a:spAutoFit/>
          </a:bodyPr>
          <a:lstStyle>
            <a:lvl1pPr marL="0" indent="0" algn="l" defTabSz="914400" rtl="0" eaLnBrk="1" latinLnBrk="0" hangingPunct="1">
              <a:spcBef>
                <a:spcPts val="400"/>
              </a:spcBef>
              <a:buClr>
                <a:schemeClr val="tx2"/>
              </a:buClr>
              <a:buSzPct val="90000"/>
              <a:buFont typeface="Wingdings" pitchFamily="2" charset="2"/>
              <a:buNone/>
              <a:defRPr lang="en-US" sz="1800" b="0" kern="1200" cap="none" baseline="0" dirty="0" smtClean="0">
                <a:solidFill>
                  <a:schemeClr val="tx1"/>
                </a:solidFill>
                <a:latin typeface="+mn-lt"/>
                <a:ea typeface="+mn-ea"/>
                <a:cs typeface="Arial" pitchFamily="34" charset="0"/>
              </a:defRPr>
            </a:lvl1pPr>
            <a:lvl2pPr marL="0" indent="0" algn="l">
              <a:spcBef>
                <a:spcPts val="400"/>
              </a:spcBef>
              <a:buNone/>
              <a:defRPr lang="en-GB" sz="1800" kern="1200" dirty="0">
                <a:solidFill>
                  <a:schemeClr val="bg2"/>
                </a:solidFill>
                <a:latin typeface="Source Sans Pro" panose="020B0503030403020204" pitchFamily="34" charset="0"/>
                <a:ea typeface="+mn-ea"/>
                <a:cs typeface="Arial" pitchFamily="34" charset="0"/>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subsection title</a:t>
            </a:r>
          </a:p>
        </p:txBody>
      </p:sp>
      <p:sp>
        <p:nvSpPr>
          <p:cNvPr id="12" name="Rectangle 11">
            <a:extLst>
              <a:ext uri="{FF2B5EF4-FFF2-40B4-BE49-F238E27FC236}">
                <a16:creationId xmlns:a16="http://schemas.microsoft.com/office/drawing/2014/main" id="{AB9BE19C-1469-4296-A028-12303FE1AB84}"/>
              </a:ext>
            </a:extLst>
          </p:cNvPr>
          <p:cNvSpPr/>
          <p:nvPr userDrawn="1"/>
        </p:nvSpPr>
        <p:spPr>
          <a:xfrm>
            <a:off x="5184000" y="0"/>
            <a:ext cx="3960000" cy="51444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8" name="Rectangle 7">
            <a:extLst>
              <a:ext uri="{FF2B5EF4-FFF2-40B4-BE49-F238E27FC236}">
                <a16:creationId xmlns:a16="http://schemas.microsoft.com/office/drawing/2014/main" id="{6C21A9E0-8BC8-4711-81B6-F5BEB3131FAF}"/>
              </a:ext>
            </a:extLst>
          </p:cNvPr>
          <p:cNvSpPr/>
          <p:nvPr userDrawn="1"/>
        </p:nvSpPr>
        <p:spPr>
          <a:xfrm>
            <a:off x="387653" y="2248614"/>
            <a:ext cx="5218281" cy="90000"/>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Quicksand Light" pitchFamily="2" charset="0"/>
            </a:endParaRPr>
          </a:p>
        </p:txBody>
      </p:sp>
      <p:pic>
        <p:nvPicPr>
          <p:cNvPr id="10" name="Picture 9" descr="logo_SG.wmf">
            <a:extLst>
              <a:ext uri="{FF2B5EF4-FFF2-40B4-BE49-F238E27FC236}">
                <a16:creationId xmlns:a16="http://schemas.microsoft.com/office/drawing/2014/main" id="{57474D9E-C50A-46B8-8AE6-27473658BF64}"/>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008000" y="4616513"/>
            <a:ext cx="1798638" cy="35127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_1_Picture">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1008000" y="2512800"/>
            <a:ext cx="3960000" cy="837152"/>
          </a:xfrm>
          <a:prstGeom prst="rect">
            <a:avLst/>
          </a:prstGeom>
          <a:noFill/>
        </p:spPr>
        <p:txBody>
          <a:bodyPr vert="horz" wrap="square" lIns="0" tIns="0" rIns="0" bIns="0" rtlCol="0" anchor="t">
            <a:spAutoFit/>
          </a:bodyPr>
          <a:lstStyle>
            <a:lvl1pPr>
              <a:defRPr lang="fr-FR" sz="3200" b="1" spc="0" noProof="0">
                <a:solidFill>
                  <a:schemeClr val="bg2"/>
                </a:solidFill>
                <a:latin typeface="+mn-lt"/>
                <a:ea typeface="+mn-ea"/>
                <a:cs typeface="+mn-cs"/>
              </a:defRPr>
            </a:lvl1pPr>
          </a:lstStyle>
          <a:p>
            <a:pPr marL="0" lvl="0"/>
            <a:r>
              <a:rPr lang="en-US" noProof="0" dirty="0"/>
              <a:t>CLICK TO edit section title</a:t>
            </a:r>
          </a:p>
        </p:txBody>
      </p:sp>
      <p:sp>
        <p:nvSpPr>
          <p:cNvPr id="14" name="Text Placeholder 33"/>
          <p:cNvSpPr>
            <a:spLocks noGrp="1"/>
          </p:cNvSpPr>
          <p:nvPr>
            <p:ph type="body" sz="quarter" idx="11" hasCustomPrompt="1"/>
          </p:nvPr>
        </p:nvSpPr>
        <p:spPr>
          <a:xfrm>
            <a:off x="1008000" y="1378800"/>
            <a:ext cx="617157" cy="863313"/>
          </a:xfrm>
          <a:prstGeom prst="rect">
            <a:avLst/>
          </a:prstGeom>
          <a:noFill/>
        </p:spPr>
        <p:txBody>
          <a:bodyPr vert="horz" wrap="none" lIns="0" tIns="0" rIns="0" bIns="0" rtlCol="0" anchor="b">
            <a:spAutoFit/>
          </a:bodyPr>
          <a:lstStyle>
            <a:lvl1pPr marL="0" indent="0">
              <a:buNone/>
              <a:defRPr lang="fr-FR" sz="6600" cap="all" spc="0" noProof="0" dirty="0">
                <a:solidFill>
                  <a:schemeClr val="bg2"/>
                </a:solidFill>
                <a:latin typeface="+mj-lt"/>
                <a:ea typeface="+mn-ea"/>
                <a:cs typeface="+mn-cs"/>
              </a:defRPr>
            </a:lvl1pPr>
          </a:lstStyle>
          <a:p>
            <a:pPr marL="505800" lvl="0" indent="-685800" fontAlgn="base">
              <a:lnSpc>
                <a:spcPct val="85000"/>
              </a:lnSpc>
              <a:spcBef>
                <a:spcPct val="0"/>
              </a:spcBef>
              <a:spcAft>
                <a:spcPct val="0"/>
              </a:spcAft>
            </a:pPr>
            <a:r>
              <a:rPr lang="en-US" noProof="0" dirty="0"/>
              <a:t>#</a:t>
            </a:r>
          </a:p>
        </p:txBody>
      </p:sp>
      <p:sp>
        <p:nvSpPr>
          <p:cNvPr id="9" name="Subtitle 2"/>
          <p:cNvSpPr>
            <a:spLocks noGrp="1"/>
          </p:cNvSpPr>
          <p:nvPr>
            <p:ph type="subTitle" idx="1" hasCustomPrompt="1"/>
          </p:nvPr>
        </p:nvSpPr>
        <p:spPr>
          <a:xfrm>
            <a:off x="1008000" y="3628800"/>
            <a:ext cx="3960000" cy="276999"/>
          </a:xfrm>
          <a:prstGeom prst="rect">
            <a:avLst/>
          </a:prstGeom>
        </p:spPr>
        <p:txBody>
          <a:bodyPr wrap="square" rIns="0">
            <a:spAutoFit/>
          </a:bodyPr>
          <a:lstStyle>
            <a:lvl1pPr marL="0" indent="0" algn="l" defTabSz="914400" rtl="0" eaLnBrk="1" latinLnBrk="0" hangingPunct="1">
              <a:spcBef>
                <a:spcPts val="400"/>
              </a:spcBef>
              <a:buClr>
                <a:schemeClr val="tx2"/>
              </a:buClr>
              <a:buSzPct val="90000"/>
              <a:buFont typeface="Wingdings" pitchFamily="2" charset="2"/>
              <a:buNone/>
              <a:defRPr lang="en-US" sz="1800" b="0" kern="1200" cap="none" baseline="0" dirty="0" smtClean="0">
                <a:solidFill>
                  <a:schemeClr val="bg2"/>
                </a:solidFill>
                <a:latin typeface="+mn-lt"/>
                <a:ea typeface="+mn-ea"/>
                <a:cs typeface="Arial" pitchFamily="34" charset="0"/>
              </a:defRPr>
            </a:lvl1pPr>
            <a:lvl2pPr marL="0" indent="0" algn="l">
              <a:spcBef>
                <a:spcPts val="400"/>
              </a:spcBef>
              <a:buNone/>
              <a:defRPr lang="en-GB" sz="1800" kern="1200" dirty="0">
                <a:solidFill>
                  <a:schemeClr val="bg2"/>
                </a:solidFill>
                <a:latin typeface="Source Sans Pro" panose="020B0503030403020204" pitchFamily="34" charset="0"/>
                <a:ea typeface="+mn-ea"/>
                <a:cs typeface="Arial" pitchFamily="34" charset="0"/>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subsection title</a:t>
            </a:r>
          </a:p>
        </p:txBody>
      </p:sp>
      <p:sp>
        <p:nvSpPr>
          <p:cNvPr id="10" name="Picture Placeholder">
            <a:extLst>
              <a:ext uri="{FF2B5EF4-FFF2-40B4-BE49-F238E27FC236}">
                <a16:creationId xmlns:a16="http://schemas.microsoft.com/office/drawing/2014/main" id="{92FE1E90-E065-4F26-BC40-02F0B35BAECD}"/>
              </a:ext>
            </a:extLst>
          </p:cNvPr>
          <p:cNvSpPr>
            <a:spLocks noGrp="1"/>
          </p:cNvSpPr>
          <p:nvPr>
            <p:ph type="pic" sz="quarter" idx="16" hasCustomPrompt="1"/>
          </p:nvPr>
        </p:nvSpPr>
        <p:spPr>
          <a:xfrm>
            <a:off x="5184000" y="0"/>
            <a:ext cx="3960000" cy="5143500"/>
          </a:xfrm>
          <a:prstGeom prst="rect">
            <a:avLst/>
          </a:prstGeom>
          <a:ln>
            <a:noFill/>
          </a:ln>
        </p:spPr>
        <p:txBody>
          <a:bodyPr anchor="ctr">
            <a:noAutofit/>
          </a:bodyPr>
          <a:lstStyle>
            <a:lvl1pPr algn="ctr">
              <a:buNone/>
              <a:defRPr b="0" i="1" baseline="0">
                <a:solidFill>
                  <a:schemeClr val="accent4">
                    <a:lumMod val="60000"/>
                    <a:lumOff val="40000"/>
                  </a:schemeClr>
                </a:solidFill>
              </a:defRPr>
            </a:lvl1pPr>
          </a:lstStyle>
          <a:p>
            <a:r>
              <a:rPr lang="fr-FR" dirty="0"/>
              <a:t>Click to insert </a:t>
            </a:r>
            <a:r>
              <a:rPr lang="fr-FR" dirty="0" err="1"/>
              <a:t>picture</a:t>
            </a:r>
            <a:endParaRPr lang="en-US" dirty="0"/>
          </a:p>
        </p:txBody>
      </p:sp>
      <p:pic>
        <p:nvPicPr>
          <p:cNvPr id="7" name="Picture 6" descr="logo_SG.wmf">
            <a:extLst>
              <a:ext uri="{FF2B5EF4-FFF2-40B4-BE49-F238E27FC236}">
                <a16:creationId xmlns:a16="http://schemas.microsoft.com/office/drawing/2014/main" id="{AE6C9EE2-C878-48AA-99F1-7C39908319BE}"/>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008000" y="4616513"/>
            <a:ext cx="1798638" cy="351278"/>
          </a:xfrm>
          <a:prstGeom prst="rect">
            <a:avLst/>
          </a:prstGeom>
        </p:spPr>
      </p:pic>
      <p:sp>
        <p:nvSpPr>
          <p:cNvPr id="8" name="Rectangle 7">
            <a:extLst>
              <a:ext uri="{FF2B5EF4-FFF2-40B4-BE49-F238E27FC236}">
                <a16:creationId xmlns:a16="http://schemas.microsoft.com/office/drawing/2014/main" id="{CAECD16C-E48C-4DCB-935B-92C3364296CA}"/>
              </a:ext>
            </a:extLst>
          </p:cNvPr>
          <p:cNvSpPr/>
          <p:nvPr userDrawn="1"/>
        </p:nvSpPr>
        <p:spPr>
          <a:xfrm>
            <a:off x="387653" y="2250000"/>
            <a:ext cx="3204000" cy="90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Quicksand Light" pitchFamily="2" charset="0"/>
            </a:endParaRPr>
          </a:p>
        </p:txBody>
      </p:sp>
    </p:spTree>
    <p:extLst>
      <p:ext uri="{BB962C8B-B14F-4D97-AF65-F5344CB8AC3E}">
        <p14:creationId xmlns:p14="http://schemas.microsoft.com/office/powerpoint/2010/main" val="3714730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_2_Color">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792000" y="1575451"/>
            <a:ext cx="3960000" cy="837152"/>
          </a:xfrm>
          <a:prstGeom prst="rect">
            <a:avLst/>
          </a:prstGeom>
          <a:noFill/>
        </p:spPr>
        <p:txBody>
          <a:bodyPr vert="horz" wrap="square" lIns="0" tIns="0" rIns="0" bIns="0" rtlCol="0" anchor="b">
            <a:spAutoFit/>
          </a:bodyPr>
          <a:lstStyle>
            <a:lvl1pPr>
              <a:defRPr lang="fr-FR" sz="3200" b="1" spc="0" noProof="0">
                <a:solidFill>
                  <a:schemeClr val="tx1"/>
                </a:solidFill>
                <a:latin typeface="+mj-lt"/>
                <a:ea typeface="+mn-ea"/>
                <a:cs typeface="+mn-cs"/>
              </a:defRPr>
            </a:lvl1pPr>
          </a:lstStyle>
          <a:p>
            <a:pPr marL="0" lvl="0"/>
            <a:r>
              <a:rPr lang="en-US" noProof="0" dirty="0"/>
              <a:t>CLICK TO edit section title</a:t>
            </a:r>
          </a:p>
        </p:txBody>
      </p:sp>
      <p:sp>
        <p:nvSpPr>
          <p:cNvPr id="9" name="Subtitle 2"/>
          <p:cNvSpPr>
            <a:spLocks noGrp="1"/>
          </p:cNvSpPr>
          <p:nvPr>
            <p:ph type="subTitle" idx="1" hasCustomPrompt="1"/>
          </p:nvPr>
        </p:nvSpPr>
        <p:spPr>
          <a:xfrm>
            <a:off x="792000" y="2728016"/>
            <a:ext cx="3960000" cy="276999"/>
          </a:xfrm>
          <a:prstGeom prst="rect">
            <a:avLst/>
          </a:prstGeom>
        </p:spPr>
        <p:txBody>
          <a:bodyPr wrap="square" rIns="0">
            <a:spAutoFit/>
          </a:bodyPr>
          <a:lstStyle>
            <a:lvl1pPr marL="0" indent="0" algn="l" defTabSz="914400" rtl="0" eaLnBrk="1" latinLnBrk="0" hangingPunct="1">
              <a:spcBef>
                <a:spcPts val="400"/>
              </a:spcBef>
              <a:buClr>
                <a:schemeClr val="tx2"/>
              </a:buClr>
              <a:buSzPct val="90000"/>
              <a:buFont typeface="Wingdings" pitchFamily="2" charset="2"/>
              <a:buNone/>
              <a:defRPr lang="en-US" sz="1800" b="0" kern="1200" cap="none" baseline="0" dirty="0" smtClean="0">
                <a:solidFill>
                  <a:schemeClr val="tx1"/>
                </a:solidFill>
                <a:latin typeface="+mn-lt"/>
                <a:ea typeface="+mn-ea"/>
                <a:cs typeface="Arial" pitchFamily="34" charset="0"/>
              </a:defRPr>
            </a:lvl1pPr>
            <a:lvl2pPr marL="0" indent="0" algn="l">
              <a:spcBef>
                <a:spcPts val="400"/>
              </a:spcBef>
              <a:buNone/>
              <a:defRPr lang="en-GB" sz="1800" kern="1200" dirty="0">
                <a:solidFill>
                  <a:schemeClr val="bg2"/>
                </a:solidFill>
                <a:latin typeface="Source Sans Pro" panose="020B0503030403020204" pitchFamily="34" charset="0"/>
                <a:ea typeface="+mn-ea"/>
                <a:cs typeface="Arial" pitchFamily="34" charset="0"/>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subsection title</a:t>
            </a:r>
          </a:p>
        </p:txBody>
      </p:sp>
      <p:sp>
        <p:nvSpPr>
          <p:cNvPr id="12" name="Rectangle 11">
            <a:extLst>
              <a:ext uri="{FF2B5EF4-FFF2-40B4-BE49-F238E27FC236}">
                <a16:creationId xmlns:a16="http://schemas.microsoft.com/office/drawing/2014/main" id="{AB9BE19C-1469-4296-A028-12303FE1AB84}"/>
              </a:ext>
            </a:extLst>
          </p:cNvPr>
          <p:cNvSpPr/>
          <p:nvPr userDrawn="1"/>
        </p:nvSpPr>
        <p:spPr>
          <a:xfrm>
            <a:off x="5184000" y="0"/>
            <a:ext cx="3960000" cy="51444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8" name="Rectangle 7">
            <a:extLst>
              <a:ext uri="{FF2B5EF4-FFF2-40B4-BE49-F238E27FC236}">
                <a16:creationId xmlns:a16="http://schemas.microsoft.com/office/drawing/2014/main" id="{6C21A9E0-8BC8-4711-81B6-F5BEB3131FAF}"/>
              </a:ext>
            </a:extLst>
          </p:cNvPr>
          <p:cNvSpPr/>
          <p:nvPr userDrawn="1"/>
        </p:nvSpPr>
        <p:spPr>
          <a:xfrm>
            <a:off x="387653" y="2491988"/>
            <a:ext cx="5218281" cy="90000"/>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Quicksand Light" pitchFamily="2" charset="0"/>
            </a:endParaRPr>
          </a:p>
        </p:txBody>
      </p:sp>
      <p:pic>
        <p:nvPicPr>
          <p:cNvPr id="7" name="Picture 6" descr="logo_SG.wmf">
            <a:extLst>
              <a:ext uri="{FF2B5EF4-FFF2-40B4-BE49-F238E27FC236}">
                <a16:creationId xmlns:a16="http://schemas.microsoft.com/office/drawing/2014/main" id="{103C150A-F55A-4DC8-9370-323A5931EA35}"/>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792000" y="4616513"/>
            <a:ext cx="1798638" cy="351278"/>
          </a:xfrm>
          <a:prstGeom prst="rect">
            <a:avLst/>
          </a:prstGeom>
        </p:spPr>
      </p:pic>
    </p:spTree>
    <p:extLst>
      <p:ext uri="{BB962C8B-B14F-4D97-AF65-F5344CB8AC3E}">
        <p14:creationId xmlns:p14="http://schemas.microsoft.com/office/powerpoint/2010/main" val="2185813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_2_Picture">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792000" y="1576800"/>
            <a:ext cx="4140000" cy="837152"/>
          </a:xfrm>
          <a:prstGeom prst="rect">
            <a:avLst/>
          </a:prstGeom>
          <a:noFill/>
        </p:spPr>
        <p:txBody>
          <a:bodyPr vert="horz" wrap="square" lIns="0" tIns="0" rIns="0" bIns="0" rtlCol="0" anchor="b">
            <a:spAutoFit/>
          </a:bodyPr>
          <a:lstStyle>
            <a:lvl1pPr>
              <a:defRPr lang="en-US" sz="3200" b="1" spc="0" noProof="0" dirty="0">
                <a:solidFill>
                  <a:schemeClr val="bg2"/>
                </a:solidFill>
                <a:ea typeface="+mn-ea"/>
                <a:cs typeface="+mn-cs"/>
              </a:defRPr>
            </a:lvl1pPr>
          </a:lstStyle>
          <a:p>
            <a:pPr marL="0" lvl="0"/>
            <a:r>
              <a:rPr lang="en-US" noProof="0" dirty="0"/>
              <a:t>CLICK TO edit section title</a:t>
            </a:r>
          </a:p>
        </p:txBody>
      </p:sp>
      <p:sp>
        <p:nvSpPr>
          <p:cNvPr id="9" name="Subtitle 2"/>
          <p:cNvSpPr>
            <a:spLocks noGrp="1"/>
          </p:cNvSpPr>
          <p:nvPr>
            <p:ph type="subTitle" idx="1" hasCustomPrompt="1"/>
          </p:nvPr>
        </p:nvSpPr>
        <p:spPr>
          <a:xfrm>
            <a:off x="792000" y="2728800"/>
            <a:ext cx="4140000" cy="276999"/>
          </a:xfrm>
          <a:prstGeom prst="rect">
            <a:avLst/>
          </a:prstGeom>
        </p:spPr>
        <p:txBody>
          <a:bodyPr wrap="square" rIns="0">
            <a:spAutoFit/>
          </a:bodyPr>
          <a:lstStyle>
            <a:lvl1pPr marL="0" indent="0" algn="l" defTabSz="914400" rtl="0" eaLnBrk="1" latinLnBrk="0" hangingPunct="1">
              <a:spcBef>
                <a:spcPts val="400"/>
              </a:spcBef>
              <a:buClr>
                <a:schemeClr val="tx2"/>
              </a:buClr>
              <a:buSzPct val="90000"/>
              <a:buFont typeface="Wingdings" pitchFamily="2" charset="2"/>
              <a:buNone/>
              <a:defRPr lang="en-US" sz="1800" b="0" kern="1200" cap="none" baseline="0" dirty="0" smtClean="0">
                <a:solidFill>
                  <a:schemeClr val="tx1"/>
                </a:solidFill>
                <a:latin typeface="+mn-lt"/>
                <a:ea typeface="+mn-ea"/>
                <a:cs typeface="Arial" pitchFamily="34" charset="0"/>
              </a:defRPr>
            </a:lvl1pPr>
            <a:lvl2pPr marL="0" indent="0" algn="l">
              <a:spcBef>
                <a:spcPts val="400"/>
              </a:spcBef>
              <a:buNone/>
              <a:defRPr lang="en-GB" sz="1800" b="1" kern="1200" dirty="0">
                <a:solidFill>
                  <a:schemeClr val="bg2"/>
                </a:solidFill>
                <a:latin typeface="Source Sans Pro" panose="020B0503030403020204" pitchFamily="34" charset="0"/>
                <a:ea typeface="+mn-ea"/>
                <a:cs typeface="Arial" pitchFamily="34" charset="0"/>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dirty="0"/>
              <a:t>Click to edit subsection title</a:t>
            </a:r>
          </a:p>
        </p:txBody>
      </p:sp>
      <p:sp>
        <p:nvSpPr>
          <p:cNvPr id="8" name="Picture Placeholder">
            <a:extLst>
              <a:ext uri="{FF2B5EF4-FFF2-40B4-BE49-F238E27FC236}">
                <a16:creationId xmlns:a16="http://schemas.microsoft.com/office/drawing/2014/main" id="{F5A6D089-4F00-427C-9F3B-72C8307ECF3B}"/>
              </a:ext>
            </a:extLst>
          </p:cNvPr>
          <p:cNvSpPr>
            <a:spLocks noGrp="1"/>
          </p:cNvSpPr>
          <p:nvPr>
            <p:ph type="pic" sz="quarter" idx="16" hasCustomPrompt="1"/>
          </p:nvPr>
        </p:nvSpPr>
        <p:spPr>
          <a:xfrm>
            <a:off x="5184000" y="0"/>
            <a:ext cx="3960000" cy="5143500"/>
          </a:xfrm>
          <a:prstGeom prst="rect">
            <a:avLst/>
          </a:prstGeom>
          <a:ln>
            <a:noFill/>
          </a:ln>
        </p:spPr>
        <p:txBody>
          <a:bodyPr anchor="ctr">
            <a:noAutofit/>
          </a:bodyPr>
          <a:lstStyle>
            <a:lvl1pPr algn="ctr">
              <a:buNone/>
              <a:defRPr b="0" i="1" baseline="0">
                <a:solidFill>
                  <a:schemeClr val="accent4">
                    <a:lumMod val="60000"/>
                    <a:lumOff val="40000"/>
                  </a:schemeClr>
                </a:solidFill>
              </a:defRPr>
            </a:lvl1pPr>
          </a:lstStyle>
          <a:p>
            <a:r>
              <a:rPr lang="fr-FR" dirty="0"/>
              <a:t>Click to insert </a:t>
            </a:r>
            <a:r>
              <a:rPr lang="fr-FR" dirty="0" err="1"/>
              <a:t>picture</a:t>
            </a:r>
            <a:endParaRPr lang="en-US" dirty="0"/>
          </a:p>
        </p:txBody>
      </p:sp>
      <p:pic>
        <p:nvPicPr>
          <p:cNvPr id="6" name="Picture 5" descr="logo_SG.wmf">
            <a:extLst>
              <a:ext uri="{FF2B5EF4-FFF2-40B4-BE49-F238E27FC236}">
                <a16:creationId xmlns:a16="http://schemas.microsoft.com/office/drawing/2014/main" id="{0C0DDCB3-9534-4212-88AC-1191165DEB19}"/>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792000" y="4616513"/>
            <a:ext cx="1798638" cy="351278"/>
          </a:xfrm>
          <a:prstGeom prst="rect">
            <a:avLst/>
          </a:prstGeom>
        </p:spPr>
      </p:pic>
      <p:sp>
        <p:nvSpPr>
          <p:cNvPr id="7" name="Rectangle 6">
            <a:extLst>
              <a:ext uri="{FF2B5EF4-FFF2-40B4-BE49-F238E27FC236}">
                <a16:creationId xmlns:a16="http://schemas.microsoft.com/office/drawing/2014/main" id="{231B06B8-7F22-434A-89FB-73B49A1E30CF}"/>
              </a:ext>
            </a:extLst>
          </p:cNvPr>
          <p:cNvSpPr/>
          <p:nvPr userDrawn="1"/>
        </p:nvSpPr>
        <p:spPr>
          <a:xfrm>
            <a:off x="387653" y="2491988"/>
            <a:ext cx="3204000" cy="90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Quicksand Light" pitchFamily="2" charset="0"/>
            </a:endParaRPr>
          </a:p>
        </p:txBody>
      </p:sp>
    </p:spTree>
    <p:extLst>
      <p:ext uri="{BB962C8B-B14F-4D97-AF65-F5344CB8AC3E}">
        <p14:creationId xmlns:p14="http://schemas.microsoft.com/office/powerpoint/2010/main" val="1804706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_Title">
    <p:spTree>
      <p:nvGrpSpPr>
        <p:cNvPr id="1" name=""/>
        <p:cNvGrpSpPr/>
        <p:nvPr/>
      </p:nvGrpSpPr>
      <p:grpSpPr>
        <a:xfrm>
          <a:off x="0" y="0"/>
          <a:ext cx="0" cy="0"/>
          <a:chOff x="0" y="0"/>
          <a:chExt cx="0" cy="0"/>
        </a:xfrm>
      </p:grpSpPr>
      <p:sp>
        <p:nvSpPr>
          <p:cNvPr id="12" name="Do not remove" hidden="1"/>
          <p:cNvSpPr/>
          <p:nvPr userDrawn="1">
            <p:custDataLst>
              <p:tags r:id="rId1"/>
            </p:custDataLst>
          </p:nvPr>
        </p:nvSpPr>
        <p:spPr>
          <a:xfrm>
            <a:off x="0" y="0"/>
            <a:ext cx="12700" cy="9525"/>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 name="Slide Title"/>
          <p:cNvSpPr>
            <a:spLocks noGrp="1"/>
          </p:cNvSpPr>
          <p:nvPr>
            <p:ph type="title" hasCustomPrompt="1"/>
          </p:nvPr>
        </p:nvSpPr>
        <p:spPr>
          <a:xfrm>
            <a:off x="325437" y="364617"/>
            <a:ext cx="8496000" cy="230832"/>
          </a:xfrm>
          <a:prstGeom prst="rect">
            <a:avLst/>
          </a:prstGeom>
        </p:spPr>
        <p:txBody>
          <a:bodyPr vert="horz" lIns="0" tIns="0" rIns="0" bIns="0" rtlCol="0" anchor="b">
            <a:spAutoFit/>
          </a:bodyPr>
          <a:lstStyle>
            <a:lvl1pPr>
              <a:lnSpc>
                <a:spcPct val="75000"/>
              </a:lnSpc>
              <a:defRPr lang="fr-FR" noProof="0" dirty="0">
                <a:latin typeface="+mj-lt"/>
              </a:defRPr>
            </a:lvl1pPr>
          </a:lstStyle>
          <a:p>
            <a:pPr lvl="0"/>
            <a:r>
              <a:rPr lang="en-US" noProof="0" dirty="0"/>
              <a:t>Click to add title</a:t>
            </a:r>
          </a:p>
        </p:txBody>
      </p:sp>
      <p:sp>
        <p:nvSpPr>
          <p:cNvPr id="5" name="Sources">
            <a:extLst>
              <a:ext uri="{FF2B5EF4-FFF2-40B4-BE49-F238E27FC236}">
                <a16:creationId xmlns:a16="http://schemas.microsoft.com/office/drawing/2014/main" id="{EDF8D696-937F-42D0-A2BB-5AE856EF92F0}"/>
              </a:ext>
            </a:extLst>
          </p:cNvPr>
          <p:cNvSpPr>
            <a:spLocks noGrp="1"/>
          </p:cNvSpPr>
          <p:nvPr>
            <p:ph type="body" sz="quarter" idx="13" hasCustomPrompt="1"/>
          </p:nvPr>
        </p:nvSpPr>
        <p:spPr>
          <a:xfrm>
            <a:off x="324000" y="4510772"/>
            <a:ext cx="8496000" cy="133301"/>
          </a:xfrm>
          <a:prstGeom prst="rect">
            <a:avLst/>
          </a:prstGeom>
        </p:spPr>
        <p:txBody>
          <a:bodyPr tIns="0" rIns="0" bIns="36000" anchor="b" anchorCtr="0">
            <a:spAutoFit/>
          </a:bodyPr>
          <a:lstStyle>
            <a:lvl1pPr marL="1588" indent="-1588">
              <a:spcBef>
                <a:spcPts val="0"/>
              </a:spcBef>
              <a:buNone/>
              <a:defRPr sz="700" b="0" i="1" baseline="0">
                <a:solidFill>
                  <a:schemeClr val="tx1"/>
                </a:solidFill>
              </a:defRPr>
            </a:lvl1pPr>
            <a:lvl2pPr marL="180000" indent="-180000">
              <a:spcBef>
                <a:spcPts val="0"/>
              </a:spcBef>
              <a:buNone/>
              <a:defRPr sz="700" i="1" baseline="0"/>
            </a:lvl2pPr>
            <a:lvl3pPr>
              <a:buNone/>
              <a:defRPr/>
            </a:lvl3pPr>
            <a:lvl4pPr>
              <a:buNone/>
              <a:defRPr/>
            </a:lvl4pPr>
            <a:lvl5pPr>
              <a:buNone/>
              <a:defRPr/>
            </a:lvl5pPr>
          </a:lstStyle>
          <a:p>
            <a:pPr lvl="1"/>
            <a:r>
              <a:rPr lang="en-GB" noProof="0" dirty="0"/>
              <a:t>Click to add sources</a:t>
            </a:r>
          </a:p>
        </p:txBody>
      </p:sp>
      <p:sp>
        <p:nvSpPr>
          <p:cNvPr id="7" name="Rectangle 6">
            <a:extLst>
              <a:ext uri="{FF2B5EF4-FFF2-40B4-BE49-F238E27FC236}">
                <a16:creationId xmlns:a16="http://schemas.microsoft.com/office/drawing/2014/main" id="{65C8E765-7214-4A36-B32A-D18CCEC2BFC9}"/>
              </a:ext>
            </a:extLst>
          </p:cNvPr>
          <p:cNvSpPr/>
          <p:nvPr userDrawn="1"/>
        </p:nvSpPr>
        <p:spPr>
          <a:xfrm>
            <a:off x="144000" y="648000"/>
            <a:ext cx="2016000" cy="54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noProof="0">
              <a:latin typeface="Quicksand Light" pitchFamily="2" charset="0"/>
            </a:endParaRPr>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_Contents">
    <p:spTree>
      <p:nvGrpSpPr>
        <p:cNvPr id="1" name=""/>
        <p:cNvGrpSpPr/>
        <p:nvPr/>
      </p:nvGrpSpPr>
      <p:grpSpPr>
        <a:xfrm>
          <a:off x="0" y="0"/>
          <a:ext cx="0" cy="0"/>
          <a:chOff x="0" y="0"/>
          <a:chExt cx="0" cy="0"/>
        </a:xfrm>
      </p:grpSpPr>
      <p:sp>
        <p:nvSpPr>
          <p:cNvPr id="7" name="Do not remove" hidden="1"/>
          <p:cNvSpPr/>
          <p:nvPr userDrawn="1">
            <p:custDataLst>
              <p:tags r:id="rId1"/>
            </p:custDataLst>
          </p:nvPr>
        </p:nvSpPr>
        <p:spPr>
          <a:xfrm>
            <a:off x="0" y="0"/>
            <a:ext cx="12700" cy="9525"/>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 name="Slide Title"/>
          <p:cNvSpPr>
            <a:spLocks noGrp="1"/>
          </p:cNvSpPr>
          <p:nvPr>
            <p:ph type="title" hasCustomPrompt="1"/>
          </p:nvPr>
        </p:nvSpPr>
        <p:spPr>
          <a:xfrm>
            <a:off x="324000" y="333839"/>
            <a:ext cx="8496000" cy="261610"/>
          </a:xfrm>
          <a:prstGeom prst="rect">
            <a:avLst/>
          </a:prstGeom>
        </p:spPr>
        <p:txBody>
          <a:bodyPr vert="horz" lIns="0" tIns="0" rIns="0" bIns="0" rtlCol="0" anchor="b">
            <a:spAutoFit/>
          </a:bodyPr>
          <a:lstStyle>
            <a:lvl1pPr>
              <a:defRPr lang="en-US" noProof="0" dirty="0">
                <a:latin typeface="+mj-lt"/>
              </a:defRPr>
            </a:lvl1pPr>
          </a:lstStyle>
          <a:p>
            <a:pPr lvl="0"/>
            <a:r>
              <a:rPr lang="en-US" noProof="0" dirty="0"/>
              <a:t>Click to add title</a:t>
            </a:r>
          </a:p>
        </p:txBody>
      </p:sp>
      <p:sp>
        <p:nvSpPr>
          <p:cNvPr id="6" name="Sources">
            <a:extLst>
              <a:ext uri="{FF2B5EF4-FFF2-40B4-BE49-F238E27FC236}">
                <a16:creationId xmlns:a16="http://schemas.microsoft.com/office/drawing/2014/main" id="{44691C9B-787E-48C1-BDA5-A310AD5E3E8D}"/>
              </a:ext>
            </a:extLst>
          </p:cNvPr>
          <p:cNvSpPr>
            <a:spLocks noGrp="1"/>
          </p:cNvSpPr>
          <p:nvPr>
            <p:ph type="body" sz="quarter" idx="13" hasCustomPrompt="1"/>
          </p:nvPr>
        </p:nvSpPr>
        <p:spPr>
          <a:xfrm>
            <a:off x="324000" y="4510772"/>
            <a:ext cx="8496000" cy="133301"/>
          </a:xfrm>
          <a:prstGeom prst="rect">
            <a:avLst/>
          </a:prstGeom>
        </p:spPr>
        <p:txBody>
          <a:bodyPr tIns="0" rIns="0" bIns="36000" anchor="b" anchorCtr="0">
            <a:spAutoFit/>
          </a:bodyPr>
          <a:lstStyle>
            <a:lvl1pPr marL="1588" indent="-1588">
              <a:spcBef>
                <a:spcPts val="0"/>
              </a:spcBef>
              <a:buNone/>
              <a:defRPr sz="700" b="0" i="1" baseline="0">
                <a:solidFill>
                  <a:schemeClr val="tx1"/>
                </a:solidFill>
              </a:defRPr>
            </a:lvl1pPr>
            <a:lvl2pPr marL="180000" indent="-180000">
              <a:spcBef>
                <a:spcPts val="0"/>
              </a:spcBef>
              <a:buNone/>
              <a:defRPr sz="700" i="1" baseline="0"/>
            </a:lvl2pPr>
            <a:lvl3pPr>
              <a:buNone/>
              <a:defRPr/>
            </a:lvl3pPr>
            <a:lvl4pPr>
              <a:buNone/>
              <a:defRPr/>
            </a:lvl4pPr>
            <a:lvl5pPr>
              <a:buNone/>
              <a:defRPr/>
            </a:lvl5pPr>
          </a:lstStyle>
          <a:p>
            <a:pPr lvl="1"/>
            <a:r>
              <a:rPr lang="en-GB" noProof="0" dirty="0"/>
              <a:t>Click to add sources</a:t>
            </a:r>
          </a:p>
        </p:txBody>
      </p:sp>
      <p:sp>
        <p:nvSpPr>
          <p:cNvPr id="9" name="Content Placeholder 12">
            <a:extLst>
              <a:ext uri="{FF2B5EF4-FFF2-40B4-BE49-F238E27FC236}">
                <a16:creationId xmlns:a16="http://schemas.microsoft.com/office/drawing/2014/main" id="{C0168931-F605-4E53-922E-B5DE7077265D}"/>
              </a:ext>
            </a:extLst>
          </p:cNvPr>
          <p:cNvSpPr>
            <a:spLocks noGrp="1"/>
          </p:cNvSpPr>
          <p:nvPr>
            <p:ph sz="quarter" idx="14" hasCustomPrompt="1"/>
          </p:nvPr>
        </p:nvSpPr>
        <p:spPr>
          <a:xfrm>
            <a:off x="325438" y="756000"/>
            <a:ext cx="8496000" cy="193899"/>
          </a:xfrm>
          <a:prstGeom prst="rect">
            <a:avLst/>
          </a:prstGeom>
        </p:spPr>
        <p:txBody>
          <a:bodyPr vert="horz" wrap="square" lIns="0" tIns="0" rIns="0" bIns="0" rtlCol="0" anchor="b">
            <a:spAutoFit/>
          </a:bodyPr>
          <a:lstStyle>
            <a:lvl1pPr marL="0" indent="0" algn="l">
              <a:lnSpc>
                <a:spcPct val="90000"/>
              </a:lnSpc>
              <a:spcBef>
                <a:spcPts val="0"/>
              </a:spcBef>
              <a:buFontTx/>
              <a:buNone/>
              <a:defRPr lang="fr-FR" sz="1400" b="1" kern="1200" baseline="0" noProof="0" dirty="0">
                <a:solidFill>
                  <a:schemeClr val="bg2"/>
                </a:solidFill>
                <a:latin typeface="+mn-lt"/>
                <a:ea typeface="Source Sans Pro" pitchFamily="34" charset="0"/>
                <a:cs typeface="Arial" pitchFamily="34" charset="0"/>
              </a:defRPr>
            </a:lvl1pPr>
            <a:lvl2pPr>
              <a:buFontTx/>
              <a:buNone/>
              <a:defRPr/>
            </a:lvl2pPr>
            <a:lvl3pPr>
              <a:buFontTx/>
              <a:buNone/>
              <a:defRPr/>
            </a:lvl3pPr>
            <a:lvl4pPr>
              <a:buFontTx/>
              <a:buNone/>
              <a:defRPr/>
            </a:lvl4pPr>
            <a:lvl5pPr>
              <a:buFontTx/>
              <a:buNone/>
              <a:defRPr/>
            </a:lvl5pPr>
          </a:lstStyle>
          <a:p>
            <a:pPr marL="0" lvl="0" indent="0" algn="l" defTabSz="914400" rtl="0" eaLnBrk="1" latinLnBrk="0" hangingPunct="1">
              <a:lnSpc>
                <a:spcPct val="90000"/>
              </a:lnSpc>
              <a:spcBef>
                <a:spcPts val="0"/>
              </a:spcBef>
              <a:buClr>
                <a:schemeClr val="tx1">
                  <a:lumMod val="65000"/>
                  <a:lumOff val="35000"/>
                </a:schemeClr>
              </a:buClr>
              <a:buSzPct val="90000"/>
              <a:buFontTx/>
              <a:buNone/>
            </a:pPr>
            <a:r>
              <a:rPr lang="en-US" noProof="0" dirty="0"/>
              <a:t>Click to add sub-title</a:t>
            </a:r>
          </a:p>
        </p:txBody>
      </p:sp>
      <p:sp>
        <p:nvSpPr>
          <p:cNvPr id="10" name="Rectangle 9">
            <a:extLst>
              <a:ext uri="{FF2B5EF4-FFF2-40B4-BE49-F238E27FC236}">
                <a16:creationId xmlns:a16="http://schemas.microsoft.com/office/drawing/2014/main" id="{6B788D0F-DDF7-4033-A15A-D24B8AE8FA21}"/>
              </a:ext>
            </a:extLst>
          </p:cNvPr>
          <p:cNvSpPr/>
          <p:nvPr userDrawn="1"/>
        </p:nvSpPr>
        <p:spPr>
          <a:xfrm>
            <a:off x="144000" y="648000"/>
            <a:ext cx="2016000" cy="54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noProof="0">
              <a:latin typeface="Quicksand Light" pitchFamily="2" charset="0"/>
            </a:endParaRPr>
          </a:p>
        </p:txBody>
      </p:sp>
      <p:sp>
        <p:nvSpPr>
          <p:cNvPr id="8" name="Text Placeholder 3">
            <a:extLst>
              <a:ext uri="{FF2B5EF4-FFF2-40B4-BE49-F238E27FC236}">
                <a16:creationId xmlns:a16="http://schemas.microsoft.com/office/drawing/2014/main" id="{EBAF0065-3D22-49D7-BC76-C12278469DBA}"/>
              </a:ext>
            </a:extLst>
          </p:cNvPr>
          <p:cNvSpPr>
            <a:spLocks noGrp="1"/>
          </p:cNvSpPr>
          <p:nvPr>
            <p:ph idx="1"/>
          </p:nvPr>
        </p:nvSpPr>
        <p:spPr>
          <a:xfrm>
            <a:off x="324000" y="1150938"/>
            <a:ext cx="8496000" cy="1355243"/>
          </a:xfrm>
          <a:prstGeom prst="rect">
            <a:avLst/>
          </a:prstGeom>
        </p:spPr>
        <p:txBody>
          <a:bodyPr vert="horz" lIns="0" tIns="0" rIns="0" bIns="0" rtlCol="0">
            <a:spAutoFit/>
          </a:bodyPr>
          <a:lstStyle>
            <a:lvl2pPr marL="315450" indent="-171450">
              <a:buFont typeface="Wingdings" panose="05000000000000000000" pitchFamily="2" charset="2"/>
              <a:buChar char=""/>
              <a:defRPr lang="en-US" sz="1200" kern="1200" noProof="0" dirty="0" smtClean="0">
                <a:solidFill>
                  <a:schemeClr val="tx1"/>
                </a:solidFill>
                <a:latin typeface="+mn-lt"/>
                <a:ea typeface="+mn-ea"/>
                <a:cs typeface="Arial" pitchFamily="34" charset="0"/>
              </a:defRPr>
            </a:lvl2pPr>
            <a:lvl3pPr marL="459450" indent="-171450">
              <a:buFont typeface="Source Sans Pro" panose="020B0503030403020204" pitchFamily="34" charset="0"/>
              <a:buChar char="–"/>
              <a:defRPr lang="en-US" sz="1200" kern="1200" noProof="0" dirty="0" smtClean="0">
                <a:solidFill>
                  <a:schemeClr val="tx1"/>
                </a:solidFill>
                <a:latin typeface="+mn-lt"/>
                <a:ea typeface="+mn-ea"/>
                <a:cs typeface="Arial" pitchFamily="34" charset="0"/>
              </a:defRPr>
            </a:lvl3pPr>
            <a:lvl4pPr marL="603450" indent="-171450">
              <a:defRPr lang="en-US" sz="1200" kern="1200" noProof="0" dirty="0" smtClean="0">
                <a:solidFill>
                  <a:schemeClr val="tx1"/>
                </a:solidFill>
                <a:latin typeface="+mn-lt"/>
                <a:ea typeface="+mn-ea"/>
                <a:cs typeface="Arial"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_Chart">
    <p:spTree>
      <p:nvGrpSpPr>
        <p:cNvPr id="1" name=""/>
        <p:cNvGrpSpPr/>
        <p:nvPr/>
      </p:nvGrpSpPr>
      <p:grpSpPr>
        <a:xfrm>
          <a:off x="0" y="0"/>
          <a:ext cx="0" cy="0"/>
          <a:chOff x="0" y="0"/>
          <a:chExt cx="0" cy="0"/>
        </a:xfrm>
      </p:grpSpPr>
      <p:sp>
        <p:nvSpPr>
          <p:cNvPr id="12" name="Do not remove" hidden="1"/>
          <p:cNvSpPr/>
          <p:nvPr userDrawn="1">
            <p:custDataLst>
              <p:tags r:id="rId1"/>
            </p:custDataLst>
          </p:nvPr>
        </p:nvSpPr>
        <p:spPr>
          <a:xfrm>
            <a:off x="0" y="0"/>
            <a:ext cx="12700" cy="9525"/>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 name="Slide Title"/>
          <p:cNvSpPr>
            <a:spLocks noGrp="1"/>
          </p:cNvSpPr>
          <p:nvPr>
            <p:ph type="title" hasCustomPrompt="1"/>
          </p:nvPr>
        </p:nvSpPr>
        <p:spPr>
          <a:xfrm>
            <a:off x="325436" y="364617"/>
            <a:ext cx="8496302" cy="230832"/>
          </a:xfrm>
          <a:prstGeom prst="rect">
            <a:avLst/>
          </a:prstGeom>
        </p:spPr>
        <p:txBody>
          <a:bodyPr vert="horz" wrap="square" lIns="0" tIns="0" rIns="0" bIns="0" rtlCol="0" anchor="b">
            <a:spAutoFit/>
          </a:bodyPr>
          <a:lstStyle>
            <a:lvl1pPr>
              <a:lnSpc>
                <a:spcPct val="75000"/>
              </a:lnSpc>
              <a:defRPr lang="fr-FR" noProof="0" dirty="0">
                <a:latin typeface="+mj-lt"/>
              </a:defRPr>
            </a:lvl1pPr>
          </a:lstStyle>
          <a:p>
            <a:pPr lvl="0"/>
            <a:r>
              <a:rPr lang="en-US" noProof="0" dirty="0"/>
              <a:t>Click to add title</a:t>
            </a:r>
          </a:p>
        </p:txBody>
      </p:sp>
      <p:sp>
        <p:nvSpPr>
          <p:cNvPr id="5" name="Sources">
            <a:extLst>
              <a:ext uri="{FF2B5EF4-FFF2-40B4-BE49-F238E27FC236}">
                <a16:creationId xmlns:a16="http://schemas.microsoft.com/office/drawing/2014/main" id="{EDF8D696-937F-42D0-A2BB-5AE856EF92F0}"/>
              </a:ext>
            </a:extLst>
          </p:cNvPr>
          <p:cNvSpPr>
            <a:spLocks noGrp="1"/>
          </p:cNvSpPr>
          <p:nvPr>
            <p:ph type="body" sz="quarter" idx="13" hasCustomPrompt="1"/>
          </p:nvPr>
        </p:nvSpPr>
        <p:spPr>
          <a:xfrm>
            <a:off x="323999" y="4510772"/>
            <a:ext cx="8497439" cy="133301"/>
          </a:xfrm>
          <a:prstGeom prst="rect">
            <a:avLst/>
          </a:prstGeom>
        </p:spPr>
        <p:txBody>
          <a:bodyPr tIns="0" rIns="0" bIns="36000" anchor="b" anchorCtr="0">
            <a:spAutoFit/>
          </a:bodyPr>
          <a:lstStyle>
            <a:lvl1pPr marL="1588" indent="-1588">
              <a:spcBef>
                <a:spcPts val="0"/>
              </a:spcBef>
              <a:buNone/>
              <a:defRPr sz="700" b="0" i="1" baseline="0">
                <a:solidFill>
                  <a:schemeClr val="tx1"/>
                </a:solidFill>
              </a:defRPr>
            </a:lvl1pPr>
            <a:lvl2pPr marL="180000" indent="-180000">
              <a:spcBef>
                <a:spcPts val="0"/>
              </a:spcBef>
              <a:buNone/>
              <a:defRPr sz="700" i="1" baseline="0"/>
            </a:lvl2pPr>
            <a:lvl3pPr>
              <a:buNone/>
              <a:defRPr/>
            </a:lvl3pPr>
            <a:lvl4pPr>
              <a:buNone/>
              <a:defRPr/>
            </a:lvl4pPr>
            <a:lvl5pPr>
              <a:buNone/>
              <a:defRPr/>
            </a:lvl5pPr>
          </a:lstStyle>
          <a:p>
            <a:pPr lvl="1"/>
            <a:r>
              <a:rPr lang="en-GB" noProof="0" dirty="0"/>
              <a:t>Click to add sources</a:t>
            </a:r>
          </a:p>
        </p:txBody>
      </p:sp>
      <p:sp>
        <p:nvSpPr>
          <p:cNvPr id="16" name="Rectangle 15">
            <a:extLst>
              <a:ext uri="{FF2B5EF4-FFF2-40B4-BE49-F238E27FC236}">
                <a16:creationId xmlns:a16="http://schemas.microsoft.com/office/drawing/2014/main" id="{A5145554-7D16-47DF-A0A5-E6986D7FF91A}"/>
              </a:ext>
            </a:extLst>
          </p:cNvPr>
          <p:cNvSpPr/>
          <p:nvPr userDrawn="1"/>
        </p:nvSpPr>
        <p:spPr>
          <a:xfrm>
            <a:off x="144000" y="648000"/>
            <a:ext cx="2016000" cy="54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noProof="0">
              <a:latin typeface="Quicksand Light" pitchFamily="2" charset="0"/>
            </a:endParaRPr>
          </a:p>
        </p:txBody>
      </p:sp>
      <p:sp>
        <p:nvSpPr>
          <p:cNvPr id="9" name="Content Placeholder 12">
            <a:extLst>
              <a:ext uri="{FF2B5EF4-FFF2-40B4-BE49-F238E27FC236}">
                <a16:creationId xmlns:a16="http://schemas.microsoft.com/office/drawing/2014/main" id="{E686FAEA-0798-4A94-A949-6314EA6C5F9D}"/>
              </a:ext>
            </a:extLst>
          </p:cNvPr>
          <p:cNvSpPr>
            <a:spLocks noGrp="1"/>
          </p:cNvSpPr>
          <p:nvPr>
            <p:ph sz="quarter" idx="14" hasCustomPrompt="1"/>
          </p:nvPr>
        </p:nvSpPr>
        <p:spPr>
          <a:xfrm>
            <a:off x="325438" y="756000"/>
            <a:ext cx="8496000" cy="193899"/>
          </a:xfrm>
          <a:prstGeom prst="rect">
            <a:avLst/>
          </a:prstGeom>
        </p:spPr>
        <p:txBody>
          <a:bodyPr vert="horz" wrap="square" lIns="0" tIns="0" rIns="0" bIns="0" rtlCol="0" anchor="b">
            <a:spAutoFit/>
          </a:bodyPr>
          <a:lstStyle>
            <a:lvl1pPr marL="0" indent="0" algn="l">
              <a:lnSpc>
                <a:spcPct val="90000"/>
              </a:lnSpc>
              <a:spcBef>
                <a:spcPts val="0"/>
              </a:spcBef>
              <a:buFontTx/>
              <a:buNone/>
              <a:defRPr lang="fr-FR" sz="1400" b="1" kern="1200" baseline="0" noProof="0" dirty="0">
                <a:solidFill>
                  <a:schemeClr val="bg2"/>
                </a:solidFill>
                <a:latin typeface="+mn-lt"/>
                <a:ea typeface="Source Sans Pro" pitchFamily="34" charset="0"/>
                <a:cs typeface="Arial" pitchFamily="34" charset="0"/>
              </a:defRPr>
            </a:lvl1pPr>
            <a:lvl2pPr>
              <a:buFontTx/>
              <a:buNone/>
              <a:defRPr/>
            </a:lvl2pPr>
            <a:lvl3pPr>
              <a:buFontTx/>
              <a:buNone/>
              <a:defRPr/>
            </a:lvl3pPr>
            <a:lvl4pPr>
              <a:buFontTx/>
              <a:buNone/>
              <a:defRPr/>
            </a:lvl4pPr>
            <a:lvl5pPr>
              <a:buFontTx/>
              <a:buNone/>
              <a:defRPr/>
            </a:lvl5pPr>
          </a:lstStyle>
          <a:p>
            <a:pPr marL="0" lvl="0" indent="0" algn="l" defTabSz="914400" rtl="0" eaLnBrk="1" latinLnBrk="0" hangingPunct="1">
              <a:lnSpc>
                <a:spcPct val="90000"/>
              </a:lnSpc>
              <a:spcBef>
                <a:spcPts val="0"/>
              </a:spcBef>
              <a:buClr>
                <a:schemeClr val="tx1">
                  <a:lumMod val="65000"/>
                  <a:lumOff val="35000"/>
                </a:schemeClr>
              </a:buClr>
              <a:buSzPct val="90000"/>
              <a:buFontTx/>
              <a:buNone/>
            </a:pPr>
            <a:r>
              <a:rPr lang="en-US" noProof="0" dirty="0"/>
              <a:t>Click to add sub-title</a:t>
            </a:r>
          </a:p>
        </p:txBody>
      </p:sp>
      <p:sp>
        <p:nvSpPr>
          <p:cNvPr id="11" name="Content Placeholder 10">
            <a:extLst>
              <a:ext uri="{FF2B5EF4-FFF2-40B4-BE49-F238E27FC236}">
                <a16:creationId xmlns:a16="http://schemas.microsoft.com/office/drawing/2014/main" id="{40463BCE-CCCF-4B8F-8FB1-E4FA8101B555}"/>
              </a:ext>
            </a:extLst>
          </p:cNvPr>
          <p:cNvSpPr>
            <a:spLocks noGrp="1"/>
          </p:cNvSpPr>
          <p:nvPr>
            <p:ph sz="quarter" idx="16"/>
          </p:nvPr>
        </p:nvSpPr>
        <p:spPr>
          <a:xfrm>
            <a:off x="4789438" y="1159405"/>
            <a:ext cx="4032000" cy="3074400"/>
          </a:xfrm>
          <a:prstGeom prst="rect">
            <a:avLst/>
          </a:prstGeom>
          <a:solidFill>
            <a:schemeClr val="tx1">
              <a:lumMod val="10000"/>
              <a:lumOff val="90000"/>
            </a:schemeClr>
          </a:solidFill>
        </p:spPr>
        <p:txBody>
          <a:bodyPr vert="horz" wrap="square" lIns="36000" tIns="36000" rIns="36000" bIns="36000" rtlCol="0">
            <a:noAutofit/>
          </a:bodyPr>
          <a:lstStyle>
            <a:lvl1pPr marL="72000" indent="-72000" algn="l" defTabSz="914400" rtl="0" eaLnBrk="1" latinLnBrk="0" hangingPunct="1">
              <a:spcBef>
                <a:spcPts val="400"/>
              </a:spcBef>
              <a:buClr>
                <a:schemeClr val="tx1">
                  <a:lumMod val="75000"/>
                  <a:lumOff val="25000"/>
                </a:schemeClr>
              </a:buClr>
              <a:buSzPct val="100000"/>
              <a:buFont typeface="Source Sans Pro" panose="020B0503030403020204" pitchFamily="34" charset="0"/>
              <a:buChar char="_"/>
              <a:defRPr lang="en-US" sz="1100" b="1" kern="1200" baseline="0" noProof="0" dirty="0" smtClean="0">
                <a:solidFill>
                  <a:schemeClr val="tx1"/>
                </a:solidFill>
                <a:latin typeface="+mn-lt"/>
                <a:ea typeface="+mn-ea"/>
                <a:cs typeface="Arial" pitchFamily="34" charset="0"/>
              </a:defRPr>
            </a:lvl1pPr>
            <a:lvl2pPr>
              <a:defRPr lang="en-US" sz="1100" dirty="0" smtClean="0"/>
            </a:lvl2pPr>
            <a:lvl3pPr>
              <a:defRPr lang="en-US" sz="1100" dirty="0" smtClean="0"/>
            </a:lvl3pPr>
            <a:lvl4pPr>
              <a:defRPr lang="en-US" sz="1100" dirty="0" smtClean="0"/>
            </a:lvl4pPr>
            <a:lvl5pPr>
              <a:defRPr lang="en-US" sz="1400" dirty="0"/>
            </a:lvl5pPr>
          </a:lstStyle>
          <a:p>
            <a:pPr marL="144000" lvl="0" indent="-144000">
              <a:lnSpc>
                <a:spcPct val="90000"/>
              </a:lnSpc>
              <a:buClrTx/>
              <a:buSzPct val="100000"/>
              <a:buFont typeface="Wingdings" panose="05000000000000000000" pitchFamily="2" charset="2"/>
              <a:buChar char=""/>
            </a:pPr>
            <a:r>
              <a:rPr lang="en-US"/>
              <a:t>Click to edit Master text styles</a:t>
            </a:r>
          </a:p>
        </p:txBody>
      </p:sp>
      <p:sp>
        <p:nvSpPr>
          <p:cNvPr id="13" name="Text Placeholder 3">
            <a:extLst>
              <a:ext uri="{FF2B5EF4-FFF2-40B4-BE49-F238E27FC236}">
                <a16:creationId xmlns:a16="http://schemas.microsoft.com/office/drawing/2014/main" id="{7008761F-CD57-48A0-B67A-B7F82D1E6652}"/>
              </a:ext>
            </a:extLst>
          </p:cNvPr>
          <p:cNvSpPr>
            <a:spLocks noGrp="1"/>
          </p:cNvSpPr>
          <p:nvPr>
            <p:ph idx="1"/>
          </p:nvPr>
        </p:nvSpPr>
        <p:spPr>
          <a:xfrm>
            <a:off x="324000" y="1150938"/>
            <a:ext cx="4140000" cy="1355243"/>
          </a:xfrm>
          <a:prstGeom prst="rect">
            <a:avLst/>
          </a:prstGeom>
        </p:spPr>
        <p:txBody>
          <a:bodyPr vert="horz" lIns="0" tIns="0" rIns="0" bIns="0" rtlCol="0">
            <a:spAutoFit/>
          </a:bodyPr>
          <a:lstStyle>
            <a:lvl2pPr marL="315450" indent="-171450">
              <a:defRPr lang="en-US" sz="1200" kern="1200" noProof="0" dirty="0" smtClean="0">
                <a:solidFill>
                  <a:schemeClr val="tx1"/>
                </a:solidFill>
                <a:latin typeface="+mn-lt"/>
                <a:ea typeface="+mn-ea"/>
                <a:cs typeface="Arial" pitchFamily="34" charset="0"/>
              </a:defRPr>
            </a:lvl2pPr>
            <a:lvl3pPr marL="459450" indent="-171450">
              <a:defRPr lang="en-US" sz="1200" kern="1200" noProof="0" dirty="0" smtClean="0">
                <a:solidFill>
                  <a:schemeClr val="tx1"/>
                </a:solidFill>
                <a:latin typeface="+mn-lt"/>
                <a:ea typeface="+mn-ea"/>
                <a:cs typeface="Arial" pitchFamily="34" charset="0"/>
              </a:defRPr>
            </a:lvl3pPr>
            <a:lvl4pPr marL="603450" indent="-171450">
              <a:defRPr lang="en-US" sz="1200" kern="1200" noProof="0" dirty="0" smtClean="0">
                <a:solidFill>
                  <a:schemeClr val="tx1"/>
                </a:solidFill>
                <a:latin typeface="+mn-lt"/>
                <a:ea typeface="+mn-ea"/>
                <a:cs typeface="Arial"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27942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w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Footer"/>
          <p:cNvSpPr txBox="1"/>
          <p:nvPr userDrawn="1"/>
        </p:nvSpPr>
        <p:spPr>
          <a:xfrm>
            <a:off x="3331279" y="4831000"/>
            <a:ext cx="2481449" cy="107722"/>
          </a:xfrm>
          <a:prstGeom prst="rect">
            <a:avLst/>
          </a:prstGeom>
          <a:noFill/>
        </p:spPr>
        <p:txBody>
          <a:bodyPr wrap="none" lIns="0" tIns="0" rIns="0" bIns="0" anchor="ctr">
            <a:spAutoFit/>
          </a:bodyPr>
          <a:lstStyle/>
          <a:p>
            <a:pPr marL="0" algn="ctr" defTabSz="914400" rtl="0" eaLnBrk="1" latinLnBrk="0" hangingPunct="1"/>
            <a:r>
              <a:rPr lang="fr-FR" sz="700" b="0" kern="1200" cap="all" normalizeH="0" baseline="0" noProof="0" dirty="0">
                <a:solidFill>
                  <a:schemeClr val="tx1"/>
                </a:solidFill>
                <a:effectLst>
                  <a:glow rad="101600">
                    <a:schemeClr val="bg1">
                      <a:alpha val="60000"/>
                    </a:schemeClr>
                  </a:glow>
                </a:effectLst>
                <a:latin typeface="Source Sans Pro" pitchFamily="34" charset="0"/>
                <a:ea typeface="Source Sans Pro" pitchFamily="34" charset="0"/>
                <a:cs typeface="+mn-cs"/>
              </a:rPr>
              <a:t>Présentation </a:t>
            </a:r>
            <a:r>
              <a:rPr lang="fr-FR" sz="700" b="0" cap="all" normalizeH="0" dirty="0">
                <a:solidFill>
                  <a:schemeClr val="bg1">
                    <a:lumMod val="50000"/>
                  </a:schemeClr>
                </a:solidFill>
                <a:effectLst>
                  <a:glow rad="101600">
                    <a:schemeClr val="bg1">
                      <a:alpha val="60000"/>
                    </a:schemeClr>
                  </a:glow>
                </a:effectLst>
                <a:latin typeface="Source Sans Pro" pitchFamily="34" charset="0"/>
                <a:ea typeface="Source Sans Pro" pitchFamily="34" charset="0"/>
              </a:rPr>
              <a:t>│</a:t>
            </a:r>
            <a:r>
              <a:rPr lang="fr-FR" sz="700" b="0" cap="all" normalizeH="0" dirty="0">
                <a:solidFill>
                  <a:schemeClr val="tx1"/>
                </a:solidFill>
                <a:effectLst>
                  <a:glow rad="101600">
                    <a:schemeClr val="bg1">
                      <a:alpha val="60000"/>
                    </a:schemeClr>
                  </a:glow>
                </a:effectLst>
                <a:latin typeface="Source Sans Pro" pitchFamily="34" charset="0"/>
                <a:ea typeface="Source Sans Pro" pitchFamily="34" charset="0"/>
              </a:rPr>
              <a:t>niveau de confidentialité </a:t>
            </a:r>
            <a:r>
              <a:rPr lang="fr-FR" sz="700" b="0" cap="all" normalizeH="0" dirty="0">
                <a:solidFill>
                  <a:schemeClr val="bg1">
                    <a:lumMod val="50000"/>
                  </a:schemeClr>
                </a:solidFill>
                <a:effectLst>
                  <a:glow rad="101600">
                    <a:schemeClr val="bg1">
                      <a:alpha val="60000"/>
                    </a:schemeClr>
                  </a:glow>
                </a:effectLst>
                <a:latin typeface="Source Sans Pro" pitchFamily="34" charset="0"/>
                <a:ea typeface="Source Sans Pro" pitchFamily="34" charset="0"/>
              </a:rPr>
              <a:t>│</a:t>
            </a:r>
            <a:r>
              <a:rPr lang="fr-FR" sz="700" b="0" cap="all" normalizeH="0" dirty="0">
                <a:solidFill>
                  <a:schemeClr val="tx1"/>
                </a:solidFill>
                <a:effectLst>
                  <a:glow rad="101600">
                    <a:schemeClr val="bg1">
                      <a:alpha val="60000"/>
                    </a:schemeClr>
                  </a:glow>
                </a:effectLst>
                <a:latin typeface="Source Sans Pro" pitchFamily="34" charset="0"/>
                <a:ea typeface="Source Sans Pro" pitchFamily="34" charset="0"/>
              </a:rPr>
              <a:t> </a:t>
            </a:r>
            <a:r>
              <a:rPr lang="fr-FR" sz="700" b="0" kern="1200" cap="all" normalizeH="0" noProof="0" dirty="0" err="1">
                <a:solidFill>
                  <a:schemeClr val="tx1"/>
                </a:solidFill>
                <a:effectLst>
                  <a:glow rad="101600">
                    <a:schemeClr val="bg1">
                      <a:alpha val="60000"/>
                    </a:schemeClr>
                  </a:glow>
                </a:effectLst>
                <a:latin typeface="Source Sans Pro" pitchFamily="34" charset="0"/>
                <a:ea typeface="Source Sans Pro" pitchFamily="34" charset="0"/>
                <a:cs typeface="+mn-cs"/>
              </a:rPr>
              <a:t>xx.xx.xxxx</a:t>
            </a:r>
            <a:r>
              <a:rPr lang="fr-FR" sz="700" b="0" cap="all" normalizeH="0" dirty="0">
                <a:solidFill>
                  <a:schemeClr val="tx1"/>
                </a:solidFill>
                <a:effectLst>
                  <a:glow rad="101600">
                    <a:schemeClr val="bg1">
                      <a:alpha val="60000"/>
                    </a:schemeClr>
                  </a:glow>
                </a:effectLst>
                <a:latin typeface="Source Sans Pro" pitchFamily="34" charset="0"/>
                <a:ea typeface="Source Sans Pro" pitchFamily="34" charset="0"/>
              </a:rPr>
              <a:t> </a:t>
            </a:r>
            <a:r>
              <a:rPr lang="fr-FR" sz="700" b="0" cap="all" normalizeH="0" dirty="0">
                <a:solidFill>
                  <a:schemeClr val="bg1">
                    <a:lumMod val="50000"/>
                  </a:schemeClr>
                </a:solidFill>
                <a:effectLst>
                  <a:glow rad="101600">
                    <a:schemeClr val="bg1">
                      <a:alpha val="60000"/>
                    </a:schemeClr>
                  </a:glow>
                </a:effectLst>
                <a:latin typeface="Source Sans Pro" pitchFamily="34" charset="0"/>
                <a:ea typeface="Source Sans Pro" pitchFamily="34" charset="0"/>
              </a:rPr>
              <a:t>│</a:t>
            </a:r>
            <a:r>
              <a:rPr lang="fr-FR" sz="700" b="0" cap="all" normalizeH="0" dirty="0">
                <a:solidFill>
                  <a:schemeClr val="tx1"/>
                </a:solidFill>
                <a:effectLst>
                  <a:glow rad="101600">
                    <a:schemeClr val="bg1">
                      <a:alpha val="60000"/>
                    </a:schemeClr>
                  </a:glow>
                </a:effectLst>
                <a:latin typeface="Source Sans Pro" pitchFamily="34" charset="0"/>
                <a:ea typeface="Source Sans Pro" pitchFamily="34" charset="0"/>
              </a:rPr>
              <a:t> </a:t>
            </a:r>
            <a:fld id="{C6CC3D56-96BB-45E4-94D9-DF781FE65A81}" type="slidenum">
              <a:rPr kumimoji="0" lang="fr-FR" sz="700" b="1" i="0" u="none" strike="noStrike" kern="1200" cap="all" spc="0" normalizeH="0" baseline="0" noProof="0" smtClean="0">
                <a:ln>
                  <a:noFill/>
                </a:ln>
                <a:solidFill>
                  <a:schemeClr val="tx1"/>
                </a:solidFill>
                <a:effectLst>
                  <a:glow rad="101600">
                    <a:schemeClr val="bg1">
                      <a:alpha val="60000"/>
                    </a:schemeClr>
                  </a:glow>
                </a:effectLst>
                <a:uLnTx/>
                <a:uFillTx/>
                <a:latin typeface="Source Sans Pro" panose="020B0503030403020204" pitchFamily="34" charset="0"/>
                <a:ea typeface="Source Sans Pro" pitchFamily="34" charset="0"/>
                <a:cs typeface="+mn-cs"/>
              </a:rPr>
              <a:pPr marL="0" algn="ctr" defTabSz="914400" rtl="0" eaLnBrk="1" latinLnBrk="0" hangingPunct="1"/>
              <a:t>‹#›</a:t>
            </a:fld>
            <a:endParaRPr lang="fr-FR" sz="700" b="1" kern="1200" cap="all" normalizeH="0" baseline="0" noProof="0" dirty="0">
              <a:solidFill>
                <a:schemeClr val="tx1"/>
              </a:solidFill>
              <a:effectLst>
                <a:glow rad="101600">
                  <a:schemeClr val="bg1">
                    <a:alpha val="60000"/>
                  </a:schemeClr>
                </a:glow>
              </a:effectLst>
              <a:latin typeface="Source Sans Pro" pitchFamily="34" charset="0"/>
              <a:ea typeface="Source Sans Pro" pitchFamily="34" charset="0"/>
              <a:cs typeface="+mn-cs"/>
            </a:endParaRPr>
          </a:p>
        </p:txBody>
      </p:sp>
      <p:pic>
        <p:nvPicPr>
          <p:cNvPr id="12" name="Logo SG">
            <a:extLst>
              <a:ext uri="{FF2B5EF4-FFF2-40B4-BE49-F238E27FC236}">
                <a16:creationId xmlns:a16="http://schemas.microsoft.com/office/drawing/2014/main" id="{0D4B289A-E6DD-43CB-B81A-D39B8675B6FD}"/>
              </a:ext>
            </a:extLst>
          </p:cNvPr>
          <p:cNvPicPr>
            <a:picLocks noChangeAspect="1"/>
          </p:cNvPicPr>
          <p:nvPr userDrawn="1"/>
        </p:nvPicPr>
        <p:blipFill>
          <a:blip r:embed="rId19" cstate="hqprint">
            <a:extLst>
              <a:ext uri="{28A0092B-C50C-407E-A947-70E740481C1C}">
                <a14:useLocalDpi xmlns:a14="http://schemas.microsoft.com/office/drawing/2010/main"/>
              </a:ext>
            </a:extLst>
          </a:blip>
          <a:stretch>
            <a:fillRect/>
          </a:stretch>
        </p:blipFill>
        <p:spPr>
          <a:xfrm>
            <a:off x="325438" y="4698423"/>
            <a:ext cx="1100931" cy="224400"/>
          </a:xfrm>
          <a:prstGeom prst="rect">
            <a:avLst/>
          </a:prstGeom>
        </p:spPr>
      </p:pic>
      <p:sp>
        <p:nvSpPr>
          <p:cNvPr id="2" name="Slide Title"/>
          <p:cNvSpPr>
            <a:spLocks noGrp="1"/>
          </p:cNvSpPr>
          <p:nvPr>
            <p:ph type="title"/>
          </p:nvPr>
        </p:nvSpPr>
        <p:spPr>
          <a:xfrm>
            <a:off x="324000" y="358974"/>
            <a:ext cx="8496000" cy="236475"/>
          </a:xfrm>
          <a:prstGeom prst="rect">
            <a:avLst/>
          </a:prstGeom>
        </p:spPr>
        <p:txBody>
          <a:bodyPr vert="horz" lIns="0" tIns="0" rIns="0" bIns="0" rtlCol="0" anchor="b">
            <a:spAutoFit/>
          </a:bodyPr>
          <a:lstStyle/>
          <a:p>
            <a:r>
              <a:rPr lang="fr-FR" noProof="0" dirty="0"/>
              <a:t>Click to </a:t>
            </a:r>
            <a:r>
              <a:rPr lang="fr-FR" noProof="0" dirty="0" err="1"/>
              <a:t>add</a:t>
            </a:r>
            <a:r>
              <a:rPr lang="fr-FR" noProof="0" dirty="0"/>
              <a:t> </a:t>
            </a:r>
            <a:r>
              <a:rPr lang="fr-FR" noProof="0" dirty="0" err="1"/>
              <a:t>title</a:t>
            </a:r>
            <a:endParaRPr lang="fr-FR" noProof="0" dirty="0"/>
          </a:p>
        </p:txBody>
      </p:sp>
      <p:sp>
        <p:nvSpPr>
          <p:cNvPr id="10" name="Espace réservé du texte 9">
            <a:extLst>
              <a:ext uri="{FF2B5EF4-FFF2-40B4-BE49-F238E27FC236}">
                <a16:creationId xmlns:a16="http://schemas.microsoft.com/office/drawing/2014/main" id="{779F76B3-F79E-4FEA-864E-A44B5ACD2500}"/>
              </a:ext>
            </a:extLst>
          </p:cNvPr>
          <p:cNvSpPr>
            <a:spLocks noGrp="1"/>
          </p:cNvSpPr>
          <p:nvPr>
            <p:ph type="body" idx="1"/>
          </p:nvPr>
        </p:nvSpPr>
        <p:spPr>
          <a:xfrm>
            <a:off x="324000" y="1150939"/>
            <a:ext cx="8496000" cy="1399756"/>
          </a:xfrm>
          <a:prstGeom prst="rect">
            <a:avLst/>
          </a:prstGeom>
        </p:spPr>
        <p:txBody>
          <a:bodyPr vert="horz" lIns="0" tIns="0" rIns="0" bIns="0" rtlCol="0">
            <a:normAutofit/>
          </a:bodyPr>
          <a:lstStyle/>
          <a:p>
            <a:pPr lvl="0"/>
            <a:r>
              <a:rPr lang="fr-FR" noProof="0" dirty="0"/>
              <a:t>Modifier les styles du texte du masque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p:txBody>
      </p:sp>
    </p:spTree>
  </p:cSld>
  <p:clrMap bg1="lt1" tx1="dk1" bg2="lt2" tx2="dk2" accent1="accent1" accent2="accent2" accent3="accent3" accent4="accent4" accent5="accent5" accent6="accent6" hlink="hlink" folHlink="folHlink"/>
  <p:sldLayoutIdLst>
    <p:sldLayoutId id="2147483966" r:id="rId1"/>
    <p:sldLayoutId id="2147483869" r:id="rId2"/>
    <p:sldLayoutId id="2147483875" r:id="rId3"/>
    <p:sldLayoutId id="2147484025" r:id="rId4"/>
    <p:sldLayoutId id="2147484024" r:id="rId5"/>
    <p:sldLayoutId id="2147483967" r:id="rId6"/>
    <p:sldLayoutId id="2147483856" r:id="rId7"/>
    <p:sldLayoutId id="2147483855" r:id="rId8"/>
    <p:sldLayoutId id="2147484020" r:id="rId9"/>
    <p:sldLayoutId id="2147484012" r:id="rId10"/>
    <p:sldLayoutId id="2147484013" r:id="rId11"/>
    <p:sldLayoutId id="2147483867" r:id="rId12"/>
    <p:sldLayoutId id="2147483830" r:id="rId13"/>
    <p:sldLayoutId id="2147483878" r:id="rId14"/>
    <p:sldLayoutId id="2147484021" r:id="rId15"/>
    <p:sldLayoutId id="2147484026" r:id="rId16"/>
    <p:sldLayoutId id="2147484023" r:id="rId17"/>
  </p:sldLayoutIdLst>
  <p:hf hdr="0" ftr="0"/>
  <p:txStyles>
    <p:titleStyle>
      <a:lvl1pPr algn="l" defTabSz="914400" rtl="0" eaLnBrk="1" fontAlgn="base" latinLnBrk="0" hangingPunct="1">
        <a:lnSpc>
          <a:spcPct val="75000"/>
        </a:lnSpc>
        <a:spcBef>
          <a:spcPct val="0"/>
        </a:spcBef>
        <a:spcAft>
          <a:spcPct val="0"/>
        </a:spcAft>
        <a:buNone/>
        <a:defRPr lang="fr-FR" sz="2000" b="0" kern="1200" cap="all" baseline="0" noProof="0" dirty="0">
          <a:solidFill>
            <a:schemeClr val="bg2"/>
          </a:solidFill>
          <a:latin typeface="+mj-lt"/>
          <a:ea typeface="+mj-ea"/>
          <a:cs typeface="Arial" pitchFamily="34" charset="0"/>
        </a:defRPr>
      </a:lvl1pPr>
    </p:titleStyle>
    <p:bodyStyle>
      <a:lvl1pPr marL="0" indent="0" algn="l" defTabSz="914400" rtl="0" eaLnBrk="1" latinLnBrk="0" hangingPunct="1">
        <a:lnSpc>
          <a:spcPct val="90000"/>
        </a:lnSpc>
        <a:spcBef>
          <a:spcPts val="800"/>
        </a:spcBef>
        <a:buClr>
          <a:schemeClr val="tx1">
            <a:lumMod val="75000"/>
            <a:lumOff val="25000"/>
          </a:schemeClr>
        </a:buClr>
        <a:buSzPct val="90000"/>
        <a:buFont typeface="Arial" pitchFamily="34" charset="0"/>
        <a:buNone/>
        <a:defRPr lang="en-US" sz="1200" b="1" kern="1200" baseline="0" noProof="0" dirty="0" smtClean="0">
          <a:solidFill>
            <a:schemeClr val="tx1"/>
          </a:solidFill>
          <a:latin typeface="+mn-lt"/>
          <a:ea typeface="+mn-ea"/>
          <a:cs typeface="Arial" pitchFamily="34" charset="0"/>
        </a:defRPr>
      </a:lvl1pPr>
      <a:lvl2pPr marL="288000" indent="-144000" algn="l" defTabSz="914400" rtl="0" eaLnBrk="1" latinLnBrk="0" hangingPunct="1">
        <a:lnSpc>
          <a:spcPct val="90000"/>
        </a:lnSpc>
        <a:spcBef>
          <a:spcPts val="600"/>
        </a:spcBef>
        <a:buClrTx/>
        <a:buSzPct val="100000"/>
        <a:buFont typeface="Wingdings" panose="05000000000000000000" pitchFamily="2" charset="2"/>
        <a:buChar char=""/>
        <a:defRPr lang="en-US" sz="1200" kern="1200" noProof="0" dirty="0" smtClean="0">
          <a:solidFill>
            <a:schemeClr val="tx1"/>
          </a:solidFill>
          <a:latin typeface="+mn-lt"/>
          <a:ea typeface="+mn-ea"/>
          <a:cs typeface="Arial" pitchFamily="34" charset="0"/>
        </a:defRPr>
      </a:lvl2pPr>
      <a:lvl3pPr marL="432000" indent="-144000" algn="l" defTabSz="914400" rtl="0" eaLnBrk="1" latinLnBrk="0" hangingPunct="1">
        <a:lnSpc>
          <a:spcPct val="90000"/>
        </a:lnSpc>
        <a:spcBef>
          <a:spcPts val="600"/>
        </a:spcBef>
        <a:buClr>
          <a:schemeClr val="tx1"/>
        </a:buClr>
        <a:buSzPct val="100000"/>
        <a:buFont typeface="Source Sans Pro" panose="020B0503030403020204" pitchFamily="34" charset="0"/>
        <a:buChar char="–"/>
        <a:defRPr lang="en-US" sz="1200" kern="1200" noProof="0" dirty="0" smtClean="0">
          <a:solidFill>
            <a:schemeClr val="tx1"/>
          </a:solidFill>
          <a:latin typeface="+mn-lt"/>
          <a:ea typeface="+mn-ea"/>
          <a:cs typeface="Arial" pitchFamily="34" charset="0"/>
        </a:defRPr>
      </a:lvl3pPr>
      <a:lvl4pPr marL="576000" indent="-144000" algn="l" defTabSz="914400" rtl="0" eaLnBrk="1" latinLnBrk="0" hangingPunct="1">
        <a:lnSpc>
          <a:spcPct val="90000"/>
        </a:lnSpc>
        <a:spcBef>
          <a:spcPts val="400"/>
        </a:spcBef>
        <a:buClrTx/>
        <a:buFont typeface="Source Sans Pro" panose="020B0503030403020204" pitchFamily="34" charset="0"/>
        <a:buChar char="-"/>
        <a:defRPr lang="en-US" sz="1200" kern="1200" noProof="0" dirty="0" smtClean="0">
          <a:solidFill>
            <a:schemeClr val="tx1"/>
          </a:solidFill>
          <a:latin typeface="+mn-lt"/>
          <a:ea typeface="+mn-ea"/>
          <a:cs typeface="Arial" pitchFamily="34" charset="0"/>
        </a:defRPr>
      </a:lvl4pPr>
      <a:lvl5pPr marL="0" indent="0" algn="l" defTabSz="914400" rtl="0" eaLnBrk="1" latinLnBrk="0" hangingPunct="1">
        <a:spcBef>
          <a:spcPts val="2000"/>
        </a:spcBef>
        <a:buClr>
          <a:schemeClr val="tx2"/>
        </a:buClr>
        <a:buFontTx/>
        <a:buNone/>
        <a:defRPr lang="en-US" sz="1200" b="1" kern="1200" cap="all" baseline="0" noProof="0" dirty="0">
          <a:solidFill>
            <a:schemeClr val="bg2"/>
          </a:solidFill>
          <a:latin typeface="+mn-lt"/>
          <a:ea typeface="Source Sans Pro Black" panose="020B0803030403020204" pitchFamily="34" charset="0"/>
          <a:cs typeface="Arial" pitchFamily="34" charset="0"/>
        </a:defRPr>
      </a:lvl5pPr>
      <a:lvl6pPr marL="2514600" indent="-228600" algn="l"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31" userDrawn="1">
          <p15:clr>
            <a:srgbClr val="000000"/>
          </p15:clr>
        </p15:guide>
        <p15:guide id="2" pos="204" userDrawn="1">
          <p15:clr>
            <a:srgbClr val="000000"/>
          </p15:clr>
        </p15:guide>
        <p15:guide id="3" pos="5556" userDrawn="1">
          <p15:clr>
            <a:srgbClr val="000000"/>
          </p15:clr>
        </p15:guide>
        <p15:guide id="4" orient="horz" pos="725" userDrawn="1">
          <p15:clr>
            <a:srgbClr val="000000"/>
          </p15:clr>
        </p15:guide>
        <p15:guide id="5" pos="288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8" Type="http://schemas.openxmlformats.org/officeDocument/2006/relationships/image" Target="../media/image26.jpeg"/><Relationship Id="rId3" Type="http://schemas.microsoft.com/office/2007/relationships/hdphoto" Target="../media/hdphoto1.wdp"/><Relationship Id="rId7" Type="http://schemas.openxmlformats.org/officeDocument/2006/relationships/image" Target="../media/image25.jpe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4.jpeg"/><Relationship Id="rId5" Type="http://schemas.microsoft.com/office/2007/relationships/hdphoto" Target="../media/hdphoto2.wdp"/><Relationship Id="rId4" Type="http://schemas.openxmlformats.org/officeDocument/2006/relationships/image" Target="../media/image23.png"/><Relationship Id="rId9" Type="http://schemas.openxmlformats.org/officeDocument/2006/relationships/image" Target="../media/image27.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9.jpe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8.png"/><Relationship Id="rId11" Type="http://schemas.openxmlformats.org/officeDocument/2006/relationships/hyperlink" Target="file:///\\EUR.MSD.WORLD.SOCGEN\applications\sgcib\FR\bin\appsondemand_shortcut\SG_FontsPDM_1.0.0_MUI_E100.cmd" TargetMode="External"/><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26" Type="http://schemas.microsoft.com/office/2007/relationships/diagramDrawing" Target="../diagrams/drawing5.xml"/><Relationship Id="rId3" Type="http://schemas.openxmlformats.org/officeDocument/2006/relationships/diagramLayout" Target="../diagrams/layout1.xml"/><Relationship Id="rId21" Type="http://schemas.microsoft.com/office/2007/relationships/diagramDrawing" Target="../diagrams/drawing4.xml"/><Relationship Id="rId34" Type="http://schemas.openxmlformats.org/officeDocument/2006/relationships/diagramQuickStyle" Target="../diagrams/quickStyle7.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5" Type="http://schemas.openxmlformats.org/officeDocument/2006/relationships/diagramColors" Target="../diagrams/colors5.xml"/><Relationship Id="rId33" Type="http://schemas.openxmlformats.org/officeDocument/2006/relationships/diagramLayout" Target="../diagrams/layout7.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29" Type="http://schemas.openxmlformats.org/officeDocument/2006/relationships/diagramQuickStyle" Target="../diagrams/quickStyle6.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24" Type="http://schemas.openxmlformats.org/officeDocument/2006/relationships/diagramQuickStyle" Target="../diagrams/quickStyle5.xml"/><Relationship Id="rId32" Type="http://schemas.openxmlformats.org/officeDocument/2006/relationships/diagramData" Target="../diagrams/data7.xml"/><Relationship Id="rId5" Type="http://schemas.openxmlformats.org/officeDocument/2006/relationships/diagramColors" Target="../diagrams/colors1.xml"/><Relationship Id="rId15" Type="http://schemas.openxmlformats.org/officeDocument/2006/relationships/diagramColors" Target="../diagrams/colors3.xml"/><Relationship Id="rId23" Type="http://schemas.openxmlformats.org/officeDocument/2006/relationships/diagramLayout" Target="../diagrams/layout5.xml"/><Relationship Id="rId28" Type="http://schemas.openxmlformats.org/officeDocument/2006/relationships/diagramLayout" Target="../diagrams/layout6.xml"/><Relationship Id="rId36" Type="http://schemas.microsoft.com/office/2007/relationships/diagramDrawing" Target="../diagrams/drawing7.xml"/><Relationship Id="rId10" Type="http://schemas.openxmlformats.org/officeDocument/2006/relationships/diagramColors" Target="../diagrams/colors2.xml"/><Relationship Id="rId19" Type="http://schemas.openxmlformats.org/officeDocument/2006/relationships/diagramQuickStyle" Target="../diagrams/quickStyle4.xml"/><Relationship Id="rId31" Type="http://schemas.microsoft.com/office/2007/relationships/diagramDrawing" Target="../diagrams/drawing6.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 Id="rId22" Type="http://schemas.openxmlformats.org/officeDocument/2006/relationships/diagramData" Target="../diagrams/data5.xml"/><Relationship Id="rId27" Type="http://schemas.openxmlformats.org/officeDocument/2006/relationships/diagramData" Target="../diagrams/data6.xml"/><Relationship Id="rId30" Type="http://schemas.openxmlformats.org/officeDocument/2006/relationships/diagramColors" Target="../diagrams/colors6.xml"/><Relationship Id="rId35" Type="http://schemas.openxmlformats.org/officeDocument/2006/relationships/diagramColors" Target="../diagrams/colors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8.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9.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a:extLst>
              <a:ext uri="{FF2B5EF4-FFF2-40B4-BE49-F238E27FC236}">
                <a16:creationId xmlns:a16="http://schemas.microsoft.com/office/drawing/2014/main" id="{1D36D427-7EB6-4A7E-A11E-3AC4AC5CC530}"/>
              </a:ext>
            </a:extLst>
          </p:cNvPr>
          <p:cNvSpPr>
            <a:spLocks noGrp="1"/>
          </p:cNvSpPr>
          <p:nvPr>
            <p:ph type="subTitle" idx="1"/>
          </p:nvPr>
        </p:nvSpPr>
        <p:spPr/>
        <p:txBody>
          <a:bodyPr/>
          <a:lstStyle/>
          <a:p>
            <a:r>
              <a:rPr lang="fr-FR"/>
              <a:t>Sous-titre de la présentation</a:t>
            </a:r>
            <a:endParaRPr lang="en-US" dirty="0"/>
          </a:p>
        </p:txBody>
      </p:sp>
      <p:sp>
        <p:nvSpPr>
          <p:cNvPr id="6" name="Title 5">
            <a:extLst>
              <a:ext uri="{FF2B5EF4-FFF2-40B4-BE49-F238E27FC236}">
                <a16:creationId xmlns:a16="http://schemas.microsoft.com/office/drawing/2014/main" id="{F939C08A-1407-411B-9061-E1D21D92B7B7}"/>
              </a:ext>
            </a:extLst>
          </p:cNvPr>
          <p:cNvSpPr>
            <a:spLocks noGrp="1"/>
          </p:cNvSpPr>
          <p:nvPr>
            <p:ph type="ctrTitle"/>
          </p:nvPr>
        </p:nvSpPr>
        <p:spPr/>
        <p:txBody>
          <a:bodyPr/>
          <a:lstStyle/>
          <a:p>
            <a:r>
              <a:rPr lang="fr-FR"/>
              <a:t>Titre de la présentation</a:t>
            </a:r>
            <a:endParaRPr lang="en-US" dirty="0"/>
          </a:p>
        </p:txBody>
      </p:sp>
      <p:sp>
        <p:nvSpPr>
          <p:cNvPr id="13" name="Text Placeholder 12">
            <a:extLst>
              <a:ext uri="{FF2B5EF4-FFF2-40B4-BE49-F238E27FC236}">
                <a16:creationId xmlns:a16="http://schemas.microsoft.com/office/drawing/2014/main" id="{0FDD8373-1E67-43A0-833F-0BC600CCD18A}"/>
              </a:ext>
            </a:extLst>
          </p:cNvPr>
          <p:cNvSpPr>
            <a:spLocks noGrp="1"/>
          </p:cNvSpPr>
          <p:nvPr>
            <p:ph type="body" sz="quarter" idx="15"/>
          </p:nvPr>
        </p:nvSpPr>
        <p:spPr>
          <a:xfrm>
            <a:off x="6604784" y="156532"/>
            <a:ext cx="2216954" cy="138499"/>
          </a:xfrm>
        </p:spPr>
        <p:txBody>
          <a:bodyPr/>
          <a:lstStyle/>
          <a:p>
            <a:r>
              <a:rPr lang="fr-FR" dirty="0"/>
              <a:t>Niveau de confidentialité</a:t>
            </a:r>
            <a:endParaRPr lang="en-US" dirty="0"/>
          </a:p>
        </p:txBody>
      </p:sp>
      <p:sp>
        <p:nvSpPr>
          <p:cNvPr id="11" name="Text Placeholder 10">
            <a:extLst>
              <a:ext uri="{FF2B5EF4-FFF2-40B4-BE49-F238E27FC236}">
                <a16:creationId xmlns:a16="http://schemas.microsoft.com/office/drawing/2014/main" id="{472FAC52-68CF-43AD-9490-9F6129EA82EC}"/>
              </a:ext>
            </a:extLst>
          </p:cNvPr>
          <p:cNvSpPr>
            <a:spLocks noGrp="1"/>
          </p:cNvSpPr>
          <p:nvPr>
            <p:ph type="body" sz="quarter" idx="13"/>
          </p:nvPr>
        </p:nvSpPr>
        <p:spPr>
          <a:xfrm>
            <a:off x="3816000" y="164226"/>
            <a:ext cx="846386" cy="138499"/>
          </a:xfrm>
        </p:spPr>
        <p:txBody>
          <a:bodyPr/>
          <a:lstStyle/>
          <a:p>
            <a:r>
              <a:rPr lang="fr-FR" dirty="0" err="1"/>
              <a:t>xx.xx.xxxx</a:t>
            </a:r>
            <a:endParaRPr lang="en-US" dirty="0"/>
          </a:p>
        </p:txBody>
      </p:sp>
    </p:spTree>
    <p:extLst>
      <p:ext uri="{BB962C8B-B14F-4D97-AF65-F5344CB8AC3E}">
        <p14:creationId xmlns:p14="http://schemas.microsoft.com/office/powerpoint/2010/main" val="819105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7">
            <a:extLst>
              <a:ext uri="{FF2B5EF4-FFF2-40B4-BE49-F238E27FC236}">
                <a16:creationId xmlns:a16="http://schemas.microsoft.com/office/drawing/2014/main" id="{7430A237-D2E3-49AF-B166-2F2E2AE057C6}"/>
              </a:ext>
            </a:extLst>
          </p:cNvPr>
          <p:cNvSpPr txBox="1">
            <a:spLocks/>
          </p:cNvSpPr>
          <p:nvPr/>
        </p:nvSpPr>
        <p:spPr>
          <a:xfrm>
            <a:off x="323850" y="1150938"/>
            <a:ext cx="4032000" cy="2592000"/>
          </a:xfrm>
          <a:prstGeom prst="rect">
            <a:avLst/>
          </a:prstGeom>
          <a:solidFill>
            <a:schemeClr val="tx1">
              <a:lumMod val="10000"/>
              <a:lumOff val="90000"/>
            </a:schemeClr>
          </a:solidFill>
          <a:ln>
            <a:noFill/>
          </a:ln>
        </p:spPr>
        <p:txBody>
          <a:bodyPr wrap="square" lIns="36000" tIns="36000" rIns="36000" bIns="36000">
            <a:noAutofit/>
          </a:bodyPr>
          <a:lstStyle>
            <a:defPPr>
              <a:defRPr lang="en-US"/>
            </a:defPPr>
            <a:lvl1pPr marL="72000" lvl="0" indent="-72000" eaLnBrk="0" hangingPunct="0">
              <a:spcBef>
                <a:spcPts val="600"/>
              </a:spcBef>
              <a:buSzPct val="90000"/>
              <a:buFont typeface="Source Sans Pro Black" pitchFamily="34" charset="0"/>
              <a:buChar char="_"/>
              <a:tabLst>
                <a:tab pos="152892" algn="l"/>
              </a:tabLst>
              <a:defRPr sz="1100" b="1">
                <a:solidFill>
                  <a:prstClr val="black"/>
                </a:solidFill>
                <a:latin typeface="Source Sans Pro" panose="020B0503030403020204" pitchFamily="34" charset="0"/>
                <a:ea typeface="Source Sans Pro" panose="020B0503030403020204" pitchFamily="34" charset="0"/>
              </a:defRPr>
            </a:lvl1pPr>
          </a:lstStyle>
          <a:p>
            <a:pPr eaLnBrk="1" hangingPunct="1">
              <a:lnSpc>
                <a:spcPct val="90000"/>
              </a:lnSpc>
              <a:spcBef>
                <a:spcPts val="400"/>
              </a:spcBef>
              <a:buClr>
                <a:schemeClr val="tx1">
                  <a:lumMod val="75000"/>
                  <a:lumOff val="25000"/>
                </a:schemeClr>
              </a:buClr>
              <a:buSzPct val="100000"/>
              <a:buFont typeface="Source Sans Pro" panose="020B0503030403020204" pitchFamily="34" charset="0"/>
              <a:buChar char="_"/>
            </a:pPr>
            <a:r>
              <a:rPr lang="fr-FR" dirty="0">
                <a:solidFill>
                  <a:schemeClr val="tx1"/>
                </a:solidFill>
                <a:latin typeface="+mn-lt"/>
                <a:ea typeface="+mn-ea"/>
                <a:cs typeface="Arial" pitchFamily="34" charset="0"/>
              </a:rPr>
              <a:t>Titre de graphique</a:t>
            </a:r>
            <a:endParaRPr lang="en-US" dirty="0">
              <a:solidFill>
                <a:schemeClr val="tx1"/>
              </a:solidFill>
              <a:latin typeface="+mn-lt"/>
              <a:ea typeface="+mn-ea"/>
              <a:cs typeface="Arial" pitchFamily="34" charset="0"/>
            </a:endParaRPr>
          </a:p>
        </p:txBody>
      </p:sp>
      <p:sp>
        <p:nvSpPr>
          <p:cNvPr id="4" name="Text Placeholder 7">
            <a:extLst>
              <a:ext uri="{FF2B5EF4-FFF2-40B4-BE49-F238E27FC236}">
                <a16:creationId xmlns:a16="http://schemas.microsoft.com/office/drawing/2014/main" id="{057A52FB-62DC-4A95-9DAD-3CEB75325382}"/>
              </a:ext>
            </a:extLst>
          </p:cNvPr>
          <p:cNvSpPr txBox="1">
            <a:spLocks/>
          </p:cNvSpPr>
          <p:nvPr/>
        </p:nvSpPr>
        <p:spPr>
          <a:xfrm>
            <a:off x="4788000" y="1150938"/>
            <a:ext cx="4032000" cy="2592000"/>
          </a:xfrm>
          <a:prstGeom prst="rect">
            <a:avLst/>
          </a:prstGeom>
          <a:solidFill>
            <a:schemeClr val="tx1">
              <a:lumMod val="10000"/>
              <a:lumOff val="90000"/>
            </a:schemeClr>
          </a:solidFill>
          <a:ln>
            <a:noFill/>
          </a:ln>
        </p:spPr>
        <p:txBody>
          <a:bodyPr wrap="square" lIns="36000" tIns="36000" rIns="36000" bIns="36000">
            <a:noAutofit/>
          </a:bodyPr>
          <a:lstStyle>
            <a:defPPr>
              <a:defRPr lang="en-US"/>
            </a:defPPr>
            <a:lvl1pPr marL="72000" lvl="0" indent="-72000" eaLnBrk="0" hangingPunct="0">
              <a:spcBef>
                <a:spcPts val="600"/>
              </a:spcBef>
              <a:buSzPct val="90000"/>
              <a:buFont typeface="Source Sans Pro Black" pitchFamily="34" charset="0"/>
              <a:buChar char="_"/>
              <a:tabLst>
                <a:tab pos="152892" algn="l"/>
              </a:tabLst>
              <a:defRPr sz="1200">
                <a:solidFill>
                  <a:prstClr val="black"/>
                </a:solidFill>
                <a:latin typeface="Source Sans Pro" panose="020B0503030403020204" pitchFamily="34" charset="0"/>
                <a:ea typeface="Source Sans Pro" panose="020B0503030403020204" pitchFamily="34" charset="0"/>
              </a:defRPr>
            </a:lvl1pPr>
          </a:lstStyle>
          <a:p>
            <a:pPr eaLnBrk="1" hangingPunct="1">
              <a:lnSpc>
                <a:spcPct val="90000"/>
              </a:lnSpc>
              <a:spcBef>
                <a:spcPts val="400"/>
              </a:spcBef>
              <a:buClr>
                <a:schemeClr val="tx1">
                  <a:lumMod val="75000"/>
                  <a:lumOff val="25000"/>
                </a:schemeClr>
              </a:buClr>
              <a:buSzPct val="100000"/>
              <a:buFont typeface="Source Sans Pro" panose="020B0503030403020204" pitchFamily="34" charset="0"/>
              <a:buChar char="_"/>
            </a:pPr>
            <a:r>
              <a:rPr lang="fr-FR" sz="1100" b="1" dirty="0">
                <a:solidFill>
                  <a:schemeClr val="tx1"/>
                </a:solidFill>
                <a:latin typeface="+mn-lt"/>
                <a:ea typeface="+mn-ea"/>
                <a:cs typeface="Arial" pitchFamily="34" charset="0"/>
              </a:rPr>
              <a:t>Titre de graphique</a:t>
            </a:r>
            <a:endParaRPr lang="en-US" sz="1100" b="1" dirty="0">
              <a:solidFill>
                <a:schemeClr val="tx1"/>
              </a:solidFill>
              <a:latin typeface="+mn-lt"/>
              <a:ea typeface="+mn-ea"/>
              <a:cs typeface="Arial" pitchFamily="34" charset="0"/>
            </a:endParaRPr>
          </a:p>
        </p:txBody>
      </p:sp>
      <p:pic>
        <p:nvPicPr>
          <p:cNvPr id="16" name="Sheet1 7880826978698588070510_181026_161242+1">
            <a:extLst>
              <a:ext uri="{FF2B5EF4-FFF2-40B4-BE49-F238E27FC236}">
                <a16:creationId xmlns:a16="http://schemas.microsoft.com/office/drawing/2014/main" id="{5BA721B0-5E7F-40F9-B114-993D10598B30}"/>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t="14494"/>
          <a:stretch/>
        </p:blipFill>
        <p:spPr>
          <a:xfrm>
            <a:off x="304800" y="1571625"/>
            <a:ext cx="4093015" cy="2109411"/>
          </a:xfrm>
          <a:prstGeom prst="rect">
            <a:avLst/>
          </a:prstGeom>
        </p:spPr>
      </p:pic>
      <p:pic>
        <p:nvPicPr>
          <p:cNvPr id="17" name="Sheet1 7880826978698588070510_181026_161242+2">
            <a:extLst>
              <a:ext uri="{FF2B5EF4-FFF2-40B4-BE49-F238E27FC236}">
                <a16:creationId xmlns:a16="http://schemas.microsoft.com/office/drawing/2014/main" id="{FFDA64E7-E931-498B-A9BA-BEA01F69381C}"/>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t="14494"/>
          <a:stretch/>
        </p:blipFill>
        <p:spPr>
          <a:xfrm>
            <a:off x="4748062" y="1571625"/>
            <a:ext cx="4093015" cy="2109411"/>
          </a:xfrm>
          <a:prstGeom prst="rect">
            <a:avLst/>
          </a:prstGeom>
        </p:spPr>
      </p:pic>
      <p:sp>
        <p:nvSpPr>
          <p:cNvPr id="6" name="Title 5">
            <a:extLst>
              <a:ext uri="{FF2B5EF4-FFF2-40B4-BE49-F238E27FC236}">
                <a16:creationId xmlns:a16="http://schemas.microsoft.com/office/drawing/2014/main" id="{99F7BC13-2750-413C-AB35-66645DDC85ED}"/>
              </a:ext>
            </a:extLst>
          </p:cNvPr>
          <p:cNvSpPr>
            <a:spLocks noGrp="1"/>
          </p:cNvSpPr>
          <p:nvPr>
            <p:ph type="title"/>
          </p:nvPr>
        </p:nvSpPr>
        <p:spPr/>
        <p:txBody>
          <a:bodyPr/>
          <a:lstStyle/>
          <a:p>
            <a:r>
              <a:rPr lang="fr-FR"/>
              <a:t>Lorem ipsum dolor sit amet</a:t>
            </a:r>
            <a:endParaRPr lang="en-US" dirty="0"/>
          </a:p>
        </p:txBody>
      </p:sp>
      <p:sp>
        <p:nvSpPr>
          <p:cNvPr id="5" name="Text Placeholder 4">
            <a:extLst>
              <a:ext uri="{FF2B5EF4-FFF2-40B4-BE49-F238E27FC236}">
                <a16:creationId xmlns:a16="http://schemas.microsoft.com/office/drawing/2014/main" id="{307EB4DC-66E3-4A06-A675-5C9F35A64DF5}"/>
              </a:ext>
            </a:extLst>
          </p:cNvPr>
          <p:cNvSpPr>
            <a:spLocks noGrp="1"/>
          </p:cNvSpPr>
          <p:nvPr>
            <p:ph type="body" sz="quarter" idx="13"/>
          </p:nvPr>
        </p:nvSpPr>
        <p:spPr/>
        <p:txBody>
          <a:bodyPr/>
          <a:lstStyle/>
          <a:p>
            <a:endParaRPr lang="en-US"/>
          </a:p>
        </p:txBody>
      </p:sp>
      <p:sp>
        <p:nvSpPr>
          <p:cNvPr id="9" name="Rectangle 8">
            <a:extLst>
              <a:ext uri="{FF2B5EF4-FFF2-40B4-BE49-F238E27FC236}">
                <a16:creationId xmlns:a16="http://schemas.microsoft.com/office/drawing/2014/main" id="{7BDEC581-8103-4AE9-B3AA-599C376452D0}"/>
              </a:ext>
            </a:extLst>
          </p:cNvPr>
          <p:cNvSpPr/>
          <p:nvPr/>
        </p:nvSpPr>
        <p:spPr>
          <a:xfrm>
            <a:off x="324000" y="3970791"/>
            <a:ext cx="8496000" cy="257369"/>
          </a:xfrm>
          <a:prstGeom prst="rect">
            <a:avLst/>
          </a:prstGeom>
          <a:solidFill>
            <a:schemeClr val="accent3"/>
          </a:solidFill>
        </p:spPr>
        <p:txBody>
          <a:bodyPr wrap="square" lIns="36000" tIns="36000" rIns="36000" bIns="36000">
            <a:spAutoFit/>
          </a:bodyPr>
          <a:lstStyle/>
          <a:p>
            <a:pPr algn="ctr">
              <a:defRPr/>
            </a:pPr>
            <a:r>
              <a:rPr lang="fr-FR" sz="1200" b="1" dirty="0">
                <a:solidFill>
                  <a:schemeClr val="bg1"/>
                </a:solidFill>
                <a:ea typeface="Source Sans Pro Light" pitchFamily="34" charset="0"/>
                <a:cs typeface="Arial" pitchFamily="34" charset="0"/>
              </a:rPr>
              <a:t>CONCLUSION / HIGHLIGHT</a:t>
            </a:r>
          </a:p>
        </p:txBody>
      </p:sp>
    </p:spTree>
    <p:extLst>
      <p:ext uri="{BB962C8B-B14F-4D97-AF65-F5344CB8AC3E}">
        <p14:creationId xmlns:p14="http://schemas.microsoft.com/office/powerpoint/2010/main" val="2234568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B3C90D-785F-4EC3-A7C9-99BA8622C7D8}"/>
              </a:ext>
            </a:extLst>
          </p:cNvPr>
          <p:cNvSpPr>
            <a:spLocks noGrp="1"/>
          </p:cNvSpPr>
          <p:nvPr>
            <p:ph type="title"/>
          </p:nvPr>
        </p:nvSpPr>
        <p:spPr>
          <a:xfrm>
            <a:off x="325436" y="72229"/>
            <a:ext cx="5578475" cy="523220"/>
          </a:xfrm>
        </p:spPr>
        <p:txBody>
          <a:bodyPr/>
          <a:lstStyle/>
          <a:p>
            <a:r>
              <a:rPr lang="fr-FR" dirty="0"/>
              <a:t>Lorem </a:t>
            </a:r>
            <a:r>
              <a:rPr lang="fr-FR" dirty="0" err="1"/>
              <a:t>ipsum</a:t>
            </a:r>
            <a:r>
              <a:rPr lang="fr-FR" dirty="0"/>
              <a:t> </a:t>
            </a:r>
            <a:br>
              <a:rPr lang="fr-FR" dirty="0"/>
            </a:br>
            <a:r>
              <a:rPr lang="fr-FR" dirty="0" err="1"/>
              <a:t>dolor</a:t>
            </a:r>
            <a:r>
              <a:rPr lang="fr-FR" dirty="0"/>
              <a:t> </a:t>
            </a:r>
            <a:r>
              <a:rPr lang="fr-FR" dirty="0" err="1"/>
              <a:t>sit</a:t>
            </a:r>
            <a:r>
              <a:rPr lang="fr-FR" dirty="0"/>
              <a:t> </a:t>
            </a:r>
            <a:r>
              <a:rPr lang="fr-FR" dirty="0" err="1"/>
              <a:t>amet</a:t>
            </a:r>
            <a:endParaRPr lang="en-US" dirty="0"/>
          </a:p>
        </p:txBody>
      </p:sp>
      <p:sp>
        <p:nvSpPr>
          <p:cNvPr id="13" name="Text Placeholder 12">
            <a:extLst>
              <a:ext uri="{FF2B5EF4-FFF2-40B4-BE49-F238E27FC236}">
                <a16:creationId xmlns:a16="http://schemas.microsoft.com/office/drawing/2014/main" id="{5003C842-737A-41F1-9E35-2F318067BDF7}"/>
              </a:ext>
            </a:extLst>
          </p:cNvPr>
          <p:cNvSpPr>
            <a:spLocks noGrp="1"/>
          </p:cNvSpPr>
          <p:nvPr>
            <p:ph type="body" sz="quarter" idx="13"/>
          </p:nvPr>
        </p:nvSpPr>
        <p:spPr/>
        <p:txBody>
          <a:bodyPr/>
          <a:lstStyle/>
          <a:p>
            <a:endParaRPr lang="en-US"/>
          </a:p>
        </p:txBody>
      </p:sp>
      <p:sp>
        <p:nvSpPr>
          <p:cNvPr id="6" name="Rectangle 5">
            <a:extLst>
              <a:ext uri="{FF2B5EF4-FFF2-40B4-BE49-F238E27FC236}">
                <a16:creationId xmlns:a16="http://schemas.microsoft.com/office/drawing/2014/main" id="{11313718-1FBE-4626-BBD6-A800F4CC200E}"/>
              </a:ext>
            </a:extLst>
          </p:cNvPr>
          <p:cNvSpPr/>
          <p:nvPr/>
        </p:nvSpPr>
        <p:spPr>
          <a:xfrm>
            <a:off x="6245225" y="0"/>
            <a:ext cx="2898775" cy="5143500"/>
          </a:xfrm>
          <a:prstGeom prst="rect">
            <a:avLst/>
          </a:prstGeom>
          <a:solidFill>
            <a:schemeClr val="accent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9" name="Rectangle 8">
            <a:extLst>
              <a:ext uri="{FF2B5EF4-FFF2-40B4-BE49-F238E27FC236}">
                <a16:creationId xmlns:a16="http://schemas.microsoft.com/office/drawing/2014/main" id="{92B5D8E7-DF88-4B9A-9C5D-A554C0770439}"/>
              </a:ext>
            </a:extLst>
          </p:cNvPr>
          <p:cNvSpPr/>
          <p:nvPr/>
        </p:nvSpPr>
        <p:spPr>
          <a:xfrm>
            <a:off x="6601096" y="1150938"/>
            <a:ext cx="2220641" cy="2156488"/>
          </a:xfrm>
          <a:prstGeom prst="rect">
            <a:avLst/>
          </a:prstGeom>
        </p:spPr>
        <p:txBody>
          <a:bodyPr wrap="square" lIns="0" tIns="0" rIns="0" bIns="0">
            <a:spAutoFit/>
          </a:bodyPr>
          <a:lstStyle/>
          <a:p>
            <a:pPr>
              <a:spcBef>
                <a:spcPts val="1200"/>
              </a:spcBef>
            </a:pPr>
            <a:r>
              <a:rPr lang="en-US" sz="1200" b="1" dirty="0">
                <a:solidFill>
                  <a:schemeClr val="bg1"/>
                </a:solidFill>
                <a:ea typeface="Source Sans Pro" pitchFamily="34" charset="0"/>
              </a:rPr>
              <a:t>Lorem ipsum dolor sit </a:t>
            </a:r>
            <a:r>
              <a:rPr lang="en-US" sz="1200" b="1" dirty="0" err="1">
                <a:solidFill>
                  <a:schemeClr val="bg1"/>
                </a:solidFill>
                <a:ea typeface="Source Sans Pro" pitchFamily="34" charset="0"/>
              </a:rPr>
              <a:t>amet</a:t>
            </a:r>
            <a:r>
              <a:rPr lang="en-US" sz="1200" b="1" dirty="0">
                <a:solidFill>
                  <a:schemeClr val="bg1"/>
                </a:solidFill>
                <a:ea typeface="Source Sans Pro" pitchFamily="34" charset="0"/>
              </a:rPr>
              <a:t>, </a:t>
            </a:r>
            <a:r>
              <a:rPr lang="en-US" sz="1200" b="1" dirty="0" err="1">
                <a:solidFill>
                  <a:schemeClr val="bg1"/>
                </a:solidFill>
                <a:ea typeface="Source Sans Pro" pitchFamily="34" charset="0"/>
              </a:rPr>
              <a:t>adipiscing</a:t>
            </a:r>
            <a:r>
              <a:rPr lang="en-US" sz="1200" b="1" dirty="0">
                <a:solidFill>
                  <a:schemeClr val="bg1"/>
                </a:solidFill>
                <a:ea typeface="Source Sans Pro" pitchFamily="34" charset="0"/>
              </a:rPr>
              <a:t> </a:t>
            </a:r>
            <a:r>
              <a:rPr lang="en-US" sz="1200" b="1" dirty="0" err="1">
                <a:solidFill>
                  <a:schemeClr val="bg1"/>
                </a:solidFill>
                <a:ea typeface="Source Sans Pro" pitchFamily="34" charset="0"/>
              </a:rPr>
              <a:t>elit</a:t>
            </a:r>
            <a:endParaRPr lang="en-US" sz="1200" b="1" dirty="0">
              <a:solidFill>
                <a:schemeClr val="bg1"/>
              </a:solidFill>
              <a:ea typeface="Source Sans Pro" pitchFamily="34" charset="0"/>
            </a:endParaRPr>
          </a:p>
          <a:p>
            <a:pPr>
              <a:spcBef>
                <a:spcPts val="1200"/>
              </a:spcBef>
            </a:pPr>
            <a:r>
              <a:rPr lang="en-US" sz="1200" dirty="0" err="1">
                <a:solidFill>
                  <a:schemeClr val="bg1"/>
                </a:solidFill>
                <a:ea typeface="Source Sans Pro" pitchFamily="34" charset="0"/>
              </a:rPr>
              <a:t>Fusce</a:t>
            </a:r>
            <a:r>
              <a:rPr lang="en-US" sz="1200" dirty="0">
                <a:solidFill>
                  <a:schemeClr val="bg1"/>
                </a:solidFill>
                <a:ea typeface="Source Sans Pro" pitchFamily="34" charset="0"/>
              </a:rPr>
              <a:t> </a:t>
            </a:r>
            <a:r>
              <a:rPr lang="en-US" sz="1200" dirty="0" err="1">
                <a:solidFill>
                  <a:schemeClr val="bg1"/>
                </a:solidFill>
                <a:ea typeface="Source Sans Pro" pitchFamily="34" charset="0"/>
              </a:rPr>
              <a:t>posuere</a:t>
            </a:r>
            <a:r>
              <a:rPr lang="en-US" sz="1200" dirty="0">
                <a:solidFill>
                  <a:schemeClr val="bg1"/>
                </a:solidFill>
                <a:ea typeface="Source Sans Pro" pitchFamily="34" charset="0"/>
              </a:rPr>
              <a:t>, magna, </a:t>
            </a:r>
            <a:r>
              <a:rPr lang="en-US" sz="1200" dirty="0" err="1">
                <a:solidFill>
                  <a:schemeClr val="bg1"/>
                </a:solidFill>
                <a:ea typeface="Source Sans Pro" pitchFamily="34" charset="0"/>
              </a:rPr>
              <a:t>purus</a:t>
            </a:r>
            <a:r>
              <a:rPr lang="en-US" sz="1200" dirty="0">
                <a:solidFill>
                  <a:schemeClr val="bg1"/>
                </a:solidFill>
                <a:ea typeface="Source Sans Pro" pitchFamily="34" charset="0"/>
              </a:rPr>
              <a:t> </a:t>
            </a:r>
            <a:r>
              <a:rPr lang="en-US" sz="1200" dirty="0" err="1">
                <a:solidFill>
                  <a:schemeClr val="bg1"/>
                </a:solidFill>
                <a:ea typeface="Source Sans Pro" pitchFamily="34" charset="0"/>
              </a:rPr>
              <a:t>lectus</a:t>
            </a:r>
            <a:r>
              <a:rPr lang="en-US" sz="1200" dirty="0">
                <a:solidFill>
                  <a:schemeClr val="bg1"/>
                </a:solidFill>
                <a:ea typeface="Source Sans Pro" pitchFamily="34" charset="0"/>
              </a:rPr>
              <a:t> </a:t>
            </a:r>
            <a:r>
              <a:rPr lang="en-US" sz="1200" dirty="0" err="1">
                <a:solidFill>
                  <a:schemeClr val="bg1"/>
                </a:solidFill>
                <a:ea typeface="Source Sans Pro" pitchFamily="34" charset="0"/>
              </a:rPr>
              <a:t>malesuada</a:t>
            </a:r>
            <a:endParaRPr lang="en-US" sz="1200" dirty="0">
              <a:solidFill>
                <a:schemeClr val="bg1"/>
              </a:solidFill>
              <a:ea typeface="Source Sans Pro" pitchFamily="34" charset="0"/>
            </a:endParaRPr>
          </a:p>
          <a:p>
            <a:pPr>
              <a:spcBef>
                <a:spcPts val="1200"/>
              </a:spcBef>
            </a:pPr>
            <a:r>
              <a:rPr lang="en-US" sz="1200" dirty="0" err="1">
                <a:solidFill>
                  <a:schemeClr val="bg1"/>
                </a:solidFill>
                <a:ea typeface="Source Sans Pro" pitchFamily="34" charset="0"/>
              </a:rPr>
              <a:t>Pellentesque</a:t>
            </a:r>
            <a:r>
              <a:rPr lang="en-US" sz="1200" dirty="0">
                <a:solidFill>
                  <a:schemeClr val="bg1"/>
                </a:solidFill>
                <a:ea typeface="Source Sans Pro" pitchFamily="34" charset="0"/>
              </a:rPr>
              <a:t> habitant </a:t>
            </a:r>
            <a:r>
              <a:rPr lang="en-US" sz="1200" dirty="0" err="1">
                <a:solidFill>
                  <a:schemeClr val="bg1"/>
                </a:solidFill>
                <a:ea typeface="Source Sans Pro" pitchFamily="34" charset="0"/>
              </a:rPr>
              <a:t>morbi</a:t>
            </a:r>
            <a:r>
              <a:rPr lang="en-US" sz="1200" dirty="0">
                <a:solidFill>
                  <a:schemeClr val="bg1"/>
                </a:solidFill>
                <a:ea typeface="Source Sans Pro" pitchFamily="34" charset="0"/>
              </a:rPr>
              <a:t> </a:t>
            </a:r>
            <a:r>
              <a:rPr lang="en-US" sz="1200" dirty="0" err="1">
                <a:solidFill>
                  <a:schemeClr val="bg1"/>
                </a:solidFill>
                <a:ea typeface="Source Sans Pro" pitchFamily="34" charset="0"/>
              </a:rPr>
              <a:t>tristique</a:t>
            </a:r>
            <a:r>
              <a:rPr lang="en-US" sz="1200" dirty="0">
                <a:solidFill>
                  <a:schemeClr val="bg1"/>
                </a:solidFill>
                <a:ea typeface="Source Sans Pro" pitchFamily="34" charset="0"/>
              </a:rPr>
              <a:t> </a:t>
            </a:r>
            <a:r>
              <a:rPr lang="en-US" sz="1200" dirty="0" err="1">
                <a:solidFill>
                  <a:schemeClr val="bg1"/>
                </a:solidFill>
                <a:ea typeface="Source Sans Pro" pitchFamily="34" charset="0"/>
              </a:rPr>
              <a:t>senectus</a:t>
            </a:r>
            <a:r>
              <a:rPr lang="en-US" sz="1200" dirty="0">
                <a:solidFill>
                  <a:schemeClr val="bg1"/>
                </a:solidFill>
                <a:ea typeface="Source Sans Pro" pitchFamily="34" charset="0"/>
              </a:rPr>
              <a:t> et </a:t>
            </a:r>
            <a:r>
              <a:rPr lang="en-US" sz="1200" dirty="0" err="1">
                <a:solidFill>
                  <a:schemeClr val="bg1"/>
                </a:solidFill>
                <a:ea typeface="Source Sans Pro" pitchFamily="34" charset="0"/>
              </a:rPr>
              <a:t>netus</a:t>
            </a:r>
            <a:r>
              <a:rPr lang="en-US" sz="1200" dirty="0">
                <a:solidFill>
                  <a:schemeClr val="bg1"/>
                </a:solidFill>
                <a:ea typeface="Source Sans Pro" pitchFamily="34" charset="0"/>
              </a:rPr>
              <a:t> et fames ac </a:t>
            </a:r>
            <a:r>
              <a:rPr lang="en-US" sz="1200" dirty="0" err="1">
                <a:solidFill>
                  <a:schemeClr val="bg1"/>
                </a:solidFill>
                <a:ea typeface="Source Sans Pro" pitchFamily="34" charset="0"/>
              </a:rPr>
              <a:t>turpis</a:t>
            </a:r>
            <a:r>
              <a:rPr lang="en-US" sz="1200" dirty="0">
                <a:solidFill>
                  <a:schemeClr val="bg1"/>
                </a:solidFill>
                <a:ea typeface="Source Sans Pro" pitchFamily="34" charset="0"/>
              </a:rPr>
              <a:t> </a:t>
            </a:r>
            <a:r>
              <a:rPr lang="en-US" sz="1200" dirty="0" err="1">
                <a:solidFill>
                  <a:schemeClr val="bg1"/>
                </a:solidFill>
                <a:ea typeface="Source Sans Pro" pitchFamily="34" charset="0"/>
              </a:rPr>
              <a:t>egestas</a:t>
            </a:r>
            <a:endParaRPr lang="en-US" sz="1200" dirty="0">
              <a:solidFill>
                <a:schemeClr val="bg1"/>
              </a:solidFill>
              <a:ea typeface="Source Sans Pro" pitchFamily="34" charset="0"/>
            </a:endParaRPr>
          </a:p>
          <a:p>
            <a:pPr marL="288000" lvl="1" indent="-144000">
              <a:lnSpc>
                <a:spcPct val="90000"/>
              </a:lnSpc>
              <a:spcBef>
                <a:spcPts val="600"/>
              </a:spcBef>
              <a:buSzPct val="100000"/>
              <a:buFont typeface="Wingdings" panose="05000000000000000000" pitchFamily="2" charset="2"/>
              <a:buChar char=""/>
            </a:pPr>
            <a:r>
              <a:rPr lang="en-US" sz="1200" dirty="0" err="1">
                <a:solidFill>
                  <a:schemeClr val="bg1"/>
                </a:solidFill>
                <a:cs typeface="Arial" pitchFamily="34" charset="0"/>
              </a:rPr>
              <a:t>Proin</a:t>
            </a:r>
            <a:r>
              <a:rPr lang="en-US" sz="1200" dirty="0">
                <a:solidFill>
                  <a:schemeClr val="bg1"/>
                </a:solidFill>
                <a:cs typeface="Arial" pitchFamily="34" charset="0"/>
              </a:rPr>
              <a:t> </a:t>
            </a:r>
            <a:r>
              <a:rPr lang="en-US" sz="1200" dirty="0" err="1">
                <a:solidFill>
                  <a:schemeClr val="bg1"/>
                </a:solidFill>
                <a:cs typeface="Arial" pitchFamily="34" charset="0"/>
              </a:rPr>
              <a:t>pede</a:t>
            </a:r>
            <a:endParaRPr lang="en-US" sz="1200" dirty="0">
              <a:solidFill>
                <a:schemeClr val="bg1"/>
              </a:solidFill>
              <a:cs typeface="Arial" pitchFamily="34" charset="0"/>
            </a:endParaRPr>
          </a:p>
          <a:p>
            <a:pPr marL="288000" lvl="1" indent="-144000">
              <a:lnSpc>
                <a:spcPct val="90000"/>
              </a:lnSpc>
              <a:spcBef>
                <a:spcPts val="600"/>
              </a:spcBef>
              <a:buSzPct val="100000"/>
              <a:buFont typeface="Wingdings" panose="05000000000000000000" pitchFamily="2" charset="2"/>
              <a:buChar char=""/>
            </a:pPr>
            <a:r>
              <a:rPr lang="en-US" sz="1200" dirty="0" err="1">
                <a:solidFill>
                  <a:schemeClr val="bg1"/>
                </a:solidFill>
                <a:cs typeface="Arial" pitchFamily="34" charset="0"/>
              </a:rPr>
              <a:t>Mauris</a:t>
            </a:r>
            <a:r>
              <a:rPr lang="en-US" sz="1200" dirty="0">
                <a:solidFill>
                  <a:schemeClr val="bg1"/>
                </a:solidFill>
                <a:cs typeface="Arial" pitchFamily="34" charset="0"/>
              </a:rPr>
              <a:t> et </a:t>
            </a:r>
            <a:r>
              <a:rPr lang="en-US" sz="1200" dirty="0" err="1">
                <a:solidFill>
                  <a:schemeClr val="bg1"/>
                </a:solidFill>
                <a:cs typeface="Arial" pitchFamily="34" charset="0"/>
              </a:rPr>
              <a:t>orci</a:t>
            </a:r>
            <a:endParaRPr lang="en-US" sz="1200" dirty="0">
              <a:solidFill>
                <a:schemeClr val="bg1"/>
              </a:solidFill>
              <a:cs typeface="Arial" pitchFamily="34" charset="0"/>
            </a:endParaRPr>
          </a:p>
        </p:txBody>
      </p:sp>
      <p:sp>
        <p:nvSpPr>
          <p:cNvPr id="15" name="Rectangle 14">
            <a:extLst>
              <a:ext uri="{FF2B5EF4-FFF2-40B4-BE49-F238E27FC236}">
                <a16:creationId xmlns:a16="http://schemas.microsoft.com/office/drawing/2014/main" id="{2B5E4D73-6C99-4BB3-A89A-0FFF1AE0E312}"/>
              </a:ext>
            </a:extLst>
          </p:cNvPr>
          <p:cNvSpPr/>
          <p:nvPr/>
        </p:nvSpPr>
        <p:spPr>
          <a:xfrm>
            <a:off x="324000" y="3970144"/>
            <a:ext cx="5579910" cy="257369"/>
          </a:xfrm>
          <a:prstGeom prst="rect">
            <a:avLst/>
          </a:prstGeom>
          <a:solidFill>
            <a:schemeClr val="bg2">
              <a:lumMod val="75000"/>
            </a:schemeClr>
          </a:solidFill>
        </p:spPr>
        <p:txBody>
          <a:bodyPr wrap="square" lIns="36000" tIns="36000" rIns="36000" bIns="36000">
            <a:spAutoFit/>
          </a:bodyPr>
          <a:lstStyle/>
          <a:p>
            <a:pPr algn="ctr">
              <a:defRPr/>
            </a:pPr>
            <a:r>
              <a:rPr lang="fr-FR" sz="1200" b="1" dirty="0">
                <a:solidFill>
                  <a:schemeClr val="bg1"/>
                </a:solidFill>
                <a:ea typeface="Source Sans Pro Light" pitchFamily="34" charset="0"/>
                <a:cs typeface="Arial" pitchFamily="34" charset="0"/>
              </a:rPr>
              <a:t>CONCLUSION / HIGHLIGHT</a:t>
            </a:r>
          </a:p>
        </p:txBody>
      </p:sp>
      <p:pic>
        <p:nvPicPr>
          <p:cNvPr id="10" name="Picture 9">
            <a:extLst>
              <a:ext uri="{FF2B5EF4-FFF2-40B4-BE49-F238E27FC236}">
                <a16:creationId xmlns:a16="http://schemas.microsoft.com/office/drawing/2014/main" id="{C3782F80-9163-48CE-B5D9-E2656B170D38}"/>
              </a:ext>
            </a:extLst>
          </p:cNvPr>
          <p:cNvPicPr>
            <a:picLocks noChangeAspect="1"/>
          </p:cNvPicPr>
          <p:nvPr/>
        </p:nvPicPr>
        <p:blipFill>
          <a:blip r:embed="rId2"/>
          <a:stretch>
            <a:fillRect/>
          </a:stretch>
        </p:blipFill>
        <p:spPr>
          <a:xfrm>
            <a:off x="311150" y="1038012"/>
            <a:ext cx="5591175" cy="2714625"/>
          </a:xfrm>
          <a:prstGeom prst="rect">
            <a:avLst/>
          </a:prstGeom>
        </p:spPr>
      </p:pic>
    </p:spTree>
    <p:extLst>
      <p:ext uri="{BB962C8B-B14F-4D97-AF65-F5344CB8AC3E}">
        <p14:creationId xmlns:p14="http://schemas.microsoft.com/office/powerpoint/2010/main" val="4090083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A86B54-FD2A-46DE-9EAB-8B648D22B524}"/>
              </a:ext>
            </a:extLst>
          </p:cNvPr>
          <p:cNvSpPr/>
          <p:nvPr/>
        </p:nvSpPr>
        <p:spPr>
          <a:xfrm>
            <a:off x="-1" y="0"/>
            <a:ext cx="3240000" cy="5143500"/>
          </a:xfrm>
          <a:prstGeom prst="rect">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6" name="Title 3">
            <a:extLst>
              <a:ext uri="{FF2B5EF4-FFF2-40B4-BE49-F238E27FC236}">
                <a16:creationId xmlns:a16="http://schemas.microsoft.com/office/drawing/2014/main" id="{66F7B7DD-8612-4956-B4CD-B658B7953746}"/>
              </a:ext>
            </a:extLst>
          </p:cNvPr>
          <p:cNvSpPr txBox="1">
            <a:spLocks/>
          </p:cNvSpPr>
          <p:nvPr/>
        </p:nvSpPr>
        <p:spPr>
          <a:xfrm>
            <a:off x="325438" y="382570"/>
            <a:ext cx="2862262" cy="212879"/>
          </a:xfrm>
          <a:prstGeom prst="rect">
            <a:avLst/>
          </a:prstGeom>
        </p:spPr>
        <p:txBody>
          <a:bodyPr lIns="0" tIns="0" rIns="0" bIns="0" anchor="b">
            <a:spAutoFit/>
          </a:bodyPr>
          <a:lstStyle>
            <a:lvl1pPr algn="l" defTabSz="914400" rtl="0" eaLnBrk="1" fontAlgn="base" latinLnBrk="0" hangingPunct="1">
              <a:lnSpc>
                <a:spcPct val="85000"/>
              </a:lnSpc>
              <a:spcBef>
                <a:spcPct val="0"/>
              </a:spcBef>
              <a:spcAft>
                <a:spcPct val="0"/>
              </a:spcAft>
              <a:buNone/>
              <a:defRPr lang="fr-FR" sz="1800" b="0" kern="1200" cap="all" baseline="0" noProof="0" dirty="0">
                <a:solidFill>
                  <a:schemeClr val="bg2"/>
                </a:solidFill>
                <a:latin typeface="Montserrat ExtraBold" pitchFamily="2" charset="0"/>
                <a:ea typeface="+mj-ea"/>
                <a:cs typeface="Arial" pitchFamily="34" charset="0"/>
              </a:defRPr>
            </a:lvl1pPr>
          </a:lstStyle>
          <a:p>
            <a:pPr>
              <a:lnSpc>
                <a:spcPct val="75000"/>
              </a:lnSpc>
            </a:pPr>
            <a:r>
              <a:rPr lang="da-DK" dirty="0">
                <a:solidFill>
                  <a:schemeClr val="bg1"/>
                </a:solidFill>
                <a:latin typeface="+mj-lt"/>
              </a:rPr>
              <a:t>Lorem ipsum</a:t>
            </a:r>
            <a:endParaRPr lang="en-US" dirty="0">
              <a:solidFill>
                <a:schemeClr val="bg1"/>
              </a:solidFill>
              <a:latin typeface="+mj-lt"/>
            </a:endParaRPr>
          </a:p>
        </p:txBody>
      </p:sp>
      <p:sp>
        <p:nvSpPr>
          <p:cNvPr id="7" name="Rectangle 6">
            <a:extLst>
              <a:ext uri="{FF2B5EF4-FFF2-40B4-BE49-F238E27FC236}">
                <a16:creationId xmlns:a16="http://schemas.microsoft.com/office/drawing/2014/main" id="{A9FBA2EF-2C1B-4C74-A250-D06F58442ECC}"/>
              </a:ext>
            </a:extLst>
          </p:cNvPr>
          <p:cNvSpPr/>
          <p:nvPr/>
        </p:nvSpPr>
        <p:spPr>
          <a:xfrm>
            <a:off x="144000" y="648000"/>
            <a:ext cx="1332000" cy="5400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noProof="0">
              <a:latin typeface="Quicksand Light" pitchFamily="2" charset="0"/>
            </a:endParaRPr>
          </a:p>
        </p:txBody>
      </p:sp>
      <p:pic>
        <p:nvPicPr>
          <p:cNvPr id="26" name="Picture 25">
            <a:extLst>
              <a:ext uri="{FF2B5EF4-FFF2-40B4-BE49-F238E27FC236}">
                <a16:creationId xmlns:a16="http://schemas.microsoft.com/office/drawing/2014/main" id="{4FBFA53F-74FA-4BA4-A46F-CC15A2EFA897}"/>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333077" y="4698423"/>
            <a:ext cx="1085653" cy="224400"/>
          </a:xfrm>
          <a:prstGeom prst="rect">
            <a:avLst/>
          </a:prstGeom>
        </p:spPr>
      </p:pic>
      <p:sp>
        <p:nvSpPr>
          <p:cNvPr id="8" name="Text Placeholder 26">
            <a:extLst>
              <a:ext uri="{FF2B5EF4-FFF2-40B4-BE49-F238E27FC236}">
                <a16:creationId xmlns:a16="http://schemas.microsoft.com/office/drawing/2014/main" id="{BD3B4C58-BAC3-4657-9EFF-616ACD5068DD}"/>
              </a:ext>
            </a:extLst>
          </p:cNvPr>
          <p:cNvSpPr txBox="1">
            <a:spLocks/>
          </p:cNvSpPr>
          <p:nvPr/>
        </p:nvSpPr>
        <p:spPr>
          <a:xfrm>
            <a:off x="333077" y="1150938"/>
            <a:ext cx="2543473" cy="1441420"/>
          </a:xfrm>
          <a:prstGeom prst="rect">
            <a:avLst/>
          </a:prstGeom>
        </p:spPr>
        <p:txBody>
          <a:bodyPr vert="horz" lIns="0" tIns="0" rIns="0" bIns="0" rtlCol="0">
            <a:normAutofit/>
          </a:bodyPr>
          <a:lstStyle>
            <a:lvl1pPr lvl="0" indent="0">
              <a:lnSpc>
                <a:spcPct val="90000"/>
              </a:lnSpc>
              <a:spcBef>
                <a:spcPts val="800"/>
              </a:spcBef>
              <a:buClr>
                <a:schemeClr val="tx1">
                  <a:lumMod val="75000"/>
                  <a:lumOff val="25000"/>
                </a:schemeClr>
              </a:buClr>
              <a:buSzPct val="90000"/>
              <a:buFont typeface="Arial" pitchFamily="34" charset="0"/>
              <a:buNone/>
              <a:defRPr lang="en-US" sz="1200" b="1" baseline="0" noProof="0" dirty="0" smtClean="0">
                <a:cs typeface="Arial" pitchFamily="34" charset="0"/>
              </a:defRPr>
            </a:lvl1pPr>
            <a:lvl2pPr marL="288000" lvl="1" indent="-144000">
              <a:lnSpc>
                <a:spcPct val="90000"/>
              </a:lnSpc>
              <a:spcBef>
                <a:spcPts val="600"/>
              </a:spcBef>
              <a:buClrTx/>
              <a:buSzPct val="100000"/>
              <a:buFont typeface="Wingdings" panose="05000000000000000000" pitchFamily="2" charset="2"/>
              <a:buChar char=""/>
              <a:defRPr lang="en-US" sz="1200" noProof="0" dirty="0" smtClean="0">
                <a:cs typeface="Arial" pitchFamily="34" charset="0"/>
              </a:defRPr>
            </a:lvl2pPr>
            <a:lvl3pPr marL="432000" lvl="2" indent="-144000">
              <a:lnSpc>
                <a:spcPct val="90000"/>
              </a:lnSpc>
              <a:spcBef>
                <a:spcPts val="600"/>
              </a:spcBef>
              <a:buClr>
                <a:schemeClr val="tx1"/>
              </a:buClr>
              <a:buSzPct val="100000"/>
              <a:buFont typeface="Source Sans Pro" panose="020B0503030403020204" pitchFamily="34" charset="0"/>
              <a:buChar char="–"/>
              <a:defRPr lang="en-US" sz="1200" noProof="0" dirty="0" smtClean="0">
                <a:cs typeface="Arial" pitchFamily="34" charset="0"/>
              </a:defRPr>
            </a:lvl3pPr>
            <a:lvl4pPr marL="576000" lvl="3" indent="-144000">
              <a:lnSpc>
                <a:spcPct val="90000"/>
              </a:lnSpc>
              <a:spcBef>
                <a:spcPts val="400"/>
              </a:spcBef>
              <a:buClrTx/>
              <a:buFont typeface="Source Sans Pro" panose="020B0503030403020204" pitchFamily="34" charset="0"/>
              <a:buChar char="-"/>
              <a:defRPr lang="en-US" sz="1200" noProof="0" dirty="0" smtClean="0">
                <a:cs typeface="Arial" pitchFamily="34" charset="0"/>
              </a:defRPr>
            </a:lvl4pPr>
            <a:lvl5pPr marL="0" lvl="4" indent="0">
              <a:spcBef>
                <a:spcPts val="2000"/>
              </a:spcBef>
              <a:buClr>
                <a:schemeClr val="tx2"/>
              </a:buClr>
              <a:buFontTx/>
              <a:buNone/>
              <a:defRPr lang="en-US" sz="1200" b="1" cap="all" baseline="0" noProof="0" dirty="0">
                <a:solidFill>
                  <a:schemeClr val="bg2"/>
                </a:solidFill>
                <a:ea typeface="Source Sans Pro Black" panose="020B0803030403020204" pitchFamily="34" charset="0"/>
                <a:cs typeface="Arial" pitchFamily="34" charset="0"/>
              </a:defRPr>
            </a:lvl5pPr>
            <a:lvl6pPr marL="2514600" indent="-228600">
              <a:spcBef>
                <a:spcPct val="20000"/>
              </a:spcBef>
              <a:buFont typeface="Arial" pitchFamily="34" charset="0"/>
              <a:buNone/>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solidFill>
                  <a:schemeClr val="bg1"/>
                </a:solidFill>
              </a:rPr>
              <a:t>Text level 1</a:t>
            </a:r>
          </a:p>
          <a:p>
            <a:pPr lvl="1"/>
            <a:r>
              <a:rPr lang="en-US" dirty="0">
                <a:solidFill>
                  <a:schemeClr val="bg1"/>
                </a:solidFill>
              </a:rPr>
              <a:t>Text level 2</a:t>
            </a:r>
          </a:p>
          <a:p>
            <a:pPr lvl="2">
              <a:buClr>
                <a:schemeClr val="bg1"/>
              </a:buClr>
            </a:pPr>
            <a:r>
              <a:rPr lang="en-US" dirty="0">
                <a:solidFill>
                  <a:schemeClr val="bg1"/>
                </a:solidFill>
              </a:rPr>
              <a:t>Text level 3</a:t>
            </a:r>
          </a:p>
          <a:p>
            <a:pPr lvl="3"/>
            <a:r>
              <a:rPr lang="en-US" dirty="0">
                <a:solidFill>
                  <a:schemeClr val="bg1"/>
                </a:solidFill>
              </a:rPr>
              <a:t>Text level 4</a:t>
            </a:r>
          </a:p>
          <a:p>
            <a:pPr lvl="4"/>
            <a:r>
              <a:rPr lang="en-US" dirty="0">
                <a:solidFill>
                  <a:schemeClr val="bg1"/>
                </a:solidFill>
              </a:rPr>
              <a:t>Text level 5 (paragraph title)</a:t>
            </a:r>
          </a:p>
        </p:txBody>
      </p:sp>
      <p:sp>
        <p:nvSpPr>
          <p:cNvPr id="173" name="Rectangle 172">
            <a:extLst>
              <a:ext uri="{FF2B5EF4-FFF2-40B4-BE49-F238E27FC236}">
                <a16:creationId xmlns:a16="http://schemas.microsoft.com/office/drawing/2014/main" id="{7FB49321-939A-4E38-B509-FCCE5E83595D}"/>
              </a:ext>
            </a:extLst>
          </p:cNvPr>
          <p:cNvSpPr>
            <a:spLocks noChangeArrowheads="1"/>
          </p:cNvSpPr>
          <p:nvPr/>
        </p:nvSpPr>
        <p:spPr bwMode="auto">
          <a:xfrm>
            <a:off x="6373221" y="1150938"/>
            <a:ext cx="974081" cy="329743"/>
          </a:xfrm>
          <a:prstGeom prst="rect">
            <a:avLst/>
          </a:prstGeom>
          <a:solidFill>
            <a:schemeClr val="tx2"/>
          </a:solidFill>
          <a:ln w="11176">
            <a:noFill/>
            <a:miter lim="800000"/>
            <a:headEnd/>
            <a:tailEnd/>
          </a:ln>
        </p:spPr>
        <p:txBody>
          <a:bodyPr lIns="36000" tIns="36000" rIns="36000" bIns="36000" anchor="ctr" anchorCtr="1"/>
          <a:lstStyle/>
          <a:p>
            <a:pPr algn="ctr">
              <a:spcBef>
                <a:spcPct val="35000"/>
              </a:spcBef>
              <a:buClr>
                <a:srgbClr val="E60028"/>
              </a:buClr>
              <a:buFont typeface="Wingdings" pitchFamily="2" charset="2"/>
              <a:buNone/>
            </a:pPr>
            <a:r>
              <a:rPr lang="en-GB" sz="1000" dirty="0">
                <a:solidFill>
                  <a:schemeClr val="bg1"/>
                </a:solidFill>
                <a:cs typeface="Arial" pitchFamily="34" charset="0"/>
              </a:rPr>
              <a:t>Data C</a:t>
            </a:r>
          </a:p>
        </p:txBody>
      </p:sp>
      <p:sp>
        <p:nvSpPr>
          <p:cNvPr id="174" name="Rectangle 173">
            <a:extLst>
              <a:ext uri="{FF2B5EF4-FFF2-40B4-BE49-F238E27FC236}">
                <a16:creationId xmlns:a16="http://schemas.microsoft.com/office/drawing/2014/main" id="{DEE5E5D5-DAA3-4A51-9B4F-1787BCC97F48}"/>
              </a:ext>
            </a:extLst>
          </p:cNvPr>
          <p:cNvSpPr>
            <a:spLocks noChangeArrowheads="1"/>
          </p:cNvSpPr>
          <p:nvPr/>
        </p:nvSpPr>
        <p:spPr bwMode="auto">
          <a:xfrm>
            <a:off x="5136999" y="2234379"/>
            <a:ext cx="2142977" cy="329743"/>
          </a:xfrm>
          <a:prstGeom prst="rect">
            <a:avLst/>
          </a:prstGeom>
          <a:solidFill>
            <a:schemeClr val="accent1">
              <a:lumMod val="60000"/>
              <a:lumOff val="40000"/>
            </a:schemeClr>
          </a:solidFill>
          <a:ln w="11176">
            <a:noFill/>
            <a:miter lim="800000"/>
            <a:headEnd/>
            <a:tailEnd/>
          </a:ln>
        </p:spPr>
        <p:txBody>
          <a:bodyPr lIns="36000" tIns="36000" rIns="36000" bIns="36000" anchor="ctr" anchorCtr="1"/>
          <a:lstStyle/>
          <a:p>
            <a:pPr algn="ctr">
              <a:spcBef>
                <a:spcPct val="35000"/>
              </a:spcBef>
              <a:buClr>
                <a:srgbClr val="E60028"/>
              </a:buClr>
              <a:buFont typeface="Wingdings" pitchFamily="2" charset="2"/>
              <a:buNone/>
            </a:pPr>
            <a:r>
              <a:rPr lang="en-GB" sz="1000" b="1" dirty="0">
                <a:solidFill>
                  <a:schemeClr val="bg1"/>
                </a:solidFill>
                <a:cs typeface="Arial" pitchFamily="34" charset="0"/>
              </a:rPr>
              <a:t>Data E</a:t>
            </a:r>
          </a:p>
        </p:txBody>
      </p:sp>
      <p:cxnSp>
        <p:nvCxnSpPr>
          <p:cNvPr id="175" name="AutoShape 6">
            <a:extLst>
              <a:ext uri="{FF2B5EF4-FFF2-40B4-BE49-F238E27FC236}">
                <a16:creationId xmlns:a16="http://schemas.microsoft.com/office/drawing/2014/main" id="{0C2486AC-BD2B-4414-A6EE-D613B67E01AA}"/>
              </a:ext>
            </a:extLst>
          </p:cNvPr>
          <p:cNvCxnSpPr>
            <a:cxnSpLocks noChangeShapeType="1"/>
            <a:stCxn id="173" idx="2"/>
            <a:endCxn id="174" idx="0"/>
          </p:cNvCxnSpPr>
          <p:nvPr/>
        </p:nvCxnSpPr>
        <p:spPr bwMode="auto">
          <a:xfrm rot="5400000">
            <a:off x="6157526" y="1531644"/>
            <a:ext cx="753698" cy="651774"/>
          </a:xfrm>
          <a:prstGeom prst="bentConnector3">
            <a:avLst>
              <a:gd name="adj1" fmla="val 50000"/>
            </a:avLst>
          </a:prstGeom>
          <a:noFill/>
          <a:ln w="6350">
            <a:solidFill>
              <a:schemeClr val="tx1">
                <a:lumMod val="50000"/>
                <a:lumOff val="50000"/>
              </a:schemeClr>
            </a:solidFill>
            <a:miter lim="800000"/>
            <a:headEnd/>
            <a:tailEnd type="triangle" w="med" len="med"/>
          </a:ln>
        </p:spPr>
      </p:cxnSp>
      <p:sp>
        <p:nvSpPr>
          <p:cNvPr id="176" name="Rectangle 175">
            <a:extLst>
              <a:ext uri="{FF2B5EF4-FFF2-40B4-BE49-F238E27FC236}">
                <a16:creationId xmlns:a16="http://schemas.microsoft.com/office/drawing/2014/main" id="{3526FB84-6DC3-4E5F-A199-9A222D2860DA}"/>
              </a:ext>
            </a:extLst>
          </p:cNvPr>
          <p:cNvSpPr>
            <a:spLocks noChangeArrowheads="1"/>
          </p:cNvSpPr>
          <p:nvPr/>
        </p:nvSpPr>
        <p:spPr bwMode="auto">
          <a:xfrm>
            <a:off x="3770253" y="2234379"/>
            <a:ext cx="976135" cy="329743"/>
          </a:xfrm>
          <a:prstGeom prst="rect">
            <a:avLst/>
          </a:prstGeom>
          <a:solidFill>
            <a:schemeClr val="tx1">
              <a:lumMod val="25000"/>
              <a:lumOff val="75000"/>
            </a:schemeClr>
          </a:solidFill>
          <a:ln w="11176">
            <a:noFill/>
            <a:miter lim="800000"/>
            <a:headEnd/>
            <a:tailEnd/>
          </a:ln>
        </p:spPr>
        <p:txBody>
          <a:bodyPr lIns="36000" tIns="36000" rIns="36000" bIns="36000" anchor="ctr" anchorCtr="1"/>
          <a:lstStyle/>
          <a:p>
            <a:pPr algn="ctr">
              <a:spcBef>
                <a:spcPct val="35000"/>
              </a:spcBef>
              <a:buClr>
                <a:srgbClr val="E60028"/>
              </a:buClr>
              <a:buFont typeface="Wingdings" pitchFamily="2" charset="2"/>
              <a:buNone/>
            </a:pPr>
            <a:r>
              <a:rPr lang="en-GB" sz="1000" dirty="0">
                <a:cs typeface="Arial" pitchFamily="34" charset="0"/>
              </a:rPr>
              <a:t>Data G</a:t>
            </a:r>
          </a:p>
        </p:txBody>
      </p:sp>
      <p:sp>
        <p:nvSpPr>
          <p:cNvPr id="177" name="Rectangle 176">
            <a:extLst>
              <a:ext uri="{FF2B5EF4-FFF2-40B4-BE49-F238E27FC236}">
                <a16:creationId xmlns:a16="http://schemas.microsoft.com/office/drawing/2014/main" id="{AD181B20-7072-44A8-851D-7D3BCB2DFC27}"/>
              </a:ext>
            </a:extLst>
          </p:cNvPr>
          <p:cNvSpPr>
            <a:spLocks noChangeArrowheads="1"/>
          </p:cNvSpPr>
          <p:nvPr/>
        </p:nvSpPr>
        <p:spPr bwMode="auto">
          <a:xfrm>
            <a:off x="7673737" y="2234379"/>
            <a:ext cx="976135" cy="329743"/>
          </a:xfrm>
          <a:prstGeom prst="rect">
            <a:avLst/>
          </a:prstGeom>
          <a:solidFill>
            <a:schemeClr val="tx1">
              <a:lumMod val="25000"/>
              <a:lumOff val="75000"/>
            </a:schemeClr>
          </a:solidFill>
          <a:ln w="11176">
            <a:noFill/>
            <a:miter lim="800000"/>
            <a:headEnd/>
            <a:tailEnd/>
          </a:ln>
        </p:spPr>
        <p:txBody>
          <a:bodyPr lIns="36000" tIns="36000" rIns="36000" bIns="36000" anchor="ctr" anchorCtr="1"/>
          <a:lstStyle/>
          <a:p>
            <a:pPr algn="ctr">
              <a:spcBef>
                <a:spcPct val="35000"/>
              </a:spcBef>
              <a:buClr>
                <a:srgbClr val="E60028"/>
              </a:buClr>
              <a:buFont typeface="Wingdings" pitchFamily="2" charset="2"/>
              <a:buNone/>
            </a:pPr>
            <a:r>
              <a:rPr lang="en-GB" sz="1000" dirty="0">
                <a:cs typeface="Arial" pitchFamily="34" charset="0"/>
              </a:rPr>
              <a:t>Data H</a:t>
            </a:r>
          </a:p>
        </p:txBody>
      </p:sp>
      <p:cxnSp>
        <p:nvCxnSpPr>
          <p:cNvPr id="178" name="AutoShape 15">
            <a:extLst>
              <a:ext uri="{FF2B5EF4-FFF2-40B4-BE49-F238E27FC236}">
                <a16:creationId xmlns:a16="http://schemas.microsoft.com/office/drawing/2014/main" id="{27C9F2F7-C9D9-4A0F-A811-4800BEEAA96F}"/>
              </a:ext>
            </a:extLst>
          </p:cNvPr>
          <p:cNvCxnSpPr>
            <a:cxnSpLocks noChangeShapeType="1"/>
            <a:endCxn id="174" idx="0"/>
          </p:cNvCxnSpPr>
          <p:nvPr/>
        </p:nvCxnSpPr>
        <p:spPr bwMode="auto">
          <a:xfrm rot="10800000" flipV="1">
            <a:off x="6208488" y="1480681"/>
            <a:ext cx="1482609" cy="753698"/>
          </a:xfrm>
          <a:prstGeom prst="bentConnector2">
            <a:avLst/>
          </a:prstGeom>
          <a:noFill/>
          <a:ln w="9525">
            <a:noFill/>
            <a:miter lim="800000"/>
            <a:headEnd/>
            <a:tailEnd type="triangle" w="med" len="med"/>
          </a:ln>
        </p:spPr>
      </p:cxnSp>
      <p:sp>
        <p:nvSpPr>
          <p:cNvPr id="179" name="Rectangle 17">
            <a:extLst>
              <a:ext uri="{FF2B5EF4-FFF2-40B4-BE49-F238E27FC236}">
                <a16:creationId xmlns:a16="http://schemas.microsoft.com/office/drawing/2014/main" id="{7883446D-D9FA-4024-9F29-AE744971E018}"/>
              </a:ext>
            </a:extLst>
          </p:cNvPr>
          <p:cNvSpPr>
            <a:spLocks noChangeArrowheads="1"/>
          </p:cNvSpPr>
          <p:nvPr/>
        </p:nvSpPr>
        <p:spPr bwMode="auto">
          <a:xfrm>
            <a:off x="5072538" y="1150938"/>
            <a:ext cx="974081" cy="329743"/>
          </a:xfrm>
          <a:prstGeom prst="rect">
            <a:avLst/>
          </a:prstGeom>
          <a:solidFill>
            <a:schemeClr val="tx2"/>
          </a:solidFill>
          <a:ln w="11176">
            <a:noFill/>
            <a:miter lim="800000"/>
            <a:headEnd/>
            <a:tailEnd/>
          </a:ln>
        </p:spPr>
        <p:txBody>
          <a:bodyPr lIns="36000" tIns="36000" rIns="36000" bIns="36000" anchor="ctr" anchorCtr="1"/>
          <a:lstStyle/>
          <a:p>
            <a:pPr algn="ctr">
              <a:spcBef>
                <a:spcPct val="35000"/>
              </a:spcBef>
              <a:buClr>
                <a:srgbClr val="E60028"/>
              </a:buClr>
              <a:buFont typeface="Wingdings" pitchFamily="2" charset="2"/>
              <a:buNone/>
            </a:pPr>
            <a:r>
              <a:rPr lang="en-GB" sz="1000" dirty="0">
                <a:solidFill>
                  <a:schemeClr val="bg1"/>
                </a:solidFill>
                <a:cs typeface="Arial" pitchFamily="34" charset="0"/>
              </a:rPr>
              <a:t>Data B</a:t>
            </a:r>
          </a:p>
        </p:txBody>
      </p:sp>
      <p:cxnSp>
        <p:nvCxnSpPr>
          <p:cNvPr id="180" name="AutoShape 18">
            <a:extLst>
              <a:ext uri="{FF2B5EF4-FFF2-40B4-BE49-F238E27FC236}">
                <a16:creationId xmlns:a16="http://schemas.microsoft.com/office/drawing/2014/main" id="{6A1EE187-557D-4E4E-BE06-862C0D072FD9}"/>
              </a:ext>
            </a:extLst>
          </p:cNvPr>
          <p:cNvCxnSpPr>
            <a:cxnSpLocks noChangeShapeType="1"/>
            <a:stCxn id="179" idx="2"/>
            <a:endCxn id="174" idx="0"/>
          </p:cNvCxnSpPr>
          <p:nvPr/>
        </p:nvCxnSpPr>
        <p:spPr bwMode="auto">
          <a:xfrm rot="16200000" flipH="1">
            <a:off x="5507184" y="1533075"/>
            <a:ext cx="753698" cy="648910"/>
          </a:xfrm>
          <a:prstGeom prst="bentConnector3">
            <a:avLst>
              <a:gd name="adj1" fmla="val 50000"/>
            </a:avLst>
          </a:prstGeom>
          <a:noFill/>
          <a:ln w="6350">
            <a:solidFill>
              <a:schemeClr val="tx1">
                <a:lumMod val="50000"/>
                <a:lumOff val="50000"/>
              </a:schemeClr>
            </a:solidFill>
            <a:miter lim="800000"/>
            <a:headEnd/>
            <a:tailEnd type="triangle" w="med" len="med"/>
          </a:ln>
        </p:spPr>
      </p:cxnSp>
      <p:sp>
        <p:nvSpPr>
          <p:cNvPr id="181" name="Rectangle 19">
            <a:extLst>
              <a:ext uri="{FF2B5EF4-FFF2-40B4-BE49-F238E27FC236}">
                <a16:creationId xmlns:a16="http://schemas.microsoft.com/office/drawing/2014/main" id="{448CDE4F-A240-4434-A95C-FB4D0DF25139}"/>
              </a:ext>
            </a:extLst>
          </p:cNvPr>
          <p:cNvSpPr>
            <a:spLocks noChangeArrowheads="1"/>
          </p:cNvSpPr>
          <p:nvPr/>
        </p:nvSpPr>
        <p:spPr bwMode="auto">
          <a:xfrm>
            <a:off x="4232325" y="1503493"/>
            <a:ext cx="296894" cy="138499"/>
          </a:xfrm>
          <a:prstGeom prst="rect">
            <a:avLst/>
          </a:prstGeom>
          <a:noFill/>
          <a:ln w="9525">
            <a:noFill/>
            <a:miter lim="800000"/>
            <a:headEnd/>
            <a:tailEnd/>
          </a:ln>
        </p:spPr>
        <p:txBody>
          <a:bodyPr wrap="square" lIns="72000" tIns="0" rIns="0" bIns="0">
            <a:spAutoFit/>
          </a:bodyPr>
          <a:lstStyle/>
          <a:p>
            <a:pPr algn="ctr" eaLnBrk="0" hangingPunct="0">
              <a:buClr>
                <a:srgbClr val="3399FF"/>
              </a:buClr>
              <a:buSzPct val="85000"/>
              <a:buFont typeface="Wingdings" pitchFamily="2" charset="2"/>
              <a:buNone/>
            </a:pPr>
            <a:r>
              <a:rPr lang="en-GB" sz="900" i="1" dirty="0">
                <a:cs typeface="Arial" pitchFamily="34" charset="0"/>
              </a:rPr>
              <a:t>xx%</a:t>
            </a:r>
          </a:p>
        </p:txBody>
      </p:sp>
      <p:sp>
        <p:nvSpPr>
          <p:cNvPr id="182" name="Rectangle 25">
            <a:extLst>
              <a:ext uri="{FF2B5EF4-FFF2-40B4-BE49-F238E27FC236}">
                <a16:creationId xmlns:a16="http://schemas.microsoft.com/office/drawing/2014/main" id="{F2B2CFE6-38FB-4D2D-A452-220AACAC7EDF}"/>
              </a:ext>
            </a:extLst>
          </p:cNvPr>
          <p:cNvSpPr>
            <a:spLocks noChangeArrowheads="1"/>
          </p:cNvSpPr>
          <p:nvPr/>
        </p:nvSpPr>
        <p:spPr bwMode="auto">
          <a:xfrm>
            <a:off x="7673906" y="1150938"/>
            <a:ext cx="974081" cy="329743"/>
          </a:xfrm>
          <a:prstGeom prst="rect">
            <a:avLst/>
          </a:prstGeom>
          <a:solidFill>
            <a:schemeClr val="tx2"/>
          </a:solidFill>
          <a:ln w="11176">
            <a:noFill/>
            <a:miter lim="800000"/>
            <a:headEnd/>
            <a:tailEnd/>
          </a:ln>
        </p:spPr>
        <p:txBody>
          <a:bodyPr lIns="36000" tIns="36000" rIns="36000" bIns="36000" anchor="ctr" anchorCtr="1"/>
          <a:lstStyle/>
          <a:p>
            <a:pPr algn="ctr">
              <a:spcBef>
                <a:spcPct val="35000"/>
              </a:spcBef>
              <a:buClr>
                <a:srgbClr val="E60028"/>
              </a:buClr>
              <a:buFont typeface="Wingdings" pitchFamily="2" charset="2"/>
              <a:buNone/>
            </a:pPr>
            <a:r>
              <a:rPr lang="en-GB" sz="1000" dirty="0">
                <a:solidFill>
                  <a:schemeClr val="bg1"/>
                </a:solidFill>
                <a:cs typeface="Arial" pitchFamily="34" charset="0"/>
              </a:rPr>
              <a:t>Data D</a:t>
            </a:r>
          </a:p>
        </p:txBody>
      </p:sp>
      <p:cxnSp>
        <p:nvCxnSpPr>
          <p:cNvPr id="183" name="AutoShape 28">
            <a:extLst>
              <a:ext uri="{FF2B5EF4-FFF2-40B4-BE49-F238E27FC236}">
                <a16:creationId xmlns:a16="http://schemas.microsoft.com/office/drawing/2014/main" id="{1AFEA8D4-7922-4385-A31C-4F28E8106FA2}"/>
              </a:ext>
            </a:extLst>
          </p:cNvPr>
          <p:cNvCxnSpPr>
            <a:cxnSpLocks noChangeShapeType="1"/>
            <a:stCxn id="182" idx="2"/>
            <a:endCxn id="174" idx="0"/>
          </p:cNvCxnSpPr>
          <p:nvPr/>
        </p:nvCxnSpPr>
        <p:spPr bwMode="auto">
          <a:xfrm rot="5400000">
            <a:off x="6807868" y="881301"/>
            <a:ext cx="753698" cy="1952458"/>
          </a:xfrm>
          <a:prstGeom prst="bentConnector3">
            <a:avLst>
              <a:gd name="adj1" fmla="val 50000"/>
            </a:avLst>
          </a:prstGeom>
          <a:noFill/>
          <a:ln w="6350">
            <a:solidFill>
              <a:schemeClr val="tx1">
                <a:lumMod val="50000"/>
                <a:lumOff val="50000"/>
              </a:schemeClr>
            </a:solidFill>
            <a:miter lim="800000"/>
            <a:headEnd/>
            <a:tailEnd type="triangle" w="med" len="med"/>
          </a:ln>
        </p:spPr>
      </p:cxnSp>
      <p:cxnSp>
        <p:nvCxnSpPr>
          <p:cNvPr id="184" name="AutoShape 32">
            <a:extLst>
              <a:ext uri="{FF2B5EF4-FFF2-40B4-BE49-F238E27FC236}">
                <a16:creationId xmlns:a16="http://schemas.microsoft.com/office/drawing/2014/main" id="{12A9AD06-1A53-467B-A9D2-37B4B81878ED}"/>
              </a:ext>
            </a:extLst>
          </p:cNvPr>
          <p:cNvCxnSpPr>
            <a:cxnSpLocks noChangeShapeType="1"/>
            <a:stCxn id="174" idx="2"/>
            <a:endCxn id="187" idx="0"/>
          </p:cNvCxnSpPr>
          <p:nvPr/>
        </p:nvCxnSpPr>
        <p:spPr bwMode="auto">
          <a:xfrm>
            <a:off x="6208488" y="2564122"/>
            <a:ext cx="0" cy="449863"/>
          </a:xfrm>
          <a:prstGeom prst="straightConnector1">
            <a:avLst/>
          </a:prstGeom>
          <a:noFill/>
          <a:ln w="6350">
            <a:solidFill>
              <a:schemeClr val="tx1">
                <a:lumMod val="50000"/>
                <a:lumOff val="50000"/>
              </a:schemeClr>
            </a:solidFill>
            <a:round/>
            <a:headEnd/>
            <a:tailEnd type="triangle" w="med" len="med"/>
          </a:ln>
        </p:spPr>
      </p:cxnSp>
      <p:sp>
        <p:nvSpPr>
          <p:cNvPr id="185" name="Rectangle 38">
            <a:extLst>
              <a:ext uri="{FF2B5EF4-FFF2-40B4-BE49-F238E27FC236}">
                <a16:creationId xmlns:a16="http://schemas.microsoft.com/office/drawing/2014/main" id="{6AA158DB-2668-4DC5-ADFC-91E1D3CA660A}"/>
              </a:ext>
            </a:extLst>
          </p:cNvPr>
          <p:cNvSpPr>
            <a:spLocks noChangeArrowheads="1"/>
          </p:cNvSpPr>
          <p:nvPr/>
        </p:nvSpPr>
        <p:spPr bwMode="auto">
          <a:xfrm>
            <a:off x="3770281" y="1150938"/>
            <a:ext cx="975795" cy="329743"/>
          </a:xfrm>
          <a:prstGeom prst="rect">
            <a:avLst/>
          </a:prstGeom>
          <a:solidFill>
            <a:schemeClr val="tx2"/>
          </a:solidFill>
          <a:ln w="11176">
            <a:noFill/>
            <a:miter lim="800000"/>
            <a:headEnd/>
            <a:tailEnd/>
          </a:ln>
        </p:spPr>
        <p:txBody>
          <a:bodyPr lIns="36000" tIns="36000" rIns="36000" bIns="36000" anchor="ctr" anchorCtr="1"/>
          <a:lstStyle/>
          <a:p>
            <a:pPr algn="ctr">
              <a:spcBef>
                <a:spcPct val="35000"/>
              </a:spcBef>
              <a:buClr>
                <a:srgbClr val="E60028"/>
              </a:buClr>
              <a:buFont typeface="Wingdings" pitchFamily="2" charset="2"/>
              <a:buNone/>
            </a:pPr>
            <a:r>
              <a:rPr lang="en-GB" sz="1000" dirty="0">
                <a:solidFill>
                  <a:schemeClr val="bg1"/>
                </a:solidFill>
                <a:cs typeface="Arial" pitchFamily="34" charset="0"/>
              </a:rPr>
              <a:t>Data A</a:t>
            </a:r>
          </a:p>
        </p:txBody>
      </p:sp>
      <p:cxnSp>
        <p:nvCxnSpPr>
          <p:cNvPr id="186" name="AutoShape 39">
            <a:extLst>
              <a:ext uri="{FF2B5EF4-FFF2-40B4-BE49-F238E27FC236}">
                <a16:creationId xmlns:a16="http://schemas.microsoft.com/office/drawing/2014/main" id="{65C821F6-1702-4B1A-9DB2-2D6B654B8F89}"/>
              </a:ext>
            </a:extLst>
          </p:cNvPr>
          <p:cNvCxnSpPr>
            <a:cxnSpLocks noChangeShapeType="1"/>
            <a:stCxn id="185" idx="2"/>
            <a:endCxn id="174" idx="0"/>
          </p:cNvCxnSpPr>
          <p:nvPr/>
        </p:nvCxnSpPr>
        <p:spPr bwMode="auto">
          <a:xfrm rot="16200000" flipH="1">
            <a:off x="4856484" y="882375"/>
            <a:ext cx="753698" cy="1950309"/>
          </a:xfrm>
          <a:prstGeom prst="bentConnector3">
            <a:avLst>
              <a:gd name="adj1" fmla="val 50000"/>
            </a:avLst>
          </a:prstGeom>
          <a:noFill/>
          <a:ln w="6350">
            <a:solidFill>
              <a:schemeClr val="tx1">
                <a:lumMod val="50000"/>
                <a:lumOff val="50000"/>
              </a:schemeClr>
            </a:solidFill>
            <a:miter lim="800000"/>
            <a:headEnd/>
            <a:tailEnd type="triangle" w="med" len="med"/>
          </a:ln>
        </p:spPr>
      </p:cxnSp>
      <p:sp>
        <p:nvSpPr>
          <p:cNvPr id="187" name="Rectangle 47">
            <a:extLst>
              <a:ext uri="{FF2B5EF4-FFF2-40B4-BE49-F238E27FC236}">
                <a16:creationId xmlns:a16="http://schemas.microsoft.com/office/drawing/2014/main" id="{9CD2DE75-7380-48BF-BEDE-D4D964BCB58E}"/>
              </a:ext>
            </a:extLst>
          </p:cNvPr>
          <p:cNvSpPr>
            <a:spLocks noChangeArrowheads="1"/>
          </p:cNvSpPr>
          <p:nvPr/>
        </p:nvSpPr>
        <p:spPr bwMode="auto">
          <a:xfrm>
            <a:off x="5136999" y="3013985"/>
            <a:ext cx="2142977" cy="329743"/>
          </a:xfrm>
          <a:prstGeom prst="rect">
            <a:avLst/>
          </a:prstGeom>
          <a:solidFill>
            <a:schemeClr val="bg2">
              <a:lumMod val="75000"/>
            </a:schemeClr>
          </a:solidFill>
          <a:ln w="11176">
            <a:noFill/>
            <a:miter lim="800000"/>
            <a:headEnd/>
            <a:tailEnd/>
          </a:ln>
        </p:spPr>
        <p:txBody>
          <a:bodyPr lIns="36000" tIns="36000" rIns="36000" bIns="36000" anchor="ctr" anchorCtr="1"/>
          <a:lstStyle/>
          <a:p>
            <a:pPr algn="ctr">
              <a:spcBef>
                <a:spcPct val="35000"/>
              </a:spcBef>
              <a:buClr>
                <a:srgbClr val="E60028"/>
              </a:buClr>
              <a:buFont typeface="Wingdings" pitchFamily="2" charset="2"/>
              <a:buNone/>
            </a:pPr>
            <a:r>
              <a:rPr lang="en-GB" sz="1000" b="1" dirty="0">
                <a:solidFill>
                  <a:schemeClr val="bg1"/>
                </a:solidFill>
                <a:cs typeface="Arial" pitchFamily="34" charset="0"/>
              </a:rPr>
              <a:t>Data F</a:t>
            </a:r>
          </a:p>
        </p:txBody>
      </p:sp>
      <p:cxnSp>
        <p:nvCxnSpPr>
          <p:cNvPr id="188" name="AutoShape 49">
            <a:extLst>
              <a:ext uri="{FF2B5EF4-FFF2-40B4-BE49-F238E27FC236}">
                <a16:creationId xmlns:a16="http://schemas.microsoft.com/office/drawing/2014/main" id="{686413BA-01B0-4F43-80D1-1EB76195622B}"/>
              </a:ext>
            </a:extLst>
          </p:cNvPr>
          <p:cNvCxnSpPr>
            <a:cxnSpLocks noChangeShapeType="1"/>
            <a:stCxn id="176" idx="2"/>
            <a:endCxn id="187" idx="1"/>
          </p:cNvCxnSpPr>
          <p:nvPr/>
        </p:nvCxnSpPr>
        <p:spPr bwMode="auto">
          <a:xfrm rot="16200000" flipH="1">
            <a:off x="4390293" y="2432150"/>
            <a:ext cx="614735" cy="878679"/>
          </a:xfrm>
          <a:prstGeom prst="bentConnector2">
            <a:avLst/>
          </a:prstGeom>
          <a:noFill/>
          <a:ln w="6350">
            <a:solidFill>
              <a:schemeClr val="tx1">
                <a:lumMod val="50000"/>
                <a:lumOff val="50000"/>
              </a:schemeClr>
            </a:solidFill>
            <a:miter lim="800000"/>
            <a:headEnd/>
            <a:tailEnd type="triangle" w="med" len="med"/>
          </a:ln>
        </p:spPr>
      </p:cxnSp>
      <p:cxnSp>
        <p:nvCxnSpPr>
          <p:cNvPr id="189" name="AutoShape 50">
            <a:extLst>
              <a:ext uri="{FF2B5EF4-FFF2-40B4-BE49-F238E27FC236}">
                <a16:creationId xmlns:a16="http://schemas.microsoft.com/office/drawing/2014/main" id="{AEA9A57B-C695-48FF-A02E-A2E2EEF69C77}"/>
              </a:ext>
            </a:extLst>
          </p:cNvPr>
          <p:cNvCxnSpPr>
            <a:cxnSpLocks noChangeShapeType="1"/>
            <a:stCxn id="177" idx="2"/>
            <a:endCxn id="187" idx="3"/>
          </p:cNvCxnSpPr>
          <p:nvPr/>
        </p:nvCxnSpPr>
        <p:spPr bwMode="auto">
          <a:xfrm rot="5400000">
            <a:off x="7413523" y="2430575"/>
            <a:ext cx="614735" cy="881827"/>
          </a:xfrm>
          <a:prstGeom prst="bentConnector2">
            <a:avLst/>
          </a:prstGeom>
          <a:noFill/>
          <a:ln w="6350">
            <a:solidFill>
              <a:schemeClr val="tx1">
                <a:lumMod val="50000"/>
                <a:lumOff val="50000"/>
              </a:schemeClr>
            </a:solidFill>
            <a:miter lim="800000"/>
            <a:headEnd/>
            <a:tailEnd type="triangle" w="med" len="med"/>
          </a:ln>
        </p:spPr>
      </p:cxnSp>
      <p:sp>
        <p:nvSpPr>
          <p:cNvPr id="190" name="Rectangle 52">
            <a:extLst>
              <a:ext uri="{FF2B5EF4-FFF2-40B4-BE49-F238E27FC236}">
                <a16:creationId xmlns:a16="http://schemas.microsoft.com/office/drawing/2014/main" id="{43A34980-1970-4E37-B990-6396E7F7F5CF}"/>
              </a:ext>
            </a:extLst>
          </p:cNvPr>
          <p:cNvSpPr>
            <a:spLocks noChangeArrowheads="1"/>
          </p:cNvSpPr>
          <p:nvPr/>
        </p:nvSpPr>
        <p:spPr bwMode="auto">
          <a:xfrm>
            <a:off x="6414608" y="3909284"/>
            <a:ext cx="975444" cy="329743"/>
          </a:xfrm>
          <a:prstGeom prst="rect">
            <a:avLst/>
          </a:prstGeom>
          <a:solidFill>
            <a:schemeClr val="accent5"/>
          </a:solidFill>
          <a:ln w="11176">
            <a:noFill/>
            <a:miter lim="800000"/>
            <a:headEnd/>
            <a:tailEnd/>
          </a:ln>
        </p:spPr>
        <p:txBody>
          <a:bodyPr lIns="36000" tIns="36000" rIns="36000" bIns="36000" anchor="ctr" anchorCtr="1"/>
          <a:lstStyle/>
          <a:p>
            <a:pPr algn="ctr">
              <a:spcBef>
                <a:spcPct val="35000"/>
              </a:spcBef>
              <a:buClr>
                <a:srgbClr val="E60028"/>
              </a:buClr>
              <a:buFont typeface="Wingdings" pitchFamily="2" charset="2"/>
              <a:buNone/>
            </a:pPr>
            <a:r>
              <a:rPr lang="en-GB" sz="1000" dirty="0">
                <a:solidFill>
                  <a:schemeClr val="bg1"/>
                </a:solidFill>
                <a:cs typeface="Arial" pitchFamily="34" charset="0"/>
              </a:rPr>
              <a:t>Data K</a:t>
            </a:r>
          </a:p>
        </p:txBody>
      </p:sp>
      <p:sp>
        <p:nvSpPr>
          <p:cNvPr id="191" name="Rectangle 58">
            <a:extLst>
              <a:ext uri="{FF2B5EF4-FFF2-40B4-BE49-F238E27FC236}">
                <a16:creationId xmlns:a16="http://schemas.microsoft.com/office/drawing/2014/main" id="{D63286DD-2E2C-489F-9E80-C364CE9F1C66}"/>
              </a:ext>
            </a:extLst>
          </p:cNvPr>
          <p:cNvSpPr>
            <a:spLocks noChangeArrowheads="1"/>
          </p:cNvSpPr>
          <p:nvPr/>
        </p:nvSpPr>
        <p:spPr bwMode="auto">
          <a:xfrm>
            <a:off x="3551238" y="3909284"/>
            <a:ext cx="975444" cy="329743"/>
          </a:xfrm>
          <a:prstGeom prst="rect">
            <a:avLst/>
          </a:prstGeom>
          <a:solidFill>
            <a:schemeClr val="accent5"/>
          </a:solidFill>
          <a:ln w="11176">
            <a:noFill/>
            <a:miter lim="800000"/>
            <a:headEnd/>
            <a:tailEnd/>
          </a:ln>
        </p:spPr>
        <p:txBody>
          <a:bodyPr lIns="36000" tIns="36000" rIns="36000" bIns="36000" anchor="ctr" anchorCtr="1"/>
          <a:lstStyle/>
          <a:p>
            <a:pPr algn="ctr">
              <a:spcBef>
                <a:spcPct val="35000"/>
              </a:spcBef>
              <a:buClr>
                <a:srgbClr val="E60028"/>
              </a:buClr>
              <a:buFont typeface="Wingdings" pitchFamily="2" charset="2"/>
              <a:buNone/>
            </a:pPr>
            <a:r>
              <a:rPr lang="en-GB" sz="1000" dirty="0">
                <a:solidFill>
                  <a:schemeClr val="bg1"/>
                </a:solidFill>
                <a:cs typeface="Arial" pitchFamily="34" charset="0"/>
              </a:rPr>
              <a:t>Data I</a:t>
            </a:r>
          </a:p>
        </p:txBody>
      </p:sp>
      <p:sp>
        <p:nvSpPr>
          <p:cNvPr id="192" name="Rectangle 59">
            <a:extLst>
              <a:ext uri="{FF2B5EF4-FFF2-40B4-BE49-F238E27FC236}">
                <a16:creationId xmlns:a16="http://schemas.microsoft.com/office/drawing/2014/main" id="{3B49CECF-3C06-4904-A1AE-9D230A2696EE}"/>
              </a:ext>
            </a:extLst>
          </p:cNvPr>
          <p:cNvSpPr>
            <a:spLocks noChangeArrowheads="1"/>
          </p:cNvSpPr>
          <p:nvPr/>
        </p:nvSpPr>
        <p:spPr bwMode="auto">
          <a:xfrm>
            <a:off x="4982923" y="3909284"/>
            <a:ext cx="975444" cy="329743"/>
          </a:xfrm>
          <a:prstGeom prst="rect">
            <a:avLst/>
          </a:prstGeom>
          <a:solidFill>
            <a:schemeClr val="accent5"/>
          </a:solidFill>
          <a:ln w="11176">
            <a:noFill/>
            <a:miter lim="800000"/>
            <a:headEnd/>
            <a:tailEnd/>
          </a:ln>
        </p:spPr>
        <p:txBody>
          <a:bodyPr lIns="36000" tIns="36000" rIns="36000" bIns="36000" anchor="ctr" anchorCtr="1"/>
          <a:lstStyle/>
          <a:p>
            <a:pPr algn="ctr">
              <a:spcBef>
                <a:spcPct val="35000"/>
              </a:spcBef>
              <a:buClr>
                <a:srgbClr val="E60028"/>
              </a:buClr>
              <a:buFont typeface="Wingdings" pitchFamily="2" charset="2"/>
              <a:buNone/>
            </a:pPr>
            <a:r>
              <a:rPr lang="en-GB" sz="1000" dirty="0">
                <a:solidFill>
                  <a:schemeClr val="bg1"/>
                </a:solidFill>
                <a:cs typeface="Arial" pitchFamily="34" charset="0"/>
              </a:rPr>
              <a:t>Data J</a:t>
            </a:r>
          </a:p>
        </p:txBody>
      </p:sp>
      <p:sp>
        <p:nvSpPr>
          <p:cNvPr id="193" name="Rectangle 60">
            <a:extLst>
              <a:ext uri="{FF2B5EF4-FFF2-40B4-BE49-F238E27FC236}">
                <a16:creationId xmlns:a16="http://schemas.microsoft.com/office/drawing/2014/main" id="{F0A901E2-06E0-4D0E-AF2F-B64D087B95CF}"/>
              </a:ext>
            </a:extLst>
          </p:cNvPr>
          <p:cNvSpPr>
            <a:spLocks noChangeArrowheads="1"/>
          </p:cNvSpPr>
          <p:nvPr/>
        </p:nvSpPr>
        <p:spPr bwMode="auto">
          <a:xfrm>
            <a:off x="7846294" y="3909284"/>
            <a:ext cx="975444" cy="329743"/>
          </a:xfrm>
          <a:prstGeom prst="rect">
            <a:avLst/>
          </a:prstGeom>
          <a:solidFill>
            <a:schemeClr val="accent5"/>
          </a:solidFill>
          <a:ln w="11176">
            <a:noFill/>
            <a:miter lim="800000"/>
            <a:headEnd/>
            <a:tailEnd/>
          </a:ln>
        </p:spPr>
        <p:txBody>
          <a:bodyPr lIns="36000" tIns="36000" rIns="36000" bIns="36000" anchor="ctr" anchorCtr="1"/>
          <a:lstStyle/>
          <a:p>
            <a:pPr algn="ctr">
              <a:spcBef>
                <a:spcPct val="35000"/>
              </a:spcBef>
              <a:buClr>
                <a:srgbClr val="E60028"/>
              </a:buClr>
              <a:buFont typeface="Wingdings" pitchFamily="2" charset="2"/>
              <a:buNone/>
            </a:pPr>
            <a:r>
              <a:rPr lang="en-GB" sz="1000" dirty="0">
                <a:solidFill>
                  <a:schemeClr val="bg1"/>
                </a:solidFill>
                <a:cs typeface="Arial" pitchFamily="34" charset="0"/>
              </a:rPr>
              <a:t>Data L</a:t>
            </a:r>
          </a:p>
        </p:txBody>
      </p:sp>
      <p:cxnSp>
        <p:nvCxnSpPr>
          <p:cNvPr id="194" name="AutoShape 61">
            <a:extLst>
              <a:ext uri="{FF2B5EF4-FFF2-40B4-BE49-F238E27FC236}">
                <a16:creationId xmlns:a16="http://schemas.microsoft.com/office/drawing/2014/main" id="{C1343462-C0CD-4C5F-8E37-3610FF4B5AE7}"/>
              </a:ext>
            </a:extLst>
          </p:cNvPr>
          <p:cNvCxnSpPr>
            <a:cxnSpLocks noChangeShapeType="1"/>
            <a:stCxn id="187" idx="2"/>
            <a:endCxn id="192" idx="0"/>
          </p:cNvCxnSpPr>
          <p:nvPr/>
        </p:nvCxnSpPr>
        <p:spPr bwMode="auto">
          <a:xfrm rot="5400000">
            <a:off x="5556789" y="3257585"/>
            <a:ext cx="565556" cy="737843"/>
          </a:xfrm>
          <a:prstGeom prst="bentConnector3">
            <a:avLst>
              <a:gd name="adj1" fmla="val 50000"/>
            </a:avLst>
          </a:prstGeom>
          <a:noFill/>
          <a:ln w="6350">
            <a:solidFill>
              <a:schemeClr val="tx1">
                <a:lumMod val="50000"/>
                <a:lumOff val="50000"/>
              </a:schemeClr>
            </a:solidFill>
            <a:miter lim="800000"/>
            <a:headEnd/>
            <a:tailEnd type="triangle" w="med" len="med"/>
          </a:ln>
        </p:spPr>
      </p:cxnSp>
      <p:cxnSp>
        <p:nvCxnSpPr>
          <p:cNvPr id="195" name="AutoShape 62">
            <a:extLst>
              <a:ext uri="{FF2B5EF4-FFF2-40B4-BE49-F238E27FC236}">
                <a16:creationId xmlns:a16="http://schemas.microsoft.com/office/drawing/2014/main" id="{4070C7A1-4FD3-4DA4-AEE8-AF4B3E939E2D}"/>
              </a:ext>
            </a:extLst>
          </p:cNvPr>
          <p:cNvCxnSpPr>
            <a:cxnSpLocks noChangeShapeType="1"/>
            <a:stCxn id="187" idx="2"/>
            <a:endCxn id="190" idx="0"/>
          </p:cNvCxnSpPr>
          <p:nvPr/>
        </p:nvCxnSpPr>
        <p:spPr bwMode="auto">
          <a:xfrm rot="16200000" flipH="1">
            <a:off x="6272631" y="3279585"/>
            <a:ext cx="565556" cy="693842"/>
          </a:xfrm>
          <a:prstGeom prst="bentConnector3">
            <a:avLst>
              <a:gd name="adj1" fmla="val 50000"/>
            </a:avLst>
          </a:prstGeom>
          <a:noFill/>
          <a:ln w="6350">
            <a:solidFill>
              <a:schemeClr val="tx1">
                <a:lumMod val="50000"/>
                <a:lumOff val="50000"/>
              </a:schemeClr>
            </a:solidFill>
            <a:miter lim="800000"/>
            <a:headEnd/>
            <a:tailEnd type="triangle" w="med" len="med"/>
          </a:ln>
        </p:spPr>
      </p:cxnSp>
      <p:cxnSp>
        <p:nvCxnSpPr>
          <p:cNvPr id="196" name="AutoShape 63">
            <a:extLst>
              <a:ext uri="{FF2B5EF4-FFF2-40B4-BE49-F238E27FC236}">
                <a16:creationId xmlns:a16="http://schemas.microsoft.com/office/drawing/2014/main" id="{8E39C302-F4BD-4329-A176-32E191F23A14}"/>
              </a:ext>
            </a:extLst>
          </p:cNvPr>
          <p:cNvCxnSpPr>
            <a:cxnSpLocks noChangeShapeType="1"/>
            <a:stCxn id="187" idx="2"/>
            <a:endCxn id="193" idx="0"/>
          </p:cNvCxnSpPr>
          <p:nvPr/>
        </p:nvCxnSpPr>
        <p:spPr bwMode="auto">
          <a:xfrm rot="16200000" flipH="1">
            <a:off x="6988474" y="2563742"/>
            <a:ext cx="565556" cy="2125528"/>
          </a:xfrm>
          <a:prstGeom prst="bentConnector3">
            <a:avLst>
              <a:gd name="adj1" fmla="val 50000"/>
            </a:avLst>
          </a:prstGeom>
          <a:noFill/>
          <a:ln w="6350">
            <a:solidFill>
              <a:schemeClr val="tx1">
                <a:lumMod val="50000"/>
                <a:lumOff val="50000"/>
              </a:schemeClr>
            </a:solidFill>
            <a:miter lim="800000"/>
            <a:headEnd/>
            <a:tailEnd type="triangle" w="med" len="med"/>
          </a:ln>
        </p:spPr>
      </p:cxnSp>
      <p:cxnSp>
        <p:nvCxnSpPr>
          <p:cNvPr id="197" name="AutoShape 64">
            <a:extLst>
              <a:ext uri="{FF2B5EF4-FFF2-40B4-BE49-F238E27FC236}">
                <a16:creationId xmlns:a16="http://schemas.microsoft.com/office/drawing/2014/main" id="{A5231BC4-EF29-402C-88CF-463F50FF0401}"/>
              </a:ext>
            </a:extLst>
          </p:cNvPr>
          <p:cNvCxnSpPr>
            <a:cxnSpLocks noChangeShapeType="1"/>
            <a:stCxn id="187" idx="2"/>
            <a:endCxn id="191" idx="0"/>
          </p:cNvCxnSpPr>
          <p:nvPr/>
        </p:nvCxnSpPr>
        <p:spPr bwMode="auto">
          <a:xfrm rot="5400000">
            <a:off x="4840946" y="2541742"/>
            <a:ext cx="565556" cy="2169528"/>
          </a:xfrm>
          <a:prstGeom prst="bentConnector3">
            <a:avLst>
              <a:gd name="adj1" fmla="val 50000"/>
            </a:avLst>
          </a:prstGeom>
          <a:noFill/>
          <a:ln w="6350">
            <a:solidFill>
              <a:schemeClr val="tx1">
                <a:lumMod val="50000"/>
                <a:lumOff val="50000"/>
              </a:schemeClr>
            </a:solidFill>
            <a:miter lim="800000"/>
            <a:headEnd/>
            <a:tailEnd type="triangle" w="med" len="med"/>
          </a:ln>
        </p:spPr>
      </p:cxnSp>
      <p:sp>
        <p:nvSpPr>
          <p:cNvPr id="198" name="Rectangle 19">
            <a:extLst>
              <a:ext uri="{FF2B5EF4-FFF2-40B4-BE49-F238E27FC236}">
                <a16:creationId xmlns:a16="http://schemas.microsoft.com/office/drawing/2014/main" id="{B1566B43-04EE-4475-8479-4AA697244514}"/>
              </a:ext>
            </a:extLst>
          </p:cNvPr>
          <p:cNvSpPr>
            <a:spLocks noChangeArrowheads="1"/>
          </p:cNvSpPr>
          <p:nvPr/>
        </p:nvSpPr>
        <p:spPr bwMode="auto">
          <a:xfrm>
            <a:off x="5532891" y="1503493"/>
            <a:ext cx="296894" cy="138499"/>
          </a:xfrm>
          <a:prstGeom prst="rect">
            <a:avLst/>
          </a:prstGeom>
          <a:noFill/>
          <a:ln w="9525">
            <a:noFill/>
            <a:miter lim="800000"/>
            <a:headEnd/>
            <a:tailEnd/>
          </a:ln>
        </p:spPr>
        <p:txBody>
          <a:bodyPr wrap="square" lIns="72000" tIns="0" rIns="0" bIns="0">
            <a:spAutoFit/>
          </a:bodyPr>
          <a:lstStyle/>
          <a:p>
            <a:pPr algn="ctr" eaLnBrk="0" hangingPunct="0">
              <a:buClr>
                <a:srgbClr val="3399FF"/>
              </a:buClr>
              <a:buSzPct val="85000"/>
              <a:buFont typeface="Wingdings" pitchFamily="2" charset="2"/>
              <a:buNone/>
            </a:pPr>
            <a:r>
              <a:rPr lang="en-GB" sz="900" i="1" dirty="0">
                <a:cs typeface="Arial" pitchFamily="34" charset="0"/>
              </a:rPr>
              <a:t>xx%</a:t>
            </a:r>
          </a:p>
        </p:txBody>
      </p:sp>
      <p:sp>
        <p:nvSpPr>
          <p:cNvPr id="199" name="Rectangle 19">
            <a:extLst>
              <a:ext uri="{FF2B5EF4-FFF2-40B4-BE49-F238E27FC236}">
                <a16:creationId xmlns:a16="http://schemas.microsoft.com/office/drawing/2014/main" id="{A208BB0C-007B-4BBA-BB14-76A1FF5F361F}"/>
              </a:ext>
            </a:extLst>
          </p:cNvPr>
          <p:cNvSpPr>
            <a:spLocks noChangeArrowheads="1"/>
          </p:cNvSpPr>
          <p:nvPr/>
        </p:nvSpPr>
        <p:spPr bwMode="auto">
          <a:xfrm>
            <a:off x="6839304" y="1503493"/>
            <a:ext cx="296894" cy="138499"/>
          </a:xfrm>
          <a:prstGeom prst="rect">
            <a:avLst/>
          </a:prstGeom>
          <a:noFill/>
          <a:ln w="9525">
            <a:noFill/>
            <a:miter lim="800000"/>
            <a:headEnd/>
            <a:tailEnd/>
          </a:ln>
        </p:spPr>
        <p:txBody>
          <a:bodyPr wrap="square" lIns="72000" tIns="0" rIns="0" bIns="0">
            <a:spAutoFit/>
          </a:bodyPr>
          <a:lstStyle/>
          <a:p>
            <a:pPr algn="ctr" eaLnBrk="0" hangingPunct="0">
              <a:buClr>
                <a:srgbClr val="3399FF"/>
              </a:buClr>
              <a:buSzPct val="85000"/>
              <a:buFont typeface="Wingdings" pitchFamily="2" charset="2"/>
              <a:buNone/>
            </a:pPr>
            <a:r>
              <a:rPr lang="en-GB" sz="900" i="1" dirty="0">
                <a:cs typeface="Arial" pitchFamily="34" charset="0"/>
              </a:rPr>
              <a:t>xx%</a:t>
            </a:r>
          </a:p>
        </p:txBody>
      </p:sp>
      <p:sp>
        <p:nvSpPr>
          <p:cNvPr id="200" name="Rectangle 19">
            <a:extLst>
              <a:ext uri="{FF2B5EF4-FFF2-40B4-BE49-F238E27FC236}">
                <a16:creationId xmlns:a16="http://schemas.microsoft.com/office/drawing/2014/main" id="{6C9AB992-14C8-4865-BEE8-B1EA8CA1BB80}"/>
              </a:ext>
            </a:extLst>
          </p:cNvPr>
          <p:cNvSpPr>
            <a:spLocks noChangeArrowheads="1"/>
          </p:cNvSpPr>
          <p:nvPr/>
        </p:nvSpPr>
        <p:spPr bwMode="auto">
          <a:xfrm>
            <a:off x="8145718" y="1503493"/>
            <a:ext cx="296894" cy="138499"/>
          </a:xfrm>
          <a:prstGeom prst="rect">
            <a:avLst/>
          </a:prstGeom>
          <a:noFill/>
          <a:ln w="9525">
            <a:noFill/>
            <a:miter lim="800000"/>
            <a:headEnd/>
            <a:tailEnd/>
          </a:ln>
        </p:spPr>
        <p:txBody>
          <a:bodyPr wrap="square" lIns="72000" tIns="0" rIns="0" bIns="0">
            <a:spAutoFit/>
          </a:bodyPr>
          <a:lstStyle/>
          <a:p>
            <a:pPr algn="ctr" eaLnBrk="0" hangingPunct="0">
              <a:buClr>
                <a:srgbClr val="3399FF"/>
              </a:buClr>
              <a:buSzPct val="85000"/>
              <a:buFont typeface="Wingdings" pitchFamily="2" charset="2"/>
              <a:buNone/>
            </a:pPr>
            <a:r>
              <a:rPr lang="en-GB" sz="900" i="1" dirty="0">
                <a:cs typeface="Arial" pitchFamily="34" charset="0"/>
              </a:rPr>
              <a:t>xx%</a:t>
            </a:r>
          </a:p>
        </p:txBody>
      </p:sp>
      <p:sp>
        <p:nvSpPr>
          <p:cNvPr id="201" name="Rectangle 19">
            <a:extLst>
              <a:ext uri="{FF2B5EF4-FFF2-40B4-BE49-F238E27FC236}">
                <a16:creationId xmlns:a16="http://schemas.microsoft.com/office/drawing/2014/main" id="{FE2184F6-EFAA-48B5-BCDC-24146D3574E1}"/>
              </a:ext>
            </a:extLst>
          </p:cNvPr>
          <p:cNvSpPr>
            <a:spLocks noChangeArrowheads="1"/>
          </p:cNvSpPr>
          <p:nvPr/>
        </p:nvSpPr>
        <p:spPr bwMode="auto">
          <a:xfrm>
            <a:off x="4232325" y="2599010"/>
            <a:ext cx="296894" cy="138499"/>
          </a:xfrm>
          <a:prstGeom prst="rect">
            <a:avLst/>
          </a:prstGeom>
          <a:noFill/>
          <a:ln w="9525">
            <a:noFill/>
            <a:miter lim="800000"/>
            <a:headEnd/>
            <a:tailEnd/>
          </a:ln>
        </p:spPr>
        <p:txBody>
          <a:bodyPr wrap="square" lIns="72000" tIns="0" rIns="0" bIns="0">
            <a:spAutoFit/>
          </a:bodyPr>
          <a:lstStyle/>
          <a:p>
            <a:pPr algn="ctr" eaLnBrk="0" hangingPunct="0">
              <a:buClr>
                <a:srgbClr val="3399FF"/>
              </a:buClr>
              <a:buSzPct val="85000"/>
              <a:buFont typeface="Wingdings" pitchFamily="2" charset="2"/>
              <a:buNone/>
            </a:pPr>
            <a:r>
              <a:rPr lang="en-GB" sz="900" i="1" dirty="0">
                <a:cs typeface="Arial" pitchFamily="34" charset="0"/>
              </a:rPr>
              <a:t>xx%</a:t>
            </a:r>
          </a:p>
        </p:txBody>
      </p:sp>
      <p:sp>
        <p:nvSpPr>
          <p:cNvPr id="202" name="Rectangle 19">
            <a:extLst>
              <a:ext uri="{FF2B5EF4-FFF2-40B4-BE49-F238E27FC236}">
                <a16:creationId xmlns:a16="http://schemas.microsoft.com/office/drawing/2014/main" id="{1F97D553-21AC-4A22-9389-44A025884DB9}"/>
              </a:ext>
            </a:extLst>
          </p:cNvPr>
          <p:cNvSpPr>
            <a:spLocks noChangeArrowheads="1"/>
          </p:cNvSpPr>
          <p:nvPr/>
        </p:nvSpPr>
        <p:spPr bwMode="auto">
          <a:xfrm>
            <a:off x="8145718" y="2599010"/>
            <a:ext cx="296894" cy="138499"/>
          </a:xfrm>
          <a:prstGeom prst="rect">
            <a:avLst/>
          </a:prstGeom>
          <a:noFill/>
          <a:ln w="9525">
            <a:noFill/>
            <a:miter lim="800000"/>
            <a:headEnd/>
            <a:tailEnd/>
          </a:ln>
        </p:spPr>
        <p:txBody>
          <a:bodyPr wrap="square" lIns="72000" tIns="0" rIns="0" bIns="0">
            <a:spAutoFit/>
          </a:bodyPr>
          <a:lstStyle/>
          <a:p>
            <a:pPr algn="ctr" eaLnBrk="0" hangingPunct="0">
              <a:buClr>
                <a:srgbClr val="3399FF"/>
              </a:buClr>
              <a:buSzPct val="85000"/>
              <a:buFont typeface="Wingdings" pitchFamily="2" charset="2"/>
              <a:buNone/>
            </a:pPr>
            <a:r>
              <a:rPr lang="en-GB" sz="900" i="1" dirty="0">
                <a:cs typeface="Arial" pitchFamily="34" charset="0"/>
              </a:rPr>
              <a:t>xx%</a:t>
            </a:r>
          </a:p>
        </p:txBody>
      </p:sp>
      <p:sp>
        <p:nvSpPr>
          <p:cNvPr id="203" name="Rectangle 19">
            <a:extLst>
              <a:ext uri="{FF2B5EF4-FFF2-40B4-BE49-F238E27FC236}">
                <a16:creationId xmlns:a16="http://schemas.microsoft.com/office/drawing/2014/main" id="{B11DB908-E269-4BC0-B0DF-01B8F23BA23B}"/>
              </a:ext>
            </a:extLst>
          </p:cNvPr>
          <p:cNvSpPr>
            <a:spLocks noChangeArrowheads="1"/>
          </p:cNvSpPr>
          <p:nvPr/>
        </p:nvSpPr>
        <p:spPr bwMode="auto">
          <a:xfrm>
            <a:off x="4102982" y="3749964"/>
            <a:ext cx="296894" cy="138499"/>
          </a:xfrm>
          <a:prstGeom prst="rect">
            <a:avLst/>
          </a:prstGeom>
          <a:noFill/>
          <a:ln w="9525">
            <a:noFill/>
            <a:miter lim="800000"/>
            <a:headEnd/>
            <a:tailEnd/>
          </a:ln>
        </p:spPr>
        <p:txBody>
          <a:bodyPr wrap="square" lIns="72000" tIns="0" rIns="0" bIns="0">
            <a:spAutoFit/>
          </a:bodyPr>
          <a:lstStyle/>
          <a:p>
            <a:pPr eaLnBrk="0" hangingPunct="0">
              <a:buClr>
                <a:srgbClr val="3399FF"/>
              </a:buClr>
              <a:buSzPct val="85000"/>
              <a:buFont typeface="Wingdings" pitchFamily="2" charset="2"/>
              <a:buNone/>
            </a:pPr>
            <a:r>
              <a:rPr lang="en-GB" sz="900" i="1" dirty="0">
                <a:cs typeface="Arial" pitchFamily="34" charset="0"/>
              </a:rPr>
              <a:t>xx%</a:t>
            </a:r>
          </a:p>
        </p:txBody>
      </p:sp>
      <p:sp>
        <p:nvSpPr>
          <p:cNvPr id="204" name="Rectangle 19">
            <a:extLst>
              <a:ext uri="{FF2B5EF4-FFF2-40B4-BE49-F238E27FC236}">
                <a16:creationId xmlns:a16="http://schemas.microsoft.com/office/drawing/2014/main" id="{DF65DE6E-39BD-44BE-94E6-5CDDC5E8DC7C}"/>
              </a:ext>
            </a:extLst>
          </p:cNvPr>
          <p:cNvSpPr>
            <a:spLocks noChangeArrowheads="1"/>
          </p:cNvSpPr>
          <p:nvPr/>
        </p:nvSpPr>
        <p:spPr bwMode="auto">
          <a:xfrm>
            <a:off x="5520436" y="3749964"/>
            <a:ext cx="296894" cy="138499"/>
          </a:xfrm>
          <a:prstGeom prst="rect">
            <a:avLst/>
          </a:prstGeom>
          <a:noFill/>
          <a:ln w="9525">
            <a:noFill/>
            <a:miter lim="800000"/>
            <a:headEnd/>
            <a:tailEnd/>
          </a:ln>
        </p:spPr>
        <p:txBody>
          <a:bodyPr wrap="square" lIns="72000" tIns="0" rIns="0" bIns="0">
            <a:spAutoFit/>
          </a:bodyPr>
          <a:lstStyle/>
          <a:p>
            <a:pPr eaLnBrk="0" hangingPunct="0">
              <a:buClr>
                <a:srgbClr val="3399FF"/>
              </a:buClr>
              <a:buSzPct val="85000"/>
              <a:buFont typeface="Wingdings" pitchFamily="2" charset="2"/>
              <a:buNone/>
            </a:pPr>
            <a:r>
              <a:rPr lang="en-GB" sz="900" i="1" dirty="0">
                <a:cs typeface="Arial" pitchFamily="34" charset="0"/>
              </a:rPr>
              <a:t>xx%</a:t>
            </a:r>
          </a:p>
        </p:txBody>
      </p:sp>
      <p:sp>
        <p:nvSpPr>
          <p:cNvPr id="205" name="Rectangle 19">
            <a:extLst>
              <a:ext uri="{FF2B5EF4-FFF2-40B4-BE49-F238E27FC236}">
                <a16:creationId xmlns:a16="http://schemas.microsoft.com/office/drawing/2014/main" id="{BAC20B8F-5232-4B02-A203-D21BE97A48B7}"/>
              </a:ext>
            </a:extLst>
          </p:cNvPr>
          <p:cNvSpPr>
            <a:spLocks noChangeArrowheads="1"/>
          </p:cNvSpPr>
          <p:nvPr/>
        </p:nvSpPr>
        <p:spPr bwMode="auto">
          <a:xfrm>
            <a:off x="6936864" y="3749964"/>
            <a:ext cx="296894" cy="138499"/>
          </a:xfrm>
          <a:prstGeom prst="rect">
            <a:avLst/>
          </a:prstGeom>
          <a:noFill/>
          <a:ln w="9525">
            <a:noFill/>
            <a:miter lim="800000"/>
            <a:headEnd/>
            <a:tailEnd/>
          </a:ln>
        </p:spPr>
        <p:txBody>
          <a:bodyPr wrap="square" lIns="72000" tIns="0" rIns="0" bIns="0">
            <a:spAutoFit/>
          </a:bodyPr>
          <a:lstStyle/>
          <a:p>
            <a:pPr eaLnBrk="0" hangingPunct="0">
              <a:buClr>
                <a:srgbClr val="3399FF"/>
              </a:buClr>
              <a:buSzPct val="85000"/>
              <a:buFont typeface="Wingdings" pitchFamily="2" charset="2"/>
              <a:buNone/>
            </a:pPr>
            <a:r>
              <a:rPr lang="en-GB" sz="900" i="1" dirty="0">
                <a:cs typeface="Arial" pitchFamily="34" charset="0"/>
              </a:rPr>
              <a:t>xx%</a:t>
            </a:r>
          </a:p>
        </p:txBody>
      </p:sp>
      <p:sp>
        <p:nvSpPr>
          <p:cNvPr id="206" name="Rectangle 19">
            <a:extLst>
              <a:ext uri="{FF2B5EF4-FFF2-40B4-BE49-F238E27FC236}">
                <a16:creationId xmlns:a16="http://schemas.microsoft.com/office/drawing/2014/main" id="{B4C4CCFA-D412-45D8-AFA5-08BCDDE1FA72}"/>
              </a:ext>
            </a:extLst>
          </p:cNvPr>
          <p:cNvSpPr>
            <a:spLocks noChangeArrowheads="1"/>
          </p:cNvSpPr>
          <p:nvPr/>
        </p:nvSpPr>
        <p:spPr bwMode="auto">
          <a:xfrm>
            <a:off x="8353292" y="3749964"/>
            <a:ext cx="296894" cy="138499"/>
          </a:xfrm>
          <a:prstGeom prst="rect">
            <a:avLst/>
          </a:prstGeom>
          <a:noFill/>
          <a:ln w="9525">
            <a:noFill/>
            <a:miter lim="800000"/>
            <a:headEnd/>
            <a:tailEnd/>
          </a:ln>
        </p:spPr>
        <p:txBody>
          <a:bodyPr wrap="square" lIns="72000" tIns="0" rIns="0" bIns="0">
            <a:spAutoFit/>
          </a:bodyPr>
          <a:lstStyle/>
          <a:p>
            <a:pPr eaLnBrk="0" hangingPunct="0">
              <a:buClr>
                <a:srgbClr val="3399FF"/>
              </a:buClr>
              <a:buSzPct val="85000"/>
              <a:buFont typeface="Wingdings" pitchFamily="2" charset="2"/>
              <a:buNone/>
            </a:pPr>
            <a:r>
              <a:rPr lang="en-GB" sz="900" i="1" dirty="0">
                <a:cs typeface="Arial" pitchFamily="34" charset="0"/>
              </a:rPr>
              <a:t>xx%</a:t>
            </a:r>
          </a:p>
        </p:txBody>
      </p:sp>
      <p:sp>
        <p:nvSpPr>
          <p:cNvPr id="5" name="Text Placeholder 4">
            <a:extLst>
              <a:ext uri="{FF2B5EF4-FFF2-40B4-BE49-F238E27FC236}">
                <a16:creationId xmlns:a16="http://schemas.microsoft.com/office/drawing/2014/main" id="{DA799E67-349E-4ACB-96AB-A503E22E1C7D}"/>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117834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B3C90D-785F-4EC3-A7C9-99BA8622C7D8}"/>
              </a:ext>
            </a:extLst>
          </p:cNvPr>
          <p:cNvSpPr>
            <a:spLocks noGrp="1"/>
          </p:cNvSpPr>
          <p:nvPr>
            <p:ph type="title"/>
          </p:nvPr>
        </p:nvSpPr>
        <p:spPr>
          <a:xfrm>
            <a:off x="325436" y="333839"/>
            <a:ext cx="5578475" cy="261610"/>
          </a:xfrm>
        </p:spPr>
        <p:txBody>
          <a:bodyPr/>
          <a:lstStyle/>
          <a:p>
            <a:r>
              <a:rPr lang="fr-FR" dirty="0"/>
              <a:t>Lorem </a:t>
            </a:r>
            <a:r>
              <a:rPr lang="fr-FR" dirty="0" err="1"/>
              <a:t>ipsum</a:t>
            </a:r>
            <a:r>
              <a:rPr lang="fr-FR" dirty="0"/>
              <a:t> </a:t>
            </a:r>
            <a:r>
              <a:rPr lang="fr-FR" dirty="0" err="1"/>
              <a:t>dolor</a:t>
            </a:r>
            <a:r>
              <a:rPr lang="fr-FR" dirty="0"/>
              <a:t> </a:t>
            </a:r>
            <a:r>
              <a:rPr lang="fr-FR" dirty="0" err="1"/>
              <a:t>sit</a:t>
            </a:r>
            <a:r>
              <a:rPr lang="fr-FR" dirty="0"/>
              <a:t> </a:t>
            </a:r>
            <a:r>
              <a:rPr lang="fr-FR" dirty="0" err="1"/>
              <a:t>amet</a:t>
            </a:r>
            <a:endParaRPr lang="en-US" dirty="0"/>
          </a:p>
        </p:txBody>
      </p:sp>
      <p:sp>
        <p:nvSpPr>
          <p:cNvPr id="17" name="Text Placeholder 16">
            <a:extLst>
              <a:ext uri="{FF2B5EF4-FFF2-40B4-BE49-F238E27FC236}">
                <a16:creationId xmlns:a16="http://schemas.microsoft.com/office/drawing/2014/main" id="{91BB7FC6-DC65-4CCA-A138-867BEDE32F4E}"/>
              </a:ext>
            </a:extLst>
          </p:cNvPr>
          <p:cNvSpPr>
            <a:spLocks noGrp="1"/>
          </p:cNvSpPr>
          <p:nvPr>
            <p:ph type="body" sz="quarter" idx="13"/>
          </p:nvPr>
        </p:nvSpPr>
        <p:spPr/>
        <p:txBody>
          <a:bodyPr/>
          <a:lstStyle/>
          <a:p>
            <a:endParaRPr lang="en-US"/>
          </a:p>
        </p:txBody>
      </p:sp>
      <p:sp>
        <p:nvSpPr>
          <p:cNvPr id="6" name="Rectangle 5">
            <a:extLst>
              <a:ext uri="{FF2B5EF4-FFF2-40B4-BE49-F238E27FC236}">
                <a16:creationId xmlns:a16="http://schemas.microsoft.com/office/drawing/2014/main" id="{11313718-1FBE-4626-BBD6-A800F4CC200E}"/>
              </a:ext>
            </a:extLst>
          </p:cNvPr>
          <p:cNvSpPr/>
          <p:nvPr/>
        </p:nvSpPr>
        <p:spPr>
          <a:xfrm>
            <a:off x="6245828" y="0"/>
            <a:ext cx="2898172" cy="5143500"/>
          </a:xfrm>
          <a:prstGeom prst="rect">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graphicFrame>
        <p:nvGraphicFramePr>
          <p:cNvPr id="19" name="Group 102">
            <a:extLst>
              <a:ext uri="{FF2B5EF4-FFF2-40B4-BE49-F238E27FC236}">
                <a16:creationId xmlns:a16="http://schemas.microsoft.com/office/drawing/2014/main" id="{BA0423E1-025E-48A5-A20E-551E946796C8}"/>
              </a:ext>
            </a:extLst>
          </p:cNvPr>
          <p:cNvGraphicFramePr>
            <a:graphicFrameLocks noGrp="1"/>
          </p:cNvGraphicFramePr>
          <p:nvPr>
            <p:extLst>
              <p:ext uri="{D42A27DB-BD31-4B8C-83A1-F6EECF244321}">
                <p14:modId xmlns:p14="http://schemas.microsoft.com/office/powerpoint/2010/main" val="1831787424"/>
              </p:ext>
            </p:extLst>
          </p:nvPr>
        </p:nvGraphicFramePr>
        <p:xfrm>
          <a:off x="323999" y="1150938"/>
          <a:ext cx="5579909" cy="2432850"/>
        </p:xfrm>
        <a:graphic>
          <a:graphicData uri="http://schemas.openxmlformats.org/drawingml/2006/table">
            <a:tbl>
              <a:tblPr/>
              <a:tblGrid>
                <a:gridCol w="1236425">
                  <a:extLst>
                    <a:ext uri="{9D8B030D-6E8A-4147-A177-3AD203B41FA5}">
                      <a16:colId xmlns:a16="http://schemas.microsoft.com/office/drawing/2014/main" val="20000"/>
                    </a:ext>
                  </a:extLst>
                </a:gridCol>
                <a:gridCol w="1085871">
                  <a:extLst>
                    <a:ext uri="{9D8B030D-6E8A-4147-A177-3AD203B41FA5}">
                      <a16:colId xmlns:a16="http://schemas.microsoft.com/office/drawing/2014/main" val="20001"/>
                    </a:ext>
                  </a:extLst>
                </a:gridCol>
                <a:gridCol w="1085871">
                  <a:extLst>
                    <a:ext uri="{9D8B030D-6E8A-4147-A177-3AD203B41FA5}">
                      <a16:colId xmlns:a16="http://schemas.microsoft.com/office/drawing/2014/main" val="20002"/>
                    </a:ext>
                  </a:extLst>
                </a:gridCol>
                <a:gridCol w="1085871">
                  <a:extLst>
                    <a:ext uri="{9D8B030D-6E8A-4147-A177-3AD203B41FA5}">
                      <a16:colId xmlns:a16="http://schemas.microsoft.com/office/drawing/2014/main" val="20003"/>
                    </a:ext>
                  </a:extLst>
                </a:gridCol>
                <a:gridCol w="1085871">
                  <a:extLst>
                    <a:ext uri="{9D8B030D-6E8A-4147-A177-3AD203B41FA5}">
                      <a16:colId xmlns:a16="http://schemas.microsoft.com/office/drawing/2014/main" val="20004"/>
                    </a:ext>
                  </a:extLst>
                </a:gridCol>
              </a:tblGrid>
              <a:tr h="195542">
                <a:tc>
                  <a:txBody>
                    <a:bodyPr/>
                    <a:lstStyle/>
                    <a:p>
                      <a:pPr marL="0" marR="0" lvl="0" indent="0" algn="ctr" defTabSz="958850" rtl="0" eaLnBrk="0" fontAlgn="base" latinLnBrk="0" hangingPunct="0">
                        <a:lnSpc>
                          <a:spcPct val="100000"/>
                        </a:lnSpc>
                        <a:spcBef>
                          <a:spcPts val="0"/>
                        </a:spcBef>
                        <a:spcAft>
                          <a:spcPts val="0"/>
                        </a:spcAft>
                        <a:buClr>
                          <a:srgbClr val="3399FF"/>
                        </a:buClr>
                        <a:buSzPct val="85000"/>
                        <a:buFont typeface="Wingdings" pitchFamily="2" charset="2"/>
                        <a:buNone/>
                        <a:tabLst/>
                      </a:pPr>
                      <a:endParaRPr kumimoji="0" lang="fr-FR" sz="1000" b="0" i="0" u="none" strike="noStrike" cap="none" normalizeH="0" baseline="0" noProof="0" dirty="0">
                        <a:ln>
                          <a:noFill/>
                        </a:ln>
                        <a:solidFill>
                          <a:schemeClr val="bg1"/>
                        </a:solidFill>
                        <a:effectLst/>
                        <a:latin typeface="+mn-lt"/>
                      </a:endParaRPr>
                    </a:p>
                  </a:txBody>
                  <a:tcPr marL="36000" marR="36000" marT="27000" marB="27000" anchor="ctr" horzOverflow="overflow">
                    <a:lnL cap="flat">
                      <a:noFill/>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tc>
                  <a:txBody>
                    <a:bodyPr/>
                    <a:lstStyle/>
                    <a:p>
                      <a:pPr marL="0" marR="0" lvl="0" indent="0" algn="ctr" defTabSz="979488" rtl="0" eaLnBrk="1" fontAlgn="base" latinLnBrk="0" hangingPunct="1">
                        <a:lnSpc>
                          <a:spcPct val="100000"/>
                        </a:lnSpc>
                        <a:spcBef>
                          <a:spcPts val="0"/>
                        </a:spcBef>
                        <a:spcAft>
                          <a:spcPts val="0"/>
                        </a:spcAft>
                        <a:buClr>
                          <a:srgbClr val="E60028"/>
                        </a:buClr>
                        <a:buSzPct val="95000"/>
                        <a:buFont typeface="Wingdings" pitchFamily="2" charset="2"/>
                        <a:buNone/>
                        <a:tabLst/>
                      </a:pPr>
                      <a:r>
                        <a:rPr lang="fr-FR" sz="1000" b="1" cap="all" baseline="0" noProof="0" dirty="0">
                          <a:solidFill>
                            <a:schemeClr val="tx1"/>
                          </a:solidFill>
                          <a:latin typeface="+mn-lt"/>
                          <a:cs typeface="Arial" pitchFamily="34" charset="0"/>
                        </a:rPr>
                        <a:t>2015</a:t>
                      </a:r>
                      <a:endParaRPr kumimoji="0" lang="fr-FR" sz="1000" b="1" i="0" u="none" strike="noStrike" kern="1200" cap="all" normalizeH="0" baseline="0" noProof="0" dirty="0">
                        <a:ln>
                          <a:noFill/>
                        </a:ln>
                        <a:solidFill>
                          <a:schemeClr val="tx1"/>
                        </a:solidFill>
                        <a:effectLst/>
                        <a:latin typeface="+mn-lt"/>
                        <a:ea typeface="+mn-ea"/>
                        <a:cs typeface="+mn-cs"/>
                      </a:endParaRPr>
                    </a:p>
                  </a:txBody>
                  <a:tcPr marL="36000" marR="36000" marT="27000" marB="27000" anchor="ctr" horzOverflow="overflow">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chemeClr val="tx1">
                        <a:lumMod val="10000"/>
                        <a:lumOff val="90000"/>
                      </a:schemeClr>
                    </a:solidFill>
                  </a:tcPr>
                </a:tc>
                <a:tc>
                  <a:txBody>
                    <a:bodyPr/>
                    <a:lstStyle/>
                    <a:p>
                      <a:pPr marL="0" marR="0" lvl="0" indent="0" algn="ctr" defTabSz="979488" rtl="0" eaLnBrk="1" fontAlgn="base" latinLnBrk="0" hangingPunct="1">
                        <a:lnSpc>
                          <a:spcPct val="100000"/>
                        </a:lnSpc>
                        <a:spcBef>
                          <a:spcPts val="0"/>
                        </a:spcBef>
                        <a:spcAft>
                          <a:spcPts val="0"/>
                        </a:spcAft>
                        <a:buClr>
                          <a:srgbClr val="E60028"/>
                        </a:buClr>
                        <a:buSzPct val="95000"/>
                        <a:buFont typeface="Wingdings" pitchFamily="2" charset="2"/>
                        <a:buNone/>
                        <a:tabLst/>
                      </a:pPr>
                      <a:r>
                        <a:rPr lang="fr-FR" sz="1000" b="1" cap="all" baseline="0" noProof="0" dirty="0">
                          <a:solidFill>
                            <a:schemeClr val="bg1"/>
                          </a:solidFill>
                          <a:latin typeface="+mn-lt"/>
                          <a:cs typeface="Arial" pitchFamily="34" charset="0"/>
                        </a:rPr>
                        <a:t>2016</a:t>
                      </a:r>
                      <a:endParaRPr kumimoji="0" lang="fr-FR" sz="1000" b="1" i="0" u="none" strike="noStrike" kern="1200" cap="all" normalizeH="0" baseline="0" noProof="0" dirty="0">
                        <a:ln>
                          <a:noFill/>
                        </a:ln>
                        <a:solidFill>
                          <a:schemeClr val="bg1"/>
                        </a:solidFill>
                        <a:effectLst/>
                        <a:latin typeface="+mn-lt"/>
                        <a:ea typeface="+mn-ea"/>
                        <a:cs typeface="+mn-cs"/>
                      </a:endParaRPr>
                    </a:p>
                  </a:txBody>
                  <a:tcPr marL="36000" marR="36000" marT="27000" marB="27000" anchor="ctr" horzOverflow="overflow">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79488" rtl="0" eaLnBrk="1" fontAlgn="base" latinLnBrk="0" hangingPunct="1">
                        <a:lnSpc>
                          <a:spcPct val="100000"/>
                        </a:lnSpc>
                        <a:spcBef>
                          <a:spcPts val="0"/>
                        </a:spcBef>
                        <a:spcAft>
                          <a:spcPts val="0"/>
                        </a:spcAft>
                        <a:buClr>
                          <a:srgbClr val="E60028"/>
                        </a:buClr>
                        <a:buSzPct val="95000"/>
                        <a:buFont typeface="Wingdings" pitchFamily="2" charset="2"/>
                        <a:buNone/>
                        <a:tabLst/>
                      </a:pPr>
                      <a:r>
                        <a:rPr lang="fr-FR" sz="1000" b="1" cap="all" baseline="0" noProof="0" dirty="0">
                          <a:solidFill>
                            <a:schemeClr val="tx1"/>
                          </a:solidFill>
                          <a:latin typeface="+mn-lt"/>
                          <a:cs typeface="Arial" pitchFamily="34" charset="0"/>
                        </a:rPr>
                        <a:t>2017</a:t>
                      </a:r>
                      <a:endParaRPr kumimoji="0" lang="fr-FR" sz="1000" b="1" i="0" u="none" strike="noStrike" kern="1200" cap="all" normalizeH="0" baseline="0" noProof="0" dirty="0">
                        <a:ln>
                          <a:noFill/>
                        </a:ln>
                        <a:solidFill>
                          <a:schemeClr val="tx1"/>
                        </a:solidFill>
                        <a:effectLst/>
                        <a:latin typeface="+mn-lt"/>
                        <a:ea typeface="+mn-ea"/>
                        <a:cs typeface="+mn-cs"/>
                      </a:endParaRPr>
                    </a:p>
                  </a:txBody>
                  <a:tcPr marL="36000" marR="36000" marT="27000" marB="27000" anchor="ctr" horzOverflow="overflow">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chemeClr val="tx1">
                        <a:lumMod val="10000"/>
                        <a:lumOff val="90000"/>
                      </a:schemeClr>
                    </a:solidFill>
                  </a:tcPr>
                </a:tc>
                <a:tc>
                  <a:txBody>
                    <a:bodyPr/>
                    <a:lstStyle/>
                    <a:p>
                      <a:pPr marL="0" marR="0" lvl="0" indent="0" algn="ctr" defTabSz="979488" rtl="0" eaLnBrk="1" fontAlgn="base" latinLnBrk="0" hangingPunct="1">
                        <a:lnSpc>
                          <a:spcPct val="100000"/>
                        </a:lnSpc>
                        <a:spcBef>
                          <a:spcPts val="0"/>
                        </a:spcBef>
                        <a:spcAft>
                          <a:spcPts val="0"/>
                        </a:spcAft>
                        <a:buClr>
                          <a:srgbClr val="E60028"/>
                        </a:buClr>
                        <a:buSzPct val="95000"/>
                        <a:buFont typeface="Wingdings" pitchFamily="2" charset="2"/>
                        <a:buNone/>
                        <a:tabLst/>
                      </a:pPr>
                      <a:r>
                        <a:rPr lang="fr-FR" sz="1000" b="1" cap="all" baseline="0" noProof="0" dirty="0">
                          <a:solidFill>
                            <a:schemeClr val="bg1"/>
                          </a:solidFill>
                          <a:latin typeface="+mn-lt"/>
                          <a:cs typeface="Arial" pitchFamily="34" charset="0"/>
                        </a:rPr>
                        <a:t>2018</a:t>
                      </a:r>
                      <a:endParaRPr kumimoji="0" lang="fr-FR" sz="1000" b="1" i="0" u="none" strike="noStrike" kern="1200" cap="all" normalizeH="0" baseline="0" noProof="0" dirty="0">
                        <a:ln>
                          <a:noFill/>
                        </a:ln>
                        <a:solidFill>
                          <a:schemeClr val="bg1"/>
                        </a:solidFill>
                        <a:effectLst/>
                        <a:latin typeface="+mn-lt"/>
                        <a:ea typeface="+mn-ea"/>
                        <a:cs typeface="+mn-cs"/>
                      </a:endParaRPr>
                    </a:p>
                  </a:txBody>
                  <a:tcPr marL="36000" marR="36000" marT="27000" marB="27000" anchor="ctr" horzOverflow="overflow">
                    <a:lnL w="38100" cap="flat" cmpd="sng" algn="ctr">
                      <a:noFill/>
                      <a:prstDash val="solid"/>
                      <a:round/>
                      <a:headEnd type="none" w="med" len="med"/>
                      <a:tailEnd type="none" w="med" len="med"/>
                    </a:lnL>
                    <a:lnR cap="flat">
                      <a:noFill/>
                    </a:lnR>
                    <a:lnT w="3810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222645">
                <a:tc>
                  <a:txBody>
                    <a:bodyPr/>
                    <a:lstStyle/>
                    <a:p>
                      <a:pPr marL="0" marR="0" lvl="0" indent="0" algn="l" defTabSz="958850" rtl="0" eaLnBrk="0" fontAlgn="base" latinLnBrk="0" hangingPunct="0">
                        <a:lnSpc>
                          <a:spcPct val="100000"/>
                        </a:lnSpc>
                        <a:spcBef>
                          <a:spcPts val="0"/>
                        </a:spcBef>
                        <a:spcAft>
                          <a:spcPts val="0"/>
                        </a:spcAft>
                        <a:buClr>
                          <a:srgbClr val="3399FF"/>
                        </a:buClr>
                        <a:buSzPct val="85000"/>
                        <a:buFont typeface="Wingdings" pitchFamily="2" charset="2"/>
                        <a:buNone/>
                        <a:tabLst/>
                      </a:pPr>
                      <a:r>
                        <a:rPr lang="fr-FR" sz="1000" b="1" cap="none" baseline="0" noProof="0" dirty="0">
                          <a:solidFill>
                            <a:schemeClr val="tx1"/>
                          </a:solidFill>
                          <a:latin typeface="+mn-lt"/>
                          <a:cs typeface="Arial" pitchFamily="34" charset="0"/>
                        </a:rPr>
                        <a:t>Data 1</a:t>
                      </a:r>
                      <a:endParaRPr kumimoji="0" lang="fr-FR" sz="1000" b="1" i="0" u="none" strike="noStrike" cap="none" normalizeH="0" baseline="0" noProof="0" dirty="0">
                        <a:ln>
                          <a:noFill/>
                        </a:ln>
                        <a:solidFill>
                          <a:schemeClr val="tx1"/>
                        </a:solidFill>
                        <a:effectLst/>
                        <a:latin typeface="+mn-lt"/>
                      </a:endParaRPr>
                    </a:p>
                  </a:txBody>
                  <a:tcPr marL="36000" marR="36000" marT="27000" marB="27000" anchor="ctr" horzOverflow="overflow">
                    <a:lnL cap="flat">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25000"/>
                          <a:lumOff val="75000"/>
                        </a:schemeClr>
                      </a:solidFill>
                      <a:prstDash val="solid"/>
                      <a:round/>
                      <a:headEnd type="none" w="med" len="med"/>
                      <a:tailEnd type="none" w="med" len="med"/>
                    </a:lnB>
                    <a:lnTlToBr>
                      <a:noFill/>
                    </a:lnTlToBr>
                    <a:lnBlToTr>
                      <a:noFill/>
                    </a:lnBlToTr>
                    <a:noFill/>
                  </a:tcPr>
                </a:tc>
                <a:tc>
                  <a:txBody>
                    <a:bodyPr/>
                    <a:lstStyle/>
                    <a:p>
                      <a:pPr marL="180000" marR="0" lvl="0" indent="-180000" algn="ctr" defTabSz="914400" rtl="0" eaLnBrk="1" fontAlgn="auto" latinLnBrk="0" hangingPunct="1">
                        <a:lnSpc>
                          <a:spcPct val="100000"/>
                        </a:lnSpc>
                        <a:spcBef>
                          <a:spcPts val="0"/>
                        </a:spcBef>
                        <a:spcAft>
                          <a:spcPts val="0"/>
                        </a:spcAft>
                        <a:buClr>
                          <a:schemeClr val="tx2">
                            <a:lumMod val="50000"/>
                          </a:schemeClr>
                        </a:buClr>
                        <a:buSzPct val="90000"/>
                        <a:buFont typeface="Wingdings" pitchFamily="2" charset="2"/>
                        <a:buNone/>
                        <a:tabLst/>
                        <a:defRPr/>
                      </a:pPr>
                      <a:r>
                        <a:rPr kumimoji="0" lang="fr-FR" sz="1000" b="0" i="0" u="none" strike="noStrike" kern="1200" cap="none" spc="0" normalizeH="0" baseline="0" noProof="0">
                          <a:ln>
                            <a:noFill/>
                          </a:ln>
                          <a:solidFill>
                            <a:schemeClr val="tx1"/>
                          </a:solidFill>
                          <a:effectLst/>
                          <a:uLnTx/>
                          <a:uFillTx/>
                          <a:latin typeface="+mn-lt"/>
                          <a:ea typeface="+mn-ea"/>
                          <a:cs typeface="Arial" pitchFamily="34" charset="0"/>
                        </a:rPr>
                        <a:t>xxx.xx</a:t>
                      </a:r>
                      <a:endParaRPr kumimoji="0" lang="fr-FR" sz="1000" b="0" i="0" u="none" strike="noStrike" kern="1200" cap="none" spc="0" normalizeH="0" baseline="0" noProof="0" dirty="0">
                        <a:ln>
                          <a:noFill/>
                        </a:ln>
                        <a:solidFill>
                          <a:schemeClr val="tx1"/>
                        </a:solidFill>
                        <a:effectLst/>
                        <a:uLnTx/>
                        <a:uFillTx/>
                        <a:latin typeface="+mn-lt"/>
                        <a:ea typeface="+mn-ea"/>
                        <a:cs typeface="Arial" pitchFamily="34" charset="0"/>
                      </a:endParaRPr>
                    </a:p>
                  </a:txBody>
                  <a:tcPr marL="36000" marR="36000" marT="27000" marB="27000" anchor="ctr" horzOverflow="overflow">
                    <a:lnL w="6350" cap="flat" cmpd="sng" algn="ctr">
                      <a:no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solidFill>
                        <a:schemeClr val="tx1">
                          <a:lumMod val="25000"/>
                          <a:lumOff val="75000"/>
                        </a:schemeClr>
                      </a:solidFill>
                      <a:prstDash val="solid"/>
                      <a:round/>
                      <a:headEnd type="none" w="med" len="med"/>
                      <a:tailEnd type="none" w="med" len="med"/>
                    </a:lnB>
                    <a:lnTlToBr>
                      <a:noFill/>
                    </a:lnTlToBr>
                    <a:lnBlToTr>
                      <a:noFill/>
                    </a:lnBlToTr>
                    <a:noFill/>
                  </a:tcPr>
                </a:tc>
                <a:tc>
                  <a:txBody>
                    <a:bodyPr/>
                    <a:lstStyle/>
                    <a:p>
                      <a:pPr marL="180000" marR="0" lvl="0" indent="-180000" algn="ctr" defTabSz="914400" rtl="0" eaLnBrk="1" fontAlgn="auto" latinLnBrk="0" hangingPunct="1">
                        <a:lnSpc>
                          <a:spcPct val="100000"/>
                        </a:lnSpc>
                        <a:spcBef>
                          <a:spcPts val="0"/>
                        </a:spcBef>
                        <a:spcAft>
                          <a:spcPts val="0"/>
                        </a:spcAft>
                        <a:buClr>
                          <a:schemeClr val="tx2">
                            <a:lumMod val="50000"/>
                          </a:schemeClr>
                        </a:buClr>
                        <a:buSzPct val="90000"/>
                        <a:buFont typeface="Wingdings" pitchFamily="2" charset="2"/>
                        <a:buNone/>
                        <a:tabLst/>
                        <a:defRPr/>
                      </a:pPr>
                      <a:r>
                        <a:rPr kumimoji="0" lang="fr-FR" sz="1000" b="0" i="0" u="none" strike="noStrike" kern="1200" cap="none" spc="0" normalizeH="0" baseline="0" noProof="0" dirty="0" err="1">
                          <a:ln>
                            <a:noFill/>
                          </a:ln>
                          <a:solidFill>
                            <a:schemeClr val="tx1"/>
                          </a:solidFill>
                          <a:effectLst/>
                          <a:uLnTx/>
                          <a:uFillTx/>
                          <a:latin typeface="+mn-lt"/>
                          <a:ea typeface="+mn-ea"/>
                          <a:cs typeface="Arial" pitchFamily="34" charset="0"/>
                        </a:rPr>
                        <a:t>xxx.xx</a:t>
                      </a:r>
                      <a:endParaRPr kumimoji="0" lang="fr-FR" sz="1000" b="0" i="0" u="none" strike="noStrike" kern="1200" cap="none" spc="0" normalizeH="0" baseline="0" noProof="0" dirty="0">
                        <a:ln>
                          <a:noFill/>
                        </a:ln>
                        <a:solidFill>
                          <a:schemeClr val="tx1"/>
                        </a:solidFill>
                        <a:effectLst/>
                        <a:uLnTx/>
                        <a:uFillTx/>
                        <a:latin typeface="+mn-lt"/>
                        <a:ea typeface="+mn-ea"/>
                        <a:cs typeface="Arial" pitchFamily="34" charset="0"/>
                      </a:endParaRPr>
                    </a:p>
                  </a:txBody>
                  <a:tcPr marL="36000" marR="36000" marT="27000" marB="27000" anchor="ctr" horzOverflow="overflow">
                    <a:lnL w="6350" cap="flat" cmpd="sng" algn="ctr">
                      <a:no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solidFill>
                        <a:schemeClr val="tx1">
                          <a:lumMod val="25000"/>
                          <a:lumOff val="75000"/>
                        </a:schemeClr>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180000" marR="0" lvl="0" indent="-180000" algn="ctr" defTabSz="914400" rtl="0" eaLnBrk="1" fontAlgn="auto" latinLnBrk="0" hangingPunct="1">
                        <a:lnSpc>
                          <a:spcPct val="100000"/>
                        </a:lnSpc>
                        <a:spcBef>
                          <a:spcPts val="0"/>
                        </a:spcBef>
                        <a:spcAft>
                          <a:spcPts val="0"/>
                        </a:spcAft>
                        <a:buClr>
                          <a:schemeClr val="tx2">
                            <a:lumMod val="50000"/>
                          </a:schemeClr>
                        </a:buClr>
                        <a:buSzPct val="90000"/>
                        <a:buFont typeface="Wingdings" pitchFamily="2" charset="2"/>
                        <a:buNone/>
                        <a:tabLst/>
                        <a:defRPr/>
                      </a:pPr>
                      <a:r>
                        <a:rPr kumimoji="0" lang="fr-FR" sz="1000" b="0" i="0" u="none" strike="noStrike" kern="1200" cap="none" spc="0" normalizeH="0" baseline="0" noProof="0">
                          <a:ln>
                            <a:noFill/>
                          </a:ln>
                          <a:solidFill>
                            <a:schemeClr val="tx1"/>
                          </a:solidFill>
                          <a:effectLst/>
                          <a:uLnTx/>
                          <a:uFillTx/>
                          <a:latin typeface="+mn-lt"/>
                          <a:ea typeface="+mn-ea"/>
                          <a:cs typeface="Arial" pitchFamily="34" charset="0"/>
                        </a:rPr>
                        <a:t>xxx.xx</a:t>
                      </a:r>
                      <a:endParaRPr kumimoji="0" lang="fr-FR" sz="1000" b="0" i="0" u="none" strike="noStrike" kern="1200" cap="none" spc="0" normalizeH="0" baseline="0" noProof="0" dirty="0">
                        <a:ln>
                          <a:noFill/>
                        </a:ln>
                        <a:solidFill>
                          <a:schemeClr val="tx1"/>
                        </a:solidFill>
                        <a:effectLst/>
                        <a:uLnTx/>
                        <a:uFillTx/>
                        <a:latin typeface="+mn-lt"/>
                        <a:ea typeface="+mn-ea"/>
                        <a:cs typeface="Arial" pitchFamily="34" charset="0"/>
                      </a:endParaRPr>
                    </a:p>
                  </a:txBody>
                  <a:tcPr marL="36000" marR="36000" marT="27000" marB="27000" anchor="ctr" horzOverflow="overflow">
                    <a:lnL>
                      <a:noFill/>
                    </a:lnL>
                    <a:lnR cap="flat">
                      <a:noFill/>
                    </a:lnR>
                    <a:lnT w="6350" cap="flat" cmpd="sng" algn="ctr">
                      <a:noFill/>
                      <a:prstDash val="solid"/>
                      <a:round/>
                      <a:headEnd type="none" w="med" len="med"/>
                      <a:tailEnd type="none" w="med" len="med"/>
                    </a:lnT>
                    <a:lnB w="6350" cap="flat" cmpd="sng" algn="ctr">
                      <a:solidFill>
                        <a:schemeClr val="tx1">
                          <a:lumMod val="25000"/>
                          <a:lumOff val="75000"/>
                        </a:schemeClr>
                      </a:solidFill>
                      <a:prstDash val="solid"/>
                      <a:round/>
                      <a:headEnd type="none" w="med" len="med"/>
                      <a:tailEnd type="none" w="med" len="med"/>
                    </a:lnB>
                    <a:lnTlToBr>
                      <a:noFill/>
                    </a:lnTlToBr>
                    <a:lnBlToTr>
                      <a:noFill/>
                    </a:lnBlToTr>
                    <a:noFill/>
                  </a:tcPr>
                </a:tc>
                <a:tc>
                  <a:txBody>
                    <a:bodyPr/>
                    <a:lstStyle/>
                    <a:p>
                      <a:pPr marL="180000" marR="0" lvl="0" indent="-180000" algn="ctr" defTabSz="914400" rtl="0" eaLnBrk="1" fontAlgn="auto" latinLnBrk="0" hangingPunct="1">
                        <a:lnSpc>
                          <a:spcPct val="100000"/>
                        </a:lnSpc>
                        <a:spcBef>
                          <a:spcPts val="0"/>
                        </a:spcBef>
                        <a:spcAft>
                          <a:spcPts val="0"/>
                        </a:spcAft>
                        <a:buClr>
                          <a:schemeClr val="tx2">
                            <a:lumMod val="50000"/>
                          </a:schemeClr>
                        </a:buClr>
                        <a:buSzPct val="90000"/>
                        <a:buFont typeface="Wingdings" pitchFamily="2" charset="2"/>
                        <a:buNone/>
                        <a:tabLst/>
                        <a:defRPr/>
                      </a:pPr>
                      <a:r>
                        <a:rPr kumimoji="0" lang="fr-FR" sz="1000" b="0" i="0" u="none" strike="noStrike" kern="1200" cap="none" spc="0" normalizeH="0" baseline="0" noProof="0" dirty="0" err="1">
                          <a:ln>
                            <a:noFill/>
                          </a:ln>
                          <a:solidFill>
                            <a:schemeClr val="tx1"/>
                          </a:solidFill>
                          <a:effectLst/>
                          <a:uLnTx/>
                          <a:uFillTx/>
                          <a:latin typeface="+mn-lt"/>
                          <a:ea typeface="+mn-ea"/>
                          <a:cs typeface="Arial" pitchFamily="34" charset="0"/>
                        </a:rPr>
                        <a:t>xxx.xx</a:t>
                      </a:r>
                      <a:endParaRPr kumimoji="0" lang="fr-FR" sz="1000" b="0" i="0" u="none" strike="noStrike" kern="1200" cap="none" spc="0" normalizeH="0" baseline="0" noProof="0" dirty="0">
                        <a:ln>
                          <a:noFill/>
                        </a:ln>
                        <a:solidFill>
                          <a:schemeClr val="tx1"/>
                        </a:solidFill>
                        <a:effectLst/>
                        <a:uLnTx/>
                        <a:uFillTx/>
                        <a:latin typeface="+mn-lt"/>
                        <a:ea typeface="+mn-ea"/>
                        <a:cs typeface="Arial" pitchFamily="34" charset="0"/>
                      </a:endParaRPr>
                    </a:p>
                  </a:txBody>
                  <a:tcPr marL="36000" marR="36000" marT="27000" marB="27000" anchor="ctr" horzOverflow="overflow">
                    <a:lnL>
                      <a:noFill/>
                    </a:lnL>
                    <a:lnR cap="flat">
                      <a:noFill/>
                    </a:lnR>
                    <a:lnT w="6350" cap="flat" cmpd="sng" algn="ctr">
                      <a:noFill/>
                      <a:prstDash val="solid"/>
                      <a:round/>
                      <a:headEnd type="none" w="med" len="med"/>
                      <a:tailEnd type="none" w="med" len="med"/>
                    </a:lnT>
                    <a:lnB w="6350" cap="flat" cmpd="sng" algn="ctr">
                      <a:solidFill>
                        <a:schemeClr val="tx1">
                          <a:lumMod val="25000"/>
                          <a:lumOff val="75000"/>
                        </a:schemeClr>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1"/>
                  </a:ext>
                </a:extLst>
              </a:tr>
              <a:tr h="222645">
                <a:tc>
                  <a:txBody>
                    <a:bodyPr/>
                    <a:lstStyle/>
                    <a:p>
                      <a:pPr marL="0" marR="0" lvl="0" indent="0" algn="l" defTabSz="958850" rtl="0" eaLnBrk="0" fontAlgn="base" latinLnBrk="0" hangingPunct="0">
                        <a:lnSpc>
                          <a:spcPct val="100000"/>
                        </a:lnSpc>
                        <a:spcBef>
                          <a:spcPts val="0"/>
                        </a:spcBef>
                        <a:spcAft>
                          <a:spcPts val="0"/>
                        </a:spcAft>
                        <a:buClr>
                          <a:srgbClr val="3399FF"/>
                        </a:buClr>
                        <a:buSzPct val="85000"/>
                        <a:buFont typeface="Wingdings" pitchFamily="2" charset="2"/>
                        <a:buNone/>
                        <a:tabLst/>
                      </a:pPr>
                      <a:r>
                        <a:rPr lang="fr-FR" sz="1000" b="1" cap="none" baseline="0" noProof="0" dirty="0">
                          <a:solidFill>
                            <a:schemeClr val="tx1"/>
                          </a:solidFill>
                          <a:latin typeface="+mn-lt"/>
                          <a:cs typeface="Arial" pitchFamily="34" charset="0"/>
                        </a:rPr>
                        <a:t>Data 2</a:t>
                      </a:r>
                      <a:endParaRPr kumimoji="0" lang="fr-FR" sz="1000" b="1" i="0" u="none" strike="noStrike" kern="1200" cap="none" spc="0" normalizeH="0" baseline="0" noProof="0" dirty="0">
                        <a:ln>
                          <a:noFill/>
                        </a:ln>
                        <a:solidFill>
                          <a:schemeClr val="tx1"/>
                        </a:solidFill>
                        <a:effectLst/>
                        <a:uLnTx/>
                        <a:uFillTx/>
                        <a:latin typeface="+mn-lt"/>
                        <a:ea typeface="+mn-ea"/>
                        <a:cs typeface="+mn-cs"/>
                      </a:endParaRPr>
                    </a:p>
                  </a:txBody>
                  <a:tcPr marL="36000" marR="36000" marT="27000" marB="27000" anchor="ctr" horzOverflow="overflow">
                    <a:lnL cap="flat">
                      <a:noFill/>
                    </a:lnL>
                    <a:lnR w="6350" cap="flat" cmpd="sng" algn="ctr">
                      <a:noFill/>
                      <a:prstDash val="solid"/>
                      <a:round/>
                      <a:headEnd type="none" w="med" len="med"/>
                      <a:tailEnd type="none" w="med" len="med"/>
                    </a:lnR>
                    <a:lnT w="6350" cap="flat" cmpd="sng" algn="ctr">
                      <a:solidFill>
                        <a:schemeClr val="tx1">
                          <a:lumMod val="25000"/>
                          <a:lumOff val="75000"/>
                        </a:schemeClr>
                      </a:solidFill>
                      <a:prstDash val="solid"/>
                      <a:round/>
                      <a:headEnd type="none" w="med" len="med"/>
                      <a:tailEnd type="none" w="med" len="med"/>
                    </a:lnT>
                    <a:lnB w="6350" cap="flat" cmpd="sng" algn="ctr">
                      <a:solidFill>
                        <a:schemeClr val="tx1">
                          <a:lumMod val="25000"/>
                          <a:lumOff val="75000"/>
                        </a:schemeClr>
                      </a:solidFill>
                      <a:prstDash val="solid"/>
                      <a:round/>
                      <a:headEnd type="none" w="med" len="med"/>
                      <a:tailEnd type="none" w="med" len="med"/>
                    </a:lnB>
                    <a:lnTlToBr>
                      <a:noFill/>
                    </a:lnTlToBr>
                    <a:lnBlToTr>
                      <a:noFill/>
                    </a:lnBlToTr>
                    <a:noFill/>
                  </a:tcPr>
                </a:tc>
                <a:tc>
                  <a:txBody>
                    <a:bodyPr/>
                    <a:lstStyle/>
                    <a:p>
                      <a:pPr marL="180000" marR="0" lvl="0" indent="-180000" algn="ctr" defTabSz="914400" rtl="0" eaLnBrk="1" fontAlgn="auto" latinLnBrk="0" hangingPunct="1">
                        <a:lnSpc>
                          <a:spcPct val="100000"/>
                        </a:lnSpc>
                        <a:spcBef>
                          <a:spcPts val="0"/>
                        </a:spcBef>
                        <a:spcAft>
                          <a:spcPts val="0"/>
                        </a:spcAft>
                        <a:buClr>
                          <a:schemeClr val="tx2">
                            <a:lumMod val="50000"/>
                          </a:schemeClr>
                        </a:buClr>
                        <a:buSzPct val="90000"/>
                        <a:buFont typeface="Wingdings" pitchFamily="2" charset="2"/>
                        <a:buNone/>
                        <a:tabLst/>
                        <a:defRPr/>
                      </a:pPr>
                      <a:r>
                        <a:rPr kumimoji="0" lang="fr-FR" sz="1000" b="0" i="0" u="none" strike="noStrike" kern="1200" cap="none" spc="0" normalizeH="0" baseline="0" noProof="0" dirty="0" err="1">
                          <a:ln>
                            <a:noFill/>
                          </a:ln>
                          <a:solidFill>
                            <a:schemeClr val="tx1"/>
                          </a:solidFill>
                          <a:effectLst/>
                          <a:uLnTx/>
                          <a:uFillTx/>
                          <a:latin typeface="+mn-lt"/>
                          <a:ea typeface="+mn-ea"/>
                          <a:cs typeface="Arial" pitchFamily="34" charset="0"/>
                        </a:rPr>
                        <a:t>xxx.xx</a:t>
                      </a:r>
                      <a:endParaRPr kumimoji="0" lang="fr-FR" sz="1000" b="0" i="0" u="none" strike="noStrike" kern="1200" cap="none" spc="0" normalizeH="0" baseline="0" noProof="0" dirty="0">
                        <a:ln>
                          <a:noFill/>
                        </a:ln>
                        <a:solidFill>
                          <a:schemeClr val="tx1"/>
                        </a:solidFill>
                        <a:effectLst/>
                        <a:uLnTx/>
                        <a:uFillTx/>
                        <a:latin typeface="+mn-lt"/>
                        <a:ea typeface="+mn-ea"/>
                        <a:cs typeface="Arial" pitchFamily="34" charset="0"/>
                      </a:endParaRPr>
                    </a:p>
                  </a:txBody>
                  <a:tcPr marL="36000" marR="36000" marT="27000" marB="27000" anchor="ctr" horzOverflow="overflow">
                    <a:lnL w="6350" cap="flat" cmpd="sng" algn="ctr">
                      <a:noFill/>
                      <a:prstDash val="solid"/>
                      <a:round/>
                      <a:headEnd type="none" w="med" len="med"/>
                      <a:tailEnd type="none" w="med" len="med"/>
                    </a:lnL>
                    <a:lnR>
                      <a:noFill/>
                    </a:lnR>
                    <a:lnT w="6350" cap="flat" cmpd="sng" algn="ctr">
                      <a:solidFill>
                        <a:schemeClr val="tx1">
                          <a:lumMod val="25000"/>
                          <a:lumOff val="75000"/>
                        </a:schemeClr>
                      </a:solidFill>
                      <a:prstDash val="solid"/>
                      <a:round/>
                      <a:headEnd type="none" w="med" len="med"/>
                      <a:tailEnd type="none" w="med" len="med"/>
                    </a:lnT>
                    <a:lnB w="6350" cap="flat" cmpd="sng" algn="ctr">
                      <a:solidFill>
                        <a:schemeClr val="tx1">
                          <a:lumMod val="25000"/>
                          <a:lumOff val="75000"/>
                        </a:schemeClr>
                      </a:solidFill>
                      <a:prstDash val="solid"/>
                      <a:round/>
                      <a:headEnd type="none" w="med" len="med"/>
                      <a:tailEnd type="none" w="med" len="med"/>
                    </a:lnB>
                    <a:lnTlToBr>
                      <a:noFill/>
                    </a:lnTlToBr>
                    <a:lnBlToTr>
                      <a:noFill/>
                    </a:lnBlToTr>
                    <a:noFill/>
                  </a:tcPr>
                </a:tc>
                <a:tc>
                  <a:txBody>
                    <a:bodyPr/>
                    <a:lstStyle/>
                    <a:p>
                      <a:pPr marL="180000" marR="0" lvl="0" indent="-180000" algn="ctr" defTabSz="914400" rtl="0" eaLnBrk="1" fontAlgn="auto" latinLnBrk="0" hangingPunct="1">
                        <a:lnSpc>
                          <a:spcPct val="100000"/>
                        </a:lnSpc>
                        <a:spcBef>
                          <a:spcPts val="0"/>
                        </a:spcBef>
                        <a:spcAft>
                          <a:spcPts val="0"/>
                        </a:spcAft>
                        <a:buClr>
                          <a:schemeClr val="tx2">
                            <a:lumMod val="50000"/>
                          </a:schemeClr>
                        </a:buClr>
                        <a:buSzPct val="90000"/>
                        <a:buFont typeface="Wingdings" pitchFamily="2" charset="2"/>
                        <a:buNone/>
                        <a:tabLst/>
                        <a:defRPr/>
                      </a:pPr>
                      <a:r>
                        <a:rPr kumimoji="0" lang="fr-FR" sz="1000" b="0" i="0" u="none" strike="noStrike" kern="1200" cap="none" spc="0" normalizeH="0" baseline="0" noProof="0" dirty="0" err="1">
                          <a:ln>
                            <a:noFill/>
                          </a:ln>
                          <a:solidFill>
                            <a:schemeClr val="tx1"/>
                          </a:solidFill>
                          <a:effectLst/>
                          <a:uLnTx/>
                          <a:uFillTx/>
                          <a:latin typeface="+mn-lt"/>
                          <a:ea typeface="+mn-ea"/>
                          <a:cs typeface="Arial" pitchFamily="34" charset="0"/>
                        </a:rPr>
                        <a:t>xxx.xx</a:t>
                      </a:r>
                      <a:endParaRPr kumimoji="0" lang="fr-FR" sz="1000" b="0" i="0" u="none" strike="noStrike" kern="1200" cap="none" spc="0" normalizeH="0" baseline="0" noProof="0" dirty="0">
                        <a:ln>
                          <a:noFill/>
                        </a:ln>
                        <a:solidFill>
                          <a:schemeClr val="tx1"/>
                        </a:solidFill>
                        <a:effectLst/>
                        <a:uLnTx/>
                        <a:uFillTx/>
                        <a:latin typeface="+mn-lt"/>
                        <a:ea typeface="+mn-ea"/>
                        <a:cs typeface="Arial" pitchFamily="34" charset="0"/>
                      </a:endParaRPr>
                    </a:p>
                  </a:txBody>
                  <a:tcPr marL="36000" marR="36000" marT="27000" marB="27000" anchor="ctr" horzOverflow="overflow">
                    <a:lnL w="6350" cap="flat" cmpd="sng" algn="ctr">
                      <a:noFill/>
                      <a:prstDash val="solid"/>
                      <a:round/>
                      <a:headEnd type="none" w="med" len="med"/>
                      <a:tailEnd type="none" w="med" len="med"/>
                    </a:lnL>
                    <a:lnR>
                      <a:noFill/>
                    </a:lnR>
                    <a:lnT w="6350" cap="flat" cmpd="sng" algn="ctr">
                      <a:solidFill>
                        <a:schemeClr val="tx1">
                          <a:lumMod val="25000"/>
                          <a:lumOff val="75000"/>
                        </a:schemeClr>
                      </a:solidFill>
                      <a:prstDash val="solid"/>
                      <a:round/>
                      <a:headEnd type="none" w="med" len="med"/>
                      <a:tailEnd type="none" w="med" len="med"/>
                    </a:lnT>
                    <a:lnB w="6350" cap="flat" cmpd="sng" algn="ctr">
                      <a:solidFill>
                        <a:schemeClr val="tx1">
                          <a:lumMod val="25000"/>
                          <a:lumOff val="75000"/>
                        </a:schemeClr>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180000" marR="0" lvl="0" indent="-180000" algn="ctr" defTabSz="914400" rtl="0" eaLnBrk="1" fontAlgn="auto" latinLnBrk="0" hangingPunct="1">
                        <a:lnSpc>
                          <a:spcPct val="100000"/>
                        </a:lnSpc>
                        <a:spcBef>
                          <a:spcPts val="0"/>
                        </a:spcBef>
                        <a:spcAft>
                          <a:spcPts val="0"/>
                        </a:spcAft>
                        <a:buClr>
                          <a:schemeClr val="tx2">
                            <a:lumMod val="50000"/>
                          </a:schemeClr>
                        </a:buClr>
                        <a:buSzPct val="90000"/>
                        <a:buFont typeface="Wingdings" pitchFamily="2" charset="2"/>
                        <a:buNone/>
                        <a:tabLst/>
                        <a:defRPr/>
                      </a:pPr>
                      <a:r>
                        <a:rPr kumimoji="0" lang="fr-FR" sz="1000" b="0" i="0" u="none" strike="noStrike" kern="1200" cap="none" spc="0" normalizeH="0" baseline="0" noProof="0">
                          <a:ln>
                            <a:noFill/>
                          </a:ln>
                          <a:solidFill>
                            <a:schemeClr val="tx1"/>
                          </a:solidFill>
                          <a:effectLst/>
                          <a:uLnTx/>
                          <a:uFillTx/>
                          <a:latin typeface="+mn-lt"/>
                          <a:ea typeface="+mn-ea"/>
                          <a:cs typeface="Arial" pitchFamily="34" charset="0"/>
                        </a:rPr>
                        <a:t>xxx.xx</a:t>
                      </a:r>
                      <a:endParaRPr kumimoji="0" lang="fr-FR" sz="1000" b="0" i="0" u="none" strike="noStrike" kern="1200" cap="none" spc="0" normalizeH="0" baseline="0" noProof="0" dirty="0">
                        <a:ln>
                          <a:noFill/>
                        </a:ln>
                        <a:solidFill>
                          <a:schemeClr val="tx1"/>
                        </a:solidFill>
                        <a:effectLst/>
                        <a:uLnTx/>
                        <a:uFillTx/>
                        <a:latin typeface="+mn-lt"/>
                        <a:ea typeface="+mn-ea"/>
                        <a:cs typeface="Arial" pitchFamily="34" charset="0"/>
                      </a:endParaRPr>
                    </a:p>
                  </a:txBody>
                  <a:tcPr marL="36000" marR="36000" marT="27000" marB="27000" anchor="ctr" horzOverflow="overflow">
                    <a:lnL>
                      <a:noFill/>
                    </a:lnL>
                    <a:lnR cap="flat">
                      <a:noFill/>
                    </a:lnR>
                    <a:lnT w="6350" cap="flat" cmpd="sng" algn="ctr">
                      <a:solidFill>
                        <a:schemeClr val="tx1">
                          <a:lumMod val="25000"/>
                          <a:lumOff val="75000"/>
                        </a:schemeClr>
                      </a:solidFill>
                      <a:prstDash val="solid"/>
                      <a:round/>
                      <a:headEnd type="none" w="med" len="med"/>
                      <a:tailEnd type="none" w="med" len="med"/>
                    </a:lnT>
                    <a:lnB w="6350" cap="flat" cmpd="sng" algn="ctr">
                      <a:solidFill>
                        <a:schemeClr val="tx1">
                          <a:lumMod val="25000"/>
                          <a:lumOff val="75000"/>
                        </a:schemeClr>
                      </a:solidFill>
                      <a:prstDash val="solid"/>
                      <a:round/>
                      <a:headEnd type="none" w="med" len="med"/>
                      <a:tailEnd type="none" w="med" len="med"/>
                    </a:lnB>
                    <a:lnTlToBr>
                      <a:noFill/>
                    </a:lnTlToBr>
                    <a:lnBlToTr>
                      <a:noFill/>
                    </a:lnBlToTr>
                    <a:noFill/>
                  </a:tcPr>
                </a:tc>
                <a:tc>
                  <a:txBody>
                    <a:bodyPr/>
                    <a:lstStyle/>
                    <a:p>
                      <a:pPr marL="180000" marR="0" lvl="0" indent="-180000" algn="ctr" defTabSz="914400" rtl="0" eaLnBrk="1" fontAlgn="auto" latinLnBrk="0" hangingPunct="1">
                        <a:lnSpc>
                          <a:spcPct val="100000"/>
                        </a:lnSpc>
                        <a:spcBef>
                          <a:spcPts val="0"/>
                        </a:spcBef>
                        <a:spcAft>
                          <a:spcPts val="0"/>
                        </a:spcAft>
                        <a:buClr>
                          <a:schemeClr val="tx2">
                            <a:lumMod val="50000"/>
                          </a:schemeClr>
                        </a:buClr>
                        <a:buSzPct val="90000"/>
                        <a:buFont typeface="Wingdings" pitchFamily="2" charset="2"/>
                        <a:buNone/>
                        <a:tabLst/>
                        <a:defRPr/>
                      </a:pPr>
                      <a:r>
                        <a:rPr kumimoji="0" lang="fr-FR" sz="1000" b="0" i="0" u="none" strike="noStrike" kern="1200" cap="none" spc="0" normalizeH="0" baseline="0" noProof="0" dirty="0" err="1">
                          <a:ln>
                            <a:noFill/>
                          </a:ln>
                          <a:solidFill>
                            <a:schemeClr val="tx1"/>
                          </a:solidFill>
                          <a:effectLst/>
                          <a:uLnTx/>
                          <a:uFillTx/>
                          <a:latin typeface="+mn-lt"/>
                          <a:ea typeface="+mn-ea"/>
                          <a:cs typeface="Arial" pitchFamily="34" charset="0"/>
                        </a:rPr>
                        <a:t>xxx.xx</a:t>
                      </a:r>
                      <a:endParaRPr kumimoji="0" lang="fr-FR" sz="1000" b="0" i="0" u="none" strike="noStrike" kern="1200" cap="none" spc="0" normalizeH="0" baseline="0" noProof="0" dirty="0">
                        <a:ln>
                          <a:noFill/>
                        </a:ln>
                        <a:solidFill>
                          <a:schemeClr val="tx1"/>
                        </a:solidFill>
                        <a:effectLst/>
                        <a:uLnTx/>
                        <a:uFillTx/>
                        <a:latin typeface="+mn-lt"/>
                        <a:ea typeface="+mn-ea"/>
                        <a:cs typeface="Arial" pitchFamily="34" charset="0"/>
                      </a:endParaRPr>
                    </a:p>
                  </a:txBody>
                  <a:tcPr marL="36000" marR="36000" marT="27000" marB="27000" anchor="ctr" horzOverflow="overflow">
                    <a:lnL>
                      <a:noFill/>
                    </a:lnL>
                    <a:lnR cap="flat">
                      <a:noFill/>
                    </a:lnR>
                    <a:lnT w="6350" cap="flat" cmpd="sng" algn="ctr">
                      <a:solidFill>
                        <a:schemeClr val="tx1">
                          <a:lumMod val="25000"/>
                          <a:lumOff val="75000"/>
                        </a:schemeClr>
                      </a:solidFill>
                      <a:prstDash val="solid"/>
                      <a:round/>
                      <a:headEnd type="none" w="med" len="med"/>
                      <a:tailEnd type="none" w="med" len="med"/>
                    </a:lnT>
                    <a:lnB w="6350" cap="flat" cmpd="sng" algn="ctr">
                      <a:solidFill>
                        <a:schemeClr val="tx1">
                          <a:lumMod val="25000"/>
                          <a:lumOff val="75000"/>
                        </a:schemeClr>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2"/>
                  </a:ext>
                </a:extLst>
              </a:tr>
              <a:tr h="222645">
                <a:tc>
                  <a:txBody>
                    <a:bodyPr/>
                    <a:lstStyle/>
                    <a:p>
                      <a:pPr marL="0" marR="0" lvl="0" indent="0" algn="l" defTabSz="958850" rtl="0" eaLnBrk="0" fontAlgn="base" latinLnBrk="0" hangingPunct="0">
                        <a:lnSpc>
                          <a:spcPct val="100000"/>
                        </a:lnSpc>
                        <a:spcBef>
                          <a:spcPts val="0"/>
                        </a:spcBef>
                        <a:spcAft>
                          <a:spcPts val="0"/>
                        </a:spcAft>
                        <a:buClr>
                          <a:srgbClr val="3399FF"/>
                        </a:buClr>
                        <a:buSzPct val="85000"/>
                        <a:buFont typeface="Wingdings" pitchFamily="2" charset="2"/>
                        <a:buNone/>
                        <a:tabLst/>
                      </a:pPr>
                      <a:r>
                        <a:rPr lang="fr-FR" sz="1000" b="1" cap="none" baseline="0" noProof="0" dirty="0">
                          <a:solidFill>
                            <a:schemeClr val="tx1"/>
                          </a:solidFill>
                          <a:latin typeface="+mn-lt"/>
                          <a:cs typeface="Arial" pitchFamily="34" charset="0"/>
                        </a:rPr>
                        <a:t>Data 3</a:t>
                      </a:r>
                      <a:endParaRPr kumimoji="0" lang="fr-FR" sz="1000" b="1" i="0" u="none" strike="noStrike" cap="none" normalizeH="0" baseline="0" noProof="0" dirty="0">
                        <a:ln>
                          <a:noFill/>
                        </a:ln>
                        <a:solidFill>
                          <a:schemeClr val="tx1"/>
                        </a:solidFill>
                        <a:effectLst/>
                        <a:latin typeface="+mn-lt"/>
                      </a:endParaRPr>
                    </a:p>
                  </a:txBody>
                  <a:tcPr marL="36000" marR="36000" marT="27000" marB="27000" anchor="ctr" horzOverflow="overflow">
                    <a:lnL cap="flat">
                      <a:noFill/>
                    </a:lnL>
                    <a:lnR w="6350" cap="flat" cmpd="sng" algn="ctr">
                      <a:noFill/>
                      <a:prstDash val="solid"/>
                      <a:round/>
                      <a:headEnd type="none" w="med" len="med"/>
                      <a:tailEnd type="none" w="med" len="med"/>
                    </a:lnR>
                    <a:lnT w="6350" cap="flat" cmpd="sng" algn="ctr">
                      <a:solidFill>
                        <a:schemeClr val="tx1">
                          <a:lumMod val="25000"/>
                          <a:lumOff val="75000"/>
                        </a:schemeClr>
                      </a:solidFill>
                      <a:prstDash val="solid"/>
                      <a:round/>
                      <a:headEnd type="none" w="med" len="med"/>
                      <a:tailEnd type="none" w="med" len="med"/>
                    </a:lnT>
                    <a:lnB w="6350" cap="flat" cmpd="sng" algn="ctr">
                      <a:solidFill>
                        <a:schemeClr val="tx1">
                          <a:lumMod val="25000"/>
                          <a:lumOff val="75000"/>
                        </a:schemeClr>
                      </a:solidFill>
                      <a:prstDash val="solid"/>
                      <a:round/>
                      <a:headEnd type="none" w="med" len="med"/>
                      <a:tailEnd type="none" w="med" len="med"/>
                    </a:lnB>
                    <a:lnTlToBr>
                      <a:noFill/>
                    </a:lnTlToBr>
                    <a:lnBlToTr>
                      <a:noFill/>
                    </a:lnBlToTr>
                    <a:noFill/>
                  </a:tcPr>
                </a:tc>
                <a:tc>
                  <a:txBody>
                    <a:bodyPr/>
                    <a:lstStyle/>
                    <a:p>
                      <a:pPr marL="180000" marR="0" lvl="0" indent="-180000" algn="ctr" defTabSz="914400" rtl="0" eaLnBrk="1" fontAlgn="auto" latinLnBrk="0" hangingPunct="1">
                        <a:lnSpc>
                          <a:spcPct val="100000"/>
                        </a:lnSpc>
                        <a:spcBef>
                          <a:spcPts val="0"/>
                        </a:spcBef>
                        <a:spcAft>
                          <a:spcPts val="0"/>
                        </a:spcAft>
                        <a:buClr>
                          <a:schemeClr val="tx2">
                            <a:lumMod val="50000"/>
                          </a:schemeClr>
                        </a:buClr>
                        <a:buSzPct val="90000"/>
                        <a:buFont typeface="Wingdings" pitchFamily="2" charset="2"/>
                        <a:buNone/>
                        <a:tabLst/>
                        <a:defRPr/>
                      </a:pPr>
                      <a:r>
                        <a:rPr kumimoji="0" lang="fr-FR" sz="1000" b="0" i="0" u="none" strike="noStrike" kern="1200" cap="none" spc="0" normalizeH="0" baseline="0" noProof="0" dirty="0" err="1">
                          <a:ln>
                            <a:noFill/>
                          </a:ln>
                          <a:solidFill>
                            <a:schemeClr val="tx1"/>
                          </a:solidFill>
                          <a:effectLst/>
                          <a:uLnTx/>
                          <a:uFillTx/>
                          <a:latin typeface="+mn-lt"/>
                          <a:ea typeface="+mn-ea"/>
                          <a:cs typeface="Arial" pitchFamily="34" charset="0"/>
                        </a:rPr>
                        <a:t>xxx.xx</a:t>
                      </a:r>
                      <a:endParaRPr kumimoji="0" lang="fr-FR" sz="1000" b="0" i="0" u="none" strike="noStrike" kern="1200" cap="none" spc="0" normalizeH="0" baseline="0" noProof="0" dirty="0">
                        <a:ln>
                          <a:noFill/>
                        </a:ln>
                        <a:solidFill>
                          <a:schemeClr val="tx1"/>
                        </a:solidFill>
                        <a:effectLst/>
                        <a:uLnTx/>
                        <a:uFillTx/>
                        <a:latin typeface="+mn-lt"/>
                        <a:ea typeface="+mn-ea"/>
                        <a:cs typeface="Arial" pitchFamily="34" charset="0"/>
                      </a:endParaRPr>
                    </a:p>
                  </a:txBody>
                  <a:tcPr marL="36000" marR="36000" marT="27000" marB="27000" anchor="ctr" horzOverflow="overflow">
                    <a:lnL w="6350" cap="flat" cmpd="sng" algn="ctr">
                      <a:noFill/>
                      <a:prstDash val="solid"/>
                      <a:round/>
                      <a:headEnd type="none" w="med" len="med"/>
                      <a:tailEnd type="none" w="med" len="med"/>
                    </a:lnL>
                    <a:lnR>
                      <a:noFill/>
                    </a:lnR>
                    <a:lnT w="6350" cap="flat" cmpd="sng" algn="ctr">
                      <a:solidFill>
                        <a:schemeClr val="tx1">
                          <a:lumMod val="25000"/>
                          <a:lumOff val="75000"/>
                        </a:schemeClr>
                      </a:solidFill>
                      <a:prstDash val="solid"/>
                      <a:round/>
                      <a:headEnd type="none" w="med" len="med"/>
                      <a:tailEnd type="none" w="med" len="med"/>
                    </a:lnT>
                    <a:lnB w="6350" cap="flat" cmpd="sng" algn="ctr">
                      <a:solidFill>
                        <a:schemeClr val="tx1">
                          <a:lumMod val="25000"/>
                          <a:lumOff val="75000"/>
                        </a:schemeClr>
                      </a:solidFill>
                      <a:prstDash val="solid"/>
                      <a:round/>
                      <a:headEnd type="none" w="med" len="med"/>
                      <a:tailEnd type="none" w="med" len="med"/>
                    </a:lnB>
                    <a:lnTlToBr>
                      <a:noFill/>
                    </a:lnTlToBr>
                    <a:lnBlToTr>
                      <a:noFill/>
                    </a:lnBlToTr>
                    <a:noFill/>
                  </a:tcPr>
                </a:tc>
                <a:tc>
                  <a:txBody>
                    <a:bodyPr/>
                    <a:lstStyle/>
                    <a:p>
                      <a:pPr marL="180000" marR="0" lvl="0" indent="-180000" algn="ctr" defTabSz="914400" rtl="0" eaLnBrk="1" fontAlgn="auto" latinLnBrk="0" hangingPunct="1">
                        <a:lnSpc>
                          <a:spcPct val="100000"/>
                        </a:lnSpc>
                        <a:spcBef>
                          <a:spcPts val="0"/>
                        </a:spcBef>
                        <a:spcAft>
                          <a:spcPts val="0"/>
                        </a:spcAft>
                        <a:buClr>
                          <a:schemeClr val="tx2">
                            <a:lumMod val="50000"/>
                          </a:schemeClr>
                        </a:buClr>
                        <a:buSzPct val="90000"/>
                        <a:buFont typeface="Wingdings" pitchFamily="2" charset="2"/>
                        <a:buNone/>
                        <a:tabLst/>
                        <a:defRPr/>
                      </a:pPr>
                      <a:r>
                        <a:rPr kumimoji="0" lang="fr-FR" sz="1000" b="0" i="0" u="none" strike="noStrike" kern="1200" cap="none" spc="0" normalizeH="0" baseline="0" noProof="0" dirty="0" err="1">
                          <a:ln>
                            <a:noFill/>
                          </a:ln>
                          <a:solidFill>
                            <a:schemeClr val="tx1"/>
                          </a:solidFill>
                          <a:effectLst/>
                          <a:uLnTx/>
                          <a:uFillTx/>
                          <a:latin typeface="+mn-lt"/>
                          <a:ea typeface="+mn-ea"/>
                          <a:cs typeface="Arial" pitchFamily="34" charset="0"/>
                        </a:rPr>
                        <a:t>xxx.xx</a:t>
                      </a:r>
                      <a:endParaRPr kumimoji="0" lang="fr-FR" sz="1000" b="0" i="0" u="none" strike="noStrike" kern="1200" cap="none" spc="0" normalizeH="0" baseline="0" noProof="0" dirty="0">
                        <a:ln>
                          <a:noFill/>
                        </a:ln>
                        <a:solidFill>
                          <a:schemeClr val="tx1"/>
                        </a:solidFill>
                        <a:effectLst/>
                        <a:uLnTx/>
                        <a:uFillTx/>
                        <a:latin typeface="+mn-lt"/>
                        <a:ea typeface="+mn-ea"/>
                        <a:cs typeface="Arial" pitchFamily="34" charset="0"/>
                      </a:endParaRPr>
                    </a:p>
                  </a:txBody>
                  <a:tcPr marL="36000" marR="36000" marT="27000" marB="27000" anchor="ctr" horzOverflow="overflow">
                    <a:lnL w="6350" cap="flat" cmpd="sng" algn="ctr">
                      <a:noFill/>
                      <a:prstDash val="solid"/>
                      <a:round/>
                      <a:headEnd type="none" w="med" len="med"/>
                      <a:tailEnd type="none" w="med" len="med"/>
                    </a:lnL>
                    <a:lnR>
                      <a:noFill/>
                    </a:lnR>
                    <a:lnT w="6350" cap="flat" cmpd="sng" algn="ctr">
                      <a:solidFill>
                        <a:schemeClr val="tx1">
                          <a:lumMod val="25000"/>
                          <a:lumOff val="75000"/>
                        </a:schemeClr>
                      </a:solidFill>
                      <a:prstDash val="solid"/>
                      <a:round/>
                      <a:headEnd type="none" w="med" len="med"/>
                      <a:tailEnd type="none" w="med" len="med"/>
                    </a:lnT>
                    <a:lnB w="6350" cap="flat" cmpd="sng" algn="ctr">
                      <a:solidFill>
                        <a:schemeClr val="tx1">
                          <a:lumMod val="25000"/>
                          <a:lumOff val="75000"/>
                        </a:schemeClr>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180000" marR="0" lvl="0" indent="-180000" algn="ctr" defTabSz="914400" rtl="0" eaLnBrk="1" fontAlgn="auto" latinLnBrk="0" hangingPunct="1">
                        <a:lnSpc>
                          <a:spcPct val="100000"/>
                        </a:lnSpc>
                        <a:spcBef>
                          <a:spcPts val="0"/>
                        </a:spcBef>
                        <a:spcAft>
                          <a:spcPts val="0"/>
                        </a:spcAft>
                        <a:buClr>
                          <a:schemeClr val="tx2">
                            <a:lumMod val="50000"/>
                          </a:schemeClr>
                        </a:buClr>
                        <a:buSzPct val="90000"/>
                        <a:buFont typeface="Wingdings" pitchFamily="2" charset="2"/>
                        <a:buNone/>
                        <a:tabLst/>
                        <a:defRPr/>
                      </a:pPr>
                      <a:r>
                        <a:rPr kumimoji="0" lang="fr-FR" sz="1000" b="0" i="0" u="none" strike="noStrike" kern="1200" cap="none" spc="0" normalizeH="0" baseline="0" noProof="0">
                          <a:ln>
                            <a:noFill/>
                          </a:ln>
                          <a:solidFill>
                            <a:schemeClr val="tx1"/>
                          </a:solidFill>
                          <a:effectLst/>
                          <a:uLnTx/>
                          <a:uFillTx/>
                          <a:latin typeface="+mn-lt"/>
                          <a:ea typeface="+mn-ea"/>
                          <a:cs typeface="Arial" pitchFamily="34" charset="0"/>
                        </a:rPr>
                        <a:t>xxx.xx</a:t>
                      </a:r>
                      <a:endParaRPr kumimoji="0" lang="fr-FR" sz="1000" b="0" i="0" u="none" strike="noStrike" kern="1200" cap="none" spc="0" normalizeH="0" baseline="0" noProof="0" dirty="0">
                        <a:ln>
                          <a:noFill/>
                        </a:ln>
                        <a:solidFill>
                          <a:schemeClr val="tx1"/>
                        </a:solidFill>
                        <a:effectLst/>
                        <a:uLnTx/>
                        <a:uFillTx/>
                        <a:latin typeface="+mn-lt"/>
                        <a:ea typeface="+mn-ea"/>
                        <a:cs typeface="Arial" pitchFamily="34" charset="0"/>
                      </a:endParaRPr>
                    </a:p>
                  </a:txBody>
                  <a:tcPr marL="36000" marR="36000" marT="27000" marB="27000" anchor="ctr" horzOverflow="overflow">
                    <a:lnL>
                      <a:noFill/>
                    </a:lnL>
                    <a:lnR cap="flat">
                      <a:noFill/>
                    </a:lnR>
                    <a:lnT w="6350" cap="flat" cmpd="sng" algn="ctr">
                      <a:solidFill>
                        <a:schemeClr val="tx1">
                          <a:lumMod val="25000"/>
                          <a:lumOff val="75000"/>
                        </a:schemeClr>
                      </a:solidFill>
                      <a:prstDash val="solid"/>
                      <a:round/>
                      <a:headEnd type="none" w="med" len="med"/>
                      <a:tailEnd type="none" w="med" len="med"/>
                    </a:lnT>
                    <a:lnB w="6350" cap="flat" cmpd="sng" algn="ctr">
                      <a:solidFill>
                        <a:schemeClr val="tx1">
                          <a:lumMod val="25000"/>
                          <a:lumOff val="75000"/>
                        </a:schemeClr>
                      </a:solidFill>
                      <a:prstDash val="solid"/>
                      <a:round/>
                      <a:headEnd type="none" w="med" len="med"/>
                      <a:tailEnd type="none" w="med" len="med"/>
                    </a:lnB>
                    <a:lnTlToBr>
                      <a:noFill/>
                    </a:lnTlToBr>
                    <a:lnBlToTr>
                      <a:noFill/>
                    </a:lnBlToTr>
                    <a:noFill/>
                  </a:tcPr>
                </a:tc>
                <a:tc>
                  <a:txBody>
                    <a:bodyPr/>
                    <a:lstStyle/>
                    <a:p>
                      <a:pPr marL="180000" marR="0" lvl="0" indent="-180000" algn="ctr" defTabSz="914400" rtl="0" eaLnBrk="1" fontAlgn="auto" latinLnBrk="0" hangingPunct="1">
                        <a:lnSpc>
                          <a:spcPct val="100000"/>
                        </a:lnSpc>
                        <a:spcBef>
                          <a:spcPts val="0"/>
                        </a:spcBef>
                        <a:spcAft>
                          <a:spcPts val="0"/>
                        </a:spcAft>
                        <a:buClr>
                          <a:schemeClr val="tx2">
                            <a:lumMod val="50000"/>
                          </a:schemeClr>
                        </a:buClr>
                        <a:buSzPct val="90000"/>
                        <a:buFont typeface="Wingdings" pitchFamily="2" charset="2"/>
                        <a:buNone/>
                        <a:tabLst/>
                        <a:defRPr/>
                      </a:pPr>
                      <a:r>
                        <a:rPr kumimoji="0" lang="fr-FR" sz="1000" b="0" i="0" u="none" strike="noStrike" kern="1200" cap="none" spc="0" normalizeH="0" baseline="0" noProof="0" dirty="0" err="1">
                          <a:ln>
                            <a:noFill/>
                          </a:ln>
                          <a:solidFill>
                            <a:schemeClr val="tx1"/>
                          </a:solidFill>
                          <a:effectLst/>
                          <a:uLnTx/>
                          <a:uFillTx/>
                          <a:latin typeface="+mn-lt"/>
                          <a:ea typeface="+mn-ea"/>
                          <a:cs typeface="Arial" pitchFamily="34" charset="0"/>
                        </a:rPr>
                        <a:t>xxx.xx</a:t>
                      </a:r>
                      <a:endParaRPr kumimoji="0" lang="fr-FR" sz="1000" b="0" i="0" u="none" strike="noStrike" kern="1200" cap="none" spc="0" normalizeH="0" baseline="0" noProof="0" dirty="0">
                        <a:ln>
                          <a:noFill/>
                        </a:ln>
                        <a:solidFill>
                          <a:schemeClr val="tx1"/>
                        </a:solidFill>
                        <a:effectLst/>
                        <a:uLnTx/>
                        <a:uFillTx/>
                        <a:latin typeface="+mn-lt"/>
                        <a:ea typeface="+mn-ea"/>
                        <a:cs typeface="Arial" pitchFamily="34" charset="0"/>
                      </a:endParaRPr>
                    </a:p>
                  </a:txBody>
                  <a:tcPr marL="36000" marR="36000" marT="27000" marB="27000" anchor="ctr" horzOverflow="overflow">
                    <a:lnL>
                      <a:noFill/>
                    </a:lnL>
                    <a:lnR cap="flat">
                      <a:noFill/>
                    </a:lnR>
                    <a:lnT w="6350" cap="flat" cmpd="sng" algn="ctr">
                      <a:solidFill>
                        <a:schemeClr val="tx1">
                          <a:lumMod val="25000"/>
                          <a:lumOff val="75000"/>
                        </a:schemeClr>
                      </a:solidFill>
                      <a:prstDash val="solid"/>
                      <a:round/>
                      <a:headEnd type="none" w="med" len="med"/>
                      <a:tailEnd type="none" w="med" len="med"/>
                    </a:lnT>
                    <a:lnB w="6350" cap="flat" cmpd="sng" algn="ctr">
                      <a:solidFill>
                        <a:schemeClr val="tx1">
                          <a:lumMod val="25000"/>
                          <a:lumOff val="75000"/>
                        </a:schemeClr>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3"/>
                  </a:ext>
                </a:extLst>
              </a:tr>
              <a:tr h="222645">
                <a:tc>
                  <a:txBody>
                    <a:bodyPr/>
                    <a:lstStyle/>
                    <a:p>
                      <a:pPr marL="0" marR="0" lvl="0" indent="0" algn="l" defTabSz="958850" rtl="0" eaLnBrk="0" fontAlgn="base" latinLnBrk="0" hangingPunct="0">
                        <a:lnSpc>
                          <a:spcPct val="100000"/>
                        </a:lnSpc>
                        <a:spcBef>
                          <a:spcPts val="0"/>
                        </a:spcBef>
                        <a:spcAft>
                          <a:spcPts val="0"/>
                        </a:spcAft>
                        <a:buClr>
                          <a:srgbClr val="3399FF"/>
                        </a:buClr>
                        <a:buSzPct val="85000"/>
                        <a:buFont typeface="Wingdings" pitchFamily="2" charset="2"/>
                        <a:buNone/>
                        <a:tabLst/>
                      </a:pPr>
                      <a:r>
                        <a:rPr lang="fr-FR" sz="1000" b="1" cap="none" baseline="0" noProof="0" dirty="0">
                          <a:solidFill>
                            <a:schemeClr val="tx1"/>
                          </a:solidFill>
                          <a:latin typeface="+mn-lt"/>
                          <a:cs typeface="Arial" pitchFamily="34" charset="0"/>
                        </a:rPr>
                        <a:t>Data 4</a:t>
                      </a:r>
                      <a:endParaRPr kumimoji="0" lang="fr-FR" sz="1000" b="1" i="0" u="none" strike="noStrike" cap="none" normalizeH="0" baseline="0" noProof="0" dirty="0">
                        <a:ln>
                          <a:noFill/>
                        </a:ln>
                        <a:solidFill>
                          <a:schemeClr val="tx1"/>
                        </a:solidFill>
                        <a:effectLst/>
                        <a:latin typeface="+mn-lt"/>
                      </a:endParaRPr>
                    </a:p>
                  </a:txBody>
                  <a:tcPr marL="36000" marR="36000" marT="27000" marB="27000" anchor="ctr" horzOverflow="overflow">
                    <a:lnL cap="flat">
                      <a:noFill/>
                    </a:lnL>
                    <a:lnR w="6350" cap="flat" cmpd="sng" algn="ctr">
                      <a:noFill/>
                      <a:prstDash val="solid"/>
                      <a:round/>
                      <a:headEnd type="none" w="med" len="med"/>
                      <a:tailEnd type="none" w="med" len="med"/>
                    </a:lnR>
                    <a:lnT w="6350" cap="flat" cmpd="sng" algn="ctr">
                      <a:solidFill>
                        <a:schemeClr val="tx1">
                          <a:lumMod val="25000"/>
                          <a:lumOff val="75000"/>
                        </a:schemeClr>
                      </a:solidFill>
                      <a:prstDash val="solid"/>
                      <a:round/>
                      <a:headEnd type="none" w="med" len="med"/>
                      <a:tailEnd type="none" w="med" len="med"/>
                    </a:lnT>
                    <a:lnB w="6350" cap="flat" cmpd="sng" algn="ctr">
                      <a:solidFill>
                        <a:schemeClr val="tx1">
                          <a:lumMod val="25000"/>
                          <a:lumOff val="75000"/>
                        </a:schemeClr>
                      </a:solidFill>
                      <a:prstDash val="solid"/>
                      <a:round/>
                      <a:headEnd type="none" w="med" len="med"/>
                      <a:tailEnd type="none" w="med" len="med"/>
                    </a:lnB>
                    <a:lnTlToBr>
                      <a:noFill/>
                    </a:lnTlToBr>
                    <a:lnBlToTr>
                      <a:noFill/>
                    </a:lnBlToTr>
                    <a:noFill/>
                  </a:tcPr>
                </a:tc>
                <a:tc>
                  <a:txBody>
                    <a:bodyPr/>
                    <a:lstStyle/>
                    <a:p>
                      <a:pPr marL="180000" marR="0" lvl="0" indent="-180000" algn="ctr" defTabSz="914400" rtl="0" eaLnBrk="1" fontAlgn="auto" latinLnBrk="0" hangingPunct="1">
                        <a:lnSpc>
                          <a:spcPct val="100000"/>
                        </a:lnSpc>
                        <a:spcBef>
                          <a:spcPts val="0"/>
                        </a:spcBef>
                        <a:spcAft>
                          <a:spcPts val="0"/>
                        </a:spcAft>
                        <a:buClr>
                          <a:schemeClr val="tx2">
                            <a:lumMod val="50000"/>
                          </a:schemeClr>
                        </a:buClr>
                        <a:buSzPct val="90000"/>
                        <a:buFont typeface="Wingdings" pitchFamily="2" charset="2"/>
                        <a:buNone/>
                        <a:tabLst/>
                        <a:defRPr/>
                      </a:pPr>
                      <a:r>
                        <a:rPr kumimoji="0" lang="fr-FR" sz="1000" b="0" i="0" u="none" strike="noStrike" kern="1200" cap="none" spc="0" normalizeH="0" baseline="0" noProof="0" dirty="0" err="1">
                          <a:ln>
                            <a:noFill/>
                          </a:ln>
                          <a:solidFill>
                            <a:schemeClr val="tx1"/>
                          </a:solidFill>
                          <a:effectLst/>
                          <a:uLnTx/>
                          <a:uFillTx/>
                          <a:latin typeface="+mn-lt"/>
                          <a:ea typeface="+mn-ea"/>
                          <a:cs typeface="Arial" pitchFamily="34" charset="0"/>
                        </a:rPr>
                        <a:t>xxx.xx</a:t>
                      </a:r>
                      <a:endParaRPr kumimoji="0" lang="fr-FR" sz="1000" b="0" i="0" u="none" strike="noStrike" kern="1200" cap="none" spc="0" normalizeH="0" baseline="0" noProof="0" dirty="0">
                        <a:ln>
                          <a:noFill/>
                        </a:ln>
                        <a:solidFill>
                          <a:schemeClr val="tx1"/>
                        </a:solidFill>
                        <a:effectLst/>
                        <a:uLnTx/>
                        <a:uFillTx/>
                        <a:latin typeface="+mn-lt"/>
                        <a:ea typeface="+mn-ea"/>
                        <a:cs typeface="Arial" pitchFamily="34" charset="0"/>
                      </a:endParaRPr>
                    </a:p>
                  </a:txBody>
                  <a:tcPr marL="36000" marR="36000" marT="27000" marB="27000" anchor="ctr" horzOverflow="overflow">
                    <a:lnL w="6350" cap="flat" cmpd="sng" algn="ctr">
                      <a:noFill/>
                      <a:prstDash val="solid"/>
                      <a:round/>
                      <a:headEnd type="none" w="med" len="med"/>
                      <a:tailEnd type="none" w="med" len="med"/>
                    </a:lnL>
                    <a:lnR>
                      <a:noFill/>
                    </a:lnR>
                    <a:lnT w="6350" cap="flat" cmpd="sng" algn="ctr">
                      <a:solidFill>
                        <a:schemeClr val="tx1">
                          <a:lumMod val="25000"/>
                          <a:lumOff val="75000"/>
                        </a:schemeClr>
                      </a:solidFill>
                      <a:prstDash val="solid"/>
                      <a:round/>
                      <a:headEnd type="none" w="med" len="med"/>
                      <a:tailEnd type="none" w="med" len="med"/>
                    </a:lnT>
                    <a:lnB w="6350" cap="flat" cmpd="sng" algn="ctr">
                      <a:solidFill>
                        <a:schemeClr val="tx1">
                          <a:lumMod val="25000"/>
                          <a:lumOff val="75000"/>
                        </a:schemeClr>
                      </a:solidFill>
                      <a:prstDash val="solid"/>
                      <a:round/>
                      <a:headEnd type="none" w="med" len="med"/>
                      <a:tailEnd type="none" w="med" len="med"/>
                    </a:lnB>
                    <a:lnTlToBr>
                      <a:noFill/>
                    </a:lnTlToBr>
                    <a:lnBlToTr>
                      <a:noFill/>
                    </a:lnBlToTr>
                    <a:noFill/>
                  </a:tcPr>
                </a:tc>
                <a:tc>
                  <a:txBody>
                    <a:bodyPr/>
                    <a:lstStyle/>
                    <a:p>
                      <a:pPr marL="180000" marR="0" lvl="0" indent="-180000" algn="ctr" defTabSz="914400" rtl="0" eaLnBrk="1" fontAlgn="auto" latinLnBrk="0" hangingPunct="1">
                        <a:lnSpc>
                          <a:spcPct val="100000"/>
                        </a:lnSpc>
                        <a:spcBef>
                          <a:spcPts val="0"/>
                        </a:spcBef>
                        <a:spcAft>
                          <a:spcPts val="0"/>
                        </a:spcAft>
                        <a:buClr>
                          <a:schemeClr val="tx2">
                            <a:lumMod val="50000"/>
                          </a:schemeClr>
                        </a:buClr>
                        <a:buSzPct val="90000"/>
                        <a:buFont typeface="Wingdings" pitchFamily="2" charset="2"/>
                        <a:buNone/>
                        <a:tabLst/>
                        <a:defRPr/>
                      </a:pPr>
                      <a:r>
                        <a:rPr kumimoji="0" lang="fr-FR" sz="1000" b="0" i="0" u="none" strike="noStrike" kern="1200" cap="none" spc="0" normalizeH="0" baseline="0" noProof="0" dirty="0" err="1">
                          <a:ln>
                            <a:noFill/>
                          </a:ln>
                          <a:solidFill>
                            <a:schemeClr val="tx1"/>
                          </a:solidFill>
                          <a:effectLst/>
                          <a:uLnTx/>
                          <a:uFillTx/>
                          <a:latin typeface="+mn-lt"/>
                          <a:ea typeface="+mn-ea"/>
                          <a:cs typeface="Arial" pitchFamily="34" charset="0"/>
                        </a:rPr>
                        <a:t>xxx.xx</a:t>
                      </a:r>
                      <a:endParaRPr kumimoji="0" lang="fr-FR" sz="1000" b="0" i="0" u="none" strike="noStrike" kern="1200" cap="none" spc="0" normalizeH="0" baseline="0" noProof="0" dirty="0">
                        <a:ln>
                          <a:noFill/>
                        </a:ln>
                        <a:solidFill>
                          <a:schemeClr val="tx1"/>
                        </a:solidFill>
                        <a:effectLst/>
                        <a:uLnTx/>
                        <a:uFillTx/>
                        <a:latin typeface="+mn-lt"/>
                        <a:ea typeface="+mn-ea"/>
                        <a:cs typeface="Arial" pitchFamily="34" charset="0"/>
                      </a:endParaRPr>
                    </a:p>
                  </a:txBody>
                  <a:tcPr marL="36000" marR="36000" marT="27000" marB="27000" anchor="ctr" horzOverflow="overflow">
                    <a:lnL w="6350" cap="flat" cmpd="sng" algn="ctr">
                      <a:noFill/>
                      <a:prstDash val="solid"/>
                      <a:round/>
                      <a:headEnd type="none" w="med" len="med"/>
                      <a:tailEnd type="none" w="med" len="med"/>
                    </a:lnL>
                    <a:lnR>
                      <a:noFill/>
                    </a:lnR>
                    <a:lnT w="6350" cap="flat" cmpd="sng" algn="ctr">
                      <a:solidFill>
                        <a:schemeClr val="tx1">
                          <a:lumMod val="25000"/>
                          <a:lumOff val="75000"/>
                        </a:schemeClr>
                      </a:solidFill>
                      <a:prstDash val="solid"/>
                      <a:round/>
                      <a:headEnd type="none" w="med" len="med"/>
                      <a:tailEnd type="none" w="med" len="med"/>
                    </a:lnT>
                    <a:lnB w="6350" cap="flat" cmpd="sng" algn="ctr">
                      <a:solidFill>
                        <a:schemeClr val="tx1">
                          <a:lumMod val="25000"/>
                          <a:lumOff val="75000"/>
                        </a:schemeClr>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180000" marR="0" lvl="0" indent="-180000" algn="ctr" defTabSz="914400" rtl="0" eaLnBrk="1" fontAlgn="auto" latinLnBrk="0" hangingPunct="1">
                        <a:lnSpc>
                          <a:spcPct val="100000"/>
                        </a:lnSpc>
                        <a:spcBef>
                          <a:spcPts val="0"/>
                        </a:spcBef>
                        <a:spcAft>
                          <a:spcPts val="0"/>
                        </a:spcAft>
                        <a:buClr>
                          <a:schemeClr val="tx2">
                            <a:lumMod val="50000"/>
                          </a:schemeClr>
                        </a:buClr>
                        <a:buSzPct val="90000"/>
                        <a:buFont typeface="Wingdings" pitchFamily="2" charset="2"/>
                        <a:buNone/>
                        <a:tabLst/>
                        <a:defRPr/>
                      </a:pPr>
                      <a:r>
                        <a:rPr kumimoji="0" lang="fr-FR" sz="1000" b="0" i="0" u="none" strike="noStrike" kern="1200" cap="none" spc="0" normalizeH="0" baseline="0" noProof="0" dirty="0" err="1">
                          <a:ln>
                            <a:noFill/>
                          </a:ln>
                          <a:solidFill>
                            <a:schemeClr val="tx1"/>
                          </a:solidFill>
                          <a:effectLst/>
                          <a:uLnTx/>
                          <a:uFillTx/>
                          <a:latin typeface="+mn-lt"/>
                          <a:ea typeface="+mn-ea"/>
                          <a:cs typeface="Arial" pitchFamily="34" charset="0"/>
                        </a:rPr>
                        <a:t>xxx.xx</a:t>
                      </a:r>
                      <a:endParaRPr kumimoji="0" lang="fr-FR" sz="1000" b="0" i="0" u="none" strike="noStrike" kern="1200" cap="none" spc="0" normalizeH="0" baseline="0" noProof="0" dirty="0">
                        <a:ln>
                          <a:noFill/>
                        </a:ln>
                        <a:solidFill>
                          <a:schemeClr val="tx1"/>
                        </a:solidFill>
                        <a:effectLst/>
                        <a:uLnTx/>
                        <a:uFillTx/>
                        <a:latin typeface="+mn-lt"/>
                        <a:ea typeface="+mn-ea"/>
                        <a:cs typeface="Arial" pitchFamily="34" charset="0"/>
                      </a:endParaRPr>
                    </a:p>
                  </a:txBody>
                  <a:tcPr marL="36000" marR="36000" marT="27000" marB="27000" anchor="ctr" horzOverflow="overflow">
                    <a:lnL>
                      <a:noFill/>
                    </a:lnL>
                    <a:lnR cap="flat">
                      <a:noFill/>
                    </a:lnR>
                    <a:lnT w="6350" cap="flat" cmpd="sng" algn="ctr">
                      <a:solidFill>
                        <a:schemeClr val="tx1">
                          <a:lumMod val="25000"/>
                          <a:lumOff val="75000"/>
                        </a:schemeClr>
                      </a:solidFill>
                      <a:prstDash val="solid"/>
                      <a:round/>
                      <a:headEnd type="none" w="med" len="med"/>
                      <a:tailEnd type="none" w="med" len="med"/>
                    </a:lnT>
                    <a:lnB w="6350" cap="flat" cmpd="sng" algn="ctr">
                      <a:solidFill>
                        <a:schemeClr val="tx1">
                          <a:lumMod val="25000"/>
                          <a:lumOff val="75000"/>
                        </a:schemeClr>
                      </a:solidFill>
                      <a:prstDash val="solid"/>
                      <a:round/>
                      <a:headEnd type="none" w="med" len="med"/>
                      <a:tailEnd type="none" w="med" len="med"/>
                    </a:lnB>
                    <a:lnTlToBr>
                      <a:noFill/>
                    </a:lnTlToBr>
                    <a:lnBlToTr>
                      <a:noFill/>
                    </a:lnBlToTr>
                    <a:noFill/>
                  </a:tcPr>
                </a:tc>
                <a:tc>
                  <a:txBody>
                    <a:bodyPr/>
                    <a:lstStyle/>
                    <a:p>
                      <a:pPr marL="180000" marR="0" lvl="0" indent="-180000" algn="ctr" defTabSz="914400" rtl="0" eaLnBrk="1" fontAlgn="auto" latinLnBrk="0" hangingPunct="1">
                        <a:lnSpc>
                          <a:spcPct val="100000"/>
                        </a:lnSpc>
                        <a:spcBef>
                          <a:spcPts val="0"/>
                        </a:spcBef>
                        <a:spcAft>
                          <a:spcPts val="0"/>
                        </a:spcAft>
                        <a:buClr>
                          <a:schemeClr val="tx2">
                            <a:lumMod val="50000"/>
                          </a:schemeClr>
                        </a:buClr>
                        <a:buSzPct val="90000"/>
                        <a:buFont typeface="Wingdings" pitchFamily="2" charset="2"/>
                        <a:buNone/>
                        <a:tabLst/>
                        <a:defRPr/>
                      </a:pPr>
                      <a:r>
                        <a:rPr kumimoji="0" lang="fr-FR" sz="1000" b="0" i="0" u="none" strike="noStrike" kern="1200" cap="none" spc="0" normalizeH="0" baseline="0" noProof="0" dirty="0" err="1">
                          <a:ln>
                            <a:noFill/>
                          </a:ln>
                          <a:solidFill>
                            <a:schemeClr val="tx1"/>
                          </a:solidFill>
                          <a:effectLst/>
                          <a:uLnTx/>
                          <a:uFillTx/>
                          <a:latin typeface="+mn-lt"/>
                          <a:ea typeface="+mn-ea"/>
                          <a:cs typeface="Arial" pitchFamily="34" charset="0"/>
                        </a:rPr>
                        <a:t>xxx.xx</a:t>
                      </a:r>
                      <a:endParaRPr kumimoji="0" lang="fr-FR" sz="1000" b="0" i="0" u="none" strike="noStrike" kern="1200" cap="none" spc="0" normalizeH="0" baseline="0" noProof="0" dirty="0">
                        <a:ln>
                          <a:noFill/>
                        </a:ln>
                        <a:solidFill>
                          <a:schemeClr val="tx1"/>
                        </a:solidFill>
                        <a:effectLst/>
                        <a:uLnTx/>
                        <a:uFillTx/>
                        <a:latin typeface="+mn-lt"/>
                        <a:ea typeface="+mn-ea"/>
                        <a:cs typeface="Arial" pitchFamily="34" charset="0"/>
                      </a:endParaRPr>
                    </a:p>
                  </a:txBody>
                  <a:tcPr marL="36000" marR="36000" marT="27000" marB="27000" anchor="ctr" horzOverflow="overflow">
                    <a:lnL>
                      <a:noFill/>
                    </a:lnL>
                    <a:lnR cap="flat">
                      <a:noFill/>
                    </a:lnR>
                    <a:lnT w="6350" cap="flat" cmpd="sng" algn="ctr">
                      <a:solidFill>
                        <a:schemeClr val="tx1">
                          <a:lumMod val="25000"/>
                          <a:lumOff val="75000"/>
                        </a:schemeClr>
                      </a:solidFill>
                      <a:prstDash val="solid"/>
                      <a:round/>
                      <a:headEnd type="none" w="med" len="med"/>
                      <a:tailEnd type="none" w="med" len="med"/>
                    </a:lnT>
                    <a:lnB w="6350" cap="flat" cmpd="sng" algn="ctr">
                      <a:solidFill>
                        <a:schemeClr val="tx1">
                          <a:lumMod val="25000"/>
                          <a:lumOff val="75000"/>
                        </a:schemeClr>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4"/>
                  </a:ext>
                </a:extLst>
              </a:tr>
              <a:tr h="222645">
                <a:tc>
                  <a:txBody>
                    <a:bodyPr/>
                    <a:lstStyle/>
                    <a:p>
                      <a:pPr marL="0" marR="0" lvl="0" indent="0" algn="l" defTabSz="958850" rtl="0" eaLnBrk="0" fontAlgn="base" latinLnBrk="0" hangingPunct="0">
                        <a:lnSpc>
                          <a:spcPct val="100000"/>
                        </a:lnSpc>
                        <a:spcBef>
                          <a:spcPts val="0"/>
                        </a:spcBef>
                        <a:spcAft>
                          <a:spcPts val="0"/>
                        </a:spcAft>
                        <a:buClr>
                          <a:srgbClr val="3399FF"/>
                        </a:buClr>
                        <a:buSzPct val="85000"/>
                        <a:buFont typeface="Wingdings" pitchFamily="2" charset="2"/>
                        <a:buNone/>
                        <a:tabLst/>
                      </a:pPr>
                      <a:r>
                        <a:rPr lang="fr-FR" sz="1000" b="1" cap="none" baseline="0" noProof="0" dirty="0">
                          <a:solidFill>
                            <a:schemeClr val="tx1"/>
                          </a:solidFill>
                          <a:latin typeface="+mn-lt"/>
                          <a:cs typeface="Arial" pitchFamily="34" charset="0"/>
                        </a:rPr>
                        <a:t>Data 5</a:t>
                      </a:r>
                      <a:endParaRPr kumimoji="0" lang="fr-FR" sz="1000" b="1" i="0" u="none" strike="noStrike" kern="1200" cap="none" spc="0" normalizeH="0" baseline="0" noProof="0" dirty="0">
                        <a:ln>
                          <a:noFill/>
                        </a:ln>
                        <a:solidFill>
                          <a:schemeClr val="tx1"/>
                        </a:solidFill>
                        <a:effectLst/>
                        <a:uLnTx/>
                        <a:uFillTx/>
                        <a:latin typeface="+mn-lt"/>
                        <a:ea typeface="+mn-ea"/>
                        <a:cs typeface="+mn-cs"/>
                      </a:endParaRPr>
                    </a:p>
                  </a:txBody>
                  <a:tcPr marL="36000" marR="36000" marT="27000" marB="27000" anchor="ctr" horzOverflow="overflow">
                    <a:lnL cap="flat">
                      <a:noFill/>
                    </a:lnL>
                    <a:lnR w="6350" cap="flat" cmpd="sng" algn="ctr">
                      <a:noFill/>
                      <a:prstDash val="solid"/>
                      <a:round/>
                      <a:headEnd type="none" w="med" len="med"/>
                      <a:tailEnd type="none" w="med" len="med"/>
                    </a:lnR>
                    <a:lnT w="6350" cap="flat" cmpd="sng" algn="ctr">
                      <a:solidFill>
                        <a:schemeClr val="tx1">
                          <a:lumMod val="25000"/>
                          <a:lumOff val="75000"/>
                        </a:schemeClr>
                      </a:solidFill>
                      <a:prstDash val="solid"/>
                      <a:round/>
                      <a:headEnd type="none" w="med" len="med"/>
                      <a:tailEnd type="none" w="med" len="med"/>
                    </a:lnT>
                    <a:lnB w="6350" cap="flat" cmpd="sng" algn="ctr">
                      <a:solidFill>
                        <a:schemeClr val="tx1">
                          <a:lumMod val="25000"/>
                          <a:lumOff val="75000"/>
                        </a:schemeClr>
                      </a:solidFill>
                      <a:prstDash val="solid"/>
                      <a:round/>
                      <a:headEnd type="none" w="med" len="med"/>
                      <a:tailEnd type="none" w="med" len="med"/>
                    </a:lnB>
                    <a:lnTlToBr>
                      <a:noFill/>
                    </a:lnTlToBr>
                    <a:lnBlToTr>
                      <a:noFill/>
                    </a:lnBlToTr>
                    <a:noFill/>
                  </a:tcPr>
                </a:tc>
                <a:tc>
                  <a:txBody>
                    <a:bodyPr/>
                    <a:lstStyle/>
                    <a:p>
                      <a:pPr marL="180000" marR="0" lvl="0" indent="-180000" algn="ctr" defTabSz="914400" rtl="0" eaLnBrk="1" fontAlgn="auto" latinLnBrk="0" hangingPunct="1">
                        <a:lnSpc>
                          <a:spcPct val="100000"/>
                        </a:lnSpc>
                        <a:spcBef>
                          <a:spcPts val="0"/>
                        </a:spcBef>
                        <a:spcAft>
                          <a:spcPts val="0"/>
                        </a:spcAft>
                        <a:buClr>
                          <a:schemeClr val="tx2">
                            <a:lumMod val="50000"/>
                          </a:schemeClr>
                        </a:buClr>
                        <a:buSzPct val="90000"/>
                        <a:buFont typeface="Wingdings" pitchFamily="2" charset="2"/>
                        <a:buNone/>
                        <a:tabLst/>
                        <a:defRPr/>
                      </a:pPr>
                      <a:r>
                        <a:rPr kumimoji="0" lang="fr-FR" sz="1000" b="0" i="0" u="none" strike="noStrike" kern="1200" cap="none" spc="0" normalizeH="0" baseline="0" noProof="0" dirty="0" err="1">
                          <a:ln>
                            <a:noFill/>
                          </a:ln>
                          <a:solidFill>
                            <a:schemeClr val="tx1"/>
                          </a:solidFill>
                          <a:effectLst/>
                          <a:uLnTx/>
                          <a:uFillTx/>
                          <a:latin typeface="+mn-lt"/>
                          <a:ea typeface="+mn-ea"/>
                          <a:cs typeface="Arial" pitchFamily="34" charset="0"/>
                        </a:rPr>
                        <a:t>xxx.xx</a:t>
                      </a:r>
                      <a:endParaRPr kumimoji="0" lang="fr-FR" sz="1000" b="0" i="0" u="none" strike="noStrike" kern="1200" cap="none" spc="0" normalizeH="0" baseline="0" noProof="0" dirty="0">
                        <a:ln>
                          <a:noFill/>
                        </a:ln>
                        <a:solidFill>
                          <a:schemeClr val="tx1"/>
                        </a:solidFill>
                        <a:effectLst/>
                        <a:uLnTx/>
                        <a:uFillTx/>
                        <a:latin typeface="+mn-lt"/>
                        <a:ea typeface="+mn-ea"/>
                        <a:cs typeface="Arial" pitchFamily="34" charset="0"/>
                      </a:endParaRPr>
                    </a:p>
                  </a:txBody>
                  <a:tcPr marL="36000" marR="36000" marT="27000" marB="27000" anchor="ctr" horzOverflow="overflow">
                    <a:lnL w="6350" cap="flat" cmpd="sng" algn="ctr">
                      <a:noFill/>
                      <a:prstDash val="solid"/>
                      <a:round/>
                      <a:headEnd type="none" w="med" len="med"/>
                      <a:tailEnd type="none" w="med" len="med"/>
                    </a:lnL>
                    <a:lnR>
                      <a:noFill/>
                    </a:lnR>
                    <a:lnT w="6350" cap="flat" cmpd="sng" algn="ctr">
                      <a:solidFill>
                        <a:schemeClr val="tx1">
                          <a:lumMod val="25000"/>
                          <a:lumOff val="75000"/>
                        </a:schemeClr>
                      </a:solidFill>
                      <a:prstDash val="solid"/>
                      <a:round/>
                      <a:headEnd type="none" w="med" len="med"/>
                      <a:tailEnd type="none" w="med" len="med"/>
                    </a:lnT>
                    <a:lnB w="6350" cap="flat" cmpd="sng" algn="ctr">
                      <a:solidFill>
                        <a:schemeClr val="tx1">
                          <a:lumMod val="25000"/>
                          <a:lumOff val="75000"/>
                        </a:schemeClr>
                      </a:solidFill>
                      <a:prstDash val="solid"/>
                      <a:round/>
                      <a:headEnd type="none" w="med" len="med"/>
                      <a:tailEnd type="none" w="med" len="med"/>
                    </a:lnB>
                    <a:lnTlToBr>
                      <a:noFill/>
                    </a:lnTlToBr>
                    <a:lnBlToTr>
                      <a:noFill/>
                    </a:lnBlToTr>
                    <a:noFill/>
                  </a:tcPr>
                </a:tc>
                <a:tc>
                  <a:txBody>
                    <a:bodyPr/>
                    <a:lstStyle/>
                    <a:p>
                      <a:pPr marL="180000" marR="0" lvl="0" indent="-180000" algn="ctr" defTabSz="914400" rtl="0" eaLnBrk="1" fontAlgn="auto" latinLnBrk="0" hangingPunct="1">
                        <a:lnSpc>
                          <a:spcPct val="100000"/>
                        </a:lnSpc>
                        <a:spcBef>
                          <a:spcPts val="0"/>
                        </a:spcBef>
                        <a:spcAft>
                          <a:spcPts val="0"/>
                        </a:spcAft>
                        <a:buClr>
                          <a:schemeClr val="tx2">
                            <a:lumMod val="50000"/>
                          </a:schemeClr>
                        </a:buClr>
                        <a:buSzPct val="90000"/>
                        <a:buFont typeface="Wingdings" pitchFamily="2" charset="2"/>
                        <a:buNone/>
                        <a:tabLst/>
                        <a:defRPr/>
                      </a:pPr>
                      <a:r>
                        <a:rPr kumimoji="0" lang="fr-FR" sz="1000" b="0" i="0" u="none" strike="noStrike" kern="1200" cap="none" spc="0" normalizeH="0" baseline="0" noProof="0" dirty="0" err="1">
                          <a:ln>
                            <a:noFill/>
                          </a:ln>
                          <a:solidFill>
                            <a:schemeClr val="tx1"/>
                          </a:solidFill>
                          <a:effectLst/>
                          <a:uLnTx/>
                          <a:uFillTx/>
                          <a:latin typeface="+mn-lt"/>
                          <a:ea typeface="+mn-ea"/>
                          <a:cs typeface="Arial" pitchFamily="34" charset="0"/>
                        </a:rPr>
                        <a:t>xxx.xx</a:t>
                      </a:r>
                      <a:endParaRPr kumimoji="0" lang="fr-FR" sz="1000" b="0" i="0" u="none" strike="noStrike" kern="1200" cap="none" spc="0" normalizeH="0" baseline="0" noProof="0" dirty="0">
                        <a:ln>
                          <a:noFill/>
                        </a:ln>
                        <a:solidFill>
                          <a:schemeClr val="tx1"/>
                        </a:solidFill>
                        <a:effectLst/>
                        <a:uLnTx/>
                        <a:uFillTx/>
                        <a:latin typeface="+mn-lt"/>
                        <a:ea typeface="+mn-ea"/>
                        <a:cs typeface="Arial" pitchFamily="34" charset="0"/>
                      </a:endParaRPr>
                    </a:p>
                  </a:txBody>
                  <a:tcPr marL="36000" marR="36000" marT="27000" marB="27000" anchor="ctr" horzOverflow="overflow">
                    <a:lnL w="6350" cap="flat" cmpd="sng" algn="ctr">
                      <a:noFill/>
                      <a:prstDash val="solid"/>
                      <a:round/>
                      <a:headEnd type="none" w="med" len="med"/>
                      <a:tailEnd type="none" w="med" len="med"/>
                    </a:lnL>
                    <a:lnR>
                      <a:noFill/>
                    </a:lnR>
                    <a:lnT w="6350" cap="flat" cmpd="sng" algn="ctr">
                      <a:solidFill>
                        <a:schemeClr val="tx1">
                          <a:lumMod val="25000"/>
                          <a:lumOff val="75000"/>
                        </a:schemeClr>
                      </a:solidFill>
                      <a:prstDash val="solid"/>
                      <a:round/>
                      <a:headEnd type="none" w="med" len="med"/>
                      <a:tailEnd type="none" w="med" len="med"/>
                    </a:lnT>
                    <a:lnB w="6350" cap="flat" cmpd="sng" algn="ctr">
                      <a:solidFill>
                        <a:schemeClr val="tx1">
                          <a:lumMod val="25000"/>
                          <a:lumOff val="75000"/>
                        </a:schemeClr>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180000" marR="0" lvl="0" indent="-180000" algn="ctr" defTabSz="914400" rtl="0" eaLnBrk="1" fontAlgn="auto" latinLnBrk="0" hangingPunct="1">
                        <a:lnSpc>
                          <a:spcPct val="100000"/>
                        </a:lnSpc>
                        <a:spcBef>
                          <a:spcPts val="0"/>
                        </a:spcBef>
                        <a:spcAft>
                          <a:spcPts val="0"/>
                        </a:spcAft>
                        <a:buClr>
                          <a:schemeClr val="tx2">
                            <a:lumMod val="50000"/>
                          </a:schemeClr>
                        </a:buClr>
                        <a:buSzPct val="90000"/>
                        <a:buFont typeface="Wingdings" pitchFamily="2" charset="2"/>
                        <a:buNone/>
                        <a:tabLst/>
                        <a:defRPr/>
                      </a:pPr>
                      <a:r>
                        <a:rPr kumimoji="0" lang="fr-FR" sz="1000" b="0" i="0" u="none" strike="noStrike" kern="1200" cap="none" spc="0" normalizeH="0" baseline="0" noProof="0" dirty="0" err="1">
                          <a:ln>
                            <a:noFill/>
                          </a:ln>
                          <a:solidFill>
                            <a:schemeClr val="tx1"/>
                          </a:solidFill>
                          <a:effectLst/>
                          <a:uLnTx/>
                          <a:uFillTx/>
                          <a:latin typeface="+mn-lt"/>
                          <a:ea typeface="+mn-ea"/>
                          <a:cs typeface="Arial" pitchFamily="34" charset="0"/>
                        </a:rPr>
                        <a:t>xxx.xx</a:t>
                      </a:r>
                      <a:endParaRPr kumimoji="0" lang="fr-FR" sz="1000" b="0" i="0" u="none" strike="noStrike" kern="1200" cap="none" spc="0" normalizeH="0" baseline="0" noProof="0" dirty="0">
                        <a:ln>
                          <a:noFill/>
                        </a:ln>
                        <a:solidFill>
                          <a:schemeClr val="tx1"/>
                        </a:solidFill>
                        <a:effectLst/>
                        <a:uLnTx/>
                        <a:uFillTx/>
                        <a:latin typeface="+mn-lt"/>
                        <a:ea typeface="+mn-ea"/>
                        <a:cs typeface="Arial" pitchFamily="34" charset="0"/>
                      </a:endParaRPr>
                    </a:p>
                  </a:txBody>
                  <a:tcPr marL="36000" marR="36000" marT="27000" marB="27000" anchor="ctr" horzOverflow="overflow">
                    <a:lnL>
                      <a:noFill/>
                    </a:lnL>
                    <a:lnR cap="flat">
                      <a:noFill/>
                    </a:lnR>
                    <a:lnT w="6350" cap="flat" cmpd="sng" algn="ctr">
                      <a:solidFill>
                        <a:schemeClr val="tx1">
                          <a:lumMod val="25000"/>
                          <a:lumOff val="75000"/>
                        </a:schemeClr>
                      </a:solidFill>
                      <a:prstDash val="solid"/>
                      <a:round/>
                      <a:headEnd type="none" w="med" len="med"/>
                      <a:tailEnd type="none" w="med" len="med"/>
                    </a:lnT>
                    <a:lnB w="6350" cap="flat" cmpd="sng" algn="ctr">
                      <a:solidFill>
                        <a:schemeClr val="tx1">
                          <a:lumMod val="25000"/>
                          <a:lumOff val="75000"/>
                        </a:schemeClr>
                      </a:solidFill>
                      <a:prstDash val="solid"/>
                      <a:round/>
                      <a:headEnd type="none" w="med" len="med"/>
                      <a:tailEnd type="none" w="med" len="med"/>
                    </a:lnB>
                    <a:lnTlToBr>
                      <a:noFill/>
                    </a:lnTlToBr>
                    <a:lnBlToTr>
                      <a:noFill/>
                    </a:lnBlToTr>
                    <a:noFill/>
                  </a:tcPr>
                </a:tc>
                <a:tc>
                  <a:txBody>
                    <a:bodyPr/>
                    <a:lstStyle/>
                    <a:p>
                      <a:pPr marL="180000" marR="0" lvl="0" indent="-180000" algn="ctr" defTabSz="914400" rtl="0" eaLnBrk="1" fontAlgn="auto" latinLnBrk="0" hangingPunct="1">
                        <a:lnSpc>
                          <a:spcPct val="100000"/>
                        </a:lnSpc>
                        <a:spcBef>
                          <a:spcPts val="0"/>
                        </a:spcBef>
                        <a:spcAft>
                          <a:spcPts val="0"/>
                        </a:spcAft>
                        <a:buClr>
                          <a:schemeClr val="tx2">
                            <a:lumMod val="50000"/>
                          </a:schemeClr>
                        </a:buClr>
                        <a:buSzPct val="90000"/>
                        <a:buFont typeface="Wingdings" pitchFamily="2" charset="2"/>
                        <a:buNone/>
                        <a:tabLst/>
                        <a:defRPr/>
                      </a:pPr>
                      <a:r>
                        <a:rPr kumimoji="0" lang="fr-FR" sz="1000" b="0" i="0" u="none" strike="noStrike" kern="1200" cap="none" spc="0" normalizeH="0" baseline="0" noProof="0" dirty="0" err="1">
                          <a:ln>
                            <a:noFill/>
                          </a:ln>
                          <a:solidFill>
                            <a:schemeClr val="tx1"/>
                          </a:solidFill>
                          <a:effectLst/>
                          <a:uLnTx/>
                          <a:uFillTx/>
                          <a:latin typeface="+mn-lt"/>
                          <a:ea typeface="+mn-ea"/>
                          <a:cs typeface="Arial" pitchFamily="34" charset="0"/>
                        </a:rPr>
                        <a:t>xxx.xx</a:t>
                      </a:r>
                      <a:endParaRPr kumimoji="0" lang="fr-FR" sz="1000" b="0" i="0" u="none" strike="noStrike" kern="1200" cap="none" spc="0" normalizeH="0" baseline="0" noProof="0" dirty="0">
                        <a:ln>
                          <a:noFill/>
                        </a:ln>
                        <a:solidFill>
                          <a:schemeClr val="tx1"/>
                        </a:solidFill>
                        <a:effectLst/>
                        <a:uLnTx/>
                        <a:uFillTx/>
                        <a:latin typeface="+mn-lt"/>
                        <a:ea typeface="+mn-ea"/>
                        <a:cs typeface="Arial" pitchFamily="34" charset="0"/>
                      </a:endParaRPr>
                    </a:p>
                  </a:txBody>
                  <a:tcPr marL="36000" marR="36000" marT="27000" marB="27000" anchor="ctr" horzOverflow="overflow">
                    <a:lnL>
                      <a:noFill/>
                    </a:lnL>
                    <a:lnR cap="flat">
                      <a:noFill/>
                    </a:lnR>
                    <a:lnT w="6350" cap="flat" cmpd="sng" algn="ctr">
                      <a:solidFill>
                        <a:schemeClr val="tx1">
                          <a:lumMod val="25000"/>
                          <a:lumOff val="75000"/>
                        </a:schemeClr>
                      </a:solidFill>
                      <a:prstDash val="solid"/>
                      <a:round/>
                      <a:headEnd type="none" w="med" len="med"/>
                      <a:tailEnd type="none" w="med" len="med"/>
                    </a:lnT>
                    <a:lnB w="6350" cap="flat" cmpd="sng" algn="ctr">
                      <a:solidFill>
                        <a:schemeClr val="tx1">
                          <a:lumMod val="25000"/>
                          <a:lumOff val="75000"/>
                        </a:schemeClr>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5"/>
                  </a:ext>
                </a:extLst>
              </a:tr>
              <a:tr h="222645">
                <a:tc>
                  <a:txBody>
                    <a:bodyPr/>
                    <a:lstStyle/>
                    <a:p>
                      <a:pPr marL="0" marR="0" lvl="0" indent="0" algn="l" defTabSz="958850" rtl="0" eaLnBrk="0" fontAlgn="base" latinLnBrk="0" hangingPunct="0">
                        <a:lnSpc>
                          <a:spcPct val="100000"/>
                        </a:lnSpc>
                        <a:spcBef>
                          <a:spcPts val="0"/>
                        </a:spcBef>
                        <a:spcAft>
                          <a:spcPts val="0"/>
                        </a:spcAft>
                        <a:buClr>
                          <a:srgbClr val="3399FF"/>
                        </a:buClr>
                        <a:buSzPct val="85000"/>
                        <a:buFont typeface="Wingdings" pitchFamily="2" charset="2"/>
                        <a:buNone/>
                        <a:tabLst/>
                      </a:pPr>
                      <a:r>
                        <a:rPr lang="fr-FR" sz="1000" b="1" cap="none" baseline="0" noProof="0" dirty="0">
                          <a:solidFill>
                            <a:schemeClr val="tx1"/>
                          </a:solidFill>
                          <a:latin typeface="+mn-lt"/>
                          <a:cs typeface="Arial" pitchFamily="34" charset="0"/>
                        </a:rPr>
                        <a:t>Data 6</a:t>
                      </a:r>
                      <a:endParaRPr kumimoji="0" lang="fr-FR" sz="1000" b="1" i="0" u="none" strike="noStrike" cap="none" normalizeH="0" baseline="0" noProof="0" dirty="0">
                        <a:ln>
                          <a:noFill/>
                        </a:ln>
                        <a:solidFill>
                          <a:schemeClr val="tx1"/>
                        </a:solidFill>
                        <a:effectLst/>
                        <a:latin typeface="+mn-lt"/>
                      </a:endParaRPr>
                    </a:p>
                  </a:txBody>
                  <a:tcPr marL="36000" marR="36000" marT="27000" marB="27000" anchor="ctr" horzOverflow="overflow">
                    <a:lnL cap="flat">
                      <a:noFill/>
                    </a:lnL>
                    <a:lnR w="6350" cap="flat" cmpd="sng" algn="ctr">
                      <a:noFill/>
                      <a:prstDash val="solid"/>
                      <a:round/>
                      <a:headEnd type="none" w="med" len="med"/>
                      <a:tailEnd type="none" w="med" len="med"/>
                    </a:lnR>
                    <a:lnT w="6350" cap="flat" cmpd="sng" algn="ctr">
                      <a:solidFill>
                        <a:schemeClr val="tx1">
                          <a:lumMod val="25000"/>
                          <a:lumOff val="75000"/>
                        </a:schemeClr>
                      </a:solidFill>
                      <a:prstDash val="solid"/>
                      <a:round/>
                      <a:headEnd type="none" w="med" len="med"/>
                      <a:tailEnd type="none" w="med" len="med"/>
                    </a:lnT>
                    <a:lnB w="6350" cap="flat" cmpd="sng" algn="ctr">
                      <a:solidFill>
                        <a:schemeClr val="tx1">
                          <a:lumMod val="25000"/>
                          <a:lumOff val="75000"/>
                        </a:schemeClr>
                      </a:solidFill>
                      <a:prstDash val="solid"/>
                      <a:round/>
                      <a:headEnd type="none" w="med" len="med"/>
                      <a:tailEnd type="none" w="med" len="med"/>
                    </a:lnB>
                    <a:lnTlToBr>
                      <a:noFill/>
                    </a:lnTlToBr>
                    <a:lnBlToTr>
                      <a:noFill/>
                    </a:lnBlToTr>
                    <a:noFill/>
                  </a:tcPr>
                </a:tc>
                <a:tc>
                  <a:txBody>
                    <a:bodyPr/>
                    <a:lstStyle/>
                    <a:p>
                      <a:pPr marL="180000" marR="0" lvl="0" indent="-180000" algn="ctr" defTabSz="914400" rtl="0" eaLnBrk="1" fontAlgn="auto" latinLnBrk="0" hangingPunct="1">
                        <a:lnSpc>
                          <a:spcPct val="100000"/>
                        </a:lnSpc>
                        <a:spcBef>
                          <a:spcPts val="0"/>
                        </a:spcBef>
                        <a:spcAft>
                          <a:spcPts val="0"/>
                        </a:spcAft>
                        <a:buClr>
                          <a:schemeClr val="tx2">
                            <a:lumMod val="50000"/>
                          </a:schemeClr>
                        </a:buClr>
                        <a:buSzPct val="90000"/>
                        <a:buFont typeface="Wingdings" pitchFamily="2" charset="2"/>
                        <a:buNone/>
                        <a:tabLst/>
                        <a:defRPr/>
                      </a:pPr>
                      <a:r>
                        <a:rPr kumimoji="0" lang="fr-FR" sz="1000" b="0" i="0" u="none" strike="noStrike" kern="1200" cap="none" spc="0" normalizeH="0" baseline="0" noProof="0">
                          <a:ln>
                            <a:noFill/>
                          </a:ln>
                          <a:solidFill>
                            <a:schemeClr val="tx1"/>
                          </a:solidFill>
                          <a:effectLst/>
                          <a:uLnTx/>
                          <a:uFillTx/>
                          <a:latin typeface="+mn-lt"/>
                          <a:ea typeface="+mn-ea"/>
                          <a:cs typeface="Arial" pitchFamily="34" charset="0"/>
                        </a:rPr>
                        <a:t>xxx.xx</a:t>
                      </a:r>
                      <a:endParaRPr kumimoji="0" lang="fr-FR" sz="1000" b="0" i="0" u="none" strike="noStrike" kern="1200" cap="none" spc="0" normalizeH="0" baseline="0" noProof="0" dirty="0">
                        <a:ln>
                          <a:noFill/>
                        </a:ln>
                        <a:solidFill>
                          <a:schemeClr val="tx1"/>
                        </a:solidFill>
                        <a:effectLst/>
                        <a:uLnTx/>
                        <a:uFillTx/>
                        <a:latin typeface="+mn-lt"/>
                        <a:ea typeface="+mn-ea"/>
                        <a:cs typeface="Arial" pitchFamily="34" charset="0"/>
                      </a:endParaRPr>
                    </a:p>
                  </a:txBody>
                  <a:tcPr marL="36000" marR="36000" marT="27000" marB="27000" anchor="ctr" horzOverflow="overflow">
                    <a:lnL w="6350" cap="flat" cmpd="sng" algn="ctr">
                      <a:noFill/>
                      <a:prstDash val="solid"/>
                      <a:round/>
                      <a:headEnd type="none" w="med" len="med"/>
                      <a:tailEnd type="none" w="med" len="med"/>
                    </a:lnL>
                    <a:lnR>
                      <a:noFill/>
                    </a:lnR>
                    <a:lnT w="6350" cap="flat" cmpd="sng" algn="ctr">
                      <a:solidFill>
                        <a:schemeClr val="tx1">
                          <a:lumMod val="25000"/>
                          <a:lumOff val="75000"/>
                        </a:schemeClr>
                      </a:solidFill>
                      <a:prstDash val="solid"/>
                      <a:round/>
                      <a:headEnd type="none" w="med" len="med"/>
                      <a:tailEnd type="none" w="med" len="med"/>
                    </a:lnT>
                    <a:lnB w="6350" cap="flat" cmpd="sng" algn="ctr">
                      <a:solidFill>
                        <a:schemeClr val="tx1">
                          <a:lumMod val="25000"/>
                          <a:lumOff val="75000"/>
                        </a:schemeClr>
                      </a:solidFill>
                      <a:prstDash val="solid"/>
                      <a:round/>
                      <a:headEnd type="none" w="med" len="med"/>
                      <a:tailEnd type="none" w="med" len="med"/>
                    </a:lnB>
                    <a:lnTlToBr>
                      <a:noFill/>
                    </a:lnTlToBr>
                    <a:lnBlToTr>
                      <a:noFill/>
                    </a:lnBlToTr>
                    <a:noFill/>
                  </a:tcPr>
                </a:tc>
                <a:tc>
                  <a:txBody>
                    <a:bodyPr/>
                    <a:lstStyle/>
                    <a:p>
                      <a:pPr marL="180000" marR="0" lvl="0" indent="-180000" algn="ctr" defTabSz="914400" rtl="0" eaLnBrk="1" fontAlgn="auto" latinLnBrk="0" hangingPunct="1">
                        <a:lnSpc>
                          <a:spcPct val="100000"/>
                        </a:lnSpc>
                        <a:spcBef>
                          <a:spcPts val="0"/>
                        </a:spcBef>
                        <a:spcAft>
                          <a:spcPts val="0"/>
                        </a:spcAft>
                        <a:buClr>
                          <a:schemeClr val="tx2">
                            <a:lumMod val="50000"/>
                          </a:schemeClr>
                        </a:buClr>
                        <a:buSzPct val="90000"/>
                        <a:buFont typeface="Wingdings" pitchFamily="2" charset="2"/>
                        <a:buNone/>
                        <a:tabLst/>
                        <a:defRPr/>
                      </a:pPr>
                      <a:r>
                        <a:rPr kumimoji="0" lang="fr-FR" sz="1000" b="0" i="0" u="none" strike="noStrike" kern="1200" cap="none" spc="0" normalizeH="0" baseline="0" noProof="0" dirty="0" err="1">
                          <a:ln>
                            <a:noFill/>
                          </a:ln>
                          <a:solidFill>
                            <a:schemeClr val="tx1"/>
                          </a:solidFill>
                          <a:effectLst/>
                          <a:uLnTx/>
                          <a:uFillTx/>
                          <a:latin typeface="+mn-lt"/>
                          <a:ea typeface="+mn-ea"/>
                          <a:cs typeface="Arial" pitchFamily="34" charset="0"/>
                        </a:rPr>
                        <a:t>xxx.xx</a:t>
                      </a:r>
                      <a:endParaRPr kumimoji="0" lang="fr-FR" sz="1000" b="0" i="0" u="none" strike="noStrike" kern="1200" cap="none" spc="0" normalizeH="0" baseline="0" noProof="0" dirty="0">
                        <a:ln>
                          <a:noFill/>
                        </a:ln>
                        <a:solidFill>
                          <a:schemeClr val="tx1"/>
                        </a:solidFill>
                        <a:effectLst/>
                        <a:uLnTx/>
                        <a:uFillTx/>
                        <a:latin typeface="+mn-lt"/>
                        <a:ea typeface="+mn-ea"/>
                        <a:cs typeface="Arial" pitchFamily="34" charset="0"/>
                      </a:endParaRPr>
                    </a:p>
                  </a:txBody>
                  <a:tcPr marL="36000" marR="36000" marT="27000" marB="27000" anchor="ctr" horzOverflow="overflow">
                    <a:lnL w="6350" cap="flat" cmpd="sng" algn="ctr">
                      <a:noFill/>
                      <a:prstDash val="solid"/>
                      <a:round/>
                      <a:headEnd type="none" w="med" len="med"/>
                      <a:tailEnd type="none" w="med" len="med"/>
                    </a:lnL>
                    <a:lnR>
                      <a:noFill/>
                    </a:lnR>
                    <a:lnT w="6350" cap="flat" cmpd="sng" algn="ctr">
                      <a:solidFill>
                        <a:schemeClr val="tx1">
                          <a:lumMod val="25000"/>
                          <a:lumOff val="75000"/>
                        </a:schemeClr>
                      </a:solidFill>
                      <a:prstDash val="solid"/>
                      <a:round/>
                      <a:headEnd type="none" w="med" len="med"/>
                      <a:tailEnd type="none" w="med" len="med"/>
                    </a:lnT>
                    <a:lnB w="6350" cap="flat" cmpd="sng" algn="ctr">
                      <a:solidFill>
                        <a:schemeClr val="tx1">
                          <a:lumMod val="25000"/>
                          <a:lumOff val="75000"/>
                        </a:schemeClr>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180000" marR="0" lvl="0" indent="-180000" algn="ctr" defTabSz="914400" rtl="0" eaLnBrk="1" fontAlgn="auto" latinLnBrk="0" hangingPunct="1">
                        <a:lnSpc>
                          <a:spcPct val="100000"/>
                        </a:lnSpc>
                        <a:spcBef>
                          <a:spcPts val="0"/>
                        </a:spcBef>
                        <a:spcAft>
                          <a:spcPts val="0"/>
                        </a:spcAft>
                        <a:buClr>
                          <a:schemeClr val="tx2">
                            <a:lumMod val="50000"/>
                          </a:schemeClr>
                        </a:buClr>
                        <a:buSzPct val="90000"/>
                        <a:buFont typeface="Wingdings" pitchFamily="2" charset="2"/>
                        <a:buNone/>
                        <a:tabLst/>
                        <a:defRPr/>
                      </a:pPr>
                      <a:r>
                        <a:rPr kumimoji="0" lang="fr-FR" sz="1000" b="0" i="0" u="none" strike="noStrike" kern="1200" cap="none" spc="0" normalizeH="0" baseline="0" noProof="0" dirty="0" err="1">
                          <a:ln>
                            <a:noFill/>
                          </a:ln>
                          <a:solidFill>
                            <a:schemeClr val="tx1"/>
                          </a:solidFill>
                          <a:effectLst/>
                          <a:uLnTx/>
                          <a:uFillTx/>
                          <a:latin typeface="+mn-lt"/>
                          <a:ea typeface="+mn-ea"/>
                          <a:cs typeface="Arial" pitchFamily="34" charset="0"/>
                        </a:rPr>
                        <a:t>xxx.xx</a:t>
                      </a:r>
                      <a:endParaRPr kumimoji="0" lang="fr-FR" sz="1000" b="0" i="0" u="none" strike="noStrike" kern="1200" cap="none" spc="0" normalizeH="0" baseline="0" noProof="0" dirty="0">
                        <a:ln>
                          <a:noFill/>
                        </a:ln>
                        <a:solidFill>
                          <a:schemeClr val="tx1"/>
                        </a:solidFill>
                        <a:effectLst/>
                        <a:uLnTx/>
                        <a:uFillTx/>
                        <a:latin typeface="+mn-lt"/>
                        <a:ea typeface="+mn-ea"/>
                        <a:cs typeface="Arial" pitchFamily="34" charset="0"/>
                      </a:endParaRPr>
                    </a:p>
                  </a:txBody>
                  <a:tcPr marL="36000" marR="36000" marT="27000" marB="27000" anchor="ctr" horzOverflow="overflow">
                    <a:lnL>
                      <a:noFill/>
                    </a:lnL>
                    <a:lnR cap="flat">
                      <a:noFill/>
                    </a:lnR>
                    <a:lnT w="6350" cap="flat" cmpd="sng" algn="ctr">
                      <a:solidFill>
                        <a:schemeClr val="tx1">
                          <a:lumMod val="25000"/>
                          <a:lumOff val="75000"/>
                        </a:schemeClr>
                      </a:solidFill>
                      <a:prstDash val="solid"/>
                      <a:round/>
                      <a:headEnd type="none" w="med" len="med"/>
                      <a:tailEnd type="none" w="med" len="med"/>
                    </a:lnT>
                    <a:lnB w="6350" cap="flat" cmpd="sng" algn="ctr">
                      <a:solidFill>
                        <a:schemeClr val="tx1">
                          <a:lumMod val="25000"/>
                          <a:lumOff val="75000"/>
                        </a:schemeClr>
                      </a:solidFill>
                      <a:prstDash val="solid"/>
                      <a:round/>
                      <a:headEnd type="none" w="med" len="med"/>
                      <a:tailEnd type="none" w="med" len="med"/>
                    </a:lnB>
                    <a:lnTlToBr>
                      <a:noFill/>
                    </a:lnTlToBr>
                    <a:lnBlToTr>
                      <a:noFill/>
                    </a:lnBlToTr>
                    <a:noFill/>
                  </a:tcPr>
                </a:tc>
                <a:tc>
                  <a:txBody>
                    <a:bodyPr/>
                    <a:lstStyle/>
                    <a:p>
                      <a:pPr marL="180000" marR="0" lvl="0" indent="-180000" algn="ctr" defTabSz="914400" rtl="0" eaLnBrk="1" fontAlgn="auto" latinLnBrk="0" hangingPunct="1">
                        <a:lnSpc>
                          <a:spcPct val="100000"/>
                        </a:lnSpc>
                        <a:spcBef>
                          <a:spcPts val="0"/>
                        </a:spcBef>
                        <a:spcAft>
                          <a:spcPts val="0"/>
                        </a:spcAft>
                        <a:buClr>
                          <a:schemeClr val="tx2">
                            <a:lumMod val="50000"/>
                          </a:schemeClr>
                        </a:buClr>
                        <a:buSzPct val="90000"/>
                        <a:buFont typeface="Wingdings" pitchFamily="2" charset="2"/>
                        <a:buNone/>
                        <a:tabLst/>
                        <a:defRPr/>
                      </a:pPr>
                      <a:r>
                        <a:rPr kumimoji="0" lang="fr-FR" sz="1000" b="0" i="0" u="none" strike="noStrike" kern="1200" cap="none" spc="0" normalizeH="0" baseline="0" noProof="0" dirty="0" err="1">
                          <a:ln>
                            <a:noFill/>
                          </a:ln>
                          <a:solidFill>
                            <a:schemeClr val="tx1"/>
                          </a:solidFill>
                          <a:effectLst/>
                          <a:uLnTx/>
                          <a:uFillTx/>
                          <a:latin typeface="+mn-lt"/>
                          <a:ea typeface="+mn-ea"/>
                          <a:cs typeface="Arial" pitchFamily="34" charset="0"/>
                        </a:rPr>
                        <a:t>xxx.xx</a:t>
                      </a:r>
                      <a:endParaRPr kumimoji="0" lang="fr-FR" sz="1000" b="0" i="0" u="none" strike="noStrike" kern="1200" cap="none" spc="0" normalizeH="0" baseline="0" noProof="0" dirty="0">
                        <a:ln>
                          <a:noFill/>
                        </a:ln>
                        <a:solidFill>
                          <a:schemeClr val="tx1"/>
                        </a:solidFill>
                        <a:effectLst/>
                        <a:uLnTx/>
                        <a:uFillTx/>
                        <a:latin typeface="+mn-lt"/>
                        <a:ea typeface="+mn-ea"/>
                        <a:cs typeface="Arial" pitchFamily="34" charset="0"/>
                      </a:endParaRPr>
                    </a:p>
                  </a:txBody>
                  <a:tcPr marL="36000" marR="36000" marT="27000" marB="27000" anchor="ctr" horzOverflow="overflow">
                    <a:lnL>
                      <a:noFill/>
                    </a:lnL>
                    <a:lnR cap="flat">
                      <a:noFill/>
                    </a:lnR>
                    <a:lnT w="6350" cap="flat" cmpd="sng" algn="ctr">
                      <a:solidFill>
                        <a:schemeClr val="tx1">
                          <a:lumMod val="25000"/>
                          <a:lumOff val="75000"/>
                        </a:schemeClr>
                      </a:solidFill>
                      <a:prstDash val="solid"/>
                      <a:round/>
                      <a:headEnd type="none" w="med" len="med"/>
                      <a:tailEnd type="none" w="med" len="med"/>
                    </a:lnT>
                    <a:lnB w="6350" cap="flat" cmpd="sng" algn="ctr">
                      <a:solidFill>
                        <a:schemeClr val="tx1">
                          <a:lumMod val="25000"/>
                          <a:lumOff val="75000"/>
                        </a:schemeClr>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6"/>
                  </a:ext>
                </a:extLst>
              </a:tr>
              <a:tr h="222645">
                <a:tc>
                  <a:txBody>
                    <a:bodyPr/>
                    <a:lstStyle/>
                    <a:p>
                      <a:pPr marL="0" marR="0" lvl="0" indent="0" algn="l" defTabSz="958850" rtl="0" eaLnBrk="0" fontAlgn="base" latinLnBrk="0" hangingPunct="0">
                        <a:lnSpc>
                          <a:spcPct val="100000"/>
                        </a:lnSpc>
                        <a:spcBef>
                          <a:spcPts val="0"/>
                        </a:spcBef>
                        <a:spcAft>
                          <a:spcPts val="0"/>
                        </a:spcAft>
                        <a:buClr>
                          <a:srgbClr val="3399FF"/>
                        </a:buClr>
                        <a:buSzPct val="85000"/>
                        <a:buFont typeface="Wingdings" pitchFamily="2" charset="2"/>
                        <a:buNone/>
                        <a:tabLst/>
                      </a:pPr>
                      <a:r>
                        <a:rPr lang="fr-FR" sz="1000" b="1" cap="none" baseline="0" noProof="0" dirty="0">
                          <a:solidFill>
                            <a:schemeClr val="tx1"/>
                          </a:solidFill>
                          <a:latin typeface="+mn-lt"/>
                          <a:cs typeface="Arial" pitchFamily="34" charset="0"/>
                        </a:rPr>
                        <a:t>Data 7</a:t>
                      </a:r>
                      <a:endParaRPr kumimoji="0" lang="fr-FR" sz="1000" b="1" i="0" u="none" strike="noStrike" cap="none" normalizeH="0" baseline="0" noProof="0" dirty="0">
                        <a:ln>
                          <a:noFill/>
                        </a:ln>
                        <a:solidFill>
                          <a:schemeClr val="tx1"/>
                        </a:solidFill>
                        <a:effectLst/>
                        <a:latin typeface="+mn-lt"/>
                      </a:endParaRPr>
                    </a:p>
                  </a:txBody>
                  <a:tcPr marL="36000" marR="36000" marT="27000" marB="27000" anchor="ctr" horzOverflow="overflow">
                    <a:lnL cap="flat">
                      <a:noFill/>
                    </a:lnL>
                    <a:lnR w="6350" cap="flat" cmpd="sng" algn="ctr">
                      <a:noFill/>
                      <a:prstDash val="solid"/>
                      <a:round/>
                      <a:headEnd type="none" w="med" len="med"/>
                      <a:tailEnd type="none" w="med" len="med"/>
                    </a:lnR>
                    <a:lnT w="6350" cap="flat" cmpd="sng" algn="ctr">
                      <a:solidFill>
                        <a:schemeClr val="tx1">
                          <a:lumMod val="25000"/>
                          <a:lumOff val="75000"/>
                        </a:schemeClr>
                      </a:solidFill>
                      <a:prstDash val="solid"/>
                      <a:round/>
                      <a:headEnd type="none" w="med" len="med"/>
                      <a:tailEnd type="none" w="med" len="med"/>
                    </a:lnT>
                    <a:lnB w="6350" cap="flat" cmpd="sng" algn="ctr">
                      <a:solidFill>
                        <a:schemeClr val="tx1">
                          <a:lumMod val="25000"/>
                          <a:lumOff val="75000"/>
                        </a:schemeClr>
                      </a:solidFill>
                      <a:prstDash val="solid"/>
                      <a:round/>
                      <a:headEnd type="none" w="med" len="med"/>
                      <a:tailEnd type="none" w="med" len="med"/>
                    </a:lnB>
                    <a:lnTlToBr>
                      <a:noFill/>
                    </a:lnTlToBr>
                    <a:lnBlToTr>
                      <a:noFill/>
                    </a:lnBlToTr>
                    <a:noFill/>
                  </a:tcPr>
                </a:tc>
                <a:tc>
                  <a:txBody>
                    <a:bodyPr/>
                    <a:lstStyle/>
                    <a:p>
                      <a:pPr marL="180000" marR="0" lvl="0" indent="-180000" algn="ctr" defTabSz="914400" rtl="0" eaLnBrk="1" fontAlgn="auto" latinLnBrk="0" hangingPunct="1">
                        <a:lnSpc>
                          <a:spcPct val="100000"/>
                        </a:lnSpc>
                        <a:spcBef>
                          <a:spcPts val="0"/>
                        </a:spcBef>
                        <a:spcAft>
                          <a:spcPts val="0"/>
                        </a:spcAft>
                        <a:buClr>
                          <a:schemeClr val="tx2">
                            <a:lumMod val="50000"/>
                          </a:schemeClr>
                        </a:buClr>
                        <a:buSzPct val="90000"/>
                        <a:buFont typeface="Wingdings" pitchFamily="2" charset="2"/>
                        <a:buNone/>
                        <a:tabLst/>
                        <a:defRPr/>
                      </a:pPr>
                      <a:r>
                        <a:rPr kumimoji="0" lang="fr-FR" sz="1000" b="0" i="0" u="none" strike="noStrike" kern="1200" cap="none" spc="0" normalizeH="0" baseline="0" noProof="0">
                          <a:ln>
                            <a:noFill/>
                          </a:ln>
                          <a:solidFill>
                            <a:schemeClr val="tx1"/>
                          </a:solidFill>
                          <a:effectLst/>
                          <a:uLnTx/>
                          <a:uFillTx/>
                          <a:latin typeface="+mn-lt"/>
                          <a:ea typeface="+mn-ea"/>
                          <a:cs typeface="Arial" pitchFamily="34" charset="0"/>
                        </a:rPr>
                        <a:t>xxx.xx</a:t>
                      </a:r>
                      <a:endParaRPr kumimoji="0" lang="fr-FR" sz="1000" b="0" i="0" u="none" strike="noStrike" kern="1200" cap="none" spc="0" normalizeH="0" baseline="0" noProof="0" dirty="0">
                        <a:ln>
                          <a:noFill/>
                        </a:ln>
                        <a:solidFill>
                          <a:schemeClr val="tx1"/>
                        </a:solidFill>
                        <a:effectLst/>
                        <a:uLnTx/>
                        <a:uFillTx/>
                        <a:latin typeface="+mn-lt"/>
                        <a:ea typeface="+mn-ea"/>
                        <a:cs typeface="Arial" pitchFamily="34" charset="0"/>
                      </a:endParaRPr>
                    </a:p>
                  </a:txBody>
                  <a:tcPr marL="36000" marR="36000" marT="27000" marB="27000" anchor="ctr" horzOverflow="overflow">
                    <a:lnL w="6350" cap="flat" cmpd="sng" algn="ctr">
                      <a:noFill/>
                      <a:prstDash val="solid"/>
                      <a:round/>
                      <a:headEnd type="none" w="med" len="med"/>
                      <a:tailEnd type="none" w="med" len="med"/>
                    </a:lnL>
                    <a:lnR>
                      <a:noFill/>
                    </a:lnR>
                    <a:lnT w="6350" cap="flat" cmpd="sng" algn="ctr">
                      <a:solidFill>
                        <a:schemeClr val="tx1">
                          <a:lumMod val="25000"/>
                          <a:lumOff val="75000"/>
                        </a:schemeClr>
                      </a:solidFill>
                      <a:prstDash val="solid"/>
                      <a:round/>
                      <a:headEnd type="none" w="med" len="med"/>
                      <a:tailEnd type="none" w="med" len="med"/>
                    </a:lnT>
                    <a:lnB w="6350" cap="flat" cmpd="sng" algn="ctr">
                      <a:solidFill>
                        <a:schemeClr val="tx1">
                          <a:lumMod val="25000"/>
                          <a:lumOff val="75000"/>
                        </a:schemeClr>
                      </a:solidFill>
                      <a:prstDash val="solid"/>
                      <a:round/>
                      <a:headEnd type="none" w="med" len="med"/>
                      <a:tailEnd type="none" w="med" len="med"/>
                    </a:lnB>
                    <a:lnTlToBr>
                      <a:noFill/>
                    </a:lnTlToBr>
                    <a:lnBlToTr>
                      <a:noFill/>
                    </a:lnBlToTr>
                    <a:noFill/>
                  </a:tcPr>
                </a:tc>
                <a:tc>
                  <a:txBody>
                    <a:bodyPr/>
                    <a:lstStyle/>
                    <a:p>
                      <a:pPr marL="180000" marR="0" lvl="0" indent="-180000" algn="ctr" defTabSz="914400" rtl="0" eaLnBrk="1" fontAlgn="auto" latinLnBrk="0" hangingPunct="1">
                        <a:lnSpc>
                          <a:spcPct val="100000"/>
                        </a:lnSpc>
                        <a:spcBef>
                          <a:spcPts val="0"/>
                        </a:spcBef>
                        <a:spcAft>
                          <a:spcPts val="0"/>
                        </a:spcAft>
                        <a:buClr>
                          <a:schemeClr val="tx2">
                            <a:lumMod val="50000"/>
                          </a:schemeClr>
                        </a:buClr>
                        <a:buSzPct val="90000"/>
                        <a:buFont typeface="Wingdings" pitchFamily="2" charset="2"/>
                        <a:buNone/>
                        <a:tabLst/>
                        <a:defRPr/>
                      </a:pPr>
                      <a:r>
                        <a:rPr kumimoji="0" lang="fr-FR" sz="1000" b="0" i="0" u="none" strike="noStrike" kern="1200" cap="none" spc="0" normalizeH="0" baseline="0" noProof="0" dirty="0" err="1">
                          <a:ln>
                            <a:noFill/>
                          </a:ln>
                          <a:solidFill>
                            <a:schemeClr val="tx1"/>
                          </a:solidFill>
                          <a:effectLst/>
                          <a:uLnTx/>
                          <a:uFillTx/>
                          <a:latin typeface="+mn-lt"/>
                          <a:ea typeface="+mn-ea"/>
                          <a:cs typeface="Arial" pitchFamily="34" charset="0"/>
                        </a:rPr>
                        <a:t>xxx.xx</a:t>
                      </a:r>
                      <a:endParaRPr kumimoji="0" lang="fr-FR" sz="1000" b="0" i="0" u="none" strike="noStrike" kern="1200" cap="none" spc="0" normalizeH="0" baseline="0" noProof="0" dirty="0">
                        <a:ln>
                          <a:noFill/>
                        </a:ln>
                        <a:solidFill>
                          <a:schemeClr val="tx1"/>
                        </a:solidFill>
                        <a:effectLst/>
                        <a:uLnTx/>
                        <a:uFillTx/>
                        <a:latin typeface="+mn-lt"/>
                        <a:ea typeface="+mn-ea"/>
                        <a:cs typeface="Arial" pitchFamily="34" charset="0"/>
                      </a:endParaRPr>
                    </a:p>
                  </a:txBody>
                  <a:tcPr marL="36000" marR="36000" marT="27000" marB="27000" anchor="ctr" horzOverflow="overflow">
                    <a:lnL w="6350" cap="flat" cmpd="sng" algn="ctr">
                      <a:noFill/>
                      <a:prstDash val="solid"/>
                      <a:round/>
                      <a:headEnd type="none" w="med" len="med"/>
                      <a:tailEnd type="none" w="med" len="med"/>
                    </a:lnL>
                    <a:lnR>
                      <a:noFill/>
                    </a:lnR>
                    <a:lnT w="6350" cap="flat" cmpd="sng" algn="ctr">
                      <a:solidFill>
                        <a:schemeClr val="tx1">
                          <a:lumMod val="25000"/>
                          <a:lumOff val="75000"/>
                        </a:schemeClr>
                      </a:solidFill>
                      <a:prstDash val="solid"/>
                      <a:round/>
                      <a:headEnd type="none" w="med" len="med"/>
                      <a:tailEnd type="none" w="med" len="med"/>
                    </a:lnT>
                    <a:lnB w="6350" cap="flat" cmpd="sng" algn="ctr">
                      <a:solidFill>
                        <a:schemeClr val="tx1">
                          <a:lumMod val="25000"/>
                          <a:lumOff val="75000"/>
                        </a:schemeClr>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180000" marR="0" lvl="0" indent="-180000" algn="ctr" defTabSz="914400" rtl="0" eaLnBrk="1" fontAlgn="auto" latinLnBrk="0" hangingPunct="1">
                        <a:lnSpc>
                          <a:spcPct val="100000"/>
                        </a:lnSpc>
                        <a:spcBef>
                          <a:spcPts val="0"/>
                        </a:spcBef>
                        <a:spcAft>
                          <a:spcPts val="0"/>
                        </a:spcAft>
                        <a:buClr>
                          <a:schemeClr val="tx2">
                            <a:lumMod val="50000"/>
                          </a:schemeClr>
                        </a:buClr>
                        <a:buSzPct val="90000"/>
                        <a:buFont typeface="Wingdings" pitchFamily="2" charset="2"/>
                        <a:buNone/>
                        <a:tabLst/>
                        <a:defRPr/>
                      </a:pPr>
                      <a:r>
                        <a:rPr kumimoji="0" lang="fr-FR" sz="1000" b="0" i="0" u="none" strike="noStrike" kern="1200" cap="none" spc="0" normalizeH="0" baseline="0" noProof="0" dirty="0" err="1">
                          <a:ln>
                            <a:noFill/>
                          </a:ln>
                          <a:solidFill>
                            <a:schemeClr val="tx1"/>
                          </a:solidFill>
                          <a:effectLst/>
                          <a:uLnTx/>
                          <a:uFillTx/>
                          <a:latin typeface="+mn-lt"/>
                          <a:ea typeface="+mn-ea"/>
                          <a:cs typeface="Arial" pitchFamily="34" charset="0"/>
                        </a:rPr>
                        <a:t>xxx.xx</a:t>
                      </a:r>
                      <a:endParaRPr kumimoji="0" lang="fr-FR" sz="1000" b="0" i="0" u="none" strike="noStrike" kern="1200" cap="none" spc="0" normalizeH="0" baseline="0" noProof="0" dirty="0">
                        <a:ln>
                          <a:noFill/>
                        </a:ln>
                        <a:solidFill>
                          <a:schemeClr val="tx1"/>
                        </a:solidFill>
                        <a:effectLst/>
                        <a:uLnTx/>
                        <a:uFillTx/>
                        <a:latin typeface="+mn-lt"/>
                        <a:ea typeface="+mn-ea"/>
                        <a:cs typeface="Arial" pitchFamily="34" charset="0"/>
                      </a:endParaRPr>
                    </a:p>
                  </a:txBody>
                  <a:tcPr marL="36000" marR="36000" marT="27000" marB="27000" anchor="ctr" horzOverflow="overflow">
                    <a:lnL>
                      <a:noFill/>
                    </a:lnL>
                    <a:lnR cap="flat">
                      <a:noFill/>
                    </a:lnR>
                    <a:lnT w="6350" cap="flat" cmpd="sng" algn="ctr">
                      <a:solidFill>
                        <a:schemeClr val="tx1">
                          <a:lumMod val="25000"/>
                          <a:lumOff val="75000"/>
                        </a:schemeClr>
                      </a:solidFill>
                      <a:prstDash val="solid"/>
                      <a:round/>
                      <a:headEnd type="none" w="med" len="med"/>
                      <a:tailEnd type="none" w="med" len="med"/>
                    </a:lnT>
                    <a:lnB w="6350" cap="flat" cmpd="sng" algn="ctr">
                      <a:solidFill>
                        <a:schemeClr val="tx1">
                          <a:lumMod val="25000"/>
                          <a:lumOff val="75000"/>
                        </a:schemeClr>
                      </a:solidFill>
                      <a:prstDash val="solid"/>
                      <a:round/>
                      <a:headEnd type="none" w="med" len="med"/>
                      <a:tailEnd type="none" w="med" len="med"/>
                    </a:lnB>
                    <a:lnTlToBr>
                      <a:noFill/>
                    </a:lnTlToBr>
                    <a:lnBlToTr>
                      <a:noFill/>
                    </a:lnBlToTr>
                    <a:noFill/>
                  </a:tcPr>
                </a:tc>
                <a:tc>
                  <a:txBody>
                    <a:bodyPr/>
                    <a:lstStyle/>
                    <a:p>
                      <a:pPr marL="180000" marR="0" lvl="0" indent="-180000" algn="ctr" defTabSz="914400" rtl="0" eaLnBrk="1" fontAlgn="auto" latinLnBrk="0" hangingPunct="1">
                        <a:lnSpc>
                          <a:spcPct val="100000"/>
                        </a:lnSpc>
                        <a:spcBef>
                          <a:spcPts val="0"/>
                        </a:spcBef>
                        <a:spcAft>
                          <a:spcPts val="0"/>
                        </a:spcAft>
                        <a:buClr>
                          <a:schemeClr val="tx2">
                            <a:lumMod val="50000"/>
                          </a:schemeClr>
                        </a:buClr>
                        <a:buSzPct val="90000"/>
                        <a:buFont typeface="Wingdings" pitchFamily="2" charset="2"/>
                        <a:buNone/>
                        <a:tabLst/>
                        <a:defRPr/>
                      </a:pPr>
                      <a:r>
                        <a:rPr kumimoji="0" lang="fr-FR" sz="1000" b="0" i="0" u="none" strike="noStrike" kern="1200" cap="none" spc="0" normalizeH="0" baseline="0" noProof="0" dirty="0" err="1">
                          <a:ln>
                            <a:noFill/>
                          </a:ln>
                          <a:solidFill>
                            <a:schemeClr val="tx1"/>
                          </a:solidFill>
                          <a:effectLst/>
                          <a:uLnTx/>
                          <a:uFillTx/>
                          <a:latin typeface="+mn-lt"/>
                          <a:ea typeface="+mn-ea"/>
                          <a:cs typeface="Arial" pitchFamily="34" charset="0"/>
                        </a:rPr>
                        <a:t>xxx.xx</a:t>
                      </a:r>
                      <a:endParaRPr kumimoji="0" lang="fr-FR" sz="1000" b="0" i="0" u="none" strike="noStrike" kern="1200" cap="none" spc="0" normalizeH="0" baseline="0" noProof="0" dirty="0">
                        <a:ln>
                          <a:noFill/>
                        </a:ln>
                        <a:solidFill>
                          <a:schemeClr val="tx1"/>
                        </a:solidFill>
                        <a:effectLst/>
                        <a:uLnTx/>
                        <a:uFillTx/>
                        <a:latin typeface="+mn-lt"/>
                        <a:ea typeface="+mn-ea"/>
                        <a:cs typeface="Arial" pitchFamily="34" charset="0"/>
                      </a:endParaRPr>
                    </a:p>
                  </a:txBody>
                  <a:tcPr marL="36000" marR="36000" marT="27000" marB="27000" anchor="ctr" horzOverflow="overflow">
                    <a:lnL>
                      <a:noFill/>
                    </a:lnL>
                    <a:lnR cap="flat">
                      <a:noFill/>
                    </a:lnR>
                    <a:lnT w="6350" cap="flat" cmpd="sng" algn="ctr">
                      <a:solidFill>
                        <a:schemeClr val="tx1">
                          <a:lumMod val="25000"/>
                          <a:lumOff val="75000"/>
                        </a:schemeClr>
                      </a:solidFill>
                      <a:prstDash val="solid"/>
                      <a:round/>
                      <a:headEnd type="none" w="med" len="med"/>
                      <a:tailEnd type="none" w="med" len="med"/>
                    </a:lnT>
                    <a:lnB w="6350" cap="flat" cmpd="sng" algn="ctr">
                      <a:solidFill>
                        <a:schemeClr val="tx1">
                          <a:lumMod val="25000"/>
                          <a:lumOff val="75000"/>
                        </a:schemeClr>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7"/>
                  </a:ext>
                </a:extLst>
              </a:tr>
              <a:tr h="222645">
                <a:tc>
                  <a:txBody>
                    <a:bodyPr/>
                    <a:lstStyle/>
                    <a:p>
                      <a:pPr marL="0" marR="0" lvl="0" indent="0" algn="l" defTabSz="958850" rtl="0" eaLnBrk="0" fontAlgn="base" latinLnBrk="0" hangingPunct="0">
                        <a:lnSpc>
                          <a:spcPct val="100000"/>
                        </a:lnSpc>
                        <a:spcBef>
                          <a:spcPts val="0"/>
                        </a:spcBef>
                        <a:spcAft>
                          <a:spcPts val="0"/>
                        </a:spcAft>
                        <a:buClr>
                          <a:srgbClr val="3399FF"/>
                        </a:buClr>
                        <a:buSzPct val="85000"/>
                        <a:buFont typeface="Wingdings" pitchFamily="2" charset="2"/>
                        <a:buNone/>
                        <a:tabLst/>
                      </a:pPr>
                      <a:r>
                        <a:rPr lang="fr-FR" sz="1000" b="1" cap="none" baseline="0" noProof="0" dirty="0">
                          <a:solidFill>
                            <a:schemeClr val="tx1"/>
                          </a:solidFill>
                          <a:latin typeface="+mn-lt"/>
                          <a:cs typeface="Arial" pitchFamily="34" charset="0"/>
                        </a:rPr>
                        <a:t>Data 8</a:t>
                      </a:r>
                      <a:endParaRPr kumimoji="0" lang="fr-FR" sz="1000" b="1" i="0" u="none" strike="noStrike" kern="1200" cap="none" spc="0" normalizeH="0" baseline="0" noProof="0" dirty="0">
                        <a:ln>
                          <a:noFill/>
                        </a:ln>
                        <a:solidFill>
                          <a:schemeClr val="tx1"/>
                        </a:solidFill>
                        <a:effectLst/>
                        <a:uLnTx/>
                        <a:uFillTx/>
                        <a:latin typeface="+mn-lt"/>
                        <a:ea typeface="+mn-ea"/>
                        <a:cs typeface="+mn-cs"/>
                      </a:endParaRPr>
                    </a:p>
                  </a:txBody>
                  <a:tcPr marL="36000" marR="36000" marT="27000" marB="27000" anchor="ctr" horzOverflow="overflow">
                    <a:lnL cap="flat">
                      <a:noFill/>
                    </a:lnL>
                    <a:lnR w="6350" cap="flat" cmpd="sng" algn="ctr">
                      <a:noFill/>
                      <a:prstDash val="solid"/>
                      <a:round/>
                      <a:headEnd type="none" w="med" len="med"/>
                      <a:tailEnd type="none" w="med" len="med"/>
                    </a:lnR>
                    <a:lnT w="6350" cap="flat" cmpd="sng" algn="ctr">
                      <a:solidFill>
                        <a:schemeClr val="tx1">
                          <a:lumMod val="25000"/>
                          <a:lumOff val="75000"/>
                        </a:schemeClr>
                      </a:solidFill>
                      <a:prstDash val="solid"/>
                      <a:round/>
                      <a:headEnd type="none" w="med" len="med"/>
                      <a:tailEnd type="none" w="med" len="med"/>
                    </a:lnT>
                    <a:lnB w="6350" cap="flat" cmpd="sng" algn="ctr">
                      <a:solidFill>
                        <a:schemeClr val="tx1">
                          <a:lumMod val="25000"/>
                          <a:lumOff val="75000"/>
                        </a:schemeClr>
                      </a:solidFill>
                      <a:prstDash val="solid"/>
                      <a:round/>
                      <a:headEnd type="none" w="med" len="med"/>
                      <a:tailEnd type="none" w="med" len="med"/>
                    </a:lnB>
                    <a:lnTlToBr>
                      <a:noFill/>
                    </a:lnTlToBr>
                    <a:lnBlToTr>
                      <a:noFill/>
                    </a:lnBlToTr>
                    <a:noFill/>
                  </a:tcPr>
                </a:tc>
                <a:tc>
                  <a:txBody>
                    <a:bodyPr/>
                    <a:lstStyle/>
                    <a:p>
                      <a:pPr marL="180000" marR="0" lvl="0" indent="-180000" algn="ctr" defTabSz="914400" rtl="0" eaLnBrk="1" fontAlgn="auto" latinLnBrk="0" hangingPunct="1">
                        <a:lnSpc>
                          <a:spcPct val="100000"/>
                        </a:lnSpc>
                        <a:spcBef>
                          <a:spcPts val="0"/>
                        </a:spcBef>
                        <a:spcAft>
                          <a:spcPts val="0"/>
                        </a:spcAft>
                        <a:buClr>
                          <a:schemeClr val="tx2">
                            <a:lumMod val="50000"/>
                          </a:schemeClr>
                        </a:buClr>
                        <a:buSzPct val="90000"/>
                        <a:buFont typeface="Wingdings" pitchFamily="2" charset="2"/>
                        <a:buNone/>
                        <a:tabLst/>
                        <a:defRPr/>
                      </a:pPr>
                      <a:r>
                        <a:rPr kumimoji="0" lang="fr-FR" sz="1000" b="0" i="0" u="none" strike="noStrike" kern="1200" cap="none" spc="0" normalizeH="0" baseline="0" noProof="0" dirty="0" err="1">
                          <a:ln>
                            <a:noFill/>
                          </a:ln>
                          <a:solidFill>
                            <a:schemeClr val="tx1"/>
                          </a:solidFill>
                          <a:effectLst/>
                          <a:uLnTx/>
                          <a:uFillTx/>
                          <a:latin typeface="+mn-lt"/>
                          <a:ea typeface="+mn-ea"/>
                          <a:cs typeface="Arial" pitchFamily="34" charset="0"/>
                        </a:rPr>
                        <a:t>xxx.xx</a:t>
                      </a:r>
                      <a:endParaRPr kumimoji="0" lang="fr-FR" sz="1000" b="0" i="0" u="none" strike="noStrike" kern="1200" cap="none" spc="0" normalizeH="0" baseline="0" noProof="0" dirty="0">
                        <a:ln>
                          <a:noFill/>
                        </a:ln>
                        <a:solidFill>
                          <a:schemeClr val="tx1"/>
                        </a:solidFill>
                        <a:effectLst/>
                        <a:uLnTx/>
                        <a:uFillTx/>
                        <a:latin typeface="+mn-lt"/>
                        <a:ea typeface="+mn-ea"/>
                        <a:cs typeface="Arial" pitchFamily="34" charset="0"/>
                      </a:endParaRPr>
                    </a:p>
                  </a:txBody>
                  <a:tcPr marL="36000" marR="36000" marT="27000" marB="27000" anchor="ctr" horzOverflow="overflow">
                    <a:lnL w="6350" cap="flat" cmpd="sng" algn="ctr">
                      <a:noFill/>
                      <a:prstDash val="solid"/>
                      <a:round/>
                      <a:headEnd type="none" w="med" len="med"/>
                      <a:tailEnd type="none" w="med" len="med"/>
                    </a:lnL>
                    <a:lnR>
                      <a:noFill/>
                    </a:lnR>
                    <a:lnT w="6350" cap="flat" cmpd="sng" algn="ctr">
                      <a:solidFill>
                        <a:schemeClr val="tx1">
                          <a:lumMod val="25000"/>
                          <a:lumOff val="75000"/>
                        </a:schemeClr>
                      </a:solidFill>
                      <a:prstDash val="solid"/>
                      <a:round/>
                      <a:headEnd type="none" w="med" len="med"/>
                      <a:tailEnd type="none" w="med" len="med"/>
                    </a:lnT>
                    <a:lnB w="6350" cap="flat" cmpd="sng" algn="ctr">
                      <a:solidFill>
                        <a:schemeClr val="tx1">
                          <a:lumMod val="25000"/>
                          <a:lumOff val="75000"/>
                        </a:schemeClr>
                      </a:solidFill>
                      <a:prstDash val="solid"/>
                      <a:round/>
                      <a:headEnd type="none" w="med" len="med"/>
                      <a:tailEnd type="none" w="med" len="med"/>
                    </a:lnB>
                    <a:lnTlToBr>
                      <a:noFill/>
                    </a:lnTlToBr>
                    <a:lnBlToTr>
                      <a:noFill/>
                    </a:lnBlToTr>
                    <a:noFill/>
                  </a:tcPr>
                </a:tc>
                <a:tc>
                  <a:txBody>
                    <a:bodyPr/>
                    <a:lstStyle/>
                    <a:p>
                      <a:pPr marL="180000" marR="0" lvl="0" indent="-180000" algn="ctr" defTabSz="914400" rtl="0" eaLnBrk="1" fontAlgn="auto" latinLnBrk="0" hangingPunct="1">
                        <a:lnSpc>
                          <a:spcPct val="100000"/>
                        </a:lnSpc>
                        <a:spcBef>
                          <a:spcPts val="0"/>
                        </a:spcBef>
                        <a:spcAft>
                          <a:spcPts val="0"/>
                        </a:spcAft>
                        <a:buClr>
                          <a:schemeClr val="tx2">
                            <a:lumMod val="50000"/>
                          </a:schemeClr>
                        </a:buClr>
                        <a:buSzPct val="90000"/>
                        <a:buFont typeface="Wingdings" pitchFamily="2" charset="2"/>
                        <a:buNone/>
                        <a:tabLst/>
                        <a:defRPr/>
                      </a:pPr>
                      <a:r>
                        <a:rPr kumimoji="0" lang="fr-FR" sz="1000" b="0" i="0" u="none" strike="noStrike" kern="1200" cap="none" spc="0" normalizeH="0" baseline="0" noProof="0" dirty="0" err="1">
                          <a:ln>
                            <a:noFill/>
                          </a:ln>
                          <a:solidFill>
                            <a:schemeClr val="tx1"/>
                          </a:solidFill>
                          <a:effectLst/>
                          <a:uLnTx/>
                          <a:uFillTx/>
                          <a:latin typeface="+mn-lt"/>
                          <a:ea typeface="+mn-ea"/>
                          <a:cs typeface="Arial" pitchFamily="34" charset="0"/>
                        </a:rPr>
                        <a:t>xxx.xx</a:t>
                      </a:r>
                      <a:endParaRPr kumimoji="0" lang="fr-FR" sz="1000" b="0" i="0" u="none" strike="noStrike" kern="1200" cap="none" spc="0" normalizeH="0" baseline="0" noProof="0" dirty="0">
                        <a:ln>
                          <a:noFill/>
                        </a:ln>
                        <a:solidFill>
                          <a:schemeClr val="tx1"/>
                        </a:solidFill>
                        <a:effectLst/>
                        <a:uLnTx/>
                        <a:uFillTx/>
                        <a:latin typeface="+mn-lt"/>
                        <a:ea typeface="+mn-ea"/>
                        <a:cs typeface="Arial" pitchFamily="34" charset="0"/>
                      </a:endParaRPr>
                    </a:p>
                  </a:txBody>
                  <a:tcPr marL="36000" marR="36000" marT="27000" marB="27000" anchor="ctr" horzOverflow="overflow">
                    <a:lnL w="6350" cap="flat" cmpd="sng" algn="ctr">
                      <a:noFill/>
                      <a:prstDash val="solid"/>
                      <a:round/>
                      <a:headEnd type="none" w="med" len="med"/>
                      <a:tailEnd type="none" w="med" len="med"/>
                    </a:lnL>
                    <a:lnR>
                      <a:noFill/>
                    </a:lnR>
                    <a:lnT w="6350" cap="flat" cmpd="sng" algn="ctr">
                      <a:solidFill>
                        <a:schemeClr val="tx1">
                          <a:lumMod val="25000"/>
                          <a:lumOff val="75000"/>
                        </a:schemeClr>
                      </a:solidFill>
                      <a:prstDash val="solid"/>
                      <a:round/>
                      <a:headEnd type="none" w="med" len="med"/>
                      <a:tailEnd type="none" w="med" len="med"/>
                    </a:lnT>
                    <a:lnB w="6350" cap="flat" cmpd="sng" algn="ctr">
                      <a:solidFill>
                        <a:schemeClr val="tx1">
                          <a:lumMod val="25000"/>
                          <a:lumOff val="75000"/>
                        </a:schemeClr>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180000" marR="0" lvl="0" indent="-180000" algn="ctr" defTabSz="914400" rtl="0" eaLnBrk="1" fontAlgn="auto" latinLnBrk="0" hangingPunct="1">
                        <a:lnSpc>
                          <a:spcPct val="100000"/>
                        </a:lnSpc>
                        <a:spcBef>
                          <a:spcPts val="0"/>
                        </a:spcBef>
                        <a:spcAft>
                          <a:spcPts val="0"/>
                        </a:spcAft>
                        <a:buClr>
                          <a:schemeClr val="tx2">
                            <a:lumMod val="50000"/>
                          </a:schemeClr>
                        </a:buClr>
                        <a:buSzPct val="90000"/>
                        <a:buFont typeface="Wingdings" pitchFamily="2" charset="2"/>
                        <a:buNone/>
                        <a:tabLst/>
                        <a:defRPr/>
                      </a:pPr>
                      <a:r>
                        <a:rPr kumimoji="0" lang="fr-FR" sz="1000" b="0" i="0" u="none" strike="noStrike" kern="1200" cap="none" spc="0" normalizeH="0" baseline="0" noProof="0" dirty="0" err="1">
                          <a:ln>
                            <a:noFill/>
                          </a:ln>
                          <a:solidFill>
                            <a:schemeClr val="tx1"/>
                          </a:solidFill>
                          <a:effectLst/>
                          <a:uLnTx/>
                          <a:uFillTx/>
                          <a:latin typeface="+mn-lt"/>
                          <a:ea typeface="+mn-ea"/>
                          <a:cs typeface="Arial" pitchFamily="34" charset="0"/>
                        </a:rPr>
                        <a:t>xxx.xx</a:t>
                      </a:r>
                      <a:endParaRPr kumimoji="0" lang="fr-FR" sz="1000" b="0" i="0" u="none" strike="noStrike" kern="1200" cap="none" spc="0" normalizeH="0" baseline="0" noProof="0" dirty="0">
                        <a:ln>
                          <a:noFill/>
                        </a:ln>
                        <a:solidFill>
                          <a:schemeClr val="tx1"/>
                        </a:solidFill>
                        <a:effectLst/>
                        <a:uLnTx/>
                        <a:uFillTx/>
                        <a:latin typeface="+mn-lt"/>
                        <a:ea typeface="+mn-ea"/>
                        <a:cs typeface="Arial" pitchFamily="34" charset="0"/>
                      </a:endParaRPr>
                    </a:p>
                  </a:txBody>
                  <a:tcPr marL="36000" marR="36000" marT="27000" marB="27000" anchor="ctr" horzOverflow="overflow">
                    <a:lnL>
                      <a:noFill/>
                    </a:lnL>
                    <a:lnR cap="flat">
                      <a:noFill/>
                    </a:lnR>
                    <a:lnT w="6350" cap="flat" cmpd="sng" algn="ctr">
                      <a:solidFill>
                        <a:schemeClr val="tx1">
                          <a:lumMod val="25000"/>
                          <a:lumOff val="75000"/>
                        </a:schemeClr>
                      </a:solidFill>
                      <a:prstDash val="solid"/>
                      <a:round/>
                      <a:headEnd type="none" w="med" len="med"/>
                      <a:tailEnd type="none" w="med" len="med"/>
                    </a:lnT>
                    <a:lnB w="6350" cap="flat" cmpd="sng" algn="ctr">
                      <a:solidFill>
                        <a:schemeClr val="tx1">
                          <a:lumMod val="25000"/>
                          <a:lumOff val="75000"/>
                        </a:schemeClr>
                      </a:solidFill>
                      <a:prstDash val="solid"/>
                      <a:round/>
                      <a:headEnd type="none" w="med" len="med"/>
                      <a:tailEnd type="none" w="med" len="med"/>
                    </a:lnB>
                    <a:lnTlToBr>
                      <a:noFill/>
                    </a:lnTlToBr>
                    <a:lnBlToTr>
                      <a:noFill/>
                    </a:lnBlToTr>
                    <a:noFill/>
                  </a:tcPr>
                </a:tc>
                <a:tc>
                  <a:txBody>
                    <a:bodyPr/>
                    <a:lstStyle/>
                    <a:p>
                      <a:pPr marL="180000" marR="0" lvl="0" indent="-180000" algn="ctr" defTabSz="914400" rtl="0" eaLnBrk="1" fontAlgn="auto" latinLnBrk="0" hangingPunct="1">
                        <a:lnSpc>
                          <a:spcPct val="100000"/>
                        </a:lnSpc>
                        <a:spcBef>
                          <a:spcPts val="0"/>
                        </a:spcBef>
                        <a:spcAft>
                          <a:spcPts val="0"/>
                        </a:spcAft>
                        <a:buClr>
                          <a:schemeClr val="tx2">
                            <a:lumMod val="50000"/>
                          </a:schemeClr>
                        </a:buClr>
                        <a:buSzPct val="90000"/>
                        <a:buFont typeface="Wingdings" pitchFamily="2" charset="2"/>
                        <a:buNone/>
                        <a:tabLst/>
                        <a:defRPr/>
                      </a:pPr>
                      <a:r>
                        <a:rPr kumimoji="0" lang="fr-FR" sz="1000" b="0" i="0" u="none" strike="noStrike" kern="1200" cap="none" spc="0" normalizeH="0" baseline="0" noProof="0" dirty="0" err="1">
                          <a:ln>
                            <a:noFill/>
                          </a:ln>
                          <a:solidFill>
                            <a:schemeClr val="tx1"/>
                          </a:solidFill>
                          <a:effectLst/>
                          <a:uLnTx/>
                          <a:uFillTx/>
                          <a:latin typeface="+mn-lt"/>
                          <a:ea typeface="+mn-ea"/>
                          <a:cs typeface="Arial" pitchFamily="34" charset="0"/>
                        </a:rPr>
                        <a:t>xxx.xx</a:t>
                      </a:r>
                      <a:endParaRPr kumimoji="0" lang="fr-FR" sz="1000" b="0" i="0" u="none" strike="noStrike" kern="1200" cap="none" spc="0" normalizeH="0" baseline="0" noProof="0" dirty="0">
                        <a:ln>
                          <a:noFill/>
                        </a:ln>
                        <a:solidFill>
                          <a:schemeClr val="tx1"/>
                        </a:solidFill>
                        <a:effectLst/>
                        <a:uLnTx/>
                        <a:uFillTx/>
                        <a:latin typeface="+mn-lt"/>
                        <a:ea typeface="+mn-ea"/>
                        <a:cs typeface="Arial" pitchFamily="34" charset="0"/>
                      </a:endParaRPr>
                    </a:p>
                  </a:txBody>
                  <a:tcPr marL="36000" marR="36000" marT="27000" marB="27000" anchor="ctr" horzOverflow="overflow">
                    <a:lnL>
                      <a:noFill/>
                    </a:lnL>
                    <a:lnR cap="flat">
                      <a:noFill/>
                    </a:lnR>
                    <a:lnT w="6350" cap="flat" cmpd="sng" algn="ctr">
                      <a:solidFill>
                        <a:schemeClr val="tx1">
                          <a:lumMod val="25000"/>
                          <a:lumOff val="75000"/>
                        </a:schemeClr>
                      </a:solidFill>
                      <a:prstDash val="solid"/>
                      <a:round/>
                      <a:headEnd type="none" w="med" len="med"/>
                      <a:tailEnd type="none" w="med" len="med"/>
                    </a:lnT>
                    <a:lnB w="6350" cap="flat" cmpd="sng" algn="ctr">
                      <a:solidFill>
                        <a:schemeClr val="tx1">
                          <a:lumMod val="25000"/>
                          <a:lumOff val="75000"/>
                        </a:schemeClr>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8"/>
                  </a:ext>
                </a:extLst>
              </a:tr>
              <a:tr h="222645">
                <a:tc>
                  <a:txBody>
                    <a:bodyPr/>
                    <a:lstStyle/>
                    <a:p>
                      <a:pPr marL="0" marR="0" lvl="0" indent="0" algn="l" defTabSz="958850" rtl="0" eaLnBrk="0" fontAlgn="base" latinLnBrk="0" hangingPunct="0">
                        <a:lnSpc>
                          <a:spcPct val="100000"/>
                        </a:lnSpc>
                        <a:spcBef>
                          <a:spcPts val="0"/>
                        </a:spcBef>
                        <a:spcAft>
                          <a:spcPts val="0"/>
                        </a:spcAft>
                        <a:buClr>
                          <a:srgbClr val="3399FF"/>
                        </a:buClr>
                        <a:buSzPct val="85000"/>
                        <a:buFont typeface="Wingdings" pitchFamily="2" charset="2"/>
                        <a:buNone/>
                        <a:tabLst/>
                      </a:pPr>
                      <a:r>
                        <a:rPr lang="fr-FR" sz="1000" b="1" cap="none" baseline="0" noProof="0" dirty="0">
                          <a:solidFill>
                            <a:schemeClr val="tx1"/>
                          </a:solidFill>
                          <a:latin typeface="+mn-lt"/>
                          <a:cs typeface="Arial" pitchFamily="34" charset="0"/>
                        </a:rPr>
                        <a:t>Data 9</a:t>
                      </a:r>
                      <a:endParaRPr kumimoji="0" lang="fr-FR" sz="1000" b="1" i="0" u="none" strike="noStrike" cap="none" normalizeH="0" baseline="0" noProof="0" dirty="0">
                        <a:ln>
                          <a:noFill/>
                        </a:ln>
                        <a:solidFill>
                          <a:schemeClr val="tx1"/>
                        </a:solidFill>
                        <a:effectLst/>
                        <a:latin typeface="+mn-lt"/>
                      </a:endParaRPr>
                    </a:p>
                  </a:txBody>
                  <a:tcPr marL="36000" marR="36000" marT="27000" marB="27000" anchor="ctr" horzOverflow="overflow">
                    <a:lnL cap="flat">
                      <a:noFill/>
                    </a:lnL>
                    <a:lnR w="6350" cap="flat" cmpd="sng" algn="ctr">
                      <a:noFill/>
                      <a:prstDash val="solid"/>
                      <a:round/>
                      <a:headEnd type="none" w="med" len="med"/>
                      <a:tailEnd type="none" w="med" len="med"/>
                    </a:lnR>
                    <a:lnT w="6350" cap="flat" cmpd="sng" algn="ctr">
                      <a:solidFill>
                        <a:schemeClr val="tx1">
                          <a:lumMod val="25000"/>
                          <a:lumOff val="75000"/>
                        </a:schemeClr>
                      </a:solidFill>
                      <a:prstDash val="solid"/>
                      <a:round/>
                      <a:headEnd type="none" w="med" len="med"/>
                      <a:tailEnd type="none" w="med" len="med"/>
                    </a:lnT>
                    <a:lnB w="6350" cap="flat" cmpd="sng" algn="ctr">
                      <a:solidFill>
                        <a:schemeClr val="tx1">
                          <a:lumMod val="25000"/>
                          <a:lumOff val="75000"/>
                        </a:schemeClr>
                      </a:solidFill>
                      <a:prstDash val="solid"/>
                      <a:round/>
                      <a:headEnd type="none" w="med" len="med"/>
                      <a:tailEnd type="none" w="med" len="med"/>
                    </a:lnB>
                    <a:lnTlToBr>
                      <a:noFill/>
                    </a:lnTlToBr>
                    <a:lnBlToTr>
                      <a:noFill/>
                    </a:lnBlToTr>
                    <a:noFill/>
                  </a:tcPr>
                </a:tc>
                <a:tc>
                  <a:txBody>
                    <a:bodyPr/>
                    <a:lstStyle/>
                    <a:p>
                      <a:pPr marL="180000" marR="0" lvl="0" indent="-180000" algn="ctr" defTabSz="914400" rtl="0" eaLnBrk="1" fontAlgn="auto" latinLnBrk="0" hangingPunct="1">
                        <a:lnSpc>
                          <a:spcPct val="100000"/>
                        </a:lnSpc>
                        <a:spcBef>
                          <a:spcPts val="0"/>
                        </a:spcBef>
                        <a:spcAft>
                          <a:spcPts val="0"/>
                        </a:spcAft>
                        <a:buClr>
                          <a:schemeClr val="tx2">
                            <a:lumMod val="50000"/>
                          </a:schemeClr>
                        </a:buClr>
                        <a:buSzPct val="90000"/>
                        <a:buFont typeface="Wingdings" pitchFamily="2" charset="2"/>
                        <a:buNone/>
                        <a:tabLst/>
                        <a:defRPr/>
                      </a:pPr>
                      <a:r>
                        <a:rPr kumimoji="0" lang="fr-FR" sz="1000" b="0" i="0" u="none" strike="noStrike" kern="1200" cap="none" spc="0" normalizeH="0" baseline="0" noProof="0">
                          <a:ln>
                            <a:noFill/>
                          </a:ln>
                          <a:solidFill>
                            <a:schemeClr val="tx1"/>
                          </a:solidFill>
                          <a:effectLst/>
                          <a:uLnTx/>
                          <a:uFillTx/>
                          <a:latin typeface="+mn-lt"/>
                          <a:ea typeface="+mn-ea"/>
                          <a:cs typeface="Arial" pitchFamily="34" charset="0"/>
                        </a:rPr>
                        <a:t>xxx.xx</a:t>
                      </a:r>
                      <a:endParaRPr kumimoji="0" lang="fr-FR" sz="1000" b="0" i="0" u="none" strike="noStrike" kern="1200" cap="none" spc="0" normalizeH="0" baseline="0" noProof="0" dirty="0">
                        <a:ln>
                          <a:noFill/>
                        </a:ln>
                        <a:solidFill>
                          <a:schemeClr val="tx1"/>
                        </a:solidFill>
                        <a:effectLst/>
                        <a:uLnTx/>
                        <a:uFillTx/>
                        <a:latin typeface="+mn-lt"/>
                        <a:ea typeface="+mn-ea"/>
                        <a:cs typeface="Arial" pitchFamily="34" charset="0"/>
                      </a:endParaRPr>
                    </a:p>
                  </a:txBody>
                  <a:tcPr marL="36000" marR="36000" marT="27000" marB="27000" anchor="ctr" horzOverflow="overflow">
                    <a:lnL w="6350" cap="flat" cmpd="sng" algn="ctr">
                      <a:noFill/>
                      <a:prstDash val="solid"/>
                      <a:round/>
                      <a:headEnd type="none" w="med" len="med"/>
                      <a:tailEnd type="none" w="med" len="med"/>
                    </a:lnL>
                    <a:lnR>
                      <a:noFill/>
                    </a:lnR>
                    <a:lnT w="6350" cap="flat" cmpd="sng" algn="ctr">
                      <a:solidFill>
                        <a:schemeClr val="tx1">
                          <a:lumMod val="25000"/>
                          <a:lumOff val="75000"/>
                        </a:schemeClr>
                      </a:solidFill>
                      <a:prstDash val="solid"/>
                      <a:round/>
                      <a:headEnd type="none" w="med" len="med"/>
                      <a:tailEnd type="none" w="med" len="med"/>
                    </a:lnT>
                    <a:lnB w="6350" cap="flat" cmpd="sng" algn="ctr">
                      <a:solidFill>
                        <a:schemeClr val="tx1">
                          <a:lumMod val="25000"/>
                          <a:lumOff val="75000"/>
                        </a:schemeClr>
                      </a:solidFill>
                      <a:prstDash val="solid"/>
                      <a:round/>
                      <a:headEnd type="none" w="med" len="med"/>
                      <a:tailEnd type="none" w="med" len="med"/>
                    </a:lnB>
                    <a:lnTlToBr>
                      <a:noFill/>
                    </a:lnTlToBr>
                    <a:lnBlToTr>
                      <a:noFill/>
                    </a:lnBlToTr>
                    <a:noFill/>
                  </a:tcPr>
                </a:tc>
                <a:tc>
                  <a:txBody>
                    <a:bodyPr/>
                    <a:lstStyle/>
                    <a:p>
                      <a:pPr marL="180000" marR="0" lvl="0" indent="-180000" algn="ctr" defTabSz="914400" rtl="0" eaLnBrk="1" fontAlgn="auto" latinLnBrk="0" hangingPunct="1">
                        <a:lnSpc>
                          <a:spcPct val="100000"/>
                        </a:lnSpc>
                        <a:spcBef>
                          <a:spcPts val="0"/>
                        </a:spcBef>
                        <a:spcAft>
                          <a:spcPts val="0"/>
                        </a:spcAft>
                        <a:buClr>
                          <a:schemeClr val="tx2">
                            <a:lumMod val="50000"/>
                          </a:schemeClr>
                        </a:buClr>
                        <a:buSzPct val="90000"/>
                        <a:buFont typeface="Wingdings" pitchFamily="2" charset="2"/>
                        <a:buNone/>
                        <a:tabLst/>
                        <a:defRPr/>
                      </a:pPr>
                      <a:r>
                        <a:rPr kumimoji="0" lang="fr-FR" sz="1000" b="0" i="0" u="none" strike="noStrike" kern="1200" cap="none" spc="0" normalizeH="0" baseline="0" noProof="0" dirty="0" err="1">
                          <a:ln>
                            <a:noFill/>
                          </a:ln>
                          <a:solidFill>
                            <a:schemeClr val="tx1"/>
                          </a:solidFill>
                          <a:effectLst/>
                          <a:uLnTx/>
                          <a:uFillTx/>
                          <a:latin typeface="+mn-lt"/>
                          <a:ea typeface="+mn-ea"/>
                          <a:cs typeface="Arial" pitchFamily="34" charset="0"/>
                        </a:rPr>
                        <a:t>xxx.xx</a:t>
                      </a:r>
                      <a:endParaRPr kumimoji="0" lang="fr-FR" sz="1000" b="0" i="0" u="none" strike="noStrike" kern="1200" cap="none" spc="0" normalizeH="0" baseline="0" noProof="0" dirty="0">
                        <a:ln>
                          <a:noFill/>
                        </a:ln>
                        <a:solidFill>
                          <a:schemeClr val="tx1"/>
                        </a:solidFill>
                        <a:effectLst/>
                        <a:uLnTx/>
                        <a:uFillTx/>
                        <a:latin typeface="+mn-lt"/>
                        <a:ea typeface="+mn-ea"/>
                        <a:cs typeface="Arial" pitchFamily="34" charset="0"/>
                      </a:endParaRPr>
                    </a:p>
                  </a:txBody>
                  <a:tcPr marL="36000" marR="36000" marT="27000" marB="27000" anchor="ctr" horzOverflow="overflow">
                    <a:lnL w="6350" cap="flat" cmpd="sng" algn="ctr">
                      <a:noFill/>
                      <a:prstDash val="solid"/>
                      <a:round/>
                      <a:headEnd type="none" w="med" len="med"/>
                      <a:tailEnd type="none" w="med" len="med"/>
                    </a:lnL>
                    <a:lnR>
                      <a:noFill/>
                    </a:lnR>
                    <a:lnT w="6350" cap="flat" cmpd="sng" algn="ctr">
                      <a:solidFill>
                        <a:schemeClr val="tx1">
                          <a:lumMod val="25000"/>
                          <a:lumOff val="75000"/>
                        </a:schemeClr>
                      </a:solidFill>
                      <a:prstDash val="solid"/>
                      <a:round/>
                      <a:headEnd type="none" w="med" len="med"/>
                      <a:tailEnd type="none" w="med" len="med"/>
                    </a:lnT>
                    <a:lnB w="6350" cap="flat" cmpd="sng" algn="ctr">
                      <a:solidFill>
                        <a:schemeClr val="tx1">
                          <a:lumMod val="25000"/>
                          <a:lumOff val="75000"/>
                        </a:schemeClr>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180000" marR="0" lvl="0" indent="-180000" algn="ctr" defTabSz="914400" rtl="0" eaLnBrk="1" fontAlgn="auto" latinLnBrk="0" hangingPunct="1">
                        <a:lnSpc>
                          <a:spcPct val="100000"/>
                        </a:lnSpc>
                        <a:spcBef>
                          <a:spcPts val="0"/>
                        </a:spcBef>
                        <a:spcAft>
                          <a:spcPts val="0"/>
                        </a:spcAft>
                        <a:buClr>
                          <a:schemeClr val="tx2">
                            <a:lumMod val="50000"/>
                          </a:schemeClr>
                        </a:buClr>
                        <a:buSzPct val="90000"/>
                        <a:buFont typeface="Wingdings" pitchFamily="2" charset="2"/>
                        <a:buNone/>
                        <a:tabLst/>
                        <a:defRPr/>
                      </a:pPr>
                      <a:r>
                        <a:rPr kumimoji="0" lang="fr-FR" sz="1000" b="0" i="0" u="none" strike="noStrike" kern="1200" cap="none" spc="0" normalizeH="0" baseline="0" noProof="0" dirty="0" err="1">
                          <a:ln>
                            <a:noFill/>
                          </a:ln>
                          <a:solidFill>
                            <a:schemeClr val="tx1"/>
                          </a:solidFill>
                          <a:effectLst/>
                          <a:uLnTx/>
                          <a:uFillTx/>
                          <a:latin typeface="+mn-lt"/>
                          <a:ea typeface="+mn-ea"/>
                          <a:cs typeface="Arial" pitchFamily="34" charset="0"/>
                        </a:rPr>
                        <a:t>xxx.xx</a:t>
                      </a:r>
                      <a:endParaRPr kumimoji="0" lang="fr-FR" sz="1000" b="0" i="0" u="none" strike="noStrike" kern="1200" cap="none" spc="0" normalizeH="0" baseline="0" noProof="0" dirty="0">
                        <a:ln>
                          <a:noFill/>
                        </a:ln>
                        <a:solidFill>
                          <a:schemeClr val="tx1"/>
                        </a:solidFill>
                        <a:effectLst/>
                        <a:uLnTx/>
                        <a:uFillTx/>
                        <a:latin typeface="+mn-lt"/>
                        <a:ea typeface="+mn-ea"/>
                        <a:cs typeface="Arial" pitchFamily="34" charset="0"/>
                      </a:endParaRPr>
                    </a:p>
                  </a:txBody>
                  <a:tcPr marL="36000" marR="36000" marT="27000" marB="27000" anchor="ctr" horzOverflow="overflow">
                    <a:lnL>
                      <a:noFill/>
                    </a:lnL>
                    <a:lnR cap="flat">
                      <a:noFill/>
                    </a:lnR>
                    <a:lnT w="6350" cap="flat" cmpd="sng" algn="ctr">
                      <a:solidFill>
                        <a:schemeClr val="tx1">
                          <a:lumMod val="25000"/>
                          <a:lumOff val="75000"/>
                        </a:schemeClr>
                      </a:solidFill>
                      <a:prstDash val="solid"/>
                      <a:round/>
                      <a:headEnd type="none" w="med" len="med"/>
                      <a:tailEnd type="none" w="med" len="med"/>
                    </a:lnT>
                    <a:lnB w="6350" cap="flat" cmpd="sng" algn="ctr">
                      <a:solidFill>
                        <a:schemeClr val="tx1">
                          <a:lumMod val="25000"/>
                          <a:lumOff val="75000"/>
                        </a:schemeClr>
                      </a:solidFill>
                      <a:prstDash val="solid"/>
                      <a:round/>
                      <a:headEnd type="none" w="med" len="med"/>
                      <a:tailEnd type="none" w="med" len="med"/>
                    </a:lnB>
                    <a:lnTlToBr>
                      <a:noFill/>
                    </a:lnTlToBr>
                    <a:lnBlToTr>
                      <a:noFill/>
                    </a:lnBlToTr>
                    <a:noFill/>
                  </a:tcPr>
                </a:tc>
                <a:tc>
                  <a:txBody>
                    <a:bodyPr/>
                    <a:lstStyle/>
                    <a:p>
                      <a:pPr marL="180000" marR="0" lvl="0" indent="-180000" algn="ctr" defTabSz="914400" rtl="0" eaLnBrk="1" fontAlgn="auto" latinLnBrk="0" hangingPunct="1">
                        <a:lnSpc>
                          <a:spcPct val="100000"/>
                        </a:lnSpc>
                        <a:spcBef>
                          <a:spcPts val="0"/>
                        </a:spcBef>
                        <a:spcAft>
                          <a:spcPts val="0"/>
                        </a:spcAft>
                        <a:buClr>
                          <a:schemeClr val="tx2">
                            <a:lumMod val="50000"/>
                          </a:schemeClr>
                        </a:buClr>
                        <a:buSzPct val="90000"/>
                        <a:buFont typeface="Wingdings" pitchFamily="2" charset="2"/>
                        <a:buNone/>
                        <a:tabLst/>
                        <a:defRPr/>
                      </a:pPr>
                      <a:r>
                        <a:rPr kumimoji="0" lang="fr-FR" sz="1000" b="0" i="0" u="none" strike="noStrike" kern="1200" cap="none" spc="0" normalizeH="0" baseline="0" noProof="0" dirty="0" err="1">
                          <a:ln>
                            <a:noFill/>
                          </a:ln>
                          <a:solidFill>
                            <a:schemeClr val="tx1"/>
                          </a:solidFill>
                          <a:effectLst/>
                          <a:uLnTx/>
                          <a:uFillTx/>
                          <a:latin typeface="+mn-lt"/>
                          <a:ea typeface="+mn-ea"/>
                          <a:cs typeface="Arial" pitchFamily="34" charset="0"/>
                        </a:rPr>
                        <a:t>xxx.xx</a:t>
                      </a:r>
                      <a:endParaRPr kumimoji="0" lang="fr-FR" sz="1000" b="0" i="0" u="none" strike="noStrike" kern="1200" cap="none" spc="0" normalizeH="0" baseline="0" noProof="0" dirty="0">
                        <a:ln>
                          <a:noFill/>
                        </a:ln>
                        <a:solidFill>
                          <a:schemeClr val="tx1"/>
                        </a:solidFill>
                        <a:effectLst/>
                        <a:uLnTx/>
                        <a:uFillTx/>
                        <a:latin typeface="+mn-lt"/>
                        <a:ea typeface="+mn-ea"/>
                        <a:cs typeface="Arial" pitchFamily="34" charset="0"/>
                      </a:endParaRPr>
                    </a:p>
                  </a:txBody>
                  <a:tcPr marL="36000" marR="36000" marT="27000" marB="27000" anchor="ctr" horzOverflow="overflow">
                    <a:lnL>
                      <a:noFill/>
                    </a:lnL>
                    <a:lnR cap="flat">
                      <a:noFill/>
                    </a:lnR>
                    <a:lnT w="6350" cap="flat" cmpd="sng" algn="ctr">
                      <a:solidFill>
                        <a:schemeClr val="tx1">
                          <a:lumMod val="25000"/>
                          <a:lumOff val="75000"/>
                        </a:schemeClr>
                      </a:solidFill>
                      <a:prstDash val="solid"/>
                      <a:round/>
                      <a:headEnd type="none" w="med" len="med"/>
                      <a:tailEnd type="none" w="med" len="med"/>
                    </a:lnT>
                    <a:lnB w="6350" cap="flat" cmpd="sng" algn="ctr">
                      <a:solidFill>
                        <a:schemeClr val="tx1">
                          <a:lumMod val="25000"/>
                          <a:lumOff val="75000"/>
                        </a:schemeClr>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9"/>
                  </a:ext>
                </a:extLst>
              </a:tr>
              <a:tr h="222645">
                <a:tc>
                  <a:txBody>
                    <a:bodyPr/>
                    <a:lstStyle/>
                    <a:p>
                      <a:pPr marL="0" marR="0" lvl="0" indent="0" algn="l" defTabSz="958850" rtl="0" eaLnBrk="0" fontAlgn="base" latinLnBrk="0" hangingPunct="0">
                        <a:lnSpc>
                          <a:spcPct val="100000"/>
                        </a:lnSpc>
                        <a:spcBef>
                          <a:spcPts val="0"/>
                        </a:spcBef>
                        <a:spcAft>
                          <a:spcPts val="0"/>
                        </a:spcAft>
                        <a:buClr>
                          <a:srgbClr val="3399FF"/>
                        </a:buClr>
                        <a:buSzPct val="85000"/>
                        <a:buFont typeface="Wingdings" pitchFamily="2" charset="2"/>
                        <a:buNone/>
                        <a:tabLst/>
                      </a:pPr>
                      <a:r>
                        <a:rPr lang="fr-FR" sz="1000" b="1" cap="none" baseline="0" noProof="0" dirty="0">
                          <a:solidFill>
                            <a:schemeClr val="tx1"/>
                          </a:solidFill>
                          <a:latin typeface="+mn-lt"/>
                          <a:cs typeface="Arial" pitchFamily="34" charset="0"/>
                        </a:rPr>
                        <a:t>Data 10</a:t>
                      </a:r>
                      <a:endParaRPr kumimoji="0" lang="fr-FR" sz="1000" b="1" i="0" u="none" strike="noStrike" cap="none" normalizeH="0" baseline="0" noProof="0" dirty="0">
                        <a:ln>
                          <a:noFill/>
                        </a:ln>
                        <a:solidFill>
                          <a:schemeClr val="tx1"/>
                        </a:solidFill>
                        <a:effectLst/>
                        <a:latin typeface="+mn-lt"/>
                      </a:endParaRPr>
                    </a:p>
                  </a:txBody>
                  <a:tcPr marL="36000" marR="36000" marT="27000" marB="27000" anchor="ctr" horzOverflow="overflow">
                    <a:lnL cap="flat">
                      <a:noFill/>
                    </a:lnL>
                    <a:lnR w="6350" cap="flat" cmpd="sng" algn="ctr">
                      <a:noFill/>
                      <a:prstDash val="solid"/>
                      <a:round/>
                      <a:headEnd type="none" w="med" len="med"/>
                      <a:tailEnd type="none" w="med" len="med"/>
                    </a:lnR>
                    <a:lnT w="6350" cap="flat" cmpd="sng" algn="ctr">
                      <a:solidFill>
                        <a:schemeClr val="tx1">
                          <a:lumMod val="25000"/>
                          <a:lumOff val="75000"/>
                        </a:schemeClr>
                      </a:solidFill>
                      <a:prstDash val="solid"/>
                      <a:round/>
                      <a:headEnd type="none" w="med" len="med"/>
                      <a:tailEnd type="none" w="med" len="med"/>
                    </a:lnT>
                    <a:lnB w="6350" cap="flat" cmpd="sng" algn="ctr">
                      <a:solidFill>
                        <a:schemeClr val="tx1">
                          <a:lumMod val="25000"/>
                          <a:lumOff val="75000"/>
                        </a:schemeClr>
                      </a:solidFill>
                      <a:prstDash val="solid"/>
                      <a:round/>
                      <a:headEnd type="none" w="med" len="med"/>
                      <a:tailEnd type="none" w="med" len="med"/>
                    </a:lnB>
                    <a:lnTlToBr>
                      <a:noFill/>
                    </a:lnTlToBr>
                    <a:lnBlToTr>
                      <a:noFill/>
                    </a:lnBlToTr>
                    <a:noFill/>
                  </a:tcPr>
                </a:tc>
                <a:tc>
                  <a:txBody>
                    <a:bodyPr/>
                    <a:lstStyle/>
                    <a:p>
                      <a:pPr marL="180000" marR="0" lvl="0" indent="-180000" algn="ctr" defTabSz="914400" rtl="0" eaLnBrk="1" fontAlgn="auto" latinLnBrk="0" hangingPunct="1">
                        <a:lnSpc>
                          <a:spcPct val="100000"/>
                        </a:lnSpc>
                        <a:spcBef>
                          <a:spcPts val="0"/>
                        </a:spcBef>
                        <a:spcAft>
                          <a:spcPts val="0"/>
                        </a:spcAft>
                        <a:buClr>
                          <a:schemeClr val="tx2">
                            <a:lumMod val="50000"/>
                          </a:schemeClr>
                        </a:buClr>
                        <a:buSzPct val="90000"/>
                        <a:buFont typeface="Wingdings" pitchFamily="2" charset="2"/>
                        <a:buNone/>
                        <a:tabLst/>
                        <a:defRPr/>
                      </a:pPr>
                      <a:r>
                        <a:rPr kumimoji="0" lang="fr-FR" sz="1000" b="0" i="0" u="none" strike="noStrike" kern="1200" cap="none" spc="0" normalizeH="0" baseline="0" noProof="0">
                          <a:ln>
                            <a:noFill/>
                          </a:ln>
                          <a:solidFill>
                            <a:schemeClr val="tx1"/>
                          </a:solidFill>
                          <a:effectLst/>
                          <a:uLnTx/>
                          <a:uFillTx/>
                          <a:latin typeface="+mn-lt"/>
                          <a:ea typeface="+mn-ea"/>
                          <a:cs typeface="Arial" pitchFamily="34" charset="0"/>
                        </a:rPr>
                        <a:t>xxx.xx</a:t>
                      </a:r>
                      <a:endParaRPr kumimoji="0" lang="fr-FR" sz="1000" b="0" i="0" u="none" strike="noStrike" kern="1200" cap="none" spc="0" normalizeH="0" baseline="0" noProof="0" dirty="0">
                        <a:ln>
                          <a:noFill/>
                        </a:ln>
                        <a:solidFill>
                          <a:schemeClr val="tx1"/>
                        </a:solidFill>
                        <a:effectLst/>
                        <a:uLnTx/>
                        <a:uFillTx/>
                        <a:latin typeface="+mn-lt"/>
                        <a:ea typeface="+mn-ea"/>
                        <a:cs typeface="Arial" pitchFamily="34" charset="0"/>
                      </a:endParaRPr>
                    </a:p>
                  </a:txBody>
                  <a:tcPr marL="36000" marR="36000" marT="27000" marB="27000" anchor="ctr" horzOverflow="overflow">
                    <a:lnL w="6350" cap="flat" cmpd="sng" algn="ctr">
                      <a:noFill/>
                      <a:prstDash val="solid"/>
                      <a:round/>
                      <a:headEnd type="none" w="med" len="med"/>
                      <a:tailEnd type="none" w="med" len="med"/>
                    </a:lnL>
                    <a:lnR>
                      <a:noFill/>
                    </a:lnR>
                    <a:lnT w="6350" cap="flat" cmpd="sng" algn="ctr">
                      <a:solidFill>
                        <a:schemeClr val="tx1">
                          <a:lumMod val="25000"/>
                          <a:lumOff val="75000"/>
                        </a:schemeClr>
                      </a:solidFill>
                      <a:prstDash val="solid"/>
                      <a:round/>
                      <a:headEnd type="none" w="med" len="med"/>
                      <a:tailEnd type="none" w="med" len="med"/>
                    </a:lnT>
                    <a:lnB w="6350" cap="flat" cmpd="sng" algn="ctr">
                      <a:solidFill>
                        <a:schemeClr val="tx1">
                          <a:lumMod val="25000"/>
                          <a:lumOff val="75000"/>
                        </a:schemeClr>
                      </a:solidFill>
                      <a:prstDash val="solid"/>
                      <a:round/>
                      <a:headEnd type="none" w="med" len="med"/>
                      <a:tailEnd type="none" w="med" len="med"/>
                    </a:lnB>
                    <a:lnTlToBr>
                      <a:noFill/>
                    </a:lnTlToBr>
                    <a:lnBlToTr>
                      <a:noFill/>
                    </a:lnBlToTr>
                    <a:noFill/>
                  </a:tcPr>
                </a:tc>
                <a:tc>
                  <a:txBody>
                    <a:bodyPr/>
                    <a:lstStyle/>
                    <a:p>
                      <a:pPr marL="180000" marR="0" lvl="0" indent="-180000" algn="ctr" defTabSz="914400" rtl="0" eaLnBrk="1" fontAlgn="auto" latinLnBrk="0" hangingPunct="1">
                        <a:lnSpc>
                          <a:spcPct val="100000"/>
                        </a:lnSpc>
                        <a:spcBef>
                          <a:spcPts val="0"/>
                        </a:spcBef>
                        <a:spcAft>
                          <a:spcPts val="0"/>
                        </a:spcAft>
                        <a:buClr>
                          <a:schemeClr val="tx2">
                            <a:lumMod val="50000"/>
                          </a:schemeClr>
                        </a:buClr>
                        <a:buSzPct val="90000"/>
                        <a:buFont typeface="Wingdings" pitchFamily="2" charset="2"/>
                        <a:buNone/>
                        <a:tabLst/>
                        <a:defRPr/>
                      </a:pPr>
                      <a:r>
                        <a:rPr kumimoji="0" lang="fr-FR" sz="1000" b="0" i="0" u="none" strike="noStrike" kern="1200" cap="none" spc="0" normalizeH="0" baseline="0" noProof="0" dirty="0" err="1">
                          <a:ln>
                            <a:noFill/>
                          </a:ln>
                          <a:solidFill>
                            <a:schemeClr val="tx1"/>
                          </a:solidFill>
                          <a:effectLst/>
                          <a:uLnTx/>
                          <a:uFillTx/>
                          <a:latin typeface="+mn-lt"/>
                          <a:ea typeface="+mn-ea"/>
                          <a:cs typeface="Arial" pitchFamily="34" charset="0"/>
                        </a:rPr>
                        <a:t>xxx.xx</a:t>
                      </a:r>
                      <a:endParaRPr kumimoji="0" lang="fr-FR" sz="1000" b="0" i="0" u="none" strike="noStrike" kern="1200" cap="none" spc="0" normalizeH="0" baseline="0" noProof="0" dirty="0">
                        <a:ln>
                          <a:noFill/>
                        </a:ln>
                        <a:solidFill>
                          <a:schemeClr val="tx1"/>
                        </a:solidFill>
                        <a:effectLst/>
                        <a:uLnTx/>
                        <a:uFillTx/>
                        <a:latin typeface="+mn-lt"/>
                        <a:ea typeface="+mn-ea"/>
                        <a:cs typeface="Arial" pitchFamily="34" charset="0"/>
                      </a:endParaRPr>
                    </a:p>
                  </a:txBody>
                  <a:tcPr marL="36000" marR="36000" marT="27000" marB="27000" anchor="ctr" horzOverflow="overflow">
                    <a:lnL w="6350" cap="flat" cmpd="sng" algn="ctr">
                      <a:noFill/>
                      <a:prstDash val="solid"/>
                      <a:round/>
                      <a:headEnd type="none" w="med" len="med"/>
                      <a:tailEnd type="none" w="med" len="med"/>
                    </a:lnL>
                    <a:lnR>
                      <a:noFill/>
                    </a:lnR>
                    <a:lnT w="6350" cap="flat" cmpd="sng" algn="ctr">
                      <a:solidFill>
                        <a:schemeClr val="tx1">
                          <a:lumMod val="25000"/>
                          <a:lumOff val="75000"/>
                        </a:schemeClr>
                      </a:solidFill>
                      <a:prstDash val="solid"/>
                      <a:round/>
                      <a:headEnd type="none" w="med" len="med"/>
                      <a:tailEnd type="none" w="med" len="med"/>
                    </a:lnT>
                    <a:lnB w="6350" cap="flat" cmpd="sng" algn="ctr">
                      <a:solidFill>
                        <a:schemeClr val="tx1">
                          <a:lumMod val="25000"/>
                          <a:lumOff val="75000"/>
                        </a:schemeClr>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180000" marR="0" lvl="0" indent="-180000" algn="ctr" defTabSz="914400" rtl="0" eaLnBrk="1" fontAlgn="auto" latinLnBrk="0" hangingPunct="1">
                        <a:lnSpc>
                          <a:spcPct val="100000"/>
                        </a:lnSpc>
                        <a:spcBef>
                          <a:spcPts val="0"/>
                        </a:spcBef>
                        <a:spcAft>
                          <a:spcPts val="0"/>
                        </a:spcAft>
                        <a:buClr>
                          <a:schemeClr val="tx2">
                            <a:lumMod val="50000"/>
                          </a:schemeClr>
                        </a:buClr>
                        <a:buSzPct val="90000"/>
                        <a:buFont typeface="Wingdings" pitchFamily="2" charset="2"/>
                        <a:buNone/>
                        <a:tabLst/>
                        <a:defRPr/>
                      </a:pPr>
                      <a:r>
                        <a:rPr kumimoji="0" lang="fr-FR" sz="1000" b="0" i="0" u="none" strike="noStrike" kern="1200" cap="none" spc="0" normalizeH="0" baseline="0" noProof="0">
                          <a:ln>
                            <a:noFill/>
                          </a:ln>
                          <a:solidFill>
                            <a:schemeClr val="tx1"/>
                          </a:solidFill>
                          <a:effectLst/>
                          <a:uLnTx/>
                          <a:uFillTx/>
                          <a:latin typeface="+mn-lt"/>
                          <a:ea typeface="+mn-ea"/>
                          <a:cs typeface="Arial" pitchFamily="34" charset="0"/>
                        </a:rPr>
                        <a:t>xxx.xx</a:t>
                      </a:r>
                      <a:endParaRPr kumimoji="0" lang="fr-FR" sz="1000" b="0" i="0" u="none" strike="noStrike" kern="1200" cap="none" spc="0" normalizeH="0" baseline="0" noProof="0" dirty="0">
                        <a:ln>
                          <a:noFill/>
                        </a:ln>
                        <a:solidFill>
                          <a:schemeClr val="tx1"/>
                        </a:solidFill>
                        <a:effectLst/>
                        <a:uLnTx/>
                        <a:uFillTx/>
                        <a:latin typeface="+mn-lt"/>
                        <a:ea typeface="+mn-ea"/>
                        <a:cs typeface="Arial" pitchFamily="34" charset="0"/>
                      </a:endParaRPr>
                    </a:p>
                  </a:txBody>
                  <a:tcPr marL="36000" marR="36000" marT="27000" marB="27000" anchor="ctr" horzOverflow="overflow">
                    <a:lnL>
                      <a:noFill/>
                    </a:lnL>
                    <a:lnR cap="flat">
                      <a:noFill/>
                    </a:lnR>
                    <a:lnT w="6350" cap="flat" cmpd="sng" algn="ctr">
                      <a:solidFill>
                        <a:schemeClr val="tx1">
                          <a:lumMod val="25000"/>
                          <a:lumOff val="75000"/>
                        </a:schemeClr>
                      </a:solidFill>
                      <a:prstDash val="solid"/>
                      <a:round/>
                      <a:headEnd type="none" w="med" len="med"/>
                      <a:tailEnd type="none" w="med" len="med"/>
                    </a:lnT>
                    <a:lnB w="6350" cap="flat" cmpd="sng" algn="ctr">
                      <a:solidFill>
                        <a:schemeClr val="tx1">
                          <a:lumMod val="25000"/>
                          <a:lumOff val="75000"/>
                        </a:schemeClr>
                      </a:solidFill>
                      <a:prstDash val="solid"/>
                      <a:round/>
                      <a:headEnd type="none" w="med" len="med"/>
                      <a:tailEnd type="none" w="med" len="med"/>
                    </a:lnB>
                    <a:lnTlToBr>
                      <a:noFill/>
                    </a:lnTlToBr>
                    <a:lnBlToTr>
                      <a:noFill/>
                    </a:lnBlToTr>
                    <a:noFill/>
                  </a:tcPr>
                </a:tc>
                <a:tc>
                  <a:txBody>
                    <a:bodyPr/>
                    <a:lstStyle/>
                    <a:p>
                      <a:pPr marL="180000" marR="0" lvl="0" indent="-180000" algn="ctr" defTabSz="914400" rtl="0" eaLnBrk="1" fontAlgn="auto" latinLnBrk="0" hangingPunct="1">
                        <a:lnSpc>
                          <a:spcPct val="100000"/>
                        </a:lnSpc>
                        <a:spcBef>
                          <a:spcPts val="0"/>
                        </a:spcBef>
                        <a:spcAft>
                          <a:spcPts val="0"/>
                        </a:spcAft>
                        <a:buClr>
                          <a:schemeClr val="tx2">
                            <a:lumMod val="50000"/>
                          </a:schemeClr>
                        </a:buClr>
                        <a:buSzPct val="90000"/>
                        <a:buFont typeface="Wingdings" pitchFamily="2" charset="2"/>
                        <a:buNone/>
                        <a:tabLst/>
                        <a:defRPr/>
                      </a:pPr>
                      <a:r>
                        <a:rPr kumimoji="0" lang="fr-FR" sz="1000" b="0" i="0" u="none" strike="noStrike" kern="1200" cap="none" spc="0" normalizeH="0" baseline="0" noProof="0" dirty="0" err="1">
                          <a:ln>
                            <a:noFill/>
                          </a:ln>
                          <a:solidFill>
                            <a:schemeClr val="tx1"/>
                          </a:solidFill>
                          <a:effectLst/>
                          <a:uLnTx/>
                          <a:uFillTx/>
                          <a:latin typeface="+mn-lt"/>
                          <a:ea typeface="+mn-ea"/>
                          <a:cs typeface="Arial" pitchFamily="34" charset="0"/>
                        </a:rPr>
                        <a:t>xxx.xx</a:t>
                      </a:r>
                      <a:endParaRPr kumimoji="0" lang="fr-FR" sz="1000" b="0" i="0" u="none" strike="noStrike" kern="1200" cap="none" spc="0" normalizeH="0" baseline="0" noProof="0" dirty="0">
                        <a:ln>
                          <a:noFill/>
                        </a:ln>
                        <a:solidFill>
                          <a:schemeClr val="tx1"/>
                        </a:solidFill>
                        <a:effectLst/>
                        <a:uLnTx/>
                        <a:uFillTx/>
                        <a:latin typeface="+mn-lt"/>
                        <a:ea typeface="+mn-ea"/>
                        <a:cs typeface="Arial" pitchFamily="34" charset="0"/>
                      </a:endParaRPr>
                    </a:p>
                  </a:txBody>
                  <a:tcPr marL="36000" marR="36000" marT="27000" marB="27000" anchor="ctr" horzOverflow="overflow">
                    <a:lnL>
                      <a:noFill/>
                    </a:lnL>
                    <a:lnR cap="flat">
                      <a:noFill/>
                    </a:lnR>
                    <a:lnT w="6350" cap="flat" cmpd="sng" algn="ctr">
                      <a:solidFill>
                        <a:schemeClr val="tx1">
                          <a:lumMod val="25000"/>
                          <a:lumOff val="75000"/>
                        </a:schemeClr>
                      </a:solidFill>
                      <a:prstDash val="solid"/>
                      <a:round/>
                      <a:headEnd type="none" w="med" len="med"/>
                      <a:tailEnd type="none" w="med" len="med"/>
                    </a:lnT>
                    <a:lnB w="6350" cap="flat" cmpd="sng" algn="ctr">
                      <a:solidFill>
                        <a:schemeClr val="tx1">
                          <a:lumMod val="25000"/>
                          <a:lumOff val="75000"/>
                        </a:schemeClr>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10"/>
                  </a:ext>
                </a:extLst>
              </a:tr>
            </a:tbl>
          </a:graphicData>
        </a:graphic>
      </p:graphicFrame>
      <p:sp>
        <p:nvSpPr>
          <p:cNvPr id="20" name="Rectangle 19">
            <a:extLst>
              <a:ext uri="{FF2B5EF4-FFF2-40B4-BE49-F238E27FC236}">
                <a16:creationId xmlns:a16="http://schemas.microsoft.com/office/drawing/2014/main" id="{1BC0116C-2737-4035-B03B-1B9C332CC358}"/>
              </a:ext>
            </a:extLst>
          </p:cNvPr>
          <p:cNvSpPr/>
          <p:nvPr/>
        </p:nvSpPr>
        <p:spPr>
          <a:xfrm>
            <a:off x="6601096" y="1150938"/>
            <a:ext cx="2220641" cy="2156488"/>
          </a:xfrm>
          <a:prstGeom prst="rect">
            <a:avLst/>
          </a:prstGeom>
        </p:spPr>
        <p:txBody>
          <a:bodyPr wrap="square" lIns="0" tIns="0" rIns="0" bIns="0">
            <a:spAutoFit/>
          </a:bodyPr>
          <a:lstStyle/>
          <a:p>
            <a:pPr>
              <a:spcBef>
                <a:spcPts val="1200"/>
              </a:spcBef>
            </a:pPr>
            <a:r>
              <a:rPr lang="en-US" sz="1200" b="1" dirty="0">
                <a:solidFill>
                  <a:schemeClr val="bg1"/>
                </a:solidFill>
                <a:ea typeface="Source Sans Pro" pitchFamily="34" charset="0"/>
              </a:rPr>
              <a:t>Lorem ipsum dolor sit </a:t>
            </a:r>
            <a:r>
              <a:rPr lang="en-US" sz="1200" b="1" dirty="0" err="1">
                <a:solidFill>
                  <a:schemeClr val="bg1"/>
                </a:solidFill>
                <a:ea typeface="Source Sans Pro" pitchFamily="34" charset="0"/>
              </a:rPr>
              <a:t>amet</a:t>
            </a:r>
            <a:r>
              <a:rPr lang="en-US" sz="1200" b="1" dirty="0">
                <a:solidFill>
                  <a:schemeClr val="bg1"/>
                </a:solidFill>
                <a:ea typeface="Source Sans Pro" pitchFamily="34" charset="0"/>
              </a:rPr>
              <a:t>, </a:t>
            </a:r>
            <a:r>
              <a:rPr lang="en-US" sz="1200" b="1" dirty="0" err="1">
                <a:solidFill>
                  <a:schemeClr val="bg1"/>
                </a:solidFill>
                <a:ea typeface="Source Sans Pro" pitchFamily="34" charset="0"/>
              </a:rPr>
              <a:t>adipiscing</a:t>
            </a:r>
            <a:r>
              <a:rPr lang="en-US" sz="1200" b="1" dirty="0">
                <a:solidFill>
                  <a:schemeClr val="bg1"/>
                </a:solidFill>
                <a:ea typeface="Source Sans Pro" pitchFamily="34" charset="0"/>
              </a:rPr>
              <a:t> </a:t>
            </a:r>
            <a:r>
              <a:rPr lang="en-US" sz="1200" b="1" dirty="0" err="1">
                <a:solidFill>
                  <a:schemeClr val="bg1"/>
                </a:solidFill>
                <a:ea typeface="Source Sans Pro" pitchFamily="34" charset="0"/>
              </a:rPr>
              <a:t>elit</a:t>
            </a:r>
            <a:endParaRPr lang="en-US" sz="1200" b="1" dirty="0">
              <a:solidFill>
                <a:schemeClr val="bg1"/>
              </a:solidFill>
              <a:ea typeface="Source Sans Pro" pitchFamily="34" charset="0"/>
            </a:endParaRPr>
          </a:p>
          <a:p>
            <a:pPr>
              <a:spcBef>
                <a:spcPts val="1200"/>
              </a:spcBef>
            </a:pPr>
            <a:r>
              <a:rPr lang="en-US" sz="1200" dirty="0" err="1">
                <a:solidFill>
                  <a:schemeClr val="bg1"/>
                </a:solidFill>
                <a:ea typeface="Source Sans Pro" pitchFamily="34" charset="0"/>
              </a:rPr>
              <a:t>Fusce</a:t>
            </a:r>
            <a:r>
              <a:rPr lang="en-US" sz="1200" dirty="0">
                <a:solidFill>
                  <a:schemeClr val="bg1"/>
                </a:solidFill>
                <a:ea typeface="Source Sans Pro" pitchFamily="34" charset="0"/>
              </a:rPr>
              <a:t> </a:t>
            </a:r>
            <a:r>
              <a:rPr lang="en-US" sz="1200" dirty="0" err="1">
                <a:solidFill>
                  <a:schemeClr val="bg1"/>
                </a:solidFill>
                <a:ea typeface="Source Sans Pro" pitchFamily="34" charset="0"/>
              </a:rPr>
              <a:t>posuere</a:t>
            </a:r>
            <a:r>
              <a:rPr lang="en-US" sz="1200" dirty="0">
                <a:solidFill>
                  <a:schemeClr val="bg1"/>
                </a:solidFill>
                <a:ea typeface="Source Sans Pro" pitchFamily="34" charset="0"/>
              </a:rPr>
              <a:t>, magna, </a:t>
            </a:r>
            <a:r>
              <a:rPr lang="en-US" sz="1200" dirty="0" err="1">
                <a:solidFill>
                  <a:schemeClr val="bg1"/>
                </a:solidFill>
                <a:ea typeface="Source Sans Pro" pitchFamily="34" charset="0"/>
              </a:rPr>
              <a:t>purus</a:t>
            </a:r>
            <a:r>
              <a:rPr lang="en-US" sz="1200" dirty="0">
                <a:solidFill>
                  <a:schemeClr val="bg1"/>
                </a:solidFill>
                <a:ea typeface="Source Sans Pro" pitchFamily="34" charset="0"/>
              </a:rPr>
              <a:t> </a:t>
            </a:r>
            <a:r>
              <a:rPr lang="en-US" sz="1200" dirty="0" err="1">
                <a:solidFill>
                  <a:schemeClr val="bg1"/>
                </a:solidFill>
                <a:ea typeface="Source Sans Pro" pitchFamily="34" charset="0"/>
              </a:rPr>
              <a:t>lectus</a:t>
            </a:r>
            <a:r>
              <a:rPr lang="en-US" sz="1200" dirty="0">
                <a:solidFill>
                  <a:schemeClr val="bg1"/>
                </a:solidFill>
                <a:ea typeface="Source Sans Pro" pitchFamily="34" charset="0"/>
              </a:rPr>
              <a:t> </a:t>
            </a:r>
            <a:r>
              <a:rPr lang="en-US" sz="1200" dirty="0" err="1">
                <a:solidFill>
                  <a:schemeClr val="bg1"/>
                </a:solidFill>
                <a:ea typeface="Source Sans Pro" pitchFamily="34" charset="0"/>
              </a:rPr>
              <a:t>malesuada</a:t>
            </a:r>
            <a:endParaRPr lang="en-US" sz="1200" dirty="0">
              <a:solidFill>
                <a:schemeClr val="bg1"/>
              </a:solidFill>
              <a:ea typeface="Source Sans Pro" pitchFamily="34" charset="0"/>
            </a:endParaRPr>
          </a:p>
          <a:p>
            <a:pPr>
              <a:spcBef>
                <a:spcPts val="1200"/>
              </a:spcBef>
            </a:pPr>
            <a:r>
              <a:rPr lang="en-US" sz="1200" dirty="0" err="1">
                <a:solidFill>
                  <a:schemeClr val="bg1"/>
                </a:solidFill>
                <a:ea typeface="Source Sans Pro" pitchFamily="34" charset="0"/>
              </a:rPr>
              <a:t>Pellentesque</a:t>
            </a:r>
            <a:r>
              <a:rPr lang="en-US" sz="1200" dirty="0">
                <a:solidFill>
                  <a:schemeClr val="bg1"/>
                </a:solidFill>
                <a:ea typeface="Source Sans Pro" pitchFamily="34" charset="0"/>
              </a:rPr>
              <a:t> habitant </a:t>
            </a:r>
            <a:r>
              <a:rPr lang="en-US" sz="1200" dirty="0" err="1">
                <a:solidFill>
                  <a:schemeClr val="bg1"/>
                </a:solidFill>
                <a:ea typeface="Source Sans Pro" pitchFamily="34" charset="0"/>
              </a:rPr>
              <a:t>morbi</a:t>
            </a:r>
            <a:r>
              <a:rPr lang="en-US" sz="1200" dirty="0">
                <a:solidFill>
                  <a:schemeClr val="bg1"/>
                </a:solidFill>
                <a:ea typeface="Source Sans Pro" pitchFamily="34" charset="0"/>
              </a:rPr>
              <a:t> </a:t>
            </a:r>
            <a:r>
              <a:rPr lang="en-US" sz="1200" dirty="0" err="1">
                <a:solidFill>
                  <a:schemeClr val="bg1"/>
                </a:solidFill>
                <a:ea typeface="Source Sans Pro" pitchFamily="34" charset="0"/>
              </a:rPr>
              <a:t>tristique</a:t>
            </a:r>
            <a:r>
              <a:rPr lang="en-US" sz="1200" dirty="0">
                <a:solidFill>
                  <a:schemeClr val="bg1"/>
                </a:solidFill>
                <a:ea typeface="Source Sans Pro" pitchFamily="34" charset="0"/>
              </a:rPr>
              <a:t> </a:t>
            </a:r>
            <a:r>
              <a:rPr lang="en-US" sz="1200" dirty="0" err="1">
                <a:solidFill>
                  <a:schemeClr val="bg1"/>
                </a:solidFill>
                <a:ea typeface="Source Sans Pro" pitchFamily="34" charset="0"/>
              </a:rPr>
              <a:t>senectus</a:t>
            </a:r>
            <a:r>
              <a:rPr lang="en-US" sz="1200" dirty="0">
                <a:solidFill>
                  <a:schemeClr val="bg1"/>
                </a:solidFill>
                <a:ea typeface="Source Sans Pro" pitchFamily="34" charset="0"/>
              </a:rPr>
              <a:t> et </a:t>
            </a:r>
            <a:r>
              <a:rPr lang="en-US" sz="1200" dirty="0" err="1">
                <a:solidFill>
                  <a:schemeClr val="bg1"/>
                </a:solidFill>
                <a:ea typeface="Source Sans Pro" pitchFamily="34" charset="0"/>
              </a:rPr>
              <a:t>netus</a:t>
            </a:r>
            <a:r>
              <a:rPr lang="en-US" sz="1200" dirty="0">
                <a:solidFill>
                  <a:schemeClr val="bg1"/>
                </a:solidFill>
                <a:ea typeface="Source Sans Pro" pitchFamily="34" charset="0"/>
              </a:rPr>
              <a:t> et fames ac </a:t>
            </a:r>
            <a:r>
              <a:rPr lang="en-US" sz="1200" dirty="0" err="1">
                <a:solidFill>
                  <a:schemeClr val="bg1"/>
                </a:solidFill>
                <a:ea typeface="Source Sans Pro" pitchFamily="34" charset="0"/>
              </a:rPr>
              <a:t>turpis</a:t>
            </a:r>
            <a:r>
              <a:rPr lang="en-US" sz="1200" dirty="0">
                <a:solidFill>
                  <a:schemeClr val="bg1"/>
                </a:solidFill>
                <a:ea typeface="Source Sans Pro" pitchFamily="34" charset="0"/>
              </a:rPr>
              <a:t> </a:t>
            </a:r>
            <a:r>
              <a:rPr lang="en-US" sz="1200" dirty="0" err="1">
                <a:solidFill>
                  <a:schemeClr val="bg1"/>
                </a:solidFill>
                <a:ea typeface="Source Sans Pro" pitchFamily="34" charset="0"/>
              </a:rPr>
              <a:t>egestas</a:t>
            </a:r>
            <a:endParaRPr lang="en-US" sz="1200" dirty="0">
              <a:solidFill>
                <a:schemeClr val="bg1"/>
              </a:solidFill>
              <a:ea typeface="Source Sans Pro" pitchFamily="34" charset="0"/>
            </a:endParaRPr>
          </a:p>
          <a:p>
            <a:pPr marL="288000" lvl="1" indent="-144000">
              <a:lnSpc>
                <a:spcPct val="90000"/>
              </a:lnSpc>
              <a:spcBef>
                <a:spcPts val="600"/>
              </a:spcBef>
              <a:buSzPct val="100000"/>
              <a:buFont typeface="Wingdings" panose="05000000000000000000" pitchFamily="2" charset="2"/>
              <a:buChar char=""/>
            </a:pPr>
            <a:r>
              <a:rPr lang="en-US" sz="1200" dirty="0" err="1">
                <a:solidFill>
                  <a:schemeClr val="bg1"/>
                </a:solidFill>
                <a:cs typeface="Arial" pitchFamily="34" charset="0"/>
              </a:rPr>
              <a:t>Proin</a:t>
            </a:r>
            <a:r>
              <a:rPr lang="en-US" sz="1200" dirty="0">
                <a:solidFill>
                  <a:schemeClr val="bg1"/>
                </a:solidFill>
                <a:cs typeface="Arial" pitchFamily="34" charset="0"/>
              </a:rPr>
              <a:t> </a:t>
            </a:r>
            <a:r>
              <a:rPr lang="en-US" sz="1200" dirty="0" err="1">
                <a:solidFill>
                  <a:schemeClr val="bg1"/>
                </a:solidFill>
                <a:cs typeface="Arial" pitchFamily="34" charset="0"/>
              </a:rPr>
              <a:t>pede</a:t>
            </a:r>
            <a:endParaRPr lang="en-US" sz="1200" dirty="0">
              <a:solidFill>
                <a:schemeClr val="bg1"/>
              </a:solidFill>
              <a:cs typeface="Arial" pitchFamily="34" charset="0"/>
            </a:endParaRPr>
          </a:p>
          <a:p>
            <a:pPr marL="288000" lvl="1" indent="-144000">
              <a:lnSpc>
                <a:spcPct val="90000"/>
              </a:lnSpc>
              <a:spcBef>
                <a:spcPts val="600"/>
              </a:spcBef>
              <a:buSzPct val="100000"/>
              <a:buFont typeface="Wingdings" panose="05000000000000000000" pitchFamily="2" charset="2"/>
              <a:buChar char=""/>
            </a:pPr>
            <a:r>
              <a:rPr lang="en-US" sz="1200" dirty="0" err="1">
                <a:solidFill>
                  <a:schemeClr val="bg1"/>
                </a:solidFill>
                <a:cs typeface="Arial" pitchFamily="34" charset="0"/>
              </a:rPr>
              <a:t>Mauris</a:t>
            </a:r>
            <a:r>
              <a:rPr lang="en-US" sz="1200" dirty="0">
                <a:solidFill>
                  <a:schemeClr val="bg1"/>
                </a:solidFill>
                <a:cs typeface="Arial" pitchFamily="34" charset="0"/>
              </a:rPr>
              <a:t> et </a:t>
            </a:r>
            <a:r>
              <a:rPr lang="en-US" sz="1200" dirty="0" err="1">
                <a:solidFill>
                  <a:schemeClr val="bg1"/>
                </a:solidFill>
                <a:cs typeface="Arial" pitchFamily="34" charset="0"/>
              </a:rPr>
              <a:t>orci</a:t>
            </a:r>
            <a:endParaRPr lang="en-US" sz="1200" dirty="0">
              <a:solidFill>
                <a:schemeClr val="bg1"/>
              </a:solidFill>
              <a:cs typeface="Arial" pitchFamily="34" charset="0"/>
            </a:endParaRPr>
          </a:p>
        </p:txBody>
      </p:sp>
      <p:sp>
        <p:nvSpPr>
          <p:cNvPr id="7" name="Rectangle 6">
            <a:extLst>
              <a:ext uri="{FF2B5EF4-FFF2-40B4-BE49-F238E27FC236}">
                <a16:creationId xmlns:a16="http://schemas.microsoft.com/office/drawing/2014/main" id="{232AEC96-5329-4ECD-ACB2-8835C872688B}"/>
              </a:ext>
            </a:extLst>
          </p:cNvPr>
          <p:cNvSpPr/>
          <p:nvPr/>
        </p:nvSpPr>
        <p:spPr>
          <a:xfrm>
            <a:off x="324000" y="3970144"/>
            <a:ext cx="5579910" cy="257369"/>
          </a:xfrm>
          <a:prstGeom prst="rect">
            <a:avLst/>
          </a:prstGeom>
          <a:solidFill>
            <a:schemeClr val="accent4"/>
          </a:solidFill>
        </p:spPr>
        <p:txBody>
          <a:bodyPr wrap="square" lIns="36000" tIns="36000" rIns="36000" bIns="36000">
            <a:spAutoFit/>
          </a:bodyPr>
          <a:lstStyle/>
          <a:p>
            <a:pPr algn="ctr">
              <a:defRPr/>
            </a:pPr>
            <a:r>
              <a:rPr lang="fr-FR" sz="1200" b="1" dirty="0">
                <a:solidFill>
                  <a:schemeClr val="bg1"/>
                </a:solidFill>
                <a:ea typeface="Source Sans Pro Light" pitchFamily="34" charset="0"/>
                <a:cs typeface="Arial" pitchFamily="34" charset="0"/>
              </a:rPr>
              <a:t>CONCLUSION / HIGHLIGHT</a:t>
            </a:r>
          </a:p>
        </p:txBody>
      </p:sp>
    </p:spTree>
    <p:extLst>
      <p:ext uri="{BB962C8B-B14F-4D97-AF65-F5344CB8AC3E}">
        <p14:creationId xmlns:p14="http://schemas.microsoft.com/office/powerpoint/2010/main" val="1069258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A86B54-FD2A-46DE-9EAB-8B648D22B524}"/>
              </a:ext>
            </a:extLst>
          </p:cNvPr>
          <p:cNvSpPr/>
          <p:nvPr/>
        </p:nvSpPr>
        <p:spPr>
          <a:xfrm>
            <a:off x="-1" y="0"/>
            <a:ext cx="3239999" cy="5143500"/>
          </a:xfrm>
          <a:prstGeom prst="rect">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6" name="Title 3">
            <a:extLst>
              <a:ext uri="{FF2B5EF4-FFF2-40B4-BE49-F238E27FC236}">
                <a16:creationId xmlns:a16="http://schemas.microsoft.com/office/drawing/2014/main" id="{66F7B7DD-8612-4956-B4CD-B658B7953746}"/>
              </a:ext>
            </a:extLst>
          </p:cNvPr>
          <p:cNvSpPr txBox="1">
            <a:spLocks/>
          </p:cNvSpPr>
          <p:nvPr/>
        </p:nvSpPr>
        <p:spPr>
          <a:xfrm>
            <a:off x="325438" y="174821"/>
            <a:ext cx="2862262" cy="420628"/>
          </a:xfrm>
          <a:prstGeom prst="rect">
            <a:avLst/>
          </a:prstGeom>
        </p:spPr>
        <p:txBody>
          <a:bodyPr lIns="0" tIns="0" rIns="0" bIns="0" anchor="b">
            <a:spAutoFit/>
          </a:bodyPr>
          <a:lstStyle>
            <a:lvl1pPr algn="l" defTabSz="914400" rtl="0" eaLnBrk="1" fontAlgn="base" latinLnBrk="0" hangingPunct="1">
              <a:lnSpc>
                <a:spcPct val="85000"/>
              </a:lnSpc>
              <a:spcBef>
                <a:spcPct val="0"/>
              </a:spcBef>
              <a:spcAft>
                <a:spcPct val="0"/>
              </a:spcAft>
              <a:buNone/>
              <a:defRPr lang="fr-FR" sz="1800" b="0" kern="1200" cap="all" baseline="0" noProof="0" dirty="0">
                <a:solidFill>
                  <a:schemeClr val="bg2"/>
                </a:solidFill>
                <a:latin typeface="Montserrat ExtraBold" pitchFamily="2" charset="0"/>
                <a:ea typeface="+mj-ea"/>
                <a:cs typeface="Arial" pitchFamily="34" charset="0"/>
              </a:defRPr>
            </a:lvl1pPr>
          </a:lstStyle>
          <a:p>
            <a:pPr>
              <a:lnSpc>
                <a:spcPct val="75000"/>
              </a:lnSpc>
            </a:pPr>
            <a:r>
              <a:rPr lang="da-DK" dirty="0">
                <a:solidFill>
                  <a:schemeClr val="bg1"/>
                </a:solidFill>
                <a:latin typeface="+mj-lt"/>
              </a:rPr>
              <a:t>Lorem ipsum </a:t>
            </a:r>
            <a:br>
              <a:rPr lang="da-DK" dirty="0">
                <a:solidFill>
                  <a:schemeClr val="bg1"/>
                </a:solidFill>
                <a:latin typeface="+mj-lt"/>
              </a:rPr>
            </a:br>
            <a:r>
              <a:rPr lang="da-DK" dirty="0">
                <a:solidFill>
                  <a:schemeClr val="bg1"/>
                </a:solidFill>
                <a:latin typeface="+mj-lt"/>
              </a:rPr>
              <a:t>dolor sit amet</a:t>
            </a:r>
            <a:endParaRPr lang="en-US" dirty="0">
              <a:solidFill>
                <a:schemeClr val="bg1"/>
              </a:solidFill>
              <a:latin typeface="+mj-lt"/>
            </a:endParaRPr>
          </a:p>
        </p:txBody>
      </p:sp>
      <p:sp>
        <p:nvSpPr>
          <p:cNvPr id="7" name="Rectangle 6">
            <a:extLst>
              <a:ext uri="{FF2B5EF4-FFF2-40B4-BE49-F238E27FC236}">
                <a16:creationId xmlns:a16="http://schemas.microsoft.com/office/drawing/2014/main" id="{A9FBA2EF-2C1B-4C74-A250-D06F58442ECC}"/>
              </a:ext>
            </a:extLst>
          </p:cNvPr>
          <p:cNvSpPr/>
          <p:nvPr/>
        </p:nvSpPr>
        <p:spPr>
          <a:xfrm>
            <a:off x="144000" y="648000"/>
            <a:ext cx="1332000" cy="5400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noProof="0">
              <a:latin typeface="Quicksand Light" pitchFamily="2" charset="0"/>
            </a:endParaRPr>
          </a:p>
        </p:txBody>
      </p:sp>
      <p:pic>
        <p:nvPicPr>
          <p:cNvPr id="26" name="Picture 25">
            <a:extLst>
              <a:ext uri="{FF2B5EF4-FFF2-40B4-BE49-F238E27FC236}">
                <a16:creationId xmlns:a16="http://schemas.microsoft.com/office/drawing/2014/main" id="{4FBFA53F-74FA-4BA4-A46F-CC15A2EFA897}"/>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333077" y="4698423"/>
            <a:ext cx="1085653" cy="224400"/>
          </a:xfrm>
          <a:prstGeom prst="rect">
            <a:avLst/>
          </a:prstGeom>
        </p:spPr>
      </p:pic>
      <p:sp>
        <p:nvSpPr>
          <p:cNvPr id="8" name="Text Placeholder 26">
            <a:extLst>
              <a:ext uri="{FF2B5EF4-FFF2-40B4-BE49-F238E27FC236}">
                <a16:creationId xmlns:a16="http://schemas.microsoft.com/office/drawing/2014/main" id="{BD3B4C58-BAC3-4657-9EFF-616ACD5068DD}"/>
              </a:ext>
            </a:extLst>
          </p:cNvPr>
          <p:cNvSpPr txBox="1">
            <a:spLocks/>
          </p:cNvSpPr>
          <p:nvPr/>
        </p:nvSpPr>
        <p:spPr>
          <a:xfrm>
            <a:off x="333077" y="1150938"/>
            <a:ext cx="2543473" cy="1441420"/>
          </a:xfrm>
          <a:prstGeom prst="rect">
            <a:avLst/>
          </a:prstGeom>
        </p:spPr>
        <p:txBody>
          <a:bodyPr vert="horz" lIns="0" tIns="0" rIns="0" bIns="0" rtlCol="0">
            <a:normAutofit/>
          </a:bodyPr>
          <a:lstStyle>
            <a:defPPr>
              <a:defRPr lang="en-US"/>
            </a:defPPr>
            <a:lvl1pPr lvl="0" indent="0">
              <a:lnSpc>
                <a:spcPct val="90000"/>
              </a:lnSpc>
              <a:spcBef>
                <a:spcPts val="800"/>
              </a:spcBef>
              <a:buClr>
                <a:schemeClr val="tx1">
                  <a:lumMod val="75000"/>
                  <a:lumOff val="25000"/>
                </a:schemeClr>
              </a:buClr>
              <a:buSzPct val="90000"/>
              <a:buFont typeface="Arial" pitchFamily="34" charset="0"/>
              <a:buNone/>
              <a:defRPr sz="1200" b="1" baseline="0">
                <a:solidFill>
                  <a:schemeClr val="bg1"/>
                </a:solidFill>
                <a:cs typeface="Arial" pitchFamily="34" charset="0"/>
              </a:defRPr>
            </a:lvl1pPr>
            <a:lvl2pPr marL="288000" lvl="1" indent="-144000">
              <a:lnSpc>
                <a:spcPct val="90000"/>
              </a:lnSpc>
              <a:spcBef>
                <a:spcPts val="600"/>
              </a:spcBef>
              <a:buClrTx/>
              <a:buSzPct val="100000"/>
              <a:buFont typeface="Wingdings" panose="05000000000000000000" pitchFamily="2" charset="2"/>
              <a:buChar char=""/>
              <a:defRPr sz="1200">
                <a:solidFill>
                  <a:schemeClr val="bg1"/>
                </a:solidFill>
                <a:cs typeface="Arial" pitchFamily="34" charset="0"/>
              </a:defRPr>
            </a:lvl2pPr>
            <a:lvl3pPr marL="432000" lvl="2" indent="-144000">
              <a:lnSpc>
                <a:spcPct val="90000"/>
              </a:lnSpc>
              <a:spcBef>
                <a:spcPts val="600"/>
              </a:spcBef>
              <a:buClr>
                <a:schemeClr val="bg1"/>
              </a:buClr>
              <a:buSzPct val="100000"/>
              <a:buFont typeface="Source Sans Pro" panose="020B0503030403020204" pitchFamily="34" charset="0"/>
              <a:buChar char="–"/>
              <a:defRPr sz="1200">
                <a:solidFill>
                  <a:schemeClr val="bg1"/>
                </a:solidFill>
                <a:cs typeface="Arial" pitchFamily="34" charset="0"/>
              </a:defRPr>
            </a:lvl3pPr>
            <a:lvl4pPr marL="576000" lvl="3" indent="-144000">
              <a:lnSpc>
                <a:spcPct val="90000"/>
              </a:lnSpc>
              <a:spcBef>
                <a:spcPts val="400"/>
              </a:spcBef>
              <a:buClrTx/>
              <a:buFont typeface="Source Sans Pro" panose="020B0503030403020204" pitchFamily="34" charset="0"/>
              <a:buChar char="-"/>
              <a:defRPr sz="1200">
                <a:solidFill>
                  <a:schemeClr val="bg1"/>
                </a:solidFill>
                <a:cs typeface="Arial" pitchFamily="34" charset="0"/>
              </a:defRPr>
            </a:lvl4pPr>
            <a:lvl5pPr marL="0" lvl="4" indent="0">
              <a:spcBef>
                <a:spcPts val="2000"/>
              </a:spcBef>
              <a:buClr>
                <a:schemeClr val="tx2"/>
              </a:buClr>
              <a:buFontTx/>
              <a:buNone/>
              <a:defRPr sz="1200" b="1" cap="all" baseline="0">
                <a:solidFill>
                  <a:schemeClr val="bg1"/>
                </a:solidFill>
                <a:ea typeface="Source Sans Pro Black" panose="020B0803030403020204" pitchFamily="34" charset="0"/>
                <a:cs typeface="Arial" pitchFamily="34" charset="0"/>
              </a:defRPr>
            </a:lvl5pPr>
            <a:lvl6pPr marL="2514600" indent="-228600">
              <a:spcBef>
                <a:spcPct val="20000"/>
              </a:spcBef>
              <a:buFont typeface="Arial" pitchFamily="34" charset="0"/>
              <a:buNone/>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Text level 1</a:t>
            </a:r>
          </a:p>
          <a:p>
            <a:pPr lvl="1"/>
            <a:r>
              <a:rPr lang="en-US" dirty="0"/>
              <a:t>Text level 2</a:t>
            </a:r>
          </a:p>
          <a:p>
            <a:pPr lvl="2"/>
            <a:r>
              <a:rPr lang="en-US" dirty="0"/>
              <a:t>Text level 3</a:t>
            </a:r>
          </a:p>
          <a:p>
            <a:pPr lvl="3"/>
            <a:r>
              <a:rPr lang="en-US" dirty="0"/>
              <a:t>Text level 4</a:t>
            </a:r>
          </a:p>
          <a:p>
            <a:pPr lvl="4"/>
            <a:r>
              <a:rPr lang="en-US" dirty="0"/>
              <a:t>Text level 5 (paragraph title)</a:t>
            </a:r>
          </a:p>
        </p:txBody>
      </p:sp>
      <p:grpSp>
        <p:nvGrpSpPr>
          <p:cNvPr id="4" name="Group 3">
            <a:extLst>
              <a:ext uri="{FF2B5EF4-FFF2-40B4-BE49-F238E27FC236}">
                <a16:creationId xmlns:a16="http://schemas.microsoft.com/office/drawing/2014/main" id="{4BE926D5-837A-4820-B4EA-8B387CBD81CC}"/>
              </a:ext>
            </a:extLst>
          </p:cNvPr>
          <p:cNvGrpSpPr/>
          <p:nvPr/>
        </p:nvGrpSpPr>
        <p:grpSpPr>
          <a:xfrm>
            <a:off x="3453831" y="701683"/>
            <a:ext cx="135653" cy="513695"/>
            <a:chOff x="3332460" y="4262438"/>
            <a:chExt cx="135653" cy="513695"/>
          </a:xfrm>
        </p:grpSpPr>
        <p:sp>
          <p:nvSpPr>
            <p:cNvPr id="92" name="Rectangle_Legend1">
              <a:extLst>
                <a:ext uri="{FF2B5EF4-FFF2-40B4-BE49-F238E27FC236}">
                  <a16:creationId xmlns:a16="http://schemas.microsoft.com/office/drawing/2014/main" id="{FC49B51A-9DDA-44BE-9718-E2E8C0F2CC36}"/>
                </a:ext>
              </a:extLst>
            </p:cNvPr>
            <p:cNvSpPr/>
            <p:nvPr/>
          </p:nvSpPr>
          <p:spPr>
            <a:xfrm>
              <a:off x="3332460" y="4262438"/>
              <a:ext cx="135653" cy="99522"/>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288000" tIns="63500" rIns="0" bIns="63500" rtlCol="0" anchor="ctr"/>
            <a:lstStyle/>
            <a:p>
              <a:r>
                <a:rPr lang="en-US" sz="1200" dirty="0">
                  <a:solidFill>
                    <a:srgbClr val="000000"/>
                  </a:solidFill>
                </a:rPr>
                <a:t>Location A</a:t>
              </a:r>
            </a:p>
          </p:txBody>
        </p:sp>
        <p:sp>
          <p:nvSpPr>
            <p:cNvPr id="93" name="Rectangle_Legend1">
              <a:extLst>
                <a:ext uri="{FF2B5EF4-FFF2-40B4-BE49-F238E27FC236}">
                  <a16:creationId xmlns:a16="http://schemas.microsoft.com/office/drawing/2014/main" id="{1EDB5DF6-1E89-43BD-A5BE-6912758E18D5}"/>
                </a:ext>
              </a:extLst>
            </p:cNvPr>
            <p:cNvSpPr/>
            <p:nvPr/>
          </p:nvSpPr>
          <p:spPr>
            <a:xfrm>
              <a:off x="3332460" y="4676611"/>
              <a:ext cx="135653" cy="99522"/>
            </a:xfrm>
            <a:prstGeom prst="rect">
              <a:avLst/>
            </a:prstGeom>
            <a:solidFill>
              <a:schemeClr val="accent3">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288000" tIns="63500" rIns="0" bIns="63500" rtlCol="0" anchor="ctr"/>
            <a:lstStyle/>
            <a:p>
              <a:r>
                <a:rPr lang="en-US" sz="1200" dirty="0">
                  <a:solidFill>
                    <a:srgbClr val="000000"/>
                  </a:solidFill>
                </a:rPr>
                <a:t>Location C</a:t>
              </a:r>
            </a:p>
          </p:txBody>
        </p:sp>
        <p:sp>
          <p:nvSpPr>
            <p:cNvPr id="94" name="Rectangle_Legend1">
              <a:extLst>
                <a:ext uri="{FF2B5EF4-FFF2-40B4-BE49-F238E27FC236}">
                  <a16:creationId xmlns:a16="http://schemas.microsoft.com/office/drawing/2014/main" id="{46A5EF4B-7ED2-40EB-A230-CDF553E0C6B5}"/>
                </a:ext>
              </a:extLst>
            </p:cNvPr>
            <p:cNvSpPr/>
            <p:nvPr/>
          </p:nvSpPr>
          <p:spPr>
            <a:xfrm>
              <a:off x="3332460" y="4469524"/>
              <a:ext cx="135653" cy="99522"/>
            </a:xfrm>
            <a:prstGeom prst="rect">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288000" tIns="63500" rIns="0" bIns="63500" rtlCol="0" anchor="ctr"/>
            <a:lstStyle/>
            <a:p>
              <a:r>
                <a:rPr lang="en-US" sz="1200" dirty="0">
                  <a:solidFill>
                    <a:srgbClr val="000000"/>
                  </a:solidFill>
                </a:rPr>
                <a:t>Location B</a:t>
              </a:r>
            </a:p>
          </p:txBody>
        </p:sp>
      </p:grpSp>
      <p:grpSp>
        <p:nvGrpSpPr>
          <p:cNvPr id="11" name="Group 10">
            <a:extLst>
              <a:ext uri="{FF2B5EF4-FFF2-40B4-BE49-F238E27FC236}">
                <a16:creationId xmlns:a16="http://schemas.microsoft.com/office/drawing/2014/main" id="{E2C48AE8-72A1-4F27-B22E-BE6BC6151859}"/>
              </a:ext>
            </a:extLst>
          </p:cNvPr>
          <p:cNvGrpSpPr/>
          <p:nvPr/>
        </p:nvGrpSpPr>
        <p:grpSpPr>
          <a:xfrm>
            <a:off x="4539922" y="-33270"/>
            <a:ext cx="4597629" cy="4731693"/>
            <a:chOff x="2940303" y="1036252"/>
            <a:chExt cx="3272160" cy="3367575"/>
          </a:xfrm>
        </p:grpSpPr>
        <p:grpSp>
          <p:nvGrpSpPr>
            <p:cNvPr id="12" name="A1_Denmark">
              <a:extLst>
                <a:ext uri="{FF2B5EF4-FFF2-40B4-BE49-F238E27FC236}">
                  <a16:creationId xmlns:a16="http://schemas.microsoft.com/office/drawing/2014/main" id="{67018AED-E490-4034-9600-90E195CE5FE5}"/>
                </a:ext>
              </a:extLst>
            </p:cNvPr>
            <p:cNvGrpSpPr/>
            <p:nvPr/>
          </p:nvGrpSpPr>
          <p:grpSpPr>
            <a:xfrm>
              <a:off x="4741226" y="1274787"/>
              <a:ext cx="448101" cy="549478"/>
              <a:chOff x="4834797" y="1549471"/>
              <a:chExt cx="573693" cy="703483"/>
            </a:xfrm>
            <a:solidFill>
              <a:schemeClr val="bg1">
                <a:lumMod val="85000"/>
              </a:schemeClr>
            </a:solidFill>
          </p:grpSpPr>
          <p:sp>
            <p:nvSpPr>
              <p:cNvPr id="89" name="Freeform 5">
                <a:extLst>
                  <a:ext uri="{FF2B5EF4-FFF2-40B4-BE49-F238E27FC236}">
                    <a16:creationId xmlns:a16="http://schemas.microsoft.com/office/drawing/2014/main" id="{CF72319B-B3AF-4AA8-8A52-61197F8A43F4}"/>
                  </a:ext>
                </a:extLst>
              </p:cNvPr>
              <p:cNvSpPr>
                <a:spLocks/>
              </p:cNvSpPr>
              <p:nvPr/>
            </p:nvSpPr>
            <p:spPr bwMode="auto">
              <a:xfrm>
                <a:off x="5054022" y="1959563"/>
                <a:ext cx="137425" cy="215953"/>
              </a:xfrm>
              <a:custGeom>
                <a:avLst/>
                <a:gdLst/>
                <a:ahLst/>
                <a:cxnLst>
                  <a:cxn ang="0">
                    <a:pos x="111" y="89"/>
                  </a:cxn>
                  <a:cxn ang="0">
                    <a:pos x="103" y="87"/>
                  </a:cxn>
                  <a:cxn ang="0">
                    <a:pos x="100" y="73"/>
                  </a:cxn>
                  <a:cxn ang="0">
                    <a:pos x="89" y="66"/>
                  </a:cxn>
                  <a:cxn ang="0">
                    <a:pos x="89" y="80"/>
                  </a:cxn>
                  <a:cxn ang="0">
                    <a:pos x="79" y="83"/>
                  </a:cxn>
                  <a:cxn ang="0">
                    <a:pos x="75" y="91"/>
                  </a:cxn>
                  <a:cxn ang="0">
                    <a:pos x="67" y="71"/>
                  </a:cxn>
                  <a:cxn ang="0">
                    <a:pos x="76" y="57"/>
                  </a:cxn>
                  <a:cxn ang="0">
                    <a:pos x="82" y="43"/>
                  </a:cxn>
                  <a:cxn ang="0">
                    <a:pos x="86" y="32"/>
                  </a:cxn>
                  <a:cxn ang="0">
                    <a:pos x="86" y="22"/>
                  </a:cxn>
                  <a:cxn ang="0">
                    <a:pos x="88" y="0"/>
                  </a:cxn>
                  <a:cxn ang="0">
                    <a:pos x="82" y="14"/>
                  </a:cxn>
                  <a:cxn ang="0">
                    <a:pos x="69" y="30"/>
                  </a:cxn>
                  <a:cxn ang="0">
                    <a:pos x="56" y="36"/>
                  </a:cxn>
                  <a:cxn ang="0">
                    <a:pos x="45" y="33"/>
                  </a:cxn>
                  <a:cxn ang="0">
                    <a:pos x="46" y="48"/>
                  </a:cxn>
                  <a:cxn ang="0">
                    <a:pos x="46" y="55"/>
                  </a:cxn>
                  <a:cxn ang="0">
                    <a:pos x="35" y="62"/>
                  </a:cxn>
                  <a:cxn ang="0">
                    <a:pos x="21" y="76"/>
                  </a:cxn>
                  <a:cxn ang="0">
                    <a:pos x="18" y="87"/>
                  </a:cxn>
                  <a:cxn ang="0">
                    <a:pos x="7" y="89"/>
                  </a:cxn>
                  <a:cxn ang="0">
                    <a:pos x="7" y="94"/>
                  </a:cxn>
                  <a:cxn ang="0">
                    <a:pos x="8" y="109"/>
                  </a:cxn>
                  <a:cxn ang="0">
                    <a:pos x="1" y="115"/>
                  </a:cxn>
                  <a:cxn ang="0">
                    <a:pos x="0" y="128"/>
                  </a:cxn>
                  <a:cxn ang="0">
                    <a:pos x="11" y="141"/>
                  </a:cxn>
                  <a:cxn ang="0">
                    <a:pos x="31" y="148"/>
                  </a:cxn>
                  <a:cxn ang="0">
                    <a:pos x="32" y="151"/>
                  </a:cxn>
                  <a:cxn ang="0">
                    <a:pos x="26" y="159"/>
                  </a:cxn>
                  <a:cxn ang="0">
                    <a:pos x="35" y="165"/>
                  </a:cxn>
                  <a:cxn ang="0">
                    <a:pos x="53" y="173"/>
                  </a:cxn>
                  <a:cxn ang="0">
                    <a:pos x="64" y="176"/>
                  </a:cxn>
                  <a:cxn ang="0">
                    <a:pos x="72" y="184"/>
                  </a:cxn>
                  <a:cxn ang="0">
                    <a:pos x="72" y="191"/>
                  </a:cxn>
                  <a:cxn ang="0">
                    <a:pos x="78" y="194"/>
                  </a:cxn>
                  <a:cxn ang="0">
                    <a:pos x="89" y="195"/>
                  </a:cxn>
                  <a:cxn ang="0">
                    <a:pos x="90" y="189"/>
                  </a:cxn>
                  <a:cxn ang="0">
                    <a:pos x="93" y="176"/>
                  </a:cxn>
                  <a:cxn ang="0">
                    <a:pos x="104" y="171"/>
                  </a:cxn>
                  <a:cxn ang="0">
                    <a:pos x="110" y="159"/>
                  </a:cxn>
                  <a:cxn ang="0">
                    <a:pos x="110" y="139"/>
                  </a:cxn>
                  <a:cxn ang="0">
                    <a:pos x="103" y="128"/>
                  </a:cxn>
                  <a:cxn ang="0">
                    <a:pos x="108" y="121"/>
                  </a:cxn>
                  <a:cxn ang="0">
                    <a:pos x="119" y="118"/>
                  </a:cxn>
                  <a:cxn ang="0">
                    <a:pos x="121" y="108"/>
                  </a:cxn>
                  <a:cxn ang="0">
                    <a:pos x="122" y="100"/>
                  </a:cxn>
                </a:cxnLst>
                <a:rect l="0" t="0" r="r" b="b"/>
                <a:pathLst>
                  <a:path w="126" h="198">
                    <a:moveTo>
                      <a:pt x="117" y="94"/>
                    </a:moveTo>
                    <a:lnTo>
                      <a:pt x="117" y="94"/>
                    </a:lnTo>
                    <a:lnTo>
                      <a:pt x="111" y="89"/>
                    </a:lnTo>
                    <a:lnTo>
                      <a:pt x="111" y="89"/>
                    </a:lnTo>
                    <a:lnTo>
                      <a:pt x="107" y="87"/>
                    </a:lnTo>
                    <a:lnTo>
                      <a:pt x="104" y="87"/>
                    </a:lnTo>
                    <a:lnTo>
                      <a:pt x="103" y="87"/>
                    </a:lnTo>
                    <a:lnTo>
                      <a:pt x="103" y="87"/>
                    </a:lnTo>
                    <a:lnTo>
                      <a:pt x="101" y="85"/>
                    </a:lnTo>
                    <a:lnTo>
                      <a:pt x="101" y="80"/>
                    </a:lnTo>
                    <a:lnTo>
                      <a:pt x="101" y="76"/>
                    </a:lnTo>
                    <a:lnTo>
                      <a:pt x="100" y="73"/>
                    </a:lnTo>
                    <a:lnTo>
                      <a:pt x="100" y="73"/>
                    </a:lnTo>
                    <a:lnTo>
                      <a:pt x="94" y="68"/>
                    </a:lnTo>
                    <a:lnTo>
                      <a:pt x="89" y="66"/>
                    </a:lnTo>
                    <a:lnTo>
                      <a:pt x="89" y="66"/>
                    </a:lnTo>
                    <a:lnTo>
                      <a:pt x="89" y="71"/>
                    </a:lnTo>
                    <a:lnTo>
                      <a:pt x="89" y="75"/>
                    </a:lnTo>
                    <a:lnTo>
                      <a:pt x="90" y="79"/>
                    </a:lnTo>
                    <a:lnTo>
                      <a:pt x="89" y="80"/>
                    </a:lnTo>
                    <a:lnTo>
                      <a:pt x="88" y="82"/>
                    </a:lnTo>
                    <a:lnTo>
                      <a:pt x="88" y="82"/>
                    </a:lnTo>
                    <a:lnTo>
                      <a:pt x="83" y="83"/>
                    </a:lnTo>
                    <a:lnTo>
                      <a:pt x="79" y="83"/>
                    </a:lnTo>
                    <a:lnTo>
                      <a:pt x="71" y="83"/>
                    </a:lnTo>
                    <a:lnTo>
                      <a:pt x="71" y="83"/>
                    </a:lnTo>
                    <a:lnTo>
                      <a:pt x="75" y="91"/>
                    </a:lnTo>
                    <a:lnTo>
                      <a:pt x="75" y="91"/>
                    </a:lnTo>
                    <a:lnTo>
                      <a:pt x="69" y="86"/>
                    </a:lnTo>
                    <a:lnTo>
                      <a:pt x="67" y="79"/>
                    </a:lnTo>
                    <a:lnTo>
                      <a:pt x="67" y="79"/>
                    </a:lnTo>
                    <a:lnTo>
                      <a:pt x="67" y="71"/>
                    </a:lnTo>
                    <a:lnTo>
                      <a:pt x="67" y="62"/>
                    </a:lnTo>
                    <a:lnTo>
                      <a:pt x="67" y="62"/>
                    </a:lnTo>
                    <a:lnTo>
                      <a:pt x="72" y="61"/>
                    </a:lnTo>
                    <a:lnTo>
                      <a:pt x="76" y="57"/>
                    </a:lnTo>
                    <a:lnTo>
                      <a:pt x="82" y="48"/>
                    </a:lnTo>
                    <a:lnTo>
                      <a:pt x="82" y="48"/>
                    </a:lnTo>
                    <a:lnTo>
                      <a:pt x="82" y="46"/>
                    </a:lnTo>
                    <a:lnTo>
                      <a:pt x="82" y="43"/>
                    </a:lnTo>
                    <a:lnTo>
                      <a:pt x="82" y="43"/>
                    </a:lnTo>
                    <a:lnTo>
                      <a:pt x="83" y="37"/>
                    </a:lnTo>
                    <a:lnTo>
                      <a:pt x="86" y="32"/>
                    </a:lnTo>
                    <a:lnTo>
                      <a:pt x="86" y="32"/>
                    </a:lnTo>
                    <a:lnTo>
                      <a:pt x="85" y="29"/>
                    </a:lnTo>
                    <a:lnTo>
                      <a:pt x="85" y="25"/>
                    </a:lnTo>
                    <a:lnTo>
                      <a:pt x="85" y="25"/>
                    </a:lnTo>
                    <a:lnTo>
                      <a:pt x="86" y="22"/>
                    </a:lnTo>
                    <a:lnTo>
                      <a:pt x="89" y="18"/>
                    </a:lnTo>
                    <a:lnTo>
                      <a:pt x="89" y="18"/>
                    </a:lnTo>
                    <a:lnTo>
                      <a:pt x="89" y="8"/>
                    </a:lnTo>
                    <a:lnTo>
                      <a:pt x="88" y="0"/>
                    </a:lnTo>
                    <a:lnTo>
                      <a:pt x="88" y="0"/>
                    </a:lnTo>
                    <a:lnTo>
                      <a:pt x="85" y="7"/>
                    </a:lnTo>
                    <a:lnTo>
                      <a:pt x="83" y="11"/>
                    </a:lnTo>
                    <a:lnTo>
                      <a:pt x="82" y="14"/>
                    </a:lnTo>
                    <a:lnTo>
                      <a:pt x="82" y="14"/>
                    </a:lnTo>
                    <a:lnTo>
                      <a:pt x="76" y="22"/>
                    </a:lnTo>
                    <a:lnTo>
                      <a:pt x="69" y="30"/>
                    </a:lnTo>
                    <a:lnTo>
                      <a:pt x="69" y="30"/>
                    </a:lnTo>
                    <a:lnTo>
                      <a:pt x="67" y="33"/>
                    </a:lnTo>
                    <a:lnTo>
                      <a:pt x="64" y="35"/>
                    </a:lnTo>
                    <a:lnTo>
                      <a:pt x="60" y="36"/>
                    </a:lnTo>
                    <a:lnTo>
                      <a:pt x="56" y="36"/>
                    </a:lnTo>
                    <a:lnTo>
                      <a:pt x="56" y="36"/>
                    </a:lnTo>
                    <a:lnTo>
                      <a:pt x="50" y="35"/>
                    </a:lnTo>
                    <a:lnTo>
                      <a:pt x="47" y="33"/>
                    </a:lnTo>
                    <a:lnTo>
                      <a:pt x="45" y="33"/>
                    </a:lnTo>
                    <a:lnTo>
                      <a:pt x="45" y="33"/>
                    </a:lnTo>
                    <a:lnTo>
                      <a:pt x="45" y="43"/>
                    </a:lnTo>
                    <a:lnTo>
                      <a:pt x="45" y="43"/>
                    </a:lnTo>
                    <a:lnTo>
                      <a:pt x="46" y="48"/>
                    </a:lnTo>
                    <a:lnTo>
                      <a:pt x="47" y="51"/>
                    </a:lnTo>
                    <a:lnTo>
                      <a:pt x="47" y="54"/>
                    </a:lnTo>
                    <a:lnTo>
                      <a:pt x="47" y="54"/>
                    </a:lnTo>
                    <a:lnTo>
                      <a:pt x="46" y="55"/>
                    </a:lnTo>
                    <a:lnTo>
                      <a:pt x="45" y="58"/>
                    </a:lnTo>
                    <a:lnTo>
                      <a:pt x="40" y="60"/>
                    </a:lnTo>
                    <a:lnTo>
                      <a:pt x="40" y="60"/>
                    </a:lnTo>
                    <a:lnTo>
                      <a:pt x="35" y="62"/>
                    </a:lnTo>
                    <a:lnTo>
                      <a:pt x="29" y="66"/>
                    </a:lnTo>
                    <a:lnTo>
                      <a:pt x="29" y="66"/>
                    </a:lnTo>
                    <a:lnTo>
                      <a:pt x="24" y="72"/>
                    </a:lnTo>
                    <a:lnTo>
                      <a:pt x="21" y="76"/>
                    </a:lnTo>
                    <a:lnTo>
                      <a:pt x="20" y="80"/>
                    </a:lnTo>
                    <a:lnTo>
                      <a:pt x="20" y="80"/>
                    </a:lnTo>
                    <a:lnTo>
                      <a:pt x="20" y="86"/>
                    </a:lnTo>
                    <a:lnTo>
                      <a:pt x="18" y="87"/>
                    </a:lnTo>
                    <a:lnTo>
                      <a:pt x="15" y="89"/>
                    </a:lnTo>
                    <a:lnTo>
                      <a:pt x="15" y="89"/>
                    </a:lnTo>
                    <a:lnTo>
                      <a:pt x="10" y="89"/>
                    </a:lnTo>
                    <a:lnTo>
                      <a:pt x="7" y="89"/>
                    </a:lnTo>
                    <a:lnTo>
                      <a:pt x="6" y="91"/>
                    </a:lnTo>
                    <a:lnTo>
                      <a:pt x="6" y="91"/>
                    </a:lnTo>
                    <a:lnTo>
                      <a:pt x="6" y="93"/>
                    </a:lnTo>
                    <a:lnTo>
                      <a:pt x="7" y="94"/>
                    </a:lnTo>
                    <a:lnTo>
                      <a:pt x="8" y="97"/>
                    </a:lnTo>
                    <a:lnTo>
                      <a:pt x="8" y="97"/>
                    </a:lnTo>
                    <a:lnTo>
                      <a:pt x="8" y="104"/>
                    </a:lnTo>
                    <a:lnTo>
                      <a:pt x="8" y="109"/>
                    </a:lnTo>
                    <a:lnTo>
                      <a:pt x="8" y="109"/>
                    </a:lnTo>
                    <a:lnTo>
                      <a:pt x="7" y="111"/>
                    </a:lnTo>
                    <a:lnTo>
                      <a:pt x="4" y="114"/>
                    </a:lnTo>
                    <a:lnTo>
                      <a:pt x="1" y="115"/>
                    </a:lnTo>
                    <a:lnTo>
                      <a:pt x="0" y="118"/>
                    </a:lnTo>
                    <a:lnTo>
                      <a:pt x="0" y="118"/>
                    </a:lnTo>
                    <a:lnTo>
                      <a:pt x="0" y="122"/>
                    </a:lnTo>
                    <a:lnTo>
                      <a:pt x="0" y="128"/>
                    </a:lnTo>
                    <a:lnTo>
                      <a:pt x="0" y="128"/>
                    </a:lnTo>
                    <a:lnTo>
                      <a:pt x="4" y="136"/>
                    </a:lnTo>
                    <a:lnTo>
                      <a:pt x="7" y="140"/>
                    </a:lnTo>
                    <a:lnTo>
                      <a:pt x="11" y="141"/>
                    </a:lnTo>
                    <a:lnTo>
                      <a:pt x="11" y="141"/>
                    </a:lnTo>
                    <a:lnTo>
                      <a:pt x="21" y="147"/>
                    </a:lnTo>
                    <a:lnTo>
                      <a:pt x="25" y="148"/>
                    </a:lnTo>
                    <a:lnTo>
                      <a:pt x="31" y="148"/>
                    </a:lnTo>
                    <a:lnTo>
                      <a:pt x="31" y="148"/>
                    </a:lnTo>
                    <a:lnTo>
                      <a:pt x="32" y="150"/>
                    </a:lnTo>
                    <a:lnTo>
                      <a:pt x="32" y="151"/>
                    </a:lnTo>
                    <a:lnTo>
                      <a:pt x="32" y="151"/>
                    </a:lnTo>
                    <a:lnTo>
                      <a:pt x="31" y="152"/>
                    </a:lnTo>
                    <a:lnTo>
                      <a:pt x="31" y="152"/>
                    </a:lnTo>
                    <a:lnTo>
                      <a:pt x="29" y="157"/>
                    </a:lnTo>
                    <a:lnTo>
                      <a:pt x="26" y="159"/>
                    </a:lnTo>
                    <a:lnTo>
                      <a:pt x="22" y="162"/>
                    </a:lnTo>
                    <a:lnTo>
                      <a:pt x="18" y="165"/>
                    </a:lnTo>
                    <a:lnTo>
                      <a:pt x="18" y="165"/>
                    </a:lnTo>
                    <a:lnTo>
                      <a:pt x="35" y="165"/>
                    </a:lnTo>
                    <a:lnTo>
                      <a:pt x="43" y="166"/>
                    </a:lnTo>
                    <a:lnTo>
                      <a:pt x="50" y="169"/>
                    </a:lnTo>
                    <a:lnTo>
                      <a:pt x="50" y="169"/>
                    </a:lnTo>
                    <a:lnTo>
                      <a:pt x="53" y="173"/>
                    </a:lnTo>
                    <a:lnTo>
                      <a:pt x="54" y="175"/>
                    </a:lnTo>
                    <a:lnTo>
                      <a:pt x="57" y="176"/>
                    </a:lnTo>
                    <a:lnTo>
                      <a:pt x="57" y="176"/>
                    </a:lnTo>
                    <a:lnTo>
                      <a:pt x="64" y="176"/>
                    </a:lnTo>
                    <a:lnTo>
                      <a:pt x="71" y="176"/>
                    </a:lnTo>
                    <a:lnTo>
                      <a:pt x="71" y="176"/>
                    </a:lnTo>
                    <a:lnTo>
                      <a:pt x="71" y="180"/>
                    </a:lnTo>
                    <a:lnTo>
                      <a:pt x="72" y="184"/>
                    </a:lnTo>
                    <a:lnTo>
                      <a:pt x="72" y="184"/>
                    </a:lnTo>
                    <a:lnTo>
                      <a:pt x="72" y="189"/>
                    </a:lnTo>
                    <a:lnTo>
                      <a:pt x="72" y="191"/>
                    </a:lnTo>
                    <a:lnTo>
                      <a:pt x="72" y="191"/>
                    </a:lnTo>
                    <a:lnTo>
                      <a:pt x="74" y="193"/>
                    </a:lnTo>
                    <a:lnTo>
                      <a:pt x="74" y="194"/>
                    </a:lnTo>
                    <a:lnTo>
                      <a:pt x="78" y="194"/>
                    </a:lnTo>
                    <a:lnTo>
                      <a:pt x="78" y="194"/>
                    </a:lnTo>
                    <a:lnTo>
                      <a:pt x="82" y="198"/>
                    </a:lnTo>
                    <a:lnTo>
                      <a:pt x="81" y="195"/>
                    </a:lnTo>
                    <a:lnTo>
                      <a:pt x="81" y="195"/>
                    </a:lnTo>
                    <a:lnTo>
                      <a:pt x="89" y="195"/>
                    </a:lnTo>
                    <a:lnTo>
                      <a:pt x="89" y="195"/>
                    </a:lnTo>
                    <a:lnTo>
                      <a:pt x="89" y="191"/>
                    </a:lnTo>
                    <a:lnTo>
                      <a:pt x="90" y="189"/>
                    </a:lnTo>
                    <a:lnTo>
                      <a:pt x="90" y="189"/>
                    </a:lnTo>
                    <a:lnTo>
                      <a:pt x="89" y="183"/>
                    </a:lnTo>
                    <a:lnTo>
                      <a:pt x="90" y="177"/>
                    </a:lnTo>
                    <a:lnTo>
                      <a:pt x="90" y="177"/>
                    </a:lnTo>
                    <a:lnTo>
                      <a:pt x="93" y="176"/>
                    </a:lnTo>
                    <a:lnTo>
                      <a:pt x="94" y="173"/>
                    </a:lnTo>
                    <a:lnTo>
                      <a:pt x="94" y="173"/>
                    </a:lnTo>
                    <a:lnTo>
                      <a:pt x="101" y="172"/>
                    </a:lnTo>
                    <a:lnTo>
                      <a:pt x="104" y="171"/>
                    </a:lnTo>
                    <a:lnTo>
                      <a:pt x="106" y="168"/>
                    </a:lnTo>
                    <a:lnTo>
                      <a:pt x="106" y="168"/>
                    </a:lnTo>
                    <a:lnTo>
                      <a:pt x="108" y="164"/>
                    </a:lnTo>
                    <a:lnTo>
                      <a:pt x="110" y="159"/>
                    </a:lnTo>
                    <a:lnTo>
                      <a:pt x="110" y="159"/>
                    </a:lnTo>
                    <a:lnTo>
                      <a:pt x="111" y="152"/>
                    </a:lnTo>
                    <a:lnTo>
                      <a:pt x="111" y="146"/>
                    </a:lnTo>
                    <a:lnTo>
                      <a:pt x="110" y="139"/>
                    </a:lnTo>
                    <a:lnTo>
                      <a:pt x="107" y="133"/>
                    </a:lnTo>
                    <a:lnTo>
                      <a:pt x="107" y="133"/>
                    </a:lnTo>
                    <a:lnTo>
                      <a:pt x="103" y="129"/>
                    </a:lnTo>
                    <a:lnTo>
                      <a:pt x="103" y="128"/>
                    </a:lnTo>
                    <a:lnTo>
                      <a:pt x="104" y="125"/>
                    </a:lnTo>
                    <a:lnTo>
                      <a:pt x="104" y="125"/>
                    </a:lnTo>
                    <a:lnTo>
                      <a:pt x="107" y="122"/>
                    </a:lnTo>
                    <a:lnTo>
                      <a:pt x="108" y="121"/>
                    </a:lnTo>
                    <a:lnTo>
                      <a:pt x="114" y="119"/>
                    </a:lnTo>
                    <a:lnTo>
                      <a:pt x="114" y="119"/>
                    </a:lnTo>
                    <a:lnTo>
                      <a:pt x="118" y="119"/>
                    </a:lnTo>
                    <a:lnTo>
                      <a:pt x="119" y="118"/>
                    </a:lnTo>
                    <a:lnTo>
                      <a:pt x="119" y="112"/>
                    </a:lnTo>
                    <a:lnTo>
                      <a:pt x="119" y="112"/>
                    </a:lnTo>
                    <a:lnTo>
                      <a:pt x="119" y="109"/>
                    </a:lnTo>
                    <a:lnTo>
                      <a:pt x="121" y="108"/>
                    </a:lnTo>
                    <a:lnTo>
                      <a:pt x="124" y="107"/>
                    </a:lnTo>
                    <a:lnTo>
                      <a:pt x="126" y="108"/>
                    </a:lnTo>
                    <a:lnTo>
                      <a:pt x="126" y="108"/>
                    </a:lnTo>
                    <a:lnTo>
                      <a:pt x="122" y="100"/>
                    </a:lnTo>
                    <a:lnTo>
                      <a:pt x="119" y="97"/>
                    </a:lnTo>
                    <a:lnTo>
                      <a:pt x="117" y="94"/>
                    </a:lnTo>
                    <a:lnTo>
                      <a:pt x="117" y="94"/>
                    </a:lnTo>
                    <a:close/>
                  </a:path>
                </a:pathLst>
              </a:custGeom>
              <a:grp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90" name="Freeform 6">
                <a:extLst>
                  <a:ext uri="{FF2B5EF4-FFF2-40B4-BE49-F238E27FC236}">
                    <a16:creationId xmlns:a16="http://schemas.microsoft.com/office/drawing/2014/main" id="{FD2668AE-5ABC-4F34-B83C-D65BFEE2D865}"/>
                  </a:ext>
                </a:extLst>
              </p:cNvPr>
              <p:cNvSpPr>
                <a:spLocks/>
              </p:cNvSpPr>
              <p:nvPr/>
            </p:nvSpPr>
            <p:spPr bwMode="auto">
              <a:xfrm>
                <a:off x="5190356" y="1913755"/>
                <a:ext cx="218134" cy="339199"/>
              </a:xfrm>
              <a:custGeom>
                <a:avLst/>
                <a:gdLst/>
                <a:ahLst/>
                <a:cxnLst>
                  <a:cxn ang="0">
                    <a:pos x="183" y="85"/>
                  </a:cxn>
                  <a:cxn ang="0">
                    <a:pos x="184" y="32"/>
                  </a:cxn>
                  <a:cxn ang="0">
                    <a:pos x="186" y="16"/>
                  </a:cxn>
                  <a:cxn ang="0">
                    <a:pos x="151" y="3"/>
                  </a:cxn>
                  <a:cxn ang="0">
                    <a:pos x="116" y="16"/>
                  </a:cxn>
                  <a:cxn ang="0">
                    <a:pos x="97" y="29"/>
                  </a:cxn>
                  <a:cxn ang="0">
                    <a:pos x="112" y="38"/>
                  </a:cxn>
                  <a:cxn ang="0">
                    <a:pos x="104" y="47"/>
                  </a:cxn>
                  <a:cxn ang="0">
                    <a:pos x="111" y="64"/>
                  </a:cxn>
                  <a:cxn ang="0">
                    <a:pos x="100" y="78"/>
                  </a:cxn>
                  <a:cxn ang="0">
                    <a:pos x="92" y="90"/>
                  </a:cxn>
                  <a:cxn ang="0">
                    <a:pos x="87" y="65"/>
                  </a:cxn>
                  <a:cxn ang="0">
                    <a:pos x="87" y="56"/>
                  </a:cxn>
                  <a:cxn ang="0">
                    <a:pos x="92" y="34"/>
                  </a:cxn>
                  <a:cxn ang="0">
                    <a:pos x="69" y="39"/>
                  </a:cxn>
                  <a:cxn ang="0">
                    <a:pos x="49" y="64"/>
                  </a:cxn>
                  <a:cxn ang="0">
                    <a:pos x="42" y="85"/>
                  </a:cxn>
                  <a:cxn ang="0">
                    <a:pos x="15" y="89"/>
                  </a:cxn>
                  <a:cxn ang="0">
                    <a:pos x="28" y="110"/>
                  </a:cxn>
                  <a:cxn ang="0">
                    <a:pos x="19" y="132"/>
                  </a:cxn>
                  <a:cxn ang="0">
                    <a:pos x="24" y="154"/>
                  </a:cxn>
                  <a:cxn ang="0">
                    <a:pos x="6" y="158"/>
                  </a:cxn>
                  <a:cxn ang="0">
                    <a:pos x="18" y="175"/>
                  </a:cxn>
                  <a:cxn ang="0">
                    <a:pos x="30" y="192"/>
                  </a:cxn>
                  <a:cxn ang="0">
                    <a:pos x="62" y="193"/>
                  </a:cxn>
                  <a:cxn ang="0">
                    <a:pos x="89" y="194"/>
                  </a:cxn>
                  <a:cxn ang="0">
                    <a:pos x="97" y="214"/>
                  </a:cxn>
                  <a:cxn ang="0">
                    <a:pos x="105" y="229"/>
                  </a:cxn>
                  <a:cxn ang="0">
                    <a:pos x="104" y="242"/>
                  </a:cxn>
                  <a:cxn ang="0">
                    <a:pos x="87" y="244"/>
                  </a:cxn>
                  <a:cxn ang="0">
                    <a:pos x="80" y="244"/>
                  </a:cxn>
                  <a:cxn ang="0">
                    <a:pos x="58" y="267"/>
                  </a:cxn>
                  <a:cxn ang="0">
                    <a:pos x="40" y="246"/>
                  </a:cxn>
                  <a:cxn ang="0">
                    <a:pos x="29" y="236"/>
                  </a:cxn>
                  <a:cxn ang="0">
                    <a:pos x="4" y="256"/>
                  </a:cxn>
                  <a:cxn ang="0">
                    <a:pos x="10" y="268"/>
                  </a:cxn>
                  <a:cxn ang="0">
                    <a:pos x="0" y="272"/>
                  </a:cxn>
                  <a:cxn ang="0">
                    <a:pos x="19" y="283"/>
                  </a:cxn>
                  <a:cxn ang="0">
                    <a:pos x="40" y="289"/>
                  </a:cxn>
                  <a:cxn ang="0">
                    <a:pos x="50" y="299"/>
                  </a:cxn>
                  <a:cxn ang="0">
                    <a:pos x="71" y="299"/>
                  </a:cxn>
                  <a:cxn ang="0">
                    <a:pos x="92" y="289"/>
                  </a:cxn>
                  <a:cxn ang="0">
                    <a:pos x="104" y="310"/>
                  </a:cxn>
                  <a:cxn ang="0">
                    <a:pos x="118" y="286"/>
                  </a:cxn>
                  <a:cxn ang="0">
                    <a:pos x="132" y="265"/>
                  </a:cxn>
                  <a:cxn ang="0">
                    <a:pos x="128" y="247"/>
                  </a:cxn>
                  <a:cxn ang="0">
                    <a:pos x="125" y="237"/>
                  </a:cxn>
                  <a:cxn ang="0">
                    <a:pos x="139" y="229"/>
                  </a:cxn>
                  <a:cxn ang="0">
                    <a:pos x="137" y="219"/>
                  </a:cxn>
                  <a:cxn ang="0">
                    <a:pos x="130" y="207"/>
                  </a:cxn>
                  <a:cxn ang="0">
                    <a:pos x="133" y="199"/>
                  </a:cxn>
                  <a:cxn ang="0">
                    <a:pos x="140" y="190"/>
                  </a:cxn>
                  <a:cxn ang="0">
                    <a:pos x="171" y="170"/>
                  </a:cxn>
                  <a:cxn ang="0">
                    <a:pos x="151" y="150"/>
                  </a:cxn>
                  <a:cxn ang="0">
                    <a:pos x="146" y="129"/>
                  </a:cxn>
                  <a:cxn ang="0">
                    <a:pos x="155" y="113"/>
                  </a:cxn>
                  <a:cxn ang="0">
                    <a:pos x="169" y="108"/>
                  </a:cxn>
                  <a:cxn ang="0">
                    <a:pos x="180" y="118"/>
                  </a:cxn>
                  <a:cxn ang="0">
                    <a:pos x="200" y="113"/>
                  </a:cxn>
                  <a:cxn ang="0">
                    <a:pos x="183" y="97"/>
                  </a:cxn>
                </a:cxnLst>
                <a:rect l="0" t="0" r="r" b="b"/>
                <a:pathLst>
                  <a:path w="200" h="311">
                    <a:moveTo>
                      <a:pt x="180" y="92"/>
                    </a:moveTo>
                    <a:lnTo>
                      <a:pt x="180" y="92"/>
                    </a:lnTo>
                    <a:lnTo>
                      <a:pt x="183" y="92"/>
                    </a:lnTo>
                    <a:lnTo>
                      <a:pt x="183" y="92"/>
                    </a:lnTo>
                    <a:lnTo>
                      <a:pt x="182" y="89"/>
                    </a:lnTo>
                    <a:lnTo>
                      <a:pt x="183" y="85"/>
                    </a:lnTo>
                    <a:lnTo>
                      <a:pt x="183" y="85"/>
                    </a:lnTo>
                    <a:lnTo>
                      <a:pt x="183" y="77"/>
                    </a:lnTo>
                    <a:lnTo>
                      <a:pt x="183" y="70"/>
                    </a:lnTo>
                    <a:lnTo>
                      <a:pt x="183" y="70"/>
                    </a:lnTo>
                    <a:lnTo>
                      <a:pt x="183" y="39"/>
                    </a:lnTo>
                    <a:lnTo>
                      <a:pt x="183" y="39"/>
                    </a:lnTo>
                    <a:lnTo>
                      <a:pt x="183" y="36"/>
                    </a:lnTo>
                    <a:lnTo>
                      <a:pt x="184" y="32"/>
                    </a:lnTo>
                    <a:lnTo>
                      <a:pt x="189" y="28"/>
                    </a:lnTo>
                    <a:lnTo>
                      <a:pt x="189" y="28"/>
                    </a:lnTo>
                    <a:lnTo>
                      <a:pt x="191" y="22"/>
                    </a:lnTo>
                    <a:lnTo>
                      <a:pt x="191" y="20"/>
                    </a:lnTo>
                    <a:lnTo>
                      <a:pt x="190" y="17"/>
                    </a:lnTo>
                    <a:lnTo>
                      <a:pt x="190" y="17"/>
                    </a:lnTo>
                    <a:lnTo>
                      <a:pt x="186" y="16"/>
                    </a:lnTo>
                    <a:lnTo>
                      <a:pt x="183" y="14"/>
                    </a:lnTo>
                    <a:lnTo>
                      <a:pt x="176" y="13"/>
                    </a:lnTo>
                    <a:lnTo>
                      <a:pt x="168" y="13"/>
                    </a:lnTo>
                    <a:lnTo>
                      <a:pt x="161" y="11"/>
                    </a:lnTo>
                    <a:lnTo>
                      <a:pt x="161" y="11"/>
                    </a:lnTo>
                    <a:lnTo>
                      <a:pt x="155" y="9"/>
                    </a:lnTo>
                    <a:lnTo>
                      <a:pt x="151" y="3"/>
                    </a:lnTo>
                    <a:lnTo>
                      <a:pt x="151" y="3"/>
                    </a:lnTo>
                    <a:lnTo>
                      <a:pt x="146" y="2"/>
                    </a:lnTo>
                    <a:lnTo>
                      <a:pt x="139" y="0"/>
                    </a:lnTo>
                    <a:lnTo>
                      <a:pt x="139" y="0"/>
                    </a:lnTo>
                    <a:lnTo>
                      <a:pt x="132" y="3"/>
                    </a:lnTo>
                    <a:lnTo>
                      <a:pt x="126" y="7"/>
                    </a:lnTo>
                    <a:lnTo>
                      <a:pt x="116" y="16"/>
                    </a:lnTo>
                    <a:lnTo>
                      <a:pt x="116" y="16"/>
                    </a:lnTo>
                    <a:lnTo>
                      <a:pt x="111" y="20"/>
                    </a:lnTo>
                    <a:lnTo>
                      <a:pt x="111" y="20"/>
                    </a:lnTo>
                    <a:lnTo>
                      <a:pt x="105" y="21"/>
                    </a:lnTo>
                    <a:lnTo>
                      <a:pt x="105" y="21"/>
                    </a:lnTo>
                    <a:lnTo>
                      <a:pt x="100" y="27"/>
                    </a:lnTo>
                    <a:lnTo>
                      <a:pt x="97" y="29"/>
                    </a:lnTo>
                    <a:lnTo>
                      <a:pt x="97" y="34"/>
                    </a:lnTo>
                    <a:lnTo>
                      <a:pt x="97" y="34"/>
                    </a:lnTo>
                    <a:lnTo>
                      <a:pt x="103" y="34"/>
                    </a:lnTo>
                    <a:lnTo>
                      <a:pt x="108" y="35"/>
                    </a:lnTo>
                    <a:lnTo>
                      <a:pt x="108" y="35"/>
                    </a:lnTo>
                    <a:lnTo>
                      <a:pt x="111" y="35"/>
                    </a:lnTo>
                    <a:lnTo>
                      <a:pt x="112" y="38"/>
                    </a:lnTo>
                    <a:lnTo>
                      <a:pt x="114" y="40"/>
                    </a:lnTo>
                    <a:lnTo>
                      <a:pt x="114" y="43"/>
                    </a:lnTo>
                    <a:lnTo>
                      <a:pt x="114" y="43"/>
                    </a:lnTo>
                    <a:lnTo>
                      <a:pt x="110" y="43"/>
                    </a:lnTo>
                    <a:lnTo>
                      <a:pt x="105" y="45"/>
                    </a:lnTo>
                    <a:lnTo>
                      <a:pt x="105" y="45"/>
                    </a:lnTo>
                    <a:lnTo>
                      <a:pt x="104" y="47"/>
                    </a:lnTo>
                    <a:lnTo>
                      <a:pt x="104" y="50"/>
                    </a:lnTo>
                    <a:lnTo>
                      <a:pt x="108" y="53"/>
                    </a:lnTo>
                    <a:lnTo>
                      <a:pt x="108" y="53"/>
                    </a:lnTo>
                    <a:lnTo>
                      <a:pt x="111" y="57"/>
                    </a:lnTo>
                    <a:lnTo>
                      <a:pt x="111" y="61"/>
                    </a:lnTo>
                    <a:lnTo>
                      <a:pt x="111" y="61"/>
                    </a:lnTo>
                    <a:lnTo>
                      <a:pt x="111" y="64"/>
                    </a:lnTo>
                    <a:lnTo>
                      <a:pt x="110" y="67"/>
                    </a:lnTo>
                    <a:lnTo>
                      <a:pt x="108" y="70"/>
                    </a:lnTo>
                    <a:lnTo>
                      <a:pt x="108" y="71"/>
                    </a:lnTo>
                    <a:lnTo>
                      <a:pt x="108" y="71"/>
                    </a:lnTo>
                    <a:lnTo>
                      <a:pt x="104" y="72"/>
                    </a:lnTo>
                    <a:lnTo>
                      <a:pt x="101" y="75"/>
                    </a:lnTo>
                    <a:lnTo>
                      <a:pt x="100" y="78"/>
                    </a:lnTo>
                    <a:lnTo>
                      <a:pt x="100" y="81"/>
                    </a:lnTo>
                    <a:lnTo>
                      <a:pt x="100" y="86"/>
                    </a:lnTo>
                    <a:lnTo>
                      <a:pt x="100" y="93"/>
                    </a:lnTo>
                    <a:lnTo>
                      <a:pt x="100" y="93"/>
                    </a:lnTo>
                    <a:lnTo>
                      <a:pt x="96" y="92"/>
                    </a:lnTo>
                    <a:lnTo>
                      <a:pt x="92" y="90"/>
                    </a:lnTo>
                    <a:lnTo>
                      <a:pt x="92" y="90"/>
                    </a:lnTo>
                    <a:lnTo>
                      <a:pt x="89" y="89"/>
                    </a:lnTo>
                    <a:lnTo>
                      <a:pt x="87" y="86"/>
                    </a:lnTo>
                    <a:lnTo>
                      <a:pt x="86" y="81"/>
                    </a:lnTo>
                    <a:lnTo>
                      <a:pt x="86" y="81"/>
                    </a:lnTo>
                    <a:lnTo>
                      <a:pt x="85" y="75"/>
                    </a:lnTo>
                    <a:lnTo>
                      <a:pt x="85" y="70"/>
                    </a:lnTo>
                    <a:lnTo>
                      <a:pt x="87" y="65"/>
                    </a:lnTo>
                    <a:lnTo>
                      <a:pt x="90" y="64"/>
                    </a:lnTo>
                    <a:lnTo>
                      <a:pt x="93" y="64"/>
                    </a:lnTo>
                    <a:lnTo>
                      <a:pt x="93" y="64"/>
                    </a:lnTo>
                    <a:lnTo>
                      <a:pt x="93" y="61"/>
                    </a:lnTo>
                    <a:lnTo>
                      <a:pt x="92" y="60"/>
                    </a:lnTo>
                    <a:lnTo>
                      <a:pt x="87" y="56"/>
                    </a:lnTo>
                    <a:lnTo>
                      <a:pt x="87" y="56"/>
                    </a:lnTo>
                    <a:lnTo>
                      <a:pt x="86" y="53"/>
                    </a:lnTo>
                    <a:lnTo>
                      <a:pt x="86" y="52"/>
                    </a:lnTo>
                    <a:lnTo>
                      <a:pt x="89" y="47"/>
                    </a:lnTo>
                    <a:lnTo>
                      <a:pt x="89" y="47"/>
                    </a:lnTo>
                    <a:lnTo>
                      <a:pt x="92" y="42"/>
                    </a:lnTo>
                    <a:lnTo>
                      <a:pt x="92" y="36"/>
                    </a:lnTo>
                    <a:lnTo>
                      <a:pt x="92" y="34"/>
                    </a:lnTo>
                    <a:lnTo>
                      <a:pt x="89" y="32"/>
                    </a:lnTo>
                    <a:lnTo>
                      <a:pt x="86" y="31"/>
                    </a:lnTo>
                    <a:lnTo>
                      <a:pt x="83" y="31"/>
                    </a:lnTo>
                    <a:lnTo>
                      <a:pt x="83" y="31"/>
                    </a:lnTo>
                    <a:lnTo>
                      <a:pt x="78" y="32"/>
                    </a:lnTo>
                    <a:lnTo>
                      <a:pt x="73" y="35"/>
                    </a:lnTo>
                    <a:lnTo>
                      <a:pt x="69" y="39"/>
                    </a:lnTo>
                    <a:lnTo>
                      <a:pt x="67" y="45"/>
                    </a:lnTo>
                    <a:lnTo>
                      <a:pt x="67" y="45"/>
                    </a:lnTo>
                    <a:lnTo>
                      <a:pt x="62" y="54"/>
                    </a:lnTo>
                    <a:lnTo>
                      <a:pt x="60" y="64"/>
                    </a:lnTo>
                    <a:lnTo>
                      <a:pt x="60" y="64"/>
                    </a:lnTo>
                    <a:lnTo>
                      <a:pt x="53" y="64"/>
                    </a:lnTo>
                    <a:lnTo>
                      <a:pt x="49" y="64"/>
                    </a:lnTo>
                    <a:lnTo>
                      <a:pt x="46" y="65"/>
                    </a:lnTo>
                    <a:lnTo>
                      <a:pt x="46" y="65"/>
                    </a:lnTo>
                    <a:lnTo>
                      <a:pt x="44" y="68"/>
                    </a:lnTo>
                    <a:lnTo>
                      <a:pt x="43" y="72"/>
                    </a:lnTo>
                    <a:lnTo>
                      <a:pt x="43" y="81"/>
                    </a:lnTo>
                    <a:lnTo>
                      <a:pt x="43" y="81"/>
                    </a:lnTo>
                    <a:lnTo>
                      <a:pt x="42" y="85"/>
                    </a:lnTo>
                    <a:lnTo>
                      <a:pt x="37" y="86"/>
                    </a:lnTo>
                    <a:lnTo>
                      <a:pt x="35" y="88"/>
                    </a:lnTo>
                    <a:lnTo>
                      <a:pt x="30" y="88"/>
                    </a:lnTo>
                    <a:lnTo>
                      <a:pt x="21" y="86"/>
                    </a:lnTo>
                    <a:lnTo>
                      <a:pt x="14" y="86"/>
                    </a:lnTo>
                    <a:lnTo>
                      <a:pt x="14" y="86"/>
                    </a:lnTo>
                    <a:lnTo>
                      <a:pt x="15" y="89"/>
                    </a:lnTo>
                    <a:lnTo>
                      <a:pt x="17" y="93"/>
                    </a:lnTo>
                    <a:lnTo>
                      <a:pt x="18" y="97"/>
                    </a:lnTo>
                    <a:lnTo>
                      <a:pt x="19" y="100"/>
                    </a:lnTo>
                    <a:lnTo>
                      <a:pt x="19" y="100"/>
                    </a:lnTo>
                    <a:lnTo>
                      <a:pt x="22" y="103"/>
                    </a:lnTo>
                    <a:lnTo>
                      <a:pt x="25" y="106"/>
                    </a:lnTo>
                    <a:lnTo>
                      <a:pt x="28" y="110"/>
                    </a:lnTo>
                    <a:lnTo>
                      <a:pt x="28" y="114"/>
                    </a:lnTo>
                    <a:lnTo>
                      <a:pt x="28" y="114"/>
                    </a:lnTo>
                    <a:lnTo>
                      <a:pt x="26" y="118"/>
                    </a:lnTo>
                    <a:lnTo>
                      <a:pt x="24" y="121"/>
                    </a:lnTo>
                    <a:lnTo>
                      <a:pt x="19" y="128"/>
                    </a:lnTo>
                    <a:lnTo>
                      <a:pt x="19" y="128"/>
                    </a:lnTo>
                    <a:lnTo>
                      <a:pt x="19" y="132"/>
                    </a:lnTo>
                    <a:lnTo>
                      <a:pt x="21" y="136"/>
                    </a:lnTo>
                    <a:lnTo>
                      <a:pt x="22" y="140"/>
                    </a:lnTo>
                    <a:lnTo>
                      <a:pt x="25" y="143"/>
                    </a:lnTo>
                    <a:lnTo>
                      <a:pt x="25" y="143"/>
                    </a:lnTo>
                    <a:lnTo>
                      <a:pt x="25" y="146"/>
                    </a:lnTo>
                    <a:lnTo>
                      <a:pt x="25" y="150"/>
                    </a:lnTo>
                    <a:lnTo>
                      <a:pt x="24" y="154"/>
                    </a:lnTo>
                    <a:lnTo>
                      <a:pt x="22" y="157"/>
                    </a:lnTo>
                    <a:lnTo>
                      <a:pt x="22" y="157"/>
                    </a:lnTo>
                    <a:lnTo>
                      <a:pt x="18" y="157"/>
                    </a:lnTo>
                    <a:lnTo>
                      <a:pt x="12" y="157"/>
                    </a:lnTo>
                    <a:lnTo>
                      <a:pt x="8" y="157"/>
                    </a:lnTo>
                    <a:lnTo>
                      <a:pt x="7" y="157"/>
                    </a:lnTo>
                    <a:lnTo>
                      <a:pt x="6" y="158"/>
                    </a:lnTo>
                    <a:lnTo>
                      <a:pt x="6" y="158"/>
                    </a:lnTo>
                    <a:lnTo>
                      <a:pt x="17" y="160"/>
                    </a:lnTo>
                    <a:lnTo>
                      <a:pt x="17" y="160"/>
                    </a:lnTo>
                    <a:lnTo>
                      <a:pt x="18" y="165"/>
                    </a:lnTo>
                    <a:lnTo>
                      <a:pt x="18" y="171"/>
                    </a:lnTo>
                    <a:lnTo>
                      <a:pt x="18" y="171"/>
                    </a:lnTo>
                    <a:lnTo>
                      <a:pt x="18" y="175"/>
                    </a:lnTo>
                    <a:lnTo>
                      <a:pt x="21" y="179"/>
                    </a:lnTo>
                    <a:lnTo>
                      <a:pt x="21" y="179"/>
                    </a:lnTo>
                    <a:lnTo>
                      <a:pt x="24" y="182"/>
                    </a:lnTo>
                    <a:lnTo>
                      <a:pt x="28" y="183"/>
                    </a:lnTo>
                    <a:lnTo>
                      <a:pt x="29" y="186"/>
                    </a:lnTo>
                    <a:lnTo>
                      <a:pt x="30" y="192"/>
                    </a:lnTo>
                    <a:lnTo>
                      <a:pt x="30" y="192"/>
                    </a:lnTo>
                    <a:lnTo>
                      <a:pt x="39" y="190"/>
                    </a:lnTo>
                    <a:lnTo>
                      <a:pt x="50" y="188"/>
                    </a:lnTo>
                    <a:lnTo>
                      <a:pt x="54" y="186"/>
                    </a:lnTo>
                    <a:lnTo>
                      <a:pt x="58" y="186"/>
                    </a:lnTo>
                    <a:lnTo>
                      <a:pt x="61" y="189"/>
                    </a:lnTo>
                    <a:lnTo>
                      <a:pt x="62" y="193"/>
                    </a:lnTo>
                    <a:lnTo>
                      <a:pt x="62" y="193"/>
                    </a:lnTo>
                    <a:lnTo>
                      <a:pt x="67" y="193"/>
                    </a:lnTo>
                    <a:lnTo>
                      <a:pt x="72" y="192"/>
                    </a:lnTo>
                    <a:lnTo>
                      <a:pt x="78" y="190"/>
                    </a:lnTo>
                    <a:lnTo>
                      <a:pt x="83" y="190"/>
                    </a:lnTo>
                    <a:lnTo>
                      <a:pt x="83" y="190"/>
                    </a:lnTo>
                    <a:lnTo>
                      <a:pt x="87" y="192"/>
                    </a:lnTo>
                    <a:lnTo>
                      <a:pt x="89" y="194"/>
                    </a:lnTo>
                    <a:lnTo>
                      <a:pt x="87" y="204"/>
                    </a:lnTo>
                    <a:lnTo>
                      <a:pt x="87" y="204"/>
                    </a:lnTo>
                    <a:lnTo>
                      <a:pt x="87" y="207"/>
                    </a:lnTo>
                    <a:lnTo>
                      <a:pt x="89" y="208"/>
                    </a:lnTo>
                    <a:lnTo>
                      <a:pt x="92" y="210"/>
                    </a:lnTo>
                    <a:lnTo>
                      <a:pt x="96" y="213"/>
                    </a:lnTo>
                    <a:lnTo>
                      <a:pt x="97" y="214"/>
                    </a:lnTo>
                    <a:lnTo>
                      <a:pt x="98" y="217"/>
                    </a:lnTo>
                    <a:lnTo>
                      <a:pt x="98" y="217"/>
                    </a:lnTo>
                    <a:lnTo>
                      <a:pt x="98" y="221"/>
                    </a:lnTo>
                    <a:lnTo>
                      <a:pt x="101" y="225"/>
                    </a:lnTo>
                    <a:lnTo>
                      <a:pt x="101" y="225"/>
                    </a:lnTo>
                    <a:lnTo>
                      <a:pt x="104" y="228"/>
                    </a:lnTo>
                    <a:lnTo>
                      <a:pt x="105" y="229"/>
                    </a:lnTo>
                    <a:lnTo>
                      <a:pt x="108" y="229"/>
                    </a:lnTo>
                    <a:lnTo>
                      <a:pt x="108" y="229"/>
                    </a:lnTo>
                    <a:lnTo>
                      <a:pt x="108" y="236"/>
                    </a:lnTo>
                    <a:lnTo>
                      <a:pt x="108" y="242"/>
                    </a:lnTo>
                    <a:lnTo>
                      <a:pt x="108" y="242"/>
                    </a:lnTo>
                    <a:lnTo>
                      <a:pt x="105" y="242"/>
                    </a:lnTo>
                    <a:lnTo>
                      <a:pt x="104" y="242"/>
                    </a:lnTo>
                    <a:lnTo>
                      <a:pt x="101" y="240"/>
                    </a:lnTo>
                    <a:lnTo>
                      <a:pt x="98" y="239"/>
                    </a:lnTo>
                    <a:lnTo>
                      <a:pt x="98" y="239"/>
                    </a:lnTo>
                    <a:lnTo>
                      <a:pt x="96" y="240"/>
                    </a:lnTo>
                    <a:lnTo>
                      <a:pt x="93" y="242"/>
                    </a:lnTo>
                    <a:lnTo>
                      <a:pt x="92" y="243"/>
                    </a:lnTo>
                    <a:lnTo>
                      <a:pt x="87" y="244"/>
                    </a:lnTo>
                    <a:lnTo>
                      <a:pt x="87" y="244"/>
                    </a:lnTo>
                    <a:lnTo>
                      <a:pt x="89" y="247"/>
                    </a:lnTo>
                    <a:lnTo>
                      <a:pt x="90" y="251"/>
                    </a:lnTo>
                    <a:lnTo>
                      <a:pt x="90" y="251"/>
                    </a:lnTo>
                    <a:lnTo>
                      <a:pt x="86" y="251"/>
                    </a:lnTo>
                    <a:lnTo>
                      <a:pt x="85" y="250"/>
                    </a:lnTo>
                    <a:lnTo>
                      <a:pt x="80" y="244"/>
                    </a:lnTo>
                    <a:lnTo>
                      <a:pt x="80" y="244"/>
                    </a:lnTo>
                    <a:lnTo>
                      <a:pt x="78" y="247"/>
                    </a:lnTo>
                    <a:lnTo>
                      <a:pt x="75" y="250"/>
                    </a:lnTo>
                    <a:lnTo>
                      <a:pt x="69" y="258"/>
                    </a:lnTo>
                    <a:lnTo>
                      <a:pt x="65" y="264"/>
                    </a:lnTo>
                    <a:lnTo>
                      <a:pt x="62" y="267"/>
                    </a:lnTo>
                    <a:lnTo>
                      <a:pt x="58" y="267"/>
                    </a:lnTo>
                    <a:lnTo>
                      <a:pt x="58" y="267"/>
                    </a:lnTo>
                    <a:lnTo>
                      <a:pt x="54" y="264"/>
                    </a:lnTo>
                    <a:lnTo>
                      <a:pt x="51" y="260"/>
                    </a:lnTo>
                    <a:lnTo>
                      <a:pt x="51" y="260"/>
                    </a:lnTo>
                    <a:lnTo>
                      <a:pt x="46" y="254"/>
                    </a:lnTo>
                    <a:lnTo>
                      <a:pt x="46" y="254"/>
                    </a:lnTo>
                    <a:lnTo>
                      <a:pt x="40" y="246"/>
                    </a:lnTo>
                    <a:lnTo>
                      <a:pt x="40" y="246"/>
                    </a:lnTo>
                    <a:lnTo>
                      <a:pt x="37" y="244"/>
                    </a:lnTo>
                    <a:lnTo>
                      <a:pt x="35" y="242"/>
                    </a:lnTo>
                    <a:lnTo>
                      <a:pt x="37" y="239"/>
                    </a:lnTo>
                    <a:lnTo>
                      <a:pt x="37" y="239"/>
                    </a:lnTo>
                    <a:lnTo>
                      <a:pt x="33" y="237"/>
                    </a:lnTo>
                    <a:lnTo>
                      <a:pt x="29" y="236"/>
                    </a:lnTo>
                    <a:lnTo>
                      <a:pt x="21" y="237"/>
                    </a:lnTo>
                    <a:lnTo>
                      <a:pt x="21" y="237"/>
                    </a:lnTo>
                    <a:lnTo>
                      <a:pt x="11" y="239"/>
                    </a:lnTo>
                    <a:lnTo>
                      <a:pt x="1" y="239"/>
                    </a:lnTo>
                    <a:lnTo>
                      <a:pt x="1" y="239"/>
                    </a:lnTo>
                    <a:lnTo>
                      <a:pt x="1" y="247"/>
                    </a:lnTo>
                    <a:lnTo>
                      <a:pt x="4" y="256"/>
                    </a:lnTo>
                    <a:lnTo>
                      <a:pt x="4" y="256"/>
                    </a:lnTo>
                    <a:lnTo>
                      <a:pt x="7" y="258"/>
                    </a:lnTo>
                    <a:lnTo>
                      <a:pt x="8" y="261"/>
                    </a:lnTo>
                    <a:lnTo>
                      <a:pt x="8" y="261"/>
                    </a:lnTo>
                    <a:lnTo>
                      <a:pt x="8" y="265"/>
                    </a:lnTo>
                    <a:lnTo>
                      <a:pt x="8" y="267"/>
                    </a:lnTo>
                    <a:lnTo>
                      <a:pt x="10" y="268"/>
                    </a:lnTo>
                    <a:lnTo>
                      <a:pt x="10" y="268"/>
                    </a:lnTo>
                    <a:lnTo>
                      <a:pt x="7" y="268"/>
                    </a:lnTo>
                    <a:lnTo>
                      <a:pt x="6" y="268"/>
                    </a:lnTo>
                    <a:lnTo>
                      <a:pt x="3" y="267"/>
                    </a:lnTo>
                    <a:lnTo>
                      <a:pt x="1" y="268"/>
                    </a:lnTo>
                    <a:lnTo>
                      <a:pt x="1" y="268"/>
                    </a:lnTo>
                    <a:lnTo>
                      <a:pt x="0" y="272"/>
                    </a:lnTo>
                    <a:lnTo>
                      <a:pt x="1" y="275"/>
                    </a:lnTo>
                    <a:lnTo>
                      <a:pt x="3" y="279"/>
                    </a:lnTo>
                    <a:lnTo>
                      <a:pt x="6" y="282"/>
                    </a:lnTo>
                    <a:lnTo>
                      <a:pt x="6" y="282"/>
                    </a:lnTo>
                    <a:lnTo>
                      <a:pt x="10" y="283"/>
                    </a:lnTo>
                    <a:lnTo>
                      <a:pt x="12" y="285"/>
                    </a:lnTo>
                    <a:lnTo>
                      <a:pt x="19" y="283"/>
                    </a:lnTo>
                    <a:lnTo>
                      <a:pt x="19" y="283"/>
                    </a:lnTo>
                    <a:lnTo>
                      <a:pt x="26" y="283"/>
                    </a:lnTo>
                    <a:lnTo>
                      <a:pt x="33" y="285"/>
                    </a:lnTo>
                    <a:lnTo>
                      <a:pt x="33" y="285"/>
                    </a:lnTo>
                    <a:lnTo>
                      <a:pt x="36" y="286"/>
                    </a:lnTo>
                    <a:lnTo>
                      <a:pt x="40" y="289"/>
                    </a:lnTo>
                    <a:lnTo>
                      <a:pt x="40" y="289"/>
                    </a:lnTo>
                    <a:lnTo>
                      <a:pt x="42" y="292"/>
                    </a:lnTo>
                    <a:lnTo>
                      <a:pt x="42" y="292"/>
                    </a:lnTo>
                    <a:lnTo>
                      <a:pt x="44" y="293"/>
                    </a:lnTo>
                    <a:lnTo>
                      <a:pt x="47" y="293"/>
                    </a:lnTo>
                    <a:lnTo>
                      <a:pt x="47" y="293"/>
                    </a:lnTo>
                    <a:lnTo>
                      <a:pt x="50" y="296"/>
                    </a:lnTo>
                    <a:lnTo>
                      <a:pt x="50" y="299"/>
                    </a:lnTo>
                    <a:lnTo>
                      <a:pt x="53" y="301"/>
                    </a:lnTo>
                    <a:lnTo>
                      <a:pt x="55" y="303"/>
                    </a:lnTo>
                    <a:lnTo>
                      <a:pt x="55" y="303"/>
                    </a:lnTo>
                    <a:lnTo>
                      <a:pt x="60" y="303"/>
                    </a:lnTo>
                    <a:lnTo>
                      <a:pt x="64" y="301"/>
                    </a:lnTo>
                    <a:lnTo>
                      <a:pt x="71" y="299"/>
                    </a:lnTo>
                    <a:lnTo>
                      <a:pt x="71" y="299"/>
                    </a:lnTo>
                    <a:lnTo>
                      <a:pt x="78" y="299"/>
                    </a:lnTo>
                    <a:lnTo>
                      <a:pt x="86" y="299"/>
                    </a:lnTo>
                    <a:lnTo>
                      <a:pt x="86" y="299"/>
                    </a:lnTo>
                    <a:lnTo>
                      <a:pt x="90" y="297"/>
                    </a:lnTo>
                    <a:lnTo>
                      <a:pt x="92" y="296"/>
                    </a:lnTo>
                    <a:lnTo>
                      <a:pt x="92" y="289"/>
                    </a:lnTo>
                    <a:lnTo>
                      <a:pt x="92" y="289"/>
                    </a:lnTo>
                    <a:lnTo>
                      <a:pt x="94" y="289"/>
                    </a:lnTo>
                    <a:lnTo>
                      <a:pt x="96" y="290"/>
                    </a:lnTo>
                    <a:lnTo>
                      <a:pt x="97" y="294"/>
                    </a:lnTo>
                    <a:lnTo>
                      <a:pt x="100" y="303"/>
                    </a:lnTo>
                    <a:lnTo>
                      <a:pt x="100" y="303"/>
                    </a:lnTo>
                    <a:lnTo>
                      <a:pt x="101" y="307"/>
                    </a:lnTo>
                    <a:lnTo>
                      <a:pt x="104" y="310"/>
                    </a:lnTo>
                    <a:lnTo>
                      <a:pt x="110" y="311"/>
                    </a:lnTo>
                    <a:lnTo>
                      <a:pt x="114" y="311"/>
                    </a:lnTo>
                    <a:lnTo>
                      <a:pt x="114" y="311"/>
                    </a:lnTo>
                    <a:lnTo>
                      <a:pt x="114" y="299"/>
                    </a:lnTo>
                    <a:lnTo>
                      <a:pt x="115" y="292"/>
                    </a:lnTo>
                    <a:lnTo>
                      <a:pt x="118" y="286"/>
                    </a:lnTo>
                    <a:lnTo>
                      <a:pt x="118" y="286"/>
                    </a:lnTo>
                    <a:lnTo>
                      <a:pt x="122" y="283"/>
                    </a:lnTo>
                    <a:lnTo>
                      <a:pt x="126" y="280"/>
                    </a:lnTo>
                    <a:lnTo>
                      <a:pt x="126" y="280"/>
                    </a:lnTo>
                    <a:lnTo>
                      <a:pt x="129" y="275"/>
                    </a:lnTo>
                    <a:lnTo>
                      <a:pt x="132" y="269"/>
                    </a:lnTo>
                    <a:lnTo>
                      <a:pt x="132" y="269"/>
                    </a:lnTo>
                    <a:lnTo>
                      <a:pt x="132" y="265"/>
                    </a:lnTo>
                    <a:lnTo>
                      <a:pt x="132" y="260"/>
                    </a:lnTo>
                    <a:lnTo>
                      <a:pt x="132" y="260"/>
                    </a:lnTo>
                    <a:lnTo>
                      <a:pt x="135" y="254"/>
                    </a:lnTo>
                    <a:lnTo>
                      <a:pt x="135" y="253"/>
                    </a:lnTo>
                    <a:lnTo>
                      <a:pt x="133" y="250"/>
                    </a:lnTo>
                    <a:lnTo>
                      <a:pt x="133" y="250"/>
                    </a:lnTo>
                    <a:lnTo>
                      <a:pt x="128" y="247"/>
                    </a:lnTo>
                    <a:lnTo>
                      <a:pt x="123" y="246"/>
                    </a:lnTo>
                    <a:lnTo>
                      <a:pt x="121" y="244"/>
                    </a:lnTo>
                    <a:lnTo>
                      <a:pt x="119" y="243"/>
                    </a:lnTo>
                    <a:lnTo>
                      <a:pt x="119" y="242"/>
                    </a:lnTo>
                    <a:lnTo>
                      <a:pt x="121" y="237"/>
                    </a:lnTo>
                    <a:lnTo>
                      <a:pt x="121" y="237"/>
                    </a:lnTo>
                    <a:lnTo>
                      <a:pt x="125" y="237"/>
                    </a:lnTo>
                    <a:lnTo>
                      <a:pt x="130" y="237"/>
                    </a:lnTo>
                    <a:lnTo>
                      <a:pt x="130" y="237"/>
                    </a:lnTo>
                    <a:lnTo>
                      <a:pt x="133" y="236"/>
                    </a:lnTo>
                    <a:lnTo>
                      <a:pt x="135" y="235"/>
                    </a:lnTo>
                    <a:lnTo>
                      <a:pt x="136" y="231"/>
                    </a:lnTo>
                    <a:lnTo>
                      <a:pt x="136" y="231"/>
                    </a:lnTo>
                    <a:lnTo>
                      <a:pt x="139" y="229"/>
                    </a:lnTo>
                    <a:lnTo>
                      <a:pt x="140" y="229"/>
                    </a:lnTo>
                    <a:lnTo>
                      <a:pt x="140" y="228"/>
                    </a:lnTo>
                    <a:lnTo>
                      <a:pt x="140" y="228"/>
                    </a:lnTo>
                    <a:lnTo>
                      <a:pt x="140" y="225"/>
                    </a:lnTo>
                    <a:lnTo>
                      <a:pt x="139" y="224"/>
                    </a:lnTo>
                    <a:lnTo>
                      <a:pt x="139" y="224"/>
                    </a:lnTo>
                    <a:lnTo>
                      <a:pt x="137" y="219"/>
                    </a:lnTo>
                    <a:lnTo>
                      <a:pt x="135" y="217"/>
                    </a:lnTo>
                    <a:lnTo>
                      <a:pt x="135" y="217"/>
                    </a:lnTo>
                    <a:lnTo>
                      <a:pt x="130" y="214"/>
                    </a:lnTo>
                    <a:lnTo>
                      <a:pt x="129" y="213"/>
                    </a:lnTo>
                    <a:lnTo>
                      <a:pt x="129" y="210"/>
                    </a:lnTo>
                    <a:lnTo>
                      <a:pt x="129" y="210"/>
                    </a:lnTo>
                    <a:lnTo>
                      <a:pt x="130" y="207"/>
                    </a:lnTo>
                    <a:lnTo>
                      <a:pt x="132" y="206"/>
                    </a:lnTo>
                    <a:lnTo>
                      <a:pt x="135" y="206"/>
                    </a:lnTo>
                    <a:lnTo>
                      <a:pt x="136" y="206"/>
                    </a:lnTo>
                    <a:lnTo>
                      <a:pt x="136" y="206"/>
                    </a:lnTo>
                    <a:lnTo>
                      <a:pt x="137" y="203"/>
                    </a:lnTo>
                    <a:lnTo>
                      <a:pt x="136" y="201"/>
                    </a:lnTo>
                    <a:lnTo>
                      <a:pt x="133" y="199"/>
                    </a:lnTo>
                    <a:lnTo>
                      <a:pt x="128" y="197"/>
                    </a:lnTo>
                    <a:lnTo>
                      <a:pt x="123" y="196"/>
                    </a:lnTo>
                    <a:lnTo>
                      <a:pt x="123" y="196"/>
                    </a:lnTo>
                    <a:lnTo>
                      <a:pt x="128" y="193"/>
                    </a:lnTo>
                    <a:lnTo>
                      <a:pt x="132" y="192"/>
                    </a:lnTo>
                    <a:lnTo>
                      <a:pt x="140" y="190"/>
                    </a:lnTo>
                    <a:lnTo>
                      <a:pt x="140" y="190"/>
                    </a:lnTo>
                    <a:lnTo>
                      <a:pt x="150" y="188"/>
                    </a:lnTo>
                    <a:lnTo>
                      <a:pt x="159" y="185"/>
                    </a:lnTo>
                    <a:lnTo>
                      <a:pt x="159" y="185"/>
                    </a:lnTo>
                    <a:lnTo>
                      <a:pt x="165" y="182"/>
                    </a:lnTo>
                    <a:lnTo>
                      <a:pt x="169" y="178"/>
                    </a:lnTo>
                    <a:lnTo>
                      <a:pt x="171" y="174"/>
                    </a:lnTo>
                    <a:lnTo>
                      <a:pt x="171" y="170"/>
                    </a:lnTo>
                    <a:lnTo>
                      <a:pt x="169" y="165"/>
                    </a:lnTo>
                    <a:lnTo>
                      <a:pt x="168" y="160"/>
                    </a:lnTo>
                    <a:lnTo>
                      <a:pt x="164" y="156"/>
                    </a:lnTo>
                    <a:lnTo>
                      <a:pt x="159" y="153"/>
                    </a:lnTo>
                    <a:lnTo>
                      <a:pt x="159" y="153"/>
                    </a:lnTo>
                    <a:lnTo>
                      <a:pt x="155" y="151"/>
                    </a:lnTo>
                    <a:lnTo>
                      <a:pt x="151" y="150"/>
                    </a:lnTo>
                    <a:lnTo>
                      <a:pt x="146" y="150"/>
                    </a:lnTo>
                    <a:lnTo>
                      <a:pt x="143" y="147"/>
                    </a:lnTo>
                    <a:lnTo>
                      <a:pt x="143" y="147"/>
                    </a:lnTo>
                    <a:lnTo>
                      <a:pt x="140" y="142"/>
                    </a:lnTo>
                    <a:lnTo>
                      <a:pt x="140" y="138"/>
                    </a:lnTo>
                    <a:lnTo>
                      <a:pt x="143" y="133"/>
                    </a:lnTo>
                    <a:lnTo>
                      <a:pt x="146" y="129"/>
                    </a:lnTo>
                    <a:lnTo>
                      <a:pt x="146" y="129"/>
                    </a:lnTo>
                    <a:lnTo>
                      <a:pt x="148" y="127"/>
                    </a:lnTo>
                    <a:lnTo>
                      <a:pt x="153" y="122"/>
                    </a:lnTo>
                    <a:lnTo>
                      <a:pt x="153" y="122"/>
                    </a:lnTo>
                    <a:lnTo>
                      <a:pt x="154" y="118"/>
                    </a:lnTo>
                    <a:lnTo>
                      <a:pt x="155" y="113"/>
                    </a:lnTo>
                    <a:lnTo>
                      <a:pt x="155" y="113"/>
                    </a:lnTo>
                    <a:lnTo>
                      <a:pt x="158" y="108"/>
                    </a:lnTo>
                    <a:lnTo>
                      <a:pt x="161" y="106"/>
                    </a:lnTo>
                    <a:lnTo>
                      <a:pt x="161" y="106"/>
                    </a:lnTo>
                    <a:lnTo>
                      <a:pt x="164" y="104"/>
                    </a:lnTo>
                    <a:lnTo>
                      <a:pt x="166" y="104"/>
                    </a:lnTo>
                    <a:lnTo>
                      <a:pt x="168" y="106"/>
                    </a:lnTo>
                    <a:lnTo>
                      <a:pt x="169" y="108"/>
                    </a:lnTo>
                    <a:lnTo>
                      <a:pt x="169" y="108"/>
                    </a:lnTo>
                    <a:lnTo>
                      <a:pt x="171" y="110"/>
                    </a:lnTo>
                    <a:lnTo>
                      <a:pt x="171" y="110"/>
                    </a:lnTo>
                    <a:lnTo>
                      <a:pt x="171" y="111"/>
                    </a:lnTo>
                    <a:lnTo>
                      <a:pt x="172" y="114"/>
                    </a:lnTo>
                    <a:lnTo>
                      <a:pt x="176" y="117"/>
                    </a:lnTo>
                    <a:lnTo>
                      <a:pt x="180" y="118"/>
                    </a:lnTo>
                    <a:lnTo>
                      <a:pt x="184" y="117"/>
                    </a:lnTo>
                    <a:lnTo>
                      <a:pt x="184" y="117"/>
                    </a:lnTo>
                    <a:lnTo>
                      <a:pt x="187" y="114"/>
                    </a:lnTo>
                    <a:lnTo>
                      <a:pt x="190" y="113"/>
                    </a:lnTo>
                    <a:lnTo>
                      <a:pt x="190" y="113"/>
                    </a:lnTo>
                    <a:lnTo>
                      <a:pt x="194" y="113"/>
                    </a:lnTo>
                    <a:lnTo>
                      <a:pt x="200" y="113"/>
                    </a:lnTo>
                    <a:lnTo>
                      <a:pt x="200" y="113"/>
                    </a:lnTo>
                    <a:lnTo>
                      <a:pt x="200" y="110"/>
                    </a:lnTo>
                    <a:lnTo>
                      <a:pt x="200" y="110"/>
                    </a:lnTo>
                    <a:lnTo>
                      <a:pt x="196" y="107"/>
                    </a:lnTo>
                    <a:lnTo>
                      <a:pt x="190" y="104"/>
                    </a:lnTo>
                    <a:lnTo>
                      <a:pt x="183" y="97"/>
                    </a:lnTo>
                    <a:lnTo>
                      <a:pt x="183" y="97"/>
                    </a:lnTo>
                    <a:lnTo>
                      <a:pt x="184" y="99"/>
                    </a:lnTo>
                    <a:lnTo>
                      <a:pt x="183" y="97"/>
                    </a:lnTo>
                    <a:lnTo>
                      <a:pt x="180" y="92"/>
                    </a:lnTo>
                    <a:lnTo>
                      <a:pt x="180" y="92"/>
                    </a:lnTo>
                    <a:close/>
                  </a:path>
                </a:pathLst>
              </a:custGeom>
              <a:grp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91" name="Freeform 7">
                <a:extLst>
                  <a:ext uri="{FF2B5EF4-FFF2-40B4-BE49-F238E27FC236}">
                    <a16:creationId xmlns:a16="http://schemas.microsoft.com/office/drawing/2014/main" id="{FCD6264B-D08A-4F65-8AFC-8282B71D9990}"/>
                  </a:ext>
                </a:extLst>
              </p:cNvPr>
              <p:cNvSpPr>
                <a:spLocks/>
              </p:cNvSpPr>
              <p:nvPr/>
            </p:nvSpPr>
            <p:spPr bwMode="auto">
              <a:xfrm>
                <a:off x="4834797" y="1549471"/>
                <a:ext cx="351196" cy="652221"/>
              </a:xfrm>
              <a:custGeom>
                <a:avLst/>
                <a:gdLst/>
                <a:ahLst/>
                <a:cxnLst>
                  <a:cxn ang="0">
                    <a:pos x="168" y="591"/>
                  </a:cxn>
                  <a:cxn ang="0">
                    <a:pos x="178" y="592"/>
                  </a:cxn>
                  <a:cxn ang="0">
                    <a:pos x="193" y="584"/>
                  </a:cxn>
                  <a:cxn ang="0">
                    <a:pos x="212" y="566"/>
                  </a:cxn>
                  <a:cxn ang="0">
                    <a:pos x="184" y="542"/>
                  </a:cxn>
                  <a:cxn ang="0">
                    <a:pos x="182" y="565"/>
                  </a:cxn>
                  <a:cxn ang="0">
                    <a:pos x="166" y="549"/>
                  </a:cxn>
                  <a:cxn ang="0">
                    <a:pos x="173" y="531"/>
                  </a:cxn>
                  <a:cxn ang="0">
                    <a:pos x="171" y="501"/>
                  </a:cxn>
                  <a:cxn ang="0">
                    <a:pos x="171" y="465"/>
                  </a:cxn>
                  <a:cxn ang="0">
                    <a:pos x="207" y="474"/>
                  </a:cxn>
                  <a:cxn ang="0">
                    <a:pos x="196" y="445"/>
                  </a:cxn>
                  <a:cxn ang="0">
                    <a:pos x="208" y="424"/>
                  </a:cxn>
                  <a:cxn ang="0">
                    <a:pos x="223" y="399"/>
                  </a:cxn>
                  <a:cxn ang="0">
                    <a:pos x="246" y="388"/>
                  </a:cxn>
                  <a:cxn ang="0">
                    <a:pos x="258" y="359"/>
                  </a:cxn>
                  <a:cxn ang="0">
                    <a:pos x="261" y="308"/>
                  </a:cxn>
                  <a:cxn ang="0">
                    <a:pos x="277" y="327"/>
                  </a:cxn>
                  <a:cxn ang="0">
                    <a:pos x="302" y="322"/>
                  </a:cxn>
                  <a:cxn ang="0">
                    <a:pos x="320" y="266"/>
                  </a:cxn>
                  <a:cxn ang="0">
                    <a:pos x="269" y="247"/>
                  </a:cxn>
                  <a:cxn ang="0">
                    <a:pos x="252" y="204"/>
                  </a:cxn>
                  <a:cxn ang="0">
                    <a:pos x="259" y="153"/>
                  </a:cxn>
                  <a:cxn ang="0">
                    <a:pos x="279" y="104"/>
                  </a:cxn>
                  <a:cxn ang="0">
                    <a:pos x="269" y="47"/>
                  </a:cxn>
                  <a:cxn ang="0">
                    <a:pos x="280" y="1"/>
                  </a:cxn>
                  <a:cxn ang="0">
                    <a:pos x="239" y="32"/>
                  </a:cxn>
                  <a:cxn ang="0">
                    <a:pos x="194" y="51"/>
                  </a:cxn>
                  <a:cxn ang="0">
                    <a:pos x="175" y="87"/>
                  </a:cxn>
                  <a:cxn ang="0">
                    <a:pos x="129" y="130"/>
                  </a:cxn>
                  <a:cxn ang="0">
                    <a:pos x="92" y="133"/>
                  </a:cxn>
                  <a:cxn ang="0">
                    <a:pos x="51" y="144"/>
                  </a:cxn>
                  <a:cxn ang="0">
                    <a:pos x="25" y="191"/>
                  </a:cxn>
                  <a:cxn ang="0">
                    <a:pos x="25" y="219"/>
                  </a:cxn>
                  <a:cxn ang="0">
                    <a:pos x="49" y="212"/>
                  </a:cxn>
                  <a:cxn ang="0">
                    <a:pos x="65" y="187"/>
                  </a:cxn>
                  <a:cxn ang="0">
                    <a:pos x="107" y="161"/>
                  </a:cxn>
                  <a:cxn ang="0">
                    <a:pos x="137" y="158"/>
                  </a:cxn>
                  <a:cxn ang="0">
                    <a:pos x="128" y="205"/>
                  </a:cxn>
                  <a:cxn ang="0">
                    <a:pos x="137" y="241"/>
                  </a:cxn>
                  <a:cxn ang="0">
                    <a:pos x="108" y="245"/>
                  </a:cxn>
                  <a:cxn ang="0">
                    <a:pos x="105" y="197"/>
                  </a:cxn>
                  <a:cxn ang="0">
                    <a:pos x="89" y="190"/>
                  </a:cxn>
                  <a:cxn ang="0">
                    <a:pos x="67" y="190"/>
                  </a:cxn>
                  <a:cxn ang="0">
                    <a:pos x="61" y="227"/>
                  </a:cxn>
                  <a:cxn ang="0">
                    <a:pos x="69" y="241"/>
                  </a:cxn>
                  <a:cxn ang="0">
                    <a:pos x="62" y="264"/>
                  </a:cxn>
                  <a:cxn ang="0">
                    <a:pos x="17" y="232"/>
                  </a:cxn>
                  <a:cxn ang="0">
                    <a:pos x="6" y="264"/>
                  </a:cxn>
                  <a:cxn ang="0">
                    <a:pos x="10" y="304"/>
                  </a:cxn>
                  <a:cxn ang="0">
                    <a:pos x="19" y="344"/>
                  </a:cxn>
                  <a:cxn ang="0">
                    <a:pos x="15" y="387"/>
                  </a:cxn>
                  <a:cxn ang="0">
                    <a:pos x="8" y="441"/>
                  </a:cxn>
                  <a:cxn ang="0">
                    <a:pos x="32" y="484"/>
                  </a:cxn>
                  <a:cxn ang="0">
                    <a:pos x="37" y="483"/>
                  </a:cxn>
                  <a:cxn ang="0">
                    <a:pos x="50" y="473"/>
                  </a:cxn>
                  <a:cxn ang="0">
                    <a:pos x="69" y="483"/>
                  </a:cxn>
                  <a:cxn ang="0">
                    <a:pos x="67" y="520"/>
                  </a:cxn>
                  <a:cxn ang="0">
                    <a:pos x="67" y="567"/>
                  </a:cxn>
                  <a:cxn ang="0">
                    <a:pos x="100" y="587"/>
                  </a:cxn>
                  <a:cxn ang="0">
                    <a:pos x="158" y="591"/>
                  </a:cxn>
                </a:cxnLst>
                <a:rect l="0" t="0" r="r" b="b"/>
                <a:pathLst>
                  <a:path w="322" h="598">
                    <a:moveTo>
                      <a:pt x="159" y="590"/>
                    </a:moveTo>
                    <a:lnTo>
                      <a:pt x="159" y="590"/>
                    </a:lnTo>
                    <a:lnTo>
                      <a:pt x="159" y="590"/>
                    </a:lnTo>
                    <a:lnTo>
                      <a:pt x="159" y="590"/>
                    </a:lnTo>
                    <a:lnTo>
                      <a:pt x="159" y="590"/>
                    </a:lnTo>
                    <a:lnTo>
                      <a:pt x="159" y="590"/>
                    </a:lnTo>
                    <a:lnTo>
                      <a:pt x="161" y="590"/>
                    </a:lnTo>
                    <a:lnTo>
                      <a:pt x="165" y="590"/>
                    </a:lnTo>
                    <a:lnTo>
                      <a:pt x="165" y="590"/>
                    </a:lnTo>
                    <a:lnTo>
                      <a:pt x="165" y="590"/>
                    </a:lnTo>
                    <a:lnTo>
                      <a:pt x="165" y="590"/>
                    </a:lnTo>
                    <a:lnTo>
                      <a:pt x="168" y="591"/>
                    </a:lnTo>
                    <a:lnTo>
                      <a:pt x="168" y="591"/>
                    </a:lnTo>
                    <a:lnTo>
                      <a:pt x="172" y="591"/>
                    </a:lnTo>
                    <a:lnTo>
                      <a:pt x="172" y="591"/>
                    </a:lnTo>
                    <a:lnTo>
                      <a:pt x="175" y="591"/>
                    </a:lnTo>
                    <a:lnTo>
                      <a:pt x="175" y="591"/>
                    </a:lnTo>
                    <a:lnTo>
                      <a:pt x="176" y="591"/>
                    </a:lnTo>
                    <a:lnTo>
                      <a:pt x="176" y="591"/>
                    </a:lnTo>
                    <a:lnTo>
                      <a:pt x="176" y="591"/>
                    </a:lnTo>
                    <a:lnTo>
                      <a:pt x="176" y="591"/>
                    </a:lnTo>
                    <a:lnTo>
                      <a:pt x="178" y="592"/>
                    </a:lnTo>
                    <a:lnTo>
                      <a:pt x="178" y="592"/>
                    </a:lnTo>
                    <a:lnTo>
                      <a:pt x="178" y="592"/>
                    </a:lnTo>
                    <a:lnTo>
                      <a:pt x="178" y="592"/>
                    </a:lnTo>
                    <a:lnTo>
                      <a:pt x="180" y="592"/>
                    </a:lnTo>
                    <a:lnTo>
                      <a:pt x="180" y="592"/>
                    </a:lnTo>
                    <a:lnTo>
                      <a:pt x="184" y="594"/>
                    </a:lnTo>
                    <a:lnTo>
                      <a:pt x="184" y="594"/>
                    </a:lnTo>
                    <a:lnTo>
                      <a:pt x="187" y="592"/>
                    </a:lnTo>
                    <a:lnTo>
                      <a:pt x="187" y="591"/>
                    </a:lnTo>
                    <a:lnTo>
                      <a:pt x="187" y="590"/>
                    </a:lnTo>
                    <a:lnTo>
                      <a:pt x="187" y="588"/>
                    </a:lnTo>
                    <a:lnTo>
                      <a:pt x="187" y="588"/>
                    </a:lnTo>
                    <a:lnTo>
                      <a:pt x="189" y="585"/>
                    </a:lnTo>
                    <a:lnTo>
                      <a:pt x="193" y="584"/>
                    </a:lnTo>
                    <a:lnTo>
                      <a:pt x="204" y="584"/>
                    </a:lnTo>
                    <a:lnTo>
                      <a:pt x="204" y="584"/>
                    </a:lnTo>
                    <a:lnTo>
                      <a:pt x="204" y="587"/>
                    </a:lnTo>
                    <a:lnTo>
                      <a:pt x="204" y="587"/>
                    </a:lnTo>
                    <a:lnTo>
                      <a:pt x="215" y="587"/>
                    </a:lnTo>
                    <a:lnTo>
                      <a:pt x="226" y="587"/>
                    </a:lnTo>
                    <a:lnTo>
                      <a:pt x="226" y="587"/>
                    </a:lnTo>
                    <a:lnTo>
                      <a:pt x="226" y="583"/>
                    </a:lnTo>
                    <a:lnTo>
                      <a:pt x="225" y="578"/>
                    </a:lnTo>
                    <a:lnTo>
                      <a:pt x="218" y="573"/>
                    </a:lnTo>
                    <a:lnTo>
                      <a:pt x="218" y="573"/>
                    </a:lnTo>
                    <a:lnTo>
                      <a:pt x="212" y="566"/>
                    </a:lnTo>
                    <a:lnTo>
                      <a:pt x="209" y="563"/>
                    </a:lnTo>
                    <a:lnTo>
                      <a:pt x="207" y="559"/>
                    </a:lnTo>
                    <a:lnTo>
                      <a:pt x="207" y="559"/>
                    </a:lnTo>
                    <a:lnTo>
                      <a:pt x="204" y="553"/>
                    </a:lnTo>
                    <a:lnTo>
                      <a:pt x="202" y="551"/>
                    </a:lnTo>
                    <a:lnTo>
                      <a:pt x="201" y="547"/>
                    </a:lnTo>
                    <a:lnTo>
                      <a:pt x="201" y="547"/>
                    </a:lnTo>
                    <a:lnTo>
                      <a:pt x="197" y="544"/>
                    </a:lnTo>
                    <a:lnTo>
                      <a:pt x="193" y="542"/>
                    </a:lnTo>
                    <a:lnTo>
                      <a:pt x="189" y="541"/>
                    </a:lnTo>
                    <a:lnTo>
                      <a:pt x="184" y="542"/>
                    </a:lnTo>
                    <a:lnTo>
                      <a:pt x="184" y="542"/>
                    </a:lnTo>
                    <a:lnTo>
                      <a:pt x="183" y="549"/>
                    </a:lnTo>
                    <a:lnTo>
                      <a:pt x="184" y="553"/>
                    </a:lnTo>
                    <a:lnTo>
                      <a:pt x="186" y="556"/>
                    </a:lnTo>
                    <a:lnTo>
                      <a:pt x="186" y="556"/>
                    </a:lnTo>
                    <a:lnTo>
                      <a:pt x="189" y="558"/>
                    </a:lnTo>
                    <a:lnTo>
                      <a:pt x="191" y="559"/>
                    </a:lnTo>
                    <a:lnTo>
                      <a:pt x="200" y="559"/>
                    </a:lnTo>
                    <a:lnTo>
                      <a:pt x="200" y="559"/>
                    </a:lnTo>
                    <a:lnTo>
                      <a:pt x="200" y="566"/>
                    </a:lnTo>
                    <a:lnTo>
                      <a:pt x="200" y="566"/>
                    </a:lnTo>
                    <a:lnTo>
                      <a:pt x="190" y="566"/>
                    </a:lnTo>
                    <a:lnTo>
                      <a:pt x="182" y="565"/>
                    </a:lnTo>
                    <a:lnTo>
                      <a:pt x="165" y="562"/>
                    </a:lnTo>
                    <a:lnTo>
                      <a:pt x="165" y="562"/>
                    </a:lnTo>
                    <a:lnTo>
                      <a:pt x="157" y="560"/>
                    </a:lnTo>
                    <a:lnTo>
                      <a:pt x="154" y="559"/>
                    </a:lnTo>
                    <a:lnTo>
                      <a:pt x="153" y="558"/>
                    </a:lnTo>
                    <a:lnTo>
                      <a:pt x="153" y="555"/>
                    </a:lnTo>
                    <a:lnTo>
                      <a:pt x="153" y="555"/>
                    </a:lnTo>
                    <a:lnTo>
                      <a:pt x="153" y="552"/>
                    </a:lnTo>
                    <a:lnTo>
                      <a:pt x="154" y="551"/>
                    </a:lnTo>
                    <a:lnTo>
                      <a:pt x="158" y="549"/>
                    </a:lnTo>
                    <a:lnTo>
                      <a:pt x="166" y="549"/>
                    </a:lnTo>
                    <a:lnTo>
                      <a:pt x="166" y="549"/>
                    </a:lnTo>
                    <a:lnTo>
                      <a:pt x="166" y="548"/>
                    </a:lnTo>
                    <a:lnTo>
                      <a:pt x="165" y="547"/>
                    </a:lnTo>
                    <a:lnTo>
                      <a:pt x="161" y="542"/>
                    </a:lnTo>
                    <a:lnTo>
                      <a:pt x="153" y="537"/>
                    </a:lnTo>
                    <a:lnTo>
                      <a:pt x="153" y="537"/>
                    </a:lnTo>
                    <a:lnTo>
                      <a:pt x="154" y="534"/>
                    </a:lnTo>
                    <a:lnTo>
                      <a:pt x="155" y="534"/>
                    </a:lnTo>
                    <a:lnTo>
                      <a:pt x="161" y="533"/>
                    </a:lnTo>
                    <a:lnTo>
                      <a:pt x="166" y="533"/>
                    </a:lnTo>
                    <a:lnTo>
                      <a:pt x="171" y="533"/>
                    </a:lnTo>
                    <a:lnTo>
                      <a:pt x="171" y="533"/>
                    </a:lnTo>
                    <a:lnTo>
                      <a:pt x="173" y="531"/>
                    </a:lnTo>
                    <a:lnTo>
                      <a:pt x="175" y="531"/>
                    </a:lnTo>
                    <a:lnTo>
                      <a:pt x="176" y="526"/>
                    </a:lnTo>
                    <a:lnTo>
                      <a:pt x="176" y="526"/>
                    </a:lnTo>
                    <a:lnTo>
                      <a:pt x="179" y="522"/>
                    </a:lnTo>
                    <a:lnTo>
                      <a:pt x="180" y="519"/>
                    </a:lnTo>
                    <a:lnTo>
                      <a:pt x="182" y="519"/>
                    </a:lnTo>
                    <a:lnTo>
                      <a:pt x="182" y="519"/>
                    </a:lnTo>
                    <a:lnTo>
                      <a:pt x="180" y="513"/>
                    </a:lnTo>
                    <a:lnTo>
                      <a:pt x="178" y="509"/>
                    </a:lnTo>
                    <a:lnTo>
                      <a:pt x="178" y="509"/>
                    </a:lnTo>
                    <a:lnTo>
                      <a:pt x="175" y="505"/>
                    </a:lnTo>
                    <a:lnTo>
                      <a:pt x="171" y="501"/>
                    </a:lnTo>
                    <a:lnTo>
                      <a:pt x="171" y="501"/>
                    </a:lnTo>
                    <a:lnTo>
                      <a:pt x="165" y="495"/>
                    </a:lnTo>
                    <a:lnTo>
                      <a:pt x="161" y="490"/>
                    </a:lnTo>
                    <a:lnTo>
                      <a:pt x="161" y="490"/>
                    </a:lnTo>
                    <a:lnTo>
                      <a:pt x="159" y="487"/>
                    </a:lnTo>
                    <a:lnTo>
                      <a:pt x="161" y="484"/>
                    </a:lnTo>
                    <a:lnTo>
                      <a:pt x="161" y="477"/>
                    </a:lnTo>
                    <a:lnTo>
                      <a:pt x="161" y="477"/>
                    </a:lnTo>
                    <a:lnTo>
                      <a:pt x="171" y="474"/>
                    </a:lnTo>
                    <a:lnTo>
                      <a:pt x="171" y="474"/>
                    </a:lnTo>
                    <a:lnTo>
                      <a:pt x="171" y="467"/>
                    </a:lnTo>
                    <a:lnTo>
                      <a:pt x="171" y="465"/>
                    </a:lnTo>
                    <a:lnTo>
                      <a:pt x="169" y="462"/>
                    </a:lnTo>
                    <a:lnTo>
                      <a:pt x="169" y="462"/>
                    </a:lnTo>
                    <a:lnTo>
                      <a:pt x="172" y="461"/>
                    </a:lnTo>
                    <a:lnTo>
                      <a:pt x="176" y="461"/>
                    </a:lnTo>
                    <a:lnTo>
                      <a:pt x="180" y="461"/>
                    </a:lnTo>
                    <a:lnTo>
                      <a:pt x="183" y="463"/>
                    </a:lnTo>
                    <a:lnTo>
                      <a:pt x="190" y="469"/>
                    </a:lnTo>
                    <a:lnTo>
                      <a:pt x="191" y="472"/>
                    </a:lnTo>
                    <a:lnTo>
                      <a:pt x="193" y="474"/>
                    </a:lnTo>
                    <a:lnTo>
                      <a:pt x="193" y="474"/>
                    </a:lnTo>
                    <a:lnTo>
                      <a:pt x="207" y="474"/>
                    </a:lnTo>
                    <a:lnTo>
                      <a:pt x="207" y="474"/>
                    </a:lnTo>
                    <a:lnTo>
                      <a:pt x="207" y="470"/>
                    </a:lnTo>
                    <a:lnTo>
                      <a:pt x="205" y="466"/>
                    </a:lnTo>
                    <a:lnTo>
                      <a:pt x="202" y="463"/>
                    </a:lnTo>
                    <a:lnTo>
                      <a:pt x="200" y="461"/>
                    </a:lnTo>
                    <a:lnTo>
                      <a:pt x="200" y="461"/>
                    </a:lnTo>
                    <a:lnTo>
                      <a:pt x="193" y="455"/>
                    </a:lnTo>
                    <a:lnTo>
                      <a:pt x="189" y="451"/>
                    </a:lnTo>
                    <a:lnTo>
                      <a:pt x="186" y="448"/>
                    </a:lnTo>
                    <a:lnTo>
                      <a:pt x="186" y="448"/>
                    </a:lnTo>
                    <a:lnTo>
                      <a:pt x="187" y="445"/>
                    </a:lnTo>
                    <a:lnTo>
                      <a:pt x="190" y="445"/>
                    </a:lnTo>
                    <a:lnTo>
                      <a:pt x="196" y="445"/>
                    </a:lnTo>
                    <a:lnTo>
                      <a:pt x="196" y="445"/>
                    </a:lnTo>
                    <a:lnTo>
                      <a:pt x="198" y="442"/>
                    </a:lnTo>
                    <a:lnTo>
                      <a:pt x="201" y="438"/>
                    </a:lnTo>
                    <a:lnTo>
                      <a:pt x="201" y="438"/>
                    </a:lnTo>
                    <a:lnTo>
                      <a:pt x="201" y="434"/>
                    </a:lnTo>
                    <a:lnTo>
                      <a:pt x="200" y="431"/>
                    </a:lnTo>
                    <a:lnTo>
                      <a:pt x="197" y="427"/>
                    </a:lnTo>
                    <a:lnTo>
                      <a:pt x="193" y="426"/>
                    </a:lnTo>
                    <a:lnTo>
                      <a:pt x="193" y="426"/>
                    </a:lnTo>
                    <a:lnTo>
                      <a:pt x="200" y="426"/>
                    </a:lnTo>
                    <a:lnTo>
                      <a:pt x="208" y="424"/>
                    </a:lnTo>
                    <a:lnTo>
                      <a:pt x="208" y="424"/>
                    </a:lnTo>
                    <a:lnTo>
                      <a:pt x="221" y="424"/>
                    </a:lnTo>
                    <a:lnTo>
                      <a:pt x="221" y="424"/>
                    </a:lnTo>
                    <a:lnTo>
                      <a:pt x="221" y="419"/>
                    </a:lnTo>
                    <a:lnTo>
                      <a:pt x="221" y="415"/>
                    </a:lnTo>
                    <a:lnTo>
                      <a:pt x="221" y="415"/>
                    </a:lnTo>
                    <a:lnTo>
                      <a:pt x="221" y="409"/>
                    </a:lnTo>
                    <a:lnTo>
                      <a:pt x="223" y="406"/>
                    </a:lnTo>
                    <a:lnTo>
                      <a:pt x="226" y="406"/>
                    </a:lnTo>
                    <a:lnTo>
                      <a:pt x="226" y="406"/>
                    </a:lnTo>
                    <a:lnTo>
                      <a:pt x="226" y="404"/>
                    </a:lnTo>
                    <a:lnTo>
                      <a:pt x="225" y="401"/>
                    </a:lnTo>
                    <a:lnTo>
                      <a:pt x="223" y="399"/>
                    </a:lnTo>
                    <a:lnTo>
                      <a:pt x="219" y="398"/>
                    </a:lnTo>
                    <a:lnTo>
                      <a:pt x="214" y="395"/>
                    </a:lnTo>
                    <a:lnTo>
                      <a:pt x="211" y="394"/>
                    </a:lnTo>
                    <a:lnTo>
                      <a:pt x="209" y="393"/>
                    </a:lnTo>
                    <a:lnTo>
                      <a:pt x="209" y="393"/>
                    </a:lnTo>
                    <a:lnTo>
                      <a:pt x="212" y="390"/>
                    </a:lnTo>
                    <a:lnTo>
                      <a:pt x="215" y="388"/>
                    </a:lnTo>
                    <a:lnTo>
                      <a:pt x="222" y="388"/>
                    </a:lnTo>
                    <a:lnTo>
                      <a:pt x="236" y="390"/>
                    </a:lnTo>
                    <a:lnTo>
                      <a:pt x="236" y="390"/>
                    </a:lnTo>
                    <a:lnTo>
                      <a:pt x="243" y="390"/>
                    </a:lnTo>
                    <a:lnTo>
                      <a:pt x="246" y="388"/>
                    </a:lnTo>
                    <a:lnTo>
                      <a:pt x="248" y="387"/>
                    </a:lnTo>
                    <a:lnTo>
                      <a:pt x="248" y="387"/>
                    </a:lnTo>
                    <a:lnTo>
                      <a:pt x="251" y="383"/>
                    </a:lnTo>
                    <a:lnTo>
                      <a:pt x="254" y="379"/>
                    </a:lnTo>
                    <a:lnTo>
                      <a:pt x="254" y="379"/>
                    </a:lnTo>
                    <a:lnTo>
                      <a:pt x="257" y="376"/>
                    </a:lnTo>
                    <a:lnTo>
                      <a:pt x="259" y="373"/>
                    </a:lnTo>
                    <a:lnTo>
                      <a:pt x="259" y="373"/>
                    </a:lnTo>
                    <a:lnTo>
                      <a:pt x="259" y="370"/>
                    </a:lnTo>
                    <a:lnTo>
                      <a:pt x="259" y="365"/>
                    </a:lnTo>
                    <a:lnTo>
                      <a:pt x="259" y="365"/>
                    </a:lnTo>
                    <a:lnTo>
                      <a:pt x="258" y="359"/>
                    </a:lnTo>
                    <a:lnTo>
                      <a:pt x="257" y="352"/>
                    </a:lnTo>
                    <a:lnTo>
                      <a:pt x="257" y="352"/>
                    </a:lnTo>
                    <a:lnTo>
                      <a:pt x="252" y="343"/>
                    </a:lnTo>
                    <a:lnTo>
                      <a:pt x="250" y="338"/>
                    </a:lnTo>
                    <a:lnTo>
                      <a:pt x="246" y="336"/>
                    </a:lnTo>
                    <a:lnTo>
                      <a:pt x="246" y="336"/>
                    </a:lnTo>
                    <a:lnTo>
                      <a:pt x="244" y="330"/>
                    </a:lnTo>
                    <a:lnTo>
                      <a:pt x="244" y="326"/>
                    </a:lnTo>
                    <a:lnTo>
                      <a:pt x="251" y="318"/>
                    </a:lnTo>
                    <a:lnTo>
                      <a:pt x="251" y="318"/>
                    </a:lnTo>
                    <a:lnTo>
                      <a:pt x="257" y="311"/>
                    </a:lnTo>
                    <a:lnTo>
                      <a:pt x="261" y="308"/>
                    </a:lnTo>
                    <a:lnTo>
                      <a:pt x="262" y="307"/>
                    </a:lnTo>
                    <a:lnTo>
                      <a:pt x="265" y="308"/>
                    </a:lnTo>
                    <a:lnTo>
                      <a:pt x="265" y="308"/>
                    </a:lnTo>
                    <a:lnTo>
                      <a:pt x="265" y="311"/>
                    </a:lnTo>
                    <a:lnTo>
                      <a:pt x="265" y="315"/>
                    </a:lnTo>
                    <a:lnTo>
                      <a:pt x="265" y="325"/>
                    </a:lnTo>
                    <a:lnTo>
                      <a:pt x="265" y="329"/>
                    </a:lnTo>
                    <a:lnTo>
                      <a:pt x="266" y="333"/>
                    </a:lnTo>
                    <a:lnTo>
                      <a:pt x="269" y="334"/>
                    </a:lnTo>
                    <a:lnTo>
                      <a:pt x="275" y="334"/>
                    </a:lnTo>
                    <a:lnTo>
                      <a:pt x="275" y="334"/>
                    </a:lnTo>
                    <a:lnTo>
                      <a:pt x="277" y="327"/>
                    </a:lnTo>
                    <a:lnTo>
                      <a:pt x="280" y="325"/>
                    </a:lnTo>
                    <a:lnTo>
                      <a:pt x="283" y="323"/>
                    </a:lnTo>
                    <a:lnTo>
                      <a:pt x="283" y="323"/>
                    </a:lnTo>
                    <a:lnTo>
                      <a:pt x="283" y="334"/>
                    </a:lnTo>
                    <a:lnTo>
                      <a:pt x="283" y="334"/>
                    </a:lnTo>
                    <a:lnTo>
                      <a:pt x="289" y="334"/>
                    </a:lnTo>
                    <a:lnTo>
                      <a:pt x="291" y="333"/>
                    </a:lnTo>
                    <a:lnTo>
                      <a:pt x="295" y="330"/>
                    </a:lnTo>
                    <a:lnTo>
                      <a:pt x="300" y="330"/>
                    </a:lnTo>
                    <a:lnTo>
                      <a:pt x="300" y="330"/>
                    </a:lnTo>
                    <a:lnTo>
                      <a:pt x="301" y="326"/>
                    </a:lnTo>
                    <a:lnTo>
                      <a:pt x="302" y="322"/>
                    </a:lnTo>
                    <a:lnTo>
                      <a:pt x="307" y="315"/>
                    </a:lnTo>
                    <a:lnTo>
                      <a:pt x="307" y="315"/>
                    </a:lnTo>
                    <a:lnTo>
                      <a:pt x="308" y="311"/>
                    </a:lnTo>
                    <a:lnTo>
                      <a:pt x="308" y="307"/>
                    </a:lnTo>
                    <a:lnTo>
                      <a:pt x="308" y="307"/>
                    </a:lnTo>
                    <a:lnTo>
                      <a:pt x="313" y="304"/>
                    </a:lnTo>
                    <a:lnTo>
                      <a:pt x="318" y="300"/>
                    </a:lnTo>
                    <a:lnTo>
                      <a:pt x="318" y="300"/>
                    </a:lnTo>
                    <a:lnTo>
                      <a:pt x="320" y="293"/>
                    </a:lnTo>
                    <a:lnTo>
                      <a:pt x="322" y="283"/>
                    </a:lnTo>
                    <a:lnTo>
                      <a:pt x="322" y="273"/>
                    </a:lnTo>
                    <a:lnTo>
                      <a:pt x="320" y="266"/>
                    </a:lnTo>
                    <a:lnTo>
                      <a:pt x="320" y="266"/>
                    </a:lnTo>
                    <a:lnTo>
                      <a:pt x="319" y="262"/>
                    </a:lnTo>
                    <a:lnTo>
                      <a:pt x="316" y="259"/>
                    </a:lnTo>
                    <a:lnTo>
                      <a:pt x="311" y="257"/>
                    </a:lnTo>
                    <a:lnTo>
                      <a:pt x="311" y="257"/>
                    </a:lnTo>
                    <a:lnTo>
                      <a:pt x="307" y="255"/>
                    </a:lnTo>
                    <a:lnTo>
                      <a:pt x="302" y="255"/>
                    </a:lnTo>
                    <a:lnTo>
                      <a:pt x="293" y="255"/>
                    </a:lnTo>
                    <a:lnTo>
                      <a:pt x="293" y="255"/>
                    </a:lnTo>
                    <a:lnTo>
                      <a:pt x="286" y="254"/>
                    </a:lnTo>
                    <a:lnTo>
                      <a:pt x="276" y="251"/>
                    </a:lnTo>
                    <a:lnTo>
                      <a:pt x="269" y="247"/>
                    </a:lnTo>
                    <a:lnTo>
                      <a:pt x="266" y="244"/>
                    </a:lnTo>
                    <a:lnTo>
                      <a:pt x="265" y="240"/>
                    </a:lnTo>
                    <a:lnTo>
                      <a:pt x="265" y="240"/>
                    </a:lnTo>
                    <a:lnTo>
                      <a:pt x="265" y="232"/>
                    </a:lnTo>
                    <a:lnTo>
                      <a:pt x="265" y="223"/>
                    </a:lnTo>
                    <a:lnTo>
                      <a:pt x="265" y="223"/>
                    </a:lnTo>
                    <a:lnTo>
                      <a:pt x="262" y="215"/>
                    </a:lnTo>
                    <a:lnTo>
                      <a:pt x="262" y="215"/>
                    </a:lnTo>
                    <a:lnTo>
                      <a:pt x="259" y="212"/>
                    </a:lnTo>
                    <a:lnTo>
                      <a:pt x="257" y="209"/>
                    </a:lnTo>
                    <a:lnTo>
                      <a:pt x="257" y="209"/>
                    </a:lnTo>
                    <a:lnTo>
                      <a:pt x="252" y="204"/>
                    </a:lnTo>
                    <a:lnTo>
                      <a:pt x="250" y="198"/>
                    </a:lnTo>
                    <a:lnTo>
                      <a:pt x="250" y="198"/>
                    </a:lnTo>
                    <a:lnTo>
                      <a:pt x="248" y="193"/>
                    </a:lnTo>
                    <a:lnTo>
                      <a:pt x="250" y="189"/>
                    </a:lnTo>
                    <a:lnTo>
                      <a:pt x="255" y="182"/>
                    </a:lnTo>
                    <a:lnTo>
                      <a:pt x="255" y="182"/>
                    </a:lnTo>
                    <a:lnTo>
                      <a:pt x="257" y="178"/>
                    </a:lnTo>
                    <a:lnTo>
                      <a:pt x="257" y="173"/>
                    </a:lnTo>
                    <a:lnTo>
                      <a:pt x="257" y="165"/>
                    </a:lnTo>
                    <a:lnTo>
                      <a:pt x="257" y="165"/>
                    </a:lnTo>
                    <a:lnTo>
                      <a:pt x="257" y="158"/>
                    </a:lnTo>
                    <a:lnTo>
                      <a:pt x="259" y="153"/>
                    </a:lnTo>
                    <a:lnTo>
                      <a:pt x="264" y="147"/>
                    </a:lnTo>
                    <a:lnTo>
                      <a:pt x="268" y="141"/>
                    </a:lnTo>
                    <a:lnTo>
                      <a:pt x="268" y="141"/>
                    </a:lnTo>
                    <a:lnTo>
                      <a:pt x="270" y="137"/>
                    </a:lnTo>
                    <a:lnTo>
                      <a:pt x="273" y="134"/>
                    </a:lnTo>
                    <a:lnTo>
                      <a:pt x="273" y="134"/>
                    </a:lnTo>
                    <a:lnTo>
                      <a:pt x="275" y="125"/>
                    </a:lnTo>
                    <a:lnTo>
                      <a:pt x="275" y="125"/>
                    </a:lnTo>
                    <a:lnTo>
                      <a:pt x="276" y="115"/>
                    </a:lnTo>
                    <a:lnTo>
                      <a:pt x="276" y="110"/>
                    </a:lnTo>
                    <a:lnTo>
                      <a:pt x="279" y="104"/>
                    </a:lnTo>
                    <a:lnTo>
                      <a:pt x="279" y="104"/>
                    </a:lnTo>
                    <a:lnTo>
                      <a:pt x="282" y="97"/>
                    </a:lnTo>
                    <a:lnTo>
                      <a:pt x="283" y="90"/>
                    </a:lnTo>
                    <a:lnTo>
                      <a:pt x="283" y="83"/>
                    </a:lnTo>
                    <a:lnTo>
                      <a:pt x="283" y="76"/>
                    </a:lnTo>
                    <a:lnTo>
                      <a:pt x="283" y="69"/>
                    </a:lnTo>
                    <a:lnTo>
                      <a:pt x="280" y="62"/>
                    </a:lnTo>
                    <a:lnTo>
                      <a:pt x="277" y="55"/>
                    </a:lnTo>
                    <a:lnTo>
                      <a:pt x="273" y="50"/>
                    </a:lnTo>
                    <a:lnTo>
                      <a:pt x="273" y="50"/>
                    </a:lnTo>
                    <a:lnTo>
                      <a:pt x="270" y="50"/>
                    </a:lnTo>
                    <a:lnTo>
                      <a:pt x="269" y="47"/>
                    </a:lnTo>
                    <a:lnTo>
                      <a:pt x="269" y="47"/>
                    </a:lnTo>
                    <a:lnTo>
                      <a:pt x="269" y="43"/>
                    </a:lnTo>
                    <a:lnTo>
                      <a:pt x="269" y="37"/>
                    </a:lnTo>
                    <a:lnTo>
                      <a:pt x="269" y="37"/>
                    </a:lnTo>
                    <a:lnTo>
                      <a:pt x="272" y="32"/>
                    </a:lnTo>
                    <a:lnTo>
                      <a:pt x="275" y="26"/>
                    </a:lnTo>
                    <a:lnTo>
                      <a:pt x="275" y="26"/>
                    </a:lnTo>
                    <a:lnTo>
                      <a:pt x="279" y="11"/>
                    </a:lnTo>
                    <a:lnTo>
                      <a:pt x="283" y="4"/>
                    </a:lnTo>
                    <a:lnTo>
                      <a:pt x="286" y="1"/>
                    </a:lnTo>
                    <a:lnTo>
                      <a:pt x="289" y="0"/>
                    </a:lnTo>
                    <a:lnTo>
                      <a:pt x="289" y="0"/>
                    </a:lnTo>
                    <a:lnTo>
                      <a:pt x="280" y="1"/>
                    </a:lnTo>
                    <a:lnTo>
                      <a:pt x="277" y="1"/>
                    </a:lnTo>
                    <a:lnTo>
                      <a:pt x="273" y="3"/>
                    </a:lnTo>
                    <a:lnTo>
                      <a:pt x="273" y="3"/>
                    </a:lnTo>
                    <a:lnTo>
                      <a:pt x="259" y="15"/>
                    </a:lnTo>
                    <a:lnTo>
                      <a:pt x="259" y="15"/>
                    </a:lnTo>
                    <a:lnTo>
                      <a:pt x="255" y="21"/>
                    </a:lnTo>
                    <a:lnTo>
                      <a:pt x="255" y="21"/>
                    </a:lnTo>
                    <a:lnTo>
                      <a:pt x="252" y="21"/>
                    </a:lnTo>
                    <a:lnTo>
                      <a:pt x="250" y="21"/>
                    </a:lnTo>
                    <a:lnTo>
                      <a:pt x="250" y="21"/>
                    </a:lnTo>
                    <a:lnTo>
                      <a:pt x="246" y="26"/>
                    </a:lnTo>
                    <a:lnTo>
                      <a:pt x="239" y="32"/>
                    </a:lnTo>
                    <a:lnTo>
                      <a:pt x="239" y="32"/>
                    </a:lnTo>
                    <a:lnTo>
                      <a:pt x="236" y="33"/>
                    </a:lnTo>
                    <a:lnTo>
                      <a:pt x="232" y="33"/>
                    </a:lnTo>
                    <a:lnTo>
                      <a:pt x="225" y="33"/>
                    </a:lnTo>
                    <a:lnTo>
                      <a:pt x="225" y="33"/>
                    </a:lnTo>
                    <a:lnTo>
                      <a:pt x="216" y="36"/>
                    </a:lnTo>
                    <a:lnTo>
                      <a:pt x="209" y="40"/>
                    </a:lnTo>
                    <a:lnTo>
                      <a:pt x="209" y="40"/>
                    </a:lnTo>
                    <a:lnTo>
                      <a:pt x="201" y="46"/>
                    </a:lnTo>
                    <a:lnTo>
                      <a:pt x="198" y="48"/>
                    </a:lnTo>
                    <a:lnTo>
                      <a:pt x="194" y="51"/>
                    </a:lnTo>
                    <a:lnTo>
                      <a:pt x="194" y="51"/>
                    </a:lnTo>
                    <a:lnTo>
                      <a:pt x="190" y="57"/>
                    </a:lnTo>
                    <a:lnTo>
                      <a:pt x="190" y="57"/>
                    </a:lnTo>
                    <a:lnTo>
                      <a:pt x="189" y="60"/>
                    </a:lnTo>
                    <a:lnTo>
                      <a:pt x="189" y="62"/>
                    </a:lnTo>
                    <a:lnTo>
                      <a:pt x="187" y="69"/>
                    </a:lnTo>
                    <a:lnTo>
                      <a:pt x="187" y="69"/>
                    </a:lnTo>
                    <a:lnTo>
                      <a:pt x="183" y="75"/>
                    </a:lnTo>
                    <a:lnTo>
                      <a:pt x="179" y="82"/>
                    </a:lnTo>
                    <a:lnTo>
                      <a:pt x="179" y="82"/>
                    </a:lnTo>
                    <a:lnTo>
                      <a:pt x="176" y="85"/>
                    </a:lnTo>
                    <a:lnTo>
                      <a:pt x="175" y="87"/>
                    </a:lnTo>
                    <a:lnTo>
                      <a:pt x="175" y="87"/>
                    </a:lnTo>
                    <a:lnTo>
                      <a:pt x="168" y="91"/>
                    </a:lnTo>
                    <a:lnTo>
                      <a:pt x="168" y="91"/>
                    </a:lnTo>
                    <a:lnTo>
                      <a:pt x="164" y="96"/>
                    </a:lnTo>
                    <a:lnTo>
                      <a:pt x="161" y="103"/>
                    </a:lnTo>
                    <a:lnTo>
                      <a:pt x="157" y="116"/>
                    </a:lnTo>
                    <a:lnTo>
                      <a:pt x="157" y="116"/>
                    </a:lnTo>
                    <a:lnTo>
                      <a:pt x="154" y="122"/>
                    </a:lnTo>
                    <a:lnTo>
                      <a:pt x="150" y="126"/>
                    </a:lnTo>
                    <a:lnTo>
                      <a:pt x="144" y="129"/>
                    </a:lnTo>
                    <a:lnTo>
                      <a:pt x="137" y="130"/>
                    </a:lnTo>
                    <a:lnTo>
                      <a:pt x="137" y="130"/>
                    </a:lnTo>
                    <a:lnTo>
                      <a:pt x="129" y="130"/>
                    </a:lnTo>
                    <a:lnTo>
                      <a:pt x="126" y="130"/>
                    </a:lnTo>
                    <a:lnTo>
                      <a:pt x="122" y="129"/>
                    </a:lnTo>
                    <a:lnTo>
                      <a:pt x="122" y="129"/>
                    </a:lnTo>
                    <a:lnTo>
                      <a:pt x="118" y="123"/>
                    </a:lnTo>
                    <a:lnTo>
                      <a:pt x="114" y="119"/>
                    </a:lnTo>
                    <a:lnTo>
                      <a:pt x="114" y="119"/>
                    </a:lnTo>
                    <a:lnTo>
                      <a:pt x="108" y="119"/>
                    </a:lnTo>
                    <a:lnTo>
                      <a:pt x="104" y="119"/>
                    </a:lnTo>
                    <a:lnTo>
                      <a:pt x="101" y="122"/>
                    </a:lnTo>
                    <a:lnTo>
                      <a:pt x="97" y="126"/>
                    </a:lnTo>
                    <a:lnTo>
                      <a:pt x="97" y="126"/>
                    </a:lnTo>
                    <a:lnTo>
                      <a:pt x="92" y="133"/>
                    </a:lnTo>
                    <a:lnTo>
                      <a:pt x="89" y="137"/>
                    </a:lnTo>
                    <a:lnTo>
                      <a:pt x="85" y="140"/>
                    </a:lnTo>
                    <a:lnTo>
                      <a:pt x="85" y="140"/>
                    </a:lnTo>
                    <a:lnTo>
                      <a:pt x="82" y="140"/>
                    </a:lnTo>
                    <a:lnTo>
                      <a:pt x="80" y="139"/>
                    </a:lnTo>
                    <a:lnTo>
                      <a:pt x="76" y="136"/>
                    </a:lnTo>
                    <a:lnTo>
                      <a:pt x="73" y="133"/>
                    </a:lnTo>
                    <a:lnTo>
                      <a:pt x="69" y="132"/>
                    </a:lnTo>
                    <a:lnTo>
                      <a:pt x="69" y="132"/>
                    </a:lnTo>
                    <a:lnTo>
                      <a:pt x="64" y="132"/>
                    </a:lnTo>
                    <a:lnTo>
                      <a:pt x="58" y="136"/>
                    </a:lnTo>
                    <a:lnTo>
                      <a:pt x="51" y="144"/>
                    </a:lnTo>
                    <a:lnTo>
                      <a:pt x="51" y="144"/>
                    </a:lnTo>
                    <a:lnTo>
                      <a:pt x="46" y="151"/>
                    </a:lnTo>
                    <a:lnTo>
                      <a:pt x="42" y="159"/>
                    </a:lnTo>
                    <a:lnTo>
                      <a:pt x="42" y="159"/>
                    </a:lnTo>
                    <a:lnTo>
                      <a:pt x="39" y="168"/>
                    </a:lnTo>
                    <a:lnTo>
                      <a:pt x="39" y="168"/>
                    </a:lnTo>
                    <a:lnTo>
                      <a:pt x="39" y="173"/>
                    </a:lnTo>
                    <a:lnTo>
                      <a:pt x="37" y="178"/>
                    </a:lnTo>
                    <a:lnTo>
                      <a:pt x="37" y="178"/>
                    </a:lnTo>
                    <a:lnTo>
                      <a:pt x="35" y="182"/>
                    </a:lnTo>
                    <a:lnTo>
                      <a:pt x="32" y="186"/>
                    </a:lnTo>
                    <a:lnTo>
                      <a:pt x="25" y="191"/>
                    </a:lnTo>
                    <a:lnTo>
                      <a:pt x="22" y="194"/>
                    </a:lnTo>
                    <a:lnTo>
                      <a:pt x="19" y="198"/>
                    </a:lnTo>
                    <a:lnTo>
                      <a:pt x="18" y="202"/>
                    </a:lnTo>
                    <a:lnTo>
                      <a:pt x="18" y="208"/>
                    </a:lnTo>
                    <a:lnTo>
                      <a:pt x="18" y="208"/>
                    </a:lnTo>
                    <a:lnTo>
                      <a:pt x="21" y="208"/>
                    </a:lnTo>
                    <a:lnTo>
                      <a:pt x="21" y="208"/>
                    </a:lnTo>
                    <a:lnTo>
                      <a:pt x="21" y="211"/>
                    </a:lnTo>
                    <a:lnTo>
                      <a:pt x="22" y="212"/>
                    </a:lnTo>
                    <a:lnTo>
                      <a:pt x="25" y="215"/>
                    </a:lnTo>
                    <a:lnTo>
                      <a:pt x="25" y="215"/>
                    </a:lnTo>
                    <a:lnTo>
                      <a:pt x="25" y="219"/>
                    </a:lnTo>
                    <a:lnTo>
                      <a:pt x="26" y="223"/>
                    </a:lnTo>
                    <a:lnTo>
                      <a:pt x="26" y="223"/>
                    </a:lnTo>
                    <a:lnTo>
                      <a:pt x="29" y="226"/>
                    </a:lnTo>
                    <a:lnTo>
                      <a:pt x="35" y="227"/>
                    </a:lnTo>
                    <a:lnTo>
                      <a:pt x="40" y="229"/>
                    </a:lnTo>
                    <a:lnTo>
                      <a:pt x="43" y="229"/>
                    </a:lnTo>
                    <a:lnTo>
                      <a:pt x="43" y="229"/>
                    </a:lnTo>
                    <a:lnTo>
                      <a:pt x="47" y="226"/>
                    </a:lnTo>
                    <a:lnTo>
                      <a:pt x="49" y="221"/>
                    </a:lnTo>
                    <a:lnTo>
                      <a:pt x="49" y="215"/>
                    </a:lnTo>
                    <a:lnTo>
                      <a:pt x="49" y="212"/>
                    </a:lnTo>
                    <a:lnTo>
                      <a:pt x="49" y="212"/>
                    </a:lnTo>
                    <a:lnTo>
                      <a:pt x="47" y="208"/>
                    </a:lnTo>
                    <a:lnTo>
                      <a:pt x="46" y="207"/>
                    </a:lnTo>
                    <a:lnTo>
                      <a:pt x="46" y="204"/>
                    </a:lnTo>
                    <a:lnTo>
                      <a:pt x="46" y="204"/>
                    </a:lnTo>
                    <a:lnTo>
                      <a:pt x="47" y="198"/>
                    </a:lnTo>
                    <a:lnTo>
                      <a:pt x="50" y="194"/>
                    </a:lnTo>
                    <a:lnTo>
                      <a:pt x="50" y="194"/>
                    </a:lnTo>
                    <a:lnTo>
                      <a:pt x="54" y="193"/>
                    </a:lnTo>
                    <a:lnTo>
                      <a:pt x="58" y="191"/>
                    </a:lnTo>
                    <a:lnTo>
                      <a:pt x="62" y="190"/>
                    </a:lnTo>
                    <a:lnTo>
                      <a:pt x="65" y="187"/>
                    </a:lnTo>
                    <a:lnTo>
                      <a:pt x="65" y="187"/>
                    </a:lnTo>
                    <a:lnTo>
                      <a:pt x="67" y="182"/>
                    </a:lnTo>
                    <a:lnTo>
                      <a:pt x="68" y="176"/>
                    </a:lnTo>
                    <a:lnTo>
                      <a:pt x="68" y="176"/>
                    </a:lnTo>
                    <a:lnTo>
                      <a:pt x="75" y="169"/>
                    </a:lnTo>
                    <a:lnTo>
                      <a:pt x="75" y="169"/>
                    </a:lnTo>
                    <a:lnTo>
                      <a:pt x="79" y="166"/>
                    </a:lnTo>
                    <a:lnTo>
                      <a:pt x="85" y="164"/>
                    </a:lnTo>
                    <a:lnTo>
                      <a:pt x="96" y="161"/>
                    </a:lnTo>
                    <a:lnTo>
                      <a:pt x="96" y="161"/>
                    </a:lnTo>
                    <a:lnTo>
                      <a:pt x="101" y="161"/>
                    </a:lnTo>
                    <a:lnTo>
                      <a:pt x="107" y="161"/>
                    </a:lnTo>
                    <a:lnTo>
                      <a:pt x="107" y="161"/>
                    </a:lnTo>
                    <a:lnTo>
                      <a:pt x="110" y="158"/>
                    </a:lnTo>
                    <a:lnTo>
                      <a:pt x="114" y="157"/>
                    </a:lnTo>
                    <a:lnTo>
                      <a:pt x="114" y="157"/>
                    </a:lnTo>
                    <a:lnTo>
                      <a:pt x="115" y="154"/>
                    </a:lnTo>
                    <a:lnTo>
                      <a:pt x="116" y="153"/>
                    </a:lnTo>
                    <a:lnTo>
                      <a:pt x="119" y="153"/>
                    </a:lnTo>
                    <a:lnTo>
                      <a:pt x="123" y="154"/>
                    </a:lnTo>
                    <a:lnTo>
                      <a:pt x="125" y="155"/>
                    </a:lnTo>
                    <a:lnTo>
                      <a:pt x="125" y="158"/>
                    </a:lnTo>
                    <a:lnTo>
                      <a:pt x="125" y="158"/>
                    </a:lnTo>
                    <a:lnTo>
                      <a:pt x="137" y="158"/>
                    </a:lnTo>
                    <a:lnTo>
                      <a:pt x="137" y="158"/>
                    </a:lnTo>
                    <a:lnTo>
                      <a:pt x="133" y="159"/>
                    </a:lnTo>
                    <a:lnTo>
                      <a:pt x="129" y="164"/>
                    </a:lnTo>
                    <a:lnTo>
                      <a:pt x="126" y="168"/>
                    </a:lnTo>
                    <a:lnTo>
                      <a:pt x="125" y="173"/>
                    </a:lnTo>
                    <a:lnTo>
                      <a:pt x="125" y="173"/>
                    </a:lnTo>
                    <a:lnTo>
                      <a:pt x="125" y="180"/>
                    </a:lnTo>
                    <a:lnTo>
                      <a:pt x="125" y="187"/>
                    </a:lnTo>
                    <a:lnTo>
                      <a:pt x="125" y="187"/>
                    </a:lnTo>
                    <a:lnTo>
                      <a:pt x="123" y="193"/>
                    </a:lnTo>
                    <a:lnTo>
                      <a:pt x="125" y="197"/>
                    </a:lnTo>
                    <a:lnTo>
                      <a:pt x="128" y="205"/>
                    </a:lnTo>
                    <a:lnTo>
                      <a:pt x="128" y="205"/>
                    </a:lnTo>
                    <a:lnTo>
                      <a:pt x="128" y="209"/>
                    </a:lnTo>
                    <a:lnTo>
                      <a:pt x="128" y="214"/>
                    </a:lnTo>
                    <a:lnTo>
                      <a:pt x="128" y="223"/>
                    </a:lnTo>
                    <a:lnTo>
                      <a:pt x="128" y="223"/>
                    </a:lnTo>
                    <a:lnTo>
                      <a:pt x="139" y="223"/>
                    </a:lnTo>
                    <a:lnTo>
                      <a:pt x="139" y="223"/>
                    </a:lnTo>
                    <a:lnTo>
                      <a:pt x="139" y="226"/>
                    </a:lnTo>
                    <a:lnTo>
                      <a:pt x="139" y="230"/>
                    </a:lnTo>
                    <a:lnTo>
                      <a:pt x="137" y="236"/>
                    </a:lnTo>
                    <a:lnTo>
                      <a:pt x="137" y="236"/>
                    </a:lnTo>
                    <a:lnTo>
                      <a:pt x="137" y="241"/>
                    </a:lnTo>
                    <a:lnTo>
                      <a:pt x="137" y="241"/>
                    </a:lnTo>
                    <a:lnTo>
                      <a:pt x="136" y="239"/>
                    </a:lnTo>
                    <a:lnTo>
                      <a:pt x="133" y="237"/>
                    </a:lnTo>
                    <a:lnTo>
                      <a:pt x="132" y="237"/>
                    </a:lnTo>
                    <a:lnTo>
                      <a:pt x="128" y="237"/>
                    </a:lnTo>
                    <a:lnTo>
                      <a:pt x="128" y="237"/>
                    </a:lnTo>
                    <a:lnTo>
                      <a:pt x="123" y="240"/>
                    </a:lnTo>
                    <a:lnTo>
                      <a:pt x="118" y="245"/>
                    </a:lnTo>
                    <a:lnTo>
                      <a:pt x="114" y="250"/>
                    </a:lnTo>
                    <a:lnTo>
                      <a:pt x="111" y="250"/>
                    </a:lnTo>
                    <a:lnTo>
                      <a:pt x="108" y="250"/>
                    </a:lnTo>
                    <a:lnTo>
                      <a:pt x="108" y="250"/>
                    </a:lnTo>
                    <a:lnTo>
                      <a:pt x="108" y="245"/>
                    </a:lnTo>
                    <a:lnTo>
                      <a:pt x="110" y="241"/>
                    </a:lnTo>
                    <a:lnTo>
                      <a:pt x="114" y="232"/>
                    </a:lnTo>
                    <a:lnTo>
                      <a:pt x="114" y="232"/>
                    </a:lnTo>
                    <a:lnTo>
                      <a:pt x="116" y="225"/>
                    </a:lnTo>
                    <a:lnTo>
                      <a:pt x="116" y="216"/>
                    </a:lnTo>
                    <a:lnTo>
                      <a:pt x="116" y="216"/>
                    </a:lnTo>
                    <a:lnTo>
                      <a:pt x="116" y="212"/>
                    </a:lnTo>
                    <a:lnTo>
                      <a:pt x="116" y="208"/>
                    </a:lnTo>
                    <a:lnTo>
                      <a:pt x="114" y="205"/>
                    </a:lnTo>
                    <a:lnTo>
                      <a:pt x="111" y="201"/>
                    </a:lnTo>
                    <a:lnTo>
                      <a:pt x="111" y="201"/>
                    </a:lnTo>
                    <a:lnTo>
                      <a:pt x="105" y="197"/>
                    </a:lnTo>
                    <a:lnTo>
                      <a:pt x="104" y="190"/>
                    </a:lnTo>
                    <a:lnTo>
                      <a:pt x="104" y="190"/>
                    </a:lnTo>
                    <a:lnTo>
                      <a:pt x="97" y="191"/>
                    </a:lnTo>
                    <a:lnTo>
                      <a:pt x="97" y="191"/>
                    </a:lnTo>
                    <a:lnTo>
                      <a:pt x="96" y="196"/>
                    </a:lnTo>
                    <a:lnTo>
                      <a:pt x="93" y="200"/>
                    </a:lnTo>
                    <a:lnTo>
                      <a:pt x="92" y="200"/>
                    </a:lnTo>
                    <a:lnTo>
                      <a:pt x="90" y="198"/>
                    </a:lnTo>
                    <a:lnTo>
                      <a:pt x="89" y="197"/>
                    </a:lnTo>
                    <a:lnTo>
                      <a:pt x="89" y="194"/>
                    </a:lnTo>
                    <a:lnTo>
                      <a:pt x="89" y="194"/>
                    </a:lnTo>
                    <a:lnTo>
                      <a:pt x="89" y="190"/>
                    </a:lnTo>
                    <a:lnTo>
                      <a:pt x="92" y="184"/>
                    </a:lnTo>
                    <a:lnTo>
                      <a:pt x="93" y="180"/>
                    </a:lnTo>
                    <a:lnTo>
                      <a:pt x="93" y="176"/>
                    </a:lnTo>
                    <a:lnTo>
                      <a:pt x="93" y="176"/>
                    </a:lnTo>
                    <a:lnTo>
                      <a:pt x="90" y="176"/>
                    </a:lnTo>
                    <a:lnTo>
                      <a:pt x="87" y="176"/>
                    </a:lnTo>
                    <a:lnTo>
                      <a:pt x="85" y="178"/>
                    </a:lnTo>
                    <a:lnTo>
                      <a:pt x="78" y="184"/>
                    </a:lnTo>
                    <a:lnTo>
                      <a:pt x="78" y="184"/>
                    </a:lnTo>
                    <a:lnTo>
                      <a:pt x="75" y="187"/>
                    </a:lnTo>
                    <a:lnTo>
                      <a:pt x="71" y="189"/>
                    </a:lnTo>
                    <a:lnTo>
                      <a:pt x="67" y="190"/>
                    </a:lnTo>
                    <a:lnTo>
                      <a:pt x="62" y="193"/>
                    </a:lnTo>
                    <a:lnTo>
                      <a:pt x="62" y="193"/>
                    </a:lnTo>
                    <a:lnTo>
                      <a:pt x="60" y="196"/>
                    </a:lnTo>
                    <a:lnTo>
                      <a:pt x="58" y="198"/>
                    </a:lnTo>
                    <a:lnTo>
                      <a:pt x="58" y="205"/>
                    </a:lnTo>
                    <a:lnTo>
                      <a:pt x="58" y="205"/>
                    </a:lnTo>
                    <a:lnTo>
                      <a:pt x="58" y="211"/>
                    </a:lnTo>
                    <a:lnTo>
                      <a:pt x="58" y="215"/>
                    </a:lnTo>
                    <a:lnTo>
                      <a:pt x="57" y="221"/>
                    </a:lnTo>
                    <a:lnTo>
                      <a:pt x="58" y="226"/>
                    </a:lnTo>
                    <a:lnTo>
                      <a:pt x="58" y="226"/>
                    </a:lnTo>
                    <a:lnTo>
                      <a:pt x="61" y="227"/>
                    </a:lnTo>
                    <a:lnTo>
                      <a:pt x="67" y="227"/>
                    </a:lnTo>
                    <a:lnTo>
                      <a:pt x="67" y="227"/>
                    </a:lnTo>
                    <a:lnTo>
                      <a:pt x="68" y="226"/>
                    </a:lnTo>
                    <a:lnTo>
                      <a:pt x="71" y="225"/>
                    </a:lnTo>
                    <a:lnTo>
                      <a:pt x="72" y="223"/>
                    </a:lnTo>
                    <a:lnTo>
                      <a:pt x="75" y="222"/>
                    </a:lnTo>
                    <a:lnTo>
                      <a:pt x="75" y="222"/>
                    </a:lnTo>
                    <a:lnTo>
                      <a:pt x="75" y="225"/>
                    </a:lnTo>
                    <a:lnTo>
                      <a:pt x="73" y="227"/>
                    </a:lnTo>
                    <a:lnTo>
                      <a:pt x="72" y="233"/>
                    </a:lnTo>
                    <a:lnTo>
                      <a:pt x="69" y="239"/>
                    </a:lnTo>
                    <a:lnTo>
                      <a:pt x="69" y="241"/>
                    </a:lnTo>
                    <a:lnTo>
                      <a:pt x="69" y="244"/>
                    </a:lnTo>
                    <a:lnTo>
                      <a:pt x="69" y="244"/>
                    </a:lnTo>
                    <a:lnTo>
                      <a:pt x="71" y="245"/>
                    </a:lnTo>
                    <a:lnTo>
                      <a:pt x="71" y="245"/>
                    </a:lnTo>
                    <a:lnTo>
                      <a:pt x="73" y="251"/>
                    </a:lnTo>
                    <a:lnTo>
                      <a:pt x="75" y="257"/>
                    </a:lnTo>
                    <a:lnTo>
                      <a:pt x="75" y="262"/>
                    </a:lnTo>
                    <a:lnTo>
                      <a:pt x="75" y="269"/>
                    </a:lnTo>
                    <a:lnTo>
                      <a:pt x="75" y="269"/>
                    </a:lnTo>
                    <a:lnTo>
                      <a:pt x="71" y="269"/>
                    </a:lnTo>
                    <a:lnTo>
                      <a:pt x="68" y="268"/>
                    </a:lnTo>
                    <a:lnTo>
                      <a:pt x="62" y="264"/>
                    </a:lnTo>
                    <a:lnTo>
                      <a:pt x="53" y="254"/>
                    </a:lnTo>
                    <a:lnTo>
                      <a:pt x="53" y="254"/>
                    </a:lnTo>
                    <a:lnTo>
                      <a:pt x="49" y="251"/>
                    </a:lnTo>
                    <a:lnTo>
                      <a:pt x="43" y="250"/>
                    </a:lnTo>
                    <a:lnTo>
                      <a:pt x="33" y="250"/>
                    </a:lnTo>
                    <a:lnTo>
                      <a:pt x="33" y="250"/>
                    </a:lnTo>
                    <a:lnTo>
                      <a:pt x="28" y="248"/>
                    </a:lnTo>
                    <a:lnTo>
                      <a:pt x="22" y="247"/>
                    </a:lnTo>
                    <a:lnTo>
                      <a:pt x="18" y="243"/>
                    </a:lnTo>
                    <a:lnTo>
                      <a:pt x="17" y="237"/>
                    </a:lnTo>
                    <a:lnTo>
                      <a:pt x="17" y="237"/>
                    </a:lnTo>
                    <a:lnTo>
                      <a:pt x="17" y="232"/>
                    </a:lnTo>
                    <a:lnTo>
                      <a:pt x="17" y="226"/>
                    </a:lnTo>
                    <a:lnTo>
                      <a:pt x="17" y="225"/>
                    </a:lnTo>
                    <a:lnTo>
                      <a:pt x="15" y="225"/>
                    </a:lnTo>
                    <a:lnTo>
                      <a:pt x="8" y="225"/>
                    </a:lnTo>
                    <a:lnTo>
                      <a:pt x="8" y="225"/>
                    </a:lnTo>
                    <a:lnTo>
                      <a:pt x="7" y="229"/>
                    </a:lnTo>
                    <a:lnTo>
                      <a:pt x="6" y="232"/>
                    </a:lnTo>
                    <a:lnTo>
                      <a:pt x="6" y="232"/>
                    </a:lnTo>
                    <a:lnTo>
                      <a:pt x="4" y="237"/>
                    </a:lnTo>
                    <a:lnTo>
                      <a:pt x="6" y="241"/>
                    </a:lnTo>
                    <a:lnTo>
                      <a:pt x="6" y="241"/>
                    </a:lnTo>
                    <a:lnTo>
                      <a:pt x="6" y="264"/>
                    </a:lnTo>
                    <a:lnTo>
                      <a:pt x="6" y="264"/>
                    </a:lnTo>
                    <a:lnTo>
                      <a:pt x="6" y="272"/>
                    </a:lnTo>
                    <a:lnTo>
                      <a:pt x="6" y="282"/>
                    </a:lnTo>
                    <a:lnTo>
                      <a:pt x="7" y="286"/>
                    </a:lnTo>
                    <a:lnTo>
                      <a:pt x="10" y="288"/>
                    </a:lnTo>
                    <a:lnTo>
                      <a:pt x="12" y="291"/>
                    </a:lnTo>
                    <a:lnTo>
                      <a:pt x="18" y="293"/>
                    </a:lnTo>
                    <a:lnTo>
                      <a:pt x="18" y="293"/>
                    </a:lnTo>
                    <a:lnTo>
                      <a:pt x="18" y="298"/>
                    </a:lnTo>
                    <a:lnTo>
                      <a:pt x="17" y="302"/>
                    </a:lnTo>
                    <a:lnTo>
                      <a:pt x="17" y="302"/>
                    </a:lnTo>
                    <a:lnTo>
                      <a:pt x="10" y="304"/>
                    </a:lnTo>
                    <a:lnTo>
                      <a:pt x="4" y="305"/>
                    </a:lnTo>
                    <a:lnTo>
                      <a:pt x="1" y="307"/>
                    </a:lnTo>
                    <a:lnTo>
                      <a:pt x="1" y="308"/>
                    </a:lnTo>
                    <a:lnTo>
                      <a:pt x="0" y="316"/>
                    </a:lnTo>
                    <a:lnTo>
                      <a:pt x="0" y="316"/>
                    </a:lnTo>
                    <a:lnTo>
                      <a:pt x="1" y="322"/>
                    </a:lnTo>
                    <a:lnTo>
                      <a:pt x="3" y="329"/>
                    </a:lnTo>
                    <a:lnTo>
                      <a:pt x="6" y="333"/>
                    </a:lnTo>
                    <a:lnTo>
                      <a:pt x="11" y="337"/>
                    </a:lnTo>
                    <a:lnTo>
                      <a:pt x="11" y="337"/>
                    </a:lnTo>
                    <a:lnTo>
                      <a:pt x="15" y="340"/>
                    </a:lnTo>
                    <a:lnTo>
                      <a:pt x="19" y="344"/>
                    </a:lnTo>
                    <a:lnTo>
                      <a:pt x="22" y="348"/>
                    </a:lnTo>
                    <a:lnTo>
                      <a:pt x="25" y="354"/>
                    </a:lnTo>
                    <a:lnTo>
                      <a:pt x="25" y="354"/>
                    </a:lnTo>
                    <a:lnTo>
                      <a:pt x="26" y="361"/>
                    </a:lnTo>
                    <a:lnTo>
                      <a:pt x="26" y="366"/>
                    </a:lnTo>
                    <a:lnTo>
                      <a:pt x="26" y="366"/>
                    </a:lnTo>
                    <a:lnTo>
                      <a:pt x="28" y="374"/>
                    </a:lnTo>
                    <a:lnTo>
                      <a:pt x="28" y="381"/>
                    </a:lnTo>
                    <a:lnTo>
                      <a:pt x="28" y="381"/>
                    </a:lnTo>
                    <a:lnTo>
                      <a:pt x="22" y="381"/>
                    </a:lnTo>
                    <a:lnTo>
                      <a:pt x="18" y="383"/>
                    </a:lnTo>
                    <a:lnTo>
                      <a:pt x="15" y="387"/>
                    </a:lnTo>
                    <a:lnTo>
                      <a:pt x="15" y="391"/>
                    </a:lnTo>
                    <a:lnTo>
                      <a:pt x="15" y="402"/>
                    </a:lnTo>
                    <a:lnTo>
                      <a:pt x="15" y="412"/>
                    </a:lnTo>
                    <a:lnTo>
                      <a:pt x="15" y="412"/>
                    </a:lnTo>
                    <a:lnTo>
                      <a:pt x="14" y="416"/>
                    </a:lnTo>
                    <a:lnTo>
                      <a:pt x="11" y="422"/>
                    </a:lnTo>
                    <a:lnTo>
                      <a:pt x="10" y="426"/>
                    </a:lnTo>
                    <a:lnTo>
                      <a:pt x="8" y="430"/>
                    </a:lnTo>
                    <a:lnTo>
                      <a:pt x="8" y="430"/>
                    </a:lnTo>
                    <a:lnTo>
                      <a:pt x="8" y="436"/>
                    </a:lnTo>
                    <a:lnTo>
                      <a:pt x="8" y="441"/>
                    </a:lnTo>
                    <a:lnTo>
                      <a:pt x="8" y="441"/>
                    </a:lnTo>
                    <a:lnTo>
                      <a:pt x="6" y="451"/>
                    </a:lnTo>
                    <a:lnTo>
                      <a:pt x="6" y="451"/>
                    </a:lnTo>
                    <a:lnTo>
                      <a:pt x="12" y="454"/>
                    </a:lnTo>
                    <a:lnTo>
                      <a:pt x="19" y="458"/>
                    </a:lnTo>
                    <a:lnTo>
                      <a:pt x="19" y="458"/>
                    </a:lnTo>
                    <a:lnTo>
                      <a:pt x="19" y="465"/>
                    </a:lnTo>
                    <a:lnTo>
                      <a:pt x="19" y="470"/>
                    </a:lnTo>
                    <a:lnTo>
                      <a:pt x="19" y="470"/>
                    </a:lnTo>
                    <a:lnTo>
                      <a:pt x="21" y="477"/>
                    </a:lnTo>
                    <a:lnTo>
                      <a:pt x="24" y="483"/>
                    </a:lnTo>
                    <a:lnTo>
                      <a:pt x="24" y="483"/>
                    </a:lnTo>
                    <a:lnTo>
                      <a:pt x="32" y="484"/>
                    </a:lnTo>
                    <a:lnTo>
                      <a:pt x="40" y="490"/>
                    </a:lnTo>
                    <a:lnTo>
                      <a:pt x="40" y="490"/>
                    </a:lnTo>
                    <a:lnTo>
                      <a:pt x="39" y="491"/>
                    </a:lnTo>
                    <a:lnTo>
                      <a:pt x="39" y="491"/>
                    </a:lnTo>
                    <a:lnTo>
                      <a:pt x="43" y="492"/>
                    </a:lnTo>
                    <a:lnTo>
                      <a:pt x="43" y="492"/>
                    </a:lnTo>
                    <a:lnTo>
                      <a:pt x="44" y="491"/>
                    </a:lnTo>
                    <a:lnTo>
                      <a:pt x="44" y="491"/>
                    </a:lnTo>
                    <a:lnTo>
                      <a:pt x="42" y="490"/>
                    </a:lnTo>
                    <a:lnTo>
                      <a:pt x="40" y="488"/>
                    </a:lnTo>
                    <a:lnTo>
                      <a:pt x="37" y="483"/>
                    </a:lnTo>
                    <a:lnTo>
                      <a:pt x="37" y="483"/>
                    </a:lnTo>
                    <a:lnTo>
                      <a:pt x="33" y="480"/>
                    </a:lnTo>
                    <a:lnTo>
                      <a:pt x="29" y="476"/>
                    </a:lnTo>
                    <a:lnTo>
                      <a:pt x="29" y="476"/>
                    </a:lnTo>
                    <a:lnTo>
                      <a:pt x="30" y="474"/>
                    </a:lnTo>
                    <a:lnTo>
                      <a:pt x="32" y="470"/>
                    </a:lnTo>
                    <a:lnTo>
                      <a:pt x="30" y="463"/>
                    </a:lnTo>
                    <a:lnTo>
                      <a:pt x="30" y="463"/>
                    </a:lnTo>
                    <a:lnTo>
                      <a:pt x="39" y="467"/>
                    </a:lnTo>
                    <a:lnTo>
                      <a:pt x="46" y="470"/>
                    </a:lnTo>
                    <a:lnTo>
                      <a:pt x="46" y="470"/>
                    </a:lnTo>
                    <a:lnTo>
                      <a:pt x="47" y="472"/>
                    </a:lnTo>
                    <a:lnTo>
                      <a:pt x="50" y="473"/>
                    </a:lnTo>
                    <a:lnTo>
                      <a:pt x="50" y="473"/>
                    </a:lnTo>
                    <a:lnTo>
                      <a:pt x="54" y="473"/>
                    </a:lnTo>
                    <a:lnTo>
                      <a:pt x="54" y="473"/>
                    </a:lnTo>
                    <a:lnTo>
                      <a:pt x="57" y="474"/>
                    </a:lnTo>
                    <a:lnTo>
                      <a:pt x="58" y="476"/>
                    </a:lnTo>
                    <a:lnTo>
                      <a:pt x="58" y="476"/>
                    </a:lnTo>
                    <a:lnTo>
                      <a:pt x="62" y="479"/>
                    </a:lnTo>
                    <a:lnTo>
                      <a:pt x="65" y="480"/>
                    </a:lnTo>
                    <a:lnTo>
                      <a:pt x="65" y="481"/>
                    </a:lnTo>
                    <a:lnTo>
                      <a:pt x="65" y="481"/>
                    </a:lnTo>
                    <a:lnTo>
                      <a:pt x="68" y="481"/>
                    </a:lnTo>
                    <a:lnTo>
                      <a:pt x="69" y="483"/>
                    </a:lnTo>
                    <a:lnTo>
                      <a:pt x="69" y="483"/>
                    </a:lnTo>
                    <a:lnTo>
                      <a:pt x="69" y="490"/>
                    </a:lnTo>
                    <a:lnTo>
                      <a:pt x="68" y="497"/>
                    </a:lnTo>
                    <a:lnTo>
                      <a:pt x="68" y="497"/>
                    </a:lnTo>
                    <a:lnTo>
                      <a:pt x="65" y="501"/>
                    </a:lnTo>
                    <a:lnTo>
                      <a:pt x="65" y="505"/>
                    </a:lnTo>
                    <a:lnTo>
                      <a:pt x="65" y="508"/>
                    </a:lnTo>
                    <a:lnTo>
                      <a:pt x="65" y="508"/>
                    </a:lnTo>
                    <a:lnTo>
                      <a:pt x="67" y="506"/>
                    </a:lnTo>
                    <a:lnTo>
                      <a:pt x="67" y="506"/>
                    </a:lnTo>
                    <a:lnTo>
                      <a:pt x="67" y="520"/>
                    </a:lnTo>
                    <a:lnTo>
                      <a:pt x="67" y="520"/>
                    </a:lnTo>
                    <a:lnTo>
                      <a:pt x="65" y="527"/>
                    </a:lnTo>
                    <a:lnTo>
                      <a:pt x="65" y="534"/>
                    </a:lnTo>
                    <a:lnTo>
                      <a:pt x="65" y="534"/>
                    </a:lnTo>
                    <a:lnTo>
                      <a:pt x="67" y="535"/>
                    </a:lnTo>
                    <a:lnTo>
                      <a:pt x="67" y="537"/>
                    </a:lnTo>
                    <a:lnTo>
                      <a:pt x="67" y="541"/>
                    </a:lnTo>
                    <a:lnTo>
                      <a:pt x="67" y="551"/>
                    </a:lnTo>
                    <a:lnTo>
                      <a:pt x="67" y="551"/>
                    </a:lnTo>
                    <a:lnTo>
                      <a:pt x="67" y="558"/>
                    </a:lnTo>
                    <a:lnTo>
                      <a:pt x="68" y="565"/>
                    </a:lnTo>
                    <a:lnTo>
                      <a:pt x="68" y="565"/>
                    </a:lnTo>
                    <a:lnTo>
                      <a:pt x="67" y="567"/>
                    </a:lnTo>
                    <a:lnTo>
                      <a:pt x="65" y="571"/>
                    </a:lnTo>
                    <a:lnTo>
                      <a:pt x="64" y="574"/>
                    </a:lnTo>
                    <a:lnTo>
                      <a:pt x="64" y="578"/>
                    </a:lnTo>
                    <a:lnTo>
                      <a:pt x="64" y="578"/>
                    </a:lnTo>
                    <a:lnTo>
                      <a:pt x="64" y="578"/>
                    </a:lnTo>
                    <a:lnTo>
                      <a:pt x="64" y="578"/>
                    </a:lnTo>
                    <a:lnTo>
                      <a:pt x="78" y="578"/>
                    </a:lnTo>
                    <a:lnTo>
                      <a:pt x="85" y="578"/>
                    </a:lnTo>
                    <a:lnTo>
                      <a:pt x="90" y="580"/>
                    </a:lnTo>
                    <a:lnTo>
                      <a:pt x="90" y="580"/>
                    </a:lnTo>
                    <a:lnTo>
                      <a:pt x="96" y="583"/>
                    </a:lnTo>
                    <a:lnTo>
                      <a:pt x="100" y="587"/>
                    </a:lnTo>
                    <a:lnTo>
                      <a:pt x="104" y="591"/>
                    </a:lnTo>
                    <a:lnTo>
                      <a:pt x="110" y="592"/>
                    </a:lnTo>
                    <a:lnTo>
                      <a:pt x="110" y="592"/>
                    </a:lnTo>
                    <a:lnTo>
                      <a:pt x="122" y="594"/>
                    </a:lnTo>
                    <a:lnTo>
                      <a:pt x="133" y="594"/>
                    </a:lnTo>
                    <a:lnTo>
                      <a:pt x="133" y="594"/>
                    </a:lnTo>
                    <a:lnTo>
                      <a:pt x="144" y="596"/>
                    </a:lnTo>
                    <a:lnTo>
                      <a:pt x="148" y="598"/>
                    </a:lnTo>
                    <a:lnTo>
                      <a:pt x="155" y="598"/>
                    </a:lnTo>
                    <a:lnTo>
                      <a:pt x="155" y="598"/>
                    </a:lnTo>
                    <a:lnTo>
                      <a:pt x="158" y="591"/>
                    </a:lnTo>
                    <a:lnTo>
                      <a:pt x="158" y="591"/>
                    </a:lnTo>
                    <a:lnTo>
                      <a:pt x="159" y="590"/>
                    </a:lnTo>
                    <a:lnTo>
                      <a:pt x="159" y="590"/>
                    </a:lnTo>
                    <a:close/>
                  </a:path>
                </a:pathLst>
              </a:custGeom>
              <a:grp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grpSp>
        <p:sp>
          <p:nvSpPr>
            <p:cNvPr id="13" name="A1_Portugal">
              <a:extLst>
                <a:ext uri="{FF2B5EF4-FFF2-40B4-BE49-F238E27FC236}">
                  <a16:creationId xmlns:a16="http://schemas.microsoft.com/office/drawing/2014/main" id="{1A890F1A-2C0E-460F-9B3C-0D080E7A867C}"/>
                </a:ext>
              </a:extLst>
            </p:cNvPr>
            <p:cNvSpPr>
              <a:spLocks/>
            </p:cNvSpPr>
            <p:nvPr/>
          </p:nvSpPr>
          <p:spPr bwMode="auto">
            <a:xfrm>
              <a:off x="3045087" y="3637114"/>
              <a:ext cx="312648" cy="653410"/>
            </a:xfrm>
            <a:custGeom>
              <a:avLst/>
              <a:gdLst/>
              <a:ahLst/>
              <a:cxnLst>
                <a:cxn ang="0">
                  <a:pos x="231" y="672"/>
                </a:cxn>
                <a:cxn ang="0">
                  <a:pos x="243" y="642"/>
                </a:cxn>
                <a:cxn ang="0">
                  <a:pos x="261" y="620"/>
                </a:cxn>
                <a:cxn ang="0">
                  <a:pos x="296" y="591"/>
                </a:cxn>
                <a:cxn ang="0">
                  <a:pos x="265" y="581"/>
                </a:cxn>
                <a:cxn ang="0">
                  <a:pos x="251" y="537"/>
                </a:cxn>
                <a:cxn ang="0">
                  <a:pos x="271" y="498"/>
                </a:cxn>
                <a:cxn ang="0">
                  <a:pos x="282" y="468"/>
                </a:cxn>
                <a:cxn ang="0">
                  <a:pos x="257" y="425"/>
                </a:cxn>
                <a:cxn ang="0">
                  <a:pos x="243" y="380"/>
                </a:cxn>
                <a:cxn ang="0">
                  <a:pos x="272" y="369"/>
                </a:cxn>
                <a:cxn ang="0">
                  <a:pos x="282" y="346"/>
                </a:cxn>
                <a:cxn ang="0">
                  <a:pos x="274" y="307"/>
                </a:cxn>
                <a:cxn ang="0">
                  <a:pos x="293" y="272"/>
                </a:cxn>
                <a:cxn ang="0">
                  <a:pos x="296" y="211"/>
                </a:cxn>
                <a:cxn ang="0">
                  <a:pos x="279" y="180"/>
                </a:cxn>
                <a:cxn ang="0">
                  <a:pos x="315" y="160"/>
                </a:cxn>
                <a:cxn ang="0">
                  <a:pos x="349" y="136"/>
                </a:cxn>
                <a:cxn ang="0">
                  <a:pos x="365" y="93"/>
                </a:cxn>
                <a:cxn ang="0">
                  <a:pos x="335" y="46"/>
                </a:cxn>
                <a:cxn ang="0">
                  <a:pos x="282" y="31"/>
                </a:cxn>
                <a:cxn ang="0">
                  <a:pos x="236" y="57"/>
                </a:cxn>
                <a:cxn ang="0">
                  <a:pos x="214" y="49"/>
                </a:cxn>
                <a:cxn ang="0">
                  <a:pos x="171" y="56"/>
                </a:cxn>
                <a:cxn ang="0">
                  <a:pos x="145" y="47"/>
                </a:cxn>
                <a:cxn ang="0">
                  <a:pos x="139" y="8"/>
                </a:cxn>
                <a:cxn ang="0">
                  <a:pos x="78" y="38"/>
                </a:cxn>
                <a:cxn ang="0">
                  <a:pos x="73" y="69"/>
                </a:cxn>
                <a:cxn ang="0">
                  <a:pos x="79" y="106"/>
                </a:cxn>
                <a:cxn ang="0">
                  <a:pos x="92" y="149"/>
                </a:cxn>
                <a:cxn ang="0">
                  <a:pos x="97" y="207"/>
                </a:cxn>
                <a:cxn ang="0">
                  <a:pos x="93" y="237"/>
                </a:cxn>
                <a:cxn ang="0">
                  <a:pos x="78" y="265"/>
                </a:cxn>
                <a:cxn ang="0">
                  <a:pos x="66" y="329"/>
                </a:cxn>
                <a:cxn ang="0">
                  <a:pos x="45" y="371"/>
                </a:cxn>
                <a:cxn ang="0">
                  <a:pos x="23" y="389"/>
                </a:cxn>
                <a:cxn ang="0">
                  <a:pos x="16" y="409"/>
                </a:cxn>
                <a:cxn ang="0">
                  <a:pos x="10" y="425"/>
                </a:cxn>
                <a:cxn ang="0">
                  <a:pos x="10" y="450"/>
                </a:cxn>
                <a:cxn ang="0">
                  <a:pos x="11" y="490"/>
                </a:cxn>
                <a:cxn ang="0">
                  <a:pos x="9" y="520"/>
                </a:cxn>
                <a:cxn ang="0">
                  <a:pos x="28" y="529"/>
                </a:cxn>
                <a:cxn ang="0">
                  <a:pos x="49" y="562"/>
                </a:cxn>
                <a:cxn ang="0">
                  <a:pos x="66" y="555"/>
                </a:cxn>
                <a:cxn ang="0">
                  <a:pos x="81" y="552"/>
                </a:cxn>
                <a:cxn ang="0">
                  <a:pos x="85" y="570"/>
                </a:cxn>
                <a:cxn ang="0">
                  <a:pos x="79" y="583"/>
                </a:cxn>
                <a:cxn ang="0">
                  <a:pos x="74" y="620"/>
                </a:cxn>
                <a:cxn ang="0">
                  <a:pos x="77" y="638"/>
                </a:cxn>
                <a:cxn ang="0">
                  <a:pos x="78" y="644"/>
                </a:cxn>
                <a:cxn ang="0">
                  <a:pos x="75" y="706"/>
                </a:cxn>
                <a:cxn ang="0">
                  <a:pos x="64" y="751"/>
                </a:cxn>
                <a:cxn ang="0">
                  <a:pos x="75" y="765"/>
                </a:cxn>
                <a:cxn ang="0">
                  <a:pos x="134" y="756"/>
                </a:cxn>
                <a:cxn ang="0">
                  <a:pos x="177" y="763"/>
                </a:cxn>
                <a:cxn ang="0">
                  <a:pos x="220" y="756"/>
                </a:cxn>
                <a:cxn ang="0">
                  <a:pos x="246" y="745"/>
                </a:cxn>
                <a:cxn ang="0">
                  <a:pos x="240" y="708"/>
                </a:cxn>
              </a:cxnLst>
              <a:rect l="0" t="0" r="r" b="b"/>
              <a:pathLst>
                <a:path w="367" h="767">
                  <a:moveTo>
                    <a:pt x="240" y="708"/>
                  </a:moveTo>
                  <a:lnTo>
                    <a:pt x="240" y="708"/>
                  </a:lnTo>
                  <a:lnTo>
                    <a:pt x="239" y="702"/>
                  </a:lnTo>
                  <a:lnTo>
                    <a:pt x="236" y="697"/>
                  </a:lnTo>
                  <a:lnTo>
                    <a:pt x="233" y="691"/>
                  </a:lnTo>
                  <a:lnTo>
                    <a:pt x="232" y="685"/>
                  </a:lnTo>
                  <a:lnTo>
                    <a:pt x="232" y="685"/>
                  </a:lnTo>
                  <a:lnTo>
                    <a:pt x="231" y="678"/>
                  </a:lnTo>
                  <a:lnTo>
                    <a:pt x="231" y="672"/>
                  </a:lnTo>
                  <a:lnTo>
                    <a:pt x="232" y="658"/>
                  </a:lnTo>
                  <a:lnTo>
                    <a:pt x="232" y="658"/>
                  </a:lnTo>
                  <a:lnTo>
                    <a:pt x="236" y="658"/>
                  </a:lnTo>
                  <a:lnTo>
                    <a:pt x="236" y="658"/>
                  </a:lnTo>
                  <a:lnTo>
                    <a:pt x="238" y="655"/>
                  </a:lnTo>
                  <a:lnTo>
                    <a:pt x="239" y="654"/>
                  </a:lnTo>
                  <a:lnTo>
                    <a:pt x="242" y="649"/>
                  </a:lnTo>
                  <a:lnTo>
                    <a:pt x="242" y="649"/>
                  </a:lnTo>
                  <a:lnTo>
                    <a:pt x="243" y="642"/>
                  </a:lnTo>
                  <a:lnTo>
                    <a:pt x="245" y="635"/>
                  </a:lnTo>
                  <a:lnTo>
                    <a:pt x="245" y="635"/>
                  </a:lnTo>
                  <a:lnTo>
                    <a:pt x="245" y="629"/>
                  </a:lnTo>
                  <a:lnTo>
                    <a:pt x="245" y="626"/>
                  </a:lnTo>
                  <a:lnTo>
                    <a:pt x="246" y="622"/>
                  </a:lnTo>
                  <a:lnTo>
                    <a:pt x="246" y="622"/>
                  </a:lnTo>
                  <a:lnTo>
                    <a:pt x="250" y="619"/>
                  </a:lnTo>
                  <a:lnTo>
                    <a:pt x="253" y="619"/>
                  </a:lnTo>
                  <a:lnTo>
                    <a:pt x="261" y="620"/>
                  </a:lnTo>
                  <a:lnTo>
                    <a:pt x="261" y="620"/>
                  </a:lnTo>
                  <a:lnTo>
                    <a:pt x="268" y="620"/>
                  </a:lnTo>
                  <a:lnTo>
                    <a:pt x="274" y="619"/>
                  </a:lnTo>
                  <a:lnTo>
                    <a:pt x="278" y="616"/>
                  </a:lnTo>
                  <a:lnTo>
                    <a:pt x="281" y="611"/>
                  </a:lnTo>
                  <a:lnTo>
                    <a:pt x="281" y="611"/>
                  </a:lnTo>
                  <a:lnTo>
                    <a:pt x="289" y="601"/>
                  </a:lnTo>
                  <a:lnTo>
                    <a:pt x="294" y="594"/>
                  </a:lnTo>
                  <a:lnTo>
                    <a:pt x="296" y="591"/>
                  </a:lnTo>
                  <a:lnTo>
                    <a:pt x="296" y="591"/>
                  </a:lnTo>
                  <a:lnTo>
                    <a:pt x="294" y="587"/>
                  </a:lnTo>
                  <a:lnTo>
                    <a:pt x="292" y="584"/>
                  </a:lnTo>
                  <a:lnTo>
                    <a:pt x="289" y="584"/>
                  </a:lnTo>
                  <a:lnTo>
                    <a:pt x="285" y="583"/>
                  </a:lnTo>
                  <a:lnTo>
                    <a:pt x="275" y="584"/>
                  </a:lnTo>
                  <a:lnTo>
                    <a:pt x="268" y="583"/>
                  </a:lnTo>
                  <a:lnTo>
                    <a:pt x="268" y="583"/>
                  </a:lnTo>
                  <a:lnTo>
                    <a:pt x="265" y="581"/>
                  </a:lnTo>
                  <a:lnTo>
                    <a:pt x="263" y="579"/>
                  </a:lnTo>
                  <a:lnTo>
                    <a:pt x="260" y="573"/>
                  </a:lnTo>
                  <a:lnTo>
                    <a:pt x="258" y="565"/>
                  </a:lnTo>
                  <a:lnTo>
                    <a:pt x="258" y="558"/>
                  </a:lnTo>
                  <a:lnTo>
                    <a:pt x="258" y="558"/>
                  </a:lnTo>
                  <a:lnTo>
                    <a:pt x="258" y="551"/>
                  </a:lnTo>
                  <a:lnTo>
                    <a:pt x="257" y="543"/>
                  </a:lnTo>
                  <a:lnTo>
                    <a:pt x="257" y="543"/>
                  </a:lnTo>
                  <a:lnTo>
                    <a:pt x="251" y="537"/>
                  </a:lnTo>
                  <a:lnTo>
                    <a:pt x="250" y="534"/>
                  </a:lnTo>
                  <a:lnTo>
                    <a:pt x="249" y="531"/>
                  </a:lnTo>
                  <a:lnTo>
                    <a:pt x="249" y="531"/>
                  </a:lnTo>
                  <a:lnTo>
                    <a:pt x="249" y="526"/>
                  </a:lnTo>
                  <a:lnTo>
                    <a:pt x="250" y="520"/>
                  </a:lnTo>
                  <a:lnTo>
                    <a:pt x="253" y="516"/>
                  </a:lnTo>
                  <a:lnTo>
                    <a:pt x="257" y="512"/>
                  </a:lnTo>
                  <a:lnTo>
                    <a:pt x="264" y="505"/>
                  </a:lnTo>
                  <a:lnTo>
                    <a:pt x="271" y="498"/>
                  </a:lnTo>
                  <a:lnTo>
                    <a:pt x="271" y="498"/>
                  </a:lnTo>
                  <a:lnTo>
                    <a:pt x="275" y="493"/>
                  </a:lnTo>
                  <a:lnTo>
                    <a:pt x="281" y="488"/>
                  </a:lnTo>
                  <a:lnTo>
                    <a:pt x="286" y="483"/>
                  </a:lnTo>
                  <a:lnTo>
                    <a:pt x="289" y="477"/>
                  </a:lnTo>
                  <a:lnTo>
                    <a:pt x="289" y="477"/>
                  </a:lnTo>
                  <a:lnTo>
                    <a:pt x="288" y="475"/>
                  </a:lnTo>
                  <a:lnTo>
                    <a:pt x="288" y="472"/>
                  </a:lnTo>
                  <a:lnTo>
                    <a:pt x="282" y="468"/>
                  </a:lnTo>
                  <a:lnTo>
                    <a:pt x="271" y="461"/>
                  </a:lnTo>
                  <a:lnTo>
                    <a:pt x="271" y="461"/>
                  </a:lnTo>
                  <a:lnTo>
                    <a:pt x="265" y="457"/>
                  </a:lnTo>
                  <a:lnTo>
                    <a:pt x="261" y="452"/>
                  </a:lnTo>
                  <a:lnTo>
                    <a:pt x="260" y="445"/>
                  </a:lnTo>
                  <a:lnTo>
                    <a:pt x="258" y="438"/>
                  </a:lnTo>
                  <a:lnTo>
                    <a:pt x="258" y="438"/>
                  </a:lnTo>
                  <a:lnTo>
                    <a:pt x="258" y="430"/>
                  </a:lnTo>
                  <a:lnTo>
                    <a:pt x="257" y="425"/>
                  </a:lnTo>
                  <a:lnTo>
                    <a:pt x="254" y="419"/>
                  </a:lnTo>
                  <a:lnTo>
                    <a:pt x="250" y="414"/>
                  </a:lnTo>
                  <a:lnTo>
                    <a:pt x="250" y="414"/>
                  </a:lnTo>
                  <a:lnTo>
                    <a:pt x="242" y="402"/>
                  </a:lnTo>
                  <a:lnTo>
                    <a:pt x="238" y="397"/>
                  </a:lnTo>
                  <a:lnTo>
                    <a:pt x="236" y="391"/>
                  </a:lnTo>
                  <a:lnTo>
                    <a:pt x="236" y="387"/>
                  </a:lnTo>
                  <a:lnTo>
                    <a:pt x="238" y="383"/>
                  </a:lnTo>
                  <a:lnTo>
                    <a:pt x="243" y="380"/>
                  </a:lnTo>
                  <a:lnTo>
                    <a:pt x="251" y="379"/>
                  </a:lnTo>
                  <a:lnTo>
                    <a:pt x="251" y="379"/>
                  </a:lnTo>
                  <a:lnTo>
                    <a:pt x="258" y="379"/>
                  </a:lnTo>
                  <a:lnTo>
                    <a:pt x="263" y="379"/>
                  </a:lnTo>
                  <a:lnTo>
                    <a:pt x="265" y="379"/>
                  </a:lnTo>
                  <a:lnTo>
                    <a:pt x="265" y="379"/>
                  </a:lnTo>
                  <a:lnTo>
                    <a:pt x="268" y="376"/>
                  </a:lnTo>
                  <a:lnTo>
                    <a:pt x="269" y="373"/>
                  </a:lnTo>
                  <a:lnTo>
                    <a:pt x="272" y="369"/>
                  </a:lnTo>
                  <a:lnTo>
                    <a:pt x="272" y="369"/>
                  </a:lnTo>
                  <a:lnTo>
                    <a:pt x="276" y="365"/>
                  </a:lnTo>
                  <a:lnTo>
                    <a:pt x="282" y="361"/>
                  </a:lnTo>
                  <a:lnTo>
                    <a:pt x="282" y="361"/>
                  </a:lnTo>
                  <a:lnTo>
                    <a:pt x="283" y="357"/>
                  </a:lnTo>
                  <a:lnTo>
                    <a:pt x="286" y="351"/>
                  </a:lnTo>
                  <a:lnTo>
                    <a:pt x="286" y="351"/>
                  </a:lnTo>
                  <a:lnTo>
                    <a:pt x="283" y="348"/>
                  </a:lnTo>
                  <a:lnTo>
                    <a:pt x="282" y="346"/>
                  </a:lnTo>
                  <a:lnTo>
                    <a:pt x="282" y="340"/>
                  </a:lnTo>
                  <a:lnTo>
                    <a:pt x="282" y="333"/>
                  </a:lnTo>
                  <a:lnTo>
                    <a:pt x="281" y="328"/>
                  </a:lnTo>
                  <a:lnTo>
                    <a:pt x="281" y="328"/>
                  </a:lnTo>
                  <a:lnTo>
                    <a:pt x="279" y="322"/>
                  </a:lnTo>
                  <a:lnTo>
                    <a:pt x="276" y="316"/>
                  </a:lnTo>
                  <a:lnTo>
                    <a:pt x="274" y="311"/>
                  </a:lnTo>
                  <a:lnTo>
                    <a:pt x="274" y="307"/>
                  </a:lnTo>
                  <a:lnTo>
                    <a:pt x="274" y="307"/>
                  </a:lnTo>
                  <a:lnTo>
                    <a:pt x="276" y="303"/>
                  </a:lnTo>
                  <a:lnTo>
                    <a:pt x="279" y="300"/>
                  </a:lnTo>
                  <a:lnTo>
                    <a:pt x="286" y="294"/>
                  </a:lnTo>
                  <a:lnTo>
                    <a:pt x="286" y="294"/>
                  </a:lnTo>
                  <a:lnTo>
                    <a:pt x="290" y="289"/>
                  </a:lnTo>
                  <a:lnTo>
                    <a:pt x="292" y="283"/>
                  </a:lnTo>
                  <a:lnTo>
                    <a:pt x="293" y="278"/>
                  </a:lnTo>
                  <a:lnTo>
                    <a:pt x="293" y="272"/>
                  </a:lnTo>
                  <a:lnTo>
                    <a:pt x="293" y="272"/>
                  </a:lnTo>
                  <a:lnTo>
                    <a:pt x="293" y="260"/>
                  </a:lnTo>
                  <a:lnTo>
                    <a:pt x="292" y="248"/>
                  </a:lnTo>
                  <a:lnTo>
                    <a:pt x="292" y="248"/>
                  </a:lnTo>
                  <a:lnTo>
                    <a:pt x="292" y="241"/>
                  </a:lnTo>
                  <a:lnTo>
                    <a:pt x="293" y="236"/>
                  </a:lnTo>
                  <a:lnTo>
                    <a:pt x="296" y="223"/>
                  </a:lnTo>
                  <a:lnTo>
                    <a:pt x="296" y="223"/>
                  </a:lnTo>
                  <a:lnTo>
                    <a:pt x="297" y="218"/>
                  </a:lnTo>
                  <a:lnTo>
                    <a:pt x="296" y="211"/>
                  </a:lnTo>
                  <a:lnTo>
                    <a:pt x="296" y="205"/>
                  </a:lnTo>
                  <a:lnTo>
                    <a:pt x="293" y="200"/>
                  </a:lnTo>
                  <a:lnTo>
                    <a:pt x="293" y="200"/>
                  </a:lnTo>
                  <a:lnTo>
                    <a:pt x="289" y="196"/>
                  </a:lnTo>
                  <a:lnTo>
                    <a:pt x="285" y="190"/>
                  </a:lnTo>
                  <a:lnTo>
                    <a:pt x="281" y="186"/>
                  </a:lnTo>
                  <a:lnTo>
                    <a:pt x="279" y="183"/>
                  </a:lnTo>
                  <a:lnTo>
                    <a:pt x="279" y="180"/>
                  </a:lnTo>
                  <a:lnTo>
                    <a:pt x="279" y="180"/>
                  </a:lnTo>
                  <a:lnTo>
                    <a:pt x="290" y="179"/>
                  </a:lnTo>
                  <a:lnTo>
                    <a:pt x="296" y="178"/>
                  </a:lnTo>
                  <a:lnTo>
                    <a:pt x="301" y="178"/>
                  </a:lnTo>
                  <a:lnTo>
                    <a:pt x="301" y="178"/>
                  </a:lnTo>
                  <a:lnTo>
                    <a:pt x="306" y="175"/>
                  </a:lnTo>
                  <a:lnTo>
                    <a:pt x="308" y="169"/>
                  </a:lnTo>
                  <a:lnTo>
                    <a:pt x="311" y="160"/>
                  </a:lnTo>
                  <a:lnTo>
                    <a:pt x="311" y="160"/>
                  </a:lnTo>
                  <a:lnTo>
                    <a:pt x="315" y="160"/>
                  </a:lnTo>
                  <a:lnTo>
                    <a:pt x="315" y="160"/>
                  </a:lnTo>
                  <a:lnTo>
                    <a:pt x="318" y="154"/>
                  </a:lnTo>
                  <a:lnTo>
                    <a:pt x="321" y="150"/>
                  </a:lnTo>
                  <a:lnTo>
                    <a:pt x="328" y="142"/>
                  </a:lnTo>
                  <a:lnTo>
                    <a:pt x="328" y="142"/>
                  </a:lnTo>
                  <a:lnTo>
                    <a:pt x="333" y="139"/>
                  </a:lnTo>
                  <a:lnTo>
                    <a:pt x="337" y="139"/>
                  </a:lnTo>
                  <a:lnTo>
                    <a:pt x="343" y="137"/>
                  </a:lnTo>
                  <a:lnTo>
                    <a:pt x="349" y="136"/>
                  </a:lnTo>
                  <a:lnTo>
                    <a:pt x="349" y="136"/>
                  </a:lnTo>
                  <a:lnTo>
                    <a:pt x="354" y="133"/>
                  </a:lnTo>
                  <a:lnTo>
                    <a:pt x="358" y="129"/>
                  </a:lnTo>
                  <a:lnTo>
                    <a:pt x="362" y="124"/>
                  </a:lnTo>
                  <a:lnTo>
                    <a:pt x="364" y="118"/>
                  </a:lnTo>
                  <a:lnTo>
                    <a:pt x="365" y="112"/>
                  </a:lnTo>
                  <a:lnTo>
                    <a:pt x="367" y="106"/>
                  </a:lnTo>
                  <a:lnTo>
                    <a:pt x="365" y="93"/>
                  </a:lnTo>
                  <a:lnTo>
                    <a:pt x="365" y="93"/>
                  </a:lnTo>
                  <a:lnTo>
                    <a:pt x="358" y="89"/>
                  </a:lnTo>
                  <a:lnTo>
                    <a:pt x="351" y="85"/>
                  </a:lnTo>
                  <a:lnTo>
                    <a:pt x="343" y="79"/>
                  </a:lnTo>
                  <a:lnTo>
                    <a:pt x="336" y="76"/>
                  </a:lnTo>
                  <a:lnTo>
                    <a:pt x="336" y="76"/>
                  </a:lnTo>
                  <a:lnTo>
                    <a:pt x="336" y="67"/>
                  </a:lnTo>
                  <a:lnTo>
                    <a:pt x="336" y="56"/>
                  </a:lnTo>
                  <a:lnTo>
                    <a:pt x="336" y="51"/>
                  </a:lnTo>
                  <a:lnTo>
                    <a:pt x="335" y="46"/>
                  </a:lnTo>
                  <a:lnTo>
                    <a:pt x="332" y="42"/>
                  </a:lnTo>
                  <a:lnTo>
                    <a:pt x="328" y="38"/>
                  </a:lnTo>
                  <a:lnTo>
                    <a:pt x="328" y="38"/>
                  </a:lnTo>
                  <a:lnTo>
                    <a:pt x="319" y="33"/>
                  </a:lnTo>
                  <a:lnTo>
                    <a:pt x="311" y="29"/>
                  </a:lnTo>
                  <a:lnTo>
                    <a:pt x="301" y="26"/>
                  </a:lnTo>
                  <a:lnTo>
                    <a:pt x="292" y="28"/>
                  </a:lnTo>
                  <a:lnTo>
                    <a:pt x="292" y="28"/>
                  </a:lnTo>
                  <a:lnTo>
                    <a:pt x="282" y="31"/>
                  </a:lnTo>
                  <a:lnTo>
                    <a:pt x="275" y="35"/>
                  </a:lnTo>
                  <a:lnTo>
                    <a:pt x="275" y="35"/>
                  </a:lnTo>
                  <a:lnTo>
                    <a:pt x="264" y="38"/>
                  </a:lnTo>
                  <a:lnTo>
                    <a:pt x="253" y="40"/>
                  </a:lnTo>
                  <a:lnTo>
                    <a:pt x="253" y="40"/>
                  </a:lnTo>
                  <a:lnTo>
                    <a:pt x="247" y="43"/>
                  </a:lnTo>
                  <a:lnTo>
                    <a:pt x="243" y="47"/>
                  </a:lnTo>
                  <a:lnTo>
                    <a:pt x="240" y="53"/>
                  </a:lnTo>
                  <a:lnTo>
                    <a:pt x="236" y="57"/>
                  </a:lnTo>
                  <a:lnTo>
                    <a:pt x="236" y="57"/>
                  </a:lnTo>
                  <a:lnTo>
                    <a:pt x="232" y="60"/>
                  </a:lnTo>
                  <a:lnTo>
                    <a:pt x="229" y="61"/>
                  </a:lnTo>
                  <a:lnTo>
                    <a:pt x="228" y="61"/>
                  </a:lnTo>
                  <a:lnTo>
                    <a:pt x="224" y="58"/>
                  </a:lnTo>
                  <a:lnTo>
                    <a:pt x="224" y="58"/>
                  </a:lnTo>
                  <a:lnTo>
                    <a:pt x="220" y="56"/>
                  </a:lnTo>
                  <a:lnTo>
                    <a:pt x="217" y="51"/>
                  </a:lnTo>
                  <a:lnTo>
                    <a:pt x="214" y="49"/>
                  </a:lnTo>
                  <a:lnTo>
                    <a:pt x="208" y="47"/>
                  </a:lnTo>
                  <a:lnTo>
                    <a:pt x="208" y="47"/>
                  </a:lnTo>
                  <a:lnTo>
                    <a:pt x="204" y="47"/>
                  </a:lnTo>
                  <a:lnTo>
                    <a:pt x="199" y="47"/>
                  </a:lnTo>
                  <a:lnTo>
                    <a:pt x="190" y="50"/>
                  </a:lnTo>
                  <a:lnTo>
                    <a:pt x="190" y="50"/>
                  </a:lnTo>
                  <a:lnTo>
                    <a:pt x="181" y="53"/>
                  </a:lnTo>
                  <a:lnTo>
                    <a:pt x="171" y="56"/>
                  </a:lnTo>
                  <a:lnTo>
                    <a:pt x="171" y="56"/>
                  </a:lnTo>
                  <a:lnTo>
                    <a:pt x="163" y="61"/>
                  </a:lnTo>
                  <a:lnTo>
                    <a:pt x="159" y="63"/>
                  </a:lnTo>
                  <a:lnTo>
                    <a:pt x="154" y="63"/>
                  </a:lnTo>
                  <a:lnTo>
                    <a:pt x="154" y="63"/>
                  </a:lnTo>
                  <a:lnTo>
                    <a:pt x="150" y="60"/>
                  </a:lnTo>
                  <a:lnTo>
                    <a:pt x="147" y="57"/>
                  </a:lnTo>
                  <a:lnTo>
                    <a:pt x="145" y="51"/>
                  </a:lnTo>
                  <a:lnTo>
                    <a:pt x="145" y="47"/>
                  </a:lnTo>
                  <a:lnTo>
                    <a:pt x="145" y="47"/>
                  </a:lnTo>
                  <a:lnTo>
                    <a:pt x="145" y="42"/>
                  </a:lnTo>
                  <a:lnTo>
                    <a:pt x="149" y="39"/>
                  </a:lnTo>
                  <a:lnTo>
                    <a:pt x="152" y="36"/>
                  </a:lnTo>
                  <a:lnTo>
                    <a:pt x="154" y="32"/>
                  </a:lnTo>
                  <a:lnTo>
                    <a:pt x="154" y="32"/>
                  </a:lnTo>
                  <a:lnTo>
                    <a:pt x="154" y="28"/>
                  </a:lnTo>
                  <a:lnTo>
                    <a:pt x="153" y="24"/>
                  </a:lnTo>
                  <a:lnTo>
                    <a:pt x="146" y="17"/>
                  </a:lnTo>
                  <a:lnTo>
                    <a:pt x="139" y="8"/>
                  </a:lnTo>
                  <a:lnTo>
                    <a:pt x="136" y="6"/>
                  </a:lnTo>
                  <a:lnTo>
                    <a:pt x="136" y="0"/>
                  </a:lnTo>
                  <a:lnTo>
                    <a:pt x="136" y="0"/>
                  </a:lnTo>
                  <a:lnTo>
                    <a:pt x="117" y="10"/>
                  </a:lnTo>
                  <a:lnTo>
                    <a:pt x="99" y="20"/>
                  </a:lnTo>
                  <a:lnTo>
                    <a:pt x="99" y="20"/>
                  </a:lnTo>
                  <a:lnTo>
                    <a:pt x="92" y="24"/>
                  </a:lnTo>
                  <a:lnTo>
                    <a:pt x="84" y="31"/>
                  </a:lnTo>
                  <a:lnTo>
                    <a:pt x="78" y="38"/>
                  </a:lnTo>
                  <a:lnTo>
                    <a:pt x="75" y="42"/>
                  </a:lnTo>
                  <a:lnTo>
                    <a:pt x="74" y="45"/>
                  </a:lnTo>
                  <a:lnTo>
                    <a:pt x="74" y="45"/>
                  </a:lnTo>
                  <a:lnTo>
                    <a:pt x="73" y="45"/>
                  </a:lnTo>
                  <a:lnTo>
                    <a:pt x="73" y="45"/>
                  </a:lnTo>
                  <a:lnTo>
                    <a:pt x="71" y="54"/>
                  </a:lnTo>
                  <a:lnTo>
                    <a:pt x="71" y="64"/>
                  </a:lnTo>
                  <a:lnTo>
                    <a:pt x="71" y="64"/>
                  </a:lnTo>
                  <a:lnTo>
                    <a:pt x="73" y="69"/>
                  </a:lnTo>
                  <a:lnTo>
                    <a:pt x="75" y="74"/>
                  </a:lnTo>
                  <a:lnTo>
                    <a:pt x="75" y="74"/>
                  </a:lnTo>
                  <a:lnTo>
                    <a:pt x="77" y="78"/>
                  </a:lnTo>
                  <a:lnTo>
                    <a:pt x="77" y="83"/>
                  </a:lnTo>
                  <a:lnTo>
                    <a:pt x="77" y="83"/>
                  </a:lnTo>
                  <a:lnTo>
                    <a:pt x="77" y="94"/>
                  </a:lnTo>
                  <a:lnTo>
                    <a:pt x="77" y="94"/>
                  </a:lnTo>
                  <a:lnTo>
                    <a:pt x="77" y="100"/>
                  </a:lnTo>
                  <a:lnTo>
                    <a:pt x="79" y="106"/>
                  </a:lnTo>
                  <a:lnTo>
                    <a:pt x="79" y="106"/>
                  </a:lnTo>
                  <a:lnTo>
                    <a:pt x="82" y="111"/>
                  </a:lnTo>
                  <a:lnTo>
                    <a:pt x="82" y="117"/>
                  </a:lnTo>
                  <a:lnTo>
                    <a:pt x="81" y="122"/>
                  </a:lnTo>
                  <a:lnTo>
                    <a:pt x="81" y="129"/>
                  </a:lnTo>
                  <a:lnTo>
                    <a:pt x="81" y="129"/>
                  </a:lnTo>
                  <a:lnTo>
                    <a:pt x="84" y="136"/>
                  </a:lnTo>
                  <a:lnTo>
                    <a:pt x="88" y="143"/>
                  </a:lnTo>
                  <a:lnTo>
                    <a:pt x="92" y="149"/>
                  </a:lnTo>
                  <a:lnTo>
                    <a:pt x="96" y="155"/>
                  </a:lnTo>
                  <a:lnTo>
                    <a:pt x="96" y="155"/>
                  </a:lnTo>
                  <a:lnTo>
                    <a:pt x="97" y="162"/>
                  </a:lnTo>
                  <a:lnTo>
                    <a:pt x="97" y="169"/>
                  </a:lnTo>
                  <a:lnTo>
                    <a:pt x="97" y="183"/>
                  </a:lnTo>
                  <a:lnTo>
                    <a:pt x="97" y="183"/>
                  </a:lnTo>
                  <a:lnTo>
                    <a:pt x="97" y="194"/>
                  </a:lnTo>
                  <a:lnTo>
                    <a:pt x="97" y="207"/>
                  </a:lnTo>
                  <a:lnTo>
                    <a:pt x="97" y="207"/>
                  </a:lnTo>
                  <a:lnTo>
                    <a:pt x="95" y="217"/>
                  </a:lnTo>
                  <a:lnTo>
                    <a:pt x="93" y="222"/>
                  </a:lnTo>
                  <a:lnTo>
                    <a:pt x="93" y="228"/>
                  </a:lnTo>
                  <a:lnTo>
                    <a:pt x="93" y="228"/>
                  </a:lnTo>
                  <a:lnTo>
                    <a:pt x="97" y="228"/>
                  </a:lnTo>
                  <a:lnTo>
                    <a:pt x="97" y="228"/>
                  </a:lnTo>
                  <a:lnTo>
                    <a:pt x="97" y="230"/>
                  </a:lnTo>
                  <a:lnTo>
                    <a:pt x="96" y="233"/>
                  </a:lnTo>
                  <a:lnTo>
                    <a:pt x="93" y="237"/>
                  </a:lnTo>
                  <a:lnTo>
                    <a:pt x="93" y="237"/>
                  </a:lnTo>
                  <a:lnTo>
                    <a:pt x="91" y="241"/>
                  </a:lnTo>
                  <a:lnTo>
                    <a:pt x="88" y="246"/>
                  </a:lnTo>
                  <a:lnTo>
                    <a:pt x="88" y="246"/>
                  </a:lnTo>
                  <a:lnTo>
                    <a:pt x="85" y="250"/>
                  </a:lnTo>
                  <a:lnTo>
                    <a:pt x="82" y="253"/>
                  </a:lnTo>
                  <a:lnTo>
                    <a:pt x="82" y="253"/>
                  </a:lnTo>
                  <a:lnTo>
                    <a:pt x="78" y="265"/>
                  </a:lnTo>
                  <a:lnTo>
                    <a:pt x="78" y="265"/>
                  </a:lnTo>
                  <a:lnTo>
                    <a:pt x="73" y="275"/>
                  </a:lnTo>
                  <a:lnTo>
                    <a:pt x="70" y="287"/>
                  </a:lnTo>
                  <a:lnTo>
                    <a:pt x="68" y="300"/>
                  </a:lnTo>
                  <a:lnTo>
                    <a:pt x="67" y="311"/>
                  </a:lnTo>
                  <a:lnTo>
                    <a:pt x="67" y="311"/>
                  </a:lnTo>
                  <a:lnTo>
                    <a:pt x="67" y="321"/>
                  </a:lnTo>
                  <a:lnTo>
                    <a:pt x="67" y="325"/>
                  </a:lnTo>
                  <a:lnTo>
                    <a:pt x="66" y="329"/>
                  </a:lnTo>
                  <a:lnTo>
                    <a:pt x="66" y="329"/>
                  </a:lnTo>
                  <a:lnTo>
                    <a:pt x="60" y="341"/>
                  </a:lnTo>
                  <a:lnTo>
                    <a:pt x="53" y="352"/>
                  </a:lnTo>
                  <a:lnTo>
                    <a:pt x="53" y="352"/>
                  </a:lnTo>
                  <a:lnTo>
                    <a:pt x="52" y="359"/>
                  </a:lnTo>
                  <a:lnTo>
                    <a:pt x="52" y="366"/>
                  </a:lnTo>
                  <a:lnTo>
                    <a:pt x="52" y="366"/>
                  </a:lnTo>
                  <a:lnTo>
                    <a:pt x="50" y="371"/>
                  </a:lnTo>
                  <a:lnTo>
                    <a:pt x="45" y="371"/>
                  </a:lnTo>
                  <a:lnTo>
                    <a:pt x="45" y="371"/>
                  </a:lnTo>
                  <a:lnTo>
                    <a:pt x="38" y="373"/>
                  </a:lnTo>
                  <a:lnTo>
                    <a:pt x="32" y="376"/>
                  </a:lnTo>
                  <a:lnTo>
                    <a:pt x="27" y="379"/>
                  </a:lnTo>
                  <a:lnTo>
                    <a:pt x="20" y="382"/>
                  </a:lnTo>
                  <a:lnTo>
                    <a:pt x="20" y="382"/>
                  </a:lnTo>
                  <a:lnTo>
                    <a:pt x="20" y="383"/>
                  </a:lnTo>
                  <a:lnTo>
                    <a:pt x="21" y="384"/>
                  </a:lnTo>
                  <a:lnTo>
                    <a:pt x="23" y="389"/>
                  </a:lnTo>
                  <a:lnTo>
                    <a:pt x="23" y="389"/>
                  </a:lnTo>
                  <a:lnTo>
                    <a:pt x="24" y="391"/>
                  </a:lnTo>
                  <a:lnTo>
                    <a:pt x="23" y="395"/>
                  </a:lnTo>
                  <a:lnTo>
                    <a:pt x="23" y="395"/>
                  </a:lnTo>
                  <a:lnTo>
                    <a:pt x="23" y="405"/>
                  </a:lnTo>
                  <a:lnTo>
                    <a:pt x="23" y="415"/>
                  </a:lnTo>
                  <a:lnTo>
                    <a:pt x="23" y="415"/>
                  </a:lnTo>
                  <a:lnTo>
                    <a:pt x="18" y="416"/>
                  </a:lnTo>
                  <a:lnTo>
                    <a:pt x="18" y="416"/>
                  </a:lnTo>
                  <a:lnTo>
                    <a:pt x="16" y="409"/>
                  </a:lnTo>
                  <a:lnTo>
                    <a:pt x="16" y="409"/>
                  </a:lnTo>
                  <a:lnTo>
                    <a:pt x="16" y="415"/>
                  </a:lnTo>
                  <a:lnTo>
                    <a:pt x="16" y="415"/>
                  </a:lnTo>
                  <a:lnTo>
                    <a:pt x="17" y="418"/>
                  </a:lnTo>
                  <a:lnTo>
                    <a:pt x="17" y="419"/>
                  </a:lnTo>
                  <a:lnTo>
                    <a:pt x="17" y="419"/>
                  </a:lnTo>
                  <a:lnTo>
                    <a:pt x="16" y="420"/>
                  </a:lnTo>
                  <a:lnTo>
                    <a:pt x="14" y="422"/>
                  </a:lnTo>
                  <a:lnTo>
                    <a:pt x="10" y="425"/>
                  </a:lnTo>
                  <a:lnTo>
                    <a:pt x="10" y="425"/>
                  </a:lnTo>
                  <a:lnTo>
                    <a:pt x="6" y="430"/>
                  </a:lnTo>
                  <a:lnTo>
                    <a:pt x="3" y="434"/>
                  </a:lnTo>
                  <a:lnTo>
                    <a:pt x="0" y="440"/>
                  </a:lnTo>
                  <a:lnTo>
                    <a:pt x="0" y="445"/>
                  </a:lnTo>
                  <a:lnTo>
                    <a:pt x="0" y="445"/>
                  </a:lnTo>
                  <a:lnTo>
                    <a:pt x="6" y="447"/>
                  </a:lnTo>
                  <a:lnTo>
                    <a:pt x="9" y="447"/>
                  </a:lnTo>
                  <a:lnTo>
                    <a:pt x="10" y="450"/>
                  </a:lnTo>
                  <a:lnTo>
                    <a:pt x="10" y="450"/>
                  </a:lnTo>
                  <a:lnTo>
                    <a:pt x="10" y="455"/>
                  </a:lnTo>
                  <a:lnTo>
                    <a:pt x="10" y="461"/>
                  </a:lnTo>
                  <a:lnTo>
                    <a:pt x="10" y="461"/>
                  </a:lnTo>
                  <a:lnTo>
                    <a:pt x="11" y="468"/>
                  </a:lnTo>
                  <a:lnTo>
                    <a:pt x="11" y="475"/>
                  </a:lnTo>
                  <a:lnTo>
                    <a:pt x="11" y="475"/>
                  </a:lnTo>
                  <a:lnTo>
                    <a:pt x="11" y="490"/>
                  </a:lnTo>
                  <a:lnTo>
                    <a:pt x="11" y="490"/>
                  </a:lnTo>
                  <a:lnTo>
                    <a:pt x="11" y="493"/>
                  </a:lnTo>
                  <a:lnTo>
                    <a:pt x="10" y="495"/>
                  </a:lnTo>
                  <a:lnTo>
                    <a:pt x="7" y="498"/>
                  </a:lnTo>
                  <a:lnTo>
                    <a:pt x="7" y="498"/>
                  </a:lnTo>
                  <a:lnTo>
                    <a:pt x="5" y="504"/>
                  </a:lnTo>
                  <a:lnTo>
                    <a:pt x="3" y="509"/>
                  </a:lnTo>
                  <a:lnTo>
                    <a:pt x="3" y="509"/>
                  </a:lnTo>
                  <a:lnTo>
                    <a:pt x="6" y="515"/>
                  </a:lnTo>
                  <a:lnTo>
                    <a:pt x="9" y="520"/>
                  </a:lnTo>
                  <a:lnTo>
                    <a:pt x="9" y="520"/>
                  </a:lnTo>
                  <a:lnTo>
                    <a:pt x="11" y="525"/>
                  </a:lnTo>
                  <a:lnTo>
                    <a:pt x="13" y="526"/>
                  </a:lnTo>
                  <a:lnTo>
                    <a:pt x="17" y="526"/>
                  </a:lnTo>
                  <a:lnTo>
                    <a:pt x="17" y="526"/>
                  </a:lnTo>
                  <a:lnTo>
                    <a:pt x="24" y="525"/>
                  </a:lnTo>
                  <a:lnTo>
                    <a:pt x="27" y="526"/>
                  </a:lnTo>
                  <a:lnTo>
                    <a:pt x="28" y="529"/>
                  </a:lnTo>
                  <a:lnTo>
                    <a:pt x="28" y="529"/>
                  </a:lnTo>
                  <a:lnTo>
                    <a:pt x="30" y="534"/>
                  </a:lnTo>
                  <a:lnTo>
                    <a:pt x="30" y="541"/>
                  </a:lnTo>
                  <a:lnTo>
                    <a:pt x="31" y="548"/>
                  </a:lnTo>
                  <a:lnTo>
                    <a:pt x="32" y="555"/>
                  </a:lnTo>
                  <a:lnTo>
                    <a:pt x="32" y="555"/>
                  </a:lnTo>
                  <a:lnTo>
                    <a:pt x="36" y="559"/>
                  </a:lnTo>
                  <a:lnTo>
                    <a:pt x="43" y="562"/>
                  </a:lnTo>
                  <a:lnTo>
                    <a:pt x="46" y="563"/>
                  </a:lnTo>
                  <a:lnTo>
                    <a:pt x="49" y="562"/>
                  </a:lnTo>
                  <a:lnTo>
                    <a:pt x="52" y="561"/>
                  </a:lnTo>
                  <a:lnTo>
                    <a:pt x="54" y="558"/>
                  </a:lnTo>
                  <a:lnTo>
                    <a:pt x="54" y="558"/>
                  </a:lnTo>
                  <a:lnTo>
                    <a:pt x="56" y="554"/>
                  </a:lnTo>
                  <a:lnTo>
                    <a:pt x="59" y="552"/>
                  </a:lnTo>
                  <a:lnTo>
                    <a:pt x="61" y="552"/>
                  </a:lnTo>
                  <a:lnTo>
                    <a:pt x="61" y="552"/>
                  </a:lnTo>
                  <a:lnTo>
                    <a:pt x="64" y="554"/>
                  </a:lnTo>
                  <a:lnTo>
                    <a:pt x="66" y="555"/>
                  </a:lnTo>
                  <a:lnTo>
                    <a:pt x="67" y="559"/>
                  </a:lnTo>
                  <a:lnTo>
                    <a:pt x="67" y="559"/>
                  </a:lnTo>
                  <a:lnTo>
                    <a:pt x="70" y="563"/>
                  </a:lnTo>
                  <a:lnTo>
                    <a:pt x="73" y="566"/>
                  </a:lnTo>
                  <a:lnTo>
                    <a:pt x="74" y="566"/>
                  </a:lnTo>
                  <a:lnTo>
                    <a:pt x="77" y="565"/>
                  </a:lnTo>
                  <a:lnTo>
                    <a:pt x="79" y="559"/>
                  </a:lnTo>
                  <a:lnTo>
                    <a:pt x="81" y="552"/>
                  </a:lnTo>
                  <a:lnTo>
                    <a:pt x="81" y="552"/>
                  </a:lnTo>
                  <a:lnTo>
                    <a:pt x="85" y="551"/>
                  </a:lnTo>
                  <a:lnTo>
                    <a:pt x="85" y="551"/>
                  </a:lnTo>
                  <a:lnTo>
                    <a:pt x="86" y="554"/>
                  </a:lnTo>
                  <a:lnTo>
                    <a:pt x="88" y="556"/>
                  </a:lnTo>
                  <a:lnTo>
                    <a:pt x="89" y="558"/>
                  </a:lnTo>
                  <a:lnTo>
                    <a:pt x="89" y="562"/>
                  </a:lnTo>
                  <a:lnTo>
                    <a:pt x="89" y="562"/>
                  </a:lnTo>
                  <a:lnTo>
                    <a:pt x="88" y="566"/>
                  </a:lnTo>
                  <a:lnTo>
                    <a:pt x="85" y="570"/>
                  </a:lnTo>
                  <a:lnTo>
                    <a:pt x="85" y="570"/>
                  </a:lnTo>
                  <a:lnTo>
                    <a:pt x="79" y="572"/>
                  </a:lnTo>
                  <a:lnTo>
                    <a:pt x="78" y="574"/>
                  </a:lnTo>
                  <a:lnTo>
                    <a:pt x="77" y="576"/>
                  </a:lnTo>
                  <a:lnTo>
                    <a:pt x="77" y="576"/>
                  </a:lnTo>
                  <a:lnTo>
                    <a:pt x="77" y="579"/>
                  </a:lnTo>
                  <a:lnTo>
                    <a:pt x="78" y="580"/>
                  </a:lnTo>
                  <a:lnTo>
                    <a:pt x="79" y="583"/>
                  </a:lnTo>
                  <a:lnTo>
                    <a:pt x="79" y="583"/>
                  </a:lnTo>
                  <a:lnTo>
                    <a:pt x="81" y="586"/>
                  </a:lnTo>
                  <a:lnTo>
                    <a:pt x="79" y="588"/>
                  </a:lnTo>
                  <a:lnTo>
                    <a:pt x="79" y="588"/>
                  </a:lnTo>
                  <a:lnTo>
                    <a:pt x="81" y="602"/>
                  </a:lnTo>
                  <a:lnTo>
                    <a:pt x="79" y="615"/>
                  </a:lnTo>
                  <a:lnTo>
                    <a:pt x="79" y="615"/>
                  </a:lnTo>
                  <a:lnTo>
                    <a:pt x="79" y="617"/>
                  </a:lnTo>
                  <a:lnTo>
                    <a:pt x="77" y="619"/>
                  </a:lnTo>
                  <a:lnTo>
                    <a:pt x="74" y="620"/>
                  </a:lnTo>
                  <a:lnTo>
                    <a:pt x="73" y="623"/>
                  </a:lnTo>
                  <a:lnTo>
                    <a:pt x="73" y="623"/>
                  </a:lnTo>
                  <a:lnTo>
                    <a:pt x="71" y="624"/>
                  </a:lnTo>
                  <a:lnTo>
                    <a:pt x="73" y="627"/>
                  </a:lnTo>
                  <a:lnTo>
                    <a:pt x="74" y="631"/>
                  </a:lnTo>
                  <a:lnTo>
                    <a:pt x="74" y="631"/>
                  </a:lnTo>
                  <a:lnTo>
                    <a:pt x="75" y="633"/>
                  </a:lnTo>
                  <a:lnTo>
                    <a:pt x="77" y="635"/>
                  </a:lnTo>
                  <a:lnTo>
                    <a:pt x="77" y="638"/>
                  </a:lnTo>
                  <a:lnTo>
                    <a:pt x="77" y="641"/>
                  </a:lnTo>
                  <a:lnTo>
                    <a:pt x="77" y="641"/>
                  </a:lnTo>
                  <a:lnTo>
                    <a:pt x="75" y="640"/>
                  </a:lnTo>
                  <a:lnTo>
                    <a:pt x="74" y="638"/>
                  </a:lnTo>
                  <a:lnTo>
                    <a:pt x="74" y="638"/>
                  </a:lnTo>
                  <a:lnTo>
                    <a:pt x="75" y="641"/>
                  </a:lnTo>
                  <a:lnTo>
                    <a:pt x="77" y="642"/>
                  </a:lnTo>
                  <a:lnTo>
                    <a:pt x="78" y="644"/>
                  </a:lnTo>
                  <a:lnTo>
                    <a:pt x="78" y="644"/>
                  </a:lnTo>
                  <a:lnTo>
                    <a:pt x="78" y="651"/>
                  </a:lnTo>
                  <a:lnTo>
                    <a:pt x="77" y="658"/>
                  </a:lnTo>
                  <a:lnTo>
                    <a:pt x="77" y="658"/>
                  </a:lnTo>
                  <a:lnTo>
                    <a:pt x="77" y="676"/>
                  </a:lnTo>
                  <a:lnTo>
                    <a:pt x="77" y="676"/>
                  </a:lnTo>
                  <a:lnTo>
                    <a:pt x="77" y="691"/>
                  </a:lnTo>
                  <a:lnTo>
                    <a:pt x="77" y="699"/>
                  </a:lnTo>
                  <a:lnTo>
                    <a:pt x="75" y="706"/>
                  </a:lnTo>
                  <a:lnTo>
                    <a:pt x="75" y="706"/>
                  </a:lnTo>
                  <a:lnTo>
                    <a:pt x="70" y="719"/>
                  </a:lnTo>
                  <a:lnTo>
                    <a:pt x="68" y="724"/>
                  </a:lnTo>
                  <a:lnTo>
                    <a:pt x="67" y="730"/>
                  </a:lnTo>
                  <a:lnTo>
                    <a:pt x="67" y="730"/>
                  </a:lnTo>
                  <a:lnTo>
                    <a:pt x="67" y="737"/>
                  </a:lnTo>
                  <a:lnTo>
                    <a:pt x="67" y="744"/>
                  </a:lnTo>
                  <a:lnTo>
                    <a:pt x="67" y="744"/>
                  </a:lnTo>
                  <a:lnTo>
                    <a:pt x="66" y="749"/>
                  </a:lnTo>
                  <a:lnTo>
                    <a:pt x="64" y="751"/>
                  </a:lnTo>
                  <a:lnTo>
                    <a:pt x="61" y="752"/>
                  </a:lnTo>
                  <a:lnTo>
                    <a:pt x="61" y="752"/>
                  </a:lnTo>
                  <a:lnTo>
                    <a:pt x="60" y="760"/>
                  </a:lnTo>
                  <a:lnTo>
                    <a:pt x="61" y="763"/>
                  </a:lnTo>
                  <a:lnTo>
                    <a:pt x="64" y="766"/>
                  </a:lnTo>
                  <a:lnTo>
                    <a:pt x="64" y="766"/>
                  </a:lnTo>
                  <a:lnTo>
                    <a:pt x="67" y="767"/>
                  </a:lnTo>
                  <a:lnTo>
                    <a:pt x="70" y="767"/>
                  </a:lnTo>
                  <a:lnTo>
                    <a:pt x="75" y="765"/>
                  </a:lnTo>
                  <a:lnTo>
                    <a:pt x="85" y="758"/>
                  </a:lnTo>
                  <a:lnTo>
                    <a:pt x="85" y="758"/>
                  </a:lnTo>
                  <a:lnTo>
                    <a:pt x="91" y="755"/>
                  </a:lnTo>
                  <a:lnTo>
                    <a:pt x="97" y="755"/>
                  </a:lnTo>
                  <a:lnTo>
                    <a:pt x="106" y="755"/>
                  </a:lnTo>
                  <a:lnTo>
                    <a:pt x="113" y="755"/>
                  </a:lnTo>
                  <a:lnTo>
                    <a:pt x="113" y="755"/>
                  </a:lnTo>
                  <a:lnTo>
                    <a:pt x="122" y="755"/>
                  </a:lnTo>
                  <a:lnTo>
                    <a:pt x="134" y="756"/>
                  </a:lnTo>
                  <a:lnTo>
                    <a:pt x="134" y="756"/>
                  </a:lnTo>
                  <a:lnTo>
                    <a:pt x="136" y="758"/>
                  </a:lnTo>
                  <a:lnTo>
                    <a:pt x="139" y="760"/>
                  </a:lnTo>
                  <a:lnTo>
                    <a:pt x="139" y="760"/>
                  </a:lnTo>
                  <a:lnTo>
                    <a:pt x="145" y="762"/>
                  </a:lnTo>
                  <a:lnTo>
                    <a:pt x="152" y="763"/>
                  </a:lnTo>
                  <a:lnTo>
                    <a:pt x="152" y="763"/>
                  </a:lnTo>
                  <a:lnTo>
                    <a:pt x="177" y="763"/>
                  </a:lnTo>
                  <a:lnTo>
                    <a:pt x="177" y="763"/>
                  </a:lnTo>
                  <a:lnTo>
                    <a:pt x="183" y="763"/>
                  </a:lnTo>
                  <a:lnTo>
                    <a:pt x="190" y="763"/>
                  </a:lnTo>
                  <a:lnTo>
                    <a:pt x="190" y="763"/>
                  </a:lnTo>
                  <a:lnTo>
                    <a:pt x="195" y="760"/>
                  </a:lnTo>
                  <a:lnTo>
                    <a:pt x="199" y="759"/>
                  </a:lnTo>
                  <a:lnTo>
                    <a:pt x="199" y="759"/>
                  </a:lnTo>
                  <a:lnTo>
                    <a:pt x="203" y="758"/>
                  </a:lnTo>
                  <a:lnTo>
                    <a:pt x="208" y="758"/>
                  </a:lnTo>
                  <a:lnTo>
                    <a:pt x="220" y="756"/>
                  </a:lnTo>
                  <a:lnTo>
                    <a:pt x="220" y="756"/>
                  </a:lnTo>
                  <a:lnTo>
                    <a:pt x="220" y="755"/>
                  </a:lnTo>
                  <a:lnTo>
                    <a:pt x="220" y="755"/>
                  </a:lnTo>
                  <a:lnTo>
                    <a:pt x="236" y="755"/>
                  </a:lnTo>
                  <a:lnTo>
                    <a:pt x="239" y="753"/>
                  </a:lnTo>
                  <a:lnTo>
                    <a:pt x="242" y="752"/>
                  </a:lnTo>
                  <a:lnTo>
                    <a:pt x="245" y="749"/>
                  </a:lnTo>
                  <a:lnTo>
                    <a:pt x="246" y="745"/>
                  </a:lnTo>
                  <a:lnTo>
                    <a:pt x="246" y="745"/>
                  </a:lnTo>
                  <a:lnTo>
                    <a:pt x="246" y="744"/>
                  </a:lnTo>
                  <a:lnTo>
                    <a:pt x="246" y="744"/>
                  </a:lnTo>
                  <a:lnTo>
                    <a:pt x="242" y="741"/>
                  </a:lnTo>
                  <a:lnTo>
                    <a:pt x="242" y="741"/>
                  </a:lnTo>
                  <a:lnTo>
                    <a:pt x="240" y="738"/>
                  </a:lnTo>
                  <a:lnTo>
                    <a:pt x="240" y="734"/>
                  </a:lnTo>
                  <a:lnTo>
                    <a:pt x="240" y="724"/>
                  </a:lnTo>
                  <a:lnTo>
                    <a:pt x="240" y="715"/>
                  </a:lnTo>
                  <a:lnTo>
                    <a:pt x="240" y="708"/>
                  </a:lnTo>
                  <a:lnTo>
                    <a:pt x="240" y="708"/>
                  </a:lnTo>
                  <a:close/>
                </a:path>
              </a:pathLst>
            </a:custGeom>
            <a:solidFill>
              <a:schemeClr val="bg1">
                <a:lumMod val="85000"/>
              </a:schemeClr>
            </a:solid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5" name="A1_Slovenia">
              <a:extLst>
                <a:ext uri="{FF2B5EF4-FFF2-40B4-BE49-F238E27FC236}">
                  <a16:creationId xmlns:a16="http://schemas.microsoft.com/office/drawing/2014/main" id="{955ABFEA-76E2-4313-9AC1-D026F2872507}"/>
                </a:ext>
              </a:extLst>
            </p:cNvPr>
            <p:cNvSpPr>
              <a:spLocks/>
            </p:cNvSpPr>
            <p:nvPr/>
          </p:nvSpPr>
          <p:spPr bwMode="auto">
            <a:xfrm>
              <a:off x="5248960" y="3005001"/>
              <a:ext cx="309241" cy="201901"/>
            </a:xfrm>
            <a:custGeom>
              <a:avLst/>
              <a:gdLst/>
              <a:ahLst/>
              <a:cxnLst>
                <a:cxn ang="0">
                  <a:pos x="68" y="234"/>
                </a:cxn>
                <a:cxn ang="0">
                  <a:pos x="78" y="219"/>
                </a:cxn>
                <a:cxn ang="0">
                  <a:pos x="96" y="227"/>
                </a:cxn>
                <a:cxn ang="0">
                  <a:pos x="121" y="222"/>
                </a:cxn>
                <a:cxn ang="0">
                  <a:pos x="132" y="208"/>
                </a:cxn>
                <a:cxn ang="0">
                  <a:pos x="139" y="196"/>
                </a:cxn>
                <a:cxn ang="0">
                  <a:pos x="149" y="216"/>
                </a:cxn>
                <a:cxn ang="0">
                  <a:pos x="156" y="225"/>
                </a:cxn>
                <a:cxn ang="0">
                  <a:pos x="172" y="223"/>
                </a:cxn>
                <a:cxn ang="0">
                  <a:pos x="182" y="220"/>
                </a:cxn>
                <a:cxn ang="0">
                  <a:pos x="196" y="236"/>
                </a:cxn>
                <a:cxn ang="0">
                  <a:pos x="220" y="234"/>
                </a:cxn>
                <a:cxn ang="0">
                  <a:pos x="233" y="227"/>
                </a:cxn>
                <a:cxn ang="0">
                  <a:pos x="221" y="211"/>
                </a:cxn>
                <a:cxn ang="0">
                  <a:pos x="229" y="191"/>
                </a:cxn>
                <a:cxn ang="0">
                  <a:pos x="222" y="182"/>
                </a:cxn>
                <a:cxn ang="0">
                  <a:pos x="250" y="173"/>
                </a:cxn>
                <a:cxn ang="0">
                  <a:pos x="272" y="164"/>
                </a:cxn>
                <a:cxn ang="0">
                  <a:pos x="271" y="136"/>
                </a:cxn>
                <a:cxn ang="0">
                  <a:pos x="250" y="118"/>
                </a:cxn>
                <a:cxn ang="0">
                  <a:pos x="274" y="107"/>
                </a:cxn>
                <a:cxn ang="0">
                  <a:pos x="293" y="94"/>
                </a:cxn>
                <a:cxn ang="0">
                  <a:pos x="313" y="83"/>
                </a:cxn>
                <a:cxn ang="0">
                  <a:pos x="333" y="82"/>
                </a:cxn>
                <a:cxn ang="0">
                  <a:pos x="332" y="64"/>
                </a:cxn>
                <a:cxn ang="0">
                  <a:pos x="332" y="54"/>
                </a:cxn>
                <a:cxn ang="0">
                  <a:pos x="360" y="53"/>
                </a:cxn>
                <a:cxn ang="0">
                  <a:pos x="356" y="44"/>
                </a:cxn>
                <a:cxn ang="0">
                  <a:pos x="340" y="21"/>
                </a:cxn>
                <a:cxn ang="0">
                  <a:pos x="322" y="0"/>
                </a:cxn>
                <a:cxn ang="0">
                  <a:pos x="301" y="7"/>
                </a:cxn>
                <a:cxn ang="0">
                  <a:pos x="301" y="29"/>
                </a:cxn>
                <a:cxn ang="0">
                  <a:pos x="286" y="32"/>
                </a:cxn>
                <a:cxn ang="0">
                  <a:pos x="250" y="26"/>
                </a:cxn>
                <a:cxn ang="0">
                  <a:pos x="232" y="39"/>
                </a:cxn>
                <a:cxn ang="0">
                  <a:pos x="209" y="30"/>
                </a:cxn>
                <a:cxn ang="0">
                  <a:pos x="186" y="40"/>
                </a:cxn>
                <a:cxn ang="0">
                  <a:pos x="163" y="61"/>
                </a:cxn>
                <a:cxn ang="0">
                  <a:pos x="136" y="76"/>
                </a:cxn>
                <a:cxn ang="0">
                  <a:pos x="123" y="65"/>
                </a:cxn>
                <a:cxn ang="0">
                  <a:pos x="85" y="67"/>
                </a:cxn>
                <a:cxn ang="0">
                  <a:pos x="74" y="62"/>
                </a:cxn>
                <a:cxn ang="0">
                  <a:pos x="49" y="57"/>
                </a:cxn>
                <a:cxn ang="0">
                  <a:pos x="35" y="50"/>
                </a:cxn>
                <a:cxn ang="0">
                  <a:pos x="16" y="86"/>
                </a:cxn>
                <a:cxn ang="0">
                  <a:pos x="5" y="104"/>
                </a:cxn>
                <a:cxn ang="0">
                  <a:pos x="28" y="119"/>
                </a:cxn>
                <a:cxn ang="0">
                  <a:pos x="30" y="144"/>
                </a:cxn>
                <a:cxn ang="0">
                  <a:pos x="32" y="176"/>
                </a:cxn>
                <a:cxn ang="0">
                  <a:pos x="42" y="183"/>
                </a:cxn>
                <a:cxn ang="0">
                  <a:pos x="57" y="193"/>
                </a:cxn>
                <a:cxn ang="0">
                  <a:pos x="61" y="205"/>
                </a:cxn>
                <a:cxn ang="0">
                  <a:pos x="45" y="212"/>
                </a:cxn>
                <a:cxn ang="0">
                  <a:pos x="31" y="227"/>
                </a:cxn>
                <a:cxn ang="0">
                  <a:pos x="35" y="233"/>
                </a:cxn>
              </a:cxnLst>
              <a:rect l="0" t="0" r="r" b="b"/>
              <a:pathLst>
                <a:path w="363" h="237">
                  <a:moveTo>
                    <a:pt x="46" y="233"/>
                  </a:moveTo>
                  <a:lnTo>
                    <a:pt x="46" y="233"/>
                  </a:lnTo>
                  <a:lnTo>
                    <a:pt x="50" y="234"/>
                  </a:lnTo>
                  <a:lnTo>
                    <a:pt x="56" y="236"/>
                  </a:lnTo>
                  <a:lnTo>
                    <a:pt x="56" y="236"/>
                  </a:lnTo>
                  <a:lnTo>
                    <a:pt x="61" y="234"/>
                  </a:lnTo>
                  <a:lnTo>
                    <a:pt x="68" y="234"/>
                  </a:lnTo>
                  <a:lnTo>
                    <a:pt x="68" y="234"/>
                  </a:lnTo>
                  <a:lnTo>
                    <a:pt x="73" y="232"/>
                  </a:lnTo>
                  <a:lnTo>
                    <a:pt x="75" y="227"/>
                  </a:lnTo>
                  <a:lnTo>
                    <a:pt x="75" y="227"/>
                  </a:lnTo>
                  <a:lnTo>
                    <a:pt x="75" y="223"/>
                  </a:lnTo>
                  <a:lnTo>
                    <a:pt x="77" y="220"/>
                  </a:lnTo>
                  <a:lnTo>
                    <a:pt x="78" y="219"/>
                  </a:lnTo>
                  <a:lnTo>
                    <a:pt x="78" y="219"/>
                  </a:lnTo>
                  <a:lnTo>
                    <a:pt x="84" y="219"/>
                  </a:lnTo>
                  <a:lnTo>
                    <a:pt x="89" y="219"/>
                  </a:lnTo>
                  <a:lnTo>
                    <a:pt x="89" y="219"/>
                  </a:lnTo>
                  <a:lnTo>
                    <a:pt x="93" y="223"/>
                  </a:lnTo>
                  <a:lnTo>
                    <a:pt x="96" y="225"/>
                  </a:lnTo>
                  <a:lnTo>
                    <a:pt x="96" y="227"/>
                  </a:lnTo>
                  <a:lnTo>
                    <a:pt x="96" y="227"/>
                  </a:lnTo>
                  <a:lnTo>
                    <a:pt x="104" y="229"/>
                  </a:lnTo>
                  <a:lnTo>
                    <a:pt x="113" y="227"/>
                  </a:lnTo>
                  <a:lnTo>
                    <a:pt x="113" y="227"/>
                  </a:lnTo>
                  <a:lnTo>
                    <a:pt x="117" y="226"/>
                  </a:lnTo>
                  <a:lnTo>
                    <a:pt x="120" y="225"/>
                  </a:lnTo>
                  <a:lnTo>
                    <a:pt x="121" y="222"/>
                  </a:lnTo>
                  <a:lnTo>
                    <a:pt x="124" y="220"/>
                  </a:lnTo>
                  <a:lnTo>
                    <a:pt x="124" y="220"/>
                  </a:lnTo>
                  <a:lnTo>
                    <a:pt x="128" y="218"/>
                  </a:lnTo>
                  <a:lnTo>
                    <a:pt x="131" y="215"/>
                  </a:lnTo>
                  <a:lnTo>
                    <a:pt x="132" y="212"/>
                  </a:lnTo>
                  <a:lnTo>
                    <a:pt x="132" y="208"/>
                  </a:lnTo>
                  <a:lnTo>
                    <a:pt x="132" y="208"/>
                  </a:lnTo>
                  <a:lnTo>
                    <a:pt x="134" y="204"/>
                  </a:lnTo>
                  <a:lnTo>
                    <a:pt x="135" y="201"/>
                  </a:lnTo>
                  <a:lnTo>
                    <a:pt x="136" y="198"/>
                  </a:lnTo>
                  <a:lnTo>
                    <a:pt x="136" y="194"/>
                  </a:lnTo>
                  <a:lnTo>
                    <a:pt x="136" y="194"/>
                  </a:lnTo>
                  <a:lnTo>
                    <a:pt x="139" y="196"/>
                  </a:lnTo>
                  <a:lnTo>
                    <a:pt x="139" y="196"/>
                  </a:lnTo>
                  <a:lnTo>
                    <a:pt x="143" y="200"/>
                  </a:lnTo>
                  <a:lnTo>
                    <a:pt x="143" y="200"/>
                  </a:lnTo>
                  <a:lnTo>
                    <a:pt x="145" y="202"/>
                  </a:lnTo>
                  <a:lnTo>
                    <a:pt x="145" y="207"/>
                  </a:lnTo>
                  <a:lnTo>
                    <a:pt x="145" y="207"/>
                  </a:lnTo>
                  <a:lnTo>
                    <a:pt x="146" y="211"/>
                  </a:lnTo>
                  <a:lnTo>
                    <a:pt x="149" y="216"/>
                  </a:lnTo>
                  <a:lnTo>
                    <a:pt x="149" y="216"/>
                  </a:lnTo>
                  <a:lnTo>
                    <a:pt x="149" y="219"/>
                  </a:lnTo>
                  <a:lnTo>
                    <a:pt x="150" y="222"/>
                  </a:lnTo>
                  <a:lnTo>
                    <a:pt x="150" y="222"/>
                  </a:lnTo>
                  <a:lnTo>
                    <a:pt x="153" y="223"/>
                  </a:lnTo>
                  <a:lnTo>
                    <a:pt x="156" y="225"/>
                  </a:lnTo>
                  <a:lnTo>
                    <a:pt x="156" y="225"/>
                  </a:lnTo>
                  <a:lnTo>
                    <a:pt x="160" y="227"/>
                  </a:lnTo>
                  <a:lnTo>
                    <a:pt x="160" y="227"/>
                  </a:lnTo>
                  <a:lnTo>
                    <a:pt x="166" y="229"/>
                  </a:lnTo>
                  <a:lnTo>
                    <a:pt x="172" y="229"/>
                  </a:lnTo>
                  <a:lnTo>
                    <a:pt x="172" y="229"/>
                  </a:lnTo>
                  <a:lnTo>
                    <a:pt x="172" y="225"/>
                  </a:lnTo>
                  <a:lnTo>
                    <a:pt x="172" y="223"/>
                  </a:lnTo>
                  <a:lnTo>
                    <a:pt x="172" y="222"/>
                  </a:lnTo>
                  <a:lnTo>
                    <a:pt x="172" y="222"/>
                  </a:lnTo>
                  <a:lnTo>
                    <a:pt x="175" y="219"/>
                  </a:lnTo>
                  <a:lnTo>
                    <a:pt x="178" y="219"/>
                  </a:lnTo>
                  <a:lnTo>
                    <a:pt x="179" y="219"/>
                  </a:lnTo>
                  <a:lnTo>
                    <a:pt x="179" y="219"/>
                  </a:lnTo>
                  <a:lnTo>
                    <a:pt x="182" y="220"/>
                  </a:lnTo>
                  <a:lnTo>
                    <a:pt x="184" y="223"/>
                  </a:lnTo>
                  <a:lnTo>
                    <a:pt x="184" y="223"/>
                  </a:lnTo>
                  <a:lnTo>
                    <a:pt x="192" y="230"/>
                  </a:lnTo>
                  <a:lnTo>
                    <a:pt x="192" y="230"/>
                  </a:lnTo>
                  <a:lnTo>
                    <a:pt x="193" y="233"/>
                  </a:lnTo>
                  <a:lnTo>
                    <a:pt x="196" y="236"/>
                  </a:lnTo>
                  <a:lnTo>
                    <a:pt x="196" y="236"/>
                  </a:lnTo>
                  <a:lnTo>
                    <a:pt x="199" y="237"/>
                  </a:lnTo>
                  <a:lnTo>
                    <a:pt x="203" y="237"/>
                  </a:lnTo>
                  <a:lnTo>
                    <a:pt x="203" y="237"/>
                  </a:lnTo>
                  <a:lnTo>
                    <a:pt x="211" y="236"/>
                  </a:lnTo>
                  <a:lnTo>
                    <a:pt x="211" y="236"/>
                  </a:lnTo>
                  <a:lnTo>
                    <a:pt x="220" y="234"/>
                  </a:lnTo>
                  <a:lnTo>
                    <a:pt x="220" y="234"/>
                  </a:lnTo>
                  <a:lnTo>
                    <a:pt x="221" y="233"/>
                  </a:lnTo>
                  <a:lnTo>
                    <a:pt x="221" y="233"/>
                  </a:lnTo>
                  <a:lnTo>
                    <a:pt x="229" y="233"/>
                  </a:lnTo>
                  <a:lnTo>
                    <a:pt x="233" y="232"/>
                  </a:lnTo>
                  <a:lnTo>
                    <a:pt x="233" y="230"/>
                  </a:lnTo>
                  <a:lnTo>
                    <a:pt x="233" y="227"/>
                  </a:lnTo>
                  <a:lnTo>
                    <a:pt x="233" y="227"/>
                  </a:lnTo>
                  <a:lnTo>
                    <a:pt x="233" y="225"/>
                  </a:lnTo>
                  <a:lnTo>
                    <a:pt x="232" y="222"/>
                  </a:lnTo>
                  <a:lnTo>
                    <a:pt x="232" y="222"/>
                  </a:lnTo>
                  <a:lnTo>
                    <a:pt x="227" y="216"/>
                  </a:lnTo>
                  <a:lnTo>
                    <a:pt x="227" y="216"/>
                  </a:lnTo>
                  <a:lnTo>
                    <a:pt x="221" y="211"/>
                  </a:lnTo>
                  <a:lnTo>
                    <a:pt x="221" y="211"/>
                  </a:lnTo>
                  <a:lnTo>
                    <a:pt x="221" y="208"/>
                  </a:lnTo>
                  <a:lnTo>
                    <a:pt x="221" y="205"/>
                  </a:lnTo>
                  <a:lnTo>
                    <a:pt x="222" y="202"/>
                  </a:lnTo>
                  <a:lnTo>
                    <a:pt x="222" y="202"/>
                  </a:lnTo>
                  <a:lnTo>
                    <a:pt x="228" y="197"/>
                  </a:lnTo>
                  <a:lnTo>
                    <a:pt x="229" y="194"/>
                  </a:lnTo>
                  <a:lnTo>
                    <a:pt x="229" y="191"/>
                  </a:lnTo>
                  <a:lnTo>
                    <a:pt x="229" y="191"/>
                  </a:lnTo>
                  <a:lnTo>
                    <a:pt x="228" y="189"/>
                  </a:lnTo>
                  <a:lnTo>
                    <a:pt x="225" y="187"/>
                  </a:lnTo>
                  <a:lnTo>
                    <a:pt x="225" y="187"/>
                  </a:lnTo>
                  <a:lnTo>
                    <a:pt x="222" y="184"/>
                  </a:lnTo>
                  <a:lnTo>
                    <a:pt x="222" y="183"/>
                  </a:lnTo>
                  <a:lnTo>
                    <a:pt x="222" y="182"/>
                  </a:lnTo>
                  <a:lnTo>
                    <a:pt x="222" y="182"/>
                  </a:lnTo>
                  <a:lnTo>
                    <a:pt x="224" y="177"/>
                  </a:lnTo>
                  <a:lnTo>
                    <a:pt x="227" y="176"/>
                  </a:lnTo>
                  <a:lnTo>
                    <a:pt x="232" y="175"/>
                  </a:lnTo>
                  <a:lnTo>
                    <a:pt x="232" y="175"/>
                  </a:lnTo>
                  <a:lnTo>
                    <a:pt x="240" y="173"/>
                  </a:lnTo>
                  <a:lnTo>
                    <a:pt x="250" y="173"/>
                  </a:lnTo>
                  <a:lnTo>
                    <a:pt x="258" y="175"/>
                  </a:lnTo>
                  <a:lnTo>
                    <a:pt x="267" y="173"/>
                  </a:lnTo>
                  <a:lnTo>
                    <a:pt x="267" y="173"/>
                  </a:lnTo>
                  <a:lnTo>
                    <a:pt x="267" y="172"/>
                  </a:lnTo>
                  <a:lnTo>
                    <a:pt x="268" y="169"/>
                  </a:lnTo>
                  <a:lnTo>
                    <a:pt x="272" y="164"/>
                  </a:lnTo>
                  <a:lnTo>
                    <a:pt x="272" y="164"/>
                  </a:lnTo>
                  <a:lnTo>
                    <a:pt x="274" y="159"/>
                  </a:lnTo>
                  <a:lnTo>
                    <a:pt x="274" y="153"/>
                  </a:lnTo>
                  <a:lnTo>
                    <a:pt x="274" y="153"/>
                  </a:lnTo>
                  <a:lnTo>
                    <a:pt x="275" y="147"/>
                  </a:lnTo>
                  <a:lnTo>
                    <a:pt x="274" y="140"/>
                  </a:lnTo>
                  <a:lnTo>
                    <a:pt x="274" y="140"/>
                  </a:lnTo>
                  <a:lnTo>
                    <a:pt x="271" y="136"/>
                  </a:lnTo>
                  <a:lnTo>
                    <a:pt x="265" y="132"/>
                  </a:lnTo>
                  <a:lnTo>
                    <a:pt x="265" y="132"/>
                  </a:lnTo>
                  <a:lnTo>
                    <a:pt x="260" y="129"/>
                  </a:lnTo>
                  <a:lnTo>
                    <a:pt x="254" y="125"/>
                  </a:lnTo>
                  <a:lnTo>
                    <a:pt x="253" y="123"/>
                  </a:lnTo>
                  <a:lnTo>
                    <a:pt x="252" y="121"/>
                  </a:lnTo>
                  <a:lnTo>
                    <a:pt x="250" y="118"/>
                  </a:lnTo>
                  <a:lnTo>
                    <a:pt x="252" y="114"/>
                  </a:lnTo>
                  <a:lnTo>
                    <a:pt x="252" y="114"/>
                  </a:lnTo>
                  <a:lnTo>
                    <a:pt x="253" y="111"/>
                  </a:lnTo>
                  <a:lnTo>
                    <a:pt x="256" y="108"/>
                  </a:lnTo>
                  <a:lnTo>
                    <a:pt x="263" y="107"/>
                  </a:lnTo>
                  <a:lnTo>
                    <a:pt x="263" y="107"/>
                  </a:lnTo>
                  <a:lnTo>
                    <a:pt x="274" y="107"/>
                  </a:lnTo>
                  <a:lnTo>
                    <a:pt x="274" y="107"/>
                  </a:lnTo>
                  <a:lnTo>
                    <a:pt x="277" y="103"/>
                  </a:lnTo>
                  <a:lnTo>
                    <a:pt x="279" y="100"/>
                  </a:lnTo>
                  <a:lnTo>
                    <a:pt x="286" y="96"/>
                  </a:lnTo>
                  <a:lnTo>
                    <a:pt x="286" y="96"/>
                  </a:lnTo>
                  <a:lnTo>
                    <a:pt x="290" y="94"/>
                  </a:lnTo>
                  <a:lnTo>
                    <a:pt x="293" y="94"/>
                  </a:lnTo>
                  <a:lnTo>
                    <a:pt x="303" y="94"/>
                  </a:lnTo>
                  <a:lnTo>
                    <a:pt x="303" y="94"/>
                  </a:lnTo>
                  <a:lnTo>
                    <a:pt x="304" y="89"/>
                  </a:lnTo>
                  <a:lnTo>
                    <a:pt x="306" y="86"/>
                  </a:lnTo>
                  <a:lnTo>
                    <a:pt x="308" y="85"/>
                  </a:lnTo>
                  <a:lnTo>
                    <a:pt x="308" y="85"/>
                  </a:lnTo>
                  <a:lnTo>
                    <a:pt x="313" y="83"/>
                  </a:lnTo>
                  <a:lnTo>
                    <a:pt x="317" y="83"/>
                  </a:lnTo>
                  <a:lnTo>
                    <a:pt x="317" y="83"/>
                  </a:lnTo>
                  <a:lnTo>
                    <a:pt x="322" y="83"/>
                  </a:lnTo>
                  <a:lnTo>
                    <a:pt x="322" y="83"/>
                  </a:lnTo>
                  <a:lnTo>
                    <a:pt x="329" y="83"/>
                  </a:lnTo>
                  <a:lnTo>
                    <a:pt x="332" y="83"/>
                  </a:lnTo>
                  <a:lnTo>
                    <a:pt x="333" y="82"/>
                  </a:lnTo>
                  <a:lnTo>
                    <a:pt x="333" y="82"/>
                  </a:lnTo>
                  <a:lnTo>
                    <a:pt x="335" y="79"/>
                  </a:lnTo>
                  <a:lnTo>
                    <a:pt x="335" y="76"/>
                  </a:lnTo>
                  <a:lnTo>
                    <a:pt x="333" y="71"/>
                  </a:lnTo>
                  <a:lnTo>
                    <a:pt x="333" y="71"/>
                  </a:lnTo>
                  <a:lnTo>
                    <a:pt x="332" y="64"/>
                  </a:lnTo>
                  <a:lnTo>
                    <a:pt x="332" y="64"/>
                  </a:lnTo>
                  <a:lnTo>
                    <a:pt x="332" y="62"/>
                  </a:lnTo>
                  <a:lnTo>
                    <a:pt x="332" y="62"/>
                  </a:lnTo>
                  <a:lnTo>
                    <a:pt x="332" y="61"/>
                  </a:lnTo>
                  <a:lnTo>
                    <a:pt x="331" y="60"/>
                  </a:lnTo>
                  <a:lnTo>
                    <a:pt x="331" y="60"/>
                  </a:lnTo>
                  <a:lnTo>
                    <a:pt x="331" y="55"/>
                  </a:lnTo>
                  <a:lnTo>
                    <a:pt x="332" y="54"/>
                  </a:lnTo>
                  <a:lnTo>
                    <a:pt x="333" y="51"/>
                  </a:lnTo>
                  <a:lnTo>
                    <a:pt x="338" y="51"/>
                  </a:lnTo>
                  <a:lnTo>
                    <a:pt x="338" y="51"/>
                  </a:lnTo>
                  <a:lnTo>
                    <a:pt x="343" y="51"/>
                  </a:lnTo>
                  <a:lnTo>
                    <a:pt x="349" y="51"/>
                  </a:lnTo>
                  <a:lnTo>
                    <a:pt x="354" y="53"/>
                  </a:lnTo>
                  <a:lnTo>
                    <a:pt x="360" y="53"/>
                  </a:lnTo>
                  <a:lnTo>
                    <a:pt x="360" y="53"/>
                  </a:lnTo>
                  <a:lnTo>
                    <a:pt x="363" y="53"/>
                  </a:lnTo>
                  <a:lnTo>
                    <a:pt x="363" y="53"/>
                  </a:lnTo>
                  <a:lnTo>
                    <a:pt x="361" y="51"/>
                  </a:lnTo>
                  <a:lnTo>
                    <a:pt x="360" y="48"/>
                  </a:lnTo>
                  <a:lnTo>
                    <a:pt x="356" y="44"/>
                  </a:lnTo>
                  <a:lnTo>
                    <a:pt x="356" y="44"/>
                  </a:lnTo>
                  <a:lnTo>
                    <a:pt x="349" y="33"/>
                  </a:lnTo>
                  <a:lnTo>
                    <a:pt x="349" y="33"/>
                  </a:lnTo>
                  <a:lnTo>
                    <a:pt x="344" y="30"/>
                  </a:lnTo>
                  <a:lnTo>
                    <a:pt x="342" y="28"/>
                  </a:lnTo>
                  <a:lnTo>
                    <a:pt x="340" y="26"/>
                  </a:lnTo>
                  <a:lnTo>
                    <a:pt x="340" y="26"/>
                  </a:lnTo>
                  <a:lnTo>
                    <a:pt x="340" y="21"/>
                  </a:lnTo>
                  <a:lnTo>
                    <a:pt x="340" y="17"/>
                  </a:lnTo>
                  <a:lnTo>
                    <a:pt x="340" y="17"/>
                  </a:lnTo>
                  <a:lnTo>
                    <a:pt x="340" y="11"/>
                  </a:lnTo>
                  <a:lnTo>
                    <a:pt x="338" y="8"/>
                  </a:lnTo>
                  <a:lnTo>
                    <a:pt x="331" y="4"/>
                  </a:lnTo>
                  <a:lnTo>
                    <a:pt x="331" y="4"/>
                  </a:lnTo>
                  <a:lnTo>
                    <a:pt x="322" y="0"/>
                  </a:lnTo>
                  <a:lnTo>
                    <a:pt x="322" y="0"/>
                  </a:lnTo>
                  <a:lnTo>
                    <a:pt x="320" y="3"/>
                  </a:lnTo>
                  <a:lnTo>
                    <a:pt x="320" y="3"/>
                  </a:lnTo>
                  <a:lnTo>
                    <a:pt x="311" y="4"/>
                  </a:lnTo>
                  <a:lnTo>
                    <a:pt x="303" y="4"/>
                  </a:lnTo>
                  <a:lnTo>
                    <a:pt x="303" y="4"/>
                  </a:lnTo>
                  <a:lnTo>
                    <a:pt x="301" y="7"/>
                  </a:lnTo>
                  <a:lnTo>
                    <a:pt x="300" y="10"/>
                  </a:lnTo>
                  <a:lnTo>
                    <a:pt x="300" y="10"/>
                  </a:lnTo>
                  <a:lnTo>
                    <a:pt x="300" y="18"/>
                  </a:lnTo>
                  <a:lnTo>
                    <a:pt x="300" y="18"/>
                  </a:lnTo>
                  <a:lnTo>
                    <a:pt x="301" y="21"/>
                  </a:lnTo>
                  <a:lnTo>
                    <a:pt x="301" y="23"/>
                  </a:lnTo>
                  <a:lnTo>
                    <a:pt x="301" y="29"/>
                  </a:lnTo>
                  <a:lnTo>
                    <a:pt x="301" y="29"/>
                  </a:lnTo>
                  <a:lnTo>
                    <a:pt x="297" y="30"/>
                  </a:lnTo>
                  <a:lnTo>
                    <a:pt x="297" y="30"/>
                  </a:lnTo>
                  <a:lnTo>
                    <a:pt x="295" y="32"/>
                  </a:lnTo>
                  <a:lnTo>
                    <a:pt x="292" y="32"/>
                  </a:lnTo>
                  <a:lnTo>
                    <a:pt x="292" y="32"/>
                  </a:lnTo>
                  <a:lnTo>
                    <a:pt x="286" y="32"/>
                  </a:lnTo>
                  <a:lnTo>
                    <a:pt x="281" y="28"/>
                  </a:lnTo>
                  <a:lnTo>
                    <a:pt x="281" y="28"/>
                  </a:lnTo>
                  <a:lnTo>
                    <a:pt x="275" y="25"/>
                  </a:lnTo>
                  <a:lnTo>
                    <a:pt x="270" y="23"/>
                  </a:lnTo>
                  <a:lnTo>
                    <a:pt x="256" y="25"/>
                  </a:lnTo>
                  <a:lnTo>
                    <a:pt x="256" y="25"/>
                  </a:lnTo>
                  <a:lnTo>
                    <a:pt x="250" y="26"/>
                  </a:lnTo>
                  <a:lnTo>
                    <a:pt x="245" y="29"/>
                  </a:lnTo>
                  <a:lnTo>
                    <a:pt x="245" y="29"/>
                  </a:lnTo>
                  <a:lnTo>
                    <a:pt x="240" y="32"/>
                  </a:lnTo>
                  <a:lnTo>
                    <a:pt x="238" y="36"/>
                  </a:lnTo>
                  <a:lnTo>
                    <a:pt x="238" y="36"/>
                  </a:lnTo>
                  <a:lnTo>
                    <a:pt x="235" y="39"/>
                  </a:lnTo>
                  <a:lnTo>
                    <a:pt x="232" y="39"/>
                  </a:lnTo>
                  <a:lnTo>
                    <a:pt x="229" y="39"/>
                  </a:lnTo>
                  <a:lnTo>
                    <a:pt x="227" y="37"/>
                  </a:lnTo>
                  <a:lnTo>
                    <a:pt x="221" y="33"/>
                  </a:lnTo>
                  <a:lnTo>
                    <a:pt x="218" y="32"/>
                  </a:lnTo>
                  <a:lnTo>
                    <a:pt x="215" y="30"/>
                  </a:lnTo>
                  <a:lnTo>
                    <a:pt x="215" y="30"/>
                  </a:lnTo>
                  <a:lnTo>
                    <a:pt x="209" y="30"/>
                  </a:lnTo>
                  <a:lnTo>
                    <a:pt x="202" y="30"/>
                  </a:lnTo>
                  <a:lnTo>
                    <a:pt x="195" y="32"/>
                  </a:lnTo>
                  <a:lnTo>
                    <a:pt x="192" y="33"/>
                  </a:lnTo>
                  <a:lnTo>
                    <a:pt x="189" y="36"/>
                  </a:lnTo>
                  <a:lnTo>
                    <a:pt x="189" y="36"/>
                  </a:lnTo>
                  <a:lnTo>
                    <a:pt x="186" y="40"/>
                  </a:lnTo>
                  <a:lnTo>
                    <a:pt x="186" y="40"/>
                  </a:lnTo>
                  <a:lnTo>
                    <a:pt x="184" y="43"/>
                  </a:lnTo>
                  <a:lnTo>
                    <a:pt x="184" y="43"/>
                  </a:lnTo>
                  <a:lnTo>
                    <a:pt x="177" y="48"/>
                  </a:lnTo>
                  <a:lnTo>
                    <a:pt x="172" y="54"/>
                  </a:lnTo>
                  <a:lnTo>
                    <a:pt x="172" y="54"/>
                  </a:lnTo>
                  <a:lnTo>
                    <a:pt x="168" y="58"/>
                  </a:lnTo>
                  <a:lnTo>
                    <a:pt x="163" y="61"/>
                  </a:lnTo>
                  <a:lnTo>
                    <a:pt x="153" y="65"/>
                  </a:lnTo>
                  <a:lnTo>
                    <a:pt x="153" y="65"/>
                  </a:lnTo>
                  <a:lnTo>
                    <a:pt x="147" y="68"/>
                  </a:lnTo>
                  <a:lnTo>
                    <a:pt x="142" y="72"/>
                  </a:lnTo>
                  <a:lnTo>
                    <a:pt x="142" y="72"/>
                  </a:lnTo>
                  <a:lnTo>
                    <a:pt x="138" y="76"/>
                  </a:lnTo>
                  <a:lnTo>
                    <a:pt x="136" y="76"/>
                  </a:lnTo>
                  <a:lnTo>
                    <a:pt x="134" y="75"/>
                  </a:lnTo>
                  <a:lnTo>
                    <a:pt x="134" y="75"/>
                  </a:lnTo>
                  <a:lnTo>
                    <a:pt x="129" y="69"/>
                  </a:lnTo>
                  <a:lnTo>
                    <a:pt x="128" y="68"/>
                  </a:lnTo>
                  <a:lnTo>
                    <a:pt x="125" y="67"/>
                  </a:lnTo>
                  <a:lnTo>
                    <a:pt x="125" y="67"/>
                  </a:lnTo>
                  <a:lnTo>
                    <a:pt x="123" y="65"/>
                  </a:lnTo>
                  <a:lnTo>
                    <a:pt x="117" y="65"/>
                  </a:lnTo>
                  <a:lnTo>
                    <a:pt x="109" y="67"/>
                  </a:lnTo>
                  <a:lnTo>
                    <a:pt x="109" y="67"/>
                  </a:lnTo>
                  <a:lnTo>
                    <a:pt x="98" y="67"/>
                  </a:lnTo>
                  <a:lnTo>
                    <a:pt x="98" y="67"/>
                  </a:lnTo>
                  <a:lnTo>
                    <a:pt x="91" y="67"/>
                  </a:lnTo>
                  <a:lnTo>
                    <a:pt x="85" y="67"/>
                  </a:lnTo>
                  <a:lnTo>
                    <a:pt x="85" y="67"/>
                  </a:lnTo>
                  <a:lnTo>
                    <a:pt x="84" y="65"/>
                  </a:lnTo>
                  <a:lnTo>
                    <a:pt x="82" y="64"/>
                  </a:lnTo>
                  <a:lnTo>
                    <a:pt x="82" y="64"/>
                  </a:lnTo>
                  <a:lnTo>
                    <a:pt x="80" y="62"/>
                  </a:lnTo>
                  <a:lnTo>
                    <a:pt x="80" y="62"/>
                  </a:lnTo>
                  <a:lnTo>
                    <a:pt x="74" y="62"/>
                  </a:lnTo>
                  <a:lnTo>
                    <a:pt x="74" y="62"/>
                  </a:lnTo>
                  <a:lnTo>
                    <a:pt x="66" y="62"/>
                  </a:lnTo>
                  <a:lnTo>
                    <a:pt x="57" y="62"/>
                  </a:lnTo>
                  <a:lnTo>
                    <a:pt x="57" y="62"/>
                  </a:lnTo>
                  <a:lnTo>
                    <a:pt x="53" y="61"/>
                  </a:lnTo>
                  <a:lnTo>
                    <a:pt x="49" y="57"/>
                  </a:lnTo>
                  <a:lnTo>
                    <a:pt x="49" y="57"/>
                  </a:lnTo>
                  <a:lnTo>
                    <a:pt x="45" y="54"/>
                  </a:lnTo>
                  <a:lnTo>
                    <a:pt x="41" y="53"/>
                  </a:lnTo>
                  <a:lnTo>
                    <a:pt x="41" y="53"/>
                  </a:lnTo>
                  <a:lnTo>
                    <a:pt x="35" y="51"/>
                  </a:lnTo>
                  <a:lnTo>
                    <a:pt x="35" y="51"/>
                  </a:lnTo>
                  <a:lnTo>
                    <a:pt x="35" y="50"/>
                  </a:lnTo>
                  <a:lnTo>
                    <a:pt x="35" y="50"/>
                  </a:lnTo>
                  <a:lnTo>
                    <a:pt x="34" y="68"/>
                  </a:lnTo>
                  <a:lnTo>
                    <a:pt x="32" y="76"/>
                  </a:lnTo>
                  <a:lnTo>
                    <a:pt x="31" y="79"/>
                  </a:lnTo>
                  <a:lnTo>
                    <a:pt x="30" y="82"/>
                  </a:lnTo>
                  <a:lnTo>
                    <a:pt x="30" y="82"/>
                  </a:lnTo>
                  <a:lnTo>
                    <a:pt x="23" y="83"/>
                  </a:lnTo>
                  <a:lnTo>
                    <a:pt x="16" y="86"/>
                  </a:lnTo>
                  <a:lnTo>
                    <a:pt x="16" y="86"/>
                  </a:lnTo>
                  <a:lnTo>
                    <a:pt x="9" y="89"/>
                  </a:lnTo>
                  <a:lnTo>
                    <a:pt x="3" y="91"/>
                  </a:lnTo>
                  <a:lnTo>
                    <a:pt x="3" y="91"/>
                  </a:lnTo>
                  <a:lnTo>
                    <a:pt x="0" y="97"/>
                  </a:lnTo>
                  <a:lnTo>
                    <a:pt x="2" y="101"/>
                  </a:lnTo>
                  <a:lnTo>
                    <a:pt x="5" y="104"/>
                  </a:lnTo>
                  <a:lnTo>
                    <a:pt x="10" y="107"/>
                  </a:lnTo>
                  <a:lnTo>
                    <a:pt x="21" y="110"/>
                  </a:lnTo>
                  <a:lnTo>
                    <a:pt x="25" y="111"/>
                  </a:lnTo>
                  <a:lnTo>
                    <a:pt x="27" y="112"/>
                  </a:lnTo>
                  <a:lnTo>
                    <a:pt x="27" y="112"/>
                  </a:lnTo>
                  <a:lnTo>
                    <a:pt x="28" y="116"/>
                  </a:lnTo>
                  <a:lnTo>
                    <a:pt x="28" y="119"/>
                  </a:lnTo>
                  <a:lnTo>
                    <a:pt x="24" y="126"/>
                  </a:lnTo>
                  <a:lnTo>
                    <a:pt x="24" y="126"/>
                  </a:lnTo>
                  <a:lnTo>
                    <a:pt x="23" y="136"/>
                  </a:lnTo>
                  <a:lnTo>
                    <a:pt x="20" y="144"/>
                  </a:lnTo>
                  <a:lnTo>
                    <a:pt x="20" y="144"/>
                  </a:lnTo>
                  <a:lnTo>
                    <a:pt x="25" y="144"/>
                  </a:lnTo>
                  <a:lnTo>
                    <a:pt x="30" y="144"/>
                  </a:lnTo>
                  <a:lnTo>
                    <a:pt x="30" y="144"/>
                  </a:lnTo>
                  <a:lnTo>
                    <a:pt x="31" y="153"/>
                  </a:lnTo>
                  <a:lnTo>
                    <a:pt x="31" y="161"/>
                  </a:lnTo>
                  <a:lnTo>
                    <a:pt x="32" y="168"/>
                  </a:lnTo>
                  <a:lnTo>
                    <a:pt x="32" y="176"/>
                  </a:lnTo>
                  <a:lnTo>
                    <a:pt x="32" y="176"/>
                  </a:lnTo>
                  <a:lnTo>
                    <a:pt x="32" y="176"/>
                  </a:lnTo>
                  <a:lnTo>
                    <a:pt x="32" y="176"/>
                  </a:lnTo>
                  <a:lnTo>
                    <a:pt x="35" y="179"/>
                  </a:lnTo>
                  <a:lnTo>
                    <a:pt x="35" y="179"/>
                  </a:lnTo>
                  <a:lnTo>
                    <a:pt x="34" y="179"/>
                  </a:lnTo>
                  <a:lnTo>
                    <a:pt x="34" y="179"/>
                  </a:lnTo>
                  <a:lnTo>
                    <a:pt x="38" y="182"/>
                  </a:lnTo>
                  <a:lnTo>
                    <a:pt x="42" y="183"/>
                  </a:lnTo>
                  <a:lnTo>
                    <a:pt x="42" y="183"/>
                  </a:lnTo>
                  <a:lnTo>
                    <a:pt x="48" y="183"/>
                  </a:lnTo>
                  <a:lnTo>
                    <a:pt x="49" y="183"/>
                  </a:lnTo>
                  <a:lnTo>
                    <a:pt x="52" y="184"/>
                  </a:lnTo>
                  <a:lnTo>
                    <a:pt x="52" y="184"/>
                  </a:lnTo>
                  <a:lnTo>
                    <a:pt x="55" y="189"/>
                  </a:lnTo>
                  <a:lnTo>
                    <a:pt x="57" y="193"/>
                  </a:lnTo>
                  <a:lnTo>
                    <a:pt x="57" y="193"/>
                  </a:lnTo>
                  <a:lnTo>
                    <a:pt x="60" y="197"/>
                  </a:lnTo>
                  <a:lnTo>
                    <a:pt x="61" y="198"/>
                  </a:lnTo>
                  <a:lnTo>
                    <a:pt x="64" y="200"/>
                  </a:lnTo>
                  <a:lnTo>
                    <a:pt x="64" y="200"/>
                  </a:lnTo>
                  <a:lnTo>
                    <a:pt x="64" y="202"/>
                  </a:lnTo>
                  <a:lnTo>
                    <a:pt x="61" y="205"/>
                  </a:lnTo>
                  <a:lnTo>
                    <a:pt x="57" y="209"/>
                  </a:lnTo>
                  <a:lnTo>
                    <a:pt x="57" y="209"/>
                  </a:lnTo>
                  <a:lnTo>
                    <a:pt x="53" y="211"/>
                  </a:lnTo>
                  <a:lnTo>
                    <a:pt x="50" y="212"/>
                  </a:lnTo>
                  <a:lnTo>
                    <a:pt x="43" y="212"/>
                  </a:lnTo>
                  <a:lnTo>
                    <a:pt x="43" y="212"/>
                  </a:lnTo>
                  <a:lnTo>
                    <a:pt x="45" y="212"/>
                  </a:lnTo>
                  <a:lnTo>
                    <a:pt x="45" y="212"/>
                  </a:lnTo>
                  <a:lnTo>
                    <a:pt x="45" y="216"/>
                  </a:lnTo>
                  <a:lnTo>
                    <a:pt x="42" y="219"/>
                  </a:lnTo>
                  <a:lnTo>
                    <a:pt x="39" y="222"/>
                  </a:lnTo>
                  <a:lnTo>
                    <a:pt x="38" y="226"/>
                  </a:lnTo>
                  <a:lnTo>
                    <a:pt x="38" y="226"/>
                  </a:lnTo>
                  <a:lnTo>
                    <a:pt x="31" y="227"/>
                  </a:lnTo>
                  <a:lnTo>
                    <a:pt x="31" y="227"/>
                  </a:lnTo>
                  <a:lnTo>
                    <a:pt x="27" y="229"/>
                  </a:lnTo>
                  <a:lnTo>
                    <a:pt x="25" y="232"/>
                  </a:lnTo>
                  <a:lnTo>
                    <a:pt x="25" y="232"/>
                  </a:lnTo>
                  <a:lnTo>
                    <a:pt x="24" y="233"/>
                  </a:lnTo>
                  <a:lnTo>
                    <a:pt x="24" y="233"/>
                  </a:lnTo>
                  <a:lnTo>
                    <a:pt x="35" y="233"/>
                  </a:lnTo>
                  <a:lnTo>
                    <a:pt x="41" y="233"/>
                  </a:lnTo>
                  <a:lnTo>
                    <a:pt x="46" y="233"/>
                  </a:lnTo>
                  <a:lnTo>
                    <a:pt x="46" y="233"/>
                  </a:lnTo>
                  <a:close/>
                </a:path>
              </a:pathLst>
            </a:custGeom>
            <a:solidFill>
              <a:schemeClr val="bg1">
                <a:lumMod val="85000"/>
              </a:schemeClr>
            </a:solid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6" name="A1_Croatia">
              <a:extLst>
                <a:ext uri="{FF2B5EF4-FFF2-40B4-BE49-F238E27FC236}">
                  <a16:creationId xmlns:a16="http://schemas.microsoft.com/office/drawing/2014/main" id="{085587CB-840C-47BB-BB00-8B4E5B705958}"/>
                </a:ext>
              </a:extLst>
            </p:cNvPr>
            <p:cNvSpPr>
              <a:spLocks/>
            </p:cNvSpPr>
            <p:nvPr/>
          </p:nvSpPr>
          <p:spPr bwMode="auto">
            <a:xfrm>
              <a:off x="5268553" y="3048449"/>
              <a:ext cx="565664" cy="560552"/>
            </a:xfrm>
            <a:custGeom>
              <a:avLst/>
              <a:gdLst/>
              <a:ahLst/>
              <a:cxnLst>
                <a:cxn ang="0">
                  <a:pos x="506" y="595"/>
                </a:cxn>
                <a:cxn ang="0">
                  <a:pos x="469" y="573"/>
                </a:cxn>
                <a:cxn ang="0">
                  <a:pos x="430" y="527"/>
                </a:cxn>
                <a:cxn ang="0">
                  <a:pos x="388" y="469"/>
                </a:cxn>
                <a:cxn ang="0">
                  <a:pos x="326" y="398"/>
                </a:cxn>
                <a:cxn ang="0">
                  <a:pos x="303" y="357"/>
                </a:cxn>
                <a:cxn ang="0">
                  <a:pos x="284" y="325"/>
                </a:cxn>
                <a:cxn ang="0">
                  <a:pos x="249" y="249"/>
                </a:cxn>
                <a:cxn ang="0">
                  <a:pos x="290" y="218"/>
                </a:cxn>
                <a:cxn ang="0">
                  <a:pos x="321" y="246"/>
                </a:cxn>
                <a:cxn ang="0">
                  <a:pos x="360" y="217"/>
                </a:cxn>
                <a:cxn ang="0">
                  <a:pos x="391" y="207"/>
                </a:cxn>
                <a:cxn ang="0">
                  <a:pos x="430" y="225"/>
                </a:cxn>
                <a:cxn ang="0">
                  <a:pos x="482" y="239"/>
                </a:cxn>
                <a:cxn ang="0">
                  <a:pos x="514" y="233"/>
                </a:cxn>
                <a:cxn ang="0">
                  <a:pos x="566" y="240"/>
                </a:cxn>
                <a:cxn ang="0">
                  <a:pos x="599" y="250"/>
                </a:cxn>
                <a:cxn ang="0">
                  <a:pos x="627" y="262"/>
                </a:cxn>
                <a:cxn ang="0">
                  <a:pos x="650" y="219"/>
                </a:cxn>
                <a:cxn ang="0">
                  <a:pos x="618" y="183"/>
                </a:cxn>
                <a:cxn ang="0">
                  <a:pos x="614" y="146"/>
                </a:cxn>
                <a:cxn ang="0">
                  <a:pos x="599" y="114"/>
                </a:cxn>
                <a:cxn ang="0">
                  <a:pos x="567" y="113"/>
                </a:cxn>
                <a:cxn ang="0">
                  <a:pos x="473" y="120"/>
                </a:cxn>
                <a:cxn ang="0">
                  <a:pos x="430" y="90"/>
                </a:cxn>
                <a:cxn ang="0">
                  <a:pos x="409" y="64"/>
                </a:cxn>
                <a:cxn ang="0">
                  <a:pos x="353" y="18"/>
                </a:cxn>
                <a:cxn ang="0">
                  <a:pos x="308" y="4"/>
                </a:cxn>
                <a:cxn ang="0">
                  <a:pos x="309" y="32"/>
                </a:cxn>
                <a:cxn ang="0">
                  <a:pos x="267" y="43"/>
                </a:cxn>
                <a:cxn ang="0">
                  <a:pos x="229" y="70"/>
                </a:cxn>
                <a:cxn ang="0">
                  <a:pos x="249" y="113"/>
                </a:cxn>
                <a:cxn ang="0">
                  <a:pos x="199" y="132"/>
                </a:cxn>
                <a:cxn ang="0">
                  <a:pos x="198" y="160"/>
                </a:cxn>
                <a:cxn ang="0">
                  <a:pos x="197" y="183"/>
                </a:cxn>
                <a:cxn ang="0">
                  <a:pos x="156" y="168"/>
                </a:cxn>
                <a:cxn ang="0">
                  <a:pos x="133" y="174"/>
                </a:cxn>
                <a:cxn ang="0">
                  <a:pos x="116" y="145"/>
                </a:cxn>
                <a:cxn ang="0">
                  <a:pos x="97" y="174"/>
                </a:cxn>
                <a:cxn ang="0">
                  <a:pos x="54" y="169"/>
                </a:cxn>
                <a:cxn ang="0">
                  <a:pos x="12" y="182"/>
                </a:cxn>
                <a:cxn ang="0">
                  <a:pos x="7" y="221"/>
                </a:cxn>
                <a:cxn ang="0">
                  <a:pos x="50" y="280"/>
                </a:cxn>
                <a:cxn ang="0">
                  <a:pos x="66" y="264"/>
                </a:cxn>
                <a:cxn ang="0">
                  <a:pos x="97" y="254"/>
                </a:cxn>
                <a:cxn ang="0">
                  <a:pos x="127" y="289"/>
                </a:cxn>
                <a:cxn ang="0">
                  <a:pos x="137" y="274"/>
                </a:cxn>
                <a:cxn ang="0">
                  <a:pos x="127" y="229"/>
                </a:cxn>
                <a:cxn ang="0">
                  <a:pos x="147" y="286"/>
                </a:cxn>
                <a:cxn ang="0">
                  <a:pos x="176" y="342"/>
                </a:cxn>
                <a:cxn ang="0">
                  <a:pos x="180" y="358"/>
                </a:cxn>
                <a:cxn ang="0">
                  <a:pos x="163" y="361"/>
                </a:cxn>
                <a:cxn ang="0">
                  <a:pos x="198" y="398"/>
                </a:cxn>
                <a:cxn ang="0">
                  <a:pos x="251" y="452"/>
                </a:cxn>
                <a:cxn ang="0">
                  <a:pos x="266" y="487"/>
                </a:cxn>
                <a:cxn ang="0">
                  <a:pos x="326" y="489"/>
                </a:cxn>
                <a:cxn ang="0">
                  <a:pos x="383" y="512"/>
                </a:cxn>
                <a:cxn ang="0">
                  <a:pos x="439" y="557"/>
                </a:cxn>
                <a:cxn ang="0">
                  <a:pos x="421" y="565"/>
                </a:cxn>
                <a:cxn ang="0">
                  <a:pos x="374" y="582"/>
                </a:cxn>
                <a:cxn ang="0">
                  <a:pos x="439" y="588"/>
                </a:cxn>
                <a:cxn ang="0">
                  <a:pos x="521" y="623"/>
                </a:cxn>
                <a:cxn ang="0">
                  <a:pos x="560" y="658"/>
                </a:cxn>
              </a:cxnLst>
              <a:rect l="0" t="0" r="r" b="b"/>
              <a:pathLst>
                <a:path w="664" h="658">
                  <a:moveTo>
                    <a:pt x="543" y="630"/>
                  </a:moveTo>
                  <a:lnTo>
                    <a:pt x="543" y="630"/>
                  </a:lnTo>
                  <a:lnTo>
                    <a:pt x="538" y="623"/>
                  </a:lnTo>
                  <a:lnTo>
                    <a:pt x="538" y="623"/>
                  </a:lnTo>
                  <a:lnTo>
                    <a:pt x="534" y="620"/>
                  </a:lnTo>
                  <a:lnTo>
                    <a:pt x="530" y="618"/>
                  </a:lnTo>
                  <a:lnTo>
                    <a:pt x="530" y="618"/>
                  </a:lnTo>
                  <a:lnTo>
                    <a:pt x="527" y="613"/>
                  </a:lnTo>
                  <a:lnTo>
                    <a:pt x="527" y="613"/>
                  </a:lnTo>
                  <a:lnTo>
                    <a:pt x="520" y="605"/>
                  </a:lnTo>
                  <a:lnTo>
                    <a:pt x="520" y="605"/>
                  </a:lnTo>
                  <a:lnTo>
                    <a:pt x="513" y="600"/>
                  </a:lnTo>
                  <a:lnTo>
                    <a:pt x="506" y="595"/>
                  </a:lnTo>
                  <a:lnTo>
                    <a:pt x="506" y="595"/>
                  </a:lnTo>
                  <a:lnTo>
                    <a:pt x="499" y="590"/>
                  </a:lnTo>
                  <a:lnTo>
                    <a:pt x="491" y="584"/>
                  </a:lnTo>
                  <a:lnTo>
                    <a:pt x="491" y="584"/>
                  </a:lnTo>
                  <a:lnTo>
                    <a:pt x="484" y="583"/>
                  </a:lnTo>
                  <a:lnTo>
                    <a:pt x="475" y="582"/>
                  </a:lnTo>
                  <a:lnTo>
                    <a:pt x="475" y="582"/>
                  </a:lnTo>
                  <a:lnTo>
                    <a:pt x="466" y="582"/>
                  </a:lnTo>
                  <a:lnTo>
                    <a:pt x="462" y="582"/>
                  </a:lnTo>
                  <a:lnTo>
                    <a:pt x="462" y="580"/>
                  </a:lnTo>
                  <a:lnTo>
                    <a:pt x="460" y="579"/>
                  </a:lnTo>
                  <a:lnTo>
                    <a:pt x="460" y="579"/>
                  </a:lnTo>
                  <a:lnTo>
                    <a:pt x="466" y="576"/>
                  </a:lnTo>
                  <a:lnTo>
                    <a:pt x="469" y="576"/>
                  </a:lnTo>
                  <a:lnTo>
                    <a:pt x="469" y="573"/>
                  </a:lnTo>
                  <a:lnTo>
                    <a:pt x="469" y="573"/>
                  </a:lnTo>
                  <a:lnTo>
                    <a:pt x="470" y="570"/>
                  </a:lnTo>
                  <a:lnTo>
                    <a:pt x="469" y="568"/>
                  </a:lnTo>
                  <a:lnTo>
                    <a:pt x="464" y="562"/>
                  </a:lnTo>
                  <a:lnTo>
                    <a:pt x="464" y="562"/>
                  </a:lnTo>
                  <a:lnTo>
                    <a:pt x="459" y="558"/>
                  </a:lnTo>
                  <a:lnTo>
                    <a:pt x="455" y="554"/>
                  </a:lnTo>
                  <a:lnTo>
                    <a:pt x="455" y="554"/>
                  </a:lnTo>
                  <a:lnTo>
                    <a:pt x="450" y="548"/>
                  </a:lnTo>
                  <a:lnTo>
                    <a:pt x="446" y="544"/>
                  </a:lnTo>
                  <a:lnTo>
                    <a:pt x="446" y="544"/>
                  </a:lnTo>
                  <a:lnTo>
                    <a:pt x="437" y="536"/>
                  </a:lnTo>
                  <a:lnTo>
                    <a:pt x="432" y="532"/>
                  </a:lnTo>
                  <a:lnTo>
                    <a:pt x="430" y="527"/>
                  </a:lnTo>
                  <a:lnTo>
                    <a:pt x="430" y="527"/>
                  </a:lnTo>
                  <a:lnTo>
                    <a:pt x="430" y="523"/>
                  </a:lnTo>
                  <a:lnTo>
                    <a:pt x="430" y="520"/>
                  </a:lnTo>
                  <a:lnTo>
                    <a:pt x="430" y="514"/>
                  </a:lnTo>
                  <a:lnTo>
                    <a:pt x="430" y="514"/>
                  </a:lnTo>
                  <a:lnTo>
                    <a:pt x="427" y="508"/>
                  </a:lnTo>
                  <a:lnTo>
                    <a:pt x="423" y="502"/>
                  </a:lnTo>
                  <a:lnTo>
                    <a:pt x="423" y="502"/>
                  </a:lnTo>
                  <a:lnTo>
                    <a:pt x="419" y="497"/>
                  </a:lnTo>
                  <a:lnTo>
                    <a:pt x="414" y="494"/>
                  </a:lnTo>
                  <a:lnTo>
                    <a:pt x="405" y="487"/>
                  </a:lnTo>
                  <a:lnTo>
                    <a:pt x="405" y="487"/>
                  </a:lnTo>
                  <a:lnTo>
                    <a:pt x="396" y="479"/>
                  </a:lnTo>
                  <a:lnTo>
                    <a:pt x="388" y="469"/>
                  </a:lnTo>
                  <a:lnTo>
                    <a:pt x="388" y="469"/>
                  </a:lnTo>
                  <a:lnTo>
                    <a:pt x="381" y="458"/>
                  </a:lnTo>
                  <a:lnTo>
                    <a:pt x="371" y="450"/>
                  </a:lnTo>
                  <a:lnTo>
                    <a:pt x="371" y="450"/>
                  </a:lnTo>
                  <a:lnTo>
                    <a:pt x="363" y="440"/>
                  </a:lnTo>
                  <a:lnTo>
                    <a:pt x="358" y="436"/>
                  </a:lnTo>
                  <a:lnTo>
                    <a:pt x="352" y="433"/>
                  </a:lnTo>
                  <a:lnTo>
                    <a:pt x="352" y="433"/>
                  </a:lnTo>
                  <a:lnTo>
                    <a:pt x="349" y="428"/>
                  </a:lnTo>
                  <a:lnTo>
                    <a:pt x="345" y="422"/>
                  </a:lnTo>
                  <a:lnTo>
                    <a:pt x="335" y="411"/>
                  </a:lnTo>
                  <a:lnTo>
                    <a:pt x="335" y="411"/>
                  </a:lnTo>
                  <a:lnTo>
                    <a:pt x="331" y="405"/>
                  </a:lnTo>
                  <a:lnTo>
                    <a:pt x="326" y="398"/>
                  </a:lnTo>
                  <a:lnTo>
                    <a:pt x="321" y="391"/>
                  </a:lnTo>
                  <a:lnTo>
                    <a:pt x="319" y="390"/>
                  </a:lnTo>
                  <a:lnTo>
                    <a:pt x="315" y="389"/>
                  </a:lnTo>
                  <a:lnTo>
                    <a:pt x="315" y="389"/>
                  </a:lnTo>
                  <a:lnTo>
                    <a:pt x="315" y="386"/>
                  </a:lnTo>
                  <a:lnTo>
                    <a:pt x="315" y="386"/>
                  </a:lnTo>
                  <a:lnTo>
                    <a:pt x="309" y="383"/>
                  </a:lnTo>
                  <a:lnTo>
                    <a:pt x="305" y="379"/>
                  </a:lnTo>
                  <a:lnTo>
                    <a:pt x="305" y="379"/>
                  </a:lnTo>
                  <a:lnTo>
                    <a:pt x="303" y="375"/>
                  </a:lnTo>
                  <a:lnTo>
                    <a:pt x="303" y="372"/>
                  </a:lnTo>
                  <a:lnTo>
                    <a:pt x="303" y="364"/>
                  </a:lnTo>
                  <a:lnTo>
                    <a:pt x="303" y="364"/>
                  </a:lnTo>
                  <a:lnTo>
                    <a:pt x="303" y="357"/>
                  </a:lnTo>
                  <a:lnTo>
                    <a:pt x="303" y="353"/>
                  </a:lnTo>
                  <a:lnTo>
                    <a:pt x="302" y="350"/>
                  </a:lnTo>
                  <a:lnTo>
                    <a:pt x="302" y="350"/>
                  </a:lnTo>
                  <a:lnTo>
                    <a:pt x="297" y="344"/>
                  </a:lnTo>
                  <a:lnTo>
                    <a:pt x="297" y="344"/>
                  </a:lnTo>
                  <a:lnTo>
                    <a:pt x="295" y="344"/>
                  </a:lnTo>
                  <a:lnTo>
                    <a:pt x="292" y="343"/>
                  </a:lnTo>
                  <a:lnTo>
                    <a:pt x="292" y="343"/>
                  </a:lnTo>
                  <a:lnTo>
                    <a:pt x="291" y="337"/>
                  </a:lnTo>
                  <a:lnTo>
                    <a:pt x="291" y="337"/>
                  </a:lnTo>
                  <a:lnTo>
                    <a:pt x="287" y="332"/>
                  </a:lnTo>
                  <a:lnTo>
                    <a:pt x="287" y="332"/>
                  </a:lnTo>
                  <a:lnTo>
                    <a:pt x="284" y="325"/>
                  </a:lnTo>
                  <a:lnTo>
                    <a:pt x="284" y="325"/>
                  </a:lnTo>
                  <a:lnTo>
                    <a:pt x="278" y="318"/>
                  </a:lnTo>
                  <a:lnTo>
                    <a:pt x="276" y="310"/>
                  </a:lnTo>
                  <a:lnTo>
                    <a:pt x="276" y="310"/>
                  </a:lnTo>
                  <a:lnTo>
                    <a:pt x="273" y="304"/>
                  </a:lnTo>
                  <a:lnTo>
                    <a:pt x="270" y="299"/>
                  </a:lnTo>
                  <a:lnTo>
                    <a:pt x="270" y="299"/>
                  </a:lnTo>
                  <a:lnTo>
                    <a:pt x="259" y="287"/>
                  </a:lnTo>
                  <a:lnTo>
                    <a:pt x="259" y="287"/>
                  </a:lnTo>
                  <a:lnTo>
                    <a:pt x="255" y="282"/>
                  </a:lnTo>
                  <a:lnTo>
                    <a:pt x="252" y="276"/>
                  </a:lnTo>
                  <a:lnTo>
                    <a:pt x="251" y="271"/>
                  </a:lnTo>
                  <a:lnTo>
                    <a:pt x="249" y="262"/>
                  </a:lnTo>
                  <a:lnTo>
                    <a:pt x="249" y="262"/>
                  </a:lnTo>
                  <a:lnTo>
                    <a:pt x="249" y="249"/>
                  </a:lnTo>
                  <a:lnTo>
                    <a:pt x="249" y="249"/>
                  </a:lnTo>
                  <a:lnTo>
                    <a:pt x="249" y="240"/>
                  </a:lnTo>
                  <a:lnTo>
                    <a:pt x="249" y="236"/>
                  </a:lnTo>
                  <a:lnTo>
                    <a:pt x="251" y="233"/>
                  </a:lnTo>
                  <a:lnTo>
                    <a:pt x="251" y="233"/>
                  </a:lnTo>
                  <a:lnTo>
                    <a:pt x="255" y="226"/>
                  </a:lnTo>
                  <a:lnTo>
                    <a:pt x="260" y="221"/>
                  </a:lnTo>
                  <a:lnTo>
                    <a:pt x="266" y="217"/>
                  </a:lnTo>
                  <a:lnTo>
                    <a:pt x="274" y="215"/>
                  </a:lnTo>
                  <a:lnTo>
                    <a:pt x="274" y="215"/>
                  </a:lnTo>
                  <a:lnTo>
                    <a:pt x="283" y="215"/>
                  </a:lnTo>
                  <a:lnTo>
                    <a:pt x="287" y="217"/>
                  </a:lnTo>
                  <a:lnTo>
                    <a:pt x="290" y="218"/>
                  </a:lnTo>
                  <a:lnTo>
                    <a:pt x="290" y="218"/>
                  </a:lnTo>
                  <a:lnTo>
                    <a:pt x="294" y="221"/>
                  </a:lnTo>
                  <a:lnTo>
                    <a:pt x="297" y="225"/>
                  </a:lnTo>
                  <a:lnTo>
                    <a:pt x="302" y="233"/>
                  </a:lnTo>
                  <a:lnTo>
                    <a:pt x="302" y="233"/>
                  </a:lnTo>
                  <a:lnTo>
                    <a:pt x="305" y="236"/>
                  </a:lnTo>
                  <a:lnTo>
                    <a:pt x="308" y="237"/>
                  </a:lnTo>
                  <a:lnTo>
                    <a:pt x="308" y="237"/>
                  </a:lnTo>
                  <a:lnTo>
                    <a:pt x="308" y="240"/>
                  </a:lnTo>
                  <a:lnTo>
                    <a:pt x="309" y="244"/>
                  </a:lnTo>
                  <a:lnTo>
                    <a:pt x="309" y="244"/>
                  </a:lnTo>
                  <a:lnTo>
                    <a:pt x="312" y="246"/>
                  </a:lnTo>
                  <a:lnTo>
                    <a:pt x="315" y="246"/>
                  </a:lnTo>
                  <a:lnTo>
                    <a:pt x="321" y="246"/>
                  </a:lnTo>
                  <a:lnTo>
                    <a:pt x="321" y="246"/>
                  </a:lnTo>
                  <a:lnTo>
                    <a:pt x="323" y="239"/>
                  </a:lnTo>
                  <a:lnTo>
                    <a:pt x="326" y="233"/>
                  </a:lnTo>
                  <a:lnTo>
                    <a:pt x="326" y="233"/>
                  </a:lnTo>
                  <a:lnTo>
                    <a:pt x="330" y="229"/>
                  </a:lnTo>
                  <a:lnTo>
                    <a:pt x="333" y="226"/>
                  </a:lnTo>
                  <a:lnTo>
                    <a:pt x="333" y="226"/>
                  </a:lnTo>
                  <a:lnTo>
                    <a:pt x="337" y="222"/>
                  </a:lnTo>
                  <a:lnTo>
                    <a:pt x="341" y="218"/>
                  </a:lnTo>
                  <a:lnTo>
                    <a:pt x="341" y="218"/>
                  </a:lnTo>
                  <a:lnTo>
                    <a:pt x="345" y="217"/>
                  </a:lnTo>
                  <a:lnTo>
                    <a:pt x="349" y="215"/>
                  </a:lnTo>
                  <a:lnTo>
                    <a:pt x="358" y="217"/>
                  </a:lnTo>
                  <a:lnTo>
                    <a:pt x="358" y="217"/>
                  </a:lnTo>
                  <a:lnTo>
                    <a:pt x="360" y="217"/>
                  </a:lnTo>
                  <a:lnTo>
                    <a:pt x="364" y="217"/>
                  </a:lnTo>
                  <a:lnTo>
                    <a:pt x="364" y="217"/>
                  </a:lnTo>
                  <a:lnTo>
                    <a:pt x="369" y="219"/>
                  </a:lnTo>
                  <a:lnTo>
                    <a:pt x="371" y="221"/>
                  </a:lnTo>
                  <a:lnTo>
                    <a:pt x="374" y="221"/>
                  </a:lnTo>
                  <a:lnTo>
                    <a:pt x="374" y="221"/>
                  </a:lnTo>
                  <a:lnTo>
                    <a:pt x="374" y="212"/>
                  </a:lnTo>
                  <a:lnTo>
                    <a:pt x="376" y="208"/>
                  </a:lnTo>
                  <a:lnTo>
                    <a:pt x="377" y="206"/>
                  </a:lnTo>
                  <a:lnTo>
                    <a:pt x="377" y="206"/>
                  </a:lnTo>
                  <a:lnTo>
                    <a:pt x="380" y="204"/>
                  </a:lnTo>
                  <a:lnTo>
                    <a:pt x="384" y="204"/>
                  </a:lnTo>
                  <a:lnTo>
                    <a:pt x="391" y="207"/>
                  </a:lnTo>
                  <a:lnTo>
                    <a:pt x="391" y="207"/>
                  </a:lnTo>
                  <a:lnTo>
                    <a:pt x="395" y="210"/>
                  </a:lnTo>
                  <a:lnTo>
                    <a:pt x="398" y="212"/>
                  </a:lnTo>
                  <a:lnTo>
                    <a:pt x="403" y="218"/>
                  </a:lnTo>
                  <a:lnTo>
                    <a:pt x="403" y="218"/>
                  </a:lnTo>
                  <a:lnTo>
                    <a:pt x="407" y="219"/>
                  </a:lnTo>
                  <a:lnTo>
                    <a:pt x="407" y="219"/>
                  </a:lnTo>
                  <a:lnTo>
                    <a:pt x="413" y="224"/>
                  </a:lnTo>
                  <a:lnTo>
                    <a:pt x="413" y="224"/>
                  </a:lnTo>
                  <a:lnTo>
                    <a:pt x="419" y="225"/>
                  </a:lnTo>
                  <a:lnTo>
                    <a:pt x="419" y="225"/>
                  </a:lnTo>
                  <a:lnTo>
                    <a:pt x="420" y="224"/>
                  </a:lnTo>
                  <a:lnTo>
                    <a:pt x="420" y="224"/>
                  </a:lnTo>
                  <a:lnTo>
                    <a:pt x="424" y="225"/>
                  </a:lnTo>
                  <a:lnTo>
                    <a:pt x="430" y="225"/>
                  </a:lnTo>
                  <a:lnTo>
                    <a:pt x="430" y="225"/>
                  </a:lnTo>
                  <a:lnTo>
                    <a:pt x="441" y="229"/>
                  </a:lnTo>
                  <a:lnTo>
                    <a:pt x="441" y="229"/>
                  </a:lnTo>
                  <a:lnTo>
                    <a:pt x="449" y="233"/>
                  </a:lnTo>
                  <a:lnTo>
                    <a:pt x="455" y="235"/>
                  </a:lnTo>
                  <a:lnTo>
                    <a:pt x="459" y="236"/>
                  </a:lnTo>
                  <a:lnTo>
                    <a:pt x="459" y="236"/>
                  </a:lnTo>
                  <a:lnTo>
                    <a:pt x="470" y="236"/>
                  </a:lnTo>
                  <a:lnTo>
                    <a:pt x="470" y="236"/>
                  </a:lnTo>
                  <a:lnTo>
                    <a:pt x="474" y="235"/>
                  </a:lnTo>
                  <a:lnTo>
                    <a:pt x="480" y="236"/>
                  </a:lnTo>
                  <a:lnTo>
                    <a:pt x="480" y="236"/>
                  </a:lnTo>
                  <a:lnTo>
                    <a:pt x="481" y="236"/>
                  </a:lnTo>
                  <a:lnTo>
                    <a:pt x="482" y="239"/>
                  </a:lnTo>
                  <a:lnTo>
                    <a:pt x="485" y="243"/>
                  </a:lnTo>
                  <a:lnTo>
                    <a:pt x="485" y="243"/>
                  </a:lnTo>
                  <a:lnTo>
                    <a:pt x="488" y="246"/>
                  </a:lnTo>
                  <a:lnTo>
                    <a:pt x="489" y="247"/>
                  </a:lnTo>
                  <a:lnTo>
                    <a:pt x="496" y="247"/>
                  </a:lnTo>
                  <a:lnTo>
                    <a:pt x="496" y="247"/>
                  </a:lnTo>
                  <a:lnTo>
                    <a:pt x="499" y="237"/>
                  </a:lnTo>
                  <a:lnTo>
                    <a:pt x="502" y="233"/>
                  </a:lnTo>
                  <a:lnTo>
                    <a:pt x="502" y="228"/>
                  </a:lnTo>
                  <a:lnTo>
                    <a:pt x="502" y="228"/>
                  </a:lnTo>
                  <a:lnTo>
                    <a:pt x="509" y="229"/>
                  </a:lnTo>
                  <a:lnTo>
                    <a:pt x="512" y="231"/>
                  </a:lnTo>
                  <a:lnTo>
                    <a:pt x="514" y="233"/>
                  </a:lnTo>
                  <a:lnTo>
                    <a:pt x="514" y="233"/>
                  </a:lnTo>
                  <a:lnTo>
                    <a:pt x="518" y="239"/>
                  </a:lnTo>
                  <a:lnTo>
                    <a:pt x="521" y="240"/>
                  </a:lnTo>
                  <a:lnTo>
                    <a:pt x="525" y="240"/>
                  </a:lnTo>
                  <a:lnTo>
                    <a:pt x="525" y="240"/>
                  </a:lnTo>
                  <a:lnTo>
                    <a:pt x="527" y="233"/>
                  </a:lnTo>
                  <a:lnTo>
                    <a:pt x="527" y="226"/>
                  </a:lnTo>
                  <a:lnTo>
                    <a:pt x="527" y="226"/>
                  </a:lnTo>
                  <a:lnTo>
                    <a:pt x="538" y="226"/>
                  </a:lnTo>
                  <a:lnTo>
                    <a:pt x="543" y="228"/>
                  </a:lnTo>
                  <a:lnTo>
                    <a:pt x="549" y="229"/>
                  </a:lnTo>
                  <a:lnTo>
                    <a:pt x="549" y="229"/>
                  </a:lnTo>
                  <a:lnTo>
                    <a:pt x="560" y="235"/>
                  </a:lnTo>
                  <a:lnTo>
                    <a:pt x="560" y="235"/>
                  </a:lnTo>
                  <a:lnTo>
                    <a:pt x="566" y="240"/>
                  </a:lnTo>
                  <a:lnTo>
                    <a:pt x="570" y="243"/>
                  </a:lnTo>
                  <a:lnTo>
                    <a:pt x="573" y="244"/>
                  </a:lnTo>
                  <a:lnTo>
                    <a:pt x="573" y="244"/>
                  </a:lnTo>
                  <a:lnTo>
                    <a:pt x="573" y="233"/>
                  </a:lnTo>
                  <a:lnTo>
                    <a:pt x="573" y="233"/>
                  </a:lnTo>
                  <a:lnTo>
                    <a:pt x="577" y="233"/>
                  </a:lnTo>
                  <a:lnTo>
                    <a:pt x="579" y="235"/>
                  </a:lnTo>
                  <a:lnTo>
                    <a:pt x="586" y="239"/>
                  </a:lnTo>
                  <a:lnTo>
                    <a:pt x="586" y="239"/>
                  </a:lnTo>
                  <a:lnTo>
                    <a:pt x="589" y="242"/>
                  </a:lnTo>
                  <a:lnTo>
                    <a:pt x="589" y="242"/>
                  </a:lnTo>
                  <a:lnTo>
                    <a:pt x="593" y="247"/>
                  </a:lnTo>
                  <a:lnTo>
                    <a:pt x="596" y="249"/>
                  </a:lnTo>
                  <a:lnTo>
                    <a:pt x="599" y="250"/>
                  </a:lnTo>
                  <a:lnTo>
                    <a:pt x="599" y="250"/>
                  </a:lnTo>
                  <a:lnTo>
                    <a:pt x="600" y="257"/>
                  </a:lnTo>
                  <a:lnTo>
                    <a:pt x="602" y="264"/>
                  </a:lnTo>
                  <a:lnTo>
                    <a:pt x="603" y="267"/>
                  </a:lnTo>
                  <a:lnTo>
                    <a:pt x="604" y="269"/>
                  </a:lnTo>
                  <a:lnTo>
                    <a:pt x="607" y="271"/>
                  </a:lnTo>
                  <a:lnTo>
                    <a:pt x="613" y="272"/>
                  </a:lnTo>
                  <a:lnTo>
                    <a:pt x="613" y="272"/>
                  </a:lnTo>
                  <a:lnTo>
                    <a:pt x="620" y="272"/>
                  </a:lnTo>
                  <a:lnTo>
                    <a:pt x="624" y="271"/>
                  </a:lnTo>
                  <a:lnTo>
                    <a:pt x="627" y="268"/>
                  </a:lnTo>
                  <a:lnTo>
                    <a:pt x="627" y="268"/>
                  </a:lnTo>
                  <a:lnTo>
                    <a:pt x="627" y="265"/>
                  </a:lnTo>
                  <a:lnTo>
                    <a:pt x="627" y="262"/>
                  </a:lnTo>
                  <a:lnTo>
                    <a:pt x="625" y="256"/>
                  </a:lnTo>
                  <a:lnTo>
                    <a:pt x="625" y="256"/>
                  </a:lnTo>
                  <a:lnTo>
                    <a:pt x="625" y="253"/>
                  </a:lnTo>
                  <a:lnTo>
                    <a:pt x="625" y="253"/>
                  </a:lnTo>
                  <a:lnTo>
                    <a:pt x="624" y="236"/>
                  </a:lnTo>
                  <a:lnTo>
                    <a:pt x="624" y="231"/>
                  </a:lnTo>
                  <a:lnTo>
                    <a:pt x="625" y="228"/>
                  </a:lnTo>
                  <a:lnTo>
                    <a:pt x="628" y="224"/>
                  </a:lnTo>
                  <a:lnTo>
                    <a:pt x="631" y="222"/>
                  </a:lnTo>
                  <a:lnTo>
                    <a:pt x="631" y="222"/>
                  </a:lnTo>
                  <a:lnTo>
                    <a:pt x="635" y="221"/>
                  </a:lnTo>
                  <a:lnTo>
                    <a:pt x="641" y="219"/>
                  </a:lnTo>
                  <a:lnTo>
                    <a:pt x="650" y="219"/>
                  </a:lnTo>
                  <a:lnTo>
                    <a:pt x="650" y="219"/>
                  </a:lnTo>
                  <a:lnTo>
                    <a:pt x="657" y="221"/>
                  </a:lnTo>
                  <a:lnTo>
                    <a:pt x="661" y="221"/>
                  </a:lnTo>
                  <a:lnTo>
                    <a:pt x="664" y="221"/>
                  </a:lnTo>
                  <a:lnTo>
                    <a:pt x="664" y="221"/>
                  </a:lnTo>
                  <a:lnTo>
                    <a:pt x="650" y="208"/>
                  </a:lnTo>
                  <a:lnTo>
                    <a:pt x="650" y="208"/>
                  </a:lnTo>
                  <a:lnTo>
                    <a:pt x="643" y="201"/>
                  </a:lnTo>
                  <a:lnTo>
                    <a:pt x="636" y="197"/>
                  </a:lnTo>
                  <a:lnTo>
                    <a:pt x="636" y="197"/>
                  </a:lnTo>
                  <a:lnTo>
                    <a:pt x="627" y="194"/>
                  </a:lnTo>
                  <a:lnTo>
                    <a:pt x="622" y="192"/>
                  </a:lnTo>
                  <a:lnTo>
                    <a:pt x="620" y="189"/>
                  </a:lnTo>
                  <a:lnTo>
                    <a:pt x="620" y="189"/>
                  </a:lnTo>
                  <a:lnTo>
                    <a:pt x="618" y="183"/>
                  </a:lnTo>
                  <a:lnTo>
                    <a:pt x="620" y="179"/>
                  </a:lnTo>
                  <a:lnTo>
                    <a:pt x="622" y="175"/>
                  </a:lnTo>
                  <a:lnTo>
                    <a:pt x="627" y="174"/>
                  </a:lnTo>
                  <a:lnTo>
                    <a:pt x="627" y="174"/>
                  </a:lnTo>
                  <a:lnTo>
                    <a:pt x="624" y="169"/>
                  </a:lnTo>
                  <a:lnTo>
                    <a:pt x="620" y="165"/>
                  </a:lnTo>
                  <a:lnTo>
                    <a:pt x="620" y="165"/>
                  </a:lnTo>
                  <a:lnTo>
                    <a:pt x="614" y="161"/>
                  </a:lnTo>
                  <a:lnTo>
                    <a:pt x="613" y="158"/>
                  </a:lnTo>
                  <a:lnTo>
                    <a:pt x="611" y="156"/>
                  </a:lnTo>
                  <a:lnTo>
                    <a:pt x="611" y="156"/>
                  </a:lnTo>
                  <a:lnTo>
                    <a:pt x="611" y="153"/>
                  </a:lnTo>
                  <a:lnTo>
                    <a:pt x="613" y="149"/>
                  </a:lnTo>
                  <a:lnTo>
                    <a:pt x="614" y="146"/>
                  </a:lnTo>
                  <a:lnTo>
                    <a:pt x="616" y="142"/>
                  </a:lnTo>
                  <a:lnTo>
                    <a:pt x="616" y="142"/>
                  </a:lnTo>
                  <a:lnTo>
                    <a:pt x="614" y="138"/>
                  </a:lnTo>
                  <a:lnTo>
                    <a:pt x="611" y="135"/>
                  </a:lnTo>
                  <a:lnTo>
                    <a:pt x="609" y="131"/>
                  </a:lnTo>
                  <a:lnTo>
                    <a:pt x="607" y="128"/>
                  </a:lnTo>
                  <a:lnTo>
                    <a:pt x="607" y="128"/>
                  </a:lnTo>
                  <a:lnTo>
                    <a:pt x="604" y="126"/>
                  </a:lnTo>
                  <a:lnTo>
                    <a:pt x="603" y="124"/>
                  </a:lnTo>
                  <a:lnTo>
                    <a:pt x="603" y="124"/>
                  </a:lnTo>
                  <a:lnTo>
                    <a:pt x="602" y="124"/>
                  </a:lnTo>
                  <a:lnTo>
                    <a:pt x="602" y="124"/>
                  </a:lnTo>
                  <a:lnTo>
                    <a:pt x="602" y="118"/>
                  </a:lnTo>
                  <a:lnTo>
                    <a:pt x="599" y="114"/>
                  </a:lnTo>
                  <a:lnTo>
                    <a:pt x="599" y="114"/>
                  </a:lnTo>
                  <a:lnTo>
                    <a:pt x="596" y="110"/>
                  </a:lnTo>
                  <a:lnTo>
                    <a:pt x="596" y="110"/>
                  </a:lnTo>
                  <a:lnTo>
                    <a:pt x="595" y="110"/>
                  </a:lnTo>
                  <a:lnTo>
                    <a:pt x="596" y="110"/>
                  </a:lnTo>
                  <a:lnTo>
                    <a:pt x="596" y="110"/>
                  </a:lnTo>
                  <a:lnTo>
                    <a:pt x="591" y="107"/>
                  </a:lnTo>
                  <a:lnTo>
                    <a:pt x="584" y="106"/>
                  </a:lnTo>
                  <a:lnTo>
                    <a:pt x="584" y="106"/>
                  </a:lnTo>
                  <a:lnTo>
                    <a:pt x="582" y="106"/>
                  </a:lnTo>
                  <a:lnTo>
                    <a:pt x="582" y="106"/>
                  </a:lnTo>
                  <a:lnTo>
                    <a:pt x="578" y="107"/>
                  </a:lnTo>
                  <a:lnTo>
                    <a:pt x="574" y="108"/>
                  </a:lnTo>
                  <a:lnTo>
                    <a:pt x="567" y="113"/>
                  </a:lnTo>
                  <a:lnTo>
                    <a:pt x="559" y="118"/>
                  </a:lnTo>
                  <a:lnTo>
                    <a:pt x="555" y="120"/>
                  </a:lnTo>
                  <a:lnTo>
                    <a:pt x="550" y="120"/>
                  </a:lnTo>
                  <a:lnTo>
                    <a:pt x="550" y="120"/>
                  </a:lnTo>
                  <a:lnTo>
                    <a:pt x="507" y="120"/>
                  </a:lnTo>
                  <a:lnTo>
                    <a:pt x="507" y="120"/>
                  </a:lnTo>
                  <a:lnTo>
                    <a:pt x="500" y="118"/>
                  </a:lnTo>
                  <a:lnTo>
                    <a:pt x="493" y="117"/>
                  </a:lnTo>
                  <a:lnTo>
                    <a:pt x="493" y="117"/>
                  </a:lnTo>
                  <a:lnTo>
                    <a:pt x="485" y="115"/>
                  </a:lnTo>
                  <a:lnTo>
                    <a:pt x="481" y="115"/>
                  </a:lnTo>
                  <a:lnTo>
                    <a:pt x="477" y="117"/>
                  </a:lnTo>
                  <a:lnTo>
                    <a:pt x="477" y="117"/>
                  </a:lnTo>
                  <a:lnTo>
                    <a:pt x="473" y="120"/>
                  </a:lnTo>
                  <a:lnTo>
                    <a:pt x="471" y="122"/>
                  </a:lnTo>
                  <a:lnTo>
                    <a:pt x="470" y="122"/>
                  </a:lnTo>
                  <a:lnTo>
                    <a:pt x="469" y="122"/>
                  </a:lnTo>
                  <a:lnTo>
                    <a:pt x="466" y="118"/>
                  </a:lnTo>
                  <a:lnTo>
                    <a:pt x="466" y="118"/>
                  </a:lnTo>
                  <a:lnTo>
                    <a:pt x="462" y="111"/>
                  </a:lnTo>
                  <a:lnTo>
                    <a:pt x="456" y="104"/>
                  </a:lnTo>
                  <a:lnTo>
                    <a:pt x="456" y="104"/>
                  </a:lnTo>
                  <a:lnTo>
                    <a:pt x="444" y="95"/>
                  </a:lnTo>
                  <a:lnTo>
                    <a:pt x="444" y="95"/>
                  </a:lnTo>
                  <a:lnTo>
                    <a:pt x="441" y="93"/>
                  </a:lnTo>
                  <a:lnTo>
                    <a:pt x="437" y="92"/>
                  </a:lnTo>
                  <a:lnTo>
                    <a:pt x="432" y="92"/>
                  </a:lnTo>
                  <a:lnTo>
                    <a:pt x="430" y="90"/>
                  </a:lnTo>
                  <a:lnTo>
                    <a:pt x="430" y="90"/>
                  </a:lnTo>
                  <a:lnTo>
                    <a:pt x="428" y="89"/>
                  </a:lnTo>
                  <a:lnTo>
                    <a:pt x="427" y="86"/>
                  </a:lnTo>
                  <a:lnTo>
                    <a:pt x="426" y="82"/>
                  </a:lnTo>
                  <a:lnTo>
                    <a:pt x="426" y="82"/>
                  </a:lnTo>
                  <a:lnTo>
                    <a:pt x="423" y="78"/>
                  </a:lnTo>
                  <a:lnTo>
                    <a:pt x="423" y="78"/>
                  </a:lnTo>
                  <a:lnTo>
                    <a:pt x="417" y="71"/>
                  </a:lnTo>
                  <a:lnTo>
                    <a:pt x="417" y="71"/>
                  </a:lnTo>
                  <a:lnTo>
                    <a:pt x="414" y="67"/>
                  </a:lnTo>
                  <a:lnTo>
                    <a:pt x="414" y="67"/>
                  </a:lnTo>
                  <a:lnTo>
                    <a:pt x="412" y="65"/>
                  </a:lnTo>
                  <a:lnTo>
                    <a:pt x="409" y="64"/>
                  </a:lnTo>
                  <a:lnTo>
                    <a:pt x="409" y="64"/>
                  </a:lnTo>
                  <a:lnTo>
                    <a:pt x="403" y="60"/>
                  </a:lnTo>
                  <a:lnTo>
                    <a:pt x="399" y="53"/>
                  </a:lnTo>
                  <a:lnTo>
                    <a:pt x="399" y="53"/>
                  </a:lnTo>
                  <a:lnTo>
                    <a:pt x="392" y="47"/>
                  </a:lnTo>
                  <a:lnTo>
                    <a:pt x="385" y="42"/>
                  </a:lnTo>
                  <a:lnTo>
                    <a:pt x="385" y="42"/>
                  </a:lnTo>
                  <a:lnTo>
                    <a:pt x="377" y="34"/>
                  </a:lnTo>
                  <a:lnTo>
                    <a:pt x="370" y="25"/>
                  </a:lnTo>
                  <a:lnTo>
                    <a:pt x="370" y="25"/>
                  </a:lnTo>
                  <a:lnTo>
                    <a:pt x="366" y="22"/>
                  </a:lnTo>
                  <a:lnTo>
                    <a:pt x="362" y="20"/>
                  </a:lnTo>
                  <a:lnTo>
                    <a:pt x="362" y="20"/>
                  </a:lnTo>
                  <a:lnTo>
                    <a:pt x="358" y="18"/>
                  </a:lnTo>
                  <a:lnTo>
                    <a:pt x="353" y="18"/>
                  </a:lnTo>
                  <a:lnTo>
                    <a:pt x="346" y="17"/>
                  </a:lnTo>
                  <a:lnTo>
                    <a:pt x="346" y="17"/>
                  </a:lnTo>
                  <a:lnTo>
                    <a:pt x="345" y="13"/>
                  </a:lnTo>
                  <a:lnTo>
                    <a:pt x="344" y="9"/>
                  </a:lnTo>
                  <a:lnTo>
                    <a:pt x="337" y="2"/>
                  </a:lnTo>
                  <a:lnTo>
                    <a:pt x="337" y="2"/>
                  </a:lnTo>
                  <a:lnTo>
                    <a:pt x="331" y="2"/>
                  </a:lnTo>
                  <a:lnTo>
                    <a:pt x="326" y="0"/>
                  </a:lnTo>
                  <a:lnTo>
                    <a:pt x="320" y="0"/>
                  </a:lnTo>
                  <a:lnTo>
                    <a:pt x="315" y="0"/>
                  </a:lnTo>
                  <a:lnTo>
                    <a:pt x="315" y="0"/>
                  </a:lnTo>
                  <a:lnTo>
                    <a:pt x="310" y="0"/>
                  </a:lnTo>
                  <a:lnTo>
                    <a:pt x="309" y="3"/>
                  </a:lnTo>
                  <a:lnTo>
                    <a:pt x="308" y="4"/>
                  </a:lnTo>
                  <a:lnTo>
                    <a:pt x="308" y="9"/>
                  </a:lnTo>
                  <a:lnTo>
                    <a:pt x="308" y="9"/>
                  </a:lnTo>
                  <a:lnTo>
                    <a:pt x="309" y="10"/>
                  </a:lnTo>
                  <a:lnTo>
                    <a:pt x="309" y="11"/>
                  </a:lnTo>
                  <a:lnTo>
                    <a:pt x="309" y="11"/>
                  </a:lnTo>
                  <a:lnTo>
                    <a:pt x="309" y="13"/>
                  </a:lnTo>
                  <a:lnTo>
                    <a:pt x="309" y="13"/>
                  </a:lnTo>
                  <a:lnTo>
                    <a:pt x="310" y="20"/>
                  </a:lnTo>
                  <a:lnTo>
                    <a:pt x="310" y="20"/>
                  </a:lnTo>
                  <a:lnTo>
                    <a:pt x="312" y="25"/>
                  </a:lnTo>
                  <a:lnTo>
                    <a:pt x="312" y="28"/>
                  </a:lnTo>
                  <a:lnTo>
                    <a:pt x="310" y="31"/>
                  </a:lnTo>
                  <a:lnTo>
                    <a:pt x="310" y="31"/>
                  </a:lnTo>
                  <a:lnTo>
                    <a:pt x="309" y="32"/>
                  </a:lnTo>
                  <a:lnTo>
                    <a:pt x="306" y="32"/>
                  </a:lnTo>
                  <a:lnTo>
                    <a:pt x="299" y="32"/>
                  </a:lnTo>
                  <a:lnTo>
                    <a:pt x="299" y="32"/>
                  </a:lnTo>
                  <a:lnTo>
                    <a:pt x="294" y="32"/>
                  </a:lnTo>
                  <a:lnTo>
                    <a:pt x="294" y="32"/>
                  </a:lnTo>
                  <a:lnTo>
                    <a:pt x="290" y="32"/>
                  </a:lnTo>
                  <a:lnTo>
                    <a:pt x="285" y="34"/>
                  </a:lnTo>
                  <a:lnTo>
                    <a:pt x="285" y="34"/>
                  </a:lnTo>
                  <a:lnTo>
                    <a:pt x="283" y="35"/>
                  </a:lnTo>
                  <a:lnTo>
                    <a:pt x="281" y="38"/>
                  </a:lnTo>
                  <a:lnTo>
                    <a:pt x="280" y="43"/>
                  </a:lnTo>
                  <a:lnTo>
                    <a:pt x="280" y="43"/>
                  </a:lnTo>
                  <a:lnTo>
                    <a:pt x="270" y="43"/>
                  </a:lnTo>
                  <a:lnTo>
                    <a:pt x="267" y="43"/>
                  </a:lnTo>
                  <a:lnTo>
                    <a:pt x="263" y="45"/>
                  </a:lnTo>
                  <a:lnTo>
                    <a:pt x="263" y="45"/>
                  </a:lnTo>
                  <a:lnTo>
                    <a:pt x="256" y="49"/>
                  </a:lnTo>
                  <a:lnTo>
                    <a:pt x="254" y="52"/>
                  </a:lnTo>
                  <a:lnTo>
                    <a:pt x="251" y="56"/>
                  </a:lnTo>
                  <a:lnTo>
                    <a:pt x="251" y="56"/>
                  </a:lnTo>
                  <a:lnTo>
                    <a:pt x="240" y="56"/>
                  </a:lnTo>
                  <a:lnTo>
                    <a:pt x="240" y="56"/>
                  </a:lnTo>
                  <a:lnTo>
                    <a:pt x="233" y="57"/>
                  </a:lnTo>
                  <a:lnTo>
                    <a:pt x="230" y="60"/>
                  </a:lnTo>
                  <a:lnTo>
                    <a:pt x="229" y="63"/>
                  </a:lnTo>
                  <a:lnTo>
                    <a:pt x="229" y="63"/>
                  </a:lnTo>
                  <a:lnTo>
                    <a:pt x="227" y="67"/>
                  </a:lnTo>
                  <a:lnTo>
                    <a:pt x="229" y="70"/>
                  </a:lnTo>
                  <a:lnTo>
                    <a:pt x="230" y="72"/>
                  </a:lnTo>
                  <a:lnTo>
                    <a:pt x="231" y="74"/>
                  </a:lnTo>
                  <a:lnTo>
                    <a:pt x="237" y="78"/>
                  </a:lnTo>
                  <a:lnTo>
                    <a:pt x="242" y="81"/>
                  </a:lnTo>
                  <a:lnTo>
                    <a:pt x="242" y="81"/>
                  </a:lnTo>
                  <a:lnTo>
                    <a:pt x="248" y="85"/>
                  </a:lnTo>
                  <a:lnTo>
                    <a:pt x="251" y="89"/>
                  </a:lnTo>
                  <a:lnTo>
                    <a:pt x="251" y="89"/>
                  </a:lnTo>
                  <a:lnTo>
                    <a:pt x="252" y="96"/>
                  </a:lnTo>
                  <a:lnTo>
                    <a:pt x="251" y="102"/>
                  </a:lnTo>
                  <a:lnTo>
                    <a:pt x="251" y="102"/>
                  </a:lnTo>
                  <a:lnTo>
                    <a:pt x="251" y="108"/>
                  </a:lnTo>
                  <a:lnTo>
                    <a:pt x="249" y="113"/>
                  </a:lnTo>
                  <a:lnTo>
                    <a:pt x="249" y="113"/>
                  </a:lnTo>
                  <a:lnTo>
                    <a:pt x="245" y="118"/>
                  </a:lnTo>
                  <a:lnTo>
                    <a:pt x="244" y="121"/>
                  </a:lnTo>
                  <a:lnTo>
                    <a:pt x="244" y="122"/>
                  </a:lnTo>
                  <a:lnTo>
                    <a:pt x="244" y="122"/>
                  </a:lnTo>
                  <a:lnTo>
                    <a:pt x="235" y="124"/>
                  </a:lnTo>
                  <a:lnTo>
                    <a:pt x="227" y="122"/>
                  </a:lnTo>
                  <a:lnTo>
                    <a:pt x="217" y="122"/>
                  </a:lnTo>
                  <a:lnTo>
                    <a:pt x="209" y="124"/>
                  </a:lnTo>
                  <a:lnTo>
                    <a:pt x="209" y="124"/>
                  </a:lnTo>
                  <a:lnTo>
                    <a:pt x="204" y="125"/>
                  </a:lnTo>
                  <a:lnTo>
                    <a:pt x="201" y="126"/>
                  </a:lnTo>
                  <a:lnTo>
                    <a:pt x="199" y="131"/>
                  </a:lnTo>
                  <a:lnTo>
                    <a:pt x="199" y="131"/>
                  </a:lnTo>
                  <a:lnTo>
                    <a:pt x="199" y="132"/>
                  </a:lnTo>
                  <a:lnTo>
                    <a:pt x="199" y="133"/>
                  </a:lnTo>
                  <a:lnTo>
                    <a:pt x="202" y="136"/>
                  </a:lnTo>
                  <a:lnTo>
                    <a:pt x="202" y="136"/>
                  </a:lnTo>
                  <a:lnTo>
                    <a:pt x="205" y="138"/>
                  </a:lnTo>
                  <a:lnTo>
                    <a:pt x="206" y="140"/>
                  </a:lnTo>
                  <a:lnTo>
                    <a:pt x="206" y="140"/>
                  </a:lnTo>
                  <a:lnTo>
                    <a:pt x="206" y="143"/>
                  </a:lnTo>
                  <a:lnTo>
                    <a:pt x="205" y="146"/>
                  </a:lnTo>
                  <a:lnTo>
                    <a:pt x="199" y="151"/>
                  </a:lnTo>
                  <a:lnTo>
                    <a:pt x="199" y="151"/>
                  </a:lnTo>
                  <a:lnTo>
                    <a:pt x="198" y="154"/>
                  </a:lnTo>
                  <a:lnTo>
                    <a:pt x="198" y="157"/>
                  </a:lnTo>
                  <a:lnTo>
                    <a:pt x="198" y="160"/>
                  </a:lnTo>
                  <a:lnTo>
                    <a:pt x="198" y="160"/>
                  </a:lnTo>
                  <a:lnTo>
                    <a:pt x="204" y="165"/>
                  </a:lnTo>
                  <a:lnTo>
                    <a:pt x="204" y="165"/>
                  </a:lnTo>
                  <a:lnTo>
                    <a:pt x="209" y="171"/>
                  </a:lnTo>
                  <a:lnTo>
                    <a:pt x="209" y="171"/>
                  </a:lnTo>
                  <a:lnTo>
                    <a:pt x="210" y="174"/>
                  </a:lnTo>
                  <a:lnTo>
                    <a:pt x="210" y="176"/>
                  </a:lnTo>
                  <a:lnTo>
                    <a:pt x="210" y="176"/>
                  </a:lnTo>
                  <a:lnTo>
                    <a:pt x="210" y="179"/>
                  </a:lnTo>
                  <a:lnTo>
                    <a:pt x="210" y="181"/>
                  </a:lnTo>
                  <a:lnTo>
                    <a:pt x="206" y="182"/>
                  </a:lnTo>
                  <a:lnTo>
                    <a:pt x="198" y="182"/>
                  </a:lnTo>
                  <a:lnTo>
                    <a:pt x="198" y="182"/>
                  </a:lnTo>
                  <a:lnTo>
                    <a:pt x="197" y="183"/>
                  </a:lnTo>
                  <a:lnTo>
                    <a:pt x="197" y="183"/>
                  </a:lnTo>
                  <a:lnTo>
                    <a:pt x="188" y="185"/>
                  </a:lnTo>
                  <a:lnTo>
                    <a:pt x="188" y="185"/>
                  </a:lnTo>
                  <a:lnTo>
                    <a:pt x="180" y="186"/>
                  </a:lnTo>
                  <a:lnTo>
                    <a:pt x="180" y="186"/>
                  </a:lnTo>
                  <a:lnTo>
                    <a:pt x="176" y="186"/>
                  </a:lnTo>
                  <a:lnTo>
                    <a:pt x="173" y="185"/>
                  </a:lnTo>
                  <a:lnTo>
                    <a:pt x="173" y="185"/>
                  </a:lnTo>
                  <a:lnTo>
                    <a:pt x="170" y="182"/>
                  </a:lnTo>
                  <a:lnTo>
                    <a:pt x="169" y="179"/>
                  </a:lnTo>
                  <a:lnTo>
                    <a:pt x="169" y="179"/>
                  </a:lnTo>
                  <a:lnTo>
                    <a:pt x="161" y="172"/>
                  </a:lnTo>
                  <a:lnTo>
                    <a:pt x="161" y="172"/>
                  </a:lnTo>
                  <a:lnTo>
                    <a:pt x="159" y="169"/>
                  </a:lnTo>
                  <a:lnTo>
                    <a:pt x="156" y="168"/>
                  </a:lnTo>
                  <a:lnTo>
                    <a:pt x="156" y="168"/>
                  </a:lnTo>
                  <a:lnTo>
                    <a:pt x="155" y="168"/>
                  </a:lnTo>
                  <a:lnTo>
                    <a:pt x="152" y="168"/>
                  </a:lnTo>
                  <a:lnTo>
                    <a:pt x="149" y="171"/>
                  </a:lnTo>
                  <a:lnTo>
                    <a:pt x="149" y="171"/>
                  </a:lnTo>
                  <a:lnTo>
                    <a:pt x="149" y="172"/>
                  </a:lnTo>
                  <a:lnTo>
                    <a:pt x="149" y="174"/>
                  </a:lnTo>
                  <a:lnTo>
                    <a:pt x="149" y="178"/>
                  </a:lnTo>
                  <a:lnTo>
                    <a:pt x="149" y="178"/>
                  </a:lnTo>
                  <a:lnTo>
                    <a:pt x="143" y="178"/>
                  </a:lnTo>
                  <a:lnTo>
                    <a:pt x="137" y="176"/>
                  </a:lnTo>
                  <a:lnTo>
                    <a:pt x="137" y="176"/>
                  </a:lnTo>
                  <a:lnTo>
                    <a:pt x="133" y="174"/>
                  </a:lnTo>
                  <a:lnTo>
                    <a:pt x="133" y="174"/>
                  </a:lnTo>
                  <a:lnTo>
                    <a:pt x="130" y="172"/>
                  </a:lnTo>
                  <a:lnTo>
                    <a:pt x="127" y="171"/>
                  </a:lnTo>
                  <a:lnTo>
                    <a:pt x="127" y="171"/>
                  </a:lnTo>
                  <a:lnTo>
                    <a:pt x="126" y="168"/>
                  </a:lnTo>
                  <a:lnTo>
                    <a:pt x="126" y="165"/>
                  </a:lnTo>
                  <a:lnTo>
                    <a:pt x="126" y="165"/>
                  </a:lnTo>
                  <a:lnTo>
                    <a:pt x="123" y="160"/>
                  </a:lnTo>
                  <a:lnTo>
                    <a:pt x="122" y="156"/>
                  </a:lnTo>
                  <a:lnTo>
                    <a:pt x="122" y="156"/>
                  </a:lnTo>
                  <a:lnTo>
                    <a:pt x="122" y="151"/>
                  </a:lnTo>
                  <a:lnTo>
                    <a:pt x="120" y="149"/>
                  </a:lnTo>
                  <a:lnTo>
                    <a:pt x="120" y="149"/>
                  </a:lnTo>
                  <a:lnTo>
                    <a:pt x="116" y="145"/>
                  </a:lnTo>
                  <a:lnTo>
                    <a:pt x="116" y="145"/>
                  </a:lnTo>
                  <a:lnTo>
                    <a:pt x="113" y="143"/>
                  </a:lnTo>
                  <a:lnTo>
                    <a:pt x="113" y="143"/>
                  </a:lnTo>
                  <a:lnTo>
                    <a:pt x="113" y="147"/>
                  </a:lnTo>
                  <a:lnTo>
                    <a:pt x="112" y="150"/>
                  </a:lnTo>
                  <a:lnTo>
                    <a:pt x="111" y="153"/>
                  </a:lnTo>
                  <a:lnTo>
                    <a:pt x="109" y="157"/>
                  </a:lnTo>
                  <a:lnTo>
                    <a:pt x="109" y="157"/>
                  </a:lnTo>
                  <a:lnTo>
                    <a:pt x="109" y="161"/>
                  </a:lnTo>
                  <a:lnTo>
                    <a:pt x="108" y="164"/>
                  </a:lnTo>
                  <a:lnTo>
                    <a:pt x="105" y="167"/>
                  </a:lnTo>
                  <a:lnTo>
                    <a:pt x="101" y="169"/>
                  </a:lnTo>
                  <a:lnTo>
                    <a:pt x="101" y="169"/>
                  </a:lnTo>
                  <a:lnTo>
                    <a:pt x="98" y="171"/>
                  </a:lnTo>
                  <a:lnTo>
                    <a:pt x="97" y="174"/>
                  </a:lnTo>
                  <a:lnTo>
                    <a:pt x="94" y="175"/>
                  </a:lnTo>
                  <a:lnTo>
                    <a:pt x="90" y="176"/>
                  </a:lnTo>
                  <a:lnTo>
                    <a:pt x="90" y="176"/>
                  </a:lnTo>
                  <a:lnTo>
                    <a:pt x="81" y="178"/>
                  </a:lnTo>
                  <a:lnTo>
                    <a:pt x="73" y="176"/>
                  </a:lnTo>
                  <a:lnTo>
                    <a:pt x="73" y="176"/>
                  </a:lnTo>
                  <a:lnTo>
                    <a:pt x="73" y="174"/>
                  </a:lnTo>
                  <a:lnTo>
                    <a:pt x="70" y="172"/>
                  </a:lnTo>
                  <a:lnTo>
                    <a:pt x="66" y="168"/>
                  </a:lnTo>
                  <a:lnTo>
                    <a:pt x="66" y="168"/>
                  </a:lnTo>
                  <a:lnTo>
                    <a:pt x="61" y="168"/>
                  </a:lnTo>
                  <a:lnTo>
                    <a:pt x="55" y="168"/>
                  </a:lnTo>
                  <a:lnTo>
                    <a:pt x="55" y="168"/>
                  </a:lnTo>
                  <a:lnTo>
                    <a:pt x="54" y="169"/>
                  </a:lnTo>
                  <a:lnTo>
                    <a:pt x="52" y="172"/>
                  </a:lnTo>
                  <a:lnTo>
                    <a:pt x="52" y="176"/>
                  </a:lnTo>
                  <a:lnTo>
                    <a:pt x="52" y="176"/>
                  </a:lnTo>
                  <a:lnTo>
                    <a:pt x="50" y="181"/>
                  </a:lnTo>
                  <a:lnTo>
                    <a:pt x="45" y="183"/>
                  </a:lnTo>
                  <a:lnTo>
                    <a:pt x="45" y="183"/>
                  </a:lnTo>
                  <a:lnTo>
                    <a:pt x="38" y="183"/>
                  </a:lnTo>
                  <a:lnTo>
                    <a:pt x="33" y="185"/>
                  </a:lnTo>
                  <a:lnTo>
                    <a:pt x="33" y="185"/>
                  </a:lnTo>
                  <a:lnTo>
                    <a:pt x="27" y="183"/>
                  </a:lnTo>
                  <a:lnTo>
                    <a:pt x="23" y="182"/>
                  </a:lnTo>
                  <a:lnTo>
                    <a:pt x="23" y="182"/>
                  </a:lnTo>
                  <a:lnTo>
                    <a:pt x="18" y="182"/>
                  </a:lnTo>
                  <a:lnTo>
                    <a:pt x="12" y="182"/>
                  </a:lnTo>
                  <a:lnTo>
                    <a:pt x="1" y="182"/>
                  </a:lnTo>
                  <a:lnTo>
                    <a:pt x="1" y="182"/>
                  </a:lnTo>
                  <a:lnTo>
                    <a:pt x="2" y="181"/>
                  </a:lnTo>
                  <a:lnTo>
                    <a:pt x="2" y="181"/>
                  </a:lnTo>
                  <a:lnTo>
                    <a:pt x="1" y="182"/>
                  </a:lnTo>
                  <a:lnTo>
                    <a:pt x="0" y="183"/>
                  </a:lnTo>
                  <a:lnTo>
                    <a:pt x="0" y="183"/>
                  </a:lnTo>
                  <a:lnTo>
                    <a:pt x="0" y="200"/>
                  </a:lnTo>
                  <a:lnTo>
                    <a:pt x="0" y="200"/>
                  </a:lnTo>
                  <a:lnTo>
                    <a:pt x="1" y="208"/>
                  </a:lnTo>
                  <a:lnTo>
                    <a:pt x="1" y="214"/>
                  </a:lnTo>
                  <a:lnTo>
                    <a:pt x="4" y="218"/>
                  </a:lnTo>
                  <a:lnTo>
                    <a:pt x="4" y="218"/>
                  </a:lnTo>
                  <a:lnTo>
                    <a:pt x="7" y="221"/>
                  </a:lnTo>
                  <a:lnTo>
                    <a:pt x="9" y="224"/>
                  </a:lnTo>
                  <a:lnTo>
                    <a:pt x="9" y="224"/>
                  </a:lnTo>
                  <a:lnTo>
                    <a:pt x="12" y="232"/>
                  </a:lnTo>
                  <a:lnTo>
                    <a:pt x="12" y="232"/>
                  </a:lnTo>
                  <a:lnTo>
                    <a:pt x="15" y="242"/>
                  </a:lnTo>
                  <a:lnTo>
                    <a:pt x="16" y="246"/>
                  </a:lnTo>
                  <a:lnTo>
                    <a:pt x="20" y="250"/>
                  </a:lnTo>
                  <a:lnTo>
                    <a:pt x="20" y="250"/>
                  </a:lnTo>
                  <a:lnTo>
                    <a:pt x="27" y="256"/>
                  </a:lnTo>
                  <a:lnTo>
                    <a:pt x="34" y="260"/>
                  </a:lnTo>
                  <a:lnTo>
                    <a:pt x="34" y="260"/>
                  </a:lnTo>
                  <a:lnTo>
                    <a:pt x="41" y="271"/>
                  </a:lnTo>
                  <a:lnTo>
                    <a:pt x="50" y="280"/>
                  </a:lnTo>
                  <a:lnTo>
                    <a:pt x="50" y="280"/>
                  </a:lnTo>
                  <a:lnTo>
                    <a:pt x="55" y="290"/>
                  </a:lnTo>
                  <a:lnTo>
                    <a:pt x="62" y="299"/>
                  </a:lnTo>
                  <a:lnTo>
                    <a:pt x="62" y="299"/>
                  </a:lnTo>
                  <a:lnTo>
                    <a:pt x="66" y="307"/>
                  </a:lnTo>
                  <a:lnTo>
                    <a:pt x="70" y="311"/>
                  </a:lnTo>
                  <a:lnTo>
                    <a:pt x="73" y="314"/>
                  </a:lnTo>
                  <a:lnTo>
                    <a:pt x="73" y="314"/>
                  </a:lnTo>
                  <a:lnTo>
                    <a:pt x="73" y="307"/>
                  </a:lnTo>
                  <a:lnTo>
                    <a:pt x="73" y="301"/>
                  </a:lnTo>
                  <a:lnTo>
                    <a:pt x="70" y="289"/>
                  </a:lnTo>
                  <a:lnTo>
                    <a:pt x="66" y="276"/>
                  </a:lnTo>
                  <a:lnTo>
                    <a:pt x="66" y="271"/>
                  </a:lnTo>
                  <a:lnTo>
                    <a:pt x="66" y="264"/>
                  </a:lnTo>
                  <a:lnTo>
                    <a:pt x="66" y="264"/>
                  </a:lnTo>
                  <a:lnTo>
                    <a:pt x="77" y="264"/>
                  </a:lnTo>
                  <a:lnTo>
                    <a:pt x="77" y="264"/>
                  </a:lnTo>
                  <a:lnTo>
                    <a:pt x="76" y="254"/>
                  </a:lnTo>
                  <a:lnTo>
                    <a:pt x="76" y="250"/>
                  </a:lnTo>
                  <a:lnTo>
                    <a:pt x="73" y="246"/>
                  </a:lnTo>
                  <a:lnTo>
                    <a:pt x="73" y="246"/>
                  </a:lnTo>
                  <a:lnTo>
                    <a:pt x="76" y="244"/>
                  </a:lnTo>
                  <a:lnTo>
                    <a:pt x="79" y="244"/>
                  </a:lnTo>
                  <a:lnTo>
                    <a:pt x="84" y="246"/>
                  </a:lnTo>
                  <a:lnTo>
                    <a:pt x="90" y="250"/>
                  </a:lnTo>
                  <a:lnTo>
                    <a:pt x="93" y="251"/>
                  </a:lnTo>
                  <a:lnTo>
                    <a:pt x="95" y="251"/>
                  </a:lnTo>
                  <a:lnTo>
                    <a:pt x="95" y="251"/>
                  </a:lnTo>
                  <a:lnTo>
                    <a:pt x="97" y="254"/>
                  </a:lnTo>
                  <a:lnTo>
                    <a:pt x="98" y="258"/>
                  </a:lnTo>
                  <a:lnTo>
                    <a:pt x="98" y="258"/>
                  </a:lnTo>
                  <a:lnTo>
                    <a:pt x="101" y="261"/>
                  </a:lnTo>
                  <a:lnTo>
                    <a:pt x="104" y="262"/>
                  </a:lnTo>
                  <a:lnTo>
                    <a:pt x="109" y="267"/>
                  </a:lnTo>
                  <a:lnTo>
                    <a:pt x="109" y="267"/>
                  </a:lnTo>
                  <a:lnTo>
                    <a:pt x="113" y="269"/>
                  </a:lnTo>
                  <a:lnTo>
                    <a:pt x="116" y="272"/>
                  </a:lnTo>
                  <a:lnTo>
                    <a:pt x="116" y="272"/>
                  </a:lnTo>
                  <a:lnTo>
                    <a:pt x="120" y="274"/>
                  </a:lnTo>
                  <a:lnTo>
                    <a:pt x="126" y="274"/>
                  </a:lnTo>
                  <a:lnTo>
                    <a:pt x="126" y="274"/>
                  </a:lnTo>
                  <a:lnTo>
                    <a:pt x="126" y="282"/>
                  </a:lnTo>
                  <a:lnTo>
                    <a:pt x="127" y="289"/>
                  </a:lnTo>
                  <a:lnTo>
                    <a:pt x="127" y="289"/>
                  </a:lnTo>
                  <a:lnTo>
                    <a:pt x="127" y="292"/>
                  </a:lnTo>
                  <a:lnTo>
                    <a:pt x="130" y="294"/>
                  </a:lnTo>
                  <a:lnTo>
                    <a:pt x="136" y="294"/>
                  </a:lnTo>
                  <a:lnTo>
                    <a:pt x="136" y="294"/>
                  </a:lnTo>
                  <a:lnTo>
                    <a:pt x="137" y="293"/>
                  </a:lnTo>
                  <a:lnTo>
                    <a:pt x="137" y="293"/>
                  </a:lnTo>
                  <a:lnTo>
                    <a:pt x="134" y="292"/>
                  </a:lnTo>
                  <a:lnTo>
                    <a:pt x="133" y="289"/>
                  </a:lnTo>
                  <a:lnTo>
                    <a:pt x="134" y="285"/>
                  </a:lnTo>
                  <a:lnTo>
                    <a:pt x="134" y="285"/>
                  </a:lnTo>
                  <a:lnTo>
                    <a:pt x="136" y="279"/>
                  </a:lnTo>
                  <a:lnTo>
                    <a:pt x="137" y="274"/>
                  </a:lnTo>
                  <a:lnTo>
                    <a:pt x="137" y="274"/>
                  </a:lnTo>
                  <a:lnTo>
                    <a:pt x="138" y="264"/>
                  </a:lnTo>
                  <a:lnTo>
                    <a:pt x="138" y="264"/>
                  </a:lnTo>
                  <a:lnTo>
                    <a:pt x="137" y="258"/>
                  </a:lnTo>
                  <a:lnTo>
                    <a:pt x="133" y="254"/>
                  </a:lnTo>
                  <a:lnTo>
                    <a:pt x="133" y="254"/>
                  </a:lnTo>
                  <a:lnTo>
                    <a:pt x="126" y="244"/>
                  </a:lnTo>
                  <a:lnTo>
                    <a:pt x="126" y="244"/>
                  </a:lnTo>
                  <a:lnTo>
                    <a:pt x="123" y="240"/>
                  </a:lnTo>
                  <a:lnTo>
                    <a:pt x="122" y="239"/>
                  </a:lnTo>
                  <a:lnTo>
                    <a:pt x="122" y="236"/>
                  </a:lnTo>
                  <a:lnTo>
                    <a:pt x="122" y="236"/>
                  </a:lnTo>
                  <a:lnTo>
                    <a:pt x="122" y="233"/>
                  </a:lnTo>
                  <a:lnTo>
                    <a:pt x="123" y="231"/>
                  </a:lnTo>
                  <a:lnTo>
                    <a:pt x="127" y="229"/>
                  </a:lnTo>
                  <a:lnTo>
                    <a:pt x="133" y="229"/>
                  </a:lnTo>
                  <a:lnTo>
                    <a:pt x="138" y="229"/>
                  </a:lnTo>
                  <a:lnTo>
                    <a:pt x="138" y="229"/>
                  </a:lnTo>
                  <a:lnTo>
                    <a:pt x="140" y="236"/>
                  </a:lnTo>
                  <a:lnTo>
                    <a:pt x="144" y="240"/>
                  </a:lnTo>
                  <a:lnTo>
                    <a:pt x="148" y="246"/>
                  </a:lnTo>
                  <a:lnTo>
                    <a:pt x="148" y="249"/>
                  </a:lnTo>
                  <a:lnTo>
                    <a:pt x="149" y="251"/>
                  </a:lnTo>
                  <a:lnTo>
                    <a:pt x="149" y="251"/>
                  </a:lnTo>
                  <a:lnTo>
                    <a:pt x="149" y="261"/>
                  </a:lnTo>
                  <a:lnTo>
                    <a:pt x="149" y="271"/>
                  </a:lnTo>
                  <a:lnTo>
                    <a:pt x="149" y="271"/>
                  </a:lnTo>
                  <a:lnTo>
                    <a:pt x="147" y="282"/>
                  </a:lnTo>
                  <a:lnTo>
                    <a:pt x="147" y="286"/>
                  </a:lnTo>
                  <a:lnTo>
                    <a:pt x="147" y="292"/>
                  </a:lnTo>
                  <a:lnTo>
                    <a:pt x="147" y="292"/>
                  </a:lnTo>
                  <a:lnTo>
                    <a:pt x="148" y="297"/>
                  </a:lnTo>
                  <a:lnTo>
                    <a:pt x="149" y="303"/>
                  </a:lnTo>
                  <a:lnTo>
                    <a:pt x="156" y="311"/>
                  </a:lnTo>
                  <a:lnTo>
                    <a:pt x="156" y="311"/>
                  </a:lnTo>
                  <a:lnTo>
                    <a:pt x="162" y="318"/>
                  </a:lnTo>
                  <a:lnTo>
                    <a:pt x="162" y="318"/>
                  </a:lnTo>
                  <a:lnTo>
                    <a:pt x="163" y="322"/>
                  </a:lnTo>
                  <a:lnTo>
                    <a:pt x="165" y="328"/>
                  </a:lnTo>
                  <a:lnTo>
                    <a:pt x="165" y="328"/>
                  </a:lnTo>
                  <a:lnTo>
                    <a:pt x="170" y="336"/>
                  </a:lnTo>
                  <a:lnTo>
                    <a:pt x="170" y="336"/>
                  </a:lnTo>
                  <a:lnTo>
                    <a:pt x="176" y="342"/>
                  </a:lnTo>
                  <a:lnTo>
                    <a:pt x="176" y="342"/>
                  </a:lnTo>
                  <a:lnTo>
                    <a:pt x="180" y="344"/>
                  </a:lnTo>
                  <a:lnTo>
                    <a:pt x="184" y="346"/>
                  </a:lnTo>
                  <a:lnTo>
                    <a:pt x="187" y="347"/>
                  </a:lnTo>
                  <a:lnTo>
                    <a:pt x="190" y="351"/>
                  </a:lnTo>
                  <a:lnTo>
                    <a:pt x="190" y="351"/>
                  </a:lnTo>
                  <a:lnTo>
                    <a:pt x="194" y="361"/>
                  </a:lnTo>
                  <a:lnTo>
                    <a:pt x="194" y="366"/>
                  </a:lnTo>
                  <a:lnTo>
                    <a:pt x="194" y="372"/>
                  </a:lnTo>
                  <a:lnTo>
                    <a:pt x="194" y="372"/>
                  </a:lnTo>
                  <a:lnTo>
                    <a:pt x="190" y="369"/>
                  </a:lnTo>
                  <a:lnTo>
                    <a:pt x="186" y="365"/>
                  </a:lnTo>
                  <a:lnTo>
                    <a:pt x="186" y="365"/>
                  </a:lnTo>
                  <a:lnTo>
                    <a:pt x="180" y="358"/>
                  </a:lnTo>
                  <a:lnTo>
                    <a:pt x="176" y="350"/>
                  </a:lnTo>
                  <a:lnTo>
                    <a:pt x="176" y="350"/>
                  </a:lnTo>
                  <a:lnTo>
                    <a:pt x="172" y="348"/>
                  </a:lnTo>
                  <a:lnTo>
                    <a:pt x="167" y="346"/>
                  </a:lnTo>
                  <a:lnTo>
                    <a:pt x="167" y="346"/>
                  </a:lnTo>
                  <a:lnTo>
                    <a:pt x="163" y="340"/>
                  </a:lnTo>
                  <a:lnTo>
                    <a:pt x="161" y="337"/>
                  </a:lnTo>
                  <a:lnTo>
                    <a:pt x="159" y="336"/>
                  </a:lnTo>
                  <a:lnTo>
                    <a:pt x="159" y="336"/>
                  </a:lnTo>
                  <a:lnTo>
                    <a:pt x="156" y="337"/>
                  </a:lnTo>
                  <a:lnTo>
                    <a:pt x="155" y="339"/>
                  </a:lnTo>
                  <a:lnTo>
                    <a:pt x="155" y="343"/>
                  </a:lnTo>
                  <a:lnTo>
                    <a:pt x="156" y="347"/>
                  </a:lnTo>
                  <a:lnTo>
                    <a:pt x="163" y="361"/>
                  </a:lnTo>
                  <a:lnTo>
                    <a:pt x="163" y="361"/>
                  </a:lnTo>
                  <a:lnTo>
                    <a:pt x="162" y="361"/>
                  </a:lnTo>
                  <a:lnTo>
                    <a:pt x="161" y="362"/>
                  </a:lnTo>
                  <a:lnTo>
                    <a:pt x="161" y="362"/>
                  </a:lnTo>
                  <a:lnTo>
                    <a:pt x="166" y="371"/>
                  </a:lnTo>
                  <a:lnTo>
                    <a:pt x="173" y="379"/>
                  </a:lnTo>
                  <a:lnTo>
                    <a:pt x="173" y="379"/>
                  </a:lnTo>
                  <a:lnTo>
                    <a:pt x="176" y="382"/>
                  </a:lnTo>
                  <a:lnTo>
                    <a:pt x="179" y="383"/>
                  </a:lnTo>
                  <a:lnTo>
                    <a:pt x="186" y="386"/>
                  </a:lnTo>
                  <a:lnTo>
                    <a:pt x="186" y="386"/>
                  </a:lnTo>
                  <a:lnTo>
                    <a:pt x="194" y="394"/>
                  </a:lnTo>
                  <a:lnTo>
                    <a:pt x="194" y="394"/>
                  </a:lnTo>
                  <a:lnTo>
                    <a:pt x="198" y="398"/>
                  </a:lnTo>
                  <a:lnTo>
                    <a:pt x="199" y="403"/>
                  </a:lnTo>
                  <a:lnTo>
                    <a:pt x="204" y="411"/>
                  </a:lnTo>
                  <a:lnTo>
                    <a:pt x="204" y="411"/>
                  </a:lnTo>
                  <a:lnTo>
                    <a:pt x="209" y="419"/>
                  </a:lnTo>
                  <a:lnTo>
                    <a:pt x="209" y="419"/>
                  </a:lnTo>
                  <a:lnTo>
                    <a:pt x="213" y="421"/>
                  </a:lnTo>
                  <a:lnTo>
                    <a:pt x="216" y="423"/>
                  </a:lnTo>
                  <a:lnTo>
                    <a:pt x="216" y="423"/>
                  </a:lnTo>
                  <a:lnTo>
                    <a:pt x="223" y="430"/>
                  </a:lnTo>
                  <a:lnTo>
                    <a:pt x="231" y="436"/>
                  </a:lnTo>
                  <a:lnTo>
                    <a:pt x="231" y="436"/>
                  </a:lnTo>
                  <a:lnTo>
                    <a:pt x="241" y="444"/>
                  </a:lnTo>
                  <a:lnTo>
                    <a:pt x="251" y="452"/>
                  </a:lnTo>
                  <a:lnTo>
                    <a:pt x="251" y="452"/>
                  </a:lnTo>
                  <a:lnTo>
                    <a:pt x="258" y="457"/>
                  </a:lnTo>
                  <a:lnTo>
                    <a:pt x="260" y="459"/>
                  </a:lnTo>
                  <a:lnTo>
                    <a:pt x="262" y="462"/>
                  </a:lnTo>
                  <a:lnTo>
                    <a:pt x="262" y="462"/>
                  </a:lnTo>
                  <a:lnTo>
                    <a:pt x="263" y="468"/>
                  </a:lnTo>
                  <a:lnTo>
                    <a:pt x="262" y="472"/>
                  </a:lnTo>
                  <a:lnTo>
                    <a:pt x="262" y="472"/>
                  </a:lnTo>
                  <a:lnTo>
                    <a:pt x="262" y="482"/>
                  </a:lnTo>
                  <a:lnTo>
                    <a:pt x="263" y="486"/>
                  </a:lnTo>
                  <a:lnTo>
                    <a:pt x="265" y="489"/>
                  </a:lnTo>
                  <a:lnTo>
                    <a:pt x="266" y="489"/>
                  </a:lnTo>
                  <a:lnTo>
                    <a:pt x="266" y="489"/>
                  </a:lnTo>
                  <a:lnTo>
                    <a:pt x="266" y="487"/>
                  </a:lnTo>
                  <a:lnTo>
                    <a:pt x="266" y="487"/>
                  </a:lnTo>
                  <a:lnTo>
                    <a:pt x="276" y="487"/>
                  </a:lnTo>
                  <a:lnTo>
                    <a:pt x="284" y="487"/>
                  </a:lnTo>
                  <a:lnTo>
                    <a:pt x="294" y="487"/>
                  </a:lnTo>
                  <a:lnTo>
                    <a:pt x="302" y="486"/>
                  </a:lnTo>
                  <a:lnTo>
                    <a:pt x="302" y="486"/>
                  </a:lnTo>
                  <a:lnTo>
                    <a:pt x="310" y="483"/>
                  </a:lnTo>
                  <a:lnTo>
                    <a:pt x="310" y="483"/>
                  </a:lnTo>
                  <a:lnTo>
                    <a:pt x="312" y="484"/>
                  </a:lnTo>
                  <a:lnTo>
                    <a:pt x="315" y="484"/>
                  </a:lnTo>
                  <a:lnTo>
                    <a:pt x="315" y="484"/>
                  </a:lnTo>
                  <a:lnTo>
                    <a:pt x="317" y="484"/>
                  </a:lnTo>
                  <a:lnTo>
                    <a:pt x="320" y="483"/>
                  </a:lnTo>
                  <a:lnTo>
                    <a:pt x="320" y="483"/>
                  </a:lnTo>
                  <a:lnTo>
                    <a:pt x="326" y="489"/>
                  </a:lnTo>
                  <a:lnTo>
                    <a:pt x="330" y="494"/>
                  </a:lnTo>
                  <a:lnTo>
                    <a:pt x="330" y="494"/>
                  </a:lnTo>
                  <a:lnTo>
                    <a:pt x="330" y="493"/>
                  </a:lnTo>
                  <a:lnTo>
                    <a:pt x="330" y="493"/>
                  </a:lnTo>
                  <a:lnTo>
                    <a:pt x="334" y="494"/>
                  </a:lnTo>
                  <a:lnTo>
                    <a:pt x="340" y="496"/>
                  </a:lnTo>
                  <a:lnTo>
                    <a:pt x="340" y="496"/>
                  </a:lnTo>
                  <a:lnTo>
                    <a:pt x="345" y="496"/>
                  </a:lnTo>
                  <a:lnTo>
                    <a:pt x="345" y="496"/>
                  </a:lnTo>
                  <a:lnTo>
                    <a:pt x="349" y="497"/>
                  </a:lnTo>
                  <a:lnTo>
                    <a:pt x="349" y="497"/>
                  </a:lnTo>
                  <a:lnTo>
                    <a:pt x="358" y="498"/>
                  </a:lnTo>
                  <a:lnTo>
                    <a:pt x="367" y="502"/>
                  </a:lnTo>
                  <a:lnTo>
                    <a:pt x="383" y="512"/>
                  </a:lnTo>
                  <a:lnTo>
                    <a:pt x="383" y="512"/>
                  </a:lnTo>
                  <a:lnTo>
                    <a:pt x="396" y="519"/>
                  </a:lnTo>
                  <a:lnTo>
                    <a:pt x="402" y="522"/>
                  </a:lnTo>
                  <a:lnTo>
                    <a:pt x="407" y="526"/>
                  </a:lnTo>
                  <a:lnTo>
                    <a:pt x="407" y="526"/>
                  </a:lnTo>
                  <a:lnTo>
                    <a:pt x="413" y="532"/>
                  </a:lnTo>
                  <a:lnTo>
                    <a:pt x="417" y="537"/>
                  </a:lnTo>
                  <a:lnTo>
                    <a:pt x="417" y="537"/>
                  </a:lnTo>
                  <a:lnTo>
                    <a:pt x="421" y="544"/>
                  </a:lnTo>
                  <a:lnTo>
                    <a:pt x="428" y="550"/>
                  </a:lnTo>
                  <a:lnTo>
                    <a:pt x="428" y="550"/>
                  </a:lnTo>
                  <a:lnTo>
                    <a:pt x="434" y="552"/>
                  </a:lnTo>
                  <a:lnTo>
                    <a:pt x="438" y="554"/>
                  </a:lnTo>
                  <a:lnTo>
                    <a:pt x="439" y="557"/>
                  </a:lnTo>
                  <a:lnTo>
                    <a:pt x="439" y="557"/>
                  </a:lnTo>
                  <a:lnTo>
                    <a:pt x="438" y="562"/>
                  </a:lnTo>
                  <a:lnTo>
                    <a:pt x="438" y="562"/>
                  </a:lnTo>
                  <a:lnTo>
                    <a:pt x="439" y="565"/>
                  </a:lnTo>
                  <a:lnTo>
                    <a:pt x="439" y="566"/>
                  </a:lnTo>
                  <a:lnTo>
                    <a:pt x="439" y="568"/>
                  </a:lnTo>
                  <a:lnTo>
                    <a:pt x="439" y="568"/>
                  </a:lnTo>
                  <a:lnTo>
                    <a:pt x="437" y="568"/>
                  </a:lnTo>
                  <a:lnTo>
                    <a:pt x="435" y="568"/>
                  </a:lnTo>
                  <a:lnTo>
                    <a:pt x="432" y="565"/>
                  </a:lnTo>
                  <a:lnTo>
                    <a:pt x="432" y="565"/>
                  </a:lnTo>
                  <a:lnTo>
                    <a:pt x="427" y="565"/>
                  </a:lnTo>
                  <a:lnTo>
                    <a:pt x="421" y="565"/>
                  </a:lnTo>
                  <a:lnTo>
                    <a:pt x="421" y="565"/>
                  </a:lnTo>
                  <a:lnTo>
                    <a:pt x="417" y="566"/>
                  </a:lnTo>
                  <a:lnTo>
                    <a:pt x="413" y="568"/>
                  </a:lnTo>
                  <a:lnTo>
                    <a:pt x="409" y="570"/>
                  </a:lnTo>
                  <a:lnTo>
                    <a:pt x="405" y="572"/>
                  </a:lnTo>
                  <a:lnTo>
                    <a:pt x="405" y="572"/>
                  </a:lnTo>
                  <a:lnTo>
                    <a:pt x="399" y="572"/>
                  </a:lnTo>
                  <a:lnTo>
                    <a:pt x="394" y="570"/>
                  </a:lnTo>
                  <a:lnTo>
                    <a:pt x="384" y="569"/>
                  </a:lnTo>
                  <a:lnTo>
                    <a:pt x="384" y="569"/>
                  </a:lnTo>
                  <a:lnTo>
                    <a:pt x="378" y="570"/>
                  </a:lnTo>
                  <a:lnTo>
                    <a:pt x="376" y="572"/>
                  </a:lnTo>
                  <a:lnTo>
                    <a:pt x="374" y="576"/>
                  </a:lnTo>
                  <a:lnTo>
                    <a:pt x="374" y="582"/>
                  </a:lnTo>
                  <a:lnTo>
                    <a:pt x="374" y="582"/>
                  </a:lnTo>
                  <a:lnTo>
                    <a:pt x="385" y="583"/>
                  </a:lnTo>
                  <a:lnTo>
                    <a:pt x="396" y="582"/>
                  </a:lnTo>
                  <a:lnTo>
                    <a:pt x="417" y="582"/>
                  </a:lnTo>
                  <a:lnTo>
                    <a:pt x="417" y="582"/>
                  </a:lnTo>
                  <a:lnTo>
                    <a:pt x="426" y="582"/>
                  </a:lnTo>
                  <a:lnTo>
                    <a:pt x="430" y="583"/>
                  </a:lnTo>
                  <a:lnTo>
                    <a:pt x="434" y="584"/>
                  </a:lnTo>
                  <a:lnTo>
                    <a:pt x="434" y="584"/>
                  </a:lnTo>
                  <a:lnTo>
                    <a:pt x="435" y="586"/>
                  </a:lnTo>
                  <a:lnTo>
                    <a:pt x="435" y="587"/>
                  </a:lnTo>
                  <a:lnTo>
                    <a:pt x="435" y="587"/>
                  </a:lnTo>
                  <a:lnTo>
                    <a:pt x="438" y="588"/>
                  </a:lnTo>
                  <a:lnTo>
                    <a:pt x="439" y="588"/>
                  </a:lnTo>
                  <a:lnTo>
                    <a:pt x="439" y="588"/>
                  </a:lnTo>
                  <a:lnTo>
                    <a:pt x="444" y="590"/>
                  </a:lnTo>
                  <a:lnTo>
                    <a:pt x="449" y="590"/>
                  </a:lnTo>
                  <a:lnTo>
                    <a:pt x="449" y="590"/>
                  </a:lnTo>
                  <a:lnTo>
                    <a:pt x="459" y="591"/>
                  </a:lnTo>
                  <a:lnTo>
                    <a:pt x="469" y="595"/>
                  </a:lnTo>
                  <a:lnTo>
                    <a:pt x="475" y="600"/>
                  </a:lnTo>
                  <a:lnTo>
                    <a:pt x="485" y="605"/>
                  </a:lnTo>
                  <a:lnTo>
                    <a:pt x="485" y="605"/>
                  </a:lnTo>
                  <a:lnTo>
                    <a:pt x="492" y="609"/>
                  </a:lnTo>
                  <a:lnTo>
                    <a:pt x="500" y="613"/>
                  </a:lnTo>
                  <a:lnTo>
                    <a:pt x="509" y="616"/>
                  </a:lnTo>
                  <a:lnTo>
                    <a:pt x="517" y="618"/>
                  </a:lnTo>
                  <a:lnTo>
                    <a:pt x="517" y="618"/>
                  </a:lnTo>
                  <a:lnTo>
                    <a:pt x="521" y="623"/>
                  </a:lnTo>
                  <a:lnTo>
                    <a:pt x="524" y="629"/>
                  </a:lnTo>
                  <a:lnTo>
                    <a:pt x="527" y="634"/>
                  </a:lnTo>
                  <a:lnTo>
                    <a:pt x="530" y="640"/>
                  </a:lnTo>
                  <a:lnTo>
                    <a:pt x="530" y="640"/>
                  </a:lnTo>
                  <a:lnTo>
                    <a:pt x="536" y="644"/>
                  </a:lnTo>
                  <a:lnTo>
                    <a:pt x="542" y="649"/>
                  </a:lnTo>
                  <a:lnTo>
                    <a:pt x="542" y="649"/>
                  </a:lnTo>
                  <a:lnTo>
                    <a:pt x="545" y="654"/>
                  </a:lnTo>
                  <a:lnTo>
                    <a:pt x="548" y="655"/>
                  </a:lnTo>
                  <a:lnTo>
                    <a:pt x="550" y="656"/>
                  </a:lnTo>
                  <a:lnTo>
                    <a:pt x="550" y="656"/>
                  </a:lnTo>
                  <a:lnTo>
                    <a:pt x="556" y="656"/>
                  </a:lnTo>
                  <a:lnTo>
                    <a:pt x="557" y="656"/>
                  </a:lnTo>
                  <a:lnTo>
                    <a:pt x="560" y="658"/>
                  </a:lnTo>
                  <a:lnTo>
                    <a:pt x="560" y="658"/>
                  </a:lnTo>
                  <a:lnTo>
                    <a:pt x="560" y="655"/>
                  </a:lnTo>
                  <a:lnTo>
                    <a:pt x="560" y="655"/>
                  </a:lnTo>
                  <a:lnTo>
                    <a:pt x="559" y="648"/>
                  </a:lnTo>
                  <a:lnTo>
                    <a:pt x="555" y="643"/>
                  </a:lnTo>
                  <a:lnTo>
                    <a:pt x="550" y="636"/>
                  </a:lnTo>
                  <a:lnTo>
                    <a:pt x="545" y="630"/>
                  </a:lnTo>
                  <a:lnTo>
                    <a:pt x="545" y="630"/>
                  </a:lnTo>
                  <a:lnTo>
                    <a:pt x="543" y="630"/>
                  </a:lnTo>
                  <a:lnTo>
                    <a:pt x="543" y="630"/>
                  </a:lnTo>
                  <a:close/>
                </a:path>
              </a:pathLst>
            </a:custGeom>
            <a:solidFill>
              <a:schemeClr val="bg1">
                <a:lumMod val="85000"/>
              </a:schemeClr>
            </a:solid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7" name="A1_Bosnia &amp; Herzegovina">
              <a:extLst>
                <a:ext uri="{FF2B5EF4-FFF2-40B4-BE49-F238E27FC236}">
                  <a16:creationId xmlns:a16="http://schemas.microsoft.com/office/drawing/2014/main" id="{4B61B2E9-F53E-4388-ABBB-C636CDC2CC45}"/>
                </a:ext>
              </a:extLst>
            </p:cNvPr>
            <p:cNvSpPr>
              <a:spLocks/>
            </p:cNvSpPr>
            <p:nvPr/>
          </p:nvSpPr>
          <p:spPr bwMode="auto">
            <a:xfrm>
              <a:off x="5480678" y="3222237"/>
              <a:ext cx="368874" cy="365467"/>
            </a:xfrm>
            <a:custGeom>
              <a:avLst/>
              <a:gdLst/>
              <a:ahLst/>
              <a:cxnLst>
                <a:cxn ang="0">
                  <a:pos x="411" y="280"/>
                </a:cxn>
                <a:cxn ang="0">
                  <a:pos x="415" y="255"/>
                </a:cxn>
                <a:cxn ang="0">
                  <a:pos x="415" y="226"/>
                </a:cxn>
                <a:cxn ang="0">
                  <a:pos x="400" y="214"/>
                </a:cxn>
                <a:cxn ang="0">
                  <a:pos x="426" y="210"/>
                </a:cxn>
                <a:cxn ang="0">
                  <a:pos x="430" y="186"/>
                </a:cxn>
                <a:cxn ang="0">
                  <a:pos x="414" y="171"/>
                </a:cxn>
                <a:cxn ang="0">
                  <a:pos x="386" y="151"/>
                </a:cxn>
                <a:cxn ang="0">
                  <a:pos x="380" y="115"/>
                </a:cxn>
                <a:cxn ang="0">
                  <a:pos x="405" y="97"/>
                </a:cxn>
                <a:cxn ang="0">
                  <a:pos x="405" y="71"/>
                </a:cxn>
                <a:cxn ang="0">
                  <a:pos x="392" y="58"/>
                </a:cxn>
                <a:cxn ang="0">
                  <a:pos x="380" y="53"/>
                </a:cxn>
                <a:cxn ang="0">
                  <a:pos x="378" y="61"/>
                </a:cxn>
                <a:cxn ang="0">
                  <a:pos x="358" y="67"/>
                </a:cxn>
                <a:cxn ang="0">
                  <a:pos x="347" y="45"/>
                </a:cxn>
                <a:cxn ang="0">
                  <a:pos x="328" y="29"/>
                </a:cxn>
                <a:cxn ang="0">
                  <a:pos x="311" y="31"/>
                </a:cxn>
                <a:cxn ang="0">
                  <a:pos x="278" y="22"/>
                </a:cxn>
                <a:cxn ang="0">
                  <a:pos x="265" y="29"/>
                </a:cxn>
                <a:cxn ang="0">
                  <a:pos x="247" y="43"/>
                </a:cxn>
                <a:cxn ang="0">
                  <a:pos x="232" y="32"/>
                </a:cxn>
                <a:cxn ang="0">
                  <a:pos x="210" y="32"/>
                </a:cxn>
                <a:cxn ang="0">
                  <a:pos x="175" y="21"/>
                </a:cxn>
                <a:cxn ang="0">
                  <a:pos x="158" y="15"/>
                </a:cxn>
                <a:cxn ang="0">
                  <a:pos x="142" y="3"/>
                </a:cxn>
                <a:cxn ang="0">
                  <a:pos x="125" y="17"/>
                </a:cxn>
                <a:cxn ang="0">
                  <a:pos x="109" y="13"/>
                </a:cxn>
                <a:cxn ang="0">
                  <a:pos x="84" y="22"/>
                </a:cxn>
                <a:cxn ang="0">
                  <a:pos x="72" y="42"/>
                </a:cxn>
                <a:cxn ang="0">
                  <a:pos x="59" y="33"/>
                </a:cxn>
                <a:cxn ang="0">
                  <a:pos x="41" y="14"/>
                </a:cxn>
                <a:cxn ang="0">
                  <a:pos x="6" y="22"/>
                </a:cxn>
                <a:cxn ang="0">
                  <a:pos x="0" y="58"/>
                </a:cxn>
                <a:cxn ang="0">
                  <a:pos x="21" y="95"/>
                </a:cxn>
                <a:cxn ang="0">
                  <a:pos x="35" y="121"/>
                </a:cxn>
                <a:cxn ang="0">
                  <a:pos x="46" y="140"/>
                </a:cxn>
                <a:cxn ang="0">
                  <a:pos x="54" y="160"/>
                </a:cxn>
                <a:cxn ang="0">
                  <a:pos x="66" y="182"/>
                </a:cxn>
                <a:cxn ang="0">
                  <a:pos x="82" y="201"/>
                </a:cxn>
                <a:cxn ang="0">
                  <a:pos x="109" y="232"/>
                </a:cxn>
                <a:cxn ang="0">
                  <a:pos x="147" y="275"/>
                </a:cxn>
                <a:cxn ang="0">
                  <a:pos x="178" y="304"/>
                </a:cxn>
                <a:cxn ang="0">
                  <a:pos x="183" y="328"/>
                </a:cxn>
                <a:cxn ang="0">
                  <a:pos x="210" y="354"/>
                </a:cxn>
                <a:cxn ang="0">
                  <a:pos x="220" y="372"/>
                </a:cxn>
                <a:cxn ang="0">
                  <a:pos x="226" y="378"/>
                </a:cxn>
                <a:cxn ang="0">
                  <a:pos x="257" y="391"/>
                </a:cxn>
                <a:cxn ang="0">
                  <a:pos x="286" y="418"/>
                </a:cxn>
                <a:cxn ang="0">
                  <a:pos x="303" y="426"/>
                </a:cxn>
                <a:cxn ang="0">
                  <a:pos x="317" y="419"/>
                </a:cxn>
                <a:cxn ang="0">
                  <a:pos x="314" y="375"/>
                </a:cxn>
                <a:cxn ang="0">
                  <a:pos x="328" y="358"/>
                </a:cxn>
                <a:cxn ang="0">
                  <a:pos x="343" y="325"/>
                </a:cxn>
                <a:cxn ang="0">
                  <a:pos x="367" y="323"/>
                </a:cxn>
                <a:cxn ang="0">
                  <a:pos x="368" y="300"/>
                </a:cxn>
                <a:cxn ang="0">
                  <a:pos x="360" y="278"/>
                </a:cxn>
                <a:cxn ang="0">
                  <a:pos x="382" y="292"/>
                </a:cxn>
                <a:cxn ang="0">
                  <a:pos x="392" y="278"/>
                </a:cxn>
                <a:cxn ang="0">
                  <a:pos x="404" y="276"/>
                </a:cxn>
              </a:cxnLst>
              <a:rect l="0" t="0" r="r" b="b"/>
              <a:pathLst>
                <a:path w="433" h="429">
                  <a:moveTo>
                    <a:pt x="404" y="276"/>
                  </a:moveTo>
                  <a:lnTo>
                    <a:pt x="404" y="276"/>
                  </a:lnTo>
                  <a:lnTo>
                    <a:pt x="404" y="278"/>
                  </a:lnTo>
                  <a:lnTo>
                    <a:pt x="404" y="278"/>
                  </a:lnTo>
                  <a:lnTo>
                    <a:pt x="407" y="279"/>
                  </a:lnTo>
                  <a:lnTo>
                    <a:pt x="410" y="280"/>
                  </a:lnTo>
                  <a:lnTo>
                    <a:pt x="411" y="280"/>
                  </a:lnTo>
                  <a:lnTo>
                    <a:pt x="414" y="280"/>
                  </a:lnTo>
                  <a:lnTo>
                    <a:pt x="414" y="280"/>
                  </a:lnTo>
                  <a:lnTo>
                    <a:pt x="414" y="273"/>
                  </a:lnTo>
                  <a:lnTo>
                    <a:pt x="414" y="273"/>
                  </a:lnTo>
                  <a:lnTo>
                    <a:pt x="414" y="260"/>
                  </a:lnTo>
                  <a:lnTo>
                    <a:pt x="414" y="260"/>
                  </a:lnTo>
                  <a:lnTo>
                    <a:pt x="415" y="255"/>
                  </a:lnTo>
                  <a:lnTo>
                    <a:pt x="416" y="251"/>
                  </a:lnTo>
                  <a:lnTo>
                    <a:pt x="416" y="251"/>
                  </a:lnTo>
                  <a:lnTo>
                    <a:pt x="416" y="246"/>
                  </a:lnTo>
                  <a:lnTo>
                    <a:pt x="415" y="240"/>
                  </a:lnTo>
                  <a:lnTo>
                    <a:pt x="415" y="240"/>
                  </a:lnTo>
                  <a:lnTo>
                    <a:pt x="416" y="230"/>
                  </a:lnTo>
                  <a:lnTo>
                    <a:pt x="415" y="226"/>
                  </a:lnTo>
                  <a:lnTo>
                    <a:pt x="412" y="221"/>
                  </a:lnTo>
                  <a:lnTo>
                    <a:pt x="412" y="221"/>
                  </a:lnTo>
                  <a:lnTo>
                    <a:pt x="410" y="219"/>
                  </a:lnTo>
                  <a:lnTo>
                    <a:pt x="408" y="218"/>
                  </a:lnTo>
                  <a:lnTo>
                    <a:pt x="404" y="217"/>
                  </a:lnTo>
                  <a:lnTo>
                    <a:pt x="404" y="217"/>
                  </a:lnTo>
                  <a:lnTo>
                    <a:pt x="400" y="214"/>
                  </a:lnTo>
                  <a:lnTo>
                    <a:pt x="398" y="212"/>
                  </a:lnTo>
                  <a:lnTo>
                    <a:pt x="397" y="210"/>
                  </a:lnTo>
                  <a:lnTo>
                    <a:pt x="397" y="210"/>
                  </a:lnTo>
                  <a:lnTo>
                    <a:pt x="405" y="210"/>
                  </a:lnTo>
                  <a:lnTo>
                    <a:pt x="412" y="210"/>
                  </a:lnTo>
                  <a:lnTo>
                    <a:pt x="419" y="210"/>
                  </a:lnTo>
                  <a:lnTo>
                    <a:pt x="426" y="210"/>
                  </a:lnTo>
                  <a:lnTo>
                    <a:pt x="426" y="210"/>
                  </a:lnTo>
                  <a:lnTo>
                    <a:pt x="429" y="208"/>
                  </a:lnTo>
                  <a:lnTo>
                    <a:pt x="432" y="207"/>
                  </a:lnTo>
                  <a:lnTo>
                    <a:pt x="433" y="204"/>
                  </a:lnTo>
                  <a:lnTo>
                    <a:pt x="433" y="200"/>
                  </a:lnTo>
                  <a:lnTo>
                    <a:pt x="432" y="193"/>
                  </a:lnTo>
                  <a:lnTo>
                    <a:pt x="430" y="186"/>
                  </a:lnTo>
                  <a:lnTo>
                    <a:pt x="430" y="186"/>
                  </a:lnTo>
                  <a:lnTo>
                    <a:pt x="423" y="178"/>
                  </a:lnTo>
                  <a:lnTo>
                    <a:pt x="423" y="178"/>
                  </a:lnTo>
                  <a:lnTo>
                    <a:pt x="421" y="174"/>
                  </a:lnTo>
                  <a:lnTo>
                    <a:pt x="418" y="171"/>
                  </a:lnTo>
                  <a:lnTo>
                    <a:pt x="418" y="171"/>
                  </a:lnTo>
                  <a:lnTo>
                    <a:pt x="414" y="171"/>
                  </a:lnTo>
                  <a:lnTo>
                    <a:pt x="410" y="169"/>
                  </a:lnTo>
                  <a:lnTo>
                    <a:pt x="410" y="169"/>
                  </a:lnTo>
                  <a:lnTo>
                    <a:pt x="404" y="167"/>
                  </a:lnTo>
                  <a:lnTo>
                    <a:pt x="397" y="162"/>
                  </a:lnTo>
                  <a:lnTo>
                    <a:pt x="392" y="157"/>
                  </a:lnTo>
                  <a:lnTo>
                    <a:pt x="386" y="151"/>
                  </a:lnTo>
                  <a:lnTo>
                    <a:pt x="386" y="151"/>
                  </a:lnTo>
                  <a:lnTo>
                    <a:pt x="383" y="146"/>
                  </a:lnTo>
                  <a:lnTo>
                    <a:pt x="380" y="140"/>
                  </a:lnTo>
                  <a:lnTo>
                    <a:pt x="379" y="133"/>
                  </a:lnTo>
                  <a:lnTo>
                    <a:pt x="378" y="128"/>
                  </a:lnTo>
                  <a:lnTo>
                    <a:pt x="378" y="128"/>
                  </a:lnTo>
                  <a:lnTo>
                    <a:pt x="379" y="122"/>
                  </a:lnTo>
                  <a:lnTo>
                    <a:pt x="380" y="115"/>
                  </a:lnTo>
                  <a:lnTo>
                    <a:pt x="383" y="110"/>
                  </a:lnTo>
                  <a:lnTo>
                    <a:pt x="387" y="106"/>
                  </a:lnTo>
                  <a:lnTo>
                    <a:pt x="387" y="106"/>
                  </a:lnTo>
                  <a:lnTo>
                    <a:pt x="394" y="103"/>
                  </a:lnTo>
                  <a:lnTo>
                    <a:pt x="400" y="101"/>
                  </a:lnTo>
                  <a:lnTo>
                    <a:pt x="404" y="100"/>
                  </a:lnTo>
                  <a:lnTo>
                    <a:pt x="405" y="97"/>
                  </a:lnTo>
                  <a:lnTo>
                    <a:pt x="408" y="95"/>
                  </a:lnTo>
                  <a:lnTo>
                    <a:pt x="408" y="90"/>
                  </a:lnTo>
                  <a:lnTo>
                    <a:pt x="408" y="90"/>
                  </a:lnTo>
                  <a:lnTo>
                    <a:pt x="408" y="83"/>
                  </a:lnTo>
                  <a:lnTo>
                    <a:pt x="407" y="76"/>
                  </a:lnTo>
                  <a:lnTo>
                    <a:pt x="407" y="76"/>
                  </a:lnTo>
                  <a:lnTo>
                    <a:pt x="405" y="71"/>
                  </a:lnTo>
                  <a:lnTo>
                    <a:pt x="404" y="67"/>
                  </a:lnTo>
                  <a:lnTo>
                    <a:pt x="405" y="64"/>
                  </a:lnTo>
                  <a:lnTo>
                    <a:pt x="405" y="64"/>
                  </a:lnTo>
                  <a:lnTo>
                    <a:pt x="401" y="61"/>
                  </a:lnTo>
                  <a:lnTo>
                    <a:pt x="396" y="58"/>
                  </a:lnTo>
                  <a:lnTo>
                    <a:pt x="396" y="58"/>
                  </a:lnTo>
                  <a:lnTo>
                    <a:pt x="392" y="58"/>
                  </a:lnTo>
                  <a:lnTo>
                    <a:pt x="389" y="58"/>
                  </a:lnTo>
                  <a:lnTo>
                    <a:pt x="389" y="58"/>
                  </a:lnTo>
                  <a:lnTo>
                    <a:pt x="385" y="56"/>
                  </a:lnTo>
                  <a:lnTo>
                    <a:pt x="385" y="56"/>
                  </a:lnTo>
                  <a:lnTo>
                    <a:pt x="383" y="54"/>
                  </a:lnTo>
                  <a:lnTo>
                    <a:pt x="383" y="54"/>
                  </a:lnTo>
                  <a:lnTo>
                    <a:pt x="380" y="53"/>
                  </a:lnTo>
                  <a:lnTo>
                    <a:pt x="376" y="53"/>
                  </a:lnTo>
                  <a:lnTo>
                    <a:pt x="376" y="52"/>
                  </a:lnTo>
                  <a:lnTo>
                    <a:pt x="376" y="52"/>
                  </a:lnTo>
                  <a:lnTo>
                    <a:pt x="376" y="52"/>
                  </a:lnTo>
                  <a:lnTo>
                    <a:pt x="376" y="52"/>
                  </a:lnTo>
                  <a:lnTo>
                    <a:pt x="378" y="58"/>
                  </a:lnTo>
                  <a:lnTo>
                    <a:pt x="378" y="61"/>
                  </a:lnTo>
                  <a:lnTo>
                    <a:pt x="378" y="64"/>
                  </a:lnTo>
                  <a:lnTo>
                    <a:pt x="378" y="64"/>
                  </a:lnTo>
                  <a:lnTo>
                    <a:pt x="375" y="67"/>
                  </a:lnTo>
                  <a:lnTo>
                    <a:pt x="371" y="68"/>
                  </a:lnTo>
                  <a:lnTo>
                    <a:pt x="364" y="68"/>
                  </a:lnTo>
                  <a:lnTo>
                    <a:pt x="364" y="68"/>
                  </a:lnTo>
                  <a:lnTo>
                    <a:pt x="358" y="67"/>
                  </a:lnTo>
                  <a:lnTo>
                    <a:pt x="355" y="65"/>
                  </a:lnTo>
                  <a:lnTo>
                    <a:pt x="354" y="63"/>
                  </a:lnTo>
                  <a:lnTo>
                    <a:pt x="353" y="60"/>
                  </a:lnTo>
                  <a:lnTo>
                    <a:pt x="351" y="53"/>
                  </a:lnTo>
                  <a:lnTo>
                    <a:pt x="350" y="46"/>
                  </a:lnTo>
                  <a:lnTo>
                    <a:pt x="350" y="46"/>
                  </a:lnTo>
                  <a:lnTo>
                    <a:pt x="347" y="45"/>
                  </a:lnTo>
                  <a:lnTo>
                    <a:pt x="344" y="43"/>
                  </a:lnTo>
                  <a:lnTo>
                    <a:pt x="340" y="38"/>
                  </a:lnTo>
                  <a:lnTo>
                    <a:pt x="340" y="38"/>
                  </a:lnTo>
                  <a:lnTo>
                    <a:pt x="337" y="35"/>
                  </a:lnTo>
                  <a:lnTo>
                    <a:pt x="337" y="35"/>
                  </a:lnTo>
                  <a:lnTo>
                    <a:pt x="330" y="31"/>
                  </a:lnTo>
                  <a:lnTo>
                    <a:pt x="328" y="29"/>
                  </a:lnTo>
                  <a:lnTo>
                    <a:pt x="324" y="29"/>
                  </a:lnTo>
                  <a:lnTo>
                    <a:pt x="324" y="29"/>
                  </a:lnTo>
                  <a:lnTo>
                    <a:pt x="324" y="40"/>
                  </a:lnTo>
                  <a:lnTo>
                    <a:pt x="324" y="40"/>
                  </a:lnTo>
                  <a:lnTo>
                    <a:pt x="321" y="39"/>
                  </a:lnTo>
                  <a:lnTo>
                    <a:pt x="317" y="36"/>
                  </a:lnTo>
                  <a:lnTo>
                    <a:pt x="311" y="31"/>
                  </a:lnTo>
                  <a:lnTo>
                    <a:pt x="311" y="31"/>
                  </a:lnTo>
                  <a:lnTo>
                    <a:pt x="300" y="25"/>
                  </a:lnTo>
                  <a:lnTo>
                    <a:pt x="300" y="25"/>
                  </a:lnTo>
                  <a:lnTo>
                    <a:pt x="294" y="24"/>
                  </a:lnTo>
                  <a:lnTo>
                    <a:pt x="289" y="22"/>
                  </a:lnTo>
                  <a:lnTo>
                    <a:pt x="278" y="22"/>
                  </a:lnTo>
                  <a:lnTo>
                    <a:pt x="278" y="22"/>
                  </a:lnTo>
                  <a:lnTo>
                    <a:pt x="278" y="29"/>
                  </a:lnTo>
                  <a:lnTo>
                    <a:pt x="276" y="36"/>
                  </a:lnTo>
                  <a:lnTo>
                    <a:pt x="276" y="36"/>
                  </a:lnTo>
                  <a:lnTo>
                    <a:pt x="272" y="36"/>
                  </a:lnTo>
                  <a:lnTo>
                    <a:pt x="269" y="35"/>
                  </a:lnTo>
                  <a:lnTo>
                    <a:pt x="265" y="29"/>
                  </a:lnTo>
                  <a:lnTo>
                    <a:pt x="265" y="29"/>
                  </a:lnTo>
                  <a:lnTo>
                    <a:pt x="263" y="27"/>
                  </a:lnTo>
                  <a:lnTo>
                    <a:pt x="260" y="25"/>
                  </a:lnTo>
                  <a:lnTo>
                    <a:pt x="253" y="24"/>
                  </a:lnTo>
                  <a:lnTo>
                    <a:pt x="253" y="24"/>
                  </a:lnTo>
                  <a:lnTo>
                    <a:pt x="253" y="29"/>
                  </a:lnTo>
                  <a:lnTo>
                    <a:pt x="250" y="33"/>
                  </a:lnTo>
                  <a:lnTo>
                    <a:pt x="247" y="43"/>
                  </a:lnTo>
                  <a:lnTo>
                    <a:pt x="247" y="43"/>
                  </a:lnTo>
                  <a:lnTo>
                    <a:pt x="240" y="43"/>
                  </a:lnTo>
                  <a:lnTo>
                    <a:pt x="239" y="42"/>
                  </a:lnTo>
                  <a:lnTo>
                    <a:pt x="236" y="39"/>
                  </a:lnTo>
                  <a:lnTo>
                    <a:pt x="236" y="39"/>
                  </a:lnTo>
                  <a:lnTo>
                    <a:pt x="233" y="35"/>
                  </a:lnTo>
                  <a:lnTo>
                    <a:pt x="232" y="32"/>
                  </a:lnTo>
                  <a:lnTo>
                    <a:pt x="231" y="32"/>
                  </a:lnTo>
                  <a:lnTo>
                    <a:pt x="231" y="32"/>
                  </a:lnTo>
                  <a:lnTo>
                    <a:pt x="225" y="31"/>
                  </a:lnTo>
                  <a:lnTo>
                    <a:pt x="221" y="32"/>
                  </a:lnTo>
                  <a:lnTo>
                    <a:pt x="221" y="32"/>
                  </a:lnTo>
                  <a:lnTo>
                    <a:pt x="210" y="32"/>
                  </a:lnTo>
                  <a:lnTo>
                    <a:pt x="210" y="32"/>
                  </a:lnTo>
                  <a:lnTo>
                    <a:pt x="206" y="31"/>
                  </a:lnTo>
                  <a:lnTo>
                    <a:pt x="200" y="29"/>
                  </a:lnTo>
                  <a:lnTo>
                    <a:pt x="192" y="25"/>
                  </a:lnTo>
                  <a:lnTo>
                    <a:pt x="192" y="25"/>
                  </a:lnTo>
                  <a:lnTo>
                    <a:pt x="181" y="21"/>
                  </a:lnTo>
                  <a:lnTo>
                    <a:pt x="181" y="21"/>
                  </a:lnTo>
                  <a:lnTo>
                    <a:pt x="175" y="21"/>
                  </a:lnTo>
                  <a:lnTo>
                    <a:pt x="171" y="20"/>
                  </a:lnTo>
                  <a:lnTo>
                    <a:pt x="171" y="20"/>
                  </a:lnTo>
                  <a:lnTo>
                    <a:pt x="170" y="21"/>
                  </a:lnTo>
                  <a:lnTo>
                    <a:pt x="170" y="21"/>
                  </a:lnTo>
                  <a:lnTo>
                    <a:pt x="164" y="20"/>
                  </a:lnTo>
                  <a:lnTo>
                    <a:pt x="164" y="20"/>
                  </a:lnTo>
                  <a:lnTo>
                    <a:pt x="158" y="15"/>
                  </a:lnTo>
                  <a:lnTo>
                    <a:pt x="158" y="15"/>
                  </a:lnTo>
                  <a:lnTo>
                    <a:pt x="154" y="14"/>
                  </a:lnTo>
                  <a:lnTo>
                    <a:pt x="154" y="14"/>
                  </a:lnTo>
                  <a:lnTo>
                    <a:pt x="149" y="8"/>
                  </a:lnTo>
                  <a:lnTo>
                    <a:pt x="146" y="6"/>
                  </a:lnTo>
                  <a:lnTo>
                    <a:pt x="142" y="3"/>
                  </a:lnTo>
                  <a:lnTo>
                    <a:pt x="142" y="3"/>
                  </a:lnTo>
                  <a:lnTo>
                    <a:pt x="135" y="0"/>
                  </a:lnTo>
                  <a:lnTo>
                    <a:pt x="131" y="0"/>
                  </a:lnTo>
                  <a:lnTo>
                    <a:pt x="128" y="2"/>
                  </a:lnTo>
                  <a:lnTo>
                    <a:pt x="128" y="2"/>
                  </a:lnTo>
                  <a:lnTo>
                    <a:pt x="127" y="4"/>
                  </a:lnTo>
                  <a:lnTo>
                    <a:pt x="125" y="8"/>
                  </a:lnTo>
                  <a:lnTo>
                    <a:pt x="125" y="17"/>
                  </a:lnTo>
                  <a:lnTo>
                    <a:pt x="125" y="17"/>
                  </a:lnTo>
                  <a:lnTo>
                    <a:pt x="122" y="17"/>
                  </a:lnTo>
                  <a:lnTo>
                    <a:pt x="120" y="15"/>
                  </a:lnTo>
                  <a:lnTo>
                    <a:pt x="115" y="13"/>
                  </a:lnTo>
                  <a:lnTo>
                    <a:pt x="115" y="13"/>
                  </a:lnTo>
                  <a:lnTo>
                    <a:pt x="111" y="13"/>
                  </a:lnTo>
                  <a:lnTo>
                    <a:pt x="109" y="13"/>
                  </a:lnTo>
                  <a:lnTo>
                    <a:pt x="109" y="13"/>
                  </a:lnTo>
                  <a:lnTo>
                    <a:pt x="100" y="11"/>
                  </a:lnTo>
                  <a:lnTo>
                    <a:pt x="96" y="13"/>
                  </a:lnTo>
                  <a:lnTo>
                    <a:pt x="92" y="14"/>
                  </a:lnTo>
                  <a:lnTo>
                    <a:pt x="92" y="14"/>
                  </a:lnTo>
                  <a:lnTo>
                    <a:pt x="88" y="18"/>
                  </a:lnTo>
                  <a:lnTo>
                    <a:pt x="84" y="22"/>
                  </a:lnTo>
                  <a:lnTo>
                    <a:pt x="84" y="22"/>
                  </a:lnTo>
                  <a:lnTo>
                    <a:pt x="81" y="25"/>
                  </a:lnTo>
                  <a:lnTo>
                    <a:pt x="77" y="29"/>
                  </a:lnTo>
                  <a:lnTo>
                    <a:pt x="77" y="29"/>
                  </a:lnTo>
                  <a:lnTo>
                    <a:pt x="74" y="35"/>
                  </a:lnTo>
                  <a:lnTo>
                    <a:pt x="72" y="42"/>
                  </a:lnTo>
                  <a:lnTo>
                    <a:pt x="72" y="42"/>
                  </a:lnTo>
                  <a:lnTo>
                    <a:pt x="66" y="42"/>
                  </a:lnTo>
                  <a:lnTo>
                    <a:pt x="63" y="42"/>
                  </a:lnTo>
                  <a:lnTo>
                    <a:pt x="60" y="40"/>
                  </a:lnTo>
                  <a:lnTo>
                    <a:pt x="60" y="40"/>
                  </a:lnTo>
                  <a:lnTo>
                    <a:pt x="59" y="36"/>
                  </a:lnTo>
                  <a:lnTo>
                    <a:pt x="59" y="33"/>
                  </a:lnTo>
                  <a:lnTo>
                    <a:pt x="59" y="33"/>
                  </a:lnTo>
                  <a:lnTo>
                    <a:pt x="56" y="32"/>
                  </a:lnTo>
                  <a:lnTo>
                    <a:pt x="53" y="29"/>
                  </a:lnTo>
                  <a:lnTo>
                    <a:pt x="53" y="29"/>
                  </a:lnTo>
                  <a:lnTo>
                    <a:pt x="48" y="21"/>
                  </a:lnTo>
                  <a:lnTo>
                    <a:pt x="45" y="17"/>
                  </a:lnTo>
                  <a:lnTo>
                    <a:pt x="41" y="14"/>
                  </a:lnTo>
                  <a:lnTo>
                    <a:pt x="41" y="14"/>
                  </a:lnTo>
                  <a:lnTo>
                    <a:pt x="38" y="13"/>
                  </a:lnTo>
                  <a:lnTo>
                    <a:pt x="34" y="11"/>
                  </a:lnTo>
                  <a:lnTo>
                    <a:pt x="25" y="11"/>
                  </a:lnTo>
                  <a:lnTo>
                    <a:pt x="25" y="11"/>
                  </a:lnTo>
                  <a:lnTo>
                    <a:pt x="17" y="13"/>
                  </a:lnTo>
                  <a:lnTo>
                    <a:pt x="11" y="17"/>
                  </a:lnTo>
                  <a:lnTo>
                    <a:pt x="6" y="22"/>
                  </a:lnTo>
                  <a:lnTo>
                    <a:pt x="2" y="29"/>
                  </a:lnTo>
                  <a:lnTo>
                    <a:pt x="2" y="29"/>
                  </a:lnTo>
                  <a:lnTo>
                    <a:pt x="0" y="32"/>
                  </a:lnTo>
                  <a:lnTo>
                    <a:pt x="0" y="36"/>
                  </a:lnTo>
                  <a:lnTo>
                    <a:pt x="0" y="45"/>
                  </a:lnTo>
                  <a:lnTo>
                    <a:pt x="0" y="45"/>
                  </a:lnTo>
                  <a:lnTo>
                    <a:pt x="0" y="58"/>
                  </a:lnTo>
                  <a:lnTo>
                    <a:pt x="0" y="58"/>
                  </a:lnTo>
                  <a:lnTo>
                    <a:pt x="2" y="67"/>
                  </a:lnTo>
                  <a:lnTo>
                    <a:pt x="3" y="72"/>
                  </a:lnTo>
                  <a:lnTo>
                    <a:pt x="6" y="78"/>
                  </a:lnTo>
                  <a:lnTo>
                    <a:pt x="10" y="83"/>
                  </a:lnTo>
                  <a:lnTo>
                    <a:pt x="10" y="83"/>
                  </a:lnTo>
                  <a:lnTo>
                    <a:pt x="21" y="95"/>
                  </a:lnTo>
                  <a:lnTo>
                    <a:pt x="21" y="95"/>
                  </a:lnTo>
                  <a:lnTo>
                    <a:pt x="24" y="100"/>
                  </a:lnTo>
                  <a:lnTo>
                    <a:pt x="27" y="106"/>
                  </a:lnTo>
                  <a:lnTo>
                    <a:pt x="27" y="106"/>
                  </a:lnTo>
                  <a:lnTo>
                    <a:pt x="29" y="114"/>
                  </a:lnTo>
                  <a:lnTo>
                    <a:pt x="35" y="121"/>
                  </a:lnTo>
                  <a:lnTo>
                    <a:pt x="35" y="121"/>
                  </a:lnTo>
                  <a:lnTo>
                    <a:pt x="38" y="128"/>
                  </a:lnTo>
                  <a:lnTo>
                    <a:pt x="38" y="128"/>
                  </a:lnTo>
                  <a:lnTo>
                    <a:pt x="42" y="133"/>
                  </a:lnTo>
                  <a:lnTo>
                    <a:pt x="42" y="133"/>
                  </a:lnTo>
                  <a:lnTo>
                    <a:pt x="43" y="139"/>
                  </a:lnTo>
                  <a:lnTo>
                    <a:pt x="43" y="139"/>
                  </a:lnTo>
                  <a:lnTo>
                    <a:pt x="46" y="140"/>
                  </a:lnTo>
                  <a:lnTo>
                    <a:pt x="48" y="140"/>
                  </a:lnTo>
                  <a:lnTo>
                    <a:pt x="48" y="140"/>
                  </a:lnTo>
                  <a:lnTo>
                    <a:pt x="53" y="146"/>
                  </a:lnTo>
                  <a:lnTo>
                    <a:pt x="53" y="146"/>
                  </a:lnTo>
                  <a:lnTo>
                    <a:pt x="54" y="149"/>
                  </a:lnTo>
                  <a:lnTo>
                    <a:pt x="54" y="153"/>
                  </a:lnTo>
                  <a:lnTo>
                    <a:pt x="54" y="160"/>
                  </a:lnTo>
                  <a:lnTo>
                    <a:pt x="54" y="160"/>
                  </a:lnTo>
                  <a:lnTo>
                    <a:pt x="54" y="168"/>
                  </a:lnTo>
                  <a:lnTo>
                    <a:pt x="54" y="171"/>
                  </a:lnTo>
                  <a:lnTo>
                    <a:pt x="56" y="175"/>
                  </a:lnTo>
                  <a:lnTo>
                    <a:pt x="56" y="175"/>
                  </a:lnTo>
                  <a:lnTo>
                    <a:pt x="60" y="179"/>
                  </a:lnTo>
                  <a:lnTo>
                    <a:pt x="66" y="182"/>
                  </a:lnTo>
                  <a:lnTo>
                    <a:pt x="66" y="182"/>
                  </a:lnTo>
                  <a:lnTo>
                    <a:pt x="66" y="185"/>
                  </a:lnTo>
                  <a:lnTo>
                    <a:pt x="66" y="185"/>
                  </a:lnTo>
                  <a:lnTo>
                    <a:pt x="70" y="186"/>
                  </a:lnTo>
                  <a:lnTo>
                    <a:pt x="72" y="187"/>
                  </a:lnTo>
                  <a:lnTo>
                    <a:pt x="77" y="194"/>
                  </a:lnTo>
                  <a:lnTo>
                    <a:pt x="82" y="201"/>
                  </a:lnTo>
                  <a:lnTo>
                    <a:pt x="86" y="207"/>
                  </a:lnTo>
                  <a:lnTo>
                    <a:pt x="86" y="207"/>
                  </a:lnTo>
                  <a:lnTo>
                    <a:pt x="96" y="218"/>
                  </a:lnTo>
                  <a:lnTo>
                    <a:pt x="100" y="224"/>
                  </a:lnTo>
                  <a:lnTo>
                    <a:pt x="103" y="229"/>
                  </a:lnTo>
                  <a:lnTo>
                    <a:pt x="103" y="229"/>
                  </a:lnTo>
                  <a:lnTo>
                    <a:pt x="109" y="232"/>
                  </a:lnTo>
                  <a:lnTo>
                    <a:pt x="114" y="236"/>
                  </a:lnTo>
                  <a:lnTo>
                    <a:pt x="122" y="246"/>
                  </a:lnTo>
                  <a:lnTo>
                    <a:pt x="122" y="246"/>
                  </a:lnTo>
                  <a:lnTo>
                    <a:pt x="132" y="254"/>
                  </a:lnTo>
                  <a:lnTo>
                    <a:pt x="139" y="265"/>
                  </a:lnTo>
                  <a:lnTo>
                    <a:pt x="139" y="265"/>
                  </a:lnTo>
                  <a:lnTo>
                    <a:pt x="147" y="275"/>
                  </a:lnTo>
                  <a:lnTo>
                    <a:pt x="156" y="283"/>
                  </a:lnTo>
                  <a:lnTo>
                    <a:pt x="156" y="283"/>
                  </a:lnTo>
                  <a:lnTo>
                    <a:pt x="165" y="290"/>
                  </a:lnTo>
                  <a:lnTo>
                    <a:pt x="170" y="293"/>
                  </a:lnTo>
                  <a:lnTo>
                    <a:pt x="174" y="298"/>
                  </a:lnTo>
                  <a:lnTo>
                    <a:pt x="174" y="298"/>
                  </a:lnTo>
                  <a:lnTo>
                    <a:pt x="178" y="304"/>
                  </a:lnTo>
                  <a:lnTo>
                    <a:pt x="181" y="310"/>
                  </a:lnTo>
                  <a:lnTo>
                    <a:pt x="181" y="310"/>
                  </a:lnTo>
                  <a:lnTo>
                    <a:pt x="181" y="316"/>
                  </a:lnTo>
                  <a:lnTo>
                    <a:pt x="181" y="319"/>
                  </a:lnTo>
                  <a:lnTo>
                    <a:pt x="181" y="323"/>
                  </a:lnTo>
                  <a:lnTo>
                    <a:pt x="181" y="323"/>
                  </a:lnTo>
                  <a:lnTo>
                    <a:pt x="183" y="328"/>
                  </a:lnTo>
                  <a:lnTo>
                    <a:pt x="188" y="332"/>
                  </a:lnTo>
                  <a:lnTo>
                    <a:pt x="197" y="340"/>
                  </a:lnTo>
                  <a:lnTo>
                    <a:pt x="197" y="340"/>
                  </a:lnTo>
                  <a:lnTo>
                    <a:pt x="201" y="344"/>
                  </a:lnTo>
                  <a:lnTo>
                    <a:pt x="206" y="350"/>
                  </a:lnTo>
                  <a:lnTo>
                    <a:pt x="206" y="350"/>
                  </a:lnTo>
                  <a:lnTo>
                    <a:pt x="210" y="354"/>
                  </a:lnTo>
                  <a:lnTo>
                    <a:pt x="215" y="358"/>
                  </a:lnTo>
                  <a:lnTo>
                    <a:pt x="215" y="358"/>
                  </a:lnTo>
                  <a:lnTo>
                    <a:pt x="220" y="364"/>
                  </a:lnTo>
                  <a:lnTo>
                    <a:pt x="221" y="366"/>
                  </a:lnTo>
                  <a:lnTo>
                    <a:pt x="220" y="369"/>
                  </a:lnTo>
                  <a:lnTo>
                    <a:pt x="220" y="369"/>
                  </a:lnTo>
                  <a:lnTo>
                    <a:pt x="220" y="372"/>
                  </a:lnTo>
                  <a:lnTo>
                    <a:pt x="217" y="372"/>
                  </a:lnTo>
                  <a:lnTo>
                    <a:pt x="211" y="375"/>
                  </a:lnTo>
                  <a:lnTo>
                    <a:pt x="211" y="375"/>
                  </a:lnTo>
                  <a:lnTo>
                    <a:pt x="213" y="376"/>
                  </a:lnTo>
                  <a:lnTo>
                    <a:pt x="213" y="378"/>
                  </a:lnTo>
                  <a:lnTo>
                    <a:pt x="217" y="378"/>
                  </a:lnTo>
                  <a:lnTo>
                    <a:pt x="226" y="378"/>
                  </a:lnTo>
                  <a:lnTo>
                    <a:pt x="226" y="378"/>
                  </a:lnTo>
                  <a:lnTo>
                    <a:pt x="235" y="379"/>
                  </a:lnTo>
                  <a:lnTo>
                    <a:pt x="242" y="380"/>
                  </a:lnTo>
                  <a:lnTo>
                    <a:pt x="242" y="380"/>
                  </a:lnTo>
                  <a:lnTo>
                    <a:pt x="250" y="386"/>
                  </a:lnTo>
                  <a:lnTo>
                    <a:pt x="257" y="391"/>
                  </a:lnTo>
                  <a:lnTo>
                    <a:pt x="257" y="391"/>
                  </a:lnTo>
                  <a:lnTo>
                    <a:pt x="264" y="396"/>
                  </a:lnTo>
                  <a:lnTo>
                    <a:pt x="271" y="401"/>
                  </a:lnTo>
                  <a:lnTo>
                    <a:pt x="271" y="401"/>
                  </a:lnTo>
                  <a:lnTo>
                    <a:pt x="278" y="409"/>
                  </a:lnTo>
                  <a:lnTo>
                    <a:pt x="278" y="409"/>
                  </a:lnTo>
                  <a:lnTo>
                    <a:pt x="282" y="414"/>
                  </a:lnTo>
                  <a:lnTo>
                    <a:pt x="286" y="418"/>
                  </a:lnTo>
                  <a:lnTo>
                    <a:pt x="286" y="418"/>
                  </a:lnTo>
                  <a:lnTo>
                    <a:pt x="293" y="419"/>
                  </a:lnTo>
                  <a:lnTo>
                    <a:pt x="293" y="419"/>
                  </a:lnTo>
                  <a:lnTo>
                    <a:pt x="296" y="421"/>
                  </a:lnTo>
                  <a:lnTo>
                    <a:pt x="299" y="422"/>
                  </a:lnTo>
                  <a:lnTo>
                    <a:pt x="299" y="422"/>
                  </a:lnTo>
                  <a:lnTo>
                    <a:pt x="303" y="426"/>
                  </a:lnTo>
                  <a:lnTo>
                    <a:pt x="306" y="429"/>
                  </a:lnTo>
                  <a:lnTo>
                    <a:pt x="310" y="429"/>
                  </a:lnTo>
                  <a:lnTo>
                    <a:pt x="310" y="429"/>
                  </a:lnTo>
                  <a:lnTo>
                    <a:pt x="314" y="427"/>
                  </a:lnTo>
                  <a:lnTo>
                    <a:pt x="315" y="426"/>
                  </a:lnTo>
                  <a:lnTo>
                    <a:pt x="317" y="419"/>
                  </a:lnTo>
                  <a:lnTo>
                    <a:pt x="317" y="419"/>
                  </a:lnTo>
                  <a:lnTo>
                    <a:pt x="317" y="412"/>
                  </a:lnTo>
                  <a:lnTo>
                    <a:pt x="315" y="404"/>
                  </a:lnTo>
                  <a:lnTo>
                    <a:pt x="314" y="397"/>
                  </a:lnTo>
                  <a:lnTo>
                    <a:pt x="314" y="389"/>
                  </a:lnTo>
                  <a:lnTo>
                    <a:pt x="314" y="389"/>
                  </a:lnTo>
                  <a:lnTo>
                    <a:pt x="314" y="379"/>
                  </a:lnTo>
                  <a:lnTo>
                    <a:pt x="314" y="375"/>
                  </a:lnTo>
                  <a:lnTo>
                    <a:pt x="314" y="369"/>
                  </a:lnTo>
                  <a:lnTo>
                    <a:pt x="314" y="369"/>
                  </a:lnTo>
                  <a:lnTo>
                    <a:pt x="315" y="366"/>
                  </a:lnTo>
                  <a:lnTo>
                    <a:pt x="318" y="364"/>
                  </a:lnTo>
                  <a:lnTo>
                    <a:pt x="325" y="361"/>
                  </a:lnTo>
                  <a:lnTo>
                    <a:pt x="325" y="361"/>
                  </a:lnTo>
                  <a:lnTo>
                    <a:pt x="328" y="358"/>
                  </a:lnTo>
                  <a:lnTo>
                    <a:pt x="330" y="355"/>
                  </a:lnTo>
                  <a:lnTo>
                    <a:pt x="333" y="348"/>
                  </a:lnTo>
                  <a:lnTo>
                    <a:pt x="335" y="341"/>
                  </a:lnTo>
                  <a:lnTo>
                    <a:pt x="337" y="335"/>
                  </a:lnTo>
                  <a:lnTo>
                    <a:pt x="337" y="335"/>
                  </a:lnTo>
                  <a:lnTo>
                    <a:pt x="340" y="328"/>
                  </a:lnTo>
                  <a:lnTo>
                    <a:pt x="343" y="325"/>
                  </a:lnTo>
                  <a:lnTo>
                    <a:pt x="346" y="323"/>
                  </a:lnTo>
                  <a:lnTo>
                    <a:pt x="346" y="323"/>
                  </a:lnTo>
                  <a:lnTo>
                    <a:pt x="353" y="322"/>
                  </a:lnTo>
                  <a:lnTo>
                    <a:pt x="360" y="323"/>
                  </a:lnTo>
                  <a:lnTo>
                    <a:pt x="360" y="323"/>
                  </a:lnTo>
                  <a:lnTo>
                    <a:pt x="364" y="323"/>
                  </a:lnTo>
                  <a:lnTo>
                    <a:pt x="367" y="323"/>
                  </a:lnTo>
                  <a:lnTo>
                    <a:pt x="369" y="322"/>
                  </a:lnTo>
                  <a:lnTo>
                    <a:pt x="372" y="318"/>
                  </a:lnTo>
                  <a:lnTo>
                    <a:pt x="372" y="318"/>
                  </a:lnTo>
                  <a:lnTo>
                    <a:pt x="372" y="310"/>
                  </a:lnTo>
                  <a:lnTo>
                    <a:pt x="371" y="301"/>
                  </a:lnTo>
                  <a:lnTo>
                    <a:pt x="371" y="301"/>
                  </a:lnTo>
                  <a:lnTo>
                    <a:pt x="368" y="300"/>
                  </a:lnTo>
                  <a:lnTo>
                    <a:pt x="364" y="297"/>
                  </a:lnTo>
                  <a:lnTo>
                    <a:pt x="358" y="290"/>
                  </a:lnTo>
                  <a:lnTo>
                    <a:pt x="358" y="290"/>
                  </a:lnTo>
                  <a:lnTo>
                    <a:pt x="357" y="289"/>
                  </a:lnTo>
                  <a:lnTo>
                    <a:pt x="357" y="285"/>
                  </a:lnTo>
                  <a:lnTo>
                    <a:pt x="357" y="280"/>
                  </a:lnTo>
                  <a:lnTo>
                    <a:pt x="360" y="278"/>
                  </a:lnTo>
                  <a:lnTo>
                    <a:pt x="360" y="278"/>
                  </a:lnTo>
                  <a:lnTo>
                    <a:pt x="362" y="278"/>
                  </a:lnTo>
                  <a:lnTo>
                    <a:pt x="365" y="279"/>
                  </a:lnTo>
                  <a:lnTo>
                    <a:pt x="371" y="285"/>
                  </a:lnTo>
                  <a:lnTo>
                    <a:pt x="376" y="290"/>
                  </a:lnTo>
                  <a:lnTo>
                    <a:pt x="379" y="292"/>
                  </a:lnTo>
                  <a:lnTo>
                    <a:pt x="382" y="292"/>
                  </a:lnTo>
                  <a:lnTo>
                    <a:pt x="382" y="292"/>
                  </a:lnTo>
                  <a:lnTo>
                    <a:pt x="383" y="289"/>
                  </a:lnTo>
                  <a:lnTo>
                    <a:pt x="385" y="285"/>
                  </a:lnTo>
                  <a:lnTo>
                    <a:pt x="386" y="282"/>
                  </a:lnTo>
                  <a:lnTo>
                    <a:pt x="389" y="279"/>
                  </a:lnTo>
                  <a:lnTo>
                    <a:pt x="389" y="279"/>
                  </a:lnTo>
                  <a:lnTo>
                    <a:pt x="392" y="278"/>
                  </a:lnTo>
                  <a:lnTo>
                    <a:pt x="392" y="278"/>
                  </a:lnTo>
                  <a:lnTo>
                    <a:pt x="397" y="278"/>
                  </a:lnTo>
                  <a:lnTo>
                    <a:pt x="397" y="278"/>
                  </a:lnTo>
                  <a:lnTo>
                    <a:pt x="400" y="276"/>
                  </a:lnTo>
                  <a:lnTo>
                    <a:pt x="403" y="275"/>
                  </a:lnTo>
                  <a:lnTo>
                    <a:pt x="404" y="276"/>
                  </a:lnTo>
                  <a:lnTo>
                    <a:pt x="404" y="276"/>
                  </a:lnTo>
                  <a:close/>
                </a:path>
              </a:pathLst>
            </a:custGeom>
            <a:solidFill>
              <a:schemeClr val="bg1">
                <a:lumMod val="85000"/>
              </a:schemeClr>
            </a:solid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8" name="A1_Montenegro">
              <a:extLst>
                <a:ext uri="{FF2B5EF4-FFF2-40B4-BE49-F238E27FC236}">
                  <a16:creationId xmlns:a16="http://schemas.microsoft.com/office/drawing/2014/main" id="{5DFCC5A9-810B-4B14-BC8A-7F2E0D8B4871}"/>
                </a:ext>
              </a:extLst>
            </p:cNvPr>
            <p:cNvSpPr>
              <a:spLocks/>
            </p:cNvSpPr>
            <p:nvPr/>
          </p:nvSpPr>
          <p:spPr bwMode="auto">
            <a:xfrm>
              <a:off x="5730285" y="3459065"/>
              <a:ext cx="199346" cy="212124"/>
            </a:xfrm>
            <a:custGeom>
              <a:avLst/>
              <a:gdLst/>
              <a:ahLst/>
              <a:cxnLst>
                <a:cxn ang="0">
                  <a:pos x="121" y="248"/>
                </a:cxn>
                <a:cxn ang="0">
                  <a:pos x="117" y="224"/>
                </a:cxn>
                <a:cxn ang="0">
                  <a:pos x="108" y="213"/>
                </a:cxn>
                <a:cxn ang="0">
                  <a:pos x="111" y="201"/>
                </a:cxn>
                <a:cxn ang="0">
                  <a:pos x="111" y="198"/>
                </a:cxn>
                <a:cxn ang="0">
                  <a:pos x="123" y="177"/>
                </a:cxn>
                <a:cxn ang="0">
                  <a:pos x="140" y="166"/>
                </a:cxn>
                <a:cxn ang="0">
                  <a:pos x="150" y="149"/>
                </a:cxn>
                <a:cxn ang="0">
                  <a:pos x="160" y="144"/>
                </a:cxn>
                <a:cxn ang="0">
                  <a:pos x="166" y="149"/>
                </a:cxn>
                <a:cxn ang="0">
                  <a:pos x="172" y="167"/>
                </a:cxn>
                <a:cxn ang="0">
                  <a:pos x="182" y="169"/>
                </a:cxn>
                <a:cxn ang="0">
                  <a:pos x="200" y="156"/>
                </a:cxn>
                <a:cxn ang="0">
                  <a:pos x="204" y="151"/>
                </a:cxn>
                <a:cxn ang="0">
                  <a:pos x="205" y="143"/>
                </a:cxn>
                <a:cxn ang="0">
                  <a:pos x="196" y="127"/>
                </a:cxn>
                <a:cxn ang="0">
                  <a:pos x="185" y="118"/>
                </a:cxn>
                <a:cxn ang="0">
                  <a:pos x="203" y="113"/>
                </a:cxn>
                <a:cxn ang="0">
                  <a:pos x="226" y="111"/>
                </a:cxn>
                <a:cxn ang="0">
                  <a:pos x="234" y="94"/>
                </a:cxn>
                <a:cxn ang="0">
                  <a:pos x="211" y="91"/>
                </a:cxn>
                <a:cxn ang="0">
                  <a:pos x="205" y="88"/>
                </a:cxn>
                <a:cxn ang="0">
                  <a:pos x="194" y="80"/>
                </a:cxn>
                <a:cxn ang="0">
                  <a:pos x="191" y="73"/>
                </a:cxn>
                <a:cxn ang="0">
                  <a:pos x="158" y="69"/>
                </a:cxn>
                <a:cxn ang="0">
                  <a:pos x="146" y="55"/>
                </a:cxn>
                <a:cxn ang="0">
                  <a:pos x="132" y="34"/>
                </a:cxn>
                <a:cxn ang="0">
                  <a:pos x="117" y="25"/>
                </a:cxn>
                <a:cxn ang="0">
                  <a:pos x="117" y="19"/>
                </a:cxn>
                <a:cxn ang="0">
                  <a:pos x="101" y="1"/>
                </a:cxn>
                <a:cxn ang="0">
                  <a:pos x="100" y="2"/>
                </a:cxn>
                <a:cxn ang="0">
                  <a:pos x="96" y="1"/>
                </a:cxn>
                <a:cxn ang="0">
                  <a:pos x="90" y="11"/>
                </a:cxn>
                <a:cxn ang="0">
                  <a:pos x="83" y="12"/>
                </a:cxn>
                <a:cxn ang="0">
                  <a:pos x="67" y="0"/>
                </a:cxn>
                <a:cxn ang="0">
                  <a:pos x="64" y="11"/>
                </a:cxn>
                <a:cxn ang="0">
                  <a:pos x="75" y="22"/>
                </a:cxn>
                <a:cxn ang="0">
                  <a:pos x="79" y="40"/>
                </a:cxn>
                <a:cxn ang="0">
                  <a:pos x="71" y="45"/>
                </a:cxn>
                <a:cxn ang="0">
                  <a:pos x="53" y="45"/>
                </a:cxn>
                <a:cxn ang="0">
                  <a:pos x="44" y="57"/>
                </a:cxn>
                <a:cxn ang="0">
                  <a:pos x="37" y="77"/>
                </a:cxn>
                <a:cxn ang="0">
                  <a:pos x="25" y="86"/>
                </a:cxn>
                <a:cxn ang="0">
                  <a:pos x="21" y="97"/>
                </a:cxn>
                <a:cxn ang="0">
                  <a:pos x="21" y="119"/>
                </a:cxn>
                <a:cxn ang="0">
                  <a:pos x="24" y="141"/>
                </a:cxn>
                <a:cxn ang="0">
                  <a:pos x="17" y="151"/>
                </a:cxn>
                <a:cxn ang="0">
                  <a:pos x="6" y="144"/>
                </a:cxn>
                <a:cxn ang="0">
                  <a:pos x="0" y="141"/>
                </a:cxn>
                <a:cxn ang="0">
                  <a:pos x="3" y="148"/>
                </a:cxn>
                <a:cxn ang="0">
                  <a:pos x="13" y="161"/>
                </a:cxn>
                <a:cxn ang="0">
                  <a:pos x="26" y="174"/>
                </a:cxn>
                <a:cxn ang="0">
                  <a:pos x="37" y="181"/>
                </a:cxn>
                <a:cxn ang="0">
                  <a:pos x="46" y="197"/>
                </a:cxn>
                <a:cxn ang="0">
                  <a:pos x="60" y="209"/>
                </a:cxn>
                <a:cxn ang="0">
                  <a:pos x="69" y="223"/>
                </a:cxn>
                <a:cxn ang="0">
                  <a:pos x="83" y="231"/>
                </a:cxn>
                <a:cxn ang="0">
                  <a:pos x="100" y="241"/>
                </a:cxn>
                <a:cxn ang="0">
                  <a:pos x="112" y="245"/>
                </a:cxn>
              </a:cxnLst>
              <a:rect l="0" t="0" r="r" b="b"/>
              <a:pathLst>
                <a:path w="234" h="249">
                  <a:moveTo>
                    <a:pt x="114" y="249"/>
                  </a:moveTo>
                  <a:lnTo>
                    <a:pt x="114" y="249"/>
                  </a:lnTo>
                  <a:lnTo>
                    <a:pt x="118" y="249"/>
                  </a:lnTo>
                  <a:lnTo>
                    <a:pt x="121" y="248"/>
                  </a:lnTo>
                  <a:lnTo>
                    <a:pt x="122" y="244"/>
                  </a:lnTo>
                  <a:lnTo>
                    <a:pt x="122" y="241"/>
                  </a:lnTo>
                  <a:lnTo>
                    <a:pt x="121" y="233"/>
                  </a:lnTo>
                  <a:lnTo>
                    <a:pt x="117" y="224"/>
                  </a:lnTo>
                  <a:lnTo>
                    <a:pt x="117" y="224"/>
                  </a:lnTo>
                  <a:lnTo>
                    <a:pt x="112" y="220"/>
                  </a:lnTo>
                  <a:lnTo>
                    <a:pt x="110" y="217"/>
                  </a:lnTo>
                  <a:lnTo>
                    <a:pt x="108" y="213"/>
                  </a:lnTo>
                  <a:lnTo>
                    <a:pt x="108" y="213"/>
                  </a:lnTo>
                  <a:lnTo>
                    <a:pt x="110" y="205"/>
                  </a:lnTo>
                  <a:lnTo>
                    <a:pt x="110" y="205"/>
                  </a:lnTo>
                  <a:lnTo>
                    <a:pt x="111" y="201"/>
                  </a:lnTo>
                  <a:lnTo>
                    <a:pt x="111" y="201"/>
                  </a:lnTo>
                  <a:lnTo>
                    <a:pt x="111" y="199"/>
                  </a:lnTo>
                  <a:lnTo>
                    <a:pt x="111" y="198"/>
                  </a:lnTo>
                  <a:lnTo>
                    <a:pt x="111" y="198"/>
                  </a:lnTo>
                  <a:lnTo>
                    <a:pt x="112" y="192"/>
                  </a:lnTo>
                  <a:lnTo>
                    <a:pt x="115" y="187"/>
                  </a:lnTo>
                  <a:lnTo>
                    <a:pt x="119" y="181"/>
                  </a:lnTo>
                  <a:lnTo>
                    <a:pt x="123" y="177"/>
                  </a:lnTo>
                  <a:lnTo>
                    <a:pt x="123" y="177"/>
                  </a:lnTo>
                  <a:lnTo>
                    <a:pt x="137" y="169"/>
                  </a:lnTo>
                  <a:lnTo>
                    <a:pt x="137" y="169"/>
                  </a:lnTo>
                  <a:lnTo>
                    <a:pt x="140" y="166"/>
                  </a:lnTo>
                  <a:lnTo>
                    <a:pt x="143" y="163"/>
                  </a:lnTo>
                  <a:lnTo>
                    <a:pt x="146" y="156"/>
                  </a:lnTo>
                  <a:lnTo>
                    <a:pt x="146" y="156"/>
                  </a:lnTo>
                  <a:lnTo>
                    <a:pt x="150" y="149"/>
                  </a:lnTo>
                  <a:lnTo>
                    <a:pt x="151" y="145"/>
                  </a:lnTo>
                  <a:lnTo>
                    <a:pt x="154" y="144"/>
                  </a:lnTo>
                  <a:lnTo>
                    <a:pt x="154" y="144"/>
                  </a:lnTo>
                  <a:lnTo>
                    <a:pt x="160" y="144"/>
                  </a:lnTo>
                  <a:lnTo>
                    <a:pt x="162" y="145"/>
                  </a:lnTo>
                  <a:lnTo>
                    <a:pt x="162" y="145"/>
                  </a:lnTo>
                  <a:lnTo>
                    <a:pt x="165" y="148"/>
                  </a:lnTo>
                  <a:lnTo>
                    <a:pt x="166" y="149"/>
                  </a:lnTo>
                  <a:lnTo>
                    <a:pt x="168" y="155"/>
                  </a:lnTo>
                  <a:lnTo>
                    <a:pt x="168" y="155"/>
                  </a:lnTo>
                  <a:lnTo>
                    <a:pt x="171" y="163"/>
                  </a:lnTo>
                  <a:lnTo>
                    <a:pt x="172" y="167"/>
                  </a:lnTo>
                  <a:lnTo>
                    <a:pt x="175" y="170"/>
                  </a:lnTo>
                  <a:lnTo>
                    <a:pt x="175" y="170"/>
                  </a:lnTo>
                  <a:lnTo>
                    <a:pt x="179" y="170"/>
                  </a:lnTo>
                  <a:lnTo>
                    <a:pt x="182" y="169"/>
                  </a:lnTo>
                  <a:lnTo>
                    <a:pt x="189" y="165"/>
                  </a:lnTo>
                  <a:lnTo>
                    <a:pt x="189" y="165"/>
                  </a:lnTo>
                  <a:lnTo>
                    <a:pt x="200" y="156"/>
                  </a:lnTo>
                  <a:lnTo>
                    <a:pt x="200" y="156"/>
                  </a:lnTo>
                  <a:lnTo>
                    <a:pt x="200" y="155"/>
                  </a:lnTo>
                  <a:lnTo>
                    <a:pt x="201" y="155"/>
                  </a:lnTo>
                  <a:lnTo>
                    <a:pt x="201" y="155"/>
                  </a:lnTo>
                  <a:lnTo>
                    <a:pt x="204" y="151"/>
                  </a:lnTo>
                  <a:lnTo>
                    <a:pt x="205" y="145"/>
                  </a:lnTo>
                  <a:lnTo>
                    <a:pt x="205" y="145"/>
                  </a:lnTo>
                  <a:lnTo>
                    <a:pt x="205" y="143"/>
                  </a:lnTo>
                  <a:lnTo>
                    <a:pt x="205" y="143"/>
                  </a:lnTo>
                  <a:lnTo>
                    <a:pt x="204" y="138"/>
                  </a:lnTo>
                  <a:lnTo>
                    <a:pt x="201" y="134"/>
                  </a:lnTo>
                  <a:lnTo>
                    <a:pt x="196" y="127"/>
                  </a:lnTo>
                  <a:lnTo>
                    <a:pt x="196" y="127"/>
                  </a:lnTo>
                  <a:lnTo>
                    <a:pt x="190" y="122"/>
                  </a:lnTo>
                  <a:lnTo>
                    <a:pt x="187" y="119"/>
                  </a:lnTo>
                  <a:lnTo>
                    <a:pt x="185" y="118"/>
                  </a:lnTo>
                  <a:lnTo>
                    <a:pt x="185" y="118"/>
                  </a:lnTo>
                  <a:lnTo>
                    <a:pt x="185" y="115"/>
                  </a:lnTo>
                  <a:lnTo>
                    <a:pt x="186" y="113"/>
                  </a:lnTo>
                  <a:lnTo>
                    <a:pt x="191" y="112"/>
                  </a:lnTo>
                  <a:lnTo>
                    <a:pt x="203" y="113"/>
                  </a:lnTo>
                  <a:lnTo>
                    <a:pt x="203" y="113"/>
                  </a:lnTo>
                  <a:lnTo>
                    <a:pt x="223" y="112"/>
                  </a:lnTo>
                  <a:lnTo>
                    <a:pt x="223" y="112"/>
                  </a:lnTo>
                  <a:lnTo>
                    <a:pt x="226" y="111"/>
                  </a:lnTo>
                  <a:lnTo>
                    <a:pt x="229" y="109"/>
                  </a:lnTo>
                  <a:lnTo>
                    <a:pt x="233" y="105"/>
                  </a:lnTo>
                  <a:lnTo>
                    <a:pt x="234" y="100"/>
                  </a:lnTo>
                  <a:lnTo>
                    <a:pt x="234" y="94"/>
                  </a:lnTo>
                  <a:lnTo>
                    <a:pt x="234" y="94"/>
                  </a:lnTo>
                  <a:lnTo>
                    <a:pt x="222" y="94"/>
                  </a:lnTo>
                  <a:lnTo>
                    <a:pt x="216" y="93"/>
                  </a:lnTo>
                  <a:lnTo>
                    <a:pt x="211" y="91"/>
                  </a:lnTo>
                  <a:lnTo>
                    <a:pt x="211" y="91"/>
                  </a:lnTo>
                  <a:lnTo>
                    <a:pt x="208" y="90"/>
                  </a:lnTo>
                  <a:lnTo>
                    <a:pt x="205" y="88"/>
                  </a:lnTo>
                  <a:lnTo>
                    <a:pt x="205" y="88"/>
                  </a:lnTo>
                  <a:lnTo>
                    <a:pt x="200" y="84"/>
                  </a:lnTo>
                  <a:lnTo>
                    <a:pt x="200" y="84"/>
                  </a:lnTo>
                  <a:lnTo>
                    <a:pt x="197" y="83"/>
                  </a:lnTo>
                  <a:lnTo>
                    <a:pt x="194" y="80"/>
                  </a:lnTo>
                  <a:lnTo>
                    <a:pt x="193" y="75"/>
                  </a:lnTo>
                  <a:lnTo>
                    <a:pt x="193" y="75"/>
                  </a:lnTo>
                  <a:lnTo>
                    <a:pt x="191" y="73"/>
                  </a:lnTo>
                  <a:lnTo>
                    <a:pt x="191" y="73"/>
                  </a:lnTo>
                  <a:lnTo>
                    <a:pt x="173" y="72"/>
                  </a:lnTo>
                  <a:lnTo>
                    <a:pt x="164" y="70"/>
                  </a:lnTo>
                  <a:lnTo>
                    <a:pt x="160" y="70"/>
                  </a:lnTo>
                  <a:lnTo>
                    <a:pt x="158" y="69"/>
                  </a:lnTo>
                  <a:lnTo>
                    <a:pt x="158" y="69"/>
                  </a:lnTo>
                  <a:lnTo>
                    <a:pt x="153" y="62"/>
                  </a:lnTo>
                  <a:lnTo>
                    <a:pt x="146" y="55"/>
                  </a:lnTo>
                  <a:lnTo>
                    <a:pt x="146" y="55"/>
                  </a:lnTo>
                  <a:lnTo>
                    <a:pt x="139" y="44"/>
                  </a:lnTo>
                  <a:lnTo>
                    <a:pt x="136" y="40"/>
                  </a:lnTo>
                  <a:lnTo>
                    <a:pt x="132" y="34"/>
                  </a:lnTo>
                  <a:lnTo>
                    <a:pt x="132" y="34"/>
                  </a:lnTo>
                  <a:lnTo>
                    <a:pt x="125" y="27"/>
                  </a:lnTo>
                  <a:lnTo>
                    <a:pt x="125" y="27"/>
                  </a:lnTo>
                  <a:lnTo>
                    <a:pt x="121" y="26"/>
                  </a:lnTo>
                  <a:lnTo>
                    <a:pt x="117" y="25"/>
                  </a:lnTo>
                  <a:lnTo>
                    <a:pt x="117" y="25"/>
                  </a:lnTo>
                  <a:lnTo>
                    <a:pt x="117" y="22"/>
                  </a:lnTo>
                  <a:lnTo>
                    <a:pt x="117" y="19"/>
                  </a:lnTo>
                  <a:lnTo>
                    <a:pt x="117" y="19"/>
                  </a:lnTo>
                  <a:lnTo>
                    <a:pt x="114" y="15"/>
                  </a:lnTo>
                  <a:lnTo>
                    <a:pt x="110" y="11"/>
                  </a:lnTo>
                  <a:lnTo>
                    <a:pt x="105" y="7"/>
                  </a:lnTo>
                  <a:lnTo>
                    <a:pt x="101" y="1"/>
                  </a:lnTo>
                  <a:lnTo>
                    <a:pt x="101" y="4"/>
                  </a:lnTo>
                  <a:lnTo>
                    <a:pt x="101" y="4"/>
                  </a:lnTo>
                  <a:lnTo>
                    <a:pt x="101" y="4"/>
                  </a:lnTo>
                  <a:lnTo>
                    <a:pt x="100" y="2"/>
                  </a:lnTo>
                  <a:lnTo>
                    <a:pt x="100" y="2"/>
                  </a:lnTo>
                  <a:lnTo>
                    <a:pt x="99" y="0"/>
                  </a:lnTo>
                  <a:lnTo>
                    <a:pt x="99" y="0"/>
                  </a:lnTo>
                  <a:lnTo>
                    <a:pt x="96" y="1"/>
                  </a:lnTo>
                  <a:lnTo>
                    <a:pt x="96" y="1"/>
                  </a:lnTo>
                  <a:lnTo>
                    <a:pt x="93" y="4"/>
                  </a:lnTo>
                  <a:lnTo>
                    <a:pt x="92" y="7"/>
                  </a:lnTo>
                  <a:lnTo>
                    <a:pt x="90" y="11"/>
                  </a:lnTo>
                  <a:lnTo>
                    <a:pt x="89" y="14"/>
                  </a:lnTo>
                  <a:lnTo>
                    <a:pt x="89" y="14"/>
                  </a:lnTo>
                  <a:lnTo>
                    <a:pt x="86" y="14"/>
                  </a:lnTo>
                  <a:lnTo>
                    <a:pt x="83" y="12"/>
                  </a:lnTo>
                  <a:lnTo>
                    <a:pt x="78" y="7"/>
                  </a:lnTo>
                  <a:lnTo>
                    <a:pt x="72" y="1"/>
                  </a:lnTo>
                  <a:lnTo>
                    <a:pt x="69" y="0"/>
                  </a:lnTo>
                  <a:lnTo>
                    <a:pt x="67" y="0"/>
                  </a:lnTo>
                  <a:lnTo>
                    <a:pt x="67" y="0"/>
                  </a:lnTo>
                  <a:lnTo>
                    <a:pt x="64" y="2"/>
                  </a:lnTo>
                  <a:lnTo>
                    <a:pt x="64" y="7"/>
                  </a:lnTo>
                  <a:lnTo>
                    <a:pt x="64" y="11"/>
                  </a:lnTo>
                  <a:lnTo>
                    <a:pt x="65" y="12"/>
                  </a:lnTo>
                  <a:lnTo>
                    <a:pt x="65" y="12"/>
                  </a:lnTo>
                  <a:lnTo>
                    <a:pt x="71" y="19"/>
                  </a:lnTo>
                  <a:lnTo>
                    <a:pt x="75" y="22"/>
                  </a:lnTo>
                  <a:lnTo>
                    <a:pt x="78" y="23"/>
                  </a:lnTo>
                  <a:lnTo>
                    <a:pt x="78" y="23"/>
                  </a:lnTo>
                  <a:lnTo>
                    <a:pt x="79" y="32"/>
                  </a:lnTo>
                  <a:lnTo>
                    <a:pt x="79" y="40"/>
                  </a:lnTo>
                  <a:lnTo>
                    <a:pt x="79" y="40"/>
                  </a:lnTo>
                  <a:lnTo>
                    <a:pt x="76" y="44"/>
                  </a:lnTo>
                  <a:lnTo>
                    <a:pt x="74" y="45"/>
                  </a:lnTo>
                  <a:lnTo>
                    <a:pt x="71" y="45"/>
                  </a:lnTo>
                  <a:lnTo>
                    <a:pt x="67" y="45"/>
                  </a:lnTo>
                  <a:lnTo>
                    <a:pt x="67" y="45"/>
                  </a:lnTo>
                  <a:lnTo>
                    <a:pt x="60" y="44"/>
                  </a:lnTo>
                  <a:lnTo>
                    <a:pt x="53" y="45"/>
                  </a:lnTo>
                  <a:lnTo>
                    <a:pt x="53" y="45"/>
                  </a:lnTo>
                  <a:lnTo>
                    <a:pt x="50" y="47"/>
                  </a:lnTo>
                  <a:lnTo>
                    <a:pt x="47" y="50"/>
                  </a:lnTo>
                  <a:lnTo>
                    <a:pt x="44" y="57"/>
                  </a:lnTo>
                  <a:lnTo>
                    <a:pt x="44" y="57"/>
                  </a:lnTo>
                  <a:lnTo>
                    <a:pt x="42" y="63"/>
                  </a:lnTo>
                  <a:lnTo>
                    <a:pt x="40" y="70"/>
                  </a:lnTo>
                  <a:lnTo>
                    <a:pt x="37" y="77"/>
                  </a:lnTo>
                  <a:lnTo>
                    <a:pt x="35" y="80"/>
                  </a:lnTo>
                  <a:lnTo>
                    <a:pt x="32" y="83"/>
                  </a:lnTo>
                  <a:lnTo>
                    <a:pt x="32" y="83"/>
                  </a:lnTo>
                  <a:lnTo>
                    <a:pt x="25" y="86"/>
                  </a:lnTo>
                  <a:lnTo>
                    <a:pt x="22" y="88"/>
                  </a:lnTo>
                  <a:lnTo>
                    <a:pt x="21" y="91"/>
                  </a:lnTo>
                  <a:lnTo>
                    <a:pt x="21" y="91"/>
                  </a:lnTo>
                  <a:lnTo>
                    <a:pt x="21" y="97"/>
                  </a:lnTo>
                  <a:lnTo>
                    <a:pt x="21" y="101"/>
                  </a:lnTo>
                  <a:lnTo>
                    <a:pt x="21" y="111"/>
                  </a:lnTo>
                  <a:lnTo>
                    <a:pt x="21" y="111"/>
                  </a:lnTo>
                  <a:lnTo>
                    <a:pt x="21" y="119"/>
                  </a:lnTo>
                  <a:lnTo>
                    <a:pt x="22" y="126"/>
                  </a:lnTo>
                  <a:lnTo>
                    <a:pt x="24" y="134"/>
                  </a:lnTo>
                  <a:lnTo>
                    <a:pt x="24" y="141"/>
                  </a:lnTo>
                  <a:lnTo>
                    <a:pt x="24" y="141"/>
                  </a:lnTo>
                  <a:lnTo>
                    <a:pt x="22" y="148"/>
                  </a:lnTo>
                  <a:lnTo>
                    <a:pt x="21" y="149"/>
                  </a:lnTo>
                  <a:lnTo>
                    <a:pt x="17" y="151"/>
                  </a:lnTo>
                  <a:lnTo>
                    <a:pt x="17" y="151"/>
                  </a:lnTo>
                  <a:lnTo>
                    <a:pt x="13" y="151"/>
                  </a:lnTo>
                  <a:lnTo>
                    <a:pt x="10" y="148"/>
                  </a:lnTo>
                  <a:lnTo>
                    <a:pt x="6" y="144"/>
                  </a:lnTo>
                  <a:lnTo>
                    <a:pt x="6" y="144"/>
                  </a:lnTo>
                  <a:lnTo>
                    <a:pt x="3" y="143"/>
                  </a:lnTo>
                  <a:lnTo>
                    <a:pt x="0" y="141"/>
                  </a:lnTo>
                  <a:lnTo>
                    <a:pt x="0" y="141"/>
                  </a:lnTo>
                  <a:lnTo>
                    <a:pt x="0" y="141"/>
                  </a:lnTo>
                  <a:lnTo>
                    <a:pt x="0" y="141"/>
                  </a:lnTo>
                  <a:lnTo>
                    <a:pt x="1" y="145"/>
                  </a:lnTo>
                  <a:lnTo>
                    <a:pt x="3" y="148"/>
                  </a:lnTo>
                  <a:lnTo>
                    <a:pt x="3" y="148"/>
                  </a:lnTo>
                  <a:lnTo>
                    <a:pt x="3" y="148"/>
                  </a:lnTo>
                  <a:lnTo>
                    <a:pt x="3" y="148"/>
                  </a:lnTo>
                  <a:lnTo>
                    <a:pt x="8" y="154"/>
                  </a:lnTo>
                  <a:lnTo>
                    <a:pt x="13" y="161"/>
                  </a:lnTo>
                  <a:lnTo>
                    <a:pt x="17" y="166"/>
                  </a:lnTo>
                  <a:lnTo>
                    <a:pt x="18" y="173"/>
                  </a:lnTo>
                  <a:lnTo>
                    <a:pt x="18" y="173"/>
                  </a:lnTo>
                  <a:lnTo>
                    <a:pt x="26" y="174"/>
                  </a:lnTo>
                  <a:lnTo>
                    <a:pt x="35" y="177"/>
                  </a:lnTo>
                  <a:lnTo>
                    <a:pt x="35" y="177"/>
                  </a:lnTo>
                  <a:lnTo>
                    <a:pt x="36" y="180"/>
                  </a:lnTo>
                  <a:lnTo>
                    <a:pt x="37" y="181"/>
                  </a:lnTo>
                  <a:lnTo>
                    <a:pt x="42" y="186"/>
                  </a:lnTo>
                  <a:lnTo>
                    <a:pt x="42" y="186"/>
                  </a:lnTo>
                  <a:lnTo>
                    <a:pt x="44" y="191"/>
                  </a:lnTo>
                  <a:lnTo>
                    <a:pt x="46" y="197"/>
                  </a:lnTo>
                  <a:lnTo>
                    <a:pt x="46" y="197"/>
                  </a:lnTo>
                  <a:lnTo>
                    <a:pt x="51" y="198"/>
                  </a:lnTo>
                  <a:lnTo>
                    <a:pt x="54" y="201"/>
                  </a:lnTo>
                  <a:lnTo>
                    <a:pt x="60" y="209"/>
                  </a:lnTo>
                  <a:lnTo>
                    <a:pt x="60" y="209"/>
                  </a:lnTo>
                  <a:lnTo>
                    <a:pt x="67" y="217"/>
                  </a:lnTo>
                  <a:lnTo>
                    <a:pt x="67" y="217"/>
                  </a:lnTo>
                  <a:lnTo>
                    <a:pt x="69" y="223"/>
                  </a:lnTo>
                  <a:lnTo>
                    <a:pt x="72" y="226"/>
                  </a:lnTo>
                  <a:lnTo>
                    <a:pt x="75" y="229"/>
                  </a:lnTo>
                  <a:lnTo>
                    <a:pt x="75" y="229"/>
                  </a:lnTo>
                  <a:lnTo>
                    <a:pt x="83" y="231"/>
                  </a:lnTo>
                  <a:lnTo>
                    <a:pt x="83" y="231"/>
                  </a:lnTo>
                  <a:lnTo>
                    <a:pt x="94" y="238"/>
                  </a:lnTo>
                  <a:lnTo>
                    <a:pt x="94" y="238"/>
                  </a:lnTo>
                  <a:lnTo>
                    <a:pt x="100" y="241"/>
                  </a:lnTo>
                  <a:lnTo>
                    <a:pt x="107" y="244"/>
                  </a:lnTo>
                  <a:lnTo>
                    <a:pt x="107" y="244"/>
                  </a:lnTo>
                  <a:lnTo>
                    <a:pt x="112" y="245"/>
                  </a:lnTo>
                  <a:lnTo>
                    <a:pt x="112" y="245"/>
                  </a:lnTo>
                  <a:lnTo>
                    <a:pt x="114" y="249"/>
                  </a:lnTo>
                  <a:lnTo>
                    <a:pt x="114" y="249"/>
                  </a:lnTo>
                  <a:close/>
                </a:path>
              </a:pathLst>
            </a:custGeom>
            <a:solidFill>
              <a:schemeClr val="bg1">
                <a:lumMod val="85000"/>
              </a:schemeClr>
            </a:solid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9" name="A1_Kosovo">
              <a:extLst>
                <a:ext uri="{FF2B5EF4-FFF2-40B4-BE49-F238E27FC236}">
                  <a16:creationId xmlns:a16="http://schemas.microsoft.com/office/drawing/2014/main" id="{C7AAB6BD-7C74-472D-943E-9E557FC70505}"/>
                </a:ext>
              </a:extLst>
            </p:cNvPr>
            <p:cNvSpPr>
              <a:spLocks/>
            </p:cNvSpPr>
            <p:nvPr/>
          </p:nvSpPr>
          <p:spPr bwMode="auto">
            <a:xfrm>
              <a:off x="5887887" y="3496550"/>
              <a:ext cx="171233" cy="165269"/>
            </a:xfrm>
            <a:custGeom>
              <a:avLst/>
              <a:gdLst/>
              <a:ahLst/>
              <a:cxnLst>
                <a:cxn ang="0">
                  <a:pos x="86" y="191"/>
                </a:cxn>
                <a:cxn ang="0">
                  <a:pos x="94" y="189"/>
                </a:cxn>
                <a:cxn ang="0">
                  <a:pos x="113" y="178"/>
                </a:cxn>
                <a:cxn ang="0">
                  <a:pos x="119" y="171"/>
                </a:cxn>
                <a:cxn ang="0">
                  <a:pos x="120" y="169"/>
                </a:cxn>
                <a:cxn ang="0">
                  <a:pos x="124" y="165"/>
                </a:cxn>
                <a:cxn ang="0">
                  <a:pos x="134" y="166"/>
                </a:cxn>
                <a:cxn ang="0">
                  <a:pos x="138" y="171"/>
                </a:cxn>
                <a:cxn ang="0">
                  <a:pos x="144" y="180"/>
                </a:cxn>
                <a:cxn ang="0">
                  <a:pos x="155" y="179"/>
                </a:cxn>
                <a:cxn ang="0">
                  <a:pos x="160" y="164"/>
                </a:cxn>
                <a:cxn ang="0">
                  <a:pos x="180" y="158"/>
                </a:cxn>
                <a:cxn ang="0">
                  <a:pos x="197" y="157"/>
                </a:cxn>
                <a:cxn ang="0">
                  <a:pos x="197" y="147"/>
                </a:cxn>
                <a:cxn ang="0">
                  <a:pos x="191" y="130"/>
                </a:cxn>
                <a:cxn ang="0">
                  <a:pos x="188" y="114"/>
                </a:cxn>
                <a:cxn ang="0">
                  <a:pos x="198" y="107"/>
                </a:cxn>
                <a:cxn ang="0">
                  <a:pos x="201" y="89"/>
                </a:cxn>
                <a:cxn ang="0">
                  <a:pos x="199" y="80"/>
                </a:cxn>
                <a:cxn ang="0">
                  <a:pos x="174" y="71"/>
                </a:cxn>
                <a:cxn ang="0">
                  <a:pos x="160" y="61"/>
                </a:cxn>
                <a:cxn ang="0">
                  <a:pos x="155" y="49"/>
                </a:cxn>
                <a:cxn ang="0">
                  <a:pos x="140" y="44"/>
                </a:cxn>
                <a:cxn ang="0">
                  <a:pos x="133" y="29"/>
                </a:cxn>
                <a:cxn ang="0">
                  <a:pos x="120" y="19"/>
                </a:cxn>
                <a:cxn ang="0">
                  <a:pos x="102" y="13"/>
                </a:cxn>
                <a:cxn ang="0">
                  <a:pos x="98" y="3"/>
                </a:cxn>
                <a:cxn ang="0">
                  <a:pos x="83" y="1"/>
                </a:cxn>
                <a:cxn ang="0">
                  <a:pos x="76" y="18"/>
                </a:cxn>
                <a:cxn ang="0">
                  <a:pos x="76" y="46"/>
                </a:cxn>
                <a:cxn ang="0">
                  <a:pos x="70" y="49"/>
                </a:cxn>
                <a:cxn ang="0">
                  <a:pos x="49" y="50"/>
                </a:cxn>
                <a:cxn ang="0">
                  <a:pos x="41" y="67"/>
                </a:cxn>
                <a:cxn ang="0">
                  <a:pos x="18" y="69"/>
                </a:cxn>
                <a:cxn ang="0">
                  <a:pos x="0" y="74"/>
                </a:cxn>
                <a:cxn ang="0">
                  <a:pos x="11" y="83"/>
                </a:cxn>
                <a:cxn ang="0">
                  <a:pos x="20" y="99"/>
                </a:cxn>
                <a:cxn ang="0">
                  <a:pos x="19" y="107"/>
                </a:cxn>
                <a:cxn ang="0">
                  <a:pos x="15" y="112"/>
                </a:cxn>
                <a:cxn ang="0">
                  <a:pos x="18" y="114"/>
                </a:cxn>
                <a:cxn ang="0">
                  <a:pos x="31" y="117"/>
                </a:cxn>
                <a:cxn ang="0">
                  <a:pos x="36" y="137"/>
                </a:cxn>
                <a:cxn ang="0">
                  <a:pos x="37" y="147"/>
                </a:cxn>
                <a:cxn ang="0">
                  <a:pos x="47" y="151"/>
                </a:cxn>
                <a:cxn ang="0">
                  <a:pos x="54" y="153"/>
                </a:cxn>
                <a:cxn ang="0">
                  <a:pos x="59" y="165"/>
                </a:cxn>
                <a:cxn ang="0">
                  <a:pos x="63" y="175"/>
                </a:cxn>
                <a:cxn ang="0">
                  <a:pos x="70" y="189"/>
                </a:cxn>
                <a:cxn ang="0">
                  <a:pos x="72" y="191"/>
                </a:cxn>
                <a:cxn ang="0">
                  <a:pos x="72" y="194"/>
                </a:cxn>
                <a:cxn ang="0">
                  <a:pos x="79" y="194"/>
                </a:cxn>
              </a:cxnLst>
              <a:rect l="0" t="0" r="r" b="b"/>
              <a:pathLst>
                <a:path w="201" h="194">
                  <a:moveTo>
                    <a:pt x="79" y="194"/>
                  </a:moveTo>
                  <a:lnTo>
                    <a:pt x="79" y="194"/>
                  </a:lnTo>
                  <a:lnTo>
                    <a:pt x="81" y="193"/>
                  </a:lnTo>
                  <a:lnTo>
                    <a:pt x="86" y="191"/>
                  </a:lnTo>
                  <a:lnTo>
                    <a:pt x="86" y="191"/>
                  </a:lnTo>
                  <a:lnTo>
                    <a:pt x="90" y="190"/>
                  </a:lnTo>
                  <a:lnTo>
                    <a:pt x="94" y="189"/>
                  </a:lnTo>
                  <a:lnTo>
                    <a:pt x="94" y="189"/>
                  </a:lnTo>
                  <a:lnTo>
                    <a:pt x="102" y="185"/>
                  </a:lnTo>
                  <a:lnTo>
                    <a:pt x="102" y="185"/>
                  </a:lnTo>
                  <a:lnTo>
                    <a:pt x="108" y="182"/>
                  </a:lnTo>
                  <a:lnTo>
                    <a:pt x="113" y="178"/>
                  </a:lnTo>
                  <a:lnTo>
                    <a:pt x="113" y="178"/>
                  </a:lnTo>
                  <a:lnTo>
                    <a:pt x="117" y="173"/>
                  </a:lnTo>
                  <a:lnTo>
                    <a:pt x="117" y="173"/>
                  </a:lnTo>
                  <a:lnTo>
                    <a:pt x="119" y="171"/>
                  </a:lnTo>
                  <a:lnTo>
                    <a:pt x="119" y="171"/>
                  </a:lnTo>
                  <a:lnTo>
                    <a:pt x="120" y="171"/>
                  </a:lnTo>
                  <a:lnTo>
                    <a:pt x="120" y="169"/>
                  </a:lnTo>
                  <a:lnTo>
                    <a:pt x="120" y="169"/>
                  </a:lnTo>
                  <a:lnTo>
                    <a:pt x="122" y="168"/>
                  </a:lnTo>
                  <a:lnTo>
                    <a:pt x="122" y="168"/>
                  </a:lnTo>
                  <a:lnTo>
                    <a:pt x="123" y="166"/>
                  </a:lnTo>
                  <a:lnTo>
                    <a:pt x="124" y="165"/>
                  </a:lnTo>
                  <a:lnTo>
                    <a:pt x="129" y="165"/>
                  </a:lnTo>
                  <a:lnTo>
                    <a:pt x="129" y="165"/>
                  </a:lnTo>
                  <a:lnTo>
                    <a:pt x="131" y="165"/>
                  </a:lnTo>
                  <a:lnTo>
                    <a:pt x="134" y="166"/>
                  </a:lnTo>
                  <a:lnTo>
                    <a:pt x="135" y="168"/>
                  </a:lnTo>
                  <a:lnTo>
                    <a:pt x="138" y="169"/>
                  </a:lnTo>
                  <a:lnTo>
                    <a:pt x="138" y="169"/>
                  </a:lnTo>
                  <a:lnTo>
                    <a:pt x="138" y="171"/>
                  </a:lnTo>
                  <a:lnTo>
                    <a:pt x="140" y="172"/>
                  </a:lnTo>
                  <a:lnTo>
                    <a:pt x="141" y="175"/>
                  </a:lnTo>
                  <a:lnTo>
                    <a:pt x="141" y="175"/>
                  </a:lnTo>
                  <a:lnTo>
                    <a:pt x="144" y="180"/>
                  </a:lnTo>
                  <a:lnTo>
                    <a:pt x="144" y="180"/>
                  </a:lnTo>
                  <a:lnTo>
                    <a:pt x="148" y="182"/>
                  </a:lnTo>
                  <a:lnTo>
                    <a:pt x="152" y="180"/>
                  </a:lnTo>
                  <a:lnTo>
                    <a:pt x="155" y="179"/>
                  </a:lnTo>
                  <a:lnTo>
                    <a:pt x="156" y="175"/>
                  </a:lnTo>
                  <a:lnTo>
                    <a:pt x="156" y="175"/>
                  </a:lnTo>
                  <a:lnTo>
                    <a:pt x="159" y="166"/>
                  </a:lnTo>
                  <a:lnTo>
                    <a:pt x="160" y="164"/>
                  </a:lnTo>
                  <a:lnTo>
                    <a:pt x="165" y="161"/>
                  </a:lnTo>
                  <a:lnTo>
                    <a:pt x="165" y="161"/>
                  </a:lnTo>
                  <a:lnTo>
                    <a:pt x="172" y="158"/>
                  </a:lnTo>
                  <a:lnTo>
                    <a:pt x="180" y="158"/>
                  </a:lnTo>
                  <a:lnTo>
                    <a:pt x="188" y="158"/>
                  </a:lnTo>
                  <a:lnTo>
                    <a:pt x="195" y="158"/>
                  </a:lnTo>
                  <a:lnTo>
                    <a:pt x="195" y="158"/>
                  </a:lnTo>
                  <a:lnTo>
                    <a:pt x="197" y="157"/>
                  </a:lnTo>
                  <a:lnTo>
                    <a:pt x="197" y="157"/>
                  </a:lnTo>
                  <a:lnTo>
                    <a:pt x="197" y="153"/>
                  </a:lnTo>
                  <a:lnTo>
                    <a:pt x="197" y="147"/>
                  </a:lnTo>
                  <a:lnTo>
                    <a:pt x="197" y="147"/>
                  </a:lnTo>
                  <a:lnTo>
                    <a:pt x="194" y="142"/>
                  </a:lnTo>
                  <a:lnTo>
                    <a:pt x="192" y="135"/>
                  </a:lnTo>
                  <a:lnTo>
                    <a:pt x="192" y="135"/>
                  </a:lnTo>
                  <a:lnTo>
                    <a:pt x="191" y="130"/>
                  </a:lnTo>
                  <a:lnTo>
                    <a:pt x="191" y="130"/>
                  </a:lnTo>
                  <a:lnTo>
                    <a:pt x="188" y="119"/>
                  </a:lnTo>
                  <a:lnTo>
                    <a:pt x="188" y="119"/>
                  </a:lnTo>
                  <a:lnTo>
                    <a:pt x="188" y="114"/>
                  </a:lnTo>
                  <a:lnTo>
                    <a:pt x="190" y="112"/>
                  </a:lnTo>
                  <a:lnTo>
                    <a:pt x="194" y="110"/>
                  </a:lnTo>
                  <a:lnTo>
                    <a:pt x="198" y="107"/>
                  </a:lnTo>
                  <a:lnTo>
                    <a:pt x="198" y="107"/>
                  </a:lnTo>
                  <a:lnTo>
                    <a:pt x="199" y="104"/>
                  </a:lnTo>
                  <a:lnTo>
                    <a:pt x="201" y="99"/>
                  </a:lnTo>
                  <a:lnTo>
                    <a:pt x="201" y="89"/>
                  </a:lnTo>
                  <a:lnTo>
                    <a:pt x="201" y="89"/>
                  </a:lnTo>
                  <a:lnTo>
                    <a:pt x="201" y="85"/>
                  </a:lnTo>
                  <a:lnTo>
                    <a:pt x="201" y="82"/>
                  </a:lnTo>
                  <a:lnTo>
                    <a:pt x="199" y="80"/>
                  </a:lnTo>
                  <a:lnTo>
                    <a:pt x="199" y="80"/>
                  </a:lnTo>
                  <a:lnTo>
                    <a:pt x="192" y="76"/>
                  </a:lnTo>
                  <a:lnTo>
                    <a:pt x="192" y="76"/>
                  </a:lnTo>
                  <a:lnTo>
                    <a:pt x="183" y="74"/>
                  </a:lnTo>
                  <a:lnTo>
                    <a:pt x="174" y="71"/>
                  </a:lnTo>
                  <a:lnTo>
                    <a:pt x="174" y="71"/>
                  </a:lnTo>
                  <a:lnTo>
                    <a:pt x="166" y="67"/>
                  </a:lnTo>
                  <a:lnTo>
                    <a:pt x="163" y="64"/>
                  </a:lnTo>
                  <a:lnTo>
                    <a:pt x="160" y="61"/>
                  </a:lnTo>
                  <a:lnTo>
                    <a:pt x="160" y="61"/>
                  </a:lnTo>
                  <a:lnTo>
                    <a:pt x="156" y="56"/>
                  </a:lnTo>
                  <a:lnTo>
                    <a:pt x="155" y="51"/>
                  </a:lnTo>
                  <a:lnTo>
                    <a:pt x="155" y="49"/>
                  </a:lnTo>
                  <a:lnTo>
                    <a:pt x="155" y="49"/>
                  </a:lnTo>
                  <a:lnTo>
                    <a:pt x="147" y="46"/>
                  </a:lnTo>
                  <a:lnTo>
                    <a:pt x="140" y="44"/>
                  </a:lnTo>
                  <a:lnTo>
                    <a:pt x="140" y="44"/>
                  </a:lnTo>
                  <a:lnTo>
                    <a:pt x="137" y="40"/>
                  </a:lnTo>
                  <a:lnTo>
                    <a:pt x="135" y="37"/>
                  </a:lnTo>
                  <a:lnTo>
                    <a:pt x="133" y="29"/>
                  </a:lnTo>
                  <a:lnTo>
                    <a:pt x="133" y="29"/>
                  </a:lnTo>
                  <a:lnTo>
                    <a:pt x="130" y="25"/>
                  </a:lnTo>
                  <a:lnTo>
                    <a:pt x="127" y="22"/>
                  </a:lnTo>
                  <a:lnTo>
                    <a:pt x="124" y="21"/>
                  </a:lnTo>
                  <a:lnTo>
                    <a:pt x="120" y="19"/>
                  </a:lnTo>
                  <a:lnTo>
                    <a:pt x="112" y="19"/>
                  </a:lnTo>
                  <a:lnTo>
                    <a:pt x="104" y="19"/>
                  </a:lnTo>
                  <a:lnTo>
                    <a:pt x="104" y="19"/>
                  </a:lnTo>
                  <a:lnTo>
                    <a:pt x="102" y="13"/>
                  </a:lnTo>
                  <a:lnTo>
                    <a:pt x="101" y="8"/>
                  </a:lnTo>
                  <a:lnTo>
                    <a:pt x="101" y="6"/>
                  </a:lnTo>
                  <a:lnTo>
                    <a:pt x="101" y="6"/>
                  </a:lnTo>
                  <a:lnTo>
                    <a:pt x="98" y="3"/>
                  </a:lnTo>
                  <a:lnTo>
                    <a:pt x="92" y="1"/>
                  </a:lnTo>
                  <a:lnTo>
                    <a:pt x="87" y="0"/>
                  </a:lnTo>
                  <a:lnTo>
                    <a:pt x="83" y="1"/>
                  </a:lnTo>
                  <a:lnTo>
                    <a:pt x="83" y="1"/>
                  </a:lnTo>
                  <a:lnTo>
                    <a:pt x="80" y="4"/>
                  </a:lnTo>
                  <a:lnTo>
                    <a:pt x="77" y="8"/>
                  </a:lnTo>
                  <a:lnTo>
                    <a:pt x="76" y="18"/>
                  </a:lnTo>
                  <a:lnTo>
                    <a:pt x="76" y="18"/>
                  </a:lnTo>
                  <a:lnTo>
                    <a:pt x="76" y="37"/>
                  </a:lnTo>
                  <a:lnTo>
                    <a:pt x="76" y="37"/>
                  </a:lnTo>
                  <a:lnTo>
                    <a:pt x="76" y="43"/>
                  </a:lnTo>
                  <a:lnTo>
                    <a:pt x="76" y="46"/>
                  </a:lnTo>
                  <a:lnTo>
                    <a:pt x="74" y="47"/>
                  </a:lnTo>
                  <a:lnTo>
                    <a:pt x="74" y="47"/>
                  </a:lnTo>
                  <a:lnTo>
                    <a:pt x="72" y="49"/>
                  </a:lnTo>
                  <a:lnTo>
                    <a:pt x="70" y="49"/>
                  </a:lnTo>
                  <a:lnTo>
                    <a:pt x="65" y="47"/>
                  </a:lnTo>
                  <a:lnTo>
                    <a:pt x="65" y="47"/>
                  </a:lnTo>
                  <a:lnTo>
                    <a:pt x="49" y="50"/>
                  </a:lnTo>
                  <a:lnTo>
                    <a:pt x="49" y="50"/>
                  </a:lnTo>
                  <a:lnTo>
                    <a:pt x="49" y="56"/>
                  </a:lnTo>
                  <a:lnTo>
                    <a:pt x="48" y="61"/>
                  </a:lnTo>
                  <a:lnTo>
                    <a:pt x="44" y="65"/>
                  </a:lnTo>
                  <a:lnTo>
                    <a:pt x="41" y="67"/>
                  </a:lnTo>
                  <a:lnTo>
                    <a:pt x="38" y="68"/>
                  </a:lnTo>
                  <a:lnTo>
                    <a:pt x="38" y="68"/>
                  </a:lnTo>
                  <a:lnTo>
                    <a:pt x="18" y="69"/>
                  </a:lnTo>
                  <a:lnTo>
                    <a:pt x="18" y="69"/>
                  </a:lnTo>
                  <a:lnTo>
                    <a:pt x="6" y="68"/>
                  </a:lnTo>
                  <a:lnTo>
                    <a:pt x="1" y="69"/>
                  </a:lnTo>
                  <a:lnTo>
                    <a:pt x="0" y="71"/>
                  </a:lnTo>
                  <a:lnTo>
                    <a:pt x="0" y="74"/>
                  </a:lnTo>
                  <a:lnTo>
                    <a:pt x="0" y="74"/>
                  </a:lnTo>
                  <a:lnTo>
                    <a:pt x="2" y="75"/>
                  </a:lnTo>
                  <a:lnTo>
                    <a:pt x="5" y="78"/>
                  </a:lnTo>
                  <a:lnTo>
                    <a:pt x="11" y="83"/>
                  </a:lnTo>
                  <a:lnTo>
                    <a:pt x="11" y="83"/>
                  </a:lnTo>
                  <a:lnTo>
                    <a:pt x="16" y="90"/>
                  </a:lnTo>
                  <a:lnTo>
                    <a:pt x="19" y="94"/>
                  </a:lnTo>
                  <a:lnTo>
                    <a:pt x="20" y="99"/>
                  </a:lnTo>
                  <a:lnTo>
                    <a:pt x="20" y="99"/>
                  </a:lnTo>
                  <a:lnTo>
                    <a:pt x="20" y="101"/>
                  </a:lnTo>
                  <a:lnTo>
                    <a:pt x="20" y="101"/>
                  </a:lnTo>
                  <a:lnTo>
                    <a:pt x="19" y="107"/>
                  </a:lnTo>
                  <a:lnTo>
                    <a:pt x="16" y="111"/>
                  </a:lnTo>
                  <a:lnTo>
                    <a:pt x="16" y="112"/>
                  </a:lnTo>
                  <a:lnTo>
                    <a:pt x="16" y="112"/>
                  </a:lnTo>
                  <a:lnTo>
                    <a:pt x="15" y="112"/>
                  </a:lnTo>
                  <a:lnTo>
                    <a:pt x="15" y="112"/>
                  </a:lnTo>
                  <a:lnTo>
                    <a:pt x="15" y="112"/>
                  </a:lnTo>
                  <a:lnTo>
                    <a:pt x="15" y="112"/>
                  </a:lnTo>
                  <a:lnTo>
                    <a:pt x="18" y="114"/>
                  </a:lnTo>
                  <a:lnTo>
                    <a:pt x="22" y="115"/>
                  </a:lnTo>
                  <a:lnTo>
                    <a:pt x="29" y="115"/>
                  </a:lnTo>
                  <a:lnTo>
                    <a:pt x="29" y="115"/>
                  </a:lnTo>
                  <a:lnTo>
                    <a:pt x="31" y="117"/>
                  </a:lnTo>
                  <a:lnTo>
                    <a:pt x="33" y="118"/>
                  </a:lnTo>
                  <a:lnTo>
                    <a:pt x="34" y="123"/>
                  </a:lnTo>
                  <a:lnTo>
                    <a:pt x="34" y="123"/>
                  </a:lnTo>
                  <a:lnTo>
                    <a:pt x="36" y="137"/>
                  </a:lnTo>
                  <a:lnTo>
                    <a:pt x="36" y="137"/>
                  </a:lnTo>
                  <a:lnTo>
                    <a:pt x="37" y="143"/>
                  </a:lnTo>
                  <a:lnTo>
                    <a:pt x="37" y="143"/>
                  </a:lnTo>
                  <a:lnTo>
                    <a:pt x="37" y="147"/>
                  </a:lnTo>
                  <a:lnTo>
                    <a:pt x="38" y="150"/>
                  </a:lnTo>
                  <a:lnTo>
                    <a:pt x="38" y="150"/>
                  </a:lnTo>
                  <a:lnTo>
                    <a:pt x="43" y="150"/>
                  </a:lnTo>
                  <a:lnTo>
                    <a:pt x="47" y="151"/>
                  </a:lnTo>
                  <a:lnTo>
                    <a:pt x="47" y="151"/>
                  </a:lnTo>
                  <a:lnTo>
                    <a:pt x="51" y="154"/>
                  </a:lnTo>
                  <a:lnTo>
                    <a:pt x="52" y="154"/>
                  </a:lnTo>
                  <a:lnTo>
                    <a:pt x="54" y="153"/>
                  </a:lnTo>
                  <a:lnTo>
                    <a:pt x="54" y="153"/>
                  </a:lnTo>
                  <a:lnTo>
                    <a:pt x="55" y="157"/>
                  </a:lnTo>
                  <a:lnTo>
                    <a:pt x="55" y="157"/>
                  </a:lnTo>
                  <a:lnTo>
                    <a:pt x="59" y="165"/>
                  </a:lnTo>
                  <a:lnTo>
                    <a:pt x="59" y="165"/>
                  </a:lnTo>
                  <a:lnTo>
                    <a:pt x="62" y="171"/>
                  </a:lnTo>
                  <a:lnTo>
                    <a:pt x="62" y="171"/>
                  </a:lnTo>
                  <a:lnTo>
                    <a:pt x="63" y="175"/>
                  </a:lnTo>
                  <a:lnTo>
                    <a:pt x="63" y="175"/>
                  </a:lnTo>
                  <a:lnTo>
                    <a:pt x="69" y="185"/>
                  </a:lnTo>
                  <a:lnTo>
                    <a:pt x="69" y="185"/>
                  </a:lnTo>
                  <a:lnTo>
                    <a:pt x="70" y="189"/>
                  </a:lnTo>
                  <a:lnTo>
                    <a:pt x="70" y="189"/>
                  </a:lnTo>
                  <a:lnTo>
                    <a:pt x="70" y="189"/>
                  </a:lnTo>
                  <a:lnTo>
                    <a:pt x="70" y="189"/>
                  </a:lnTo>
                  <a:lnTo>
                    <a:pt x="72" y="191"/>
                  </a:lnTo>
                  <a:lnTo>
                    <a:pt x="73" y="193"/>
                  </a:lnTo>
                  <a:lnTo>
                    <a:pt x="73" y="193"/>
                  </a:lnTo>
                  <a:lnTo>
                    <a:pt x="72" y="194"/>
                  </a:lnTo>
                  <a:lnTo>
                    <a:pt x="72" y="194"/>
                  </a:lnTo>
                  <a:lnTo>
                    <a:pt x="73" y="194"/>
                  </a:lnTo>
                  <a:lnTo>
                    <a:pt x="73" y="194"/>
                  </a:lnTo>
                  <a:lnTo>
                    <a:pt x="79" y="194"/>
                  </a:lnTo>
                  <a:lnTo>
                    <a:pt x="79" y="194"/>
                  </a:lnTo>
                  <a:close/>
                </a:path>
              </a:pathLst>
            </a:custGeom>
            <a:solidFill>
              <a:schemeClr val="bg1">
                <a:lumMod val="85000"/>
              </a:schemeClr>
            </a:solid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0" name="A1_Serbia">
              <a:extLst>
                <a:ext uri="{FF2B5EF4-FFF2-40B4-BE49-F238E27FC236}">
                  <a16:creationId xmlns:a16="http://schemas.microsoft.com/office/drawing/2014/main" id="{B136DFB2-691A-4BA2-8EED-58AC2C7F9A80}"/>
                </a:ext>
              </a:extLst>
            </p:cNvPr>
            <p:cNvSpPr>
              <a:spLocks/>
            </p:cNvSpPr>
            <p:nvPr/>
          </p:nvSpPr>
          <p:spPr bwMode="auto">
            <a:xfrm>
              <a:off x="5775436" y="3097007"/>
              <a:ext cx="407210" cy="534143"/>
            </a:xfrm>
            <a:custGeom>
              <a:avLst/>
              <a:gdLst/>
              <a:ahLst/>
              <a:cxnLst>
                <a:cxn ang="0">
                  <a:pos x="122" y="8"/>
                </a:cxn>
                <a:cxn ang="0">
                  <a:pos x="76" y="13"/>
                </a:cxn>
                <a:cxn ang="0">
                  <a:pos x="39" y="29"/>
                </a:cxn>
                <a:cxn ang="0">
                  <a:pos x="7" y="53"/>
                </a:cxn>
                <a:cxn ang="0">
                  <a:pos x="7" y="61"/>
                </a:cxn>
                <a:cxn ang="0">
                  <a:pos x="19" y="81"/>
                </a:cxn>
                <a:cxn ang="0">
                  <a:pos x="25" y="108"/>
                </a:cxn>
                <a:cxn ang="0">
                  <a:pos x="27" y="135"/>
                </a:cxn>
                <a:cxn ang="0">
                  <a:pos x="62" y="164"/>
                </a:cxn>
                <a:cxn ang="0">
                  <a:pos x="29" y="179"/>
                </a:cxn>
                <a:cxn ang="0">
                  <a:pos x="37" y="201"/>
                </a:cxn>
                <a:cxn ang="0">
                  <a:pos x="59" y="211"/>
                </a:cxn>
                <a:cxn ang="0">
                  <a:pos x="58" y="247"/>
                </a:cxn>
                <a:cxn ang="0">
                  <a:pos x="33" y="280"/>
                </a:cxn>
                <a:cxn ang="0">
                  <a:pos x="68" y="318"/>
                </a:cxn>
                <a:cxn ang="0">
                  <a:pos x="87" y="351"/>
                </a:cxn>
                <a:cxn ang="0">
                  <a:pos x="52" y="359"/>
                </a:cxn>
                <a:cxn ang="0">
                  <a:pos x="69" y="387"/>
                </a:cxn>
                <a:cxn ang="0">
                  <a:pos x="68" y="427"/>
                </a:cxn>
                <a:cxn ang="0">
                  <a:pos x="54" y="423"/>
                </a:cxn>
                <a:cxn ang="0">
                  <a:pos x="48" y="426"/>
                </a:cxn>
                <a:cxn ang="0">
                  <a:pos x="72" y="452"/>
                </a:cxn>
                <a:cxn ang="0">
                  <a:pos x="105" y="494"/>
                </a:cxn>
                <a:cxn ang="0">
                  <a:pos x="147" y="509"/>
                </a:cxn>
                <a:cxn ang="0">
                  <a:pos x="181" y="519"/>
                </a:cxn>
                <a:cxn ang="0">
                  <a:pos x="208" y="506"/>
                </a:cxn>
                <a:cxn ang="0">
                  <a:pos x="233" y="475"/>
                </a:cxn>
                <a:cxn ang="0">
                  <a:pos x="262" y="494"/>
                </a:cxn>
                <a:cxn ang="0">
                  <a:pos x="287" y="520"/>
                </a:cxn>
                <a:cxn ang="0">
                  <a:pos x="324" y="545"/>
                </a:cxn>
                <a:cxn ang="0">
                  <a:pos x="330" y="576"/>
                </a:cxn>
                <a:cxn ang="0">
                  <a:pos x="326" y="611"/>
                </a:cxn>
                <a:cxn ang="0">
                  <a:pos x="340" y="615"/>
                </a:cxn>
                <a:cxn ang="0">
                  <a:pos x="392" y="613"/>
                </a:cxn>
                <a:cxn ang="0">
                  <a:pos x="420" y="604"/>
                </a:cxn>
                <a:cxn ang="0">
                  <a:pos x="419" y="580"/>
                </a:cxn>
                <a:cxn ang="0">
                  <a:pos x="417" y="555"/>
                </a:cxn>
                <a:cxn ang="0">
                  <a:pos x="428" y="530"/>
                </a:cxn>
                <a:cxn ang="0">
                  <a:pos x="469" y="505"/>
                </a:cxn>
                <a:cxn ang="0">
                  <a:pos x="442" y="454"/>
                </a:cxn>
                <a:cxn ang="0">
                  <a:pos x="403" y="391"/>
                </a:cxn>
                <a:cxn ang="0">
                  <a:pos x="424" y="344"/>
                </a:cxn>
                <a:cxn ang="0">
                  <a:pos x="435" y="311"/>
                </a:cxn>
                <a:cxn ang="0">
                  <a:pos x="433" y="273"/>
                </a:cxn>
                <a:cxn ang="0">
                  <a:pos x="419" y="244"/>
                </a:cxn>
                <a:cxn ang="0">
                  <a:pos x="384" y="269"/>
                </a:cxn>
                <a:cxn ang="0">
                  <a:pos x="352" y="248"/>
                </a:cxn>
                <a:cxn ang="0">
                  <a:pos x="319" y="246"/>
                </a:cxn>
                <a:cxn ang="0">
                  <a:pos x="295" y="226"/>
                </a:cxn>
                <a:cxn ang="0">
                  <a:pos x="308" y="204"/>
                </a:cxn>
                <a:cxn ang="0">
                  <a:pos x="308" y="176"/>
                </a:cxn>
                <a:cxn ang="0">
                  <a:pos x="279" y="151"/>
                </a:cxn>
                <a:cxn ang="0">
                  <a:pos x="238" y="128"/>
                </a:cxn>
                <a:cxn ang="0">
                  <a:pos x="236" y="100"/>
                </a:cxn>
                <a:cxn ang="0">
                  <a:pos x="226" y="72"/>
                </a:cxn>
                <a:cxn ang="0">
                  <a:pos x="202" y="53"/>
                </a:cxn>
                <a:cxn ang="0">
                  <a:pos x="175" y="28"/>
                </a:cxn>
                <a:cxn ang="0">
                  <a:pos x="141" y="0"/>
                </a:cxn>
              </a:cxnLst>
              <a:rect l="0" t="0" r="r" b="b"/>
              <a:pathLst>
                <a:path w="478" h="627">
                  <a:moveTo>
                    <a:pt x="136" y="0"/>
                  </a:moveTo>
                  <a:lnTo>
                    <a:pt x="136" y="0"/>
                  </a:lnTo>
                  <a:lnTo>
                    <a:pt x="134" y="3"/>
                  </a:lnTo>
                  <a:lnTo>
                    <a:pt x="134" y="3"/>
                  </a:lnTo>
                  <a:lnTo>
                    <a:pt x="129" y="6"/>
                  </a:lnTo>
                  <a:lnTo>
                    <a:pt x="126" y="7"/>
                  </a:lnTo>
                  <a:lnTo>
                    <a:pt x="122" y="8"/>
                  </a:lnTo>
                  <a:lnTo>
                    <a:pt x="122" y="8"/>
                  </a:lnTo>
                  <a:lnTo>
                    <a:pt x="122" y="8"/>
                  </a:lnTo>
                  <a:lnTo>
                    <a:pt x="122" y="8"/>
                  </a:lnTo>
                  <a:lnTo>
                    <a:pt x="118" y="7"/>
                  </a:lnTo>
                  <a:lnTo>
                    <a:pt x="116" y="7"/>
                  </a:lnTo>
                  <a:lnTo>
                    <a:pt x="111" y="3"/>
                  </a:lnTo>
                  <a:lnTo>
                    <a:pt x="111" y="3"/>
                  </a:lnTo>
                  <a:lnTo>
                    <a:pt x="104" y="2"/>
                  </a:lnTo>
                  <a:lnTo>
                    <a:pt x="95" y="2"/>
                  </a:lnTo>
                  <a:lnTo>
                    <a:pt x="89" y="2"/>
                  </a:lnTo>
                  <a:lnTo>
                    <a:pt x="80" y="4"/>
                  </a:lnTo>
                  <a:lnTo>
                    <a:pt x="80" y="4"/>
                  </a:lnTo>
                  <a:lnTo>
                    <a:pt x="76" y="13"/>
                  </a:lnTo>
                  <a:lnTo>
                    <a:pt x="76" y="13"/>
                  </a:lnTo>
                  <a:lnTo>
                    <a:pt x="76" y="20"/>
                  </a:lnTo>
                  <a:lnTo>
                    <a:pt x="75" y="25"/>
                  </a:lnTo>
                  <a:lnTo>
                    <a:pt x="75" y="25"/>
                  </a:lnTo>
                  <a:lnTo>
                    <a:pt x="73" y="26"/>
                  </a:lnTo>
                  <a:lnTo>
                    <a:pt x="70" y="26"/>
                  </a:lnTo>
                  <a:lnTo>
                    <a:pt x="64" y="28"/>
                  </a:lnTo>
                  <a:lnTo>
                    <a:pt x="48" y="28"/>
                  </a:lnTo>
                  <a:lnTo>
                    <a:pt x="48" y="28"/>
                  </a:lnTo>
                  <a:lnTo>
                    <a:pt x="39" y="29"/>
                  </a:lnTo>
                  <a:lnTo>
                    <a:pt x="34" y="31"/>
                  </a:lnTo>
                  <a:lnTo>
                    <a:pt x="30" y="35"/>
                  </a:lnTo>
                  <a:lnTo>
                    <a:pt x="30" y="35"/>
                  </a:lnTo>
                  <a:lnTo>
                    <a:pt x="25" y="43"/>
                  </a:lnTo>
                  <a:lnTo>
                    <a:pt x="25" y="43"/>
                  </a:lnTo>
                  <a:lnTo>
                    <a:pt x="21" y="47"/>
                  </a:lnTo>
                  <a:lnTo>
                    <a:pt x="19" y="50"/>
                  </a:lnTo>
                  <a:lnTo>
                    <a:pt x="19" y="53"/>
                  </a:lnTo>
                  <a:lnTo>
                    <a:pt x="19" y="53"/>
                  </a:lnTo>
                  <a:lnTo>
                    <a:pt x="7" y="53"/>
                  </a:lnTo>
                  <a:lnTo>
                    <a:pt x="7" y="53"/>
                  </a:lnTo>
                  <a:lnTo>
                    <a:pt x="8" y="53"/>
                  </a:lnTo>
                  <a:lnTo>
                    <a:pt x="1" y="53"/>
                  </a:lnTo>
                  <a:lnTo>
                    <a:pt x="0" y="53"/>
                  </a:lnTo>
                  <a:lnTo>
                    <a:pt x="0" y="53"/>
                  </a:lnTo>
                  <a:lnTo>
                    <a:pt x="1" y="53"/>
                  </a:lnTo>
                  <a:lnTo>
                    <a:pt x="1" y="53"/>
                  </a:lnTo>
                  <a:lnTo>
                    <a:pt x="4" y="57"/>
                  </a:lnTo>
                  <a:lnTo>
                    <a:pt x="4" y="57"/>
                  </a:lnTo>
                  <a:lnTo>
                    <a:pt x="7" y="61"/>
                  </a:lnTo>
                  <a:lnTo>
                    <a:pt x="7" y="67"/>
                  </a:lnTo>
                  <a:lnTo>
                    <a:pt x="7" y="67"/>
                  </a:lnTo>
                  <a:lnTo>
                    <a:pt x="8" y="67"/>
                  </a:lnTo>
                  <a:lnTo>
                    <a:pt x="8" y="67"/>
                  </a:lnTo>
                  <a:lnTo>
                    <a:pt x="9" y="69"/>
                  </a:lnTo>
                  <a:lnTo>
                    <a:pt x="12" y="71"/>
                  </a:lnTo>
                  <a:lnTo>
                    <a:pt x="12" y="71"/>
                  </a:lnTo>
                  <a:lnTo>
                    <a:pt x="14" y="74"/>
                  </a:lnTo>
                  <a:lnTo>
                    <a:pt x="16" y="78"/>
                  </a:lnTo>
                  <a:lnTo>
                    <a:pt x="19" y="81"/>
                  </a:lnTo>
                  <a:lnTo>
                    <a:pt x="21" y="85"/>
                  </a:lnTo>
                  <a:lnTo>
                    <a:pt x="21" y="85"/>
                  </a:lnTo>
                  <a:lnTo>
                    <a:pt x="19" y="89"/>
                  </a:lnTo>
                  <a:lnTo>
                    <a:pt x="18" y="92"/>
                  </a:lnTo>
                  <a:lnTo>
                    <a:pt x="16" y="96"/>
                  </a:lnTo>
                  <a:lnTo>
                    <a:pt x="16" y="99"/>
                  </a:lnTo>
                  <a:lnTo>
                    <a:pt x="16" y="99"/>
                  </a:lnTo>
                  <a:lnTo>
                    <a:pt x="18" y="101"/>
                  </a:lnTo>
                  <a:lnTo>
                    <a:pt x="19" y="104"/>
                  </a:lnTo>
                  <a:lnTo>
                    <a:pt x="25" y="108"/>
                  </a:lnTo>
                  <a:lnTo>
                    <a:pt x="25" y="108"/>
                  </a:lnTo>
                  <a:lnTo>
                    <a:pt x="29" y="112"/>
                  </a:lnTo>
                  <a:lnTo>
                    <a:pt x="32" y="117"/>
                  </a:lnTo>
                  <a:lnTo>
                    <a:pt x="32" y="117"/>
                  </a:lnTo>
                  <a:lnTo>
                    <a:pt x="27" y="118"/>
                  </a:lnTo>
                  <a:lnTo>
                    <a:pt x="25" y="122"/>
                  </a:lnTo>
                  <a:lnTo>
                    <a:pt x="23" y="126"/>
                  </a:lnTo>
                  <a:lnTo>
                    <a:pt x="25" y="132"/>
                  </a:lnTo>
                  <a:lnTo>
                    <a:pt x="25" y="132"/>
                  </a:lnTo>
                  <a:lnTo>
                    <a:pt x="27" y="135"/>
                  </a:lnTo>
                  <a:lnTo>
                    <a:pt x="32" y="137"/>
                  </a:lnTo>
                  <a:lnTo>
                    <a:pt x="41" y="140"/>
                  </a:lnTo>
                  <a:lnTo>
                    <a:pt x="41" y="140"/>
                  </a:lnTo>
                  <a:lnTo>
                    <a:pt x="48" y="144"/>
                  </a:lnTo>
                  <a:lnTo>
                    <a:pt x="55" y="151"/>
                  </a:lnTo>
                  <a:lnTo>
                    <a:pt x="55" y="151"/>
                  </a:lnTo>
                  <a:lnTo>
                    <a:pt x="69" y="164"/>
                  </a:lnTo>
                  <a:lnTo>
                    <a:pt x="69" y="164"/>
                  </a:lnTo>
                  <a:lnTo>
                    <a:pt x="66" y="164"/>
                  </a:lnTo>
                  <a:lnTo>
                    <a:pt x="62" y="164"/>
                  </a:lnTo>
                  <a:lnTo>
                    <a:pt x="55" y="162"/>
                  </a:lnTo>
                  <a:lnTo>
                    <a:pt x="55" y="162"/>
                  </a:lnTo>
                  <a:lnTo>
                    <a:pt x="46" y="162"/>
                  </a:lnTo>
                  <a:lnTo>
                    <a:pt x="40" y="164"/>
                  </a:lnTo>
                  <a:lnTo>
                    <a:pt x="36" y="165"/>
                  </a:lnTo>
                  <a:lnTo>
                    <a:pt x="36" y="165"/>
                  </a:lnTo>
                  <a:lnTo>
                    <a:pt x="33" y="167"/>
                  </a:lnTo>
                  <a:lnTo>
                    <a:pt x="30" y="171"/>
                  </a:lnTo>
                  <a:lnTo>
                    <a:pt x="29" y="174"/>
                  </a:lnTo>
                  <a:lnTo>
                    <a:pt x="29" y="179"/>
                  </a:lnTo>
                  <a:lnTo>
                    <a:pt x="30" y="196"/>
                  </a:lnTo>
                  <a:lnTo>
                    <a:pt x="30" y="196"/>
                  </a:lnTo>
                  <a:lnTo>
                    <a:pt x="30" y="199"/>
                  </a:lnTo>
                  <a:lnTo>
                    <a:pt x="30" y="199"/>
                  </a:lnTo>
                  <a:lnTo>
                    <a:pt x="30" y="199"/>
                  </a:lnTo>
                  <a:lnTo>
                    <a:pt x="30" y="200"/>
                  </a:lnTo>
                  <a:lnTo>
                    <a:pt x="30" y="200"/>
                  </a:lnTo>
                  <a:lnTo>
                    <a:pt x="34" y="200"/>
                  </a:lnTo>
                  <a:lnTo>
                    <a:pt x="37" y="201"/>
                  </a:lnTo>
                  <a:lnTo>
                    <a:pt x="37" y="201"/>
                  </a:lnTo>
                  <a:lnTo>
                    <a:pt x="39" y="203"/>
                  </a:lnTo>
                  <a:lnTo>
                    <a:pt x="39" y="203"/>
                  </a:lnTo>
                  <a:lnTo>
                    <a:pt x="43" y="205"/>
                  </a:lnTo>
                  <a:lnTo>
                    <a:pt x="43" y="205"/>
                  </a:lnTo>
                  <a:lnTo>
                    <a:pt x="46" y="205"/>
                  </a:lnTo>
                  <a:lnTo>
                    <a:pt x="50" y="205"/>
                  </a:lnTo>
                  <a:lnTo>
                    <a:pt x="50" y="205"/>
                  </a:lnTo>
                  <a:lnTo>
                    <a:pt x="55" y="208"/>
                  </a:lnTo>
                  <a:lnTo>
                    <a:pt x="59" y="211"/>
                  </a:lnTo>
                  <a:lnTo>
                    <a:pt x="59" y="211"/>
                  </a:lnTo>
                  <a:lnTo>
                    <a:pt x="58" y="214"/>
                  </a:lnTo>
                  <a:lnTo>
                    <a:pt x="59" y="218"/>
                  </a:lnTo>
                  <a:lnTo>
                    <a:pt x="61" y="223"/>
                  </a:lnTo>
                  <a:lnTo>
                    <a:pt x="61" y="223"/>
                  </a:lnTo>
                  <a:lnTo>
                    <a:pt x="62" y="230"/>
                  </a:lnTo>
                  <a:lnTo>
                    <a:pt x="62" y="237"/>
                  </a:lnTo>
                  <a:lnTo>
                    <a:pt x="62" y="237"/>
                  </a:lnTo>
                  <a:lnTo>
                    <a:pt x="62" y="242"/>
                  </a:lnTo>
                  <a:lnTo>
                    <a:pt x="59" y="244"/>
                  </a:lnTo>
                  <a:lnTo>
                    <a:pt x="58" y="247"/>
                  </a:lnTo>
                  <a:lnTo>
                    <a:pt x="54" y="248"/>
                  </a:lnTo>
                  <a:lnTo>
                    <a:pt x="48" y="250"/>
                  </a:lnTo>
                  <a:lnTo>
                    <a:pt x="41" y="253"/>
                  </a:lnTo>
                  <a:lnTo>
                    <a:pt x="41" y="253"/>
                  </a:lnTo>
                  <a:lnTo>
                    <a:pt x="37" y="257"/>
                  </a:lnTo>
                  <a:lnTo>
                    <a:pt x="34" y="262"/>
                  </a:lnTo>
                  <a:lnTo>
                    <a:pt x="33" y="269"/>
                  </a:lnTo>
                  <a:lnTo>
                    <a:pt x="32" y="275"/>
                  </a:lnTo>
                  <a:lnTo>
                    <a:pt x="32" y="275"/>
                  </a:lnTo>
                  <a:lnTo>
                    <a:pt x="33" y="280"/>
                  </a:lnTo>
                  <a:lnTo>
                    <a:pt x="34" y="287"/>
                  </a:lnTo>
                  <a:lnTo>
                    <a:pt x="37" y="293"/>
                  </a:lnTo>
                  <a:lnTo>
                    <a:pt x="40" y="298"/>
                  </a:lnTo>
                  <a:lnTo>
                    <a:pt x="40" y="298"/>
                  </a:lnTo>
                  <a:lnTo>
                    <a:pt x="46" y="304"/>
                  </a:lnTo>
                  <a:lnTo>
                    <a:pt x="51" y="309"/>
                  </a:lnTo>
                  <a:lnTo>
                    <a:pt x="58" y="314"/>
                  </a:lnTo>
                  <a:lnTo>
                    <a:pt x="64" y="316"/>
                  </a:lnTo>
                  <a:lnTo>
                    <a:pt x="64" y="316"/>
                  </a:lnTo>
                  <a:lnTo>
                    <a:pt x="68" y="318"/>
                  </a:lnTo>
                  <a:lnTo>
                    <a:pt x="72" y="318"/>
                  </a:lnTo>
                  <a:lnTo>
                    <a:pt x="72" y="318"/>
                  </a:lnTo>
                  <a:lnTo>
                    <a:pt x="75" y="321"/>
                  </a:lnTo>
                  <a:lnTo>
                    <a:pt x="77" y="325"/>
                  </a:lnTo>
                  <a:lnTo>
                    <a:pt x="77" y="325"/>
                  </a:lnTo>
                  <a:lnTo>
                    <a:pt x="84" y="333"/>
                  </a:lnTo>
                  <a:lnTo>
                    <a:pt x="84" y="333"/>
                  </a:lnTo>
                  <a:lnTo>
                    <a:pt x="86" y="340"/>
                  </a:lnTo>
                  <a:lnTo>
                    <a:pt x="87" y="347"/>
                  </a:lnTo>
                  <a:lnTo>
                    <a:pt x="87" y="351"/>
                  </a:lnTo>
                  <a:lnTo>
                    <a:pt x="86" y="354"/>
                  </a:lnTo>
                  <a:lnTo>
                    <a:pt x="83" y="355"/>
                  </a:lnTo>
                  <a:lnTo>
                    <a:pt x="80" y="357"/>
                  </a:lnTo>
                  <a:lnTo>
                    <a:pt x="80" y="357"/>
                  </a:lnTo>
                  <a:lnTo>
                    <a:pt x="73" y="357"/>
                  </a:lnTo>
                  <a:lnTo>
                    <a:pt x="66" y="357"/>
                  </a:lnTo>
                  <a:lnTo>
                    <a:pt x="59" y="357"/>
                  </a:lnTo>
                  <a:lnTo>
                    <a:pt x="51" y="357"/>
                  </a:lnTo>
                  <a:lnTo>
                    <a:pt x="51" y="357"/>
                  </a:lnTo>
                  <a:lnTo>
                    <a:pt x="52" y="359"/>
                  </a:lnTo>
                  <a:lnTo>
                    <a:pt x="54" y="361"/>
                  </a:lnTo>
                  <a:lnTo>
                    <a:pt x="58" y="364"/>
                  </a:lnTo>
                  <a:lnTo>
                    <a:pt x="58" y="364"/>
                  </a:lnTo>
                  <a:lnTo>
                    <a:pt x="62" y="365"/>
                  </a:lnTo>
                  <a:lnTo>
                    <a:pt x="64" y="366"/>
                  </a:lnTo>
                  <a:lnTo>
                    <a:pt x="66" y="368"/>
                  </a:lnTo>
                  <a:lnTo>
                    <a:pt x="66" y="368"/>
                  </a:lnTo>
                  <a:lnTo>
                    <a:pt x="69" y="373"/>
                  </a:lnTo>
                  <a:lnTo>
                    <a:pt x="70" y="377"/>
                  </a:lnTo>
                  <a:lnTo>
                    <a:pt x="69" y="387"/>
                  </a:lnTo>
                  <a:lnTo>
                    <a:pt x="69" y="387"/>
                  </a:lnTo>
                  <a:lnTo>
                    <a:pt x="70" y="393"/>
                  </a:lnTo>
                  <a:lnTo>
                    <a:pt x="70" y="398"/>
                  </a:lnTo>
                  <a:lnTo>
                    <a:pt x="70" y="398"/>
                  </a:lnTo>
                  <a:lnTo>
                    <a:pt x="69" y="402"/>
                  </a:lnTo>
                  <a:lnTo>
                    <a:pt x="68" y="407"/>
                  </a:lnTo>
                  <a:lnTo>
                    <a:pt x="68" y="407"/>
                  </a:lnTo>
                  <a:lnTo>
                    <a:pt x="68" y="420"/>
                  </a:lnTo>
                  <a:lnTo>
                    <a:pt x="68" y="420"/>
                  </a:lnTo>
                  <a:lnTo>
                    <a:pt x="68" y="427"/>
                  </a:lnTo>
                  <a:lnTo>
                    <a:pt x="68" y="427"/>
                  </a:lnTo>
                  <a:lnTo>
                    <a:pt x="65" y="427"/>
                  </a:lnTo>
                  <a:lnTo>
                    <a:pt x="64" y="427"/>
                  </a:lnTo>
                  <a:lnTo>
                    <a:pt x="61" y="426"/>
                  </a:lnTo>
                  <a:lnTo>
                    <a:pt x="58" y="425"/>
                  </a:lnTo>
                  <a:lnTo>
                    <a:pt x="58" y="425"/>
                  </a:lnTo>
                  <a:lnTo>
                    <a:pt x="58" y="423"/>
                  </a:lnTo>
                  <a:lnTo>
                    <a:pt x="58" y="423"/>
                  </a:lnTo>
                  <a:lnTo>
                    <a:pt x="57" y="422"/>
                  </a:lnTo>
                  <a:lnTo>
                    <a:pt x="54" y="423"/>
                  </a:lnTo>
                  <a:lnTo>
                    <a:pt x="51" y="425"/>
                  </a:lnTo>
                  <a:lnTo>
                    <a:pt x="51" y="425"/>
                  </a:lnTo>
                  <a:lnTo>
                    <a:pt x="46" y="425"/>
                  </a:lnTo>
                  <a:lnTo>
                    <a:pt x="46" y="425"/>
                  </a:lnTo>
                  <a:lnTo>
                    <a:pt x="47" y="427"/>
                  </a:lnTo>
                  <a:lnTo>
                    <a:pt x="47" y="427"/>
                  </a:lnTo>
                  <a:lnTo>
                    <a:pt x="48" y="429"/>
                  </a:lnTo>
                  <a:lnTo>
                    <a:pt x="48" y="429"/>
                  </a:lnTo>
                  <a:lnTo>
                    <a:pt x="48" y="426"/>
                  </a:lnTo>
                  <a:lnTo>
                    <a:pt x="48" y="426"/>
                  </a:lnTo>
                  <a:lnTo>
                    <a:pt x="52" y="432"/>
                  </a:lnTo>
                  <a:lnTo>
                    <a:pt x="57" y="436"/>
                  </a:lnTo>
                  <a:lnTo>
                    <a:pt x="61" y="440"/>
                  </a:lnTo>
                  <a:lnTo>
                    <a:pt x="64" y="444"/>
                  </a:lnTo>
                  <a:lnTo>
                    <a:pt x="64" y="444"/>
                  </a:lnTo>
                  <a:lnTo>
                    <a:pt x="64" y="447"/>
                  </a:lnTo>
                  <a:lnTo>
                    <a:pt x="64" y="450"/>
                  </a:lnTo>
                  <a:lnTo>
                    <a:pt x="64" y="450"/>
                  </a:lnTo>
                  <a:lnTo>
                    <a:pt x="68" y="451"/>
                  </a:lnTo>
                  <a:lnTo>
                    <a:pt x="72" y="452"/>
                  </a:lnTo>
                  <a:lnTo>
                    <a:pt x="72" y="452"/>
                  </a:lnTo>
                  <a:lnTo>
                    <a:pt x="79" y="459"/>
                  </a:lnTo>
                  <a:lnTo>
                    <a:pt x="79" y="459"/>
                  </a:lnTo>
                  <a:lnTo>
                    <a:pt x="83" y="465"/>
                  </a:lnTo>
                  <a:lnTo>
                    <a:pt x="86" y="469"/>
                  </a:lnTo>
                  <a:lnTo>
                    <a:pt x="93" y="480"/>
                  </a:lnTo>
                  <a:lnTo>
                    <a:pt x="93" y="480"/>
                  </a:lnTo>
                  <a:lnTo>
                    <a:pt x="100" y="487"/>
                  </a:lnTo>
                  <a:lnTo>
                    <a:pt x="105" y="494"/>
                  </a:lnTo>
                  <a:lnTo>
                    <a:pt x="105" y="494"/>
                  </a:lnTo>
                  <a:lnTo>
                    <a:pt x="107" y="495"/>
                  </a:lnTo>
                  <a:lnTo>
                    <a:pt x="111" y="495"/>
                  </a:lnTo>
                  <a:lnTo>
                    <a:pt x="120" y="497"/>
                  </a:lnTo>
                  <a:lnTo>
                    <a:pt x="138" y="498"/>
                  </a:lnTo>
                  <a:lnTo>
                    <a:pt x="138" y="498"/>
                  </a:lnTo>
                  <a:lnTo>
                    <a:pt x="140" y="500"/>
                  </a:lnTo>
                  <a:lnTo>
                    <a:pt x="140" y="500"/>
                  </a:lnTo>
                  <a:lnTo>
                    <a:pt x="141" y="505"/>
                  </a:lnTo>
                  <a:lnTo>
                    <a:pt x="144" y="508"/>
                  </a:lnTo>
                  <a:lnTo>
                    <a:pt x="147" y="509"/>
                  </a:lnTo>
                  <a:lnTo>
                    <a:pt x="147" y="509"/>
                  </a:lnTo>
                  <a:lnTo>
                    <a:pt x="152" y="513"/>
                  </a:lnTo>
                  <a:lnTo>
                    <a:pt x="152" y="513"/>
                  </a:lnTo>
                  <a:lnTo>
                    <a:pt x="155" y="515"/>
                  </a:lnTo>
                  <a:lnTo>
                    <a:pt x="158" y="516"/>
                  </a:lnTo>
                  <a:lnTo>
                    <a:pt x="158" y="516"/>
                  </a:lnTo>
                  <a:lnTo>
                    <a:pt x="163" y="518"/>
                  </a:lnTo>
                  <a:lnTo>
                    <a:pt x="169" y="519"/>
                  </a:lnTo>
                  <a:lnTo>
                    <a:pt x="181" y="519"/>
                  </a:lnTo>
                  <a:lnTo>
                    <a:pt x="181" y="519"/>
                  </a:lnTo>
                  <a:lnTo>
                    <a:pt x="197" y="516"/>
                  </a:lnTo>
                  <a:lnTo>
                    <a:pt x="197" y="516"/>
                  </a:lnTo>
                  <a:lnTo>
                    <a:pt x="202" y="518"/>
                  </a:lnTo>
                  <a:lnTo>
                    <a:pt x="204" y="518"/>
                  </a:lnTo>
                  <a:lnTo>
                    <a:pt x="206" y="516"/>
                  </a:lnTo>
                  <a:lnTo>
                    <a:pt x="206" y="516"/>
                  </a:lnTo>
                  <a:lnTo>
                    <a:pt x="208" y="515"/>
                  </a:lnTo>
                  <a:lnTo>
                    <a:pt x="208" y="512"/>
                  </a:lnTo>
                  <a:lnTo>
                    <a:pt x="208" y="506"/>
                  </a:lnTo>
                  <a:lnTo>
                    <a:pt x="208" y="506"/>
                  </a:lnTo>
                  <a:lnTo>
                    <a:pt x="208" y="487"/>
                  </a:lnTo>
                  <a:lnTo>
                    <a:pt x="208" y="487"/>
                  </a:lnTo>
                  <a:lnTo>
                    <a:pt x="209" y="477"/>
                  </a:lnTo>
                  <a:lnTo>
                    <a:pt x="212" y="473"/>
                  </a:lnTo>
                  <a:lnTo>
                    <a:pt x="215" y="470"/>
                  </a:lnTo>
                  <a:lnTo>
                    <a:pt x="215" y="470"/>
                  </a:lnTo>
                  <a:lnTo>
                    <a:pt x="219" y="469"/>
                  </a:lnTo>
                  <a:lnTo>
                    <a:pt x="224" y="470"/>
                  </a:lnTo>
                  <a:lnTo>
                    <a:pt x="230" y="472"/>
                  </a:lnTo>
                  <a:lnTo>
                    <a:pt x="233" y="475"/>
                  </a:lnTo>
                  <a:lnTo>
                    <a:pt x="233" y="475"/>
                  </a:lnTo>
                  <a:lnTo>
                    <a:pt x="233" y="477"/>
                  </a:lnTo>
                  <a:lnTo>
                    <a:pt x="234" y="482"/>
                  </a:lnTo>
                  <a:lnTo>
                    <a:pt x="236" y="488"/>
                  </a:lnTo>
                  <a:lnTo>
                    <a:pt x="236" y="488"/>
                  </a:lnTo>
                  <a:lnTo>
                    <a:pt x="244" y="488"/>
                  </a:lnTo>
                  <a:lnTo>
                    <a:pt x="252" y="488"/>
                  </a:lnTo>
                  <a:lnTo>
                    <a:pt x="256" y="490"/>
                  </a:lnTo>
                  <a:lnTo>
                    <a:pt x="259" y="491"/>
                  </a:lnTo>
                  <a:lnTo>
                    <a:pt x="262" y="494"/>
                  </a:lnTo>
                  <a:lnTo>
                    <a:pt x="265" y="498"/>
                  </a:lnTo>
                  <a:lnTo>
                    <a:pt x="265" y="498"/>
                  </a:lnTo>
                  <a:lnTo>
                    <a:pt x="267" y="506"/>
                  </a:lnTo>
                  <a:lnTo>
                    <a:pt x="269" y="509"/>
                  </a:lnTo>
                  <a:lnTo>
                    <a:pt x="272" y="513"/>
                  </a:lnTo>
                  <a:lnTo>
                    <a:pt x="272" y="513"/>
                  </a:lnTo>
                  <a:lnTo>
                    <a:pt x="279" y="515"/>
                  </a:lnTo>
                  <a:lnTo>
                    <a:pt x="287" y="518"/>
                  </a:lnTo>
                  <a:lnTo>
                    <a:pt x="287" y="518"/>
                  </a:lnTo>
                  <a:lnTo>
                    <a:pt x="287" y="520"/>
                  </a:lnTo>
                  <a:lnTo>
                    <a:pt x="288" y="525"/>
                  </a:lnTo>
                  <a:lnTo>
                    <a:pt x="292" y="530"/>
                  </a:lnTo>
                  <a:lnTo>
                    <a:pt x="292" y="530"/>
                  </a:lnTo>
                  <a:lnTo>
                    <a:pt x="295" y="533"/>
                  </a:lnTo>
                  <a:lnTo>
                    <a:pt x="298" y="536"/>
                  </a:lnTo>
                  <a:lnTo>
                    <a:pt x="306" y="540"/>
                  </a:lnTo>
                  <a:lnTo>
                    <a:pt x="306" y="540"/>
                  </a:lnTo>
                  <a:lnTo>
                    <a:pt x="315" y="543"/>
                  </a:lnTo>
                  <a:lnTo>
                    <a:pt x="324" y="545"/>
                  </a:lnTo>
                  <a:lnTo>
                    <a:pt x="324" y="545"/>
                  </a:lnTo>
                  <a:lnTo>
                    <a:pt x="331" y="549"/>
                  </a:lnTo>
                  <a:lnTo>
                    <a:pt x="331" y="549"/>
                  </a:lnTo>
                  <a:lnTo>
                    <a:pt x="333" y="551"/>
                  </a:lnTo>
                  <a:lnTo>
                    <a:pt x="333" y="554"/>
                  </a:lnTo>
                  <a:lnTo>
                    <a:pt x="333" y="558"/>
                  </a:lnTo>
                  <a:lnTo>
                    <a:pt x="333" y="558"/>
                  </a:lnTo>
                  <a:lnTo>
                    <a:pt x="333" y="568"/>
                  </a:lnTo>
                  <a:lnTo>
                    <a:pt x="331" y="573"/>
                  </a:lnTo>
                  <a:lnTo>
                    <a:pt x="330" y="576"/>
                  </a:lnTo>
                  <a:lnTo>
                    <a:pt x="330" y="576"/>
                  </a:lnTo>
                  <a:lnTo>
                    <a:pt x="326" y="579"/>
                  </a:lnTo>
                  <a:lnTo>
                    <a:pt x="322" y="581"/>
                  </a:lnTo>
                  <a:lnTo>
                    <a:pt x="320" y="583"/>
                  </a:lnTo>
                  <a:lnTo>
                    <a:pt x="320" y="588"/>
                  </a:lnTo>
                  <a:lnTo>
                    <a:pt x="320" y="588"/>
                  </a:lnTo>
                  <a:lnTo>
                    <a:pt x="323" y="599"/>
                  </a:lnTo>
                  <a:lnTo>
                    <a:pt x="323" y="599"/>
                  </a:lnTo>
                  <a:lnTo>
                    <a:pt x="324" y="604"/>
                  </a:lnTo>
                  <a:lnTo>
                    <a:pt x="324" y="604"/>
                  </a:lnTo>
                  <a:lnTo>
                    <a:pt x="326" y="611"/>
                  </a:lnTo>
                  <a:lnTo>
                    <a:pt x="329" y="616"/>
                  </a:lnTo>
                  <a:lnTo>
                    <a:pt x="329" y="616"/>
                  </a:lnTo>
                  <a:lnTo>
                    <a:pt x="329" y="622"/>
                  </a:lnTo>
                  <a:lnTo>
                    <a:pt x="329" y="626"/>
                  </a:lnTo>
                  <a:lnTo>
                    <a:pt x="329" y="626"/>
                  </a:lnTo>
                  <a:lnTo>
                    <a:pt x="329" y="627"/>
                  </a:lnTo>
                  <a:lnTo>
                    <a:pt x="329" y="627"/>
                  </a:lnTo>
                  <a:lnTo>
                    <a:pt x="331" y="626"/>
                  </a:lnTo>
                  <a:lnTo>
                    <a:pt x="334" y="622"/>
                  </a:lnTo>
                  <a:lnTo>
                    <a:pt x="340" y="615"/>
                  </a:lnTo>
                  <a:lnTo>
                    <a:pt x="340" y="615"/>
                  </a:lnTo>
                  <a:lnTo>
                    <a:pt x="344" y="613"/>
                  </a:lnTo>
                  <a:lnTo>
                    <a:pt x="348" y="612"/>
                  </a:lnTo>
                  <a:lnTo>
                    <a:pt x="356" y="612"/>
                  </a:lnTo>
                  <a:lnTo>
                    <a:pt x="356" y="612"/>
                  </a:lnTo>
                  <a:lnTo>
                    <a:pt x="365" y="612"/>
                  </a:lnTo>
                  <a:lnTo>
                    <a:pt x="373" y="613"/>
                  </a:lnTo>
                  <a:lnTo>
                    <a:pt x="373" y="613"/>
                  </a:lnTo>
                  <a:lnTo>
                    <a:pt x="383" y="613"/>
                  </a:lnTo>
                  <a:lnTo>
                    <a:pt x="392" y="613"/>
                  </a:lnTo>
                  <a:lnTo>
                    <a:pt x="392" y="613"/>
                  </a:lnTo>
                  <a:lnTo>
                    <a:pt x="392" y="611"/>
                  </a:lnTo>
                  <a:lnTo>
                    <a:pt x="395" y="608"/>
                  </a:lnTo>
                  <a:lnTo>
                    <a:pt x="398" y="606"/>
                  </a:lnTo>
                  <a:lnTo>
                    <a:pt x="401" y="605"/>
                  </a:lnTo>
                  <a:lnTo>
                    <a:pt x="401" y="605"/>
                  </a:lnTo>
                  <a:lnTo>
                    <a:pt x="410" y="605"/>
                  </a:lnTo>
                  <a:lnTo>
                    <a:pt x="417" y="605"/>
                  </a:lnTo>
                  <a:lnTo>
                    <a:pt x="417" y="605"/>
                  </a:lnTo>
                  <a:lnTo>
                    <a:pt x="420" y="604"/>
                  </a:lnTo>
                  <a:lnTo>
                    <a:pt x="423" y="602"/>
                  </a:lnTo>
                  <a:lnTo>
                    <a:pt x="426" y="598"/>
                  </a:lnTo>
                  <a:lnTo>
                    <a:pt x="426" y="598"/>
                  </a:lnTo>
                  <a:lnTo>
                    <a:pt x="428" y="592"/>
                  </a:lnTo>
                  <a:lnTo>
                    <a:pt x="428" y="590"/>
                  </a:lnTo>
                  <a:lnTo>
                    <a:pt x="427" y="587"/>
                  </a:lnTo>
                  <a:lnTo>
                    <a:pt x="427" y="587"/>
                  </a:lnTo>
                  <a:lnTo>
                    <a:pt x="423" y="583"/>
                  </a:lnTo>
                  <a:lnTo>
                    <a:pt x="419" y="580"/>
                  </a:lnTo>
                  <a:lnTo>
                    <a:pt x="419" y="580"/>
                  </a:lnTo>
                  <a:lnTo>
                    <a:pt x="416" y="576"/>
                  </a:lnTo>
                  <a:lnTo>
                    <a:pt x="416" y="576"/>
                  </a:lnTo>
                  <a:lnTo>
                    <a:pt x="412" y="572"/>
                  </a:lnTo>
                  <a:lnTo>
                    <a:pt x="412" y="572"/>
                  </a:lnTo>
                  <a:lnTo>
                    <a:pt x="410" y="569"/>
                  </a:lnTo>
                  <a:lnTo>
                    <a:pt x="410" y="566"/>
                  </a:lnTo>
                  <a:lnTo>
                    <a:pt x="412" y="561"/>
                  </a:lnTo>
                  <a:lnTo>
                    <a:pt x="412" y="561"/>
                  </a:lnTo>
                  <a:lnTo>
                    <a:pt x="417" y="555"/>
                  </a:lnTo>
                  <a:lnTo>
                    <a:pt x="417" y="555"/>
                  </a:lnTo>
                  <a:lnTo>
                    <a:pt x="417" y="552"/>
                  </a:lnTo>
                  <a:lnTo>
                    <a:pt x="417" y="551"/>
                  </a:lnTo>
                  <a:lnTo>
                    <a:pt x="416" y="547"/>
                  </a:lnTo>
                  <a:lnTo>
                    <a:pt x="416" y="547"/>
                  </a:lnTo>
                  <a:lnTo>
                    <a:pt x="416" y="541"/>
                  </a:lnTo>
                  <a:lnTo>
                    <a:pt x="417" y="534"/>
                  </a:lnTo>
                  <a:lnTo>
                    <a:pt x="417" y="534"/>
                  </a:lnTo>
                  <a:lnTo>
                    <a:pt x="419" y="531"/>
                  </a:lnTo>
                  <a:lnTo>
                    <a:pt x="421" y="530"/>
                  </a:lnTo>
                  <a:lnTo>
                    <a:pt x="428" y="530"/>
                  </a:lnTo>
                  <a:lnTo>
                    <a:pt x="428" y="530"/>
                  </a:lnTo>
                  <a:lnTo>
                    <a:pt x="441" y="530"/>
                  </a:lnTo>
                  <a:lnTo>
                    <a:pt x="445" y="529"/>
                  </a:lnTo>
                  <a:lnTo>
                    <a:pt x="451" y="525"/>
                  </a:lnTo>
                  <a:lnTo>
                    <a:pt x="451" y="525"/>
                  </a:lnTo>
                  <a:lnTo>
                    <a:pt x="458" y="520"/>
                  </a:lnTo>
                  <a:lnTo>
                    <a:pt x="463" y="515"/>
                  </a:lnTo>
                  <a:lnTo>
                    <a:pt x="463" y="515"/>
                  </a:lnTo>
                  <a:lnTo>
                    <a:pt x="466" y="511"/>
                  </a:lnTo>
                  <a:lnTo>
                    <a:pt x="469" y="505"/>
                  </a:lnTo>
                  <a:lnTo>
                    <a:pt x="469" y="505"/>
                  </a:lnTo>
                  <a:lnTo>
                    <a:pt x="474" y="494"/>
                  </a:lnTo>
                  <a:lnTo>
                    <a:pt x="474" y="494"/>
                  </a:lnTo>
                  <a:lnTo>
                    <a:pt x="476" y="488"/>
                  </a:lnTo>
                  <a:lnTo>
                    <a:pt x="478" y="484"/>
                  </a:lnTo>
                  <a:lnTo>
                    <a:pt x="478" y="484"/>
                  </a:lnTo>
                  <a:lnTo>
                    <a:pt x="466" y="475"/>
                  </a:lnTo>
                  <a:lnTo>
                    <a:pt x="455" y="463"/>
                  </a:lnTo>
                  <a:lnTo>
                    <a:pt x="455" y="463"/>
                  </a:lnTo>
                  <a:lnTo>
                    <a:pt x="442" y="454"/>
                  </a:lnTo>
                  <a:lnTo>
                    <a:pt x="442" y="454"/>
                  </a:lnTo>
                  <a:lnTo>
                    <a:pt x="437" y="447"/>
                  </a:lnTo>
                  <a:lnTo>
                    <a:pt x="430" y="439"/>
                  </a:lnTo>
                  <a:lnTo>
                    <a:pt x="430" y="439"/>
                  </a:lnTo>
                  <a:lnTo>
                    <a:pt x="420" y="427"/>
                  </a:lnTo>
                  <a:lnTo>
                    <a:pt x="413" y="415"/>
                  </a:lnTo>
                  <a:lnTo>
                    <a:pt x="413" y="415"/>
                  </a:lnTo>
                  <a:lnTo>
                    <a:pt x="409" y="408"/>
                  </a:lnTo>
                  <a:lnTo>
                    <a:pt x="406" y="400"/>
                  </a:lnTo>
                  <a:lnTo>
                    <a:pt x="403" y="391"/>
                  </a:lnTo>
                  <a:lnTo>
                    <a:pt x="403" y="383"/>
                  </a:lnTo>
                  <a:lnTo>
                    <a:pt x="403" y="383"/>
                  </a:lnTo>
                  <a:lnTo>
                    <a:pt x="403" y="379"/>
                  </a:lnTo>
                  <a:lnTo>
                    <a:pt x="403" y="379"/>
                  </a:lnTo>
                  <a:lnTo>
                    <a:pt x="408" y="365"/>
                  </a:lnTo>
                  <a:lnTo>
                    <a:pt x="410" y="359"/>
                  </a:lnTo>
                  <a:lnTo>
                    <a:pt x="413" y="354"/>
                  </a:lnTo>
                  <a:lnTo>
                    <a:pt x="413" y="354"/>
                  </a:lnTo>
                  <a:lnTo>
                    <a:pt x="419" y="348"/>
                  </a:lnTo>
                  <a:lnTo>
                    <a:pt x="424" y="344"/>
                  </a:lnTo>
                  <a:lnTo>
                    <a:pt x="431" y="339"/>
                  </a:lnTo>
                  <a:lnTo>
                    <a:pt x="437" y="333"/>
                  </a:lnTo>
                  <a:lnTo>
                    <a:pt x="437" y="333"/>
                  </a:lnTo>
                  <a:lnTo>
                    <a:pt x="438" y="329"/>
                  </a:lnTo>
                  <a:lnTo>
                    <a:pt x="439" y="323"/>
                  </a:lnTo>
                  <a:lnTo>
                    <a:pt x="439" y="323"/>
                  </a:lnTo>
                  <a:lnTo>
                    <a:pt x="439" y="318"/>
                  </a:lnTo>
                  <a:lnTo>
                    <a:pt x="439" y="318"/>
                  </a:lnTo>
                  <a:lnTo>
                    <a:pt x="438" y="314"/>
                  </a:lnTo>
                  <a:lnTo>
                    <a:pt x="435" y="311"/>
                  </a:lnTo>
                  <a:lnTo>
                    <a:pt x="431" y="304"/>
                  </a:lnTo>
                  <a:lnTo>
                    <a:pt x="431" y="304"/>
                  </a:lnTo>
                  <a:lnTo>
                    <a:pt x="420" y="293"/>
                  </a:lnTo>
                  <a:lnTo>
                    <a:pt x="417" y="286"/>
                  </a:lnTo>
                  <a:lnTo>
                    <a:pt x="417" y="282"/>
                  </a:lnTo>
                  <a:lnTo>
                    <a:pt x="419" y="279"/>
                  </a:lnTo>
                  <a:lnTo>
                    <a:pt x="419" y="279"/>
                  </a:lnTo>
                  <a:lnTo>
                    <a:pt x="420" y="275"/>
                  </a:lnTo>
                  <a:lnTo>
                    <a:pt x="420" y="275"/>
                  </a:lnTo>
                  <a:lnTo>
                    <a:pt x="433" y="273"/>
                  </a:lnTo>
                  <a:lnTo>
                    <a:pt x="444" y="273"/>
                  </a:lnTo>
                  <a:lnTo>
                    <a:pt x="444" y="273"/>
                  </a:lnTo>
                  <a:lnTo>
                    <a:pt x="445" y="269"/>
                  </a:lnTo>
                  <a:lnTo>
                    <a:pt x="444" y="264"/>
                  </a:lnTo>
                  <a:lnTo>
                    <a:pt x="441" y="260"/>
                  </a:lnTo>
                  <a:lnTo>
                    <a:pt x="437" y="255"/>
                  </a:lnTo>
                  <a:lnTo>
                    <a:pt x="427" y="248"/>
                  </a:lnTo>
                  <a:lnTo>
                    <a:pt x="423" y="246"/>
                  </a:lnTo>
                  <a:lnTo>
                    <a:pt x="419" y="244"/>
                  </a:lnTo>
                  <a:lnTo>
                    <a:pt x="419" y="244"/>
                  </a:lnTo>
                  <a:lnTo>
                    <a:pt x="412" y="244"/>
                  </a:lnTo>
                  <a:lnTo>
                    <a:pt x="408" y="244"/>
                  </a:lnTo>
                  <a:lnTo>
                    <a:pt x="402" y="247"/>
                  </a:lnTo>
                  <a:lnTo>
                    <a:pt x="396" y="250"/>
                  </a:lnTo>
                  <a:lnTo>
                    <a:pt x="396" y="250"/>
                  </a:lnTo>
                  <a:lnTo>
                    <a:pt x="392" y="254"/>
                  </a:lnTo>
                  <a:lnTo>
                    <a:pt x="388" y="258"/>
                  </a:lnTo>
                  <a:lnTo>
                    <a:pt x="385" y="264"/>
                  </a:lnTo>
                  <a:lnTo>
                    <a:pt x="384" y="269"/>
                  </a:lnTo>
                  <a:lnTo>
                    <a:pt x="384" y="269"/>
                  </a:lnTo>
                  <a:lnTo>
                    <a:pt x="380" y="271"/>
                  </a:lnTo>
                  <a:lnTo>
                    <a:pt x="376" y="271"/>
                  </a:lnTo>
                  <a:lnTo>
                    <a:pt x="366" y="271"/>
                  </a:lnTo>
                  <a:lnTo>
                    <a:pt x="366" y="271"/>
                  </a:lnTo>
                  <a:lnTo>
                    <a:pt x="366" y="262"/>
                  </a:lnTo>
                  <a:lnTo>
                    <a:pt x="365" y="260"/>
                  </a:lnTo>
                  <a:lnTo>
                    <a:pt x="362" y="257"/>
                  </a:lnTo>
                  <a:lnTo>
                    <a:pt x="362" y="257"/>
                  </a:lnTo>
                  <a:lnTo>
                    <a:pt x="358" y="253"/>
                  </a:lnTo>
                  <a:lnTo>
                    <a:pt x="352" y="248"/>
                  </a:lnTo>
                  <a:lnTo>
                    <a:pt x="352" y="248"/>
                  </a:lnTo>
                  <a:lnTo>
                    <a:pt x="345" y="246"/>
                  </a:lnTo>
                  <a:lnTo>
                    <a:pt x="337" y="246"/>
                  </a:lnTo>
                  <a:lnTo>
                    <a:pt x="337" y="246"/>
                  </a:lnTo>
                  <a:lnTo>
                    <a:pt x="333" y="247"/>
                  </a:lnTo>
                  <a:lnTo>
                    <a:pt x="330" y="248"/>
                  </a:lnTo>
                  <a:lnTo>
                    <a:pt x="326" y="250"/>
                  </a:lnTo>
                  <a:lnTo>
                    <a:pt x="322" y="250"/>
                  </a:lnTo>
                  <a:lnTo>
                    <a:pt x="322" y="250"/>
                  </a:lnTo>
                  <a:lnTo>
                    <a:pt x="319" y="246"/>
                  </a:lnTo>
                  <a:lnTo>
                    <a:pt x="317" y="242"/>
                  </a:lnTo>
                  <a:lnTo>
                    <a:pt x="317" y="242"/>
                  </a:lnTo>
                  <a:lnTo>
                    <a:pt x="315" y="237"/>
                  </a:lnTo>
                  <a:lnTo>
                    <a:pt x="313" y="233"/>
                  </a:lnTo>
                  <a:lnTo>
                    <a:pt x="313" y="233"/>
                  </a:lnTo>
                  <a:lnTo>
                    <a:pt x="309" y="230"/>
                  </a:lnTo>
                  <a:lnTo>
                    <a:pt x="305" y="230"/>
                  </a:lnTo>
                  <a:lnTo>
                    <a:pt x="295" y="230"/>
                  </a:lnTo>
                  <a:lnTo>
                    <a:pt x="295" y="230"/>
                  </a:lnTo>
                  <a:lnTo>
                    <a:pt x="295" y="226"/>
                  </a:lnTo>
                  <a:lnTo>
                    <a:pt x="295" y="222"/>
                  </a:lnTo>
                  <a:lnTo>
                    <a:pt x="298" y="218"/>
                  </a:lnTo>
                  <a:lnTo>
                    <a:pt x="302" y="217"/>
                  </a:lnTo>
                  <a:lnTo>
                    <a:pt x="302" y="217"/>
                  </a:lnTo>
                  <a:lnTo>
                    <a:pt x="308" y="217"/>
                  </a:lnTo>
                  <a:lnTo>
                    <a:pt x="310" y="215"/>
                  </a:lnTo>
                  <a:lnTo>
                    <a:pt x="312" y="212"/>
                  </a:lnTo>
                  <a:lnTo>
                    <a:pt x="312" y="207"/>
                  </a:lnTo>
                  <a:lnTo>
                    <a:pt x="312" y="207"/>
                  </a:lnTo>
                  <a:lnTo>
                    <a:pt x="308" y="204"/>
                  </a:lnTo>
                  <a:lnTo>
                    <a:pt x="305" y="201"/>
                  </a:lnTo>
                  <a:lnTo>
                    <a:pt x="301" y="199"/>
                  </a:lnTo>
                  <a:lnTo>
                    <a:pt x="297" y="197"/>
                  </a:lnTo>
                  <a:lnTo>
                    <a:pt x="297" y="197"/>
                  </a:lnTo>
                  <a:lnTo>
                    <a:pt x="297" y="194"/>
                  </a:lnTo>
                  <a:lnTo>
                    <a:pt x="298" y="190"/>
                  </a:lnTo>
                  <a:lnTo>
                    <a:pt x="304" y="183"/>
                  </a:lnTo>
                  <a:lnTo>
                    <a:pt x="304" y="183"/>
                  </a:lnTo>
                  <a:lnTo>
                    <a:pt x="308" y="179"/>
                  </a:lnTo>
                  <a:lnTo>
                    <a:pt x="308" y="176"/>
                  </a:lnTo>
                  <a:lnTo>
                    <a:pt x="306" y="174"/>
                  </a:lnTo>
                  <a:lnTo>
                    <a:pt x="306" y="174"/>
                  </a:lnTo>
                  <a:lnTo>
                    <a:pt x="305" y="169"/>
                  </a:lnTo>
                  <a:lnTo>
                    <a:pt x="302" y="167"/>
                  </a:lnTo>
                  <a:lnTo>
                    <a:pt x="297" y="164"/>
                  </a:lnTo>
                  <a:lnTo>
                    <a:pt x="290" y="162"/>
                  </a:lnTo>
                  <a:lnTo>
                    <a:pt x="281" y="162"/>
                  </a:lnTo>
                  <a:lnTo>
                    <a:pt x="281" y="162"/>
                  </a:lnTo>
                  <a:lnTo>
                    <a:pt x="281" y="155"/>
                  </a:lnTo>
                  <a:lnTo>
                    <a:pt x="279" y="151"/>
                  </a:lnTo>
                  <a:lnTo>
                    <a:pt x="276" y="147"/>
                  </a:lnTo>
                  <a:lnTo>
                    <a:pt x="270" y="144"/>
                  </a:lnTo>
                  <a:lnTo>
                    <a:pt x="270" y="144"/>
                  </a:lnTo>
                  <a:lnTo>
                    <a:pt x="265" y="143"/>
                  </a:lnTo>
                  <a:lnTo>
                    <a:pt x="259" y="143"/>
                  </a:lnTo>
                  <a:lnTo>
                    <a:pt x="247" y="142"/>
                  </a:lnTo>
                  <a:lnTo>
                    <a:pt x="247" y="142"/>
                  </a:lnTo>
                  <a:lnTo>
                    <a:pt x="243" y="135"/>
                  </a:lnTo>
                  <a:lnTo>
                    <a:pt x="238" y="128"/>
                  </a:lnTo>
                  <a:lnTo>
                    <a:pt x="238" y="128"/>
                  </a:lnTo>
                  <a:lnTo>
                    <a:pt x="231" y="122"/>
                  </a:lnTo>
                  <a:lnTo>
                    <a:pt x="229" y="119"/>
                  </a:lnTo>
                  <a:lnTo>
                    <a:pt x="227" y="117"/>
                  </a:lnTo>
                  <a:lnTo>
                    <a:pt x="227" y="117"/>
                  </a:lnTo>
                  <a:lnTo>
                    <a:pt x="227" y="115"/>
                  </a:lnTo>
                  <a:lnTo>
                    <a:pt x="227" y="112"/>
                  </a:lnTo>
                  <a:lnTo>
                    <a:pt x="231" y="108"/>
                  </a:lnTo>
                  <a:lnTo>
                    <a:pt x="234" y="104"/>
                  </a:lnTo>
                  <a:lnTo>
                    <a:pt x="236" y="103"/>
                  </a:lnTo>
                  <a:lnTo>
                    <a:pt x="236" y="100"/>
                  </a:lnTo>
                  <a:lnTo>
                    <a:pt x="236" y="100"/>
                  </a:lnTo>
                  <a:lnTo>
                    <a:pt x="234" y="97"/>
                  </a:lnTo>
                  <a:lnTo>
                    <a:pt x="231" y="94"/>
                  </a:lnTo>
                  <a:lnTo>
                    <a:pt x="224" y="90"/>
                  </a:lnTo>
                  <a:lnTo>
                    <a:pt x="224" y="90"/>
                  </a:lnTo>
                  <a:lnTo>
                    <a:pt x="224" y="88"/>
                  </a:lnTo>
                  <a:lnTo>
                    <a:pt x="226" y="85"/>
                  </a:lnTo>
                  <a:lnTo>
                    <a:pt x="229" y="78"/>
                  </a:lnTo>
                  <a:lnTo>
                    <a:pt x="229" y="78"/>
                  </a:lnTo>
                  <a:lnTo>
                    <a:pt x="226" y="72"/>
                  </a:lnTo>
                  <a:lnTo>
                    <a:pt x="220" y="69"/>
                  </a:lnTo>
                  <a:lnTo>
                    <a:pt x="220" y="69"/>
                  </a:lnTo>
                  <a:lnTo>
                    <a:pt x="216" y="67"/>
                  </a:lnTo>
                  <a:lnTo>
                    <a:pt x="212" y="65"/>
                  </a:lnTo>
                  <a:lnTo>
                    <a:pt x="212" y="65"/>
                  </a:lnTo>
                  <a:lnTo>
                    <a:pt x="211" y="61"/>
                  </a:lnTo>
                  <a:lnTo>
                    <a:pt x="209" y="57"/>
                  </a:lnTo>
                  <a:lnTo>
                    <a:pt x="209" y="57"/>
                  </a:lnTo>
                  <a:lnTo>
                    <a:pt x="205" y="54"/>
                  </a:lnTo>
                  <a:lnTo>
                    <a:pt x="202" y="53"/>
                  </a:lnTo>
                  <a:lnTo>
                    <a:pt x="202" y="53"/>
                  </a:lnTo>
                  <a:lnTo>
                    <a:pt x="197" y="49"/>
                  </a:lnTo>
                  <a:lnTo>
                    <a:pt x="197" y="49"/>
                  </a:lnTo>
                  <a:lnTo>
                    <a:pt x="188" y="43"/>
                  </a:lnTo>
                  <a:lnTo>
                    <a:pt x="188" y="43"/>
                  </a:lnTo>
                  <a:lnTo>
                    <a:pt x="186" y="40"/>
                  </a:lnTo>
                  <a:lnTo>
                    <a:pt x="181" y="39"/>
                  </a:lnTo>
                  <a:lnTo>
                    <a:pt x="181" y="39"/>
                  </a:lnTo>
                  <a:lnTo>
                    <a:pt x="179" y="33"/>
                  </a:lnTo>
                  <a:lnTo>
                    <a:pt x="175" y="28"/>
                  </a:lnTo>
                  <a:lnTo>
                    <a:pt x="166" y="18"/>
                  </a:lnTo>
                  <a:lnTo>
                    <a:pt x="166" y="18"/>
                  </a:lnTo>
                  <a:lnTo>
                    <a:pt x="159" y="8"/>
                  </a:lnTo>
                  <a:lnTo>
                    <a:pt x="159" y="8"/>
                  </a:lnTo>
                  <a:lnTo>
                    <a:pt x="156" y="4"/>
                  </a:lnTo>
                  <a:lnTo>
                    <a:pt x="156" y="4"/>
                  </a:lnTo>
                  <a:lnTo>
                    <a:pt x="154" y="3"/>
                  </a:lnTo>
                  <a:lnTo>
                    <a:pt x="154" y="3"/>
                  </a:lnTo>
                  <a:lnTo>
                    <a:pt x="145" y="0"/>
                  </a:lnTo>
                  <a:lnTo>
                    <a:pt x="141" y="0"/>
                  </a:lnTo>
                  <a:lnTo>
                    <a:pt x="136" y="0"/>
                  </a:lnTo>
                  <a:lnTo>
                    <a:pt x="136" y="0"/>
                  </a:lnTo>
                  <a:close/>
                </a:path>
              </a:pathLst>
            </a:custGeom>
            <a:solidFill>
              <a:schemeClr val="bg1">
                <a:lumMod val="85000"/>
              </a:schemeClr>
            </a:solid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1" name="A1_Albania">
              <a:extLst>
                <a:ext uri="{FF2B5EF4-FFF2-40B4-BE49-F238E27FC236}">
                  <a16:creationId xmlns:a16="http://schemas.microsoft.com/office/drawing/2014/main" id="{A62792F6-0C6E-4349-84B1-62B425469050}"/>
                </a:ext>
              </a:extLst>
            </p:cNvPr>
            <p:cNvSpPr>
              <a:spLocks/>
            </p:cNvSpPr>
            <p:nvPr/>
          </p:nvSpPr>
          <p:spPr bwMode="auto">
            <a:xfrm>
              <a:off x="5821438" y="3581740"/>
              <a:ext cx="168677" cy="412322"/>
            </a:xfrm>
            <a:custGeom>
              <a:avLst/>
              <a:gdLst/>
              <a:ahLst/>
              <a:cxnLst>
                <a:cxn ang="0">
                  <a:pos x="127" y="416"/>
                </a:cxn>
                <a:cxn ang="0">
                  <a:pos x="118" y="398"/>
                </a:cxn>
                <a:cxn ang="0">
                  <a:pos x="137" y="384"/>
                </a:cxn>
                <a:cxn ang="0">
                  <a:pos x="161" y="380"/>
                </a:cxn>
                <a:cxn ang="0">
                  <a:pos x="164" y="363"/>
                </a:cxn>
                <a:cxn ang="0">
                  <a:pos x="173" y="336"/>
                </a:cxn>
                <a:cxn ang="0">
                  <a:pos x="191" y="329"/>
                </a:cxn>
                <a:cxn ang="0">
                  <a:pos x="194" y="287"/>
                </a:cxn>
                <a:cxn ang="0">
                  <a:pos x="193" y="268"/>
                </a:cxn>
                <a:cxn ang="0">
                  <a:pos x="172" y="258"/>
                </a:cxn>
                <a:cxn ang="0">
                  <a:pos x="161" y="243"/>
                </a:cxn>
                <a:cxn ang="0">
                  <a:pos x="145" y="220"/>
                </a:cxn>
                <a:cxn ang="0">
                  <a:pos x="139" y="197"/>
                </a:cxn>
                <a:cxn ang="0">
                  <a:pos x="139" y="175"/>
                </a:cxn>
                <a:cxn ang="0">
                  <a:pos x="144" y="153"/>
                </a:cxn>
                <a:cxn ang="0">
                  <a:pos x="150" y="105"/>
                </a:cxn>
                <a:cxn ang="0">
                  <a:pos x="150" y="94"/>
                </a:cxn>
                <a:cxn ang="0">
                  <a:pos x="148" y="89"/>
                </a:cxn>
                <a:cxn ang="0">
                  <a:pos x="137" y="65"/>
                </a:cxn>
                <a:cxn ang="0">
                  <a:pos x="129" y="54"/>
                </a:cxn>
                <a:cxn ang="0">
                  <a:pos x="115" y="43"/>
                </a:cxn>
                <a:cxn ang="0">
                  <a:pos x="109" y="17"/>
                </a:cxn>
                <a:cxn ang="0">
                  <a:pos x="82" y="21"/>
                </a:cxn>
                <a:cxn ang="0">
                  <a:pos x="64" y="19"/>
                </a:cxn>
                <a:cxn ang="0">
                  <a:pos x="53" y="0"/>
                </a:cxn>
                <a:cxn ang="0">
                  <a:pos x="36" y="19"/>
                </a:cxn>
                <a:cxn ang="0">
                  <a:pos x="8" y="43"/>
                </a:cxn>
                <a:cxn ang="0">
                  <a:pos x="3" y="61"/>
                </a:cxn>
                <a:cxn ang="0">
                  <a:pos x="10" y="80"/>
                </a:cxn>
                <a:cxn ang="0">
                  <a:pos x="7" y="105"/>
                </a:cxn>
                <a:cxn ang="0">
                  <a:pos x="7" y="107"/>
                </a:cxn>
                <a:cxn ang="0">
                  <a:pos x="12" y="112"/>
                </a:cxn>
                <a:cxn ang="0">
                  <a:pos x="25" y="118"/>
                </a:cxn>
                <a:cxn ang="0">
                  <a:pos x="30" y="132"/>
                </a:cxn>
                <a:cxn ang="0">
                  <a:pos x="37" y="151"/>
                </a:cxn>
                <a:cxn ang="0">
                  <a:pos x="21" y="165"/>
                </a:cxn>
                <a:cxn ang="0">
                  <a:pos x="28" y="184"/>
                </a:cxn>
                <a:cxn ang="0">
                  <a:pos x="14" y="198"/>
                </a:cxn>
                <a:cxn ang="0">
                  <a:pos x="19" y="222"/>
                </a:cxn>
                <a:cxn ang="0">
                  <a:pos x="11" y="251"/>
                </a:cxn>
                <a:cxn ang="0">
                  <a:pos x="7" y="295"/>
                </a:cxn>
                <a:cxn ang="0">
                  <a:pos x="8" y="315"/>
                </a:cxn>
                <a:cxn ang="0">
                  <a:pos x="12" y="344"/>
                </a:cxn>
                <a:cxn ang="0">
                  <a:pos x="4" y="340"/>
                </a:cxn>
                <a:cxn ang="0">
                  <a:pos x="18" y="354"/>
                </a:cxn>
                <a:cxn ang="0">
                  <a:pos x="43" y="369"/>
                </a:cxn>
                <a:cxn ang="0">
                  <a:pos x="55" y="379"/>
                </a:cxn>
                <a:cxn ang="0">
                  <a:pos x="65" y="395"/>
                </a:cxn>
                <a:cxn ang="0">
                  <a:pos x="72" y="413"/>
                </a:cxn>
                <a:cxn ang="0">
                  <a:pos x="53" y="426"/>
                </a:cxn>
                <a:cxn ang="0">
                  <a:pos x="48" y="438"/>
                </a:cxn>
                <a:cxn ang="0">
                  <a:pos x="68" y="474"/>
                </a:cxn>
                <a:cxn ang="0">
                  <a:pos x="89" y="484"/>
                </a:cxn>
                <a:cxn ang="0">
                  <a:pos x="73" y="465"/>
                </a:cxn>
                <a:cxn ang="0">
                  <a:pos x="65" y="445"/>
                </a:cxn>
                <a:cxn ang="0">
                  <a:pos x="87" y="442"/>
                </a:cxn>
                <a:cxn ang="0">
                  <a:pos x="115" y="431"/>
                </a:cxn>
              </a:cxnLst>
              <a:rect l="0" t="0" r="r" b="b"/>
              <a:pathLst>
                <a:path w="198" h="484">
                  <a:moveTo>
                    <a:pt x="115" y="427"/>
                  </a:moveTo>
                  <a:lnTo>
                    <a:pt x="115" y="427"/>
                  </a:lnTo>
                  <a:lnTo>
                    <a:pt x="118" y="424"/>
                  </a:lnTo>
                  <a:lnTo>
                    <a:pt x="119" y="424"/>
                  </a:lnTo>
                  <a:lnTo>
                    <a:pt x="126" y="423"/>
                  </a:lnTo>
                  <a:lnTo>
                    <a:pt x="126" y="423"/>
                  </a:lnTo>
                  <a:lnTo>
                    <a:pt x="127" y="416"/>
                  </a:lnTo>
                  <a:lnTo>
                    <a:pt x="127" y="413"/>
                  </a:lnTo>
                  <a:lnTo>
                    <a:pt x="127" y="411"/>
                  </a:lnTo>
                  <a:lnTo>
                    <a:pt x="127" y="411"/>
                  </a:lnTo>
                  <a:lnTo>
                    <a:pt x="125" y="406"/>
                  </a:lnTo>
                  <a:lnTo>
                    <a:pt x="122" y="404"/>
                  </a:lnTo>
                  <a:lnTo>
                    <a:pt x="119" y="401"/>
                  </a:lnTo>
                  <a:lnTo>
                    <a:pt x="118" y="398"/>
                  </a:lnTo>
                  <a:lnTo>
                    <a:pt x="118" y="398"/>
                  </a:lnTo>
                  <a:lnTo>
                    <a:pt x="118" y="394"/>
                  </a:lnTo>
                  <a:lnTo>
                    <a:pt x="119" y="391"/>
                  </a:lnTo>
                  <a:lnTo>
                    <a:pt x="121" y="388"/>
                  </a:lnTo>
                  <a:lnTo>
                    <a:pt x="123" y="387"/>
                  </a:lnTo>
                  <a:lnTo>
                    <a:pt x="130" y="384"/>
                  </a:lnTo>
                  <a:lnTo>
                    <a:pt x="137" y="384"/>
                  </a:lnTo>
                  <a:lnTo>
                    <a:pt x="137" y="384"/>
                  </a:lnTo>
                  <a:lnTo>
                    <a:pt x="145" y="384"/>
                  </a:lnTo>
                  <a:lnTo>
                    <a:pt x="152" y="383"/>
                  </a:lnTo>
                  <a:lnTo>
                    <a:pt x="152" y="383"/>
                  </a:lnTo>
                  <a:lnTo>
                    <a:pt x="157" y="383"/>
                  </a:lnTo>
                  <a:lnTo>
                    <a:pt x="161" y="380"/>
                  </a:lnTo>
                  <a:lnTo>
                    <a:pt x="161" y="380"/>
                  </a:lnTo>
                  <a:lnTo>
                    <a:pt x="162" y="377"/>
                  </a:lnTo>
                  <a:lnTo>
                    <a:pt x="164" y="374"/>
                  </a:lnTo>
                  <a:lnTo>
                    <a:pt x="164" y="374"/>
                  </a:lnTo>
                  <a:lnTo>
                    <a:pt x="164" y="372"/>
                  </a:lnTo>
                  <a:lnTo>
                    <a:pt x="165" y="369"/>
                  </a:lnTo>
                  <a:lnTo>
                    <a:pt x="165" y="369"/>
                  </a:lnTo>
                  <a:lnTo>
                    <a:pt x="164" y="363"/>
                  </a:lnTo>
                  <a:lnTo>
                    <a:pt x="164" y="363"/>
                  </a:lnTo>
                  <a:lnTo>
                    <a:pt x="164" y="355"/>
                  </a:lnTo>
                  <a:lnTo>
                    <a:pt x="165" y="347"/>
                  </a:lnTo>
                  <a:lnTo>
                    <a:pt x="165" y="347"/>
                  </a:lnTo>
                  <a:lnTo>
                    <a:pt x="168" y="340"/>
                  </a:lnTo>
                  <a:lnTo>
                    <a:pt x="169" y="337"/>
                  </a:lnTo>
                  <a:lnTo>
                    <a:pt x="173" y="336"/>
                  </a:lnTo>
                  <a:lnTo>
                    <a:pt x="173" y="336"/>
                  </a:lnTo>
                  <a:lnTo>
                    <a:pt x="176" y="334"/>
                  </a:lnTo>
                  <a:lnTo>
                    <a:pt x="179" y="334"/>
                  </a:lnTo>
                  <a:lnTo>
                    <a:pt x="186" y="333"/>
                  </a:lnTo>
                  <a:lnTo>
                    <a:pt x="186" y="333"/>
                  </a:lnTo>
                  <a:lnTo>
                    <a:pt x="189" y="331"/>
                  </a:lnTo>
                  <a:lnTo>
                    <a:pt x="191" y="329"/>
                  </a:lnTo>
                  <a:lnTo>
                    <a:pt x="195" y="323"/>
                  </a:lnTo>
                  <a:lnTo>
                    <a:pt x="198" y="315"/>
                  </a:lnTo>
                  <a:lnTo>
                    <a:pt x="198" y="308"/>
                  </a:lnTo>
                  <a:lnTo>
                    <a:pt x="198" y="308"/>
                  </a:lnTo>
                  <a:lnTo>
                    <a:pt x="198" y="301"/>
                  </a:lnTo>
                  <a:lnTo>
                    <a:pt x="195" y="294"/>
                  </a:lnTo>
                  <a:lnTo>
                    <a:pt x="194" y="287"/>
                  </a:lnTo>
                  <a:lnTo>
                    <a:pt x="194" y="280"/>
                  </a:lnTo>
                  <a:lnTo>
                    <a:pt x="194" y="280"/>
                  </a:lnTo>
                  <a:lnTo>
                    <a:pt x="195" y="275"/>
                  </a:lnTo>
                  <a:lnTo>
                    <a:pt x="194" y="270"/>
                  </a:lnTo>
                  <a:lnTo>
                    <a:pt x="194" y="270"/>
                  </a:lnTo>
                  <a:lnTo>
                    <a:pt x="193" y="268"/>
                  </a:lnTo>
                  <a:lnTo>
                    <a:pt x="193" y="268"/>
                  </a:lnTo>
                  <a:lnTo>
                    <a:pt x="190" y="266"/>
                  </a:lnTo>
                  <a:lnTo>
                    <a:pt x="187" y="265"/>
                  </a:lnTo>
                  <a:lnTo>
                    <a:pt x="180" y="262"/>
                  </a:lnTo>
                  <a:lnTo>
                    <a:pt x="180" y="262"/>
                  </a:lnTo>
                  <a:lnTo>
                    <a:pt x="175" y="259"/>
                  </a:lnTo>
                  <a:lnTo>
                    <a:pt x="175" y="259"/>
                  </a:lnTo>
                  <a:lnTo>
                    <a:pt x="172" y="258"/>
                  </a:lnTo>
                  <a:lnTo>
                    <a:pt x="172" y="258"/>
                  </a:lnTo>
                  <a:lnTo>
                    <a:pt x="166" y="257"/>
                  </a:lnTo>
                  <a:lnTo>
                    <a:pt x="162" y="254"/>
                  </a:lnTo>
                  <a:lnTo>
                    <a:pt x="162" y="254"/>
                  </a:lnTo>
                  <a:lnTo>
                    <a:pt x="161" y="251"/>
                  </a:lnTo>
                  <a:lnTo>
                    <a:pt x="161" y="248"/>
                  </a:lnTo>
                  <a:lnTo>
                    <a:pt x="161" y="243"/>
                  </a:lnTo>
                  <a:lnTo>
                    <a:pt x="161" y="243"/>
                  </a:lnTo>
                  <a:lnTo>
                    <a:pt x="158" y="232"/>
                  </a:lnTo>
                  <a:lnTo>
                    <a:pt x="158" y="232"/>
                  </a:lnTo>
                  <a:lnTo>
                    <a:pt x="155" y="229"/>
                  </a:lnTo>
                  <a:lnTo>
                    <a:pt x="151" y="227"/>
                  </a:lnTo>
                  <a:lnTo>
                    <a:pt x="145" y="220"/>
                  </a:lnTo>
                  <a:lnTo>
                    <a:pt x="145" y="220"/>
                  </a:lnTo>
                  <a:lnTo>
                    <a:pt x="141" y="218"/>
                  </a:lnTo>
                  <a:lnTo>
                    <a:pt x="139" y="214"/>
                  </a:lnTo>
                  <a:lnTo>
                    <a:pt x="139" y="209"/>
                  </a:lnTo>
                  <a:lnTo>
                    <a:pt x="137" y="205"/>
                  </a:lnTo>
                  <a:lnTo>
                    <a:pt x="137" y="205"/>
                  </a:lnTo>
                  <a:lnTo>
                    <a:pt x="139" y="197"/>
                  </a:lnTo>
                  <a:lnTo>
                    <a:pt x="139" y="197"/>
                  </a:lnTo>
                  <a:lnTo>
                    <a:pt x="141" y="193"/>
                  </a:lnTo>
                  <a:lnTo>
                    <a:pt x="145" y="189"/>
                  </a:lnTo>
                  <a:lnTo>
                    <a:pt x="145" y="189"/>
                  </a:lnTo>
                  <a:lnTo>
                    <a:pt x="145" y="184"/>
                  </a:lnTo>
                  <a:lnTo>
                    <a:pt x="145" y="180"/>
                  </a:lnTo>
                  <a:lnTo>
                    <a:pt x="143" y="176"/>
                  </a:lnTo>
                  <a:lnTo>
                    <a:pt x="139" y="175"/>
                  </a:lnTo>
                  <a:lnTo>
                    <a:pt x="139" y="175"/>
                  </a:lnTo>
                  <a:lnTo>
                    <a:pt x="139" y="172"/>
                  </a:lnTo>
                  <a:lnTo>
                    <a:pt x="136" y="169"/>
                  </a:lnTo>
                  <a:lnTo>
                    <a:pt x="136" y="169"/>
                  </a:lnTo>
                  <a:lnTo>
                    <a:pt x="136" y="164"/>
                  </a:lnTo>
                  <a:lnTo>
                    <a:pt x="139" y="157"/>
                  </a:lnTo>
                  <a:lnTo>
                    <a:pt x="144" y="153"/>
                  </a:lnTo>
                  <a:lnTo>
                    <a:pt x="147" y="151"/>
                  </a:lnTo>
                  <a:lnTo>
                    <a:pt x="150" y="151"/>
                  </a:lnTo>
                  <a:lnTo>
                    <a:pt x="150" y="151"/>
                  </a:lnTo>
                  <a:lnTo>
                    <a:pt x="151" y="136"/>
                  </a:lnTo>
                  <a:lnTo>
                    <a:pt x="150" y="121"/>
                  </a:lnTo>
                  <a:lnTo>
                    <a:pt x="150" y="121"/>
                  </a:lnTo>
                  <a:lnTo>
                    <a:pt x="150" y="105"/>
                  </a:lnTo>
                  <a:lnTo>
                    <a:pt x="150" y="105"/>
                  </a:lnTo>
                  <a:lnTo>
                    <a:pt x="148" y="98"/>
                  </a:lnTo>
                  <a:lnTo>
                    <a:pt x="148" y="98"/>
                  </a:lnTo>
                  <a:lnTo>
                    <a:pt x="151" y="94"/>
                  </a:lnTo>
                  <a:lnTo>
                    <a:pt x="151" y="94"/>
                  </a:lnTo>
                  <a:lnTo>
                    <a:pt x="150" y="94"/>
                  </a:lnTo>
                  <a:lnTo>
                    <a:pt x="150" y="94"/>
                  </a:lnTo>
                  <a:lnTo>
                    <a:pt x="151" y="93"/>
                  </a:lnTo>
                  <a:lnTo>
                    <a:pt x="151" y="93"/>
                  </a:lnTo>
                  <a:lnTo>
                    <a:pt x="150" y="91"/>
                  </a:lnTo>
                  <a:lnTo>
                    <a:pt x="148" y="89"/>
                  </a:lnTo>
                  <a:lnTo>
                    <a:pt x="148" y="89"/>
                  </a:lnTo>
                  <a:lnTo>
                    <a:pt x="148" y="89"/>
                  </a:lnTo>
                  <a:lnTo>
                    <a:pt x="148" y="89"/>
                  </a:lnTo>
                  <a:lnTo>
                    <a:pt x="147" y="85"/>
                  </a:lnTo>
                  <a:lnTo>
                    <a:pt x="147" y="85"/>
                  </a:lnTo>
                  <a:lnTo>
                    <a:pt x="141" y="75"/>
                  </a:lnTo>
                  <a:lnTo>
                    <a:pt x="141" y="75"/>
                  </a:lnTo>
                  <a:lnTo>
                    <a:pt x="140" y="71"/>
                  </a:lnTo>
                  <a:lnTo>
                    <a:pt x="140" y="71"/>
                  </a:lnTo>
                  <a:lnTo>
                    <a:pt x="137" y="65"/>
                  </a:lnTo>
                  <a:lnTo>
                    <a:pt x="137" y="65"/>
                  </a:lnTo>
                  <a:lnTo>
                    <a:pt x="133" y="57"/>
                  </a:lnTo>
                  <a:lnTo>
                    <a:pt x="133" y="57"/>
                  </a:lnTo>
                  <a:lnTo>
                    <a:pt x="132" y="53"/>
                  </a:lnTo>
                  <a:lnTo>
                    <a:pt x="132" y="53"/>
                  </a:lnTo>
                  <a:lnTo>
                    <a:pt x="130" y="54"/>
                  </a:lnTo>
                  <a:lnTo>
                    <a:pt x="129" y="54"/>
                  </a:lnTo>
                  <a:lnTo>
                    <a:pt x="125" y="51"/>
                  </a:lnTo>
                  <a:lnTo>
                    <a:pt x="125" y="51"/>
                  </a:lnTo>
                  <a:lnTo>
                    <a:pt x="121" y="50"/>
                  </a:lnTo>
                  <a:lnTo>
                    <a:pt x="116" y="50"/>
                  </a:lnTo>
                  <a:lnTo>
                    <a:pt x="116" y="50"/>
                  </a:lnTo>
                  <a:lnTo>
                    <a:pt x="115" y="47"/>
                  </a:lnTo>
                  <a:lnTo>
                    <a:pt x="115" y="43"/>
                  </a:lnTo>
                  <a:lnTo>
                    <a:pt x="115" y="43"/>
                  </a:lnTo>
                  <a:lnTo>
                    <a:pt x="114" y="37"/>
                  </a:lnTo>
                  <a:lnTo>
                    <a:pt x="114" y="37"/>
                  </a:lnTo>
                  <a:lnTo>
                    <a:pt x="112" y="23"/>
                  </a:lnTo>
                  <a:lnTo>
                    <a:pt x="112" y="23"/>
                  </a:lnTo>
                  <a:lnTo>
                    <a:pt x="111" y="18"/>
                  </a:lnTo>
                  <a:lnTo>
                    <a:pt x="109" y="17"/>
                  </a:lnTo>
                  <a:lnTo>
                    <a:pt x="107" y="15"/>
                  </a:lnTo>
                  <a:lnTo>
                    <a:pt x="107" y="15"/>
                  </a:lnTo>
                  <a:lnTo>
                    <a:pt x="100" y="15"/>
                  </a:lnTo>
                  <a:lnTo>
                    <a:pt x="96" y="14"/>
                  </a:lnTo>
                  <a:lnTo>
                    <a:pt x="93" y="12"/>
                  </a:lnTo>
                  <a:lnTo>
                    <a:pt x="93" y="12"/>
                  </a:lnTo>
                  <a:lnTo>
                    <a:pt x="82" y="21"/>
                  </a:lnTo>
                  <a:lnTo>
                    <a:pt x="82" y="21"/>
                  </a:lnTo>
                  <a:lnTo>
                    <a:pt x="75" y="25"/>
                  </a:lnTo>
                  <a:lnTo>
                    <a:pt x="72" y="26"/>
                  </a:lnTo>
                  <a:lnTo>
                    <a:pt x="68" y="26"/>
                  </a:lnTo>
                  <a:lnTo>
                    <a:pt x="68" y="26"/>
                  </a:lnTo>
                  <a:lnTo>
                    <a:pt x="65" y="23"/>
                  </a:lnTo>
                  <a:lnTo>
                    <a:pt x="64" y="19"/>
                  </a:lnTo>
                  <a:lnTo>
                    <a:pt x="61" y="11"/>
                  </a:lnTo>
                  <a:lnTo>
                    <a:pt x="61" y="11"/>
                  </a:lnTo>
                  <a:lnTo>
                    <a:pt x="59" y="5"/>
                  </a:lnTo>
                  <a:lnTo>
                    <a:pt x="58" y="4"/>
                  </a:lnTo>
                  <a:lnTo>
                    <a:pt x="55" y="1"/>
                  </a:lnTo>
                  <a:lnTo>
                    <a:pt x="55" y="1"/>
                  </a:lnTo>
                  <a:lnTo>
                    <a:pt x="53" y="0"/>
                  </a:lnTo>
                  <a:lnTo>
                    <a:pt x="47" y="0"/>
                  </a:lnTo>
                  <a:lnTo>
                    <a:pt x="47" y="0"/>
                  </a:lnTo>
                  <a:lnTo>
                    <a:pt x="44" y="1"/>
                  </a:lnTo>
                  <a:lnTo>
                    <a:pt x="43" y="5"/>
                  </a:lnTo>
                  <a:lnTo>
                    <a:pt x="39" y="12"/>
                  </a:lnTo>
                  <a:lnTo>
                    <a:pt x="39" y="12"/>
                  </a:lnTo>
                  <a:lnTo>
                    <a:pt x="36" y="19"/>
                  </a:lnTo>
                  <a:lnTo>
                    <a:pt x="33" y="22"/>
                  </a:lnTo>
                  <a:lnTo>
                    <a:pt x="30" y="25"/>
                  </a:lnTo>
                  <a:lnTo>
                    <a:pt x="30" y="25"/>
                  </a:lnTo>
                  <a:lnTo>
                    <a:pt x="16" y="33"/>
                  </a:lnTo>
                  <a:lnTo>
                    <a:pt x="16" y="33"/>
                  </a:lnTo>
                  <a:lnTo>
                    <a:pt x="12" y="37"/>
                  </a:lnTo>
                  <a:lnTo>
                    <a:pt x="8" y="43"/>
                  </a:lnTo>
                  <a:lnTo>
                    <a:pt x="5" y="48"/>
                  </a:lnTo>
                  <a:lnTo>
                    <a:pt x="4" y="54"/>
                  </a:lnTo>
                  <a:lnTo>
                    <a:pt x="4" y="54"/>
                  </a:lnTo>
                  <a:lnTo>
                    <a:pt x="4" y="55"/>
                  </a:lnTo>
                  <a:lnTo>
                    <a:pt x="4" y="57"/>
                  </a:lnTo>
                  <a:lnTo>
                    <a:pt x="4" y="57"/>
                  </a:lnTo>
                  <a:lnTo>
                    <a:pt x="3" y="61"/>
                  </a:lnTo>
                  <a:lnTo>
                    <a:pt x="3" y="61"/>
                  </a:lnTo>
                  <a:lnTo>
                    <a:pt x="1" y="69"/>
                  </a:lnTo>
                  <a:lnTo>
                    <a:pt x="1" y="69"/>
                  </a:lnTo>
                  <a:lnTo>
                    <a:pt x="3" y="73"/>
                  </a:lnTo>
                  <a:lnTo>
                    <a:pt x="5" y="76"/>
                  </a:lnTo>
                  <a:lnTo>
                    <a:pt x="10" y="80"/>
                  </a:lnTo>
                  <a:lnTo>
                    <a:pt x="10" y="80"/>
                  </a:lnTo>
                  <a:lnTo>
                    <a:pt x="14" y="89"/>
                  </a:lnTo>
                  <a:lnTo>
                    <a:pt x="15" y="97"/>
                  </a:lnTo>
                  <a:lnTo>
                    <a:pt x="15" y="100"/>
                  </a:lnTo>
                  <a:lnTo>
                    <a:pt x="14" y="104"/>
                  </a:lnTo>
                  <a:lnTo>
                    <a:pt x="11" y="105"/>
                  </a:lnTo>
                  <a:lnTo>
                    <a:pt x="7" y="105"/>
                  </a:lnTo>
                  <a:lnTo>
                    <a:pt x="7" y="105"/>
                  </a:lnTo>
                  <a:lnTo>
                    <a:pt x="5" y="101"/>
                  </a:lnTo>
                  <a:lnTo>
                    <a:pt x="5" y="101"/>
                  </a:lnTo>
                  <a:lnTo>
                    <a:pt x="0" y="100"/>
                  </a:lnTo>
                  <a:lnTo>
                    <a:pt x="0" y="100"/>
                  </a:lnTo>
                  <a:lnTo>
                    <a:pt x="1" y="103"/>
                  </a:lnTo>
                  <a:lnTo>
                    <a:pt x="4" y="105"/>
                  </a:lnTo>
                  <a:lnTo>
                    <a:pt x="7" y="107"/>
                  </a:lnTo>
                  <a:lnTo>
                    <a:pt x="11" y="107"/>
                  </a:lnTo>
                  <a:lnTo>
                    <a:pt x="11" y="107"/>
                  </a:lnTo>
                  <a:lnTo>
                    <a:pt x="11" y="111"/>
                  </a:lnTo>
                  <a:lnTo>
                    <a:pt x="12" y="108"/>
                  </a:lnTo>
                  <a:lnTo>
                    <a:pt x="12" y="108"/>
                  </a:lnTo>
                  <a:lnTo>
                    <a:pt x="12" y="112"/>
                  </a:lnTo>
                  <a:lnTo>
                    <a:pt x="12" y="112"/>
                  </a:lnTo>
                  <a:lnTo>
                    <a:pt x="15" y="112"/>
                  </a:lnTo>
                  <a:lnTo>
                    <a:pt x="15" y="112"/>
                  </a:lnTo>
                  <a:lnTo>
                    <a:pt x="15" y="114"/>
                  </a:lnTo>
                  <a:lnTo>
                    <a:pt x="15" y="114"/>
                  </a:lnTo>
                  <a:lnTo>
                    <a:pt x="19" y="115"/>
                  </a:lnTo>
                  <a:lnTo>
                    <a:pt x="25" y="118"/>
                  </a:lnTo>
                  <a:lnTo>
                    <a:pt x="25" y="118"/>
                  </a:lnTo>
                  <a:lnTo>
                    <a:pt x="29" y="121"/>
                  </a:lnTo>
                  <a:lnTo>
                    <a:pt x="33" y="123"/>
                  </a:lnTo>
                  <a:lnTo>
                    <a:pt x="33" y="123"/>
                  </a:lnTo>
                  <a:lnTo>
                    <a:pt x="33" y="128"/>
                  </a:lnTo>
                  <a:lnTo>
                    <a:pt x="33" y="128"/>
                  </a:lnTo>
                  <a:lnTo>
                    <a:pt x="32" y="130"/>
                  </a:lnTo>
                  <a:lnTo>
                    <a:pt x="30" y="132"/>
                  </a:lnTo>
                  <a:lnTo>
                    <a:pt x="30" y="132"/>
                  </a:lnTo>
                  <a:lnTo>
                    <a:pt x="30" y="137"/>
                  </a:lnTo>
                  <a:lnTo>
                    <a:pt x="30" y="143"/>
                  </a:lnTo>
                  <a:lnTo>
                    <a:pt x="30" y="143"/>
                  </a:lnTo>
                  <a:lnTo>
                    <a:pt x="35" y="144"/>
                  </a:lnTo>
                  <a:lnTo>
                    <a:pt x="37" y="147"/>
                  </a:lnTo>
                  <a:lnTo>
                    <a:pt x="37" y="151"/>
                  </a:lnTo>
                  <a:lnTo>
                    <a:pt x="37" y="155"/>
                  </a:lnTo>
                  <a:lnTo>
                    <a:pt x="37" y="155"/>
                  </a:lnTo>
                  <a:lnTo>
                    <a:pt x="32" y="157"/>
                  </a:lnTo>
                  <a:lnTo>
                    <a:pt x="25" y="158"/>
                  </a:lnTo>
                  <a:lnTo>
                    <a:pt x="22" y="159"/>
                  </a:lnTo>
                  <a:lnTo>
                    <a:pt x="21" y="162"/>
                  </a:lnTo>
                  <a:lnTo>
                    <a:pt x="21" y="165"/>
                  </a:lnTo>
                  <a:lnTo>
                    <a:pt x="22" y="169"/>
                  </a:lnTo>
                  <a:lnTo>
                    <a:pt x="22" y="169"/>
                  </a:lnTo>
                  <a:lnTo>
                    <a:pt x="25" y="175"/>
                  </a:lnTo>
                  <a:lnTo>
                    <a:pt x="28" y="177"/>
                  </a:lnTo>
                  <a:lnTo>
                    <a:pt x="28" y="182"/>
                  </a:lnTo>
                  <a:lnTo>
                    <a:pt x="28" y="182"/>
                  </a:lnTo>
                  <a:lnTo>
                    <a:pt x="28" y="184"/>
                  </a:lnTo>
                  <a:lnTo>
                    <a:pt x="26" y="187"/>
                  </a:lnTo>
                  <a:lnTo>
                    <a:pt x="21" y="190"/>
                  </a:lnTo>
                  <a:lnTo>
                    <a:pt x="21" y="190"/>
                  </a:lnTo>
                  <a:lnTo>
                    <a:pt x="16" y="193"/>
                  </a:lnTo>
                  <a:lnTo>
                    <a:pt x="16" y="193"/>
                  </a:lnTo>
                  <a:lnTo>
                    <a:pt x="14" y="196"/>
                  </a:lnTo>
                  <a:lnTo>
                    <a:pt x="14" y="198"/>
                  </a:lnTo>
                  <a:lnTo>
                    <a:pt x="14" y="198"/>
                  </a:lnTo>
                  <a:lnTo>
                    <a:pt x="14" y="205"/>
                  </a:lnTo>
                  <a:lnTo>
                    <a:pt x="16" y="212"/>
                  </a:lnTo>
                  <a:lnTo>
                    <a:pt x="16" y="212"/>
                  </a:lnTo>
                  <a:lnTo>
                    <a:pt x="19" y="216"/>
                  </a:lnTo>
                  <a:lnTo>
                    <a:pt x="19" y="222"/>
                  </a:lnTo>
                  <a:lnTo>
                    <a:pt x="19" y="222"/>
                  </a:lnTo>
                  <a:lnTo>
                    <a:pt x="18" y="229"/>
                  </a:lnTo>
                  <a:lnTo>
                    <a:pt x="15" y="236"/>
                  </a:lnTo>
                  <a:lnTo>
                    <a:pt x="15" y="236"/>
                  </a:lnTo>
                  <a:lnTo>
                    <a:pt x="14" y="243"/>
                  </a:lnTo>
                  <a:lnTo>
                    <a:pt x="14" y="243"/>
                  </a:lnTo>
                  <a:lnTo>
                    <a:pt x="11" y="251"/>
                  </a:lnTo>
                  <a:lnTo>
                    <a:pt x="11" y="251"/>
                  </a:lnTo>
                  <a:lnTo>
                    <a:pt x="10" y="265"/>
                  </a:lnTo>
                  <a:lnTo>
                    <a:pt x="10" y="265"/>
                  </a:lnTo>
                  <a:lnTo>
                    <a:pt x="8" y="272"/>
                  </a:lnTo>
                  <a:lnTo>
                    <a:pt x="8" y="279"/>
                  </a:lnTo>
                  <a:lnTo>
                    <a:pt x="8" y="279"/>
                  </a:lnTo>
                  <a:lnTo>
                    <a:pt x="8" y="287"/>
                  </a:lnTo>
                  <a:lnTo>
                    <a:pt x="7" y="295"/>
                  </a:lnTo>
                  <a:lnTo>
                    <a:pt x="7" y="295"/>
                  </a:lnTo>
                  <a:lnTo>
                    <a:pt x="4" y="300"/>
                  </a:lnTo>
                  <a:lnTo>
                    <a:pt x="1" y="304"/>
                  </a:lnTo>
                  <a:lnTo>
                    <a:pt x="1" y="304"/>
                  </a:lnTo>
                  <a:lnTo>
                    <a:pt x="1" y="308"/>
                  </a:lnTo>
                  <a:lnTo>
                    <a:pt x="4" y="309"/>
                  </a:lnTo>
                  <a:lnTo>
                    <a:pt x="8" y="315"/>
                  </a:lnTo>
                  <a:lnTo>
                    <a:pt x="8" y="315"/>
                  </a:lnTo>
                  <a:lnTo>
                    <a:pt x="10" y="320"/>
                  </a:lnTo>
                  <a:lnTo>
                    <a:pt x="11" y="327"/>
                  </a:lnTo>
                  <a:lnTo>
                    <a:pt x="11" y="327"/>
                  </a:lnTo>
                  <a:lnTo>
                    <a:pt x="12" y="336"/>
                  </a:lnTo>
                  <a:lnTo>
                    <a:pt x="14" y="340"/>
                  </a:lnTo>
                  <a:lnTo>
                    <a:pt x="12" y="344"/>
                  </a:lnTo>
                  <a:lnTo>
                    <a:pt x="12" y="344"/>
                  </a:lnTo>
                  <a:lnTo>
                    <a:pt x="8" y="343"/>
                  </a:lnTo>
                  <a:lnTo>
                    <a:pt x="7" y="341"/>
                  </a:lnTo>
                  <a:lnTo>
                    <a:pt x="7" y="340"/>
                  </a:lnTo>
                  <a:lnTo>
                    <a:pt x="7" y="340"/>
                  </a:lnTo>
                  <a:lnTo>
                    <a:pt x="4" y="340"/>
                  </a:lnTo>
                  <a:lnTo>
                    <a:pt x="4" y="340"/>
                  </a:lnTo>
                  <a:lnTo>
                    <a:pt x="7" y="347"/>
                  </a:lnTo>
                  <a:lnTo>
                    <a:pt x="7" y="347"/>
                  </a:lnTo>
                  <a:lnTo>
                    <a:pt x="8" y="348"/>
                  </a:lnTo>
                  <a:lnTo>
                    <a:pt x="11" y="350"/>
                  </a:lnTo>
                  <a:lnTo>
                    <a:pt x="15" y="351"/>
                  </a:lnTo>
                  <a:lnTo>
                    <a:pt x="15" y="351"/>
                  </a:lnTo>
                  <a:lnTo>
                    <a:pt x="18" y="354"/>
                  </a:lnTo>
                  <a:lnTo>
                    <a:pt x="21" y="356"/>
                  </a:lnTo>
                  <a:lnTo>
                    <a:pt x="25" y="361"/>
                  </a:lnTo>
                  <a:lnTo>
                    <a:pt x="28" y="363"/>
                  </a:lnTo>
                  <a:lnTo>
                    <a:pt x="28" y="363"/>
                  </a:lnTo>
                  <a:lnTo>
                    <a:pt x="36" y="366"/>
                  </a:lnTo>
                  <a:lnTo>
                    <a:pt x="40" y="368"/>
                  </a:lnTo>
                  <a:lnTo>
                    <a:pt x="43" y="369"/>
                  </a:lnTo>
                  <a:lnTo>
                    <a:pt x="43" y="369"/>
                  </a:lnTo>
                  <a:lnTo>
                    <a:pt x="50" y="373"/>
                  </a:lnTo>
                  <a:lnTo>
                    <a:pt x="50" y="373"/>
                  </a:lnTo>
                  <a:lnTo>
                    <a:pt x="51" y="376"/>
                  </a:lnTo>
                  <a:lnTo>
                    <a:pt x="53" y="377"/>
                  </a:lnTo>
                  <a:lnTo>
                    <a:pt x="55" y="379"/>
                  </a:lnTo>
                  <a:lnTo>
                    <a:pt x="55" y="379"/>
                  </a:lnTo>
                  <a:lnTo>
                    <a:pt x="55" y="380"/>
                  </a:lnTo>
                  <a:lnTo>
                    <a:pt x="57" y="381"/>
                  </a:lnTo>
                  <a:lnTo>
                    <a:pt x="58" y="383"/>
                  </a:lnTo>
                  <a:lnTo>
                    <a:pt x="58" y="383"/>
                  </a:lnTo>
                  <a:lnTo>
                    <a:pt x="61" y="390"/>
                  </a:lnTo>
                  <a:lnTo>
                    <a:pt x="61" y="390"/>
                  </a:lnTo>
                  <a:lnTo>
                    <a:pt x="65" y="395"/>
                  </a:lnTo>
                  <a:lnTo>
                    <a:pt x="68" y="398"/>
                  </a:lnTo>
                  <a:lnTo>
                    <a:pt x="69" y="402"/>
                  </a:lnTo>
                  <a:lnTo>
                    <a:pt x="69" y="402"/>
                  </a:lnTo>
                  <a:lnTo>
                    <a:pt x="69" y="408"/>
                  </a:lnTo>
                  <a:lnTo>
                    <a:pt x="71" y="411"/>
                  </a:lnTo>
                  <a:lnTo>
                    <a:pt x="72" y="413"/>
                  </a:lnTo>
                  <a:lnTo>
                    <a:pt x="72" y="413"/>
                  </a:lnTo>
                  <a:lnTo>
                    <a:pt x="79" y="420"/>
                  </a:lnTo>
                  <a:lnTo>
                    <a:pt x="79" y="420"/>
                  </a:lnTo>
                  <a:lnTo>
                    <a:pt x="78" y="424"/>
                  </a:lnTo>
                  <a:lnTo>
                    <a:pt x="79" y="427"/>
                  </a:lnTo>
                  <a:lnTo>
                    <a:pt x="79" y="427"/>
                  </a:lnTo>
                  <a:lnTo>
                    <a:pt x="62" y="426"/>
                  </a:lnTo>
                  <a:lnTo>
                    <a:pt x="53" y="426"/>
                  </a:lnTo>
                  <a:lnTo>
                    <a:pt x="50" y="426"/>
                  </a:lnTo>
                  <a:lnTo>
                    <a:pt x="47" y="427"/>
                  </a:lnTo>
                  <a:lnTo>
                    <a:pt x="47" y="427"/>
                  </a:lnTo>
                  <a:lnTo>
                    <a:pt x="46" y="430"/>
                  </a:lnTo>
                  <a:lnTo>
                    <a:pt x="46" y="433"/>
                  </a:lnTo>
                  <a:lnTo>
                    <a:pt x="47" y="436"/>
                  </a:lnTo>
                  <a:lnTo>
                    <a:pt x="48" y="438"/>
                  </a:lnTo>
                  <a:lnTo>
                    <a:pt x="54" y="445"/>
                  </a:lnTo>
                  <a:lnTo>
                    <a:pt x="58" y="451"/>
                  </a:lnTo>
                  <a:lnTo>
                    <a:pt x="58" y="451"/>
                  </a:lnTo>
                  <a:lnTo>
                    <a:pt x="61" y="459"/>
                  </a:lnTo>
                  <a:lnTo>
                    <a:pt x="64" y="467"/>
                  </a:lnTo>
                  <a:lnTo>
                    <a:pt x="65" y="472"/>
                  </a:lnTo>
                  <a:lnTo>
                    <a:pt x="68" y="474"/>
                  </a:lnTo>
                  <a:lnTo>
                    <a:pt x="71" y="477"/>
                  </a:lnTo>
                  <a:lnTo>
                    <a:pt x="75" y="479"/>
                  </a:lnTo>
                  <a:lnTo>
                    <a:pt x="75" y="479"/>
                  </a:lnTo>
                  <a:lnTo>
                    <a:pt x="76" y="480"/>
                  </a:lnTo>
                  <a:lnTo>
                    <a:pt x="82" y="481"/>
                  </a:lnTo>
                  <a:lnTo>
                    <a:pt x="86" y="484"/>
                  </a:lnTo>
                  <a:lnTo>
                    <a:pt x="89" y="484"/>
                  </a:lnTo>
                  <a:lnTo>
                    <a:pt x="89" y="484"/>
                  </a:lnTo>
                  <a:lnTo>
                    <a:pt x="89" y="481"/>
                  </a:lnTo>
                  <a:lnTo>
                    <a:pt x="89" y="479"/>
                  </a:lnTo>
                  <a:lnTo>
                    <a:pt x="83" y="473"/>
                  </a:lnTo>
                  <a:lnTo>
                    <a:pt x="78" y="469"/>
                  </a:lnTo>
                  <a:lnTo>
                    <a:pt x="73" y="465"/>
                  </a:lnTo>
                  <a:lnTo>
                    <a:pt x="73" y="465"/>
                  </a:lnTo>
                  <a:lnTo>
                    <a:pt x="72" y="458"/>
                  </a:lnTo>
                  <a:lnTo>
                    <a:pt x="71" y="455"/>
                  </a:lnTo>
                  <a:lnTo>
                    <a:pt x="69" y="452"/>
                  </a:lnTo>
                  <a:lnTo>
                    <a:pt x="69" y="452"/>
                  </a:lnTo>
                  <a:lnTo>
                    <a:pt x="66" y="448"/>
                  </a:lnTo>
                  <a:lnTo>
                    <a:pt x="65" y="445"/>
                  </a:lnTo>
                  <a:lnTo>
                    <a:pt x="65" y="445"/>
                  </a:lnTo>
                  <a:lnTo>
                    <a:pt x="64" y="444"/>
                  </a:lnTo>
                  <a:lnTo>
                    <a:pt x="65" y="440"/>
                  </a:lnTo>
                  <a:lnTo>
                    <a:pt x="65" y="440"/>
                  </a:lnTo>
                  <a:lnTo>
                    <a:pt x="71" y="440"/>
                  </a:lnTo>
                  <a:lnTo>
                    <a:pt x="76" y="440"/>
                  </a:lnTo>
                  <a:lnTo>
                    <a:pt x="76" y="440"/>
                  </a:lnTo>
                  <a:lnTo>
                    <a:pt x="87" y="442"/>
                  </a:lnTo>
                  <a:lnTo>
                    <a:pt x="87" y="442"/>
                  </a:lnTo>
                  <a:lnTo>
                    <a:pt x="98" y="444"/>
                  </a:lnTo>
                  <a:lnTo>
                    <a:pt x="98" y="444"/>
                  </a:lnTo>
                  <a:lnTo>
                    <a:pt x="114" y="442"/>
                  </a:lnTo>
                  <a:lnTo>
                    <a:pt x="114" y="442"/>
                  </a:lnTo>
                  <a:lnTo>
                    <a:pt x="114" y="436"/>
                  </a:lnTo>
                  <a:lnTo>
                    <a:pt x="115" y="431"/>
                  </a:lnTo>
                  <a:lnTo>
                    <a:pt x="115" y="427"/>
                  </a:lnTo>
                  <a:lnTo>
                    <a:pt x="115" y="427"/>
                  </a:lnTo>
                  <a:close/>
                </a:path>
              </a:pathLst>
            </a:custGeom>
            <a:solidFill>
              <a:schemeClr val="bg1">
                <a:lumMod val="85000"/>
              </a:schemeClr>
            </a:solid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2" name="A1_Macedonia">
              <a:extLst>
                <a:ext uri="{FF2B5EF4-FFF2-40B4-BE49-F238E27FC236}">
                  <a16:creationId xmlns:a16="http://schemas.microsoft.com/office/drawing/2014/main" id="{BA43C29F-F900-4A5F-8037-A82B6894E95D}"/>
                </a:ext>
              </a:extLst>
            </p:cNvPr>
            <p:cNvSpPr>
              <a:spLocks/>
            </p:cNvSpPr>
            <p:nvPr/>
          </p:nvSpPr>
          <p:spPr bwMode="auto">
            <a:xfrm>
              <a:off x="5937298" y="3612408"/>
              <a:ext cx="250460" cy="199346"/>
            </a:xfrm>
            <a:custGeom>
              <a:avLst/>
              <a:gdLst/>
              <a:ahLst/>
              <a:cxnLst>
                <a:cxn ang="0">
                  <a:pos x="183" y="8"/>
                </a:cxn>
                <a:cxn ang="0">
                  <a:pos x="154" y="8"/>
                </a:cxn>
                <a:cxn ang="0">
                  <a:pos x="139" y="22"/>
                </a:cxn>
                <a:cxn ang="0">
                  <a:pos x="137" y="22"/>
                </a:cxn>
                <a:cxn ang="0">
                  <a:pos x="107" y="25"/>
                </a:cxn>
                <a:cxn ang="0">
                  <a:pos x="97" y="43"/>
                </a:cxn>
                <a:cxn ang="0">
                  <a:pos x="83" y="39"/>
                </a:cxn>
                <a:cxn ang="0">
                  <a:pos x="80" y="33"/>
                </a:cxn>
                <a:cxn ang="0">
                  <a:pos x="71" y="29"/>
                </a:cxn>
                <a:cxn ang="0">
                  <a:pos x="62" y="33"/>
                </a:cxn>
                <a:cxn ang="0">
                  <a:pos x="59" y="37"/>
                </a:cxn>
                <a:cxn ang="0">
                  <a:pos x="44" y="49"/>
                </a:cxn>
                <a:cxn ang="0">
                  <a:pos x="28" y="55"/>
                </a:cxn>
                <a:cxn ang="0">
                  <a:pos x="15" y="58"/>
                </a:cxn>
                <a:cxn ang="0">
                  <a:pos x="14" y="69"/>
                </a:cxn>
                <a:cxn ang="0">
                  <a:pos x="14" y="115"/>
                </a:cxn>
                <a:cxn ang="0">
                  <a:pos x="0" y="133"/>
                </a:cxn>
                <a:cxn ang="0">
                  <a:pos x="7" y="140"/>
                </a:cxn>
                <a:cxn ang="0">
                  <a:pos x="5" y="157"/>
                </a:cxn>
                <a:cxn ang="0">
                  <a:pos x="3" y="173"/>
                </a:cxn>
                <a:cxn ang="0">
                  <a:pos x="15" y="191"/>
                </a:cxn>
                <a:cxn ang="0">
                  <a:pos x="25" y="207"/>
                </a:cxn>
                <a:cxn ang="0">
                  <a:pos x="30" y="221"/>
                </a:cxn>
                <a:cxn ang="0">
                  <a:pos x="44" y="226"/>
                </a:cxn>
                <a:cxn ang="0">
                  <a:pos x="57" y="232"/>
                </a:cxn>
                <a:cxn ang="0">
                  <a:pos x="64" y="230"/>
                </a:cxn>
                <a:cxn ang="0">
                  <a:pos x="77" y="230"/>
                </a:cxn>
                <a:cxn ang="0">
                  <a:pos x="86" y="225"/>
                </a:cxn>
                <a:cxn ang="0">
                  <a:pos x="114" y="226"/>
                </a:cxn>
                <a:cxn ang="0">
                  <a:pos x="130" y="229"/>
                </a:cxn>
                <a:cxn ang="0">
                  <a:pos x="132" y="225"/>
                </a:cxn>
                <a:cxn ang="0">
                  <a:pos x="143" y="223"/>
                </a:cxn>
                <a:cxn ang="0">
                  <a:pos x="158" y="211"/>
                </a:cxn>
                <a:cxn ang="0">
                  <a:pos x="175" y="193"/>
                </a:cxn>
                <a:cxn ang="0">
                  <a:pos x="186" y="190"/>
                </a:cxn>
                <a:cxn ang="0">
                  <a:pos x="195" y="187"/>
                </a:cxn>
                <a:cxn ang="0">
                  <a:pos x="216" y="189"/>
                </a:cxn>
                <a:cxn ang="0">
                  <a:pos x="236" y="194"/>
                </a:cxn>
                <a:cxn ang="0">
                  <a:pos x="244" y="187"/>
                </a:cxn>
                <a:cxn ang="0">
                  <a:pos x="255" y="189"/>
                </a:cxn>
                <a:cxn ang="0">
                  <a:pos x="259" y="165"/>
                </a:cxn>
                <a:cxn ang="0">
                  <a:pos x="276" y="160"/>
                </a:cxn>
                <a:cxn ang="0">
                  <a:pos x="280" y="153"/>
                </a:cxn>
                <a:cxn ang="0">
                  <a:pos x="284" y="122"/>
                </a:cxn>
                <a:cxn ang="0">
                  <a:pos x="291" y="107"/>
                </a:cxn>
                <a:cxn ang="0">
                  <a:pos x="291" y="94"/>
                </a:cxn>
                <a:cxn ang="0">
                  <a:pos x="283" y="79"/>
                </a:cxn>
                <a:cxn ang="0">
                  <a:pos x="283" y="60"/>
                </a:cxn>
                <a:cxn ang="0">
                  <a:pos x="272" y="53"/>
                </a:cxn>
                <a:cxn ang="0">
                  <a:pos x="258" y="49"/>
                </a:cxn>
                <a:cxn ang="0">
                  <a:pos x="247" y="40"/>
                </a:cxn>
                <a:cxn ang="0">
                  <a:pos x="241" y="36"/>
                </a:cxn>
                <a:cxn ang="0">
                  <a:pos x="227" y="22"/>
                </a:cxn>
                <a:cxn ang="0">
                  <a:pos x="215" y="8"/>
                </a:cxn>
                <a:cxn ang="0">
                  <a:pos x="208" y="1"/>
                </a:cxn>
              </a:cxnLst>
              <a:rect l="0" t="0" r="r" b="b"/>
              <a:pathLst>
                <a:path w="294" h="234">
                  <a:moveTo>
                    <a:pt x="202" y="8"/>
                  </a:moveTo>
                  <a:lnTo>
                    <a:pt x="202" y="8"/>
                  </a:lnTo>
                  <a:lnTo>
                    <a:pt x="193" y="8"/>
                  </a:lnTo>
                  <a:lnTo>
                    <a:pt x="183" y="8"/>
                  </a:lnTo>
                  <a:lnTo>
                    <a:pt x="183" y="8"/>
                  </a:lnTo>
                  <a:lnTo>
                    <a:pt x="175" y="7"/>
                  </a:lnTo>
                  <a:lnTo>
                    <a:pt x="166" y="7"/>
                  </a:lnTo>
                  <a:lnTo>
                    <a:pt x="166" y="7"/>
                  </a:lnTo>
                  <a:lnTo>
                    <a:pt x="158" y="7"/>
                  </a:lnTo>
                  <a:lnTo>
                    <a:pt x="154" y="8"/>
                  </a:lnTo>
                  <a:lnTo>
                    <a:pt x="150" y="10"/>
                  </a:lnTo>
                  <a:lnTo>
                    <a:pt x="150" y="10"/>
                  </a:lnTo>
                  <a:lnTo>
                    <a:pt x="144" y="17"/>
                  </a:lnTo>
                  <a:lnTo>
                    <a:pt x="141" y="21"/>
                  </a:lnTo>
                  <a:lnTo>
                    <a:pt x="139" y="22"/>
                  </a:lnTo>
                  <a:lnTo>
                    <a:pt x="139" y="22"/>
                  </a:lnTo>
                  <a:lnTo>
                    <a:pt x="139" y="21"/>
                  </a:lnTo>
                  <a:lnTo>
                    <a:pt x="139" y="21"/>
                  </a:lnTo>
                  <a:lnTo>
                    <a:pt x="137" y="22"/>
                  </a:lnTo>
                  <a:lnTo>
                    <a:pt x="137" y="22"/>
                  </a:lnTo>
                  <a:lnTo>
                    <a:pt x="130" y="22"/>
                  </a:lnTo>
                  <a:lnTo>
                    <a:pt x="122" y="22"/>
                  </a:lnTo>
                  <a:lnTo>
                    <a:pt x="114" y="22"/>
                  </a:lnTo>
                  <a:lnTo>
                    <a:pt x="107" y="25"/>
                  </a:lnTo>
                  <a:lnTo>
                    <a:pt x="107" y="25"/>
                  </a:lnTo>
                  <a:lnTo>
                    <a:pt x="102" y="28"/>
                  </a:lnTo>
                  <a:lnTo>
                    <a:pt x="101" y="30"/>
                  </a:lnTo>
                  <a:lnTo>
                    <a:pt x="98" y="39"/>
                  </a:lnTo>
                  <a:lnTo>
                    <a:pt x="98" y="39"/>
                  </a:lnTo>
                  <a:lnTo>
                    <a:pt x="97" y="43"/>
                  </a:lnTo>
                  <a:lnTo>
                    <a:pt x="94" y="44"/>
                  </a:lnTo>
                  <a:lnTo>
                    <a:pt x="90" y="46"/>
                  </a:lnTo>
                  <a:lnTo>
                    <a:pt x="86" y="44"/>
                  </a:lnTo>
                  <a:lnTo>
                    <a:pt x="86" y="44"/>
                  </a:lnTo>
                  <a:lnTo>
                    <a:pt x="83" y="39"/>
                  </a:lnTo>
                  <a:lnTo>
                    <a:pt x="83" y="39"/>
                  </a:lnTo>
                  <a:lnTo>
                    <a:pt x="82" y="36"/>
                  </a:lnTo>
                  <a:lnTo>
                    <a:pt x="80" y="35"/>
                  </a:lnTo>
                  <a:lnTo>
                    <a:pt x="80" y="33"/>
                  </a:lnTo>
                  <a:lnTo>
                    <a:pt x="80" y="33"/>
                  </a:lnTo>
                  <a:lnTo>
                    <a:pt x="77" y="32"/>
                  </a:lnTo>
                  <a:lnTo>
                    <a:pt x="76" y="30"/>
                  </a:lnTo>
                  <a:lnTo>
                    <a:pt x="73" y="29"/>
                  </a:lnTo>
                  <a:lnTo>
                    <a:pt x="71" y="29"/>
                  </a:lnTo>
                  <a:lnTo>
                    <a:pt x="71" y="29"/>
                  </a:lnTo>
                  <a:lnTo>
                    <a:pt x="66" y="29"/>
                  </a:lnTo>
                  <a:lnTo>
                    <a:pt x="65" y="30"/>
                  </a:lnTo>
                  <a:lnTo>
                    <a:pt x="64" y="32"/>
                  </a:lnTo>
                  <a:lnTo>
                    <a:pt x="64" y="32"/>
                  </a:lnTo>
                  <a:lnTo>
                    <a:pt x="62" y="33"/>
                  </a:lnTo>
                  <a:lnTo>
                    <a:pt x="62" y="33"/>
                  </a:lnTo>
                  <a:lnTo>
                    <a:pt x="62" y="35"/>
                  </a:lnTo>
                  <a:lnTo>
                    <a:pt x="61" y="35"/>
                  </a:lnTo>
                  <a:lnTo>
                    <a:pt x="61" y="35"/>
                  </a:lnTo>
                  <a:lnTo>
                    <a:pt x="59" y="37"/>
                  </a:lnTo>
                  <a:lnTo>
                    <a:pt x="59" y="37"/>
                  </a:lnTo>
                  <a:lnTo>
                    <a:pt x="55" y="42"/>
                  </a:lnTo>
                  <a:lnTo>
                    <a:pt x="55" y="42"/>
                  </a:lnTo>
                  <a:lnTo>
                    <a:pt x="50" y="46"/>
                  </a:lnTo>
                  <a:lnTo>
                    <a:pt x="44" y="49"/>
                  </a:lnTo>
                  <a:lnTo>
                    <a:pt x="44" y="49"/>
                  </a:lnTo>
                  <a:lnTo>
                    <a:pt x="36" y="53"/>
                  </a:lnTo>
                  <a:lnTo>
                    <a:pt x="36" y="53"/>
                  </a:lnTo>
                  <a:lnTo>
                    <a:pt x="32" y="54"/>
                  </a:lnTo>
                  <a:lnTo>
                    <a:pt x="28" y="55"/>
                  </a:lnTo>
                  <a:lnTo>
                    <a:pt x="28" y="55"/>
                  </a:lnTo>
                  <a:lnTo>
                    <a:pt x="23" y="57"/>
                  </a:lnTo>
                  <a:lnTo>
                    <a:pt x="21" y="58"/>
                  </a:lnTo>
                  <a:lnTo>
                    <a:pt x="21" y="58"/>
                  </a:lnTo>
                  <a:lnTo>
                    <a:pt x="15" y="58"/>
                  </a:lnTo>
                  <a:lnTo>
                    <a:pt x="15" y="58"/>
                  </a:lnTo>
                  <a:lnTo>
                    <a:pt x="12" y="62"/>
                  </a:lnTo>
                  <a:lnTo>
                    <a:pt x="12" y="62"/>
                  </a:lnTo>
                  <a:lnTo>
                    <a:pt x="14" y="69"/>
                  </a:lnTo>
                  <a:lnTo>
                    <a:pt x="14" y="69"/>
                  </a:lnTo>
                  <a:lnTo>
                    <a:pt x="14" y="85"/>
                  </a:lnTo>
                  <a:lnTo>
                    <a:pt x="14" y="85"/>
                  </a:lnTo>
                  <a:lnTo>
                    <a:pt x="15" y="100"/>
                  </a:lnTo>
                  <a:lnTo>
                    <a:pt x="14" y="115"/>
                  </a:lnTo>
                  <a:lnTo>
                    <a:pt x="14" y="115"/>
                  </a:lnTo>
                  <a:lnTo>
                    <a:pt x="11" y="115"/>
                  </a:lnTo>
                  <a:lnTo>
                    <a:pt x="8" y="117"/>
                  </a:lnTo>
                  <a:lnTo>
                    <a:pt x="3" y="121"/>
                  </a:lnTo>
                  <a:lnTo>
                    <a:pt x="0" y="128"/>
                  </a:lnTo>
                  <a:lnTo>
                    <a:pt x="0" y="133"/>
                  </a:lnTo>
                  <a:lnTo>
                    <a:pt x="0" y="133"/>
                  </a:lnTo>
                  <a:lnTo>
                    <a:pt x="3" y="136"/>
                  </a:lnTo>
                  <a:lnTo>
                    <a:pt x="3" y="139"/>
                  </a:lnTo>
                  <a:lnTo>
                    <a:pt x="3" y="139"/>
                  </a:lnTo>
                  <a:lnTo>
                    <a:pt x="7" y="140"/>
                  </a:lnTo>
                  <a:lnTo>
                    <a:pt x="9" y="144"/>
                  </a:lnTo>
                  <a:lnTo>
                    <a:pt x="9" y="148"/>
                  </a:lnTo>
                  <a:lnTo>
                    <a:pt x="9" y="153"/>
                  </a:lnTo>
                  <a:lnTo>
                    <a:pt x="9" y="153"/>
                  </a:lnTo>
                  <a:lnTo>
                    <a:pt x="5" y="157"/>
                  </a:lnTo>
                  <a:lnTo>
                    <a:pt x="3" y="161"/>
                  </a:lnTo>
                  <a:lnTo>
                    <a:pt x="3" y="161"/>
                  </a:lnTo>
                  <a:lnTo>
                    <a:pt x="1" y="169"/>
                  </a:lnTo>
                  <a:lnTo>
                    <a:pt x="1" y="169"/>
                  </a:lnTo>
                  <a:lnTo>
                    <a:pt x="3" y="173"/>
                  </a:lnTo>
                  <a:lnTo>
                    <a:pt x="3" y="178"/>
                  </a:lnTo>
                  <a:lnTo>
                    <a:pt x="5" y="182"/>
                  </a:lnTo>
                  <a:lnTo>
                    <a:pt x="9" y="184"/>
                  </a:lnTo>
                  <a:lnTo>
                    <a:pt x="9" y="184"/>
                  </a:lnTo>
                  <a:lnTo>
                    <a:pt x="15" y="191"/>
                  </a:lnTo>
                  <a:lnTo>
                    <a:pt x="19" y="193"/>
                  </a:lnTo>
                  <a:lnTo>
                    <a:pt x="22" y="196"/>
                  </a:lnTo>
                  <a:lnTo>
                    <a:pt x="22" y="196"/>
                  </a:lnTo>
                  <a:lnTo>
                    <a:pt x="25" y="207"/>
                  </a:lnTo>
                  <a:lnTo>
                    <a:pt x="25" y="207"/>
                  </a:lnTo>
                  <a:lnTo>
                    <a:pt x="25" y="212"/>
                  </a:lnTo>
                  <a:lnTo>
                    <a:pt x="25" y="215"/>
                  </a:lnTo>
                  <a:lnTo>
                    <a:pt x="26" y="218"/>
                  </a:lnTo>
                  <a:lnTo>
                    <a:pt x="26" y="218"/>
                  </a:lnTo>
                  <a:lnTo>
                    <a:pt x="30" y="221"/>
                  </a:lnTo>
                  <a:lnTo>
                    <a:pt x="36" y="222"/>
                  </a:lnTo>
                  <a:lnTo>
                    <a:pt x="36" y="222"/>
                  </a:lnTo>
                  <a:lnTo>
                    <a:pt x="39" y="223"/>
                  </a:lnTo>
                  <a:lnTo>
                    <a:pt x="39" y="223"/>
                  </a:lnTo>
                  <a:lnTo>
                    <a:pt x="44" y="226"/>
                  </a:lnTo>
                  <a:lnTo>
                    <a:pt x="44" y="226"/>
                  </a:lnTo>
                  <a:lnTo>
                    <a:pt x="51" y="229"/>
                  </a:lnTo>
                  <a:lnTo>
                    <a:pt x="54" y="230"/>
                  </a:lnTo>
                  <a:lnTo>
                    <a:pt x="57" y="232"/>
                  </a:lnTo>
                  <a:lnTo>
                    <a:pt x="57" y="232"/>
                  </a:lnTo>
                  <a:lnTo>
                    <a:pt x="58" y="234"/>
                  </a:lnTo>
                  <a:lnTo>
                    <a:pt x="58" y="234"/>
                  </a:lnTo>
                  <a:lnTo>
                    <a:pt x="61" y="233"/>
                  </a:lnTo>
                  <a:lnTo>
                    <a:pt x="64" y="230"/>
                  </a:lnTo>
                  <a:lnTo>
                    <a:pt x="64" y="230"/>
                  </a:lnTo>
                  <a:lnTo>
                    <a:pt x="68" y="230"/>
                  </a:lnTo>
                  <a:lnTo>
                    <a:pt x="73" y="230"/>
                  </a:lnTo>
                  <a:lnTo>
                    <a:pt x="73" y="230"/>
                  </a:lnTo>
                  <a:lnTo>
                    <a:pt x="77" y="230"/>
                  </a:lnTo>
                  <a:lnTo>
                    <a:pt x="77" y="230"/>
                  </a:lnTo>
                  <a:lnTo>
                    <a:pt x="80" y="230"/>
                  </a:lnTo>
                  <a:lnTo>
                    <a:pt x="82" y="229"/>
                  </a:lnTo>
                  <a:lnTo>
                    <a:pt x="82" y="229"/>
                  </a:lnTo>
                  <a:lnTo>
                    <a:pt x="83" y="226"/>
                  </a:lnTo>
                  <a:lnTo>
                    <a:pt x="86" y="225"/>
                  </a:lnTo>
                  <a:lnTo>
                    <a:pt x="91" y="225"/>
                  </a:lnTo>
                  <a:lnTo>
                    <a:pt x="91" y="225"/>
                  </a:lnTo>
                  <a:lnTo>
                    <a:pt x="102" y="225"/>
                  </a:lnTo>
                  <a:lnTo>
                    <a:pt x="114" y="226"/>
                  </a:lnTo>
                  <a:lnTo>
                    <a:pt x="114" y="226"/>
                  </a:lnTo>
                  <a:lnTo>
                    <a:pt x="120" y="229"/>
                  </a:lnTo>
                  <a:lnTo>
                    <a:pt x="125" y="230"/>
                  </a:lnTo>
                  <a:lnTo>
                    <a:pt x="129" y="230"/>
                  </a:lnTo>
                  <a:lnTo>
                    <a:pt x="129" y="230"/>
                  </a:lnTo>
                  <a:lnTo>
                    <a:pt x="130" y="229"/>
                  </a:lnTo>
                  <a:lnTo>
                    <a:pt x="130" y="229"/>
                  </a:lnTo>
                  <a:lnTo>
                    <a:pt x="132" y="229"/>
                  </a:lnTo>
                  <a:lnTo>
                    <a:pt x="132" y="229"/>
                  </a:lnTo>
                  <a:lnTo>
                    <a:pt x="132" y="225"/>
                  </a:lnTo>
                  <a:lnTo>
                    <a:pt x="132" y="225"/>
                  </a:lnTo>
                  <a:lnTo>
                    <a:pt x="134" y="225"/>
                  </a:lnTo>
                  <a:lnTo>
                    <a:pt x="137" y="223"/>
                  </a:lnTo>
                  <a:lnTo>
                    <a:pt x="137" y="223"/>
                  </a:lnTo>
                  <a:lnTo>
                    <a:pt x="143" y="223"/>
                  </a:lnTo>
                  <a:lnTo>
                    <a:pt x="143" y="223"/>
                  </a:lnTo>
                  <a:lnTo>
                    <a:pt x="154" y="222"/>
                  </a:lnTo>
                  <a:lnTo>
                    <a:pt x="154" y="222"/>
                  </a:lnTo>
                  <a:lnTo>
                    <a:pt x="155" y="215"/>
                  </a:lnTo>
                  <a:lnTo>
                    <a:pt x="157" y="212"/>
                  </a:lnTo>
                  <a:lnTo>
                    <a:pt x="158" y="211"/>
                  </a:lnTo>
                  <a:lnTo>
                    <a:pt x="158" y="211"/>
                  </a:lnTo>
                  <a:lnTo>
                    <a:pt x="170" y="200"/>
                  </a:lnTo>
                  <a:lnTo>
                    <a:pt x="170" y="200"/>
                  </a:lnTo>
                  <a:lnTo>
                    <a:pt x="173" y="196"/>
                  </a:lnTo>
                  <a:lnTo>
                    <a:pt x="175" y="193"/>
                  </a:lnTo>
                  <a:lnTo>
                    <a:pt x="177" y="191"/>
                  </a:lnTo>
                  <a:lnTo>
                    <a:pt x="177" y="191"/>
                  </a:lnTo>
                  <a:lnTo>
                    <a:pt x="182" y="190"/>
                  </a:lnTo>
                  <a:lnTo>
                    <a:pt x="186" y="190"/>
                  </a:lnTo>
                  <a:lnTo>
                    <a:pt x="186" y="190"/>
                  </a:lnTo>
                  <a:lnTo>
                    <a:pt x="188" y="190"/>
                  </a:lnTo>
                  <a:lnTo>
                    <a:pt x="193" y="191"/>
                  </a:lnTo>
                  <a:lnTo>
                    <a:pt x="193" y="191"/>
                  </a:lnTo>
                  <a:lnTo>
                    <a:pt x="195" y="190"/>
                  </a:lnTo>
                  <a:lnTo>
                    <a:pt x="195" y="187"/>
                  </a:lnTo>
                  <a:lnTo>
                    <a:pt x="197" y="184"/>
                  </a:lnTo>
                  <a:lnTo>
                    <a:pt x="201" y="184"/>
                  </a:lnTo>
                  <a:lnTo>
                    <a:pt x="201" y="184"/>
                  </a:lnTo>
                  <a:lnTo>
                    <a:pt x="209" y="186"/>
                  </a:lnTo>
                  <a:lnTo>
                    <a:pt x="216" y="189"/>
                  </a:lnTo>
                  <a:lnTo>
                    <a:pt x="216" y="189"/>
                  </a:lnTo>
                  <a:lnTo>
                    <a:pt x="222" y="190"/>
                  </a:lnTo>
                  <a:lnTo>
                    <a:pt x="229" y="191"/>
                  </a:lnTo>
                  <a:lnTo>
                    <a:pt x="229" y="191"/>
                  </a:lnTo>
                  <a:lnTo>
                    <a:pt x="236" y="194"/>
                  </a:lnTo>
                  <a:lnTo>
                    <a:pt x="243" y="194"/>
                  </a:lnTo>
                  <a:lnTo>
                    <a:pt x="243" y="194"/>
                  </a:lnTo>
                  <a:lnTo>
                    <a:pt x="243" y="190"/>
                  </a:lnTo>
                  <a:lnTo>
                    <a:pt x="244" y="187"/>
                  </a:lnTo>
                  <a:lnTo>
                    <a:pt x="244" y="187"/>
                  </a:lnTo>
                  <a:lnTo>
                    <a:pt x="248" y="186"/>
                  </a:lnTo>
                  <a:lnTo>
                    <a:pt x="254" y="186"/>
                  </a:lnTo>
                  <a:lnTo>
                    <a:pt x="254" y="186"/>
                  </a:lnTo>
                  <a:lnTo>
                    <a:pt x="254" y="189"/>
                  </a:lnTo>
                  <a:lnTo>
                    <a:pt x="255" y="189"/>
                  </a:lnTo>
                  <a:lnTo>
                    <a:pt x="255" y="189"/>
                  </a:lnTo>
                  <a:lnTo>
                    <a:pt x="258" y="184"/>
                  </a:lnTo>
                  <a:lnTo>
                    <a:pt x="259" y="179"/>
                  </a:lnTo>
                  <a:lnTo>
                    <a:pt x="259" y="179"/>
                  </a:lnTo>
                  <a:lnTo>
                    <a:pt x="259" y="165"/>
                  </a:lnTo>
                  <a:lnTo>
                    <a:pt x="259" y="165"/>
                  </a:lnTo>
                  <a:lnTo>
                    <a:pt x="268" y="164"/>
                  </a:lnTo>
                  <a:lnTo>
                    <a:pt x="268" y="164"/>
                  </a:lnTo>
                  <a:lnTo>
                    <a:pt x="272" y="164"/>
                  </a:lnTo>
                  <a:lnTo>
                    <a:pt x="276" y="160"/>
                  </a:lnTo>
                  <a:lnTo>
                    <a:pt x="276" y="160"/>
                  </a:lnTo>
                  <a:lnTo>
                    <a:pt x="279" y="157"/>
                  </a:lnTo>
                  <a:lnTo>
                    <a:pt x="279" y="157"/>
                  </a:lnTo>
                  <a:lnTo>
                    <a:pt x="280" y="153"/>
                  </a:lnTo>
                  <a:lnTo>
                    <a:pt x="280" y="153"/>
                  </a:lnTo>
                  <a:lnTo>
                    <a:pt x="281" y="147"/>
                  </a:lnTo>
                  <a:lnTo>
                    <a:pt x="283" y="141"/>
                  </a:lnTo>
                  <a:lnTo>
                    <a:pt x="283" y="141"/>
                  </a:lnTo>
                  <a:lnTo>
                    <a:pt x="284" y="122"/>
                  </a:lnTo>
                  <a:lnTo>
                    <a:pt x="284" y="122"/>
                  </a:lnTo>
                  <a:lnTo>
                    <a:pt x="284" y="117"/>
                  </a:lnTo>
                  <a:lnTo>
                    <a:pt x="286" y="112"/>
                  </a:lnTo>
                  <a:lnTo>
                    <a:pt x="286" y="112"/>
                  </a:lnTo>
                  <a:lnTo>
                    <a:pt x="290" y="110"/>
                  </a:lnTo>
                  <a:lnTo>
                    <a:pt x="291" y="107"/>
                  </a:lnTo>
                  <a:lnTo>
                    <a:pt x="292" y="105"/>
                  </a:lnTo>
                  <a:lnTo>
                    <a:pt x="292" y="105"/>
                  </a:lnTo>
                  <a:lnTo>
                    <a:pt x="294" y="103"/>
                  </a:lnTo>
                  <a:lnTo>
                    <a:pt x="294" y="100"/>
                  </a:lnTo>
                  <a:lnTo>
                    <a:pt x="291" y="94"/>
                  </a:lnTo>
                  <a:lnTo>
                    <a:pt x="291" y="94"/>
                  </a:lnTo>
                  <a:lnTo>
                    <a:pt x="286" y="89"/>
                  </a:lnTo>
                  <a:lnTo>
                    <a:pt x="286" y="89"/>
                  </a:lnTo>
                  <a:lnTo>
                    <a:pt x="284" y="85"/>
                  </a:lnTo>
                  <a:lnTo>
                    <a:pt x="283" y="79"/>
                  </a:lnTo>
                  <a:lnTo>
                    <a:pt x="283" y="69"/>
                  </a:lnTo>
                  <a:lnTo>
                    <a:pt x="283" y="69"/>
                  </a:lnTo>
                  <a:lnTo>
                    <a:pt x="283" y="64"/>
                  </a:lnTo>
                  <a:lnTo>
                    <a:pt x="283" y="60"/>
                  </a:lnTo>
                  <a:lnTo>
                    <a:pt x="283" y="60"/>
                  </a:lnTo>
                  <a:lnTo>
                    <a:pt x="280" y="57"/>
                  </a:lnTo>
                  <a:lnTo>
                    <a:pt x="276" y="54"/>
                  </a:lnTo>
                  <a:lnTo>
                    <a:pt x="276" y="54"/>
                  </a:lnTo>
                  <a:lnTo>
                    <a:pt x="272" y="53"/>
                  </a:lnTo>
                  <a:lnTo>
                    <a:pt x="272" y="53"/>
                  </a:lnTo>
                  <a:lnTo>
                    <a:pt x="268" y="51"/>
                  </a:lnTo>
                  <a:lnTo>
                    <a:pt x="268" y="51"/>
                  </a:lnTo>
                  <a:lnTo>
                    <a:pt x="263" y="50"/>
                  </a:lnTo>
                  <a:lnTo>
                    <a:pt x="258" y="49"/>
                  </a:lnTo>
                  <a:lnTo>
                    <a:pt x="258" y="49"/>
                  </a:lnTo>
                  <a:lnTo>
                    <a:pt x="258" y="40"/>
                  </a:lnTo>
                  <a:lnTo>
                    <a:pt x="258" y="40"/>
                  </a:lnTo>
                  <a:lnTo>
                    <a:pt x="251" y="40"/>
                  </a:lnTo>
                  <a:lnTo>
                    <a:pt x="251" y="40"/>
                  </a:lnTo>
                  <a:lnTo>
                    <a:pt x="247" y="40"/>
                  </a:lnTo>
                  <a:lnTo>
                    <a:pt x="247" y="40"/>
                  </a:lnTo>
                  <a:lnTo>
                    <a:pt x="245" y="39"/>
                  </a:lnTo>
                  <a:lnTo>
                    <a:pt x="243" y="39"/>
                  </a:lnTo>
                  <a:lnTo>
                    <a:pt x="243" y="39"/>
                  </a:lnTo>
                  <a:lnTo>
                    <a:pt x="241" y="36"/>
                  </a:lnTo>
                  <a:lnTo>
                    <a:pt x="240" y="33"/>
                  </a:lnTo>
                  <a:lnTo>
                    <a:pt x="236" y="30"/>
                  </a:lnTo>
                  <a:lnTo>
                    <a:pt x="236" y="30"/>
                  </a:lnTo>
                  <a:lnTo>
                    <a:pt x="231" y="26"/>
                  </a:lnTo>
                  <a:lnTo>
                    <a:pt x="227" y="22"/>
                  </a:lnTo>
                  <a:lnTo>
                    <a:pt x="227" y="22"/>
                  </a:lnTo>
                  <a:lnTo>
                    <a:pt x="220" y="17"/>
                  </a:lnTo>
                  <a:lnTo>
                    <a:pt x="218" y="12"/>
                  </a:lnTo>
                  <a:lnTo>
                    <a:pt x="215" y="8"/>
                  </a:lnTo>
                  <a:lnTo>
                    <a:pt x="215" y="8"/>
                  </a:lnTo>
                  <a:lnTo>
                    <a:pt x="215" y="3"/>
                  </a:lnTo>
                  <a:lnTo>
                    <a:pt x="215" y="3"/>
                  </a:lnTo>
                  <a:lnTo>
                    <a:pt x="211" y="0"/>
                  </a:lnTo>
                  <a:lnTo>
                    <a:pt x="211" y="0"/>
                  </a:lnTo>
                  <a:lnTo>
                    <a:pt x="208" y="1"/>
                  </a:lnTo>
                  <a:lnTo>
                    <a:pt x="205" y="3"/>
                  </a:lnTo>
                  <a:lnTo>
                    <a:pt x="202" y="6"/>
                  </a:lnTo>
                  <a:lnTo>
                    <a:pt x="202" y="8"/>
                  </a:lnTo>
                  <a:lnTo>
                    <a:pt x="202" y="8"/>
                  </a:lnTo>
                  <a:close/>
                </a:path>
              </a:pathLst>
            </a:custGeom>
            <a:solidFill>
              <a:schemeClr val="bg1">
                <a:lumMod val="85000"/>
              </a:schemeClr>
            </a:solid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grpSp>
          <p:nvGrpSpPr>
            <p:cNvPr id="23" name="A1_Greece">
              <a:extLst>
                <a:ext uri="{FF2B5EF4-FFF2-40B4-BE49-F238E27FC236}">
                  <a16:creationId xmlns:a16="http://schemas.microsoft.com/office/drawing/2014/main" id="{6071FD76-5DCF-4348-9112-C4F6F3B279A0}"/>
                </a:ext>
              </a:extLst>
            </p:cNvPr>
            <p:cNvGrpSpPr/>
            <p:nvPr/>
          </p:nvGrpSpPr>
          <p:grpSpPr>
            <a:xfrm>
              <a:off x="5900666" y="3740194"/>
              <a:ext cx="311797" cy="622742"/>
              <a:chOff x="6319201" y="4705874"/>
              <a:chExt cx="399186" cy="797281"/>
            </a:xfrm>
            <a:solidFill>
              <a:schemeClr val="bg1">
                <a:lumMod val="85000"/>
              </a:schemeClr>
            </a:solidFill>
          </p:grpSpPr>
          <p:sp>
            <p:nvSpPr>
              <p:cNvPr id="84" name="Freeform 25">
                <a:extLst>
                  <a:ext uri="{FF2B5EF4-FFF2-40B4-BE49-F238E27FC236}">
                    <a16:creationId xmlns:a16="http://schemas.microsoft.com/office/drawing/2014/main" id="{C15F8497-C843-4206-AC3B-CD6220F10C26}"/>
                  </a:ext>
                </a:extLst>
              </p:cNvPr>
              <p:cNvSpPr>
                <a:spLocks/>
              </p:cNvSpPr>
              <p:nvPr/>
            </p:nvSpPr>
            <p:spPr bwMode="auto">
              <a:xfrm>
                <a:off x="6319201" y="4987267"/>
                <a:ext cx="4363" cy="1091"/>
              </a:xfrm>
              <a:custGeom>
                <a:avLst/>
                <a:gdLst/>
                <a:ahLst/>
                <a:cxnLst>
                  <a:cxn ang="0">
                    <a:pos x="0" y="0"/>
                  </a:cxn>
                  <a:cxn ang="0">
                    <a:pos x="4" y="0"/>
                  </a:cxn>
                  <a:cxn ang="0">
                    <a:pos x="4" y="0"/>
                  </a:cxn>
                  <a:cxn ang="0">
                    <a:pos x="4" y="0"/>
                  </a:cxn>
                  <a:cxn ang="0">
                    <a:pos x="4" y="0"/>
                  </a:cxn>
                  <a:cxn ang="0">
                    <a:pos x="0" y="0"/>
                  </a:cxn>
                  <a:cxn ang="0">
                    <a:pos x="0" y="0"/>
                  </a:cxn>
                </a:cxnLst>
                <a:rect l="0" t="0" r="r" b="b"/>
                <a:pathLst>
                  <a:path w="4">
                    <a:moveTo>
                      <a:pt x="0" y="0"/>
                    </a:moveTo>
                    <a:lnTo>
                      <a:pt x="4" y="0"/>
                    </a:lnTo>
                    <a:lnTo>
                      <a:pt x="4" y="0"/>
                    </a:lnTo>
                    <a:lnTo>
                      <a:pt x="4" y="0"/>
                    </a:lnTo>
                    <a:lnTo>
                      <a:pt x="4" y="0"/>
                    </a:lnTo>
                    <a:lnTo>
                      <a:pt x="0" y="0"/>
                    </a:lnTo>
                    <a:lnTo>
                      <a:pt x="0" y="0"/>
                    </a:lnTo>
                    <a:close/>
                  </a:path>
                </a:pathLst>
              </a:custGeom>
              <a:grp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5" name="Freeform 26">
                <a:extLst>
                  <a:ext uri="{FF2B5EF4-FFF2-40B4-BE49-F238E27FC236}">
                    <a16:creationId xmlns:a16="http://schemas.microsoft.com/office/drawing/2014/main" id="{31754A86-DE0D-423C-AD0B-850CFC15CC22}"/>
                  </a:ext>
                </a:extLst>
              </p:cNvPr>
              <p:cNvSpPr>
                <a:spLocks/>
              </p:cNvSpPr>
              <p:nvPr/>
            </p:nvSpPr>
            <p:spPr bwMode="auto">
              <a:xfrm>
                <a:off x="6711843" y="5141052"/>
                <a:ext cx="2181" cy="3272"/>
              </a:xfrm>
              <a:custGeom>
                <a:avLst/>
                <a:gdLst/>
                <a:ahLst/>
                <a:cxnLst>
                  <a:cxn ang="0">
                    <a:pos x="2" y="3"/>
                  </a:cxn>
                  <a:cxn ang="0">
                    <a:pos x="2" y="3"/>
                  </a:cxn>
                  <a:cxn ang="0">
                    <a:pos x="0" y="0"/>
                  </a:cxn>
                  <a:cxn ang="0">
                    <a:pos x="0" y="0"/>
                  </a:cxn>
                  <a:cxn ang="0">
                    <a:pos x="0" y="2"/>
                  </a:cxn>
                  <a:cxn ang="0">
                    <a:pos x="2" y="3"/>
                  </a:cxn>
                  <a:cxn ang="0">
                    <a:pos x="2" y="3"/>
                  </a:cxn>
                </a:cxnLst>
                <a:rect l="0" t="0" r="r" b="b"/>
                <a:pathLst>
                  <a:path w="2" h="3">
                    <a:moveTo>
                      <a:pt x="2" y="3"/>
                    </a:moveTo>
                    <a:lnTo>
                      <a:pt x="2" y="3"/>
                    </a:lnTo>
                    <a:lnTo>
                      <a:pt x="0" y="0"/>
                    </a:lnTo>
                    <a:lnTo>
                      <a:pt x="0" y="0"/>
                    </a:lnTo>
                    <a:lnTo>
                      <a:pt x="0" y="2"/>
                    </a:lnTo>
                    <a:lnTo>
                      <a:pt x="2" y="3"/>
                    </a:lnTo>
                    <a:lnTo>
                      <a:pt x="2" y="3"/>
                    </a:lnTo>
                    <a:close/>
                  </a:path>
                </a:pathLst>
              </a:custGeom>
              <a:grp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6" name="Freeform 29">
                <a:extLst>
                  <a:ext uri="{FF2B5EF4-FFF2-40B4-BE49-F238E27FC236}">
                    <a16:creationId xmlns:a16="http://schemas.microsoft.com/office/drawing/2014/main" id="{AC5A8E9A-C103-4A9A-A457-55CD9E4D19F9}"/>
                  </a:ext>
                </a:extLst>
              </p:cNvPr>
              <p:cNvSpPr>
                <a:spLocks/>
              </p:cNvSpPr>
              <p:nvPr/>
            </p:nvSpPr>
            <p:spPr bwMode="auto">
              <a:xfrm>
                <a:off x="6323564" y="4705874"/>
                <a:ext cx="394823" cy="797281"/>
              </a:xfrm>
              <a:custGeom>
                <a:avLst/>
                <a:gdLst/>
                <a:ahLst/>
                <a:cxnLst>
                  <a:cxn ang="0">
                    <a:pos x="318" y="7"/>
                  </a:cxn>
                  <a:cxn ang="0">
                    <a:pos x="287" y="36"/>
                  </a:cxn>
                  <a:cxn ang="0">
                    <a:pos x="234" y="37"/>
                  </a:cxn>
                  <a:cxn ang="0">
                    <a:pos x="196" y="62"/>
                  </a:cxn>
                  <a:cxn ang="0">
                    <a:pos x="168" y="80"/>
                  </a:cxn>
                  <a:cxn ang="0">
                    <a:pos x="112" y="80"/>
                  </a:cxn>
                  <a:cxn ang="0">
                    <a:pos x="98" y="137"/>
                  </a:cxn>
                  <a:cxn ang="0">
                    <a:pos x="68" y="183"/>
                  </a:cxn>
                  <a:cxn ang="0">
                    <a:pos x="24" y="202"/>
                  </a:cxn>
                  <a:cxn ang="0">
                    <a:pos x="18" y="241"/>
                  </a:cxn>
                  <a:cxn ang="0">
                    <a:pos x="3" y="270"/>
                  </a:cxn>
                  <a:cxn ang="0">
                    <a:pos x="18" y="308"/>
                  </a:cxn>
                  <a:cxn ang="0">
                    <a:pos x="67" y="362"/>
                  </a:cxn>
                  <a:cxn ang="0">
                    <a:pos x="104" y="349"/>
                  </a:cxn>
                  <a:cxn ang="0">
                    <a:pos x="73" y="372"/>
                  </a:cxn>
                  <a:cxn ang="0">
                    <a:pos x="73" y="410"/>
                  </a:cxn>
                  <a:cxn ang="0">
                    <a:pos x="90" y="416"/>
                  </a:cxn>
                  <a:cxn ang="0">
                    <a:pos x="111" y="431"/>
                  </a:cxn>
                  <a:cxn ang="0">
                    <a:pos x="121" y="452"/>
                  </a:cxn>
                  <a:cxn ang="0">
                    <a:pos x="151" y="451"/>
                  </a:cxn>
                  <a:cxn ang="0">
                    <a:pos x="184" y="451"/>
                  </a:cxn>
                  <a:cxn ang="0">
                    <a:pos x="150" y="470"/>
                  </a:cxn>
                  <a:cxn ang="0">
                    <a:pos x="111" y="513"/>
                  </a:cxn>
                  <a:cxn ang="0">
                    <a:pos x="129" y="544"/>
                  </a:cxn>
                  <a:cxn ang="0">
                    <a:pos x="164" y="571"/>
                  </a:cxn>
                  <a:cxn ang="0">
                    <a:pos x="165" y="624"/>
                  </a:cxn>
                  <a:cxn ang="0">
                    <a:pos x="191" y="677"/>
                  </a:cxn>
                  <a:cxn ang="0">
                    <a:pos x="232" y="645"/>
                  </a:cxn>
                  <a:cxn ang="0">
                    <a:pos x="254" y="670"/>
                  </a:cxn>
                  <a:cxn ang="0">
                    <a:pos x="255" y="717"/>
                  </a:cxn>
                  <a:cxn ang="0">
                    <a:pos x="273" y="702"/>
                  </a:cxn>
                  <a:cxn ang="0">
                    <a:pos x="300" y="685"/>
                  </a:cxn>
                  <a:cxn ang="0">
                    <a:pos x="343" y="725"/>
                  </a:cxn>
                  <a:cxn ang="0">
                    <a:pos x="326" y="685"/>
                  </a:cxn>
                  <a:cxn ang="0">
                    <a:pos x="327" y="644"/>
                  </a:cxn>
                  <a:cxn ang="0">
                    <a:pos x="301" y="596"/>
                  </a:cxn>
                  <a:cxn ang="0">
                    <a:pos x="322" y="577"/>
                  </a:cxn>
                  <a:cxn ang="0">
                    <a:pos x="330" y="603"/>
                  </a:cxn>
                  <a:cxn ang="0">
                    <a:pos x="355" y="591"/>
                  </a:cxn>
                  <a:cxn ang="0">
                    <a:pos x="345" y="534"/>
                  </a:cxn>
                  <a:cxn ang="0">
                    <a:pos x="326" y="516"/>
                  </a:cxn>
                  <a:cxn ang="0">
                    <a:pos x="280" y="481"/>
                  </a:cxn>
                  <a:cxn ang="0">
                    <a:pos x="207" y="459"/>
                  </a:cxn>
                  <a:cxn ang="0">
                    <a:pos x="252" y="444"/>
                  </a:cxn>
                  <a:cxn ang="0">
                    <a:pos x="294" y="456"/>
                  </a:cxn>
                  <a:cxn ang="0">
                    <a:pos x="322" y="481"/>
                  </a:cxn>
                  <a:cxn ang="0">
                    <a:pos x="316" y="502"/>
                  </a:cxn>
                  <a:cxn ang="0">
                    <a:pos x="355" y="510"/>
                  </a:cxn>
                  <a:cxn ang="0">
                    <a:pos x="334" y="367"/>
                  </a:cxn>
                  <a:cxn ang="0">
                    <a:pos x="354" y="392"/>
                  </a:cxn>
                  <a:cxn ang="0">
                    <a:pos x="325" y="390"/>
                  </a:cxn>
                  <a:cxn ang="0">
                    <a:pos x="276" y="373"/>
                  </a:cxn>
                  <a:cxn ang="0">
                    <a:pos x="319" y="342"/>
                  </a:cxn>
                  <a:cxn ang="0">
                    <a:pos x="327" y="326"/>
                  </a:cxn>
                  <a:cxn ang="0">
                    <a:pos x="355" y="324"/>
                  </a:cxn>
                  <a:cxn ang="0">
                    <a:pos x="341" y="286"/>
                  </a:cxn>
                  <a:cxn ang="0">
                    <a:pos x="300" y="234"/>
                  </a:cxn>
                  <a:cxn ang="0">
                    <a:pos x="282" y="169"/>
                  </a:cxn>
                  <a:cxn ang="0">
                    <a:pos x="307" y="116"/>
                  </a:cxn>
                  <a:cxn ang="0">
                    <a:pos x="325" y="152"/>
                  </a:cxn>
                  <a:cxn ang="0">
                    <a:pos x="362" y="176"/>
                  </a:cxn>
                </a:cxnLst>
                <a:rect l="0" t="0" r="r" b="b"/>
                <a:pathLst>
                  <a:path w="362" h="731">
                    <a:moveTo>
                      <a:pt x="355" y="5"/>
                    </a:moveTo>
                    <a:lnTo>
                      <a:pt x="355" y="5"/>
                    </a:lnTo>
                    <a:lnTo>
                      <a:pt x="355" y="10"/>
                    </a:lnTo>
                    <a:lnTo>
                      <a:pt x="355" y="11"/>
                    </a:lnTo>
                    <a:lnTo>
                      <a:pt x="354" y="12"/>
                    </a:lnTo>
                    <a:lnTo>
                      <a:pt x="354" y="12"/>
                    </a:lnTo>
                    <a:lnTo>
                      <a:pt x="350" y="14"/>
                    </a:lnTo>
                    <a:lnTo>
                      <a:pt x="347" y="14"/>
                    </a:lnTo>
                    <a:lnTo>
                      <a:pt x="340" y="12"/>
                    </a:lnTo>
                    <a:lnTo>
                      <a:pt x="340" y="12"/>
                    </a:lnTo>
                    <a:lnTo>
                      <a:pt x="326" y="12"/>
                    </a:lnTo>
                    <a:lnTo>
                      <a:pt x="326" y="12"/>
                    </a:lnTo>
                    <a:lnTo>
                      <a:pt x="320" y="11"/>
                    </a:lnTo>
                    <a:lnTo>
                      <a:pt x="319" y="10"/>
                    </a:lnTo>
                    <a:lnTo>
                      <a:pt x="318" y="7"/>
                    </a:lnTo>
                    <a:lnTo>
                      <a:pt x="318" y="7"/>
                    </a:lnTo>
                    <a:lnTo>
                      <a:pt x="315" y="10"/>
                    </a:lnTo>
                    <a:lnTo>
                      <a:pt x="315" y="10"/>
                    </a:lnTo>
                    <a:lnTo>
                      <a:pt x="311" y="14"/>
                    </a:lnTo>
                    <a:lnTo>
                      <a:pt x="307" y="14"/>
                    </a:lnTo>
                    <a:lnTo>
                      <a:pt x="307" y="14"/>
                    </a:lnTo>
                    <a:lnTo>
                      <a:pt x="298" y="15"/>
                    </a:lnTo>
                    <a:lnTo>
                      <a:pt x="298" y="15"/>
                    </a:lnTo>
                    <a:lnTo>
                      <a:pt x="298" y="29"/>
                    </a:lnTo>
                    <a:lnTo>
                      <a:pt x="298" y="29"/>
                    </a:lnTo>
                    <a:lnTo>
                      <a:pt x="297" y="34"/>
                    </a:lnTo>
                    <a:lnTo>
                      <a:pt x="294" y="39"/>
                    </a:lnTo>
                    <a:lnTo>
                      <a:pt x="294" y="39"/>
                    </a:lnTo>
                    <a:lnTo>
                      <a:pt x="293" y="39"/>
                    </a:lnTo>
                    <a:lnTo>
                      <a:pt x="293" y="36"/>
                    </a:lnTo>
                    <a:lnTo>
                      <a:pt x="293" y="36"/>
                    </a:lnTo>
                    <a:lnTo>
                      <a:pt x="287" y="36"/>
                    </a:lnTo>
                    <a:lnTo>
                      <a:pt x="283" y="37"/>
                    </a:lnTo>
                    <a:lnTo>
                      <a:pt x="283" y="37"/>
                    </a:lnTo>
                    <a:lnTo>
                      <a:pt x="282" y="40"/>
                    </a:lnTo>
                    <a:lnTo>
                      <a:pt x="282" y="44"/>
                    </a:lnTo>
                    <a:lnTo>
                      <a:pt x="282" y="44"/>
                    </a:lnTo>
                    <a:lnTo>
                      <a:pt x="275" y="44"/>
                    </a:lnTo>
                    <a:lnTo>
                      <a:pt x="268" y="41"/>
                    </a:lnTo>
                    <a:lnTo>
                      <a:pt x="268" y="41"/>
                    </a:lnTo>
                    <a:lnTo>
                      <a:pt x="261" y="40"/>
                    </a:lnTo>
                    <a:lnTo>
                      <a:pt x="255" y="39"/>
                    </a:lnTo>
                    <a:lnTo>
                      <a:pt x="255" y="39"/>
                    </a:lnTo>
                    <a:lnTo>
                      <a:pt x="248" y="36"/>
                    </a:lnTo>
                    <a:lnTo>
                      <a:pt x="240" y="34"/>
                    </a:lnTo>
                    <a:lnTo>
                      <a:pt x="240" y="34"/>
                    </a:lnTo>
                    <a:lnTo>
                      <a:pt x="236" y="34"/>
                    </a:lnTo>
                    <a:lnTo>
                      <a:pt x="234" y="37"/>
                    </a:lnTo>
                    <a:lnTo>
                      <a:pt x="234" y="40"/>
                    </a:lnTo>
                    <a:lnTo>
                      <a:pt x="232" y="41"/>
                    </a:lnTo>
                    <a:lnTo>
                      <a:pt x="232" y="41"/>
                    </a:lnTo>
                    <a:lnTo>
                      <a:pt x="227" y="40"/>
                    </a:lnTo>
                    <a:lnTo>
                      <a:pt x="225" y="40"/>
                    </a:lnTo>
                    <a:lnTo>
                      <a:pt x="225" y="40"/>
                    </a:lnTo>
                    <a:lnTo>
                      <a:pt x="221" y="40"/>
                    </a:lnTo>
                    <a:lnTo>
                      <a:pt x="216" y="41"/>
                    </a:lnTo>
                    <a:lnTo>
                      <a:pt x="216" y="41"/>
                    </a:lnTo>
                    <a:lnTo>
                      <a:pt x="214" y="43"/>
                    </a:lnTo>
                    <a:lnTo>
                      <a:pt x="212" y="46"/>
                    </a:lnTo>
                    <a:lnTo>
                      <a:pt x="209" y="50"/>
                    </a:lnTo>
                    <a:lnTo>
                      <a:pt x="209" y="50"/>
                    </a:lnTo>
                    <a:lnTo>
                      <a:pt x="197" y="61"/>
                    </a:lnTo>
                    <a:lnTo>
                      <a:pt x="197" y="61"/>
                    </a:lnTo>
                    <a:lnTo>
                      <a:pt x="196" y="62"/>
                    </a:lnTo>
                    <a:lnTo>
                      <a:pt x="194" y="65"/>
                    </a:lnTo>
                    <a:lnTo>
                      <a:pt x="193" y="72"/>
                    </a:lnTo>
                    <a:lnTo>
                      <a:pt x="193" y="72"/>
                    </a:lnTo>
                    <a:lnTo>
                      <a:pt x="182" y="73"/>
                    </a:lnTo>
                    <a:lnTo>
                      <a:pt x="182" y="73"/>
                    </a:lnTo>
                    <a:lnTo>
                      <a:pt x="176" y="73"/>
                    </a:lnTo>
                    <a:lnTo>
                      <a:pt x="176" y="73"/>
                    </a:lnTo>
                    <a:lnTo>
                      <a:pt x="173" y="75"/>
                    </a:lnTo>
                    <a:lnTo>
                      <a:pt x="171" y="75"/>
                    </a:lnTo>
                    <a:lnTo>
                      <a:pt x="171" y="75"/>
                    </a:lnTo>
                    <a:lnTo>
                      <a:pt x="171" y="79"/>
                    </a:lnTo>
                    <a:lnTo>
                      <a:pt x="171" y="79"/>
                    </a:lnTo>
                    <a:lnTo>
                      <a:pt x="169" y="79"/>
                    </a:lnTo>
                    <a:lnTo>
                      <a:pt x="169" y="79"/>
                    </a:lnTo>
                    <a:lnTo>
                      <a:pt x="168" y="80"/>
                    </a:lnTo>
                    <a:lnTo>
                      <a:pt x="168" y="80"/>
                    </a:lnTo>
                    <a:lnTo>
                      <a:pt x="164" y="80"/>
                    </a:lnTo>
                    <a:lnTo>
                      <a:pt x="159" y="79"/>
                    </a:lnTo>
                    <a:lnTo>
                      <a:pt x="153" y="76"/>
                    </a:lnTo>
                    <a:lnTo>
                      <a:pt x="153" y="76"/>
                    </a:lnTo>
                    <a:lnTo>
                      <a:pt x="141" y="75"/>
                    </a:lnTo>
                    <a:lnTo>
                      <a:pt x="130" y="75"/>
                    </a:lnTo>
                    <a:lnTo>
                      <a:pt x="130" y="75"/>
                    </a:lnTo>
                    <a:lnTo>
                      <a:pt x="125" y="75"/>
                    </a:lnTo>
                    <a:lnTo>
                      <a:pt x="122" y="76"/>
                    </a:lnTo>
                    <a:lnTo>
                      <a:pt x="121" y="79"/>
                    </a:lnTo>
                    <a:lnTo>
                      <a:pt x="121" y="79"/>
                    </a:lnTo>
                    <a:lnTo>
                      <a:pt x="119" y="80"/>
                    </a:lnTo>
                    <a:lnTo>
                      <a:pt x="116" y="80"/>
                    </a:lnTo>
                    <a:lnTo>
                      <a:pt x="116" y="80"/>
                    </a:lnTo>
                    <a:lnTo>
                      <a:pt x="112" y="80"/>
                    </a:lnTo>
                    <a:lnTo>
                      <a:pt x="112" y="80"/>
                    </a:lnTo>
                    <a:lnTo>
                      <a:pt x="107" y="80"/>
                    </a:lnTo>
                    <a:lnTo>
                      <a:pt x="103" y="80"/>
                    </a:lnTo>
                    <a:lnTo>
                      <a:pt x="103" y="80"/>
                    </a:lnTo>
                    <a:lnTo>
                      <a:pt x="100" y="83"/>
                    </a:lnTo>
                    <a:lnTo>
                      <a:pt x="97" y="84"/>
                    </a:lnTo>
                    <a:lnTo>
                      <a:pt x="97" y="84"/>
                    </a:lnTo>
                    <a:lnTo>
                      <a:pt x="98" y="89"/>
                    </a:lnTo>
                    <a:lnTo>
                      <a:pt x="97" y="94"/>
                    </a:lnTo>
                    <a:lnTo>
                      <a:pt x="97" y="94"/>
                    </a:lnTo>
                    <a:lnTo>
                      <a:pt x="97" y="101"/>
                    </a:lnTo>
                    <a:lnTo>
                      <a:pt x="98" y="108"/>
                    </a:lnTo>
                    <a:lnTo>
                      <a:pt x="101" y="115"/>
                    </a:lnTo>
                    <a:lnTo>
                      <a:pt x="101" y="122"/>
                    </a:lnTo>
                    <a:lnTo>
                      <a:pt x="101" y="122"/>
                    </a:lnTo>
                    <a:lnTo>
                      <a:pt x="101" y="129"/>
                    </a:lnTo>
                    <a:lnTo>
                      <a:pt x="98" y="137"/>
                    </a:lnTo>
                    <a:lnTo>
                      <a:pt x="94" y="143"/>
                    </a:lnTo>
                    <a:lnTo>
                      <a:pt x="92" y="145"/>
                    </a:lnTo>
                    <a:lnTo>
                      <a:pt x="89" y="147"/>
                    </a:lnTo>
                    <a:lnTo>
                      <a:pt x="89" y="147"/>
                    </a:lnTo>
                    <a:lnTo>
                      <a:pt x="82" y="148"/>
                    </a:lnTo>
                    <a:lnTo>
                      <a:pt x="79" y="148"/>
                    </a:lnTo>
                    <a:lnTo>
                      <a:pt x="76" y="150"/>
                    </a:lnTo>
                    <a:lnTo>
                      <a:pt x="76" y="150"/>
                    </a:lnTo>
                    <a:lnTo>
                      <a:pt x="72" y="151"/>
                    </a:lnTo>
                    <a:lnTo>
                      <a:pt x="71" y="154"/>
                    </a:lnTo>
                    <a:lnTo>
                      <a:pt x="68" y="161"/>
                    </a:lnTo>
                    <a:lnTo>
                      <a:pt x="68" y="161"/>
                    </a:lnTo>
                    <a:lnTo>
                      <a:pt x="67" y="169"/>
                    </a:lnTo>
                    <a:lnTo>
                      <a:pt x="67" y="177"/>
                    </a:lnTo>
                    <a:lnTo>
                      <a:pt x="67" y="177"/>
                    </a:lnTo>
                    <a:lnTo>
                      <a:pt x="68" y="183"/>
                    </a:lnTo>
                    <a:lnTo>
                      <a:pt x="68" y="183"/>
                    </a:lnTo>
                    <a:lnTo>
                      <a:pt x="67" y="186"/>
                    </a:lnTo>
                    <a:lnTo>
                      <a:pt x="67" y="188"/>
                    </a:lnTo>
                    <a:lnTo>
                      <a:pt x="67" y="188"/>
                    </a:lnTo>
                    <a:lnTo>
                      <a:pt x="65" y="191"/>
                    </a:lnTo>
                    <a:lnTo>
                      <a:pt x="64" y="194"/>
                    </a:lnTo>
                    <a:lnTo>
                      <a:pt x="64" y="194"/>
                    </a:lnTo>
                    <a:lnTo>
                      <a:pt x="60" y="197"/>
                    </a:lnTo>
                    <a:lnTo>
                      <a:pt x="55" y="197"/>
                    </a:lnTo>
                    <a:lnTo>
                      <a:pt x="55" y="197"/>
                    </a:lnTo>
                    <a:lnTo>
                      <a:pt x="48" y="198"/>
                    </a:lnTo>
                    <a:lnTo>
                      <a:pt x="40" y="198"/>
                    </a:lnTo>
                    <a:lnTo>
                      <a:pt x="40" y="198"/>
                    </a:lnTo>
                    <a:lnTo>
                      <a:pt x="33" y="198"/>
                    </a:lnTo>
                    <a:lnTo>
                      <a:pt x="26" y="201"/>
                    </a:lnTo>
                    <a:lnTo>
                      <a:pt x="24" y="202"/>
                    </a:lnTo>
                    <a:lnTo>
                      <a:pt x="22" y="205"/>
                    </a:lnTo>
                    <a:lnTo>
                      <a:pt x="21" y="208"/>
                    </a:lnTo>
                    <a:lnTo>
                      <a:pt x="21" y="212"/>
                    </a:lnTo>
                    <a:lnTo>
                      <a:pt x="21" y="212"/>
                    </a:lnTo>
                    <a:lnTo>
                      <a:pt x="22" y="215"/>
                    </a:lnTo>
                    <a:lnTo>
                      <a:pt x="25" y="218"/>
                    </a:lnTo>
                    <a:lnTo>
                      <a:pt x="28" y="220"/>
                    </a:lnTo>
                    <a:lnTo>
                      <a:pt x="30" y="225"/>
                    </a:lnTo>
                    <a:lnTo>
                      <a:pt x="30" y="225"/>
                    </a:lnTo>
                    <a:lnTo>
                      <a:pt x="30" y="227"/>
                    </a:lnTo>
                    <a:lnTo>
                      <a:pt x="30" y="230"/>
                    </a:lnTo>
                    <a:lnTo>
                      <a:pt x="29" y="237"/>
                    </a:lnTo>
                    <a:lnTo>
                      <a:pt x="29" y="237"/>
                    </a:lnTo>
                    <a:lnTo>
                      <a:pt x="22" y="238"/>
                    </a:lnTo>
                    <a:lnTo>
                      <a:pt x="21" y="238"/>
                    </a:lnTo>
                    <a:lnTo>
                      <a:pt x="18" y="241"/>
                    </a:lnTo>
                    <a:lnTo>
                      <a:pt x="18" y="241"/>
                    </a:lnTo>
                    <a:lnTo>
                      <a:pt x="18" y="245"/>
                    </a:lnTo>
                    <a:lnTo>
                      <a:pt x="17" y="250"/>
                    </a:lnTo>
                    <a:lnTo>
                      <a:pt x="17" y="256"/>
                    </a:lnTo>
                    <a:lnTo>
                      <a:pt x="17" y="256"/>
                    </a:lnTo>
                    <a:lnTo>
                      <a:pt x="1" y="258"/>
                    </a:lnTo>
                    <a:lnTo>
                      <a:pt x="1" y="258"/>
                    </a:lnTo>
                    <a:lnTo>
                      <a:pt x="1" y="259"/>
                    </a:lnTo>
                    <a:lnTo>
                      <a:pt x="0" y="258"/>
                    </a:lnTo>
                    <a:lnTo>
                      <a:pt x="0" y="258"/>
                    </a:lnTo>
                    <a:lnTo>
                      <a:pt x="1" y="261"/>
                    </a:lnTo>
                    <a:lnTo>
                      <a:pt x="3" y="263"/>
                    </a:lnTo>
                    <a:lnTo>
                      <a:pt x="3" y="263"/>
                    </a:lnTo>
                    <a:lnTo>
                      <a:pt x="3" y="266"/>
                    </a:lnTo>
                    <a:lnTo>
                      <a:pt x="3" y="270"/>
                    </a:lnTo>
                    <a:lnTo>
                      <a:pt x="3" y="270"/>
                    </a:lnTo>
                    <a:lnTo>
                      <a:pt x="3" y="277"/>
                    </a:lnTo>
                    <a:lnTo>
                      <a:pt x="5" y="280"/>
                    </a:lnTo>
                    <a:lnTo>
                      <a:pt x="8" y="280"/>
                    </a:lnTo>
                    <a:lnTo>
                      <a:pt x="8" y="280"/>
                    </a:lnTo>
                    <a:lnTo>
                      <a:pt x="8" y="287"/>
                    </a:lnTo>
                    <a:lnTo>
                      <a:pt x="10" y="293"/>
                    </a:lnTo>
                    <a:lnTo>
                      <a:pt x="10" y="295"/>
                    </a:lnTo>
                    <a:lnTo>
                      <a:pt x="12" y="297"/>
                    </a:lnTo>
                    <a:lnTo>
                      <a:pt x="15" y="298"/>
                    </a:lnTo>
                    <a:lnTo>
                      <a:pt x="19" y="297"/>
                    </a:lnTo>
                    <a:lnTo>
                      <a:pt x="19" y="297"/>
                    </a:lnTo>
                    <a:lnTo>
                      <a:pt x="19" y="299"/>
                    </a:lnTo>
                    <a:lnTo>
                      <a:pt x="18" y="302"/>
                    </a:lnTo>
                    <a:lnTo>
                      <a:pt x="18" y="305"/>
                    </a:lnTo>
                    <a:lnTo>
                      <a:pt x="18" y="308"/>
                    </a:lnTo>
                    <a:lnTo>
                      <a:pt x="18" y="308"/>
                    </a:lnTo>
                    <a:lnTo>
                      <a:pt x="21" y="311"/>
                    </a:lnTo>
                    <a:lnTo>
                      <a:pt x="22" y="312"/>
                    </a:lnTo>
                    <a:lnTo>
                      <a:pt x="28" y="315"/>
                    </a:lnTo>
                    <a:lnTo>
                      <a:pt x="28" y="315"/>
                    </a:lnTo>
                    <a:lnTo>
                      <a:pt x="37" y="322"/>
                    </a:lnTo>
                    <a:lnTo>
                      <a:pt x="48" y="329"/>
                    </a:lnTo>
                    <a:lnTo>
                      <a:pt x="48" y="329"/>
                    </a:lnTo>
                    <a:lnTo>
                      <a:pt x="57" y="333"/>
                    </a:lnTo>
                    <a:lnTo>
                      <a:pt x="61" y="337"/>
                    </a:lnTo>
                    <a:lnTo>
                      <a:pt x="64" y="341"/>
                    </a:lnTo>
                    <a:lnTo>
                      <a:pt x="64" y="341"/>
                    </a:lnTo>
                    <a:lnTo>
                      <a:pt x="64" y="348"/>
                    </a:lnTo>
                    <a:lnTo>
                      <a:pt x="64" y="354"/>
                    </a:lnTo>
                    <a:lnTo>
                      <a:pt x="64" y="354"/>
                    </a:lnTo>
                    <a:lnTo>
                      <a:pt x="65" y="359"/>
                    </a:lnTo>
                    <a:lnTo>
                      <a:pt x="67" y="362"/>
                    </a:lnTo>
                    <a:lnTo>
                      <a:pt x="67" y="365"/>
                    </a:lnTo>
                    <a:lnTo>
                      <a:pt x="67" y="365"/>
                    </a:lnTo>
                    <a:lnTo>
                      <a:pt x="78" y="365"/>
                    </a:lnTo>
                    <a:lnTo>
                      <a:pt x="78" y="365"/>
                    </a:lnTo>
                    <a:lnTo>
                      <a:pt x="79" y="354"/>
                    </a:lnTo>
                    <a:lnTo>
                      <a:pt x="79" y="354"/>
                    </a:lnTo>
                    <a:lnTo>
                      <a:pt x="80" y="348"/>
                    </a:lnTo>
                    <a:lnTo>
                      <a:pt x="79" y="345"/>
                    </a:lnTo>
                    <a:lnTo>
                      <a:pt x="78" y="342"/>
                    </a:lnTo>
                    <a:lnTo>
                      <a:pt x="78" y="342"/>
                    </a:lnTo>
                    <a:lnTo>
                      <a:pt x="86" y="344"/>
                    </a:lnTo>
                    <a:lnTo>
                      <a:pt x="93" y="345"/>
                    </a:lnTo>
                    <a:lnTo>
                      <a:pt x="93" y="345"/>
                    </a:lnTo>
                    <a:lnTo>
                      <a:pt x="97" y="348"/>
                    </a:lnTo>
                    <a:lnTo>
                      <a:pt x="97" y="348"/>
                    </a:lnTo>
                    <a:lnTo>
                      <a:pt x="104" y="349"/>
                    </a:lnTo>
                    <a:lnTo>
                      <a:pt x="104" y="349"/>
                    </a:lnTo>
                    <a:lnTo>
                      <a:pt x="107" y="352"/>
                    </a:lnTo>
                    <a:lnTo>
                      <a:pt x="110" y="355"/>
                    </a:lnTo>
                    <a:lnTo>
                      <a:pt x="112" y="359"/>
                    </a:lnTo>
                    <a:lnTo>
                      <a:pt x="112" y="359"/>
                    </a:lnTo>
                    <a:lnTo>
                      <a:pt x="112" y="363"/>
                    </a:lnTo>
                    <a:lnTo>
                      <a:pt x="111" y="366"/>
                    </a:lnTo>
                    <a:lnTo>
                      <a:pt x="108" y="367"/>
                    </a:lnTo>
                    <a:lnTo>
                      <a:pt x="104" y="369"/>
                    </a:lnTo>
                    <a:lnTo>
                      <a:pt x="104" y="369"/>
                    </a:lnTo>
                    <a:lnTo>
                      <a:pt x="97" y="370"/>
                    </a:lnTo>
                    <a:lnTo>
                      <a:pt x="90" y="370"/>
                    </a:lnTo>
                    <a:lnTo>
                      <a:pt x="90" y="370"/>
                    </a:lnTo>
                    <a:lnTo>
                      <a:pt x="82" y="370"/>
                    </a:lnTo>
                    <a:lnTo>
                      <a:pt x="73" y="372"/>
                    </a:lnTo>
                    <a:lnTo>
                      <a:pt x="73" y="372"/>
                    </a:lnTo>
                    <a:lnTo>
                      <a:pt x="68" y="374"/>
                    </a:lnTo>
                    <a:lnTo>
                      <a:pt x="64" y="380"/>
                    </a:lnTo>
                    <a:lnTo>
                      <a:pt x="64" y="380"/>
                    </a:lnTo>
                    <a:lnTo>
                      <a:pt x="61" y="383"/>
                    </a:lnTo>
                    <a:lnTo>
                      <a:pt x="58" y="384"/>
                    </a:lnTo>
                    <a:lnTo>
                      <a:pt x="58" y="384"/>
                    </a:lnTo>
                    <a:lnTo>
                      <a:pt x="50" y="384"/>
                    </a:lnTo>
                    <a:lnTo>
                      <a:pt x="50" y="384"/>
                    </a:lnTo>
                    <a:lnTo>
                      <a:pt x="48" y="397"/>
                    </a:lnTo>
                    <a:lnTo>
                      <a:pt x="48" y="404"/>
                    </a:lnTo>
                    <a:lnTo>
                      <a:pt x="48" y="406"/>
                    </a:lnTo>
                    <a:lnTo>
                      <a:pt x="48" y="406"/>
                    </a:lnTo>
                    <a:lnTo>
                      <a:pt x="53" y="409"/>
                    </a:lnTo>
                    <a:lnTo>
                      <a:pt x="61" y="410"/>
                    </a:lnTo>
                    <a:lnTo>
                      <a:pt x="73" y="410"/>
                    </a:lnTo>
                    <a:lnTo>
                      <a:pt x="73" y="410"/>
                    </a:lnTo>
                    <a:lnTo>
                      <a:pt x="73" y="406"/>
                    </a:lnTo>
                    <a:lnTo>
                      <a:pt x="72" y="404"/>
                    </a:lnTo>
                    <a:lnTo>
                      <a:pt x="71" y="399"/>
                    </a:lnTo>
                    <a:lnTo>
                      <a:pt x="71" y="395"/>
                    </a:lnTo>
                    <a:lnTo>
                      <a:pt x="71" y="395"/>
                    </a:lnTo>
                    <a:lnTo>
                      <a:pt x="72" y="392"/>
                    </a:lnTo>
                    <a:lnTo>
                      <a:pt x="76" y="390"/>
                    </a:lnTo>
                    <a:lnTo>
                      <a:pt x="83" y="388"/>
                    </a:lnTo>
                    <a:lnTo>
                      <a:pt x="83" y="388"/>
                    </a:lnTo>
                    <a:lnTo>
                      <a:pt x="85" y="404"/>
                    </a:lnTo>
                    <a:lnTo>
                      <a:pt x="85" y="404"/>
                    </a:lnTo>
                    <a:lnTo>
                      <a:pt x="83" y="410"/>
                    </a:lnTo>
                    <a:lnTo>
                      <a:pt x="82" y="417"/>
                    </a:lnTo>
                    <a:lnTo>
                      <a:pt x="82" y="417"/>
                    </a:lnTo>
                    <a:lnTo>
                      <a:pt x="86" y="417"/>
                    </a:lnTo>
                    <a:lnTo>
                      <a:pt x="90" y="416"/>
                    </a:lnTo>
                    <a:lnTo>
                      <a:pt x="92" y="413"/>
                    </a:lnTo>
                    <a:lnTo>
                      <a:pt x="92" y="409"/>
                    </a:lnTo>
                    <a:lnTo>
                      <a:pt x="92" y="409"/>
                    </a:lnTo>
                    <a:lnTo>
                      <a:pt x="94" y="409"/>
                    </a:lnTo>
                    <a:lnTo>
                      <a:pt x="94" y="409"/>
                    </a:lnTo>
                    <a:lnTo>
                      <a:pt x="96" y="413"/>
                    </a:lnTo>
                    <a:lnTo>
                      <a:pt x="97" y="416"/>
                    </a:lnTo>
                    <a:lnTo>
                      <a:pt x="97" y="416"/>
                    </a:lnTo>
                    <a:lnTo>
                      <a:pt x="98" y="422"/>
                    </a:lnTo>
                    <a:lnTo>
                      <a:pt x="98" y="427"/>
                    </a:lnTo>
                    <a:lnTo>
                      <a:pt x="98" y="427"/>
                    </a:lnTo>
                    <a:lnTo>
                      <a:pt x="100" y="430"/>
                    </a:lnTo>
                    <a:lnTo>
                      <a:pt x="104" y="431"/>
                    </a:lnTo>
                    <a:lnTo>
                      <a:pt x="104" y="431"/>
                    </a:lnTo>
                    <a:lnTo>
                      <a:pt x="110" y="430"/>
                    </a:lnTo>
                    <a:lnTo>
                      <a:pt x="111" y="431"/>
                    </a:lnTo>
                    <a:lnTo>
                      <a:pt x="112" y="433"/>
                    </a:lnTo>
                    <a:lnTo>
                      <a:pt x="112" y="433"/>
                    </a:lnTo>
                    <a:lnTo>
                      <a:pt x="114" y="437"/>
                    </a:lnTo>
                    <a:lnTo>
                      <a:pt x="114" y="441"/>
                    </a:lnTo>
                    <a:lnTo>
                      <a:pt x="114" y="441"/>
                    </a:lnTo>
                    <a:lnTo>
                      <a:pt x="112" y="444"/>
                    </a:lnTo>
                    <a:lnTo>
                      <a:pt x="111" y="447"/>
                    </a:lnTo>
                    <a:lnTo>
                      <a:pt x="111" y="447"/>
                    </a:lnTo>
                    <a:lnTo>
                      <a:pt x="110" y="453"/>
                    </a:lnTo>
                    <a:lnTo>
                      <a:pt x="110" y="456"/>
                    </a:lnTo>
                    <a:lnTo>
                      <a:pt x="107" y="459"/>
                    </a:lnTo>
                    <a:lnTo>
                      <a:pt x="107" y="459"/>
                    </a:lnTo>
                    <a:lnTo>
                      <a:pt x="111" y="459"/>
                    </a:lnTo>
                    <a:lnTo>
                      <a:pt x="115" y="458"/>
                    </a:lnTo>
                    <a:lnTo>
                      <a:pt x="121" y="452"/>
                    </a:lnTo>
                    <a:lnTo>
                      <a:pt x="121" y="452"/>
                    </a:lnTo>
                    <a:lnTo>
                      <a:pt x="123" y="449"/>
                    </a:lnTo>
                    <a:lnTo>
                      <a:pt x="126" y="447"/>
                    </a:lnTo>
                    <a:lnTo>
                      <a:pt x="126" y="447"/>
                    </a:lnTo>
                    <a:lnTo>
                      <a:pt x="130" y="447"/>
                    </a:lnTo>
                    <a:lnTo>
                      <a:pt x="136" y="447"/>
                    </a:lnTo>
                    <a:lnTo>
                      <a:pt x="136" y="447"/>
                    </a:lnTo>
                    <a:lnTo>
                      <a:pt x="136" y="444"/>
                    </a:lnTo>
                    <a:lnTo>
                      <a:pt x="136" y="444"/>
                    </a:lnTo>
                    <a:lnTo>
                      <a:pt x="139" y="444"/>
                    </a:lnTo>
                    <a:lnTo>
                      <a:pt x="141" y="447"/>
                    </a:lnTo>
                    <a:lnTo>
                      <a:pt x="141" y="447"/>
                    </a:lnTo>
                    <a:lnTo>
                      <a:pt x="140" y="449"/>
                    </a:lnTo>
                    <a:lnTo>
                      <a:pt x="140" y="449"/>
                    </a:lnTo>
                    <a:lnTo>
                      <a:pt x="146" y="451"/>
                    </a:lnTo>
                    <a:lnTo>
                      <a:pt x="151" y="451"/>
                    </a:lnTo>
                    <a:lnTo>
                      <a:pt x="151" y="451"/>
                    </a:lnTo>
                    <a:lnTo>
                      <a:pt x="153" y="456"/>
                    </a:lnTo>
                    <a:lnTo>
                      <a:pt x="153" y="456"/>
                    </a:lnTo>
                    <a:lnTo>
                      <a:pt x="158" y="456"/>
                    </a:lnTo>
                    <a:lnTo>
                      <a:pt x="162" y="455"/>
                    </a:lnTo>
                    <a:lnTo>
                      <a:pt x="171" y="452"/>
                    </a:lnTo>
                    <a:lnTo>
                      <a:pt x="171" y="452"/>
                    </a:lnTo>
                    <a:lnTo>
                      <a:pt x="176" y="449"/>
                    </a:lnTo>
                    <a:lnTo>
                      <a:pt x="179" y="449"/>
                    </a:lnTo>
                    <a:lnTo>
                      <a:pt x="182" y="449"/>
                    </a:lnTo>
                    <a:lnTo>
                      <a:pt x="182" y="449"/>
                    </a:lnTo>
                    <a:lnTo>
                      <a:pt x="180" y="448"/>
                    </a:lnTo>
                    <a:lnTo>
                      <a:pt x="180" y="445"/>
                    </a:lnTo>
                    <a:lnTo>
                      <a:pt x="180" y="445"/>
                    </a:lnTo>
                    <a:lnTo>
                      <a:pt x="182" y="448"/>
                    </a:lnTo>
                    <a:lnTo>
                      <a:pt x="184" y="451"/>
                    </a:lnTo>
                    <a:lnTo>
                      <a:pt x="184" y="451"/>
                    </a:lnTo>
                    <a:lnTo>
                      <a:pt x="182" y="449"/>
                    </a:lnTo>
                    <a:lnTo>
                      <a:pt x="182" y="449"/>
                    </a:lnTo>
                    <a:lnTo>
                      <a:pt x="183" y="451"/>
                    </a:lnTo>
                    <a:lnTo>
                      <a:pt x="183" y="451"/>
                    </a:lnTo>
                    <a:lnTo>
                      <a:pt x="183" y="456"/>
                    </a:lnTo>
                    <a:lnTo>
                      <a:pt x="180" y="462"/>
                    </a:lnTo>
                    <a:lnTo>
                      <a:pt x="180" y="462"/>
                    </a:lnTo>
                    <a:lnTo>
                      <a:pt x="175" y="469"/>
                    </a:lnTo>
                    <a:lnTo>
                      <a:pt x="175" y="469"/>
                    </a:lnTo>
                    <a:lnTo>
                      <a:pt x="172" y="476"/>
                    </a:lnTo>
                    <a:lnTo>
                      <a:pt x="172" y="476"/>
                    </a:lnTo>
                    <a:lnTo>
                      <a:pt x="169" y="476"/>
                    </a:lnTo>
                    <a:lnTo>
                      <a:pt x="165" y="476"/>
                    </a:lnTo>
                    <a:lnTo>
                      <a:pt x="159" y="473"/>
                    </a:lnTo>
                    <a:lnTo>
                      <a:pt x="154" y="470"/>
                    </a:lnTo>
                    <a:lnTo>
                      <a:pt x="150" y="470"/>
                    </a:lnTo>
                    <a:lnTo>
                      <a:pt x="147" y="470"/>
                    </a:lnTo>
                    <a:lnTo>
                      <a:pt x="147" y="470"/>
                    </a:lnTo>
                    <a:lnTo>
                      <a:pt x="141" y="474"/>
                    </a:lnTo>
                    <a:lnTo>
                      <a:pt x="137" y="478"/>
                    </a:lnTo>
                    <a:lnTo>
                      <a:pt x="133" y="484"/>
                    </a:lnTo>
                    <a:lnTo>
                      <a:pt x="130" y="490"/>
                    </a:lnTo>
                    <a:lnTo>
                      <a:pt x="130" y="490"/>
                    </a:lnTo>
                    <a:lnTo>
                      <a:pt x="132" y="492"/>
                    </a:lnTo>
                    <a:lnTo>
                      <a:pt x="130" y="496"/>
                    </a:lnTo>
                    <a:lnTo>
                      <a:pt x="128" y="505"/>
                    </a:lnTo>
                    <a:lnTo>
                      <a:pt x="128" y="505"/>
                    </a:lnTo>
                    <a:lnTo>
                      <a:pt x="121" y="508"/>
                    </a:lnTo>
                    <a:lnTo>
                      <a:pt x="121" y="508"/>
                    </a:lnTo>
                    <a:lnTo>
                      <a:pt x="115" y="510"/>
                    </a:lnTo>
                    <a:lnTo>
                      <a:pt x="114" y="513"/>
                    </a:lnTo>
                    <a:lnTo>
                      <a:pt x="111" y="513"/>
                    </a:lnTo>
                    <a:lnTo>
                      <a:pt x="111" y="513"/>
                    </a:lnTo>
                    <a:lnTo>
                      <a:pt x="111" y="517"/>
                    </a:lnTo>
                    <a:lnTo>
                      <a:pt x="114" y="521"/>
                    </a:lnTo>
                    <a:lnTo>
                      <a:pt x="114" y="521"/>
                    </a:lnTo>
                    <a:lnTo>
                      <a:pt x="116" y="523"/>
                    </a:lnTo>
                    <a:lnTo>
                      <a:pt x="118" y="523"/>
                    </a:lnTo>
                    <a:lnTo>
                      <a:pt x="118" y="523"/>
                    </a:lnTo>
                    <a:lnTo>
                      <a:pt x="123" y="530"/>
                    </a:lnTo>
                    <a:lnTo>
                      <a:pt x="123" y="530"/>
                    </a:lnTo>
                    <a:lnTo>
                      <a:pt x="125" y="531"/>
                    </a:lnTo>
                    <a:lnTo>
                      <a:pt x="128" y="533"/>
                    </a:lnTo>
                    <a:lnTo>
                      <a:pt x="128" y="533"/>
                    </a:lnTo>
                    <a:lnTo>
                      <a:pt x="128" y="535"/>
                    </a:lnTo>
                    <a:lnTo>
                      <a:pt x="128" y="538"/>
                    </a:lnTo>
                    <a:lnTo>
                      <a:pt x="128" y="538"/>
                    </a:lnTo>
                    <a:lnTo>
                      <a:pt x="129" y="544"/>
                    </a:lnTo>
                    <a:lnTo>
                      <a:pt x="130" y="545"/>
                    </a:lnTo>
                    <a:lnTo>
                      <a:pt x="132" y="546"/>
                    </a:lnTo>
                    <a:lnTo>
                      <a:pt x="132" y="546"/>
                    </a:lnTo>
                    <a:lnTo>
                      <a:pt x="136" y="548"/>
                    </a:lnTo>
                    <a:lnTo>
                      <a:pt x="139" y="549"/>
                    </a:lnTo>
                    <a:lnTo>
                      <a:pt x="140" y="551"/>
                    </a:lnTo>
                    <a:lnTo>
                      <a:pt x="140" y="551"/>
                    </a:lnTo>
                    <a:lnTo>
                      <a:pt x="141" y="553"/>
                    </a:lnTo>
                    <a:lnTo>
                      <a:pt x="143" y="556"/>
                    </a:lnTo>
                    <a:lnTo>
                      <a:pt x="144" y="562"/>
                    </a:lnTo>
                    <a:lnTo>
                      <a:pt x="144" y="562"/>
                    </a:lnTo>
                    <a:lnTo>
                      <a:pt x="148" y="566"/>
                    </a:lnTo>
                    <a:lnTo>
                      <a:pt x="153" y="569"/>
                    </a:lnTo>
                    <a:lnTo>
                      <a:pt x="158" y="571"/>
                    </a:lnTo>
                    <a:lnTo>
                      <a:pt x="164" y="571"/>
                    </a:lnTo>
                    <a:lnTo>
                      <a:pt x="164" y="571"/>
                    </a:lnTo>
                    <a:lnTo>
                      <a:pt x="165" y="578"/>
                    </a:lnTo>
                    <a:lnTo>
                      <a:pt x="166" y="581"/>
                    </a:lnTo>
                    <a:lnTo>
                      <a:pt x="169" y="582"/>
                    </a:lnTo>
                    <a:lnTo>
                      <a:pt x="169" y="582"/>
                    </a:lnTo>
                    <a:lnTo>
                      <a:pt x="169" y="588"/>
                    </a:lnTo>
                    <a:lnTo>
                      <a:pt x="171" y="594"/>
                    </a:lnTo>
                    <a:lnTo>
                      <a:pt x="171" y="594"/>
                    </a:lnTo>
                    <a:lnTo>
                      <a:pt x="171" y="600"/>
                    </a:lnTo>
                    <a:lnTo>
                      <a:pt x="169" y="607"/>
                    </a:lnTo>
                    <a:lnTo>
                      <a:pt x="169" y="607"/>
                    </a:lnTo>
                    <a:lnTo>
                      <a:pt x="171" y="613"/>
                    </a:lnTo>
                    <a:lnTo>
                      <a:pt x="171" y="616"/>
                    </a:lnTo>
                    <a:lnTo>
                      <a:pt x="171" y="619"/>
                    </a:lnTo>
                    <a:lnTo>
                      <a:pt x="171" y="619"/>
                    </a:lnTo>
                    <a:lnTo>
                      <a:pt x="168" y="621"/>
                    </a:lnTo>
                    <a:lnTo>
                      <a:pt x="165" y="624"/>
                    </a:lnTo>
                    <a:lnTo>
                      <a:pt x="165" y="624"/>
                    </a:lnTo>
                    <a:lnTo>
                      <a:pt x="161" y="625"/>
                    </a:lnTo>
                    <a:lnTo>
                      <a:pt x="159" y="627"/>
                    </a:lnTo>
                    <a:lnTo>
                      <a:pt x="159" y="631"/>
                    </a:lnTo>
                    <a:lnTo>
                      <a:pt x="161" y="634"/>
                    </a:lnTo>
                    <a:lnTo>
                      <a:pt x="165" y="642"/>
                    </a:lnTo>
                    <a:lnTo>
                      <a:pt x="169" y="646"/>
                    </a:lnTo>
                    <a:lnTo>
                      <a:pt x="169" y="646"/>
                    </a:lnTo>
                    <a:lnTo>
                      <a:pt x="175" y="652"/>
                    </a:lnTo>
                    <a:lnTo>
                      <a:pt x="178" y="655"/>
                    </a:lnTo>
                    <a:lnTo>
                      <a:pt x="179" y="657"/>
                    </a:lnTo>
                    <a:lnTo>
                      <a:pt x="179" y="657"/>
                    </a:lnTo>
                    <a:lnTo>
                      <a:pt x="179" y="666"/>
                    </a:lnTo>
                    <a:lnTo>
                      <a:pt x="179" y="675"/>
                    </a:lnTo>
                    <a:lnTo>
                      <a:pt x="179" y="675"/>
                    </a:lnTo>
                    <a:lnTo>
                      <a:pt x="191" y="677"/>
                    </a:lnTo>
                    <a:lnTo>
                      <a:pt x="191" y="677"/>
                    </a:lnTo>
                    <a:lnTo>
                      <a:pt x="197" y="678"/>
                    </a:lnTo>
                    <a:lnTo>
                      <a:pt x="204" y="678"/>
                    </a:lnTo>
                    <a:lnTo>
                      <a:pt x="204" y="678"/>
                    </a:lnTo>
                    <a:lnTo>
                      <a:pt x="205" y="663"/>
                    </a:lnTo>
                    <a:lnTo>
                      <a:pt x="205" y="656"/>
                    </a:lnTo>
                    <a:lnTo>
                      <a:pt x="208" y="649"/>
                    </a:lnTo>
                    <a:lnTo>
                      <a:pt x="208" y="649"/>
                    </a:lnTo>
                    <a:lnTo>
                      <a:pt x="211" y="646"/>
                    </a:lnTo>
                    <a:lnTo>
                      <a:pt x="212" y="645"/>
                    </a:lnTo>
                    <a:lnTo>
                      <a:pt x="216" y="644"/>
                    </a:lnTo>
                    <a:lnTo>
                      <a:pt x="219" y="644"/>
                    </a:lnTo>
                    <a:lnTo>
                      <a:pt x="219" y="644"/>
                    </a:lnTo>
                    <a:lnTo>
                      <a:pt x="226" y="645"/>
                    </a:lnTo>
                    <a:lnTo>
                      <a:pt x="230" y="645"/>
                    </a:lnTo>
                    <a:lnTo>
                      <a:pt x="232" y="645"/>
                    </a:lnTo>
                    <a:lnTo>
                      <a:pt x="233" y="644"/>
                    </a:lnTo>
                    <a:lnTo>
                      <a:pt x="233" y="644"/>
                    </a:lnTo>
                    <a:lnTo>
                      <a:pt x="233" y="645"/>
                    </a:lnTo>
                    <a:lnTo>
                      <a:pt x="233" y="645"/>
                    </a:lnTo>
                    <a:lnTo>
                      <a:pt x="234" y="645"/>
                    </a:lnTo>
                    <a:lnTo>
                      <a:pt x="236" y="646"/>
                    </a:lnTo>
                    <a:lnTo>
                      <a:pt x="237" y="652"/>
                    </a:lnTo>
                    <a:lnTo>
                      <a:pt x="239" y="657"/>
                    </a:lnTo>
                    <a:lnTo>
                      <a:pt x="240" y="662"/>
                    </a:lnTo>
                    <a:lnTo>
                      <a:pt x="240" y="662"/>
                    </a:lnTo>
                    <a:lnTo>
                      <a:pt x="244" y="663"/>
                    </a:lnTo>
                    <a:lnTo>
                      <a:pt x="248" y="664"/>
                    </a:lnTo>
                    <a:lnTo>
                      <a:pt x="251" y="667"/>
                    </a:lnTo>
                    <a:lnTo>
                      <a:pt x="254" y="670"/>
                    </a:lnTo>
                    <a:lnTo>
                      <a:pt x="254" y="670"/>
                    </a:lnTo>
                    <a:lnTo>
                      <a:pt x="254" y="670"/>
                    </a:lnTo>
                    <a:lnTo>
                      <a:pt x="254" y="670"/>
                    </a:lnTo>
                    <a:lnTo>
                      <a:pt x="254" y="670"/>
                    </a:lnTo>
                    <a:lnTo>
                      <a:pt x="254" y="670"/>
                    </a:lnTo>
                    <a:lnTo>
                      <a:pt x="254" y="670"/>
                    </a:lnTo>
                    <a:lnTo>
                      <a:pt x="254" y="670"/>
                    </a:lnTo>
                    <a:lnTo>
                      <a:pt x="254" y="677"/>
                    </a:lnTo>
                    <a:lnTo>
                      <a:pt x="255" y="682"/>
                    </a:lnTo>
                    <a:lnTo>
                      <a:pt x="257" y="689"/>
                    </a:lnTo>
                    <a:lnTo>
                      <a:pt x="258" y="695"/>
                    </a:lnTo>
                    <a:lnTo>
                      <a:pt x="258" y="695"/>
                    </a:lnTo>
                    <a:lnTo>
                      <a:pt x="257" y="700"/>
                    </a:lnTo>
                    <a:lnTo>
                      <a:pt x="255" y="706"/>
                    </a:lnTo>
                    <a:lnTo>
                      <a:pt x="254" y="710"/>
                    </a:lnTo>
                    <a:lnTo>
                      <a:pt x="257" y="716"/>
                    </a:lnTo>
                    <a:lnTo>
                      <a:pt x="257" y="716"/>
                    </a:lnTo>
                    <a:lnTo>
                      <a:pt x="255" y="717"/>
                    </a:lnTo>
                    <a:lnTo>
                      <a:pt x="255" y="717"/>
                    </a:lnTo>
                    <a:lnTo>
                      <a:pt x="259" y="717"/>
                    </a:lnTo>
                    <a:lnTo>
                      <a:pt x="259" y="717"/>
                    </a:lnTo>
                    <a:lnTo>
                      <a:pt x="259" y="720"/>
                    </a:lnTo>
                    <a:lnTo>
                      <a:pt x="261" y="723"/>
                    </a:lnTo>
                    <a:lnTo>
                      <a:pt x="266" y="725"/>
                    </a:lnTo>
                    <a:lnTo>
                      <a:pt x="272" y="730"/>
                    </a:lnTo>
                    <a:lnTo>
                      <a:pt x="277" y="731"/>
                    </a:lnTo>
                    <a:lnTo>
                      <a:pt x="277" y="731"/>
                    </a:lnTo>
                    <a:lnTo>
                      <a:pt x="276" y="727"/>
                    </a:lnTo>
                    <a:lnTo>
                      <a:pt x="275" y="723"/>
                    </a:lnTo>
                    <a:lnTo>
                      <a:pt x="273" y="714"/>
                    </a:lnTo>
                    <a:lnTo>
                      <a:pt x="273" y="714"/>
                    </a:lnTo>
                    <a:lnTo>
                      <a:pt x="272" y="711"/>
                    </a:lnTo>
                    <a:lnTo>
                      <a:pt x="272" y="709"/>
                    </a:lnTo>
                    <a:lnTo>
                      <a:pt x="273" y="702"/>
                    </a:lnTo>
                    <a:lnTo>
                      <a:pt x="273" y="702"/>
                    </a:lnTo>
                    <a:lnTo>
                      <a:pt x="276" y="688"/>
                    </a:lnTo>
                    <a:lnTo>
                      <a:pt x="276" y="688"/>
                    </a:lnTo>
                    <a:lnTo>
                      <a:pt x="277" y="681"/>
                    </a:lnTo>
                    <a:lnTo>
                      <a:pt x="280" y="680"/>
                    </a:lnTo>
                    <a:lnTo>
                      <a:pt x="283" y="680"/>
                    </a:lnTo>
                    <a:lnTo>
                      <a:pt x="283" y="680"/>
                    </a:lnTo>
                    <a:lnTo>
                      <a:pt x="283" y="674"/>
                    </a:lnTo>
                    <a:lnTo>
                      <a:pt x="284" y="670"/>
                    </a:lnTo>
                    <a:lnTo>
                      <a:pt x="284" y="670"/>
                    </a:lnTo>
                    <a:lnTo>
                      <a:pt x="291" y="668"/>
                    </a:lnTo>
                    <a:lnTo>
                      <a:pt x="297" y="670"/>
                    </a:lnTo>
                    <a:lnTo>
                      <a:pt x="297" y="670"/>
                    </a:lnTo>
                    <a:lnTo>
                      <a:pt x="300" y="673"/>
                    </a:lnTo>
                    <a:lnTo>
                      <a:pt x="300" y="673"/>
                    </a:lnTo>
                    <a:lnTo>
                      <a:pt x="300" y="685"/>
                    </a:lnTo>
                    <a:lnTo>
                      <a:pt x="301" y="692"/>
                    </a:lnTo>
                    <a:lnTo>
                      <a:pt x="304" y="698"/>
                    </a:lnTo>
                    <a:lnTo>
                      <a:pt x="304" y="698"/>
                    </a:lnTo>
                    <a:lnTo>
                      <a:pt x="308" y="700"/>
                    </a:lnTo>
                    <a:lnTo>
                      <a:pt x="308" y="700"/>
                    </a:lnTo>
                    <a:lnTo>
                      <a:pt x="313" y="702"/>
                    </a:lnTo>
                    <a:lnTo>
                      <a:pt x="318" y="705"/>
                    </a:lnTo>
                    <a:lnTo>
                      <a:pt x="318" y="705"/>
                    </a:lnTo>
                    <a:lnTo>
                      <a:pt x="319" y="711"/>
                    </a:lnTo>
                    <a:lnTo>
                      <a:pt x="319" y="718"/>
                    </a:lnTo>
                    <a:lnTo>
                      <a:pt x="319" y="718"/>
                    </a:lnTo>
                    <a:lnTo>
                      <a:pt x="330" y="718"/>
                    </a:lnTo>
                    <a:lnTo>
                      <a:pt x="340" y="720"/>
                    </a:lnTo>
                    <a:lnTo>
                      <a:pt x="340" y="720"/>
                    </a:lnTo>
                    <a:lnTo>
                      <a:pt x="341" y="723"/>
                    </a:lnTo>
                    <a:lnTo>
                      <a:pt x="343" y="725"/>
                    </a:lnTo>
                    <a:lnTo>
                      <a:pt x="343" y="725"/>
                    </a:lnTo>
                    <a:lnTo>
                      <a:pt x="345" y="725"/>
                    </a:lnTo>
                    <a:lnTo>
                      <a:pt x="348" y="724"/>
                    </a:lnTo>
                    <a:lnTo>
                      <a:pt x="351" y="721"/>
                    </a:lnTo>
                    <a:lnTo>
                      <a:pt x="351" y="717"/>
                    </a:lnTo>
                    <a:lnTo>
                      <a:pt x="351" y="717"/>
                    </a:lnTo>
                    <a:lnTo>
                      <a:pt x="347" y="713"/>
                    </a:lnTo>
                    <a:lnTo>
                      <a:pt x="343" y="707"/>
                    </a:lnTo>
                    <a:lnTo>
                      <a:pt x="343" y="707"/>
                    </a:lnTo>
                    <a:lnTo>
                      <a:pt x="337" y="702"/>
                    </a:lnTo>
                    <a:lnTo>
                      <a:pt x="337" y="702"/>
                    </a:lnTo>
                    <a:lnTo>
                      <a:pt x="334" y="696"/>
                    </a:lnTo>
                    <a:lnTo>
                      <a:pt x="334" y="696"/>
                    </a:lnTo>
                    <a:lnTo>
                      <a:pt x="329" y="691"/>
                    </a:lnTo>
                    <a:lnTo>
                      <a:pt x="327" y="688"/>
                    </a:lnTo>
                    <a:lnTo>
                      <a:pt x="326" y="685"/>
                    </a:lnTo>
                    <a:lnTo>
                      <a:pt x="326" y="685"/>
                    </a:lnTo>
                    <a:lnTo>
                      <a:pt x="333" y="685"/>
                    </a:lnTo>
                    <a:lnTo>
                      <a:pt x="333" y="685"/>
                    </a:lnTo>
                    <a:lnTo>
                      <a:pt x="333" y="678"/>
                    </a:lnTo>
                    <a:lnTo>
                      <a:pt x="331" y="671"/>
                    </a:lnTo>
                    <a:lnTo>
                      <a:pt x="331" y="671"/>
                    </a:lnTo>
                    <a:lnTo>
                      <a:pt x="331" y="663"/>
                    </a:lnTo>
                    <a:lnTo>
                      <a:pt x="330" y="655"/>
                    </a:lnTo>
                    <a:lnTo>
                      <a:pt x="330" y="655"/>
                    </a:lnTo>
                    <a:lnTo>
                      <a:pt x="327" y="655"/>
                    </a:lnTo>
                    <a:lnTo>
                      <a:pt x="325" y="652"/>
                    </a:lnTo>
                    <a:lnTo>
                      <a:pt x="325" y="649"/>
                    </a:lnTo>
                    <a:lnTo>
                      <a:pt x="325" y="646"/>
                    </a:lnTo>
                    <a:lnTo>
                      <a:pt x="325" y="646"/>
                    </a:lnTo>
                    <a:lnTo>
                      <a:pt x="326" y="644"/>
                    </a:lnTo>
                    <a:lnTo>
                      <a:pt x="327" y="644"/>
                    </a:lnTo>
                    <a:lnTo>
                      <a:pt x="327" y="641"/>
                    </a:lnTo>
                    <a:lnTo>
                      <a:pt x="327" y="641"/>
                    </a:lnTo>
                    <a:lnTo>
                      <a:pt x="325" y="638"/>
                    </a:lnTo>
                    <a:lnTo>
                      <a:pt x="322" y="634"/>
                    </a:lnTo>
                    <a:lnTo>
                      <a:pt x="322" y="634"/>
                    </a:lnTo>
                    <a:lnTo>
                      <a:pt x="316" y="630"/>
                    </a:lnTo>
                    <a:lnTo>
                      <a:pt x="315" y="627"/>
                    </a:lnTo>
                    <a:lnTo>
                      <a:pt x="313" y="624"/>
                    </a:lnTo>
                    <a:lnTo>
                      <a:pt x="313" y="624"/>
                    </a:lnTo>
                    <a:lnTo>
                      <a:pt x="313" y="617"/>
                    </a:lnTo>
                    <a:lnTo>
                      <a:pt x="313" y="614"/>
                    </a:lnTo>
                    <a:lnTo>
                      <a:pt x="312" y="610"/>
                    </a:lnTo>
                    <a:lnTo>
                      <a:pt x="312" y="610"/>
                    </a:lnTo>
                    <a:lnTo>
                      <a:pt x="309" y="606"/>
                    </a:lnTo>
                    <a:lnTo>
                      <a:pt x="305" y="602"/>
                    </a:lnTo>
                    <a:lnTo>
                      <a:pt x="301" y="596"/>
                    </a:lnTo>
                    <a:lnTo>
                      <a:pt x="298" y="591"/>
                    </a:lnTo>
                    <a:lnTo>
                      <a:pt x="298" y="591"/>
                    </a:lnTo>
                    <a:lnTo>
                      <a:pt x="297" y="584"/>
                    </a:lnTo>
                    <a:lnTo>
                      <a:pt x="297" y="576"/>
                    </a:lnTo>
                    <a:lnTo>
                      <a:pt x="297" y="567"/>
                    </a:lnTo>
                    <a:lnTo>
                      <a:pt x="295" y="564"/>
                    </a:lnTo>
                    <a:lnTo>
                      <a:pt x="294" y="562"/>
                    </a:lnTo>
                    <a:lnTo>
                      <a:pt x="294" y="562"/>
                    </a:lnTo>
                    <a:lnTo>
                      <a:pt x="301" y="562"/>
                    </a:lnTo>
                    <a:lnTo>
                      <a:pt x="304" y="563"/>
                    </a:lnTo>
                    <a:lnTo>
                      <a:pt x="307" y="566"/>
                    </a:lnTo>
                    <a:lnTo>
                      <a:pt x="307" y="566"/>
                    </a:lnTo>
                    <a:lnTo>
                      <a:pt x="316" y="573"/>
                    </a:lnTo>
                    <a:lnTo>
                      <a:pt x="316" y="573"/>
                    </a:lnTo>
                    <a:lnTo>
                      <a:pt x="319" y="576"/>
                    </a:lnTo>
                    <a:lnTo>
                      <a:pt x="322" y="577"/>
                    </a:lnTo>
                    <a:lnTo>
                      <a:pt x="329" y="577"/>
                    </a:lnTo>
                    <a:lnTo>
                      <a:pt x="329" y="577"/>
                    </a:lnTo>
                    <a:lnTo>
                      <a:pt x="336" y="578"/>
                    </a:lnTo>
                    <a:lnTo>
                      <a:pt x="338" y="580"/>
                    </a:lnTo>
                    <a:lnTo>
                      <a:pt x="341" y="580"/>
                    </a:lnTo>
                    <a:lnTo>
                      <a:pt x="341" y="580"/>
                    </a:lnTo>
                    <a:lnTo>
                      <a:pt x="341" y="584"/>
                    </a:lnTo>
                    <a:lnTo>
                      <a:pt x="341" y="584"/>
                    </a:lnTo>
                    <a:lnTo>
                      <a:pt x="334" y="585"/>
                    </a:lnTo>
                    <a:lnTo>
                      <a:pt x="330" y="587"/>
                    </a:lnTo>
                    <a:lnTo>
                      <a:pt x="327" y="588"/>
                    </a:lnTo>
                    <a:lnTo>
                      <a:pt x="327" y="588"/>
                    </a:lnTo>
                    <a:lnTo>
                      <a:pt x="327" y="592"/>
                    </a:lnTo>
                    <a:lnTo>
                      <a:pt x="327" y="596"/>
                    </a:lnTo>
                    <a:lnTo>
                      <a:pt x="330" y="603"/>
                    </a:lnTo>
                    <a:lnTo>
                      <a:pt x="330" y="603"/>
                    </a:lnTo>
                    <a:lnTo>
                      <a:pt x="333" y="605"/>
                    </a:lnTo>
                    <a:lnTo>
                      <a:pt x="333" y="605"/>
                    </a:lnTo>
                    <a:lnTo>
                      <a:pt x="333" y="609"/>
                    </a:lnTo>
                    <a:lnTo>
                      <a:pt x="333" y="609"/>
                    </a:lnTo>
                    <a:lnTo>
                      <a:pt x="338" y="609"/>
                    </a:lnTo>
                    <a:lnTo>
                      <a:pt x="340" y="609"/>
                    </a:lnTo>
                    <a:lnTo>
                      <a:pt x="341" y="610"/>
                    </a:lnTo>
                    <a:lnTo>
                      <a:pt x="341" y="610"/>
                    </a:lnTo>
                    <a:lnTo>
                      <a:pt x="340" y="613"/>
                    </a:lnTo>
                    <a:lnTo>
                      <a:pt x="340" y="616"/>
                    </a:lnTo>
                    <a:lnTo>
                      <a:pt x="340" y="616"/>
                    </a:lnTo>
                    <a:lnTo>
                      <a:pt x="341" y="612"/>
                    </a:lnTo>
                    <a:lnTo>
                      <a:pt x="344" y="606"/>
                    </a:lnTo>
                    <a:lnTo>
                      <a:pt x="350" y="599"/>
                    </a:lnTo>
                    <a:lnTo>
                      <a:pt x="350" y="599"/>
                    </a:lnTo>
                    <a:lnTo>
                      <a:pt x="355" y="591"/>
                    </a:lnTo>
                    <a:lnTo>
                      <a:pt x="358" y="589"/>
                    </a:lnTo>
                    <a:lnTo>
                      <a:pt x="362" y="588"/>
                    </a:lnTo>
                    <a:lnTo>
                      <a:pt x="362" y="566"/>
                    </a:lnTo>
                    <a:lnTo>
                      <a:pt x="362" y="566"/>
                    </a:lnTo>
                    <a:lnTo>
                      <a:pt x="359" y="567"/>
                    </a:lnTo>
                    <a:lnTo>
                      <a:pt x="359" y="567"/>
                    </a:lnTo>
                    <a:lnTo>
                      <a:pt x="356" y="567"/>
                    </a:lnTo>
                    <a:lnTo>
                      <a:pt x="355" y="566"/>
                    </a:lnTo>
                    <a:lnTo>
                      <a:pt x="351" y="563"/>
                    </a:lnTo>
                    <a:lnTo>
                      <a:pt x="345" y="555"/>
                    </a:lnTo>
                    <a:lnTo>
                      <a:pt x="345" y="555"/>
                    </a:lnTo>
                    <a:lnTo>
                      <a:pt x="341" y="549"/>
                    </a:lnTo>
                    <a:lnTo>
                      <a:pt x="341" y="546"/>
                    </a:lnTo>
                    <a:lnTo>
                      <a:pt x="341" y="542"/>
                    </a:lnTo>
                    <a:lnTo>
                      <a:pt x="341" y="542"/>
                    </a:lnTo>
                    <a:lnTo>
                      <a:pt x="345" y="534"/>
                    </a:lnTo>
                    <a:lnTo>
                      <a:pt x="345" y="533"/>
                    </a:lnTo>
                    <a:lnTo>
                      <a:pt x="345" y="531"/>
                    </a:lnTo>
                    <a:lnTo>
                      <a:pt x="344" y="530"/>
                    </a:lnTo>
                    <a:lnTo>
                      <a:pt x="341" y="528"/>
                    </a:lnTo>
                    <a:lnTo>
                      <a:pt x="341" y="528"/>
                    </a:lnTo>
                    <a:lnTo>
                      <a:pt x="340" y="526"/>
                    </a:lnTo>
                    <a:lnTo>
                      <a:pt x="340" y="526"/>
                    </a:lnTo>
                    <a:lnTo>
                      <a:pt x="336" y="526"/>
                    </a:lnTo>
                    <a:lnTo>
                      <a:pt x="336" y="526"/>
                    </a:lnTo>
                    <a:lnTo>
                      <a:pt x="336" y="523"/>
                    </a:lnTo>
                    <a:lnTo>
                      <a:pt x="336" y="523"/>
                    </a:lnTo>
                    <a:lnTo>
                      <a:pt x="331" y="521"/>
                    </a:lnTo>
                    <a:lnTo>
                      <a:pt x="329" y="519"/>
                    </a:lnTo>
                    <a:lnTo>
                      <a:pt x="329" y="519"/>
                    </a:lnTo>
                    <a:lnTo>
                      <a:pt x="326" y="516"/>
                    </a:lnTo>
                    <a:lnTo>
                      <a:pt x="326" y="516"/>
                    </a:lnTo>
                    <a:lnTo>
                      <a:pt x="323" y="514"/>
                    </a:lnTo>
                    <a:lnTo>
                      <a:pt x="320" y="512"/>
                    </a:lnTo>
                    <a:lnTo>
                      <a:pt x="320" y="512"/>
                    </a:lnTo>
                    <a:lnTo>
                      <a:pt x="318" y="509"/>
                    </a:lnTo>
                    <a:lnTo>
                      <a:pt x="316" y="506"/>
                    </a:lnTo>
                    <a:lnTo>
                      <a:pt x="316" y="506"/>
                    </a:lnTo>
                    <a:lnTo>
                      <a:pt x="311" y="506"/>
                    </a:lnTo>
                    <a:lnTo>
                      <a:pt x="311" y="506"/>
                    </a:lnTo>
                    <a:lnTo>
                      <a:pt x="308" y="505"/>
                    </a:lnTo>
                    <a:lnTo>
                      <a:pt x="307" y="503"/>
                    </a:lnTo>
                    <a:lnTo>
                      <a:pt x="304" y="499"/>
                    </a:lnTo>
                    <a:lnTo>
                      <a:pt x="304" y="499"/>
                    </a:lnTo>
                    <a:lnTo>
                      <a:pt x="295" y="491"/>
                    </a:lnTo>
                    <a:lnTo>
                      <a:pt x="286" y="484"/>
                    </a:lnTo>
                    <a:lnTo>
                      <a:pt x="286" y="484"/>
                    </a:lnTo>
                    <a:lnTo>
                      <a:pt x="280" y="481"/>
                    </a:lnTo>
                    <a:lnTo>
                      <a:pt x="273" y="480"/>
                    </a:lnTo>
                    <a:lnTo>
                      <a:pt x="258" y="480"/>
                    </a:lnTo>
                    <a:lnTo>
                      <a:pt x="258" y="480"/>
                    </a:lnTo>
                    <a:lnTo>
                      <a:pt x="251" y="480"/>
                    </a:lnTo>
                    <a:lnTo>
                      <a:pt x="245" y="477"/>
                    </a:lnTo>
                    <a:lnTo>
                      <a:pt x="245" y="477"/>
                    </a:lnTo>
                    <a:lnTo>
                      <a:pt x="240" y="474"/>
                    </a:lnTo>
                    <a:lnTo>
                      <a:pt x="234" y="471"/>
                    </a:lnTo>
                    <a:lnTo>
                      <a:pt x="234" y="471"/>
                    </a:lnTo>
                    <a:lnTo>
                      <a:pt x="227" y="470"/>
                    </a:lnTo>
                    <a:lnTo>
                      <a:pt x="222" y="469"/>
                    </a:lnTo>
                    <a:lnTo>
                      <a:pt x="222" y="469"/>
                    </a:lnTo>
                    <a:lnTo>
                      <a:pt x="218" y="466"/>
                    </a:lnTo>
                    <a:lnTo>
                      <a:pt x="212" y="462"/>
                    </a:lnTo>
                    <a:lnTo>
                      <a:pt x="212" y="462"/>
                    </a:lnTo>
                    <a:lnTo>
                      <a:pt x="207" y="459"/>
                    </a:lnTo>
                    <a:lnTo>
                      <a:pt x="201" y="458"/>
                    </a:lnTo>
                    <a:lnTo>
                      <a:pt x="201" y="458"/>
                    </a:lnTo>
                    <a:lnTo>
                      <a:pt x="194" y="458"/>
                    </a:lnTo>
                    <a:lnTo>
                      <a:pt x="191" y="456"/>
                    </a:lnTo>
                    <a:lnTo>
                      <a:pt x="190" y="453"/>
                    </a:lnTo>
                    <a:lnTo>
                      <a:pt x="190" y="453"/>
                    </a:lnTo>
                    <a:lnTo>
                      <a:pt x="191" y="451"/>
                    </a:lnTo>
                    <a:lnTo>
                      <a:pt x="193" y="449"/>
                    </a:lnTo>
                    <a:lnTo>
                      <a:pt x="198" y="447"/>
                    </a:lnTo>
                    <a:lnTo>
                      <a:pt x="208" y="445"/>
                    </a:lnTo>
                    <a:lnTo>
                      <a:pt x="218" y="445"/>
                    </a:lnTo>
                    <a:lnTo>
                      <a:pt x="239" y="447"/>
                    </a:lnTo>
                    <a:lnTo>
                      <a:pt x="252" y="448"/>
                    </a:lnTo>
                    <a:lnTo>
                      <a:pt x="252" y="448"/>
                    </a:lnTo>
                    <a:lnTo>
                      <a:pt x="252" y="444"/>
                    </a:lnTo>
                    <a:lnTo>
                      <a:pt x="252" y="444"/>
                    </a:lnTo>
                    <a:lnTo>
                      <a:pt x="261" y="442"/>
                    </a:lnTo>
                    <a:lnTo>
                      <a:pt x="266" y="442"/>
                    </a:lnTo>
                    <a:lnTo>
                      <a:pt x="269" y="444"/>
                    </a:lnTo>
                    <a:lnTo>
                      <a:pt x="269" y="444"/>
                    </a:lnTo>
                    <a:lnTo>
                      <a:pt x="272" y="447"/>
                    </a:lnTo>
                    <a:lnTo>
                      <a:pt x="273" y="451"/>
                    </a:lnTo>
                    <a:lnTo>
                      <a:pt x="273" y="455"/>
                    </a:lnTo>
                    <a:lnTo>
                      <a:pt x="275" y="459"/>
                    </a:lnTo>
                    <a:lnTo>
                      <a:pt x="275" y="459"/>
                    </a:lnTo>
                    <a:lnTo>
                      <a:pt x="275" y="456"/>
                    </a:lnTo>
                    <a:lnTo>
                      <a:pt x="275" y="455"/>
                    </a:lnTo>
                    <a:lnTo>
                      <a:pt x="280" y="453"/>
                    </a:lnTo>
                    <a:lnTo>
                      <a:pt x="287" y="453"/>
                    </a:lnTo>
                    <a:lnTo>
                      <a:pt x="291" y="455"/>
                    </a:lnTo>
                    <a:lnTo>
                      <a:pt x="291" y="455"/>
                    </a:lnTo>
                    <a:lnTo>
                      <a:pt x="294" y="456"/>
                    </a:lnTo>
                    <a:lnTo>
                      <a:pt x="295" y="458"/>
                    </a:lnTo>
                    <a:lnTo>
                      <a:pt x="298" y="463"/>
                    </a:lnTo>
                    <a:lnTo>
                      <a:pt x="298" y="474"/>
                    </a:lnTo>
                    <a:lnTo>
                      <a:pt x="298" y="474"/>
                    </a:lnTo>
                    <a:lnTo>
                      <a:pt x="300" y="474"/>
                    </a:lnTo>
                    <a:lnTo>
                      <a:pt x="301" y="474"/>
                    </a:lnTo>
                    <a:lnTo>
                      <a:pt x="302" y="473"/>
                    </a:lnTo>
                    <a:lnTo>
                      <a:pt x="304" y="470"/>
                    </a:lnTo>
                    <a:lnTo>
                      <a:pt x="304" y="470"/>
                    </a:lnTo>
                    <a:lnTo>
                      <a:pt x="308" y="469"/>
                    </a:lnTo>
                    <a:lnTo>
                      <a:pt x="313" y="466"/>
                    </a:lnTo>
                    <a:lnTo>
                      <a:pt x="313" y="466"/>
                    </a:lnTo>
                    <a:lnTo>
                      <a:pt x="313" y="471"/>
                    </a:lnTo>
                    <a:lnTo>
                      <a:pt x="315" y="474"/>
                    </a:lnTo>
                    <a:lnTo>
                      <a:pt x="318" y="478"/>
                    </a:lnTo>
                    <a:lnTo>
                      <a:pt x="322" y="481"/>
                    </a:lnTo>
                    <a:lnTo>
                      <a:pt x="322" y="481"/>
                    </a:lnTo>
                    <a:lnTo>
                      <a:pt x="326" y="483"/>
                    </a:lnTo>
                    <a:lnTo>
                      <a:pt x="329" y="483"/>
                    </a:lnTo>
                    <a:lnTo>
                      <a:pt x="337" y="484"/>
                    </a:lnTo>
                    <a:lnTo>
                      <a:pt x="337" y="484"/>
                    </a:lnTo>
                    <a:lnTo>
                      <a:pt x="334" y="485"/>
                    </a:lnTo>
                    <a:lnTo>
                      <a:pt x="331" y="487"/>
                    </a:lnTo>
                    <a:lnTo>
                      <a:pt x="325" y="488"/>
                    </a:lnTo>
                    <a:lnTo>
                      <a:pt x="318" y="488"/>
                    </a:lnTo>
                    <a:lnTo>
                      <a:pt x="315" y="490"/>
                    </a:lnTo>
                    <a:lnTo>
                      <a:pt x="313" y="492"/>
                    </a:lnTo>
                    <a:lnTo>
                      <a:pt x="313" y="492"/>
                    </a:lnTo>
                    <a:lnTo>
                      <a:pt x="313" y="495"/>
                    </a:lnTo>
                    <a:lnTo>
                      <a:pt x="313" y="498"/>
                    </a:lnTo>
                    <a:lnTo>
                      <a:pt x="316" y="502"/>
                    </a:lnTo>
                    <a:lnTo>
                      <a:pt x="316" y="502"/>
                    </a:lnTo>
                    <a:lnTo>
                      <a:pt x="316" y="506"/>
                    </a:lnTo>
                    <a:lnTo>
                      <a:pt x="316" y="506"/>
                    </a:lnTo>
                    <a:lnTo>
                      <a:pt x="319" y="508"/>
                    </a:lnTo>
                    <a:lnTo>
                      <a:pt x="320" y="512"/>
                    </a:lnTo>
                    <a:lnTo>
                      <a:pt x="320" y="512"/>
                    </a:lnTo>
                    <a:lnTo>
                      <a:pt x="325" y="513"/>
                    </a:lnTo>
                    <a:lnTo>
                      <a:pt x="326" y="516"/>
                    </a:lnTo>
                    <a:lnTo>
                      <a:pt x="326" y="516"/>
                    </a:lnTo>
                    <a:lnTo>
                      <a:pt x="331" y="516"/>
                    </a:lnTo>
                    <a:lnTo>
                      <a:pt x="331" y="516"/>
                    </a:lnTo>
                    <a:lnTo>
                      <a:pt x="338" y="516"/>
                    </a:lnTo>
                    <a:lnTo>
                      <a:pt x="344" y="516"/>
                    </a:lnTo>
                    <a:lnTo>
                      <a:pt x="344" y="516"/>
                    </a:lnTo>
                    <a:lnTo>
                      <a:pt x="350" y="513"/>
                    </a:lnTo>
                    <a:lnTo>
                      <a:pt x="355" y="510"/>
                    </a:lnTo>
                    <a:lnTo>
                      <a:pt x="355" y="510"/>
                    </a:lnTo>
                    <a:lnTo>
                      <a:pt x="358" y="509"/>
                    </a:lnTo>
                    <a:lnTo>
                      <a:pt x="362" y="509"/>
                    </a:lnTo>
                    <a:lnTo>
                      <a:pt x="362" y="352"/>
                    </a:lnTo>
                    <a:lnTo>
                      <a:pt x="362" y="352"/>
                    </a:lnTo>
                    <a:lnTo>
                      <a:pt x="356" y="351"/>
                    </a:lnTo>
                    <a:lnTo>
                      <a:pt x="356" y="351"/>
                    </a:lnTo>
                    <a:lnTo>
                      <a:pt x="352" y="351"/>
                    </a:lnTo>
                    <a:lnTo>
                      <a:pt x="351" y="352"/>
                    </a:lnTo>
                    <a:lnTo>
                      <a:pt x="347" y="355"/>
                    </a:lnTo>
                    <a:lnTo>
                      <a:pt x="347" y="355"/>
                    </a:lnTo>
                    <a:lnTo>
                      <a:pt x="341" y="355"/>
                    </a:lnTo>
                    <a:lnTo>
                      <a:pt x="336" y="356"/>
                    </a:lnTo>
                    <a:lnTo>
                      <a:pt x="336" y="356"/>
                    </a:lnTo>
                    <a:lnTo>
                      <a:pt x="336" y="362"/>
                    </a:lnTo>
                    <a:lnTo>
                      <a:pt x="334" y="367"/>
                    </a:lnTo>
                    <a:lnTo>
                      <a:pt x="334" y="367"/>
                    </a:lnTo>
                    <a:lnTo>
                      <a:pt x="333" y="369"/>
                    </a:lnTo>
                    <a:lnTo>
                      <a:pt x="330" y="370"/>
                    </a:lnTo>
                    <a:lnTo>
                      <a:pt x="322" y="370"/>
                    </a:lnTo>
                    <a:lnTo>
                      <a:pt x="322" y="370"/>
                    </a:lnTo>
                    <a:lnTo>
                      <a:pt x="323" y="373"/>
                    </a:lnTo>
                    <a:lnTo>
                      <a:pt x="325" y="376"/>
                    </a:lnTo>
                    <a:lnTo>
                      <a:pt x="331" y="381"/>
                    </a:lnTo>
                    <a:lnTo>
                      <a:pt x="331" y="381"/>
                    </a:lnTo>
                    <a:lnTo>
                      <a:pt x="336" y="383"/>
                    </a:lnTo>
                    <a:lnTo>
                      <a:pt x="340" y="384"/>
                    </a:lnTo>
                    <a:lnTo>
                      <a:pt x="340" y="384"/>
                    </a:lnTo>
                    <a:lnTo>
                      <a:pt x="345" y="387"/>
                    </a:lnTo>
                    <a:lnTo>
                      <a:pt x="350" y="388"/>
                    </a:lnTo>
                    <a:lnTo>
                      <a:pt x="350" y="388"/>
                    </a:lnTo>
                    <a:lnTo>
                      <a:pt x="351" y="391"/>
                    </a:lnTo>
                    <a:lnTo>
                      <a:pt x="354" y="392"/>
                    </a:lnTo>
                    <a:lnTo>
                      <a:pt x="356" y="392"/>
                    </a:lnTo>
                    <a:lnTo>
                      <a:pt x="358" y="395"/>
                    </a:lnTo>
                    <a:lnTo>
                      <a:pt x="358" y="395"/>
                    </a:lnTo>
                    <a:lnTo>
                      <a:pt x="356" y="399"/>
                    </a:lnTo>
                    <a:lnTo>
                      <a:pt x="356" y="399"/>
                    </a:lnTo>
                    <a:lnTo>
                      <a:pt x="358" y="402"/>
                    </a:lnTo>
                    <a:lnTo>
                      <a:pt x="358" y="402"/>
                    </a:lnTo>
                    <a:lnTo>
                      <a:pt x="356" y="401"/>
                    </a:lnTo>
                    <a:lnTo>
                      <a:pt x="356" y="399"/>
                    </a:lnTo>
                    <a:lnTo>
                      <a:pt x="356" y="399"/>
                    </a:lnTo>
                    <a:lnTo>
                      <a:pt x="348" y="394"/>
                    </a:lnTo>
                    <a:lnTo>
                      <a:pt x="343" y="391"/>
                    </a:lnTo>
                    <a:lnTo>
                      <a:pt x="343" y="391"/>
                    </a:lnTo>
                    <a:lnTo>
                      <a:pt x="338" y="390"/>
                    </a:lnTo>
                    <a:lnTo>
                      <a:pt x="334" y="390"/>
                    </a:lnTo>
                    <a:lnTo>
                      <a:pt x="325" y="390"/>
                    </a:lnTo>
                    <a:lnTo>
                      <a:pt x="325" y="390"/>
                    </a:lnTo>
                    <a:lnTo>
                      <a:pt x="323" y="387"/>
                    </a:lnTo>
                    <a:lnTo>
                      <a:pt x="320" y="385"/>
                    </a:lnTo>
                    <a:lnTo>
                      <a:pt x="313" y="384"/>
                    </a:lnTo>
                    <a:lnTo>
                      <a:pt x="298" y="384"/>
                    </a:lnTo>
                    <a:lnTo>
                      <a:pt x="298" y="384"/>
                    </a:lnTo>
                    <a:lnTo>
                      <a:pt x="291" y="383"/>
                    </a:lnTo>
                    <a:lnTo>
                      <a:pt x="283" y="383"/>
                    </a:lnTo>
                    <a:lnTo>
                      <a:pt x="283" y="383"/>
                    </a:lnTo>
                    <a:lnTo>
                      <a:pt x="280" y="381"/>
                    </a:lnTo>
                    <a:lnTo>
                      <a:pt x="277" y="379"/>
                    </a:lnTo>
                    <a:lnTo>
                      <a:pt x="275" y="377"/>
                    </a:lnTo>
                    <a:lnTo>
                      <a:pt x="270" y="376"/>
                    </a:lnTo>
                    <a:lnTo>
                      <a:pt x="270" y="376"/>
                    </a:lnTo>
                    <a:lnTo>
                      <a:pt x="273" y="374"/>
                    </a:lnTo>
                    <a:lnTo>
                      <a:pt x="276" y="373"/>
                    </a:lnTo>
                    <a:lnTo>
                      <a:pt x="282" y="372"/>
                    </a:lnTo>
                    <a:lnTo>
                      <a:pt x="294" y="370"/>
                    </a:lnTo>
                    <a:lnTo>
                      <a:pt x="294" y="370"/>
                    </a:lnTo>
                    <a:lnTo>
                      <a:pt x="304" y="366"/>
                    </a:lnTo>
                    <a:lnTo>
                      <a:pt x="309" y="365"/>
                    </a:lnTo>
                    <a:lnTo>
                      <a:pt x="316" y="363"/>
                    </a:lnTo>
                    <a:lnTo>
                      <a:pt x="316" y="363"/>
                    </a:lnTo>
                    <a:lnTo>
                      <a:pt x="316" y="360"/>
                    </a:lnTo>
                    <a:lnTo>
                      <a:pt x="315" y="359"/>
                    </a:lnTo>
                    <a:lnTo>
                      <a:pt x="313" y="355"/>
                    </a:lnTo>
                    <a:lnTo>
                      <a:pt x="313" y="355"/>
                    </a:lnTo>
                    <a:lnTo>
                      <a:pt x="313" y="352"/>
                    </a:lnTo>
                    <a:lnTo>
                      <a:pt x="313" y="351"/>
                    </a:lnTo>
                    <a:lnTo>
                      <a:pt x="316" y="345"/>
                    </a:lnTo>
                    <a:lnTo>
                      <a:pt x="316" y="345"/>
                    </a:lnTo>
                    <a:lnTo>
                      <a:pt x="319" y="342"/>
                    </a:lnTo>
                    <a:lnTo>
                      <a:pt x="319" y="338"/>
                    </a:lnTo>
                    <a:lnTo>
                      <a:pt x="319" y="338"/>
                    </a:lnTo>
                    <a:lnTo>
                      <a:pt x="318" y="333"/>
                    </a:lnTo>
                    <a:lnTo>
                      <a:pt x="316" y="331"/>
                    </a:lnTo>
                    <a:lnTo>
                      <a:pt x="313" y="331"/>
                    </a:lnTo>
                    <a:lnTo>
                      <a:pt x="313" y="331"/>
                    </a:lnTo>
                    <a:lnTo>
                      <a:pt x="315" y="329"/>
                    </a:lnTo>
                    <a:lnTo>
                      <a:pt x="313" y="324"/>
                    </a:lnTo>
                    <a:lnTo>
                      <a:pt x="312" y="319"/>
                    </a:lnTo>
                    <a:lnTo>
                      <a:pt x="312" y="319"/>
                    </a:lnTo>
                    <a:lnTo>
                      <a:pt x="319" y="319"/>
                    </a:lnTo>
                    <a:lnTo>
                      <a:pt x="322" y="319"/>
                    </a:lnTo>
                    <a:lnTo>
                      <a:pt x="325" y="320"/>
                    </a:lnTo>
                    <a:lnTo>
                      <a:pt x="325" y="320"/>
                    </a:lnTo>
                    <a:lnTo>
                      <a:pt x="327" y="323"/>
                    </a:lnTo>
                    <a:lnTo>
                      <a:pt x="327" y="326"/>
                    </a:lnTo>
                    <a:lnTo>
                      <a:pt x="327" y="333"/>
                    </a:lnTo>
                    <a:lnTo>
                      <a:pt x="327" y="333"/>
                    </a:lnTo>
                    <a:lnTo>
                      <a:pt x="336" y="333"/>
                    </a:lnTo>
                    <a:lnTo>
                      <a:pt x="343" y="333"/>
                    </a:lnTo>
                    <a:lnTo>
                      <a:pt x="343" y="333"/>
                    </a:lnTo>
                    <a:lnTo>
                      <a:pt x="343" y="336"/>
                    </a:lnTo>
                    <a:lnTo>
                      <a:pt x="341" y="337"/>
                    </a:lnTo>
                    <a:lnTo>
                      <a:pt x="341" y="337"/>
                    </a:lnTo>
                    <a:lnTo>
                      <a:pt x="352" y="337"/>
                    </a:lnTo>
                    <a:lnTo>
                      <a:pt x="352" y="337"/>
                    </a:lnTo>
                    <a:lnTo>
                      <a:pt x="354" y="334"/>
                    </a:lnTo>
                    <a:lnTo>
                      <a:pt x="352" y="333"/>
                    </a:lnTo>
                    <a:lnTo>
                      <a:pt x="351" y="330"/>
                    </a:lnTo>
                    <a:lnTo>
                      <a:pt x="351" y="330"/>
                    </a:lnTo>
                    <a:lnTo>
                      <a:pt x="352" y="327"/>
                    </a:lnTo>
                    <a:lnTo>
                      <a:pt x="355" y="324"/>
                    </a:lnTo>
                    <a:lnTo>
                      <a:pt x="355" y="324"/>
                    </a:lnTo>
                    <a:lnTo>
                      <a:pt x="355" y="320"/>
                    </a:lnTo>
                    <a:lnTo>
                      <a:pt x="355" y="316"/>
                    </a:lnTo>
                    <a:lnTo>
                      <a:pt x="354" y="312"/>
                    </a:lnTo>
                    <a:lnTo>
                      <a:pt x="351" y="311"/>
                    </a:lnTo>
                    <a:lnTo>
                      <a:pt x="351" y="311"/>
                    </a:lnTo>
                    <a:lnTo>
                      <a:pt x="347" y="309"/>
                    </a:lnTo>
                    <a:lnTo>
                      <a:pt x="344" y="308"/>
                    </a:lnTo>
                    <a:lnTo>
                      <a:pt x="343" y="306"/>
                    </a:lnTo>
                    <a:lnTo>
                      <a:pt x="340" y="302"/>
                    </a:lnTo>
                    <a:lnTo>
                      <a:pt x="340" y="302"/>
                    </a:lnTo>
                    <a:lnTo>
                      <a:pt x="338" y="298"/>
                    </a:lnTo>
                    <a:lnTo>
                      <a:pt x="338" y="294"/>
                    </a:lnTo>
                    <a:lnTo>
                      <a:pt x="338" y="294"/>
                    </a:lnTo>
                    <a:lnTo>
                      <a:pt x="341" y="290"/>
                    </a:lnTo>
                    <a:lnTo>
                      <a:pt x="341" y="286"/>
                    </a:lnTo>
                    <a:lnTo>
                      <a:pt x="341" y="286"/>
                    </a:lnTo>
                    <a:lnTo>
                      <a:pt x="341" y="281"/>
                    </a:lnTo>
                    <a:lnTo>
                      <a:pt x="340" y="279"/>
                    </a:lnTo>
                    <a:lnTo>
                      <a:pt x="333" y="273"/>
                    </a:lnTo>
                    <a:lnTo>
                      <a:pt x="333" y="273"/>
                    </a:lnTo>
                    <a:lnTo>
                      <a:pt x="329" y="266"/>
                    </a:lnTo>
                    <a:lnTo>
                      <a:pt x="326" y="261"/>
                    </a:lnTo>
                    <a:lnTo>
                      <a:pt x="326" y="261"/>
                    </a:lnTo>
                    <a:lnTo>
                      <a:pt x="319" y="255"/>
                    </a:lnTo>
                    <a:lnTo>
                      <a:pt x="312" y="248"/>
                    </a:lnTo>
                    <a:lnTo>
                      <a:pt x="305" y="241"/>
                    </a:lnTo>
                    <a:lnTo>
                      <a:pt x="302" y="238"/>
                    </a:lnTo>
                    <a:lnTo>
                      <a:pt x="302" y="234"/>
                    </a:lnTo>
                    <a:lnTo>
                      <a:pt x="302" y="234"/>
                    </a:lnTo>
                    <a:lnTo>
                      <a:pt x="300" y="234"/>
                    </a:lnTo>
                    <a:lnTo>
                      <a:pt x="300" y="234"/>
                    </a:lnTo>
                    <a:lnTo>
                      <a:pt x="300" y="226"/>
                    </a:lnTo>
                    <a:lnTo>
                      <a:pt x="298" y="222"/>
                    </a:lnTo>
                    <a:lnTo>
                      <a:pt x="295" y="218"/>
                    </a:lnTo>
                    <a:lnTo>
                      <a:pt x="295" y="218"/>
                    </a:lnTo>
                    <a:lnTo>
                      <a:pt x="287" y="213"/>
                    </a:lnTo>
                    <a:lnTo>
                      <a:pt x="283" y="211"/>
                    </a:lnTo>
                    <a:lnTo>
                      <a:pt x="280" y="208"/>
                    </a:lnTo>
                    <a:lnTo>
                      <a:pt x="280" y="208"/>
                    </a:lnTo>
                    <a:lnTo>
                      <a:pt x="279" y="205"/>
                    </a:lnTo>
                    <a:lnTo>
                      <a:pt x="277" y="201"/>
                    </a:lnTo>
                    <a:lnTo>
                      <a:pt x="277" y="191"/>
                    </a:lnTo>
                    <a:lnTo>
                      <a:pt x="277" y="183"/>
                    </a:lnTo>
                    <a:lnTo>
                      <a:pt x="277" y="175"/>
                    </a:lnTo>
                    <a:lnTo>
                      <a:pt x="277" y="175"/>
                    </a:lnTo>
                    <a:lnTo>
                      <a:pt x="280" y="172"/>
                    </a:lnTo>
                    <a:lnTo>
                      <a:pt x="282" y="169"/>
                    </a:lnTo>
                    <a:lnTo>
                      <a:pt x="283" y="159"/>
                    </a:lnTo>
                    <a:lnTo>
                      <a:pt x="283" y="148"/>
                    </a:lnTo>
                    <a:lnTo>
                      <a:pt x="283" y="141"/>
                    </a:lnTo>
                    <a:lnTo>
                      <a:pt x="283" y="141"/>
                    </a:lnTo>
                    <a:lnTo>
                      <a:pt x="284" y="134"/>
                    </a:lnTo>
                    <a:lnTo>
                      <a:pt x="286" y="130"/>
                    </a:lnTo>
                    <a:lnTo>
                      <a:pt x="287" y="127"/>
                    </a:lnTo>
                    <a:lnTo>
                      <a:pt x="287" y="127"/>
                    </a:lnTo>
                    <a:lnTo>
                      <a:pt x="290" y="126"/>
                    </a:lnTo>
                    <a:lnTo>
                      <a:pt x="294" y="125"/>
                    </a:lnTo>
                    <a:lnTo>
                      <a:pt x="302" y="125"/>
                    </a:lnTo>
                    <a:lnTo>
                      <a:pt x="302" y="125"/>
                    </a:lnTo>
                    <a:lnTo>
                      <a:pt x="304" y="122"/>
                    </a:lnTo>
                    <a:lnTo>
                      <a:pt x="304" y="118"/>
                    </a:lnTo>
                    <a:lnTo>
                      <a:pt x="304" y="118"/>
                    </a:lnTo>
                    <a:lnTo>
                      <a:pt x="307" y="116"/>
                    </a:lnTo>
                    <a:lnTo>
                      <a:pt x="309" y="116"/>
                    </a:lnTo>
                    <a:lnTo>
                      <a:pt x="312" y="119"/>
                    </a:lnTo>
                    <a:lnTo>
                      <a:pt x="313" y="120"/>
                    </a:lnTo>
                    <a:lnTo>
                      <a:pt x="315" y="126"/>
                    </a:lnTo>
                    <a:lnTo>
                      <a:pt x="315" y="133"/>
                    </a:lnTo>
                    <a:lnTo>
                      <a:pt x="315" y="133"/>
                    </a:lnTo>
                    <a:lnTo>
                      <a:pt x="311" y="133"/>
                    </a:lnTo>
                    <a:lnTo>
                      <a:pt x="308" y="134"/>
                    </a:lnTo>
                    <a:lnTo>
                      <a:pt x="308" y="137"/>
                    </a:lnTo>
                    <a:lnTo>
                      <a:pt x="308" y="137"/>
                    </a:lnTo>
                    <a:lnTo>
                      <a:pt x="308" y="139"/>
                    </a:lnTo>
                    <a:lnTo>
                      <a:pt x="311" y="141"/>
                    </a:lnTo>
                    <a:lnTo>
                      <a:pt x="316" y="147"/>
                    </a:lnTo>
                    <a:lnTo>
                      <a:pt x="316" y="147"/>
                    </a:lnTo>
                    <a:lnTo>
                      <a:pt x="320" y="151"/>
                    </a:lnTo>
                    <a:lnTo>
                      <a:pt x="325" y="152"/>
                    </a:lnTo>
                    <a:lnTo>
                      <a:pt x="329" y="155"/>
                    </a:lnTo>
                    <a:lnTo>
                      <a:pt x="333" y="159"/>
                    </a:lnTo>
                    <a:lnTo>
                      <a:pt x="333" y="159"/>
                    </a:lnTo>
                    <a:lnTo>
                      <a:pt x="337" y="162"/>
                    </a:lnTo>
                    <a:lnTo>
                      <a:pt x="340" y="165"/>
                    </a:lnTo>
                    <a:lnTo>
                      <a:pt x="340" y="165"/>
                    </a:lnTo>
                    <a:lnTo>
                      <a:pt x="341" y="169"/>
                    </a:lnTo>
                    <a:lnTo>
                      <a:pt x="343" y="172"/>
                    </a:lnTo>
                    <a:lnTo>
                      <a:pt x="345" y="173"/>
                    </a:lnTo>
                    <a:lnTo>
                      <a:pt x="345" y="173"/>
                    </a:lnTo>
                    <a:lnTo>
                      <a:pt x="348" y="173"/>
                    </a:lnTo>
                    <a:lnTo>
                      <a:pt x="351" y="173"/>
                    </a:lnTo>
                    <a:lnTo>
                      <a:pt x="351" y="173"/>
                    </a:lnTo>
                    <a:lnTo>
                      <a:pt x="354" y="176"/>
                    </a:lnTo>
                    <a:lnTo>
                      <a:pt x="354" y="176"/>
                    </a:lnTo>
                    <a:lnTo>
                      <a:pt x="362" y="176"/>
                    </a:lnTo>
                    <a:lnTo>
                      <a:pt x="362" y="0"/>
                    </a:lnTo>
                    <a:lnTo>
                      <a:pt x="362" y="0"/>
                    </a:lnTo>
                    <a:lnTo>
                      <a:pt x="358" y="1"/>
                    </a:lnTo>
                    <a:lnTo>
                      <a:pt x="358" y="1"/>
                    </a:lnTo>
                    <a:lnTo>
                      <a:pt x="355" y="5"/>
                    </a:lnTo>
                    <a:lnTo>
                      <a:pt x="355" y="5"/>
                    </a:lnTo>
                    <a:close/>
                  </a:path>
                </a:pathLst>
              </a:custGeom>
              <a:grp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7" name="Freeform 30">
                <a:extLst>
                  <a:ext uri="{FF2B5EF4-FFF2-40B4-BE49-F238E27FC236}">
                    <a16:creationId xmlns:a16="http://schemas.microsoft.com/office/drawing/2014/main" id="{10CE1B04-DC5C-41CC-B6E8-B7EF2632EFD3}"/>
                  </a:ext>
                </a:extLst>
              </p:cNvPr>
              <p:cNvSpPr>
                <a:spLocks/>
              </p:cNvSpPr>
              <p:nvPr/>
            </p:nvSpPr>
            <p:spPr bwMode="auto">
              <a:xfrm>
                <a:off x="6344287" y="5178134"/>
                <a:ext cx="64350" cy="64350"/>
              </a:xfrm>
              <a:custGeom>
                <a:avLst/>
                <a:gdLst/>
                <a:ahLst/>
                <a:cxnLst>
                  <a:cxn ang="0">
                    <a:pos x="3" y="51"/>
                  </a:cxn>
                  <a:cxn ang="0">
                    <a:pos x="11" y="52"/>
                  </a:cxn>
                  <a:cxn ang="0">
                    <a:pos x="13" y="51"/>
                  </a:cxn>
                  <a:cxn ang="0">
                    <a:pos x="13" y="45"/>
                  </a:cxn>
                  <a:cxn ang="0">
                    <a:pos x="13" y="37"/>
                  </a:cxn>
                  <a:cxn ang="0">
                    <a:pos x="16" y="33"/>
                  </a:cxn>
                  <a:cxn ang="0">
                    <a:pos x="18" y="33"/>
                  </a:cxn>
                  <a:cxn ang="0">
                    <a:pos x="20" y="54"/>
                  </a:cxn>
                  <a:cxn ang="0">
                    <a:pos x="21" y="55"/>
                  </a:cxn>
                  <a:cxn ang="0">
                    <a:pos x="24" y="58"/>
                  </a:cxn>
                  <a:cxn ang="0">
                    <a:pos x="24" y="58"/>
                  </a:cxn>
                  <a:cxn ang="0">
                    <a:pos x="34" y="59"/>
                  </a:cxn>
                  <a:cxn ang="0">
                    <a:pos x="36" y="58"/>
                  </a:cxn>
                  <a:cxn ang="0">
                    <a:pos x="38" y="51"/>
                  </a:cxn>
                  <a:cxn ang="0">
                    <a:pos x="42" y="51"/>
                  </a:cxn>
                  <a:cxn ang="0">
                    <a:pos x="49" y="54"/>
                  </a:cxn>
                  <a:cxn ang="0">
                    <a:pos x="49" y="58"/>
                  </a:cxn>
                  <a:cxn ang="0">
                    <a:pos x="56" y="59"/>
                  </a:cxn>
                  <a:cxn ang="0">
                    <a:pos x="57" y="58"/>
                  </a:cxn>
                  <a:cxn ang="0">
                    <a:pos x="59" y="51"/>
                  </a:cxn>
                  <a:cxn ang="0">
                    <a:pos x="57" y="44"/>
                  </a:cxn>
                  <a:cxn ang="0">
                    <a:pos x="53" y="37"/>
                  </a:cxn>
                  <a:cxn ang="0">
                    <a:pos x="46" y="34"/>
                  </a:cxn>
                  <a:cxn ang="0">
                    <a:pos x="41" y="30"/>
                  </a:cxn>
                  <a:cxn ang="0">
                    <a:pos x="38" y="22"/>
                  </a:cxn>
                  <a:cxn ang="0">
                    <a:pos x="38" y="16"/>
                  </a:cxn>
                  <a:cxn ang="0">
                    <a:pos x="38" y="12"/>
                  </a:cxn>
                  <a:cxn ang="0">
                    <a:pos x="42" y="11"/>
                  </a:cxn>
                  <a:cxn ang="0">
                    <a:pos x="42" y="22"/>
                  </a:cxn>
                  <a:cxn ang="0">
                    <a:pos x="49" y="23"/>
                  </a:cxn>
                  <a:cxn ang="0">
                    <a:pos x="50" y="23"/>
                  </a:cxn>
                  <a:cxn ang="0">
                    <a:pos x="52" y="22"/>
                  </a:cxn>
                  <a:cxn ang="0">
                    <a:pos x="49" y="19"/>
                  </a:cxn>
                  <a:cxn ang="0">
                    <a:pos x="48" y="16"/>
                  </a:cxn>
                  <a:cxn ang="0">
                    <a:pos x="48" y="11"/>
                  </a:cxn>
                  <a:cxn ang="0">
                    <a:pos x="49" y="7"/>
                  </a:cxn>
                  <a:cxn ang="0">
                    <a:pos x="48" y="1"/>
                  </a:cxn>
                  <a:cxn ang="0">
                    <a:pos x="45" y="0"/>
                  </a:cxn>
                  <a:cxn ang="0">
                    <a:pos x="36" y="2"/>
                  </a:cxn>
                  <a:cxn ang="0">
                    <a:pos x="31" y="2"/>
                  </a:cxn>
                  <a:cxn ang="0">
                    <a:pos x="28" y="4"/>
                  </a:cxn>
                  <a:cxn ang="0">
                    <a:pos x="28" y="9"/>
                  </a:cxn>
                  <a:cxn ang="0">
                    <a:pos x="27" y="15"/>
                  </a:cxn>
                  <a:cxn ang="0">
                    <a:pos x="24" y="18"/>
                  </a:cxn>
                  <a:cxn ang="0">
                    <a:pos x="9" y="20"/>
                  </a:cxn>
                  <a:cxn ang="0">
                    <a:pos x="7" y="25"/>
                  </a:cxn>
                  <a:cxn ang="0">
                    <a:pos x="6" y="29"/>
                  </a:cxn>
                  <a:cxn ang="0">
                    <a:pos x="6" y="37"/>
                  </a:cxn>
                  <a:cxn ang="0">
                    <a:pos x="2" y="44"/>
                  </a:cxn>
                  <a:cxn ang="0">
                    <a:pos x="2" y="50"/>
                  </a:cxn>
                  <a:cxn ang="0">
                    <a:pos x="3" y="51"/>
                  </a:cxn>
                </a:cxnLst>
                <a:rect l="0" t="0" r="r" b="b"/>
                <a:pathLst>
                  <a:path w="59" h="59">
                    <a:moveTo>
                      <a:pt x="3" y="51"/>
                    </a:moveTo>
                    <a:lnTo>
                      <a:pt x="3" y="51"/>
                    </a:lnTo>
                    <a:lnTo>
                      <a:pt x="7" y="52"/>
                    </a:lnTo>
                    <a:lnTo>
                      <a:pt x="11" y="52"/>
                    </a:lnTo>
                    <a:lnTo>
                      <a:pt x="11" y="52"/>
                    </a:lnTo>
                    <a:lnTo>
                      <a:pt x="13" y="51"/>
                    </a:lnTo>
                    <a:lnTo>
                      <a:pt x="14" y="50"/>
                    </a:lnTo>
                    <a:lnTo>
                      <a:pt x="13" y="45"/>
                    </a:lnTo>
                    <a:lnTo>
                      <a:pt x="13" y="45"/>
                    </a:lnTo>
                    <a:lnTo>
                      <a:pt x="13" y="37"/>
                    </a:lnTo>
                    <a:lnTo>
                      <a:pt x="14" y="33"/>
                    </a:lnTo>
                    <a:lnTo>
                      <a:pt x="16" y="33"/>
                    </a:lnTo>
                    <a:lnTo>
                      <a:pt x="18" y="33"/>
                    </a:lnTo>
                    <a:lnTo>
                      <a:pt x="18" y="33"/>
                    </a:lnTo>
                    <a:lnTo>
                      <a:pt x="18" y="44"/>
                    </a:lnTo>
                    <a:lnTo>
                      <a:pt x="20" y="54"/>
                    </a:lnTo>
                    <a:lnTo>
                      <a:pt x="20" y="54"/>
                    </a:lnTo>
                    <a:lnTo>
                      <a:pt x="21" y="55"/>
                    </a:lnTo>
                    <a:lnTo>
                      <a:pt x="24" y="58"/>
                    </a:lnTo>
                    <a:lnTo>
                      <a:pt x="24" y="58"/>
                    </a:lnTo>
                    <a:lnTo>
                      <a:pt x="24" y="58"/>
                    </a:lnTo>
                    <a:lnTo>
                      <a:pt x="24" y="58"/>
                    </a:lnTo>
                    <a:lnTo>
                      <a:pt x="28" y="59"/>
                    </a:lnTo>
                    <a:lnTo>
                      <a:pt x="34" y="59"/>
                    </a:lnTo>
                    <a:lnTo>
                      <a:pt x="34" y="59"/>
                    </a:lnTo>
                    <a:lnTo>
                      <a:pt x="36" y="58"/>
                    </a:lnTo>
                    <a:lnTo>
                      <a:pt x="36" y="57"/>
                    </a:lnTo>
                    <a:lnTo>
                      <a:pt x="38" y="51"/>
                    </a:lnTo>
                    <a:lnTo>
                      <a:pt x="38" y="51"/>
                    </a:lnTo>
                    <a:lnTo>
                      <a:pt x="42" y="51"/>
                    </a:lnTo>
                    <a:lnTo>
                      <a:pt x="46" y="51"/>
                    </a:lnTo>
                    <a:lnTo>
                      <a:pt x="49" y="54"/>
                    </a:lnTo>
                    <a:lnTo>
                      <a:pt x="49" y="58"/>
                    </a:lnTo>
                    <a:lnTo>
                      <a:pt x="49" y="58"/>
                    </a:lnTo>
                    <a:lnTo>
                      <a:pt x="52" y="59"/>
                    </a:lnTo>
                    <a:lnTo>
                      <a:pt x="56" y="59"/>
                    </a:lnTo>
                    <a:lnTo>
                      <a:pt x="56" y="59"/>
                    </a:lnTo>
                    <a:lnTo>
                      <a:pt x="57" y="58"/>
                    </a:lnTo>
                    <a:lnTo>
                      <a:pt x="59" y="57"/>
                    </a:lnTo>
                    <a:lnTo>
                      <a:pt x="59" y="51"/>
                    </a:lnTo>
                    <a:lnTo>
                      <a:pt x="59" y="51"/>
                    </a:lnTo>
                    <a:lnTo>
                      <a:pt x="57" y="44"/>
                    </a:lnTo>
                    <a:lnTo>
                      <a:pt x="53" y="37"/>
                    </a:lnTo>
                    <a:lnTo>
                      <a:pt x="53" y="37"/>
                    </a:lnTo>
                    <a:lnTo>
                      <a:pt x="50" y="36"/>
                    </a:lnTo>
                    <a:lnTo>
                      <a:pt x="46" y="34"/>
                    </a:lnTo>
                    <a:lnTo>
                      <a:pt x="43" y="33"/>
                    </a:lnTo>
                    <a:lnTo>
                      <a:pt x="41" y="30"/>
                    </a:lnTo>
                    <a:lnTo>
                      <a:pt x="41" y="30"/>
                    </a:lnTo>
                    <a:lnTo>
                      <a:pt x="38" y="22"/>
                    </a:lnTo>
                    <a:lnTo>
                      <a:pt x="38" y="22"/>
                    </a:lnTo>
                    <a:lnTo>
                      <a:pt x="38" y="16"/>
                    </a:lnTo>
                    <a:lnTo>
                      <a:pt x="38" y="12"/>
                    </a:lnTo>
                    <a:lnTo>
                      <a:pt x="38" y="12"/>
                    </a:lnTo>
                    <a:lnTo>
                      <a:pt x="42" y="11"/>
                    </a:lnTo>
                    <a:lnTo>
                      <a:pt x="42" y="11"/>
                    </a:lnTo>
                    <a:lnTo>
                      <a:pt x="42" y="22"/>
                    </a:lnTo>
                    <a:lnTo>
                      <a:pt x="42" y="22"/>
                    </a:lnTo>
                    <a:lnTo>
                      <a:pt x="45" y="22"/>
                    </a:lnTo>
                    <a:lnTo>
                      <a:pt x="49" y="23"/>
                    </a:lnTo>
                    <a:lnTo>
                      <a:pt x="50" y="23"/>
                    </a:lnTo>
                    <a:lnTo>
                      <a:pt x="50" y="23"/>
                    </a:lnTo>
                    <a:lnTo>
                      <a:pt x="52" y="23"/>
                    </a:lnTo>
                    <a:lnTo>
                      <a:pt x="52" y="22"/>
                    </a:lnTo>
                    <a:lnTo>
                      <a:pt x="52" y="22"/>
                    </a:lnTo>
                    <a:lnTo>
                      <a:pt x="49" y="19"/>
                    </a:lnTo>
                    <a:lnTo>
                      <a:pt x="48" y="16"/>
                    </a:lnTo>
                    <a:lnTo>
                      <a:pt x="48" y="16"/>
                    </a:lnTo>
                    <a:lnTo>
                      <a:pt x="48" y="14"/>
                    </a:lnTo>
                    <a:lnTo>
                      <a:pt x="48" y="11"/>
                    </a:lnTo>
                    <a:lnTo>
                      <a:pt x="49" y="7"/>
                    </a:lnTo>
                    <a:lnTo>
                      <a:pt x="49" y="7"/>
                    </a:lnTo>
                    <a:lnTo>
                      <a:pt x="49" y="2"/>
                    </a:lnTo>
                    <a:lnTo>
                      <a:pt x="48" y="1"/>
                    </a:lnTo>
                    <a:lnTo>
                      <a:pt x="46" y="0"/>
                    </a:lnTo>
                    <a:lnTo>
                      <a:pt x="45" y="0"/>
                    </a:lnTo>
                    <a:lnTo>
                      <a:pt x="36" y="2"/>
                    </a:lnTo>
                    <a:lnTo>
                      <a:pt x="36" y="2"/>
                    </a:lnTo>
                    <a:lnTo>
                      <a:pt x="32" y="1"/>
                    </a:lnTo>
                    <a:lnTo>
                      <a:pt x="31" y="2"/>
                    </a:lnTo>
                    <a:lnTo>
                      <a:pt x="28" y="4"/>
                    </a:lnTo>
                    <a:lnTo>
                      <a:pt x="28" y="4"/>
                    </a:lnTo>
                    <a:lnTo>
                      <a:pt x="28" y="5"/>
                    </a:lnTo>
                    <a:lnTo>
                      <a:pt x="28" y="9"/>
                    </a:lnTo>
                    <a:lnTo>
                      <a:pt x="28" y="12"/>
                    </a:lnTo>
                    <a:lnTo>
                      <a:pt x="27" y="15"/>
                    </a:lnTo>
                    <a:lnTo>
                      <a:pt x="27" y="15"/>
                    </a:lnTo>
                    <a:lnTo>
                      <a:pt x="24" y="18"/>
                    </a:lnTo>
                    <a:lnTo>
                      <a:pt x="18" y="19"/>
                    </a:lnTo>
                    <a:lnTo>
                      <a:pt x="9" y="20"/>
                    </a:lnTo>
                    <a:lnTo>
                      <a:pt x="9" y="20"/>
                    </a:lnTo>
                    <a:lnTo>
                      <a:pt x="7" y="25"/>
                    </a:lnTo>
                    <a:lnTo>
                      <a:pt x="6" y="29"/>
                    </a:lnTo>
                    <a:lnTo>
                      <a:pt x="6" y="29"/>
                    </a:lnTo>
                    <a:lnTo>
                      <a:pt x="6" y="33"/>
                    </a:lnTo>
                    <a:lnTo>
                      <a:pt x="6" y="37"/>
                    </a:lnTo>
                    <a:lnTo>
                      <a:pt x="6" y="37"/>
                    </a:lnTo>
                    <a:lnTo>
                      <a:pt x="2" y="44"/>
                    </a:lnTo>
                    <a:lnTo>
                      <a:pt x="0" y="48"/>
                    </a:lnTo>
                    <a:lnTo>
                      <a:pt x="2" y="50"/>
                    </a:lnTo>
                    <a:lnTo>
                      <a:pt x="3" y="51"/>
                    </a:lnTo>
                    <a:lnTo>
                      <a:pt x="3" y="51"/>
                    </a:lnTo>
                    <a:close/>
                  </a:path>
                </a:pathLst>
              </a:custGeom>
              <a:grp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8" name="Freeform 31">
                <a:extLst>
                  <a:ext uri="{FF2B5EF4-FFF2-40B4-BE49-F238E27FC236}">
                    <a16:creationId xmlns:a16="http://schemas.microsoft.com/office/drawing/2014/main" id="{F4FA799C-0C93-4F70-8E93-B530E51A56BE}"/>
                  </a:ext>
                </a:extLst>
              </p:cNvPr>
              <p:cNvSpPr>
                <a:spLocks/>
              </p:cNvSpPr>
              <p:nvPr/>
            </p:nvSpPr>
            <p:spPr bwMode="auto">
              <a:xfrm>
                <a:off x="6386823" y="5265388"/>
                <a:ext cx="46899" cy="35992"/>
              </a:xfrm>
              <a:custGeom>
                <a:avLst/>
                <a:gdLst/>
                <a:ahLst/>
                <a:cxnLst>
                  <a:cxn ang="0">
                    <a:pos x="17" y="7"/>
                  </a:cxn>
                  <a:cxn ang="0">
                    <a:pos x="17" y="7"/>
                  </a:cxn>
                  <a:cxn ang="0">
                    <a:pos x="15" y="4"/>
                  </a:cxn>
                  <a:cxn ang="0">
                    <a:pos x="14" y="3"/>
                  </a:cxn>
                  <a:cxn ang="0">
                    <a:pos x="10" y="0"/>
                  </a:cxn>
                  <a:cxn ang="0">
                    <a:pos x="6" y="0"/>
                  </a:cxn>
                  <a:cxn ang="0">
                    <a:pos x="3" y="1"/>
                  </a:cxn>
                  <a:cxn ang="0">
                    <a:pos x="2" y="3"/>
                  </a:cxn>
                  <a:cxn ang="0">
                    <a:pos x="2" y="3"/>
                  </a:cxn>
                  <a:cxn ang="0">
                    <a:pos x="0" y="7"/>
                  </a:cxn>
                  <a:cxn ang="0">
                    <a:pos x="0" y="13"/>
                  </a:cxn>
                  <a:cxn ang="0">
                    <a:pos x="2" y="17"/>
                  </a:cxn>
                  <a:cxn ang="0">
                    <a:pos x="3" y="18"/>
                  </a:cxn>
                  <a:cxn ang="0">
                    <a:pos x="6" y="18"/>
                  </a:cxn>
                  <a:cxn ang="0">
                    <a:pos x="6" y="18"/>
                  </a:cxn>
                  <a:cxn ang="0">
                    <a:pos x="6" y="22"/>
                  </a:cxn>
                  <a:cxn ang="0">
                    <a:pos x="6" y="22"/>
                  </a:cxn>
                  <a:cxn ang="0">
                    <a:pos x="10" y="22"/>
                  </a:cxn>
                  <a:cxn ang="0">
                    <a:pos x="14" y="22"/>
                  </a:cxn>
                  <a:cxn ang="0">
                    <a:pos x="14" y="22"/>
                  </a:cxn>
                  <a:cxn ang="0">
                    <a:pos x="11" y="25"/>
                  </a:cxn>
                  <a:cxn ang="0">
                    <a:pos x="11" y="25"/>
                  </a:cxn>
                  <a:cxn ang="0">
                    <a:pos x="14" y="25"/>
                  </a:cxn>
                  <a:cxn ang="0">
                    <a:pos x="14" y="25"/>
                  </a:cxn>
                  <a:cxn ang="0">
                    <a:pos x="13" y="26"/>
                  </a:cxn>
                  <a:cxn ang="0">
                    <a:pos x="13" y="26"/>
                  </a:cxn>
                  <a:cxn ang="0">
                    <a:pos x="14" y="29"/>
                  </a:cxn>
                  <a:cxn ang="0">
                    <a:pos x="15" y="33"/>
                  </a:cxn>
                  <a:cxn ang="0">
                    <a:pos x="15" y="33"/>
                  </a:cxn>
                  <a:cxn ang="0">
                    <a:pos x="24" y="33"/>
                  </a:cxn>
                  <a:cxn ang="0">
                    <a:pos x="25" y="32"/>
                  </a:cxn>
                  <a:cxn ang="0">
                    <a:pos x="25" y="32"/>
                  </a:cxn>
                  <a:cxn ang="0">
                    <a:pos x="25" y="21"/>
                  </a:cxn>
                  <a:cxn ang="0">
                    <a:pos x="25" y="21"/>
                  </a:cxn>
                  <a:cxn ang="0">
                    <a:pos x="29" y="21"/>
                  </a:cxn>
                  <a:cxn ang="0">
                    <a:pos x="34" y="21"/>
                  </a:cxn>
                  <a:cxn ang="0">
                    <a:pos x="36" y="24"/>
                  </a:cxn>
                  <a:cxn ang="0">
                    <a:pos x="36" y="26"/>
                  </a:cxn>
                  <a:cxn ang="0">
                    <a:pos x="36" y="26"/>
                  </a:cxn>
                  <a:cxn ang="0">
                    <a:pos x="40" y="26"/>
                  </a:cxn>
                  <a:cxn ang="0">
                    <a:pos x="42" y="25"/>
                  </a:cxn>
                  <a:cxn ang="0">
                    <a:pos x="43" y="22"/>
                  </a:cxn>
                  <a:cxn ang="0">
                    <a:pos x="43" y="18"/>
                  </a:cxn>
                  <a:cxn ang="0">
                    <a:pos x="43" y="18"/>
                  </a:cxn>
                  <a:cxn ang="0">
                    <a:pos x="38" y="17"/>
                  </a:cxn>
                  <a:cxn ang="0">
                    <a:pos x="29" y="15"/>
                  </a:cxn>
                  <a:cxn ang="0">
                    <a:pos x="22" y="13"/>
                  </a:cxn>
                  <a:cxn ang="0">
                    <a:pos x="20" y="10"/>
                  </a:cxn>
                  <a:cxn ang="0">
                    <a:pos x="20" y="7"/>
                  </a:cxn>
                  <a:cxn ang="0">
                    <a:pos x="20" y="7"/>
                  </a:cxn>
                  <a:cxn ang="0">
                    <a:pos x="17" y="7"/>
                  </a:cxn>
                  <a:cxn ang="0">
                    <a:pos x="17" y="7"/>
                  </a:cxn>
                </a:cxnLst>
                <a:rect l="0" t="0" r="r" b="b"/>
                <a:pathLst>
                  <a:path w="43" h="33">
                    <a:moveTo>
                      <a:pt x="17" y="7"/>
                    </a:moveTo>
                    <a:lnTo>
                      <a:pt x="17" y="7"/>
                    </a:lnTo>
                    <a:lnTo>
                      <a:pt x="15" y="4"/>
                    </a:lnTo>
                    <a:lnTo>
                      <a:pt x="14" y="3"/>
                    </a:lnTo>
                    <a:lnTo>
                      <a:pt x="10" y="0"/>
                    </a:lnTo>
                    <a:lnTo>
                      <a:pt x="6" y="0"/>
                    </a:lnTo>
                    <a:lnTo>
                      <a:pt x="3" y="1"/>
                    </a:lnTo>
                    <a:lnTo>
                      <a:pt x="2" y="3"/>
                    </a:lnTo>
                    <a:lnTo>
                      <a:pt x="2" y="3"/>
                    </a:lnTo>
                    <a:lnTo>
                      <a:pt x="0" y="7"/>
                    </a:lnTo>
                    <a:lnTo>
                      <a:pt x="0" y="13"/>
                    </a:lnTo>
                    <a:lnTo>
                      <a:pt x="2" y="17"/>
                    </a:lnTo>
                    <a:lnTo>
                      <a:pt x="3" y="18"/>
                    </a:lnTo>
                    <a:lnTo>
                      <a:pt x="6" y="18"/>
                    </a:lnTo>
                    <a:lnTo>
                      <a:pt x="6" y="18"/>
                    </a:lnTo>
                    <a:lnTo>
                      <a:pt x="6" y="22"/>
                    </a:lnTo>
                    <a:lnTo>
                      <a:pt x="6" y="22"/>
                    </a:lnTo>
                    <a:lnTo>
                      <a:pt x="10" y="22"/>
                    </a:lnTo>
                    <a:lnTo>
                      <a:pt x="14" y="22"/>
                    </a:lnTo>
                    <a:lnTo>
                      <a:pt x="14" y="22"/>
                    </a:lnTo>
                    <a:lnTo>
                      <a:pt x="11" y="25"/>
                    </a:lnTo>
                    <a:lnTo>
                      <a:pt x="11" y="25"/>
                    </a:lnTo>
                    <a:lnTo>
                      <a:pt x="14" y="25"/>
                    </a:lnTo>
                    <a:lnTo>
                      <a:pt x="14" y="25"/>
                    </a:lnTo>
                    <a:lnTo>
                      <a:pt x="13" y="26"/>
                    </a:lnTo>
                    <a:lnTo>
                      <a:pt x="13" y="26"/>
                    </a:lnTo>
                    <a:lnTo>
                      <a:pt x="14" y="29"/>
                    </a:lnTo>
                    <a:lnTo>
                      <a:pt x="15" y="33"/>
                    </a:lnTo>
                    <a:lnTo>
                      <a:pt x="15" y="33"/>
                    </a:lnTo>
                    <a:lnTo>
                      <a:pt x="24" y="33"/>
                    </a:lnTo>
                    <a:lnTo>
                      <a:pt x="25" y="32"/>
                    </a:lnTo>
                    <a:lnTo>
                      <a:pt x="25" y="32"/>
                    </a:lnTo>
                    <a:lnTo>
                      <a:pt x="25" y="21"/>
                    </a:lnTo>
                    <a:lnTo>
                      <a:pt x="25" y="21"/>
                    </a:lnTo>
                    <a:lnTo>
                      <a:pt x="29" y="21"/>
                    </a:lnTo>
                    <a:lnTo>
                      <a:pt x="34" y="21"/>
                    </a:lnTo>
                    <a:lnTo>
                      <a:pt x="36" y="24"/>
                    </a:lnTo>
                    <a:lnTo>
                      <a:pt x="36" y="26"/>
                    </a:lnTo>
                    <a:lnTo>
                      <a:pt x="36" y="26"/>
                    </a:lnTo>
                    <a:lnTo>
                      <a:pt x="40" y="26"/>
                    </a:lnTo>
                    <a:lnTo>
                      <a:pt x="42" y="25"/>
                    </a:lnTo>
                    <a:lnTo>
                      <a:pt x="43" y="22"/>
                    </a:lnTo>
                    <a:lnTo>
                      <a:pt x="43" y="18"/>
                    </a:lnTo>
                    <a:lnTo>
                      <a:pt x="43" y="18"/>
                    </a:lnTo>
                    <a:lnTo>
                      <a:pt x="38" y="17"/>
                    </a:lnTo>
                    <a:lnTo>
                      <a:pt x="29" y="15"/>
                    </a:lnTo>
                    <a:lnTo>
                      <a:pt x="22" y="13"/>
                    </a:lnTo>
                    <a:lnTo>
                      <a:pt x="20" y="10"/>
                    </a:lnTo>
                    <a:lnTo>
                      <a:pt x="20" y="7"/>
                    </a:lnTo>
                    <a:lnTo>
                      <a:pt x="20" y="7"/>
                    </a:lnTo>
                    <a:lnTo>
                      <a:pt x="17" y="7"/>
                    </a:lnTo>
                    <a:lnTo>
                      <a:pt x="17" y="7"/>
                    </a:lnTo>
                    <a:close/>
                  </a:path>
                </a:pathLst>
              </a:custGeom>
              <a:grp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grpSp>
        <p:sp>
          <p:nvSpPr>
            <p:cNvPr id="24" name="Freeform 32">
              <a:extLst>
                <a:ext uri="{FF2B5EF4-FFF2-40B4-BE49-F238E27FC236}">
                  <a16:creationId xmlns:a16="http://schemas.microsoft.com/office/drawing/2014/main" id="{3C300714-E8F0-4EF5-BBA2-8A5D8AE68608}"/>
                </a:ext>
              </a:extLst>
            </p:cNvPr>
            <p:cNvSpPr>
              <a:spLocks/>
            </p:cNvSpPr>
            <p:nvPr/>
          </p:nvSpPr>
          <p:spPr bwMode="auto">
            <a:xfrm>
              <a:off x="6169867" y="4362936"/>
              <a:ext cx="21298" cy="34076"/>
            </a:xfrm>
            <a:custGeom>
              <a:avLst/>
              <a:gdLst/>
              <a:ahLst/>
              <a:cxnLst>
                <a:cxn ang="0">
                  <a:pos x="1" y="22"/>
                </a:cxn>
                <a:cxn ang="0">
                  <a:pos x="1" y="22"/>
                </a:cxn>
                <a:cxn ang="0">
                  <a:pos x="3" y="26"/>
                </a:cxn>
                <a:cxn ang="0">
                  <a:pos x="4" y="29"/>
                </a:cxn>
                <a:cxn ang="0">
                  <a:pos x="7" y="36"/>
                </a:cxn>
                <a:cxn ang="0">
                  <a:pos x="7" y="36"/>
                </a:cxn>
                <a:cxn ang="0">
                  <a:pos x="18" y="36"/>
                </a:cxn>
                <a:cxn ang="0">
                  <a:pos x="18" y="36"/>
                </a:cxn>
                <a:cxn ang="0">
                  <a:pos x="19" y="39"/>
                </a:cxn>
                <a:cxn ang="0">
                  <a:pos x="19" y="40"/>
                </a:cxn>
                <a:cxn ang="0">
                  <a:pos x="19" y="40"/>
                </a:cxn>
                <a:cxn ang="0">
                  <a:pos x="22" y="36"/>
                </a:cxn>
                <a:cxn ang="0">
                  <a:pos x="25" y="32"/>
                </a:cxn>
                <a:cxn ang="0">
                  <a:pos x="25" y="28"/>
                </a:cxn>
                <a:cxn ang="0">
                  <a:pos x="24" y="26"/>
                </a:cxn>
                <a:cxn ang="0">
                  <a:pos x="21" y="26"/>
                </a:cxn>
                <a:cxn ang="0">
                  <a:pos x="21" y="26"/>
                </a:cxn>
                <a:cxn ang="0">
                  <a:pos x="21" y="22"/>
                </a:cxn>
                <a:cxn ang="0">
                  <a:pos x="22" y="19"/>
                </a:cxn>
                <a:cxn ang="0">
                  <a:pos x="22" y="11"/>
                </a:cxn>
                <a:cxn ang="0">
                  <a:pos x="22" y="11"/>
                </a:cxn>
                <a:cxn ang="0">
                  <a:pos x="18" y="11"/>
                </a:cxn>
                <a:cxn ang="0">
                  <a:pos x="15" y="10"/>
                </a:cxn>
                <a:cxn ang="0">
                  <a:pos x="11" y="5"/>
                </a:cxn>
                <a:cxn ang="0">
                  <a:pos x="11" y="5"/>
                </a:cxn>
                <a:cxn ang="0">
                  <a:pos x="4" y="0"/>
                </a:cxn>
                <a:cxn ang="0">
                  <a:pos x="1" y="0"/>
                </a:cxn>
                <a:cxn ang="0">
                  <a:pos x="0" y="1"/>
                </a:cxn>
                <a:cxn ang="0">
                  <a:pos x="0" y="4"/>
                </a:cxn>
                <a:cxn ang="0">
                  <a:pos x="1" y="4"/>
                </a:cxn>
                <a:cxn ang="0">
                  <a:pos x="1" y="4"/>
                </a:cxn>
                <a:cxn ang="0">
                  <a:pos x="1" y="12"/>
                </a:cxn>
                <a:cxn ang="0">
                  <a:pos x="1" y="22"/>
                </a:cxn>
                <a:cxn ang="0">
                  <a:pos x="1" y="22"/>
                </a:cxn>
              </a:cxnLst>
              <a:rect l="0" t="0" r="r" b="b"/>
              <a:pathLst>
                <a:path w="25" h="40">
                  <a:moveTo>
                    <a:pt x="1" y="22"/>
                  </a:moveTo>
                  <a:lnTo>
                    <a:pt x="1" y="22"/>
                  </a:lnTo>
                  <a:lnTo>
                    <a:pt x="3" y="26"/>
                  </a:lnTo>
                  <a:lnTo>
                    <a:pt x="4" y="29"/>
                  </a:lnTo>
                  <a:lnTo>
                    <a:pt x="7" y="36"/>
                  </a:lnTo>
                  <a:lnTo>
                    <a:pt x="7" y="36"/>
                  </a:lnTo>
                  <a:lnTo>
                    <a:pt x="18" y="36"/>
                  </a:lnTo>
                  <a:lnTo>
                    <a:pt x="18" y="36"/>
                  </a:lnTo>
                  <a:lnTo>
                    <a:pt x="19" y="39"/>
                  </a:lnTo>
                  <a:lnTo>
                    <a:pt x="19" y="40"/>
                  </a:lnTo>
                  <a:lnTo>
                    <a:pt x="19" y="40"/>
                  </a:lnTo>
                  <a:lnTo>
                    <a:pt x="22" y="36"/>
                  </a:lnTo>
                  <a:lnTo>
                    <a:pt x="25" y="32"/>
                  </a:lnTo>
                  <a:lnTo>
                    <a:pt x="25" y="28"/>
                  </a:lnTo>
                  <a:lnTo>
                    <a:pt x="24" y="26"/>
                  </a:lnTo>
                  <a:lnTo>
                    <a:pt x="21" y="26"/>
                  </a:lnTo>
                  <a:lnTo>
                    <a:pt x="21" y="26"/>
                  </a:lnTo>
                  <a:lnTo>
                    <a:pt x="21" y="22"/>
                  </a:lnTo>
                  <a:lnTo>
                    <a:pt x="22" y="19"/>
                  </a:lnTo>
                  <a:lnTo>
                    <a:pt x="22" y="11"/>
                  </a:lnTo>
                  <a:lnTo>
                    <a:pt x="22" y="11"/>
                  </a:lnTo>
                  <a:lnTo>
                    <a:pt x="18" y="11"/>
                  </a:lnTo>
                  <a:lnTo>
                    <a:pt x="15" y="10"/>
                  </a:lnTo>
                  <a:lnTo>
                    <a:pt x="11" y="5"/>
                  </a:lnTo>
                  <a:lnTo>
                    <a:pt x="11" y="5"/>
                  </a:lnTo>
                  <a:lnTo>
                    <a:pt x="4" y="0"/>
                  </a:lnTo>
                  <a:lnTo>
                    <a:pt x="1" y="0"/>
                  </a:lnTo>
                  <a:lnTo>
                    <a:pt x="0" y="1"/>
                  </a:lnTo>
                  <a:lnTo>
                    <a:pt x="0" y="4"/>
                  </a:lnTo>
                  <a:lnTo>
                    <a:pt x="1" y="4"/>
                  </a:lnTo>
                  <a:lnTo>
                    <a:pt x="1" y="4"/>
                  </a:lnTo>
                  <a:lnTo>
                    <a:pt x="1" y="12"/>
                  </a:lnTo>
                  <a:lnTo>
                    <a:pt x="1" y="22"/>
                  </a:lnTo>
                  <a:lnTo>
                    <a:pt x="1" y="22"/>
                  </a:lnTo>
                  <a:close/>
                </a:path>
              </a:pathLst>
            </a:custGeom>
            <a:solidFill>
              <a:schemeClr val="bg1">
                <a:lumMod val="85000"/>
              </a:schemeClr>
            </a:solid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8" name="A1_Netherlands">
              <a:extLst>
                <a:ext uri="{FF2B5EF4-FFF2-40B4-BE49-F238E27FC236}">
                  <a16:creationId xmlns:a16="http://schemas.microsoft.com/office/drawing/2014/main" id="{B5F5DDD3-20A1-44E5-B3F1-778E5F38F788}"/>
                </a:ext>
              </a:extLst>
            </p:cNvPr>
            <p:cNvSpPr>
              <a:spLocks/>
            </p:cNvSpPr>
            <p:nvPr/>
          </p:nvSpPr>
          <p:spPr bwMode="auto">
            <a:xfrm>
              <a:off x="4313570" y="2008275"/>
              <a:ext cx="341613" cy="424247"/>
            </a:xfrm>
            <a:custGeom>
              <a:avLst/>
              <a:gdLst/>
              <a:ahLst/>
              <a:cxnLst>
                <a:cxn ang="0">
                  <a:pos x="96" y="368"/>
                </a:cxn>
                <a:cxn ang="0">
                  <a:pos x="132" y="374"/>
                </a:cxn>
                <a:cxn ang="0">
                  <a:pos x="164" y="381"/>
                </a:cxn>
                <a:cxn ang="0">
                  <a:pos x="183" y="393"/>
                </a:cxn>
                <a:cxn ang="0">
                  <a:pos x="216" y="411"/>
                </a:cxn>
                <a:cxn ang="0">
                  <a:pos x="248" y="428"/>
                </a:cxn>
                <a:cxn ang="0">
                  <a:pos x="233" y="471"/>
                </a:cxn>
                <a:cxn ang="0">
                  <a:pos x="256" y="497"/>
                </a:cxn>
                <a:cxn ang="0">
                  <a:pos x="279" y="472"/>
                </a:cxn>
                <a:cxn ang="0">
                  <a:pos x="259" y="449"/>
                </a:cxn>
                <a:cxn ang="0">
                  <a:pos x="283" y="428"/>
                </a:cxn>
                <a:cxn ang="0">
                  <a:pos x="274" y="403"/>
                </a:cxn>
                <a:cxn ang="0">
                  <a:pos x="290" y="375"/>
                </a:cxn>
                <a:cxn ang="0">
                  <a:pos x="274" y="340"/>
                </a:cxn>
                <a:cxn ang="0">
                  <a:pos x="274" y="313"/>
                </a:cxn>
                <a:cxn ang="0">
                  <a:pos x="294" y="299"/>
                </a:cxn>
                <a:cxn ang="0">
                  <a:pos x="326" y="300"/>
                </a:cxn>
                <a:cxn ang="0">
                  <a:pos x="358" y="283"/>
                </a:cxn>
                <a:cxn ang="0">
                  <a:pos x="349" y="246"/>
                </a:cxn>
                <a:cxn ang="0">
                  <a:pos x="385" y="224"/>
                </a:cxn>
                <a:cxn ang="0">
                  <a:pos x="369" y="186"/>
                </a:cxn>
                <a:cxn ang="0">
                  <a:pos x="349" y="170"/>
                </a:cxn>
                <a:cxn ang="0">
                  <a:pos x="363" y="150"/>
                </a:cxn>
                <a:cxn ang="0">
                  <a:pos x="392" y="110"/>
                </a:cxn>
                <a:cxn ang="0">
                  <a:pos x="395" y="42"/>
                </a:cxn>
                <a:cxn ang="0">
                  <a:pos x="338" y="2"/>
                </a:cxn>
                <a:cxn ang="0">
                  <a:pos x="251" y="13"/>
                </a:cxn>
                <a:cxn ang="0">
                  <a:pos x="219" y="34"/>
                </a:cxn>
                <a:cxn ang="0">
                  <a:pos x="198" y="57"/>
                </a:cxn>
                <a:cxn ang="0">
                  <a:pos x="193" y="88"/>
                </a:cxn>
                <a:cxn ang="0">
                  <a:pos x="230" y="116"/>
                </a:cxn>
                <a:cxn ang="0">
                  <a:pos x="230" y="157"/>
                </a:cxn>
                <a:cxn ang="0">
                  <a:pos x="207" y="172"/>
                </a:cxn>
                <a:cxn ang="0">
                  <a:pos x="177" y="195"/>
                </a:cxn>
                <a:cxn ang="0">
                  <a:pos x="180" y="209"/>
                </a:cxn>
                <a:cxn ang="0">
                  <a:pos x="172" y="215"/>
                </a:cxn>
                <a:cxn ang="0">
                  <a:pos x="162" y="193"/>
                </a:cxn>
                <a:cxn ang="0">
                  <a:pos x="157" y="163"/>
                </a:cxn>
                <a:cxn ang="0">
                  <a:pos x="182" y="152"/>
                </a:cxn>
                <a:cxn ang="0">
                  <a:pos x="173" y="134"/>
                </a:cxn>
                <a:cxn ang="0">
                  <a:pos x="161" y="107"/>
                </a:cxn>
                <a:cxn ang="0">
                  <a:pos x="144" y="104"/>
                </a:cxn>
                <a:cxn ang="0">
                  <a:pos x="134" y="82"/>
                </a:cxn>
                <a:cxn ang="0">
                  <a:pos x="132" y="56"/>
                </a:cxn>
                <a:cxn ang="0">
                  <a:pos x="118" y="88"/>
                </a:cxn>
                <a:cxn ang="0">
                  <a:pos x="114" y="121"/>
                </a:cxn>
                <a:cxn ang="0">
                  <a:pos x="112" y="149"/>
                </a:cxn>
                <a:cxn ang="0">
                  <a:pos x="105" y="181"/>
                </a:cxn>
                <a:cxn ang="0">
                  <a:pos x="93" y="214"/>
                </a:cxn>
                <a:cxn ang="0">
                  <a:pos x="75" y="243"/>
                </a:cxn>
                <a:cxn ang="0">
                  <a:pos x="40" y="271"/>
                </a:cxn>
                <a:cxn ang="0">
                  <a:pos x="43" y="293"/>
                </a:cxn>
                <a:cxn ang="0">
                  <a:pos x="65" y="311"/>
                </a:cxn>
                <a:cxn ang="0">
                  <a:pos x="64" y="317"/>
                </a:cxn>
                <a:cxn ang="0">
                  <a:pos x="26" y="308"/>
                </a:cxn>
                <a:cxn ang="0">
                  <a:pos x="47" y="325"/>
                </a:cxn>
                <a:cxn ang="0">
                  <a:pos x="73" y="344"/>
                </a:cxn>
                <a:cxn ang="0">
                  <a:pos x="44" y="328"/>
                </a:cxn>
                <a:cxn ang="0">
                  <a:pos x="4" y="324"/>
                </a:cxn>
                <a:cxn ang="0">
                  <a:pos x="25" y="336"/>
                </a:cxn>
                <a:cxn ang="0">
                  <a:pos x="53" y="361"/>
                </a:cxn>
              </a:cxnLst>
              <a:rect l="0" t="0" r="r" b="b"/>
              <a:pathLst>
                <a:path w="401" h="498">
                  <a:moveTo>
                    <a:pt x="64" y="374"/>
                  </a:moveTo>
                  <a:lnTo>
                    <a:pt x="64" y="374"/>
                  </a:lnTo>
                  <a:lnTo>
                    <a:pt x="68" y="375"/>
                  </a:lnTo>
                  <a:lnTo>
                    <a:pt x="73" y="376"/>
                  </a:lnTo>
                  <a:lnTo>
                    <a:pt x="73" y="376"/>
                  </a:lnTo>
                  <a:lnTo>
                    <a:pt x="77" y="376"/>
                  </a:lnTo>
                  <a:lnTo>
                    <a:pt x="82" y="375"/>
                  </a:lnTo>
                  <a:lnTo>
                    <a:pt x="82" y="375"/>
                  </a:lnTo>
                  <a:lnTo>
                    <a:pt x="87" y="372"/>
                  </a:lnTo>
                  <a:lnTo>
                    <a:pt x="93" y="369"/>
                  </a:lnTo>
                  <a:lnTo>
                    <a:pt x="93" y="369"/>
                  </a:lnTo>
                  <a:lnTo>
                    <a:pt x="96" y="368"/>
                  </a:lnTo>
                  <a:lnTo>
                    <a:pt x="98" y="369"/>
                  </a:lnTo>
                  <a:lnTo>
                    <a:pt x="102" y="371"/>
                  </a:lnTo>
                  <a:lnTo>
                    <a:pt x="107" y="374"/>
                  </a:lnTo>
                  <a:lnTo>
                    <a:pt x="109" y="374"/>
                  </a:lnTo>
                  <a:lnTo>
                    <a:pt x="111" y="372"/>
                  </a:lnTo>
                  <a:lnTo>
                    <a:pt x="111" y="372"/>
                  </a:lnTo>
                  <a:lnTo>
                    <a:pt x="118" y="367"/>
                  </a:lnTo>
                  <a:lnTo>
                    <a:pt x="122" y="365"/>
                  </a:lnTo>
                  <a:lnTo>
                    <a:pt x="126" y="367"/>
                  </a:lnTo>
                  <a:lnTo>
                    <a:pt x="126" y="367"/>
                  </a:lnTo>
                  <a:lnTo>
                    <a:pt x="129" y="371"/>
                  </a:lnTo>
                  <a:lnTo>
                    <a:pt x="132" y="374"/>
                  </a:lnTo>
                  <a:lnTo>
                    <a:pt x="136" y="376"/>
                  </a:lnTo>
                  <a:lnTo>
                    <a:pt x="141" y="375"/>
                  </a:lnTo>
                  <a:lnTo>
                    <a:pt x="141" y="375"/>
                  </a:lnTo>
                  <a:lnTo>
                    <a:pt x="145" y="374"/>
                  </a:lnTo>
                  <a:lnTo>
                    <a:pt x="147" y="372"/>
                  </a:lnTo>
                  <a:lnTo>
                    <a:pt x="150" y="371"/>
                  </a:lnTo>
                  <a:lnTo>
                    <a:pt x="150" y="371"/>
                  </a:lnTo>
                  <a:lnTo>
                    <a:pt x="154" y="372"/>
                  </a:lnTo>
                  <a:lnTo>
                    <a:pt x="158" y="375"/>
                  </a:lnTo>
                  <a:lnTo>
                    <a:pt x="158" y="375"/>
                  </a:lnTo>
                  <a:lnTo>
                    <a:pt x="164" y="381"/>
                  </a:lnTo>
                  <a:lnTo>
                    <a:pt x="164" y="381"/>
                  </a:lnTo>
                  <a:lnTo>
                    <a:pt x="166" y="383"/>
                  </a:lnTo>
                  <a:lnTo>
                    <a:pt x="166" y="383"/>
                  </a:lnTo>
                  <a:lnTo>
                    <a:pt x="170" y="386"/>
                  </a:lnTo>
                  <a:lnTo>
                    <a:pt x="170" y="386"/>
                  </a:lnTo>
                  <a:lnTo>
                    <a:pt x="172" y="387"/>
                  </a:lnTo>
                  <a:lnTo>
                    <a:pt x="173" y="387"/>
                  </a:lnTo>
                  <a:lnTo>
                    <a:pt x="177" y="387"/>
                  </a:lnTo>
                  <a:lnTo>
                    <a:pt x="177" y="387"/>
                  </a:lnTo>
                  <a:lnTo>
                    <a:pt x="179" y="389"/>
                  </a:lnTo>
                  <a:lnTo>
                    <a:pt x="180" y="390"/>
                  </a:lnTo>
                  <a:lnTo>
                    <a:pt x="182" y="392"/>
                  </a:lnTo>
                  <a:lnTo>
                    <a:pt x="183" y="393"/>
                  </a:lnTo>
                  <a:lnTo>
                    <a:pt x="183" y="393"/>
                  </a:lnTo>
                  <a:lnTo>
                    <a:pt x="184" y="394"/>
                  </a:lnTo>
                  <a:lnTo>
                    <a:pt x="187" y="397"/>
                  </a:lnTo>
                  <a:lnTo>
                    <a:pt x="191" y="400"/>
                  </a:lnTo>
                  <a:lnTo>
                    <a:pt x="191" y="400"/>
                  </a:lnTo>
                  <a:lnTo>
                    <a:pt x="195" y="401"/>
                  </a:lnTo>
                  <a:lnTo>
                    <a:pt x="201" y="401"/>
                  </a:lnTo>
                  <a:lnTo>
                    <a:pt x="201" y="401"/>
                  </a:lnTo>
                  <a:lnTo>
                    <a:pt x="207" y="403"/>
                  </a:lnTo>
                  <a:lnTo>
                    <a:pt x="211" y="407"/>
                  </a:lnTo>
                  <a:lnTo>
                    <a:pt x="211" y="407"/>
                  </a:lnTo>
                  <a:lnTo>
                    <a:pt x="216" y="411"/>
                  </a:lnTo>
                  <a:lnTo>
                    <a:pt x="219" y="414"/>
                  </a:lnTo>
                  <a:lnTo>
                    <a:pt x="220" y="417"/>
                  </a:lnTo>
                  <a:lnTo>
                    <a:pt x="220" y="417"/>
                  </a:lnTo>
                  <a:lnTo>
                    <a:pt x="223" y="417"/>
                  </a:lnTo>
                  <a:lnTo>
                    <a:pt x="227" y="418"/>
                  </a:lnTo>
                  <a:lnTo>
                    <a:pt x="234" y="422"/>
                  </a:lnTo>
                  <a:lnTo>
                    <a:pt x="234" y="422"/>
                  </a:lnTo>
                  <a:lnTo>
                    <a:pt x="237" y="424"/>
                  </a:lnTo>
                  <a:lnTo>
                    <a:pt x="241" y="425"/>
                  </a:lnTo>
                  <a:lnTo>
                    <a:pt x="241" y="425"/>
                  </a:lnTo>
                  <a:lnTo>
                    <a:pt x="247" y="426"/>
                  </a:lnTo>
                  <a:lnTo>
                    <a:pt x="248" y="428"/>
                  </a:lnTo>
                  <a:lnTo>
                    <a:pt x="250" y="429"/>
                  </a:lnTo>
                  <a:lnTo>
                    <a:pt x="250" y="429"/>
                  </a:lnTo>
                  <a:lnTo>
                    <a:pt x="250" y="435"/>
                  </a:lnTo>
                  <a:lnTo>
                    <a:pt x="250" y="439"/>
                  </a:lnTo>
                  <a:lnTo>
                    <a:pt x="250" y="439"/>
                  </a:lnTo>
                  <a:lnTo>
                    <a:pt x="250" y="447"/>
                  </a:lnTo>
                  <a:lnTo>
                    <a:pt x="250" y="447"/>
                  </a:lnTo>
                  <a:lnTo>
                    <a:pt x="248" y="451"/>
                  </a:lnTo>
                  <a:lnTo>
                    <a:pt x="245" y="455"/>
                  </a:lnTo>
                  <a:lnTo>
                    <a:pt x="238" y="462"/>
                  </a:lnTo>
                  <a:lnTo>
                    <a:pt x="238" y="462"/>
                  </a:lnTo>
                  <a:lnTo>
                    <a:pt x="233" y="471"/>
                  </a:lnTo>
                  <a:lnTo>
                    <a:pt x="231" y="475"/>
                  </a:lnTo>
                  <a:lnTo>
                    <a:pt x="230" y="479"/>
                  </a:lnTo>
                  <a:lnTo>
                    <a:pt x="230" y="479"/>
                  </a:lnTo>
                  <a:lnTo>
                    <a:pt x="230" y="489"/>
                  </a:lnTo>
                  <a:lnTo>
                    <a:pt x="230" y="489"/>
                  </a:lnTo>
                  <a:lnTo>
                    <a:pt x="231" y="493"/>
                  </a:lnTo>
                  <a:lnTo>
                    <a:pt x="234" y="496"/>
                  </a:lnTo>
                  <a:lnTo>
                    <a:pt x="234" y="496"/>
                  </a:lnTo>
                  <a:lnTo>
                    <a:pt x="237" y="497"/>
                  </a:lnTo>
                  <a:lnTo>
                    <a:pt x="241" y="498"/>
                  </a:lnTo>
                  <a:lnTo>
                    <a:pt x="248" y="498"/>
                  </a:lnTo>
                  <a:lnTo>
                    <a:pt x="256" y="497"/>
                  </a:lnTo>
                  <a:lnTo>
                    <a:pt x="265" y="497"/>
                  </a:lnTo>
                  <a:lnTo>
                    <a:pt x="265" y="497"/>
                  </a:lnTo>
                  <a:lnTo>
                    <a:pt x="266" y="497"/>
                  </a:lnTo>
                  <a:lnTo>
                    <a:pt x="266" y="497"/>
                  </a:lnTo>
                  <a:lnTo>
                    <a:pt x="269" y="489"/>
                  </a:lnTo>
                  <a:lnTo>
                    <a:pt x="269" y="489"/>
                  </a:lnTo>
                  <a:lnTo>
                    <a:pt x="272" y="483"/>
                  </a:lnTo>
                  <a:lnTo>
                    <a:pt x="272" y="483"/>
                  </a:lnTo>
                  <a:lnTo>
                    <a:pt x="276" y="480"/>
                  </a:lnTo>
                  <a:lnTo>
                    <a:pt x="276" y="480"/>
                  </a:lnTo>
                  <a:lnTo>
                    <a:pt x="277" y="476"/>
                  </a:lnTo>
                  <a:lnTo>
                    <a:pt x="279" y="472"/>
                  </a:lnTo>
                  <a:lnTo>
                    <a:pt x="277" y="469"/>
                  </a:lnTo>
                  <a:lnTo>
                    <a:pt x="273" y="465"/>
                  </a:lnTo>
                  <a:lnTo>
                    <a:pt x="273" y="465"/>
                  </a:lnTo>
                  <a:lnTo>
                    <a:pt x="266" y="462"/>
                  </a:lnTo>
                  <a:lnTo>
                    <a:pt x="266" y="462"/>
                  </a:lnTo>
                  <a:lnTo>
                    <a:pt x="256" y="462"/>
                  </a:lnTo>
                  <a:lnTo>
                    <a:pt x="256" y="462"/>
                  </a:lnTo>
                  <a:lnTo>
                    <a:pt x="254" y="457"/>
                  </a:lnTo>
                  <a:lnTo>
                    <a:pt x="254" y="454"/>
                  </a:lnTo>
                  <a:lnTo>
                    <a:pt x="255" y="451"/>
                  </a:lnTo>
                  <a:lnTo>
                    <a:pt x="255" y="451"/>
                  </a:lnTo>
                  <a:lnTo>
                    <a:pt x="259" y="449"/>
                  </a:lnTo>
                  <a:lnTo>
                    <a:pt x="259" y="449"/>
                  </a:lnTo>
                  <a:lnTo>
                    <a:pt x="263" y="446"/>
                  </a:lnTo>
                  <a:lnTo>
                    <a:pt x="263" y="446"/>
                  </a:lnTo>
                  <a:lnTo>
                    <a:pt x="269" y="443"/>
                  </a:lnTo>
                  <a:lnTo>
                    <a:pt x="272" y="442"/>
                  </a:lnTo>
                  <a:lnTo>
                    <a:pt x="273" y="440"/>
                  </a:lnTo>
                  <a:lnTo>
                    <a:pt x="273" y="440"/>
                  </a:lnTo>
                  <a:lnTo>
                    <a:pt x="276" y="433"/>
                  </a:lnTo>
                  <a:lnTo>
                    <a:pt x="279" y="430"/>
                  </a:lnTo>
                  <a:lnTo>
                    <a:pt x="281" y="430"/>
                  </a:lnTo>
                  <a:lnTo>
                    <a:pt x="281" y="430"/>
                  </a:lnTo>
                  <a:lnTo>
                    <a:pt x="283" y="428"/>
                  </a:lnTo>
                  <a:lnTo>
                    <a:pt x="283" y="425"/>
                  </a:lnTo>
                  <a:lnTo>
                    <a:pt x="283" y="425"/>
                  </a:lnTo>
                  <a:lnTo>
                    <a:pt x="283" y="422"/>
                  </a:lnTo>
                  <a:lnTo>
                    <a:pt x="281" y="419"/>
                  </a:lnTo>
                  <a:lnTo>
                    <a:pt x="281" y="419"/>
                  </a:lnTo>
                  <a:lnTo>
                    <a:pt x="277" y="414"/>
                  </a:lnTo>
                  <a:lnTo>
                    <a:pt x="277" y="414"/>
                  </a:lnTo>
                  <a:lnTo>
                    <a:pt x="276" y="412"/>
                  </a:lnTo>
                  <a:lnTo>
                    <a:pt x="273" y="410"/>
                  </a:lnTo>
                  <a:lnTo>
                    <a:pt x="273" y="410"/>
                  </a:lnTo>
                  <a:lnTo>
                    <a:pt x="273" y="407"/>
                  </a:lnTo>
                  <a:lnTo>
                    <a:pt x="274" y="403"/>
                  </a:lnTo>
                  <a:lnTo>
                    <a:pt x="280" y="399"/>
                  </a:lnTo>
                  <a:lnTo>
                    <a:pt x="280" y="399"/>
                  </a:lnTo>
                  <a:lnTo>
                    <a:pt x="288" y="392"/>
                  </a:lnTo>
                  <a:lnTo>
                    <a:pt x="288" y="392"/>
                  </a:lnTo>
                  <a:lnTo>
                    <a:pt x="291" y="389"/>
                  </a:lnTo>
                  <a:lnTo>
                    <a:pt x="294" y="385"/>
                  </a:lnTo>
                  <a:lnTo>
                    <a:pt x="294" y="385"/>
                  </a:lnTo>
                  <a:lnTo>
                    <a:pt x="294" y="382"/>
                  </a:lnTo>
                  <a:lnTo>
                    <a:pt x="294" y="381"/>
                  </a:lnTo>
                  <a:lnTo>
                    <a:pt x="291" y="378"/>
                  </a:lnTo>
                  <a:lnTo>
                    <a:pt x="291" y="378"/>
                  </a:lnTo>
                  <a:lnTo>
                    <a:pt x="290" y="375"/>
                  </a:lnTo>
                  <a:lnTo>
                    <a:pt x="288" y="371"/>
                  </a:lnTo>
                  <a:lnTo>
                    <a:pt x="288" y="371"/>
                  </a:lnTo>
                  <a:lnTo>
                    <a:pt x="287" y="361"/>
                  </a:lnTo>
                  <a:lnTo>
                    <a:pt x="286" y="357"/>
                  </a:lnTo>
                  <a:lnTo>
                    <a:pt x="281" y="354"/>
                  </a:lnTo>
                  <a:lnTo>
                    <a:pt x="281" y="354"/>
                  </a:lnTo>
                  <a:lnTo>
                    <a:pt x="277" y="351"/>
                  </a:lnTo>
                  <a:lnTo>
                    <a:pt x="274" y="349"/>
                  </a:lnTo>
                  <a:lnTo>
                    <a:pt x="274" y="349"/>
                  </a:lnTo>
                  <a:lnTo>
                    <a:pt x="274" y="344"/>
                  </a:lnTo>
                  <a:lnTo>
                    <a:pt x="274" y="340"/>
                  </a:lnTo>
                  <a:lnTo>
                    <a:pt x="274" y="340"/>
                  </a:lnTo>
                  <a:lnTo>
                    <a:pt x="273" y="338"/>
                  </a:lnTo>
                  <a:lnTo>
                    <a:pt x="270" y="335"/>
                  </a:lnTo>
                  <a:lnTo>
                    <a:pt x="265" y="328"/>
                  </a:lnTo>
                  <a:lnTo>
                    <a:pt x="265" y="328"/>
                  </a:lnTo>
                  <a:lnTo>
                    <a:pt x="259" y="322"/>
                  </a:lnTo>
                  <a:lnTo>
                    <a:pt x="258" y="320"/>
                  </a:lnTo>
                  <a:lnTo>
                    <a:pt x="258" y="315"/>
                  </a:lnTo>
                  <a:lnTo>
                    <a:pt x="258" y="315"/>
                  </a:lnTo>
                  <a:lnTo>
                    <a:pt x="259" y="314"/>
                  </a:lnTo>
                  <a:lnTo>
                    <a:pt x="261" y="314"/>
                  </a:lnTo>
                  <a:lnTo>
                    <a:pt x="265" y="313"/>
                  </a:lnTo>
                  <a:lnTo>
                    <a:pt x="274" y="313"/>
                  </a:lnTo>
                  <a:lnTo>
                    <a:pt x="274" y="313"/>
                  </a:lnTo>
                  <a:lnTo>
                    <a:pt x="274" y="304"/>
                  </a:lnTo>
                  <a:lnTo>
                    <a:pt x="274" y="299"/>
                  </a:lnTo>
                  <a:lnTo>
                    <a:pt x="274" y="295"/>
                  </a:lnTo>
                  <a:lnTo>
                    <a:pt x="274" y="295"/>
                  </a:lnTo>
                  <a:lnTo>
                    <a:pt x="277" y="293"/>
                  </a:lnTo>
                  <a:lnTo>
                    <a:pt x="281" y="292"/>
                  </a:lnTo>
                  <a:lnTo>
                    <a:pt x="281" y="292"/>
                  </a:lnTo>
                  <a:lnTo>
                    <a:pt x="287" y="292"/>
                  </a:lnTo>
                  <a:lnTo>
                    <a:pt x="291" y="295"/>
                  </a:lnTo>
                  <a:lnTo>
                    <a:pt x="291" y="295"/>
                  </a:lnTo>
                  <a:lnTo>
                    <a:pt x="294" y="299"/>
                  </a:lnTo>
                  <a:lnTo>
                    <a:pt x="297" y="300"/>
                  </a:lnTo>
                  <a:lnTo>
                    <a:pt x="305" y="303"/>
                  </a:lnTo>
                  <a:lnTo>
                    <a:pt x="305" y="303"/>
                  </a:lnTo>
                  <a:lnTo>
                    <a:pt x="311" y="303"/>
                  </a:lnTo>
                  <a:lnTo>
                    <a:pt x="313" y="300"/>
                  </a:lnTo>
                  <a:lnTo>
                    <a:pt x="315" y="297"/>
                  </a:lnTo>
                  <a:lnTo>
                    <a:pt x="315" y="293"/>
                  </a:lnTo>
                  <a:lnTo>
                    <a:pt x="315" y="293"/>
                  </a:lnTo>
                  <a:lnTo>
                    <a:pt x="319" y="293"/>
                  </a:lnTo>
                  <a:lnTo>
                    <a:pt x="322" y="295"/>
                  </a:lnTo>
                  <a:lnTo>
                    <a:pt x="324" y="297"/>
                  </a:lnTo>
                  <a:lnTo>
                    <a:pt x="326" y="300"/>
                  </a:lnTo>
                  <a:lnTo>
                    <a:pt x="326" y="300"/>
                  </a:lnTo>
                  <a:lnTo>
                    <a:pt x="330" y="300"/>
                  </a:lnTo>
                  <a:lnTo>
                    <a:pt x="336" y="300"/>
                  </a:lnTo>
                  <a:lnTo>
                    <a:pt x="336" y="300"/>
                  </a:lnTo>
                  <a:lnTo>
                    <a:pt x="338" y="296"/>
                  </a:lnTo>
                  <a:lnTo>
                    <a:pt x="340" y="290"/>
                  </a:lnTo>
                  <a:lnTo>
                    <a:pt x="340" y="290"/>
                  </a:lnTo>
                  <a:lnTo>
                    <a:pt x="342" y="288"/>
                  </a:lnTo>
                  <a:lnTo>
                    <a:pt x="347" y="286"/>
                  </a:lnTo>
                  <a:lnTo>
                    <a:pt x="347" y="286"/>
                  </a:lnTo>
                  <a:lnTo>
                    <a:pt x="354" y="286"/>
                  </a:lnTo>
                  <a:lnTo>
                    <a:pt x="358" y="283"/>
                  </a:lnTo>
                  <a:lnTo>
                    <a:pt x="358" y="283"/>
                  </a:lnTo>
                  <a:lnTo>
                    <a:pt x="359" y="279"/>
                  </a:lnTo>
                  <a:lnTo>
                    <a:pt x="359" y="274"/>
                  </a:lnTo>
                  <a:lnTo>
                    <a:pt x="359" y="274"/>
                  </a:lnTo>
                  <a:lnTo>
                    <a:pt x="359" y="271"/>
                  </a:lnTo>
                  <a:lnTo>
                    <a:pt x="358" y="268"/>
                  </a:lnTo>
                  <a:lnTo>
                    <a:pt x="354" y="264"/>
                  </a:lnTo>
                  <a:lnTo>
                    <a:pt x="354" y="264"/>
                  </a:lnTo>
                  <a:lnTo>
                    <a:pt x="349" y="260"/>
                  </a:lnTo>
                  <a:lnTo>
                    <a:pt x="348" y="256"/>
                  </a:lnTo>
                  <a:lnTo>
                    <a:pt x="348" y="250"/>
                  </a:lnTo>
                  <a:lnTo>
                    <a:pt x="349" y="246"/>
                  </a:lnTo>
                  <a:lnTo>
                    <a:pt x="349" y="246"/>
                  </a:lnTo>
                  <a:lnTo>
                    <a:pt x="360" y="245"/>
                  </a:lnTo>
                  <a:lnTo>
                    <a:pt x="360" y="245"/>
                  </a:lnTo>
                  <a:lnTo>
                    <a:pt x="363" y="245"/>
                  </a:lnTo>
                  <a:lnTo>
                    <a:pt x="365" y="243"/>
                  </a:lnTo>
                  <a:lnTo>
                    <a:pt x="367" y="239"/>
                  </a:lnTo>
                  <a:lnTo>
                    <a:pt x="367" y="239"/>
                  </a:lnTo>
                  <a:lnTo>
                    <a:pt x="372" y="236"/>
                  </a:lnTo>
                  <a:lnTo>
                    <a:pt x="376" y="233"/>
                  </a:lnTo>
                  <a:lnTo>
                    <a:pt x="376" y="233"/>
                  </a:lnTo>
                  <a:lnTo>
                    <a:pt x="385" y="224"/>
                  </a:lnTo>
                  <a:lnTo>
                    <a:pt x="385" y="224"/>
                  </a:lnTo>
                  <a:lnTo>
                    <a:pt x="387" y="220"/>
                  </a:lnTo>
                  <a:lnTo>
                    <a:pt x="388" y="215"/>
                  </a:lnTo>
                  <a:lnTo>
                    <a:pt x="388" y="204"/>
                  </a:lnTo>
                  <a:lnTo>
                    <a:pt x="388" y="204"/>
                  </a:lnTo>
                  <a:lnTo>
                    <a:pt x="387" y="200"/>
                  </a:lnTo>
                  <a:lnTo>
                    <a:pt x="384" y="196"/>
                  </a:lnTo>
                  <a:lnTo>
                    <a:pt x="381" y="193"/>
                  </a:lnTo>
                  <a:lnTo>
                    <a:pt x="376" y="192"/>
                  </a:lnTo>
                  <a:lnTo>
                    <a:pt x="376" y="192"/>
                  </a:lnTo>
                  <a:lnTo>
                    <a:pt x="376" y="188"/>
                  </a:lnTo>
                  <a:lnTo>
                    <a:pt x="373" y="186"/>
                  </a:lnTo>
                  <a:lnTo>
                    <a:pt x="369" y="186"/>
                  </a:lnTo>
                  <a:lnTo>
                    <a:pt x="365" y="186"/>
                  </a:lnTo>
                  <a:lnTo>
                    <a:pt x="355" y="189"/>
                  </a:lnTo>
                  <a:lnTo>
                    <a:pt x="351" y="189"/>
                  </a:lnTo>
                  <a:lnTo>
                    <a:pt x="348" y="189"/>
                  </a:lnTo>
                  <a:lnTo>
                    <a:pt x="348" y="189"/>
                  </a:lnTo>
                  <a:lnTo>
                    <a:pt x="347" y="181"/>
                  </a:lnTo>
                  <a:lnTo>
                    <a:pt x="345" y="177"/>
                  </a:lnTo>
                  <a:lnTo>
                    <a:pt x="345" y="172"/>
                  </a:lnTo>
                  <a:lnTo>
                    <a:pt x="345" y="172"/>
                  </a:lnTo>
                  <a:lnTo>
                    <a:pt x="349" y="172"/>
                  </a:lnTo>
                  <a:lnTo>
                    <a:pt x="349" y="172"/>
                  </a:lnTo>
                  <a:lnTo>
                    <a:pt x="349" y="170"/>
                  </a:lnTo>
                  <a:lnTo>
                    <a:pt x="349" y="168"/>
                  </a:lnTo>
                  <a:lnTo>
                    <a:pt x="349" y="168"/>
                  </a:lnTo>
                  <a:lnTo>
                    <a:pt x="352" y="164"/>
                  </a:lnTo>
                  <a:lnTo>
                    <a:pt x="354" y="161"/>
                  </a:lnTo>
                  <a:lnTo>
                    <a:pt x="354" y="159"/>
                  </a:lnTo>
                  <a:lnTo>
                    <a:pt x="354" y="159"/>
                  </a:lnTo>
                  <a:lnTo>
                    <a:pt x="349" y="154"/>
                  </a:lnTo>
                  <a:lnTo>
                    <a:pt x="348" y="153"/>
                  </a:lnTo>
                  <a:lnTo>
                    <a:pt x="351" y="152"/>
                  </a:lnTo>
                  <a:lnTo>
                    <a:pt x="351" y="152"/>
                  </a:lnTo>
                  <a:lnTo>
                    <a:pt x="356" y="150"/>
                  </a:lnTo>
                  <a:lnTo>
                    <a:pt x="363" y="150"/>
                  </a:lnTo>
                  <a:lnTo>
                    <a:pt x="363" y="150"/>
                  </a:lnTo>
                  <a:lnTo>
                    <a:pt x="376" y="150"/>
                  </a:lnTo>
                  <a:lnTo>
                    <a:pt x="376" y="150"/>
                  </a:lnTo>
                  <a:lnTo>
                    <a:pt x="384" y="150"/>
                  </a:lnTo>
                  <a:lnTo>
                    <a:pt x="384" y="150"/>
                  </a:lnTo>
                  <a:lnTo>
                    <a:pt x="388" y="152"/>
                  </a:lnTo>
                  <a:lnTo>
                    <a:pt x="392" y="152"/>
                  </a:lnTo>
                  <a:lnTo>
                    <a:pt x="392" y="152"/>
                  </a:lnTo>
                  <a:lnTo>
                    <a:pt x="392" y="136"/>
                  </a:lnTo>
                  <a:lnTo>
                    <a:pt x="392" y="123"/>
                  </a:lnTo>
                  <a:lnTo>
                    <a:pt x="392" y="123"/>
                  </a:lnTo>
                  <a:lnTo>
                    <a:pt x="392" y="110"/>
                  </a:lnTo>
                  <a:lnTo>
                    <a:pt x="394" y="104"/>
                  </a:lnTo>
                  <a:lnTo>
                    <a:pt x="397" y="99"/>
                  </a:lnTo>
                  <a:lnTo>
                    <a:pt x="397" y="99"/>
                  </a:lnTo>
                  <a:lnTo>
                    <a:pt x="399" y="92"/>
                  </a:lnTo>
                  <a:lnTo>
                    <a:pt x="401" y="85"/>
                  </a:lnTo>
                  <a:lnTo>
                    <a:pt x="401" y="70"/>
                  </a:lnTo>
                  <a:lnTo>
                    <a:pt x="401" y="70"/>
                  </a:lnTo>
                  <a:lnTo>
                    <a:pt x="401" y="52"/>
                  </a:lnTo>
                  <a:lnTo>
                    <a:pt x="401" y="52"/>
                  </a:lnTo>
                  <a:lnTo>
                    <a:pt x="399" y="46"/>
                  </a:lnTo>
                  <a:lnTo>
                    <a:pt x="399" y="46"/>
                  </a:lnTo>
                  <a:lnTo>
                    <a:pt x="395" y="42"/>
                  </a:lnTo>
                  <a:lnTo>
                    <a:pt x="395" y="42"/>
                  </a:lnTo>
                  <a:lnTo>
                    <a:pt x="379" y="27"/>
                  </a:lnTo>
                  <a:lnTo>
                    <a:pt x="379" y="27"/>
                  </a:lnTo>
                  <a:lnTo>
                    <a:pt x="372" y="18"/>
                  </a:lnTo>
                  <a:lnTo>
                    <a:pt x="365" y="10"/>
                  </a:lnTo>
                  <a:lnTo>
                    <a:pt x="365" y="10"/>
                  </a:lnTo>
                  <a:lnTo>
                    <a:pt x="360" y="6"/>
                  </a:lnTo>
                  <a:lnTo>
                    <a:pt x="355" y="3"/>
                  </a:lnTo>
                  <a:lnTo>
                    <a:pt x="355" y="3"/>
                  </a:lnTo>
                  <a:lnTo>
                    <a:pt x="345" y="0"/>
                  </a:lnTo>
                  <a:lnTo>
                    <a:pt x="345" y="0"/>
                  </a:lnTo>
                  <a:lnTo>
                    <a:pt x="338" y="2"/>
                  </a:lnTo>
                  <a:lnTo>
                    <a:pt x="333" y="2"/>
                  </a:lnTo>
                  <a:lnTo>
                    <a:pt x="322" y="3"/>
                  </a:lnTo>
                  <a:lnTo>
                    <a:pt x="322" y="3"/>
                  </a:lnTo>
                  <a:lnTo>
                    <a:pt x="291" y="5"/>
                  </a:lnTo>
                  <a:lnTo>
                    <a:pt x="291" y="5"/>
                  </a:lnTo>
                  <a:lnTo>
                    <a:pt x="266" y="5"/>
                  </a:lnTo>
                  <a:lnTo>
                    <a:pt x="266" y="5"/>
                  </a:lnTo>
                  <a:lnTo>
                    <a:pt x="261" y="6"/>
                  </a:lnTo>
                  <a:lnTo>
                    <a:pt x="256" y="7"/>
                  </a:lnTo>
                  <a:lnTo>
                    <a:pt x="254" y="10"/>
                  </a:lnTo>
                  <a:lnTo>
                    <a:pt x="251" y="13"/>
                  </a:lnTo>
                  <a:lnTo>
                    <a:pt x="251" y="13"/>
                  </a:lnTo>
                  <a:lnTo>
                    <a:pt x="247" y="18"/>
                  </a:lnTo>
                  <a:lnTo>
                    <a:pt x="244" y="21"/>
                  </a:lnTo>
                  <a:lnTo>
                    <a:pt x="244" y="21"/>
                  </a:lnTo>
                  <a:lnTo>
                    <a:pt x="240" y="24"/>
                  </a:lnTo>
                  <a:lnTo>
                    <a:pt x="240" y="24"/>
                  </a:lnTo>
                  <a:lnTo>
                    <a:pt x="234" y="25"/>
                  </a:lnTo>
                  <a:lnTo>
                    <a:pt x="234" y="25"/>
                  </a:lnTo>
                  <a:lnTo>
                    <a:pt x="231" y="27"/>
                  </a:lnTo>
                  <a:lnTo>
                    <a:pt x="231" y="27"/>
                  </a:lnTo>
                  <a:lnTo>
                    <a:pt x="226" y="28"/>
                  </a:lnTo>
                  <a:lnTo>
                    <a:pt x="226" y="28"/>
                  </a:lnTo>
                  <a:lnTo>
                    <a:pt x="219" y="34"/>
                  </a:lnTo>
                  <a:lnTo>
                    <a:pt x="219" y="34"/>
                  </a:lnTo>
                  <a:lnTo>
                    <a:pt x="213" y="37"/>
                  </a:lnTo>
                  <a:lnTo>
                    <a:pt x="209" y="41"/>
                  </a:lnTo>
                  <a:lnTo>
                    <a:pt x="209" y="41"/>
                  </a:lnTo>
                  <a:lnTo>
                    <a:pt x="205" y="45"/>
                  </a:lnTo>
                  <a:lnTo>
                    <a:pt x="205" y="45"/>
                  </a:lnTo>
                  <a:lnTo>
                    <a:pt x="202" y="49"/>
                  </a:lnTo>
                  <a:lnTo>
                    <a:pt x="202" y="49"/>
                  </a:lnTo>
                  <a:lnTo>
                    <a:pt x="200" y="53"/>
                  </a:lnTo>
                  <a:lnTo>
                    <a:pt x="200" y="53"/>
                  </a:lnTo>
                  <a:lnTo>
                    <a:pt x="198" y="57"/>
                  </a:lnTo>
                  <a:lnTo>
                    <a:pt x="198" y="57"/>
                  </a:lnTo>
                  <a:lnTo>
                    <a:pt x="197" y="63"/>
                  </a:lnTo>
                  <a:lnTo>
                    <a:pt x="195" y="67"/>
                  </a:lnTo>
                  <a:lnTo>
                    <a:pt x="195" y="67"/>
                  </a:lnTo>
                  <a:lnTo>
                    <a:pt x="193" y="71"/>
                  </a:lnTo>
                  <a:lnTo>
                    <a:pt x="191" y="73"/>
                  </a:lnTo>
                  <a:lnTo>
                    <a:pt x="190" y="75"/>
                  </a:lnTo>
                  <a:lnTo>
                    <a:pt x="190" y="75"/>
                  </a:lnTo>
                  <a:lnTo>
                    <a:pt x="190" y="81"/>
                  </a:lnTo>
                  <a:lnTo>
                    <a:pt x="190" y="81"/>
                  </a:lnTo>
                  <a:lnTo>
                    <a:pt x="191" y="85"/>
                  </a:lnTo>
                  <a:lnTo>
                    <a:pt x="193" y="88"/>
                  </a:lnTo>
                  <a:lnTo>
                    <a:pt x="193" y="88"/>
                  </a:lnTo>
                  <a:lnTo>
                    <a:pt x="191" y="89"/>
                  </a:lnTo>
                  <a:lnTo>
                    <a:pt x="193" y="93"/>
                  </a:lnTo>
                  <a:lnTo>
                    <a:pt x="195" y="100"/>
                  </a:lnTo>
                  <a:lnTo>
                    <a:pt x="195" y="100"/>
                  </a:lnTo>
                  <a:lnTo>
                    <a:pt x="195" y="107"/>
                  </a:lnTo>
                  <a:lnTo>
                    <a:pt x="194" y="113"/>
                  </a:lnTo>
                  <a:lnTo>
                    <a:pt x="194" y="113"/>
                  </a:lnTo>
                  <a:lnTo>
                    <a:pt x="204" y="113"/>
                  </a:lnTo>
                  <a:lnTo>
                    <a:pt x="204" y="113"/>
                  </a:lnTo>
                  <a:lnTo>
                    <a:pt x="213" y="113"/>
                  </a:lnTo>
                  <a:lnTo>
                    <a:pt x="213" y="113"/>
                  </a:lnTo>
                  <a:lnTo>
                    <a:pt x="230" y="116"/>
                  </a:lnTo>
                  <a:lnTo>
                    <a:pt x="230" y="116"/>
                  </a:lnTo>
                  <a:lnTo>
                    <a:pt x="226" y="118"/>
                  </a:lnTo>
                  <a:lnTo>
                    <a:pt x="223" y="124"/>
                  </a:lnTo>
                  <a:lnTo>
                    <a:pt x="223" y="124"/>
                  </a:lnTo>
                  <a:lnTo>
                    <a:pt x="223" y="129"/>
                  </a:lnTo>
                  <a:lnTo>
                    <a:pt x="222" y="136"/>
                  </a:lnTo>
                  <a:lnTo>
                    <a:pt x="222" y="136"/>
                  </a:lnTo>
                  <a:lnTo>
                    <a:pt x="222" y="143"/>
                  </a:lnTo>
                  <a:lnTo>
                    <a:pt x="223" y="152"/>
                  </a:lnTo>
                  <a:lnTo>
                    <a:pt x="225" y="154"/>
                  </a:lnTo>
                  <a:lnTo>
                    <a:pt x="226" y="157"/>
                  </a:lnTo>
                  <a:lnTo>
                    <a:pt x="230" y="157"/>
                  </a:lnTo>
                  <a:lnTo>
                    <a:pt x="234" y="156"/>
                  </a:lnTo>
                  <a:lnTo>
                    <a:pt x="234" y="156"/>
                  </a:lnTo>
                  <a:lnTo>
                    <a:pt x="236" y="159"/>
                  </a:lnTo>
                  <a:lnTo>
                    <a:pt x="237" y="163"/>
                  </a:lnTo>
                  <a:lnTo>
                    <a:pt x="237" y="163"/>
                  </a:lnTo>
                  <a:lnTo>
                    <a:pt x="226" y="163"/>
                  </a:lnTo>
                  <a:lnTo>
                    <a:pt x="222" y="163"/>
                  </a:lnTo>
                  <a:lnTo>
                    <a:pt x="216" y="163"/>
                  </a:lnTo>
                  <a:lnTo>
                    <a:pt x="216" y="163"/>
                  </a:lnTo>
                  <a:lnTo>
                    <a:pt x="212" y="166"/>
                  </a:lnTo>
                  <a:lnTo>
                    <a:pt x="209" y="168"/>
                  </a:lnTo>
                  <a:lnTo>
                    <a:pt x="207" y="172"/>
                  </a:lnTo>
                  <a:lnTo>
                    <a:pt x="204" y="175"/>
                  </a:lnTo>
                  <a:lnTo>
                    <a:pt x="204" y="175"/>
                  </a:lnTo>
                  <a:lnTo>
                    <a:pt x="204" y="177"/>
                  </a:lnTo>
                  <a:lnTo>
                    <a:pt x="204" y="177"/>
                  </a:lnTo>
                  <a:lnTo>
                    <a:pt x="200" y="178"/>
                  </a:lnTo>
                  <a:lnTo>
                    <a:pt x="195" y="181"/>
                  </a:lnTo>
                  <a:lnTo>
                    <a:pt x="190" y="186"/>
                  </a:lnTo>
                  <a:lnTo>
                    <a:pt x="190" y="186"/>
                  </a:lnTo>
                  <a:lnTo>
                    <a:pt x="186" y="189"/>
                  </a:lnTo>
                  <a:lnTo>
                    <a:pt x="182" y="192"/>
                  </a:lnTo>
                  <a:lnTo>
                    <a:pt x="182" y="192"/>
                  </a:lnTo>
                  <a:lnTo>
                    <a:pt x="177" y="195"/>
                  </a:lnTo>
                  <a:lnTo>
                    <a:pt x="173" y="197"/>
                  </a:lnTo>
                  <a:lnTo>
                    <a:pt x="173" y="197"/>
                  </a:lnTo>
                  <a:lnTo>
                    <a:pt x="168" y="202"/>
                  </a:lnTo>
                  <a:lnTo>
                    <a:pt x="168" y="202"/>
                  </a:lnTo>
                  <a:lnTo>
                    <a:pt x="166" y="204"/>
                  </a:lnTo>
                  <a:lnTo>
                    <a:pt x="166" y="206"/>
                  </a:lnTo>
                  <a:lnTo>
                    <a:pt x="172" y="206"/>
                  </a:lnTo>
                  <a:lnTo>
                    <a:pt x="172" y="206"/>
                  </a:lnTo>
                  <a:lnTo>
                    <a:pt x="175" y="209"/>
                  </a:lnTo>
                  <a:lnTo>
                    <a:pt x="175" y="209"/>
                  </a:lnTo>
                  <a:lnTo>
                    <a:pt x="180" y="209"/>
                  </a:lnTo>
                  <a:lnTo>
                    <a:pt x="180" y="209"/>
                  </a:lnTo>
                  <a:lnTo>
                    <a:pt x="184" y="209"/>
                  </a:lnTo>
                  <a:lnTo>
                    <a:pt x="187" y="209"/>
                  </a:lnTo>
                  <a:lnTo>
                    <a:pt x="187" y="211"/>
                  </a:lnTo>
                  <a:lnTo>
                    <a:pt x="187" y="211"/>
                  </a:lnTo>
                  <a:lnTo>
                    <a:pt x="190" y="211"/>
                  </a:lnTo>
                  <a:lnTo>
                    <a:pt x="190" y="211"/>
                  </a:lnTo>
                  <a:lnTo>
                    <a:pt x="187" y="213"/>
                  </a:lnTo>
                  <a:lnTo>
                    <a:pt x="184" y="214"/>
                  </a:lnTo>
                  <a:lnTo>
                    <a:pt x="179" y="214"/>
                  </a:lnTo>
                  <a:lnTo>
                    <a:pt x="179" y="214"/>
                  </a:lnTo>
                  <a:lnTo>
                    <a:pt x="175" y="215"/>
                  </a:lnTo>
                  <a:lnTo>
                    <a:pt x="172" y="215"/>
                  </a:lnTo>
                  <a:lnTo>
                    <a:pt x="169" y="214"/>
                  </a:lnTo>
                  <a:lnTo>
                    <a:pt x="169" y="214"/>
                  </a:lnTo>
                  <a:lnTo>
                    <a:pt x="161" y="209"/>
                  </a:lnTo>
                  <a:lnTo>
                    <a:pt x="161" y="209"/>
                  </a:lnTo>
                  <a:lnTo>
                    <a:pt x="157" y="207"/>
                  </a:lnTo>
                  <a:lnTo>
                    <a:pt x="152" y="207"/>
                  </a:lnTo>
                  <a:lnTo>
                    <a:pt x="152" y="207"/>
                  </a:lnTo>
                  <a:lnTo>
                    <a:pt x="152" y="204"/>
                  </a:lnTo>
                  <a:lnTo>
                    <a:pt x="154" y="203"/>
                  </a:lnTo>
                  <a:lnTo>
                    <a:pt x="158" y="199"/>
                  </a:lnTo>
                  <a:lnTo>
                    <a:pt x="161" y="195"/>
                  </a:lnTo>
                  <a:lnTo>
                    <a:pt x="162" y="193"/>
                  </a:lnTo>
                  <a:lnTo>
                    <a:pt x="162" y="189"/>
                  </a:lnTo>
                  <a:lnTo>
                    <a:pt x="162" y="189"/>
                  </a:lnTo>
                  <a:lnTo>
                    <a:pt x="159" y="186"/>
                  </a:lnTo>
                  <a:lnTo>
                    <a:pt x="157" y="182"/>
                  </a:lnTo>
                  <a:lnTo>
                    <a:pt x="157" y="182"/>
                  </a:lnTo>
                  <a:lnTo>
                    <a:pt x="157" y="181"/>
                  </a:lnTo>
                  <a:lnTo>
                    <a:pt x="157" y="178"/>
                  </a:lnTo>
                  <a:lnTo>
                    <a:pt x="157" y="172"/>
                  </a:lnTo>
                  <a:lnTo>
                    <a:pt x="157" y="172"/>
                  </a:lnTo>
                  <a:lnTo>
                    <a:pt x="157" y="167"/>
                  </a:lnTo>
                  <a:lnTo>
                    <a:pt x="157" y="163"/>
                  </a:lnTo>
                  <a:lnTo>
                    <a:pt x="157" y="163"/>
                  </a:lnTo>
                  <a:lnTo>
                    <a:pt x="154" y="159"/>
                  </a:lnTo>
                  <a:lnTo>
                    <a:pt x="154" y="156"/>
                  </a:lnTo>
                  <a:lnTo>
                    <a:pt x="155" y="154"/>
                  </a:lnTo>
                  <a:lnTo>
                    <a:pt x="155" y="154"/>
                  </a:lnTo>
                  <a:lnTo>
                    <a:pt x="159" y="154"/>
                  </a:lnTo>
                  <a:lnTo>
                    <a:pt x="165" y="154"/>
                  </a:lnTo>
                  <a:lnTo>
                    <a:pt x="165" y="154"/>
                  </a:lnTo>
                  <a:lnTo>
                    <a:pt x="170" y="154"/>
                  </a:lnTo>
                  <a:lnTo>
                    <a:pt x="177" y="153"/>
                  </a:lnTo>
                  <a:lnTo>
                    <a:pt x="177" y="153"/>
                  </a:lnTo>
                  <a:lnTo>
                    <a:pt x="182" y="152"/>
                  </a:lnTo>
                  <a:lnTo>
                    <a:pt x="182" y="152"/>
                  </a:lnTo>
                  <a:lnTo>
                    <a:pt x="186" y="150"/>
                  </a:lnTo>
                  <a:lnTo>
                    <a:pt x="186" y="150"/>
                  </a:lnTo>
                  <a:lnTo>
                    <a:pt x="187" y="147"/>
                  </a:lnTo>
                  <a:lnTo>
                    <a:pt x="187" y="145"/>
                  </a:lnTo>
                  <a:lnTo>
                    <a:pt x="187" y="139"/>
                  </a:lnTo>
                  <a:lnTo>
                    <a:pt x="187" y="139"/>
                  </a:lnTo>
                  <a:lnTo>
                    <a:pt x="187" y="135"/>
                  </a:lnTo>
                  <a:lnTo>
                    <a:pt x="186" y="134"/>
                  </a:lnTo>
                  <a:lnTo>
                    <a:pt x="183" y="134"/>
                  </a:lnTo>
                  <a:lnTo>
                    <a:pt x="183" y="134"/>
                  </a:lnTo>
                  <a:lnTo>
                    <a:pt x="177" y="134"/>
                  </a:lnTo>
                  <a:lnTo>
                    <a:pt x="173" y="134"/>
                  </a:lnTo>
                  <a:lnTo>
                    <a:pt x="170" y="132"/>
                  </a:lnTo>
                  <a:lnTo>
                    <a:pt x="170" y="132"/>
                  </a:lnTo>
                  <a:lnTo>
                    <a:pt x="166" y="129"/>
                  </a:lnTo>
                  <a:lnTo>
                    <a:pt x="164" y="125"/>
                  </a:lnTo>
                  <a:lnTo>
                    <a:pt x="164" y="125"/>
                  </a:lnTo>
                  <a:lnTo>
                    <a:pt x="164" y="123"/>
                  </a:lnTo>
                  <a:lnTo>
                    <a:pt x="164" y="120"/>
                  </a:lnTo>
                  <a:lnTo>
                    <a:pt x="164" y="114"/>
                  </a:lnTo>
                  <a:lnTo>
                    <a:pt x="164" y="114"/>
                  </a:lnTo>
                  <a:lnTo>
                    <a:pt x="164" y="110"/>
                  </a:lnTo>
                  <a:lnTo>
                    <a:pt x="162" y="107"/>
                  </a:lnTo>
                  <a:lnTo>
                    <a:pt x="161" y="107"/>
                  </a:lnTo>
                  <a:lnTo>
                    <a:pt x="161" y="107"/>
                  </a:lnTo>
                  <a:lnTo>
                    <a:pt x="155" y="106"/>
                  </a:lnTo>
                  <a:lnTo>
                    <a:pt x="154" y="104"/>
                  </a:lnTo>
                  <a:lnTo>
                    <a:pt x="152" y="102"/>
                  </a:lnTo>
                  <a:lnTo>
                    <a:pt x="152" y="102"/>
                  </a:lnTo>
                  <a:lnTo>
                    <a:pt x="151" y="100"/>
                  </a:lnTo>
                  <a:lnTo>
                    <a:pt x="150" y="99"/>
                  </a:lnTo>
                  <a:lnTo>
                    <a:pt x="150" y="99"/>
                  </a:lnTo>
                  <a:lnTo>
                    <a:pt x="148" y="99"/>
                  </a:lnTo>
                  <a:lnTo>
                    <a:pt x="145" y="100"/>
                  </a:lnTo>
                  <a:lnTo>
                    <a:pt x="144" y="104"/>
                  </a:lnTo>
                  <a:lnTo>
                    <a:pt x="144" y="104"/>
                  </a:lnTo>
                  <a:lnTo>
                    <a:pt x="140" y="104"/>
                  </a:lnTo>
                  <a:lnTo>
                    <a:pt x="136" y="103"/>
                  </a:lnTo>
                  <a:lnTo>
                    <a:pt x="133" y="100"/>
                  </a:lnTo>
                  <a:lnTo>
                    <a:pt x="130" y="98"/>
                  </a:lnTo>
                  <a:lnTo>
                    <a:pt x="130" y="98"/>
                  </a:lnTo>
                  <a:lnTo>
                    <a:pt x="127" y="92"/>
                  </a:lnTo>
                  <a:lnTo>
                    <a:pt x="127" y="92"/>
                  </a:lnTo>
                  <a:lnTo>
                    <a:pt x="126" y="89"/>
                  </a:lnTo>
                  <a:lnTo>
                    <a:pt x="127" y="88"/>
                  </a:lnTo>
                  <a:lnTo>
                    <a:pt x="132" y="84"/>
                  </a:lnTo>
                  <a:lnTo>
                    <a:pt x="132" y="84"/>
                  </a:lnTo>
                  <a:lnTo>
                    <a:pt x="134" y="82"/>
                  </a:lnTo>
                  <a:lnTo>
                    <a:pt x="136" y="81"/>
                  </a:lnTo>
                  <a:lnTo>
                    <a:pt x="136" y="81"/>
                  </a:lnTo>
                  <a:lnTo>
                    <a:pt x="137" y="77"/>
                  </a:lnTo>
                  <a:lnTo>
                    <a:pt x="136" y="73"/>
                  </a:lnTo>
                  <a:lnTo>
                    <a:pt x="136" y="73"/>
                  </a:lnTo>
                  <a:lnTo>
                    <a:pt x="137" y="64"/>
                  </a:lnTo>
                  <a:lnTo>
                    <a:pt x="137" y="56"/>
                  </a:lnTo>
                  <a:lnTo>
                    <a:pt x="137" y="56"/>
                  </a:lnTo>
                  <a:lnTo>
                    <a:pt x="136" y="55"/>
                  </a:lnTo>
                  <a:lnTo>
                    <a:pt x="133" y="55"/>
                  </a:lnTo>
                  <a:lnTo>
                    <a:pt x="133" y="55"/>
                  </a:lnTo>
                  <a:lnTo>
                    <a:pt x="132" y="56"/>
                  </a:lnTo>
                  <a:lnTo>
                    <a:pt x="130" y="57"/>
                  </a:lnTo>
                  <a:lnTo>
                    <a:pt x="129" y="61"/>
                  </a:lnTo>
                  <a:lnTo>
                    <a:pt x="129" y="61"/>
                  </a:lnTo>
                  <a:lnTo>
                    <a:pt x="123" y="68"/>
                  </a:lnTo>
                  <a:lnTo>
                    <a:pt x="116" y="74"/>
                  </a:lnTo>
                  <a:lnTo>
                    <a:pt x="116" y="74"/>
                  </a:lnTo>
                  <a:lnTo>
                    <a:pt x="115" y="77"/>
                  </a:lnTo>
                  <a:lnTo>
                    <a:pt x="114" y="81"/>
                  </a:lnTo>
                  <a:lnTo>
                    <a:pt x="114" y="85"/>
                  </a:lnTo>
                  <a:lnTo>
                    <a:pt x="115" y="88"/>
                  </a:lnTo>
                  <a:lnTo>
                    <a:pt x="115" y="88"/>
                  </a:lnTo>
                  <a:lnTo>
                    <a:pt x="118" y="88"/>
                  </a:lnTo>
                  <a:lnTo>
                    <a:pt x="119" y="89"/>
                  </a:lnTo>
                  <a:lnTo>
                    <a:pt x="119" y="89"/>
                  </a:lnTo>
                  <a:lnTo>
                    <a:pt x="120" y="92"/>
                  </a:lnTo>
                  <a:lnTo>
                    <a:pt x="122" y="95"/>
                  </a:lnTo>
                  <a:lnTo>
                    <a:pt x="122" y="95"/>
                  </a:lnTo>
                  <a:lnTo>
                    <a:pt x="116" y="98"/>
                  </a:lnTo>
                  <a:lnTo>
                    <a:pt x="115" y="102"/>
                  </a:lnTo>
                  <a:lnTo>
                    <a:pt x="114" y="106"/>
                  </a:lnTo>
                  <a:lnTo>
                    <a:pt x="114" y="110"/>
                  </a:lnTo>
                  <a:lnTo>
                    <a:pt x="114" y="110"/>
                  </a:lnTo>
                  <a:lnTo>
                    <a:pt x="114" y="116"/>
                  </a:lnTo>
                  <a:lnTo>
                    <a:pt x="114" y="121"/>
                  </a:lnTo>
                  <a:lnTo>
                    <a:pt x="114" y="121"/>
                  </a:lnTo>
                  <a:lnTo>
                    <a:pt x="116" y="127"/>
                  </a:lnTo>
                  <a:lnTo>
                    <a:pt x="116" y="129"/>
                  </a:lnTo>
                  <a:lnTo>
                    <a:pt x="116" y="134"/>
                  </a:lnTo>
                  <a:lnTo>
                    <a:pt x="116" y="134"/>
                  </a:lnTo>
                  <a:lnTo>
                    <a:pt x="115" y="135"/>
                  </a:lnTo>
                  <a:lnTo>
                    <a:pt x="115" y="135"/>
                  </a:lnTo>
                  <a:lnTo>
                    <a:pt x="115" y="139"/>
                  </a:lnTo>
                  <a:lnTo>
                    <a:pt x="115" y="139"/>
                  </a:lnTo>
                  <a:lnTo>
                    <a:pt x="114" y="143"/>
                  </a:lnTo>
                  <a:lnTo>
                    <a:pt x="114" y="143"/>
                  </a:lnTo>
                  <a:lnTo>
                    <a:pt x="112" y="149"/>
                  </a:lnTo>
                  <a:lnTo>
                    <a:pt x="111" y="154"/>
                  </a:lnTo>
                  <a:lnTo>
                    <a:pt x="111" y="154"/>
                  </a:lnTo>
                  <a:lnTo>
                    <a:pt x="111" y="164"/>
                  </a:lnTo>
                  <a:lnTo>
                    <a:pt x="111" y="164"/>
                  </a:lnTo>
                  <a:lnTo>
                    <a:pt x="109" y="170"/>
                  </a:lnTo>
                  <a:lnTo>
                    <a:pt x="109" y="170"/>
                  </a:lnTo>
                  <a:lnTo>
                    <a:pt x="109" y="172"/>
                  </a:lnTo>
                  <a:lnTo>
                    <a:pt x="109" y="177"/>
                  </a:lnTo>
                  <a:lnTo>
                    <a:pt x="109" y="177"/>
                  </a:lnTo>
                  <a:lnTo>
                    <a:pt x="107" y="179"/>
                  </a:lnTo>
                  <a:lnTo>
                    <a:pt x="107" y="179"/>
                  </a:lnTo>
                  <a:lnTo>
                    <a:pt x="105" y="181"/>
                  </a:lnTo>
                  <a:lnTo>
                    <a:pt x="105" y="184"/>
                  </a:lnTo>
                  <a:lnTo>
                    <a:pt x="105" y="184"/>
                  </a:lnTo>
                  <a:lnTo>
                    <a:pt x="105" y="189"/>
                  </a:lnTo>
                  <a:lnTo>
                    <a:pt x="105" y="193"/>
                  </a:lnTo>
                  <a:lnTo>
                    <a:pt x="105" y="193"/>
                  </a:lnTo>
                  <a:lnTo>
                    <a:pt x="104" y="195"/>
                  </a:lnTo>
                  <a:lnTo>
                    <a:pt x="101" y="196"/>
                  </a:lnTo>
                  <a:lnTo>
                    <a:pt x="101" y="196"/>
                  </a:lnTo>
                  <a:lnTo>
                    <a:pt x="101" y="199"/>
                  </a:lnTo>
                  <a:lnTo>
                    <a:pt x="101" y="200"/>
                  </a:lnTo>
                  <a:lnTo>
                    <a:pt x="101" y="200"/>
                  </a:lnTo>
                  <a:lnTo>
                    <a:pt x="93" y="214"/>
                  </a:lnTo>
                  <a:lnTo>
                    <a:pt x="93" y="214"/>
                  </a:lnTo>
                  <a:lnTo>
                    <a:pt x="89" y="222"/>
                  </a:lnTo>
                  <a:lnTo>
                    <a:pt x="89" y="222"/>
                  </a:lnTo>
                  <a:lnTo>
                    <a:pt x="87" y="224"/>
                  </a:lnTo>
                  <a:lnTo>
                    <a:pt x="87" y="224"/>
                  </a:lnTo>
                  <a:lnTo>
                    <a:pt x="87" y="228"/>
                  </a:lnTo>
                  <a:lnTo>
                    <a:pt x="87" y="228"/>
                  </a:lnTo>
                  <a:lnTo>
                    <a:pt x="83" y="232"/>
                  </a:lnTo>
                  <a:lnTo>
                    <a:pt x="83" y="232"/>
                  </a:lnTo>
                  <a:lnTo>
                    <a:pt x="77" y="239"/>
                  </a:lnTo>
                  <a:lnTo>
                    <a:pt x="77" y="239"/>
                  </a:lnTo>
                  <a:lnTo>
                    <a:pt x="75" y="243"/>
                  </a:lnTo>
                  <a:lnTo>
                    <a:pt x="75" y="243"/>
                  </a:lnTo>
                  <a:lnTo>
                    <a:pt x="73" y="249"/>
                  </a:lnTo>
                  <a:lnTo>
                    <a:pt x="73" y="249"/>
                  </a:lnTo>
                  <a:lnTo>
                    <a:pt x="66" y="260"/>
                  </a:lnTo>
                  <a:lnTo>
                    <a:pt x="62" y="264"/>
                  </a:lnTo>
                  <a:lnTo>
                    <a:pt x="58" y="267"/>
                  </a:lnTo>
                  <a:lnTo>
                    <a:pt x="58" y="267"/>
                  </a:lnTo>
                  <a:lnTo>
                    <a:pt x="53" y="270"/>
                  </a:lnTo>
                  <a:lnTo>
                    <a:pt x="47" y="270"/>
                  </a:lnTo>
                  <a:lnTo>
                    <a:pt x="47" y="270"/>
                  </a:lnTo>
                  <a:lnTo>
                    <a:pt x="43" y="270"/>
                  </a:lnTo>
                  <a:lnTo>
                    <a:pt x="40" y="271"/>
                  </a:lnTo>
                  <a:lnTo>
                    <a:pt x="40" y="271"/>
                  </a:lnTo>
                  <a:lnTo>
                    <a:pt x="37" y="274"/>
                  </a:lnTo>
                  <a:lnTo>
                    <a:pt x="36" y="275"/>
                  </a:lnTo>
                  <a:lnTo>
                    <a:pt x="33" y="275"/>
                  </a:lnTo>
                  <a:lnTo>
                    <a:pt x="33" y="275"/>
                  </a:lnTo>
                  <a:lnTo>
                    <a:pt x="33" y="278"/>
                  </a:lnTo>
                  <a:lnTo>
                    <a:pt x="34" y="281"/>
                  </a:lnTo>
                  <a:lnTo>
                    <a:pt x="40" y="283"/>
                  </a:lnTo>
                  <a:lnTo>
                    <a:pt x="44" y="288"/>
                  </a:lnTo>
                  <a:lnTo>
                    <a:pt x="44" y="290"/>
                  </a:lnTo>
                  <a:lnTo>
                    <a:pt x="43" y="293"/>
                  </a:lnTo>
                  <a:lnTo>
                    <a:pt x="43" y="293"/>
                  </a:lnTo>
                  <a:lnTo>
                    <a:pt x="46" y="293"/>
                  </a:lnTo>
                  <a:lnTo>
                    <a:pt x="46" y="293"/>
                  </a:lnTo>
                  <a:lnTo>
                    <a:pt x="46" y="299"/>
                  </a:lnTo>
                  <a:lnTo>
                    <a:pt x="46" y="301"/>
                  </a:lnTo>
                  <a:lnTo>
                    <a:pt x="47" y="304"/>
                  </a:lnTo>
                  <a:lnTo>
                    <a:pt x="47" y="304"/>
                  </a:lnTo>
                  <a:lnTo>
                    <a:pt x="51" y="306"/>
                  </a:lnTo>
                  <a:lnTo>
                    <a:pt x="55" y="307"/>
                  </a:lnTo>
                  <a:lnTo>
                    <a:pt x="55" y="307"/>
                  </a:lnTo>
                  <a:lnTo>
                    <a:pt x="62" y="310"/>
                  </a:lnTo>
                  <a:lnTo>
                    <a:pt x="62" y="310"/>
                  </a:lnTo>
                  <a:lnTo>
                    <a:pt x="65" y="311"/>
                  </a:lnTo>
                  <a:lnTo>
                    <a:pt x="68" y="313"/>
                  </a:lnTo>
                  <a:lnTo>
                    <a:pt x="68" y="313"/>
                  </a:lnTo>
                  <a:lnTo>
                    <a:pt x="73" y="314"/>
                  </a:lnTo>
                  <a:lnTo>
                    <a:pt x="73" y="314"/>
                  </a:lnTo>
                  <a:lnTo>
                    <a:pt x="76" y="315"/>
                  </a:lnTo>
                  <a:lnTo>
                    <a:pt x="77" y="318"/>
                  </a:lnTo>
                  <a:lnTo>
                    <a:pt x="77" y="318"/>
                  </a:lnTo>
                  <a:lnTo>
                    <a:pt x="77" y="325"/>
                  </a:lnTo>
                  <a:lnTo>
                    <a:pt x="77" y="325"/>
                  </a:lnTo>
                  <a:lnTo>
                    <a:pt x="72" y="320"/>
                  </a:lnTo>
                  <a:lnTo>
                    <a:pt x="64" y="317"/>
                  </a:lnTo>
                  <a:lnTo>
                    <a:pt x="64" y="317"/>
                  </a:lnTo>
                  <a:lnTo>
                    <a:pt x="55" y="315"/>
                  </a:lnTo>
                  <a:lnTo>
                    <a:pt x="47" y="311"/>
                  </a:lnTo>
                  <a:lnTo>
                    <a:pt x="47" y="311"/>
                  </a:lnTo>
                  <a:lnTo>
                    <a:pt x="41" y="307"/>
                  </a:lnTo>
                  <a:lnTo>
                    <a:pt x="39" y="304"/>
                  </a:lnTo>
                  <a:lnTo>
                    <a:pt x="34" y="303"/>
                  </a:lnTo>
                  <a:lnTo>
                    <a:pt x="34" y="303"/>
                  </a:lnTo>
                  <a:lnTo>
                    <a:pt x="32" y="304"/>
                  </a:lnTo>
                  <a:lnTo>
                    <a:pt x="28" y="306"/>
                  </a:lnTo>
                  <a:lnTo>
                    <a:pt x="28" y="306"/>
                  </a:lnTo>
                  <a:lnTo>
                    <a:pt x="26" y="307"/>
                  </a:lnTo>
                  <a:lnTo>
                    <a:pt x="26" y="308"/>
                  </a:lnTo>
                  <a:lnTo>
                    <a:pt x="26" y="310"/>
                  </a:lnTo>
                  <a:lnTo>
                    <a:pt x="26" y="311"/>
                  </a:lnTo>
                  <a:lnTo>
                    <a:pt x="26" y="311"/>
                  </a:lnTo>
                  <a:lnTo>
                    <a:pt x="32" y="311"/>
                  </a:lnTo>
                  <a:lnTo>
                    <a:pt x="32" y="311"/>
                  </a:lnTo>
                  <a:lnTo>
                    <a:pt x="34" y="315"/>
                  </a:lnTo>
                  <a:lnTo>
                    <a:pt x="34" y="315"/>
                  </a:lnTo>
                  <a:lnTo>
                    <a:pt x="36" y="317"/>
                  </a:lnTo>
                  <a:lnTo>
                    <a:pt x="39" y="318"/>
                  </a:lnTo>
                  <a:lnTo>
                    <a:pt x="39" y="318"/>
                  </a:lnTo>
                  <a:lnTo>
                    <a:pt x="43" y="321"/>
                  </a:lnTo>
                  <a:lnTo>
                    <a:pt x="47" y="325"/>
                  </a:lnTo>
                  <a:lnTo>
                    <a:pt x="47" y="325"/>
                  </a:lnTo>
                  <a:lnTo>
                    <a:pt x="53" y="328"/>
                  </a:lnTo>
                  <a:lnTo>
                    <a:pt x="57" y="329"/>
                  </a:lnTo>
                  <a:lnTo>
                    <a:pt x="62" y="333"/>
                  </a:lnTo>
                  <a:lnTo>
                    <a:pt x="62" y="333"/>
                  </a:lnTo>
                  <a:lnTo>
                    <a:pt x="65" y="335"/>
                  </a:lnTo>
                  <a:lnTo>
                    <a:pt x="68" y="336"/>
                  </a:lnTo>
                  <a:lnTo>
                    <a:pt x="75" y="338"/>
                  </a:lnTo>
                  <a:lnTo>
                    <a:pt x="75" y="338"/>
                  </a:lnTo>
                  <a:lnTo>
                    <a:pt x="75" y="342"/>
                  </a:lnTo>
                  <a:lnTo>
                    <a:pt x="75" y="343"/>
                  </a:lnTo>
                  <a:lnTo>
                    <a:pt x="73" y="344"/>
                  </a:lnTo>
                  <a:lnTo>
                    <a:pt x="73" y="344"/>
                  </a:lnTo>
                  <a:lnTo>
                    <a:pt x="69" y="346"/>
                  </a:lnTo>
                  <a:lnTo>
                    <a:pt x="65" y="344"/>
                  </a:lnTo>
                  <a:lnTo>
                    <a:pt x="65" y="344"/>
                  </a:lnTo>
                  <a:lnTo>
                    <a:pt x="58" y="342"/>
                  </a:lnTo>
                  <a:lnTo>
                    <a:pt x="58" y="342"/>
                  </a:lnTo>
                  <a:lnTo>
                    <a:pt x="55" y="339"/>
                  </a:lnTo>
                  <a:lnTo>
                    <a:pt x="53" y="338"/>
                  </a:lnTo>
                  <a:lnTo>
                    <a:pt x="53" y="338"/>
                  </a:lnTo>
                  <a:lnTo>
                    <a:pt x="50" y="332"/>
                  </a:lnTo>
                  <a:lnTo>
                    <a:pt x="44" y="328"/>
                  </a:lnTo>
                  <a:lnTo>
                    <a:pt x="44" y="328"/>
                  </a:lnTo>
                  <a:lnTo>
                    <a:pt x="40" y="324"/>
                  </a:lnTo>
                  <a:lnTo>
                    <a:pt x="37" y="322"/>
                  </a:lnTo>
                  <a:lnTo>
                    <a:pt x="33" y="321"/>
                  </a:lnTo>
                  <a:lnTo>
                    <a:pt x="33" y="321"/>
                  </a:lnTo>
                  <a:lnTo>
                    <a:pt x="26" y="321"/>
                  </a:lnTo>
                  <a:lnTo>
                    <a:pt x="18" y="321"/>
                  </a:lnTo>
                  <a:lnTo>
                    <a:pt x="18" y="321"/>
                  </a:lnTo>
                  <a:lnTo>
                    <a:pt x="12" y="321"/>
                  </a:lnTo>
                  <a:lnTo>
                    <a:pt x="12" y="321"/>
                  </a:lnTo>
                  <a:lnTo>
                    <a:pt x="8" y="322"/>
                  </a:lnTo>
                  <a:lnTo>
                    <a:pt x="4" y="324"/>
                  </a:lnTo>
                  <a:lnTo>
                    <a:pt x="4" y="324"/>
                  </a:lnTo>
                  <a:lnTo>
                    <a:pt x="4" y="326"/>
                  </a:lnTo>
                  <a:lnTo>
                    <a:pt x="1" y="328"/>
                  </a:lnTo>
                  <a:lnTo>
                    <a:pt x="0" y="329"/>
                  </a:lnTo>
                  <a:lnTo>
                    <a:pt x="0" y="332"/>
                  </a:lnTo>
                  <a:lnTo>
                    <a:pt x="0" y="332"/>
                  </a:lnTo>
                  <a:lnTo>
                    <a:pt x="5" y="332"/>
                  </a:lnTo>
                  <a:lnTo>
                    <a:pt x="12" y="332"/>
                  </a:lnTo>
                  <a:lnTo>
                    <a:pt x="18" y="332"/>
                  </a:lnTo>
                  <a:lnTo>
                    <a:pt x="21" y="333"/>
                  </a:lnTo>
                  <a:lnTo>
                    <a:pt x="22" y="335"/>
                  </a:lnTo>
                  <a:lnTo>
                    <a:pt x="22" y="335"/>
                  </a:lnTo>
                  <a:lnTo>
                    <a:pt x="25" y="336"/>
                  </a:lnTo>
                  <a:lnTo>
                    <a:pt x="26" y="338"/>
                  </a:lnTo>
                  <a:lnTo>
                    <a:pt x="30" y="339"/>
                  </a:lnTo>
                  <a:lnTo>
                    <a:pt x="30" y="339"/>
                  </a:lnTo>
                  <a:lnTo>
                    <a:pt x="37" y="344"/>
                  </a:lnTo>
                  <a:lnTo>
                    <a:pt x="37" y="344"/>
                  </a:lnTo>
                  <a:lnTo>
                    <a:pt x="43" y="350"/>
                  </a:lnTo>
                  <a:lnTo>
                    <a:pt x="43" y="350"/>
                  </a:lnTo>
                  <a:lnTo>
                    <a:pt x="47" y="353"/>
                  </a:lnTo>
                  <a:lnTo>
                    <a:pt x="50" y="357"/>
                  </a:lnTo>
                  <a:lnTo>
                    <a:pt x="50" y="357"/>
                  </a:lnTo>
                  <a:lnTo>
                    <a:pt x="53" y="361"/>
                  </a:lnTo>
                  <a:lnTo>
                    <a:pt x="53" y="361"/>
                  </a:lnTo>
                  <a:lnTo>
                    <a:pt x="53" y="364"/>
                  </a:lnTo>
                  <a:lnTo>
                    <a:pt x="53" y="367"/>
                  </a:lnTo>
                  <a:lnTo>
                    <a:pt x="53" y="367"/>
                  </a:lnTo>
                  <a:lnTo>
                    <a:pt x="54" y="368"/>
                  </a:lnTo>
                  <a:lnTo>
                    <a:pt x="55" y="371"/>
                  </a:lnTo>
                  <a:lnTo>
                    <a:pt x="55" y="371"/>
                  </a:lnTo>
                  <a:lnTo>
                    <a:pt x="59" y="371"/>
                  </a:lnTo>
                  <a:lnTo>
                    <a:pt x="64" y="374"/>
                  </a:lnTo>
                  <a:lnTo>
                    <a:pt x="64" y="374"/>
                  </a:lnTo>
                  <a:close/>
                </a:path>
              </a:pathLst>
            </a:custGeom>
            <a:solidFill>
              <a:schemeClr val="bg1">
                <a:lumMod val="85000"/>
              </a:schemeClr>
            </a:solid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9" name="A1_Belgium">
              <a:extLst>
                <a:ext uri="{FF2B5EF4-FFF2-40B4-BE49-F238E27FC236}">
                  <a16:creationId xmlns:a16="http://schemas.microsoft.com/office/drawing/2014/main" id="{2831AABE-5B40-4865-A802-1CF123922881}"/>
                </a:ext>
              </a:extLst>
            </p:cNvPr>
            <p:cNvSpPr>
              <a:spLocks/>
            </p:cNvSpPr>
            <p:nvPr/>
          </p:nvSpPr>
          <p:spPr bwMode="auto">
            <a:xfrm>
              <a:off x="4198564" y="2303033"/>
              <a:ext cx="377393" cy="322871"/>
            </a:xfrm>
            <a:custGeom>
              <a:avLst/>
              <a:gdLst/>
              <a:ahLst/>
              <a:cxnLst>
                <a:cxn ang="0">
                  <a:pos x="25" y="148"/>
                </a:cxn>
                <a:cxn ang="0">
                  <a:pos x="63" y="146"/>
                </a:cxn>
                <a:cxn ang="0">
                  <a:pos x="93" y="159"/>
                </a:cxn>
                <a:cxn ang="0">
                  <a:pos x="128" y="194"/>
                </a:cxn>
                <a:cxn ang="0">
                  <a:pos x="143" y="229"/>
                </a:cxn>
                <a:cxn ang="0">
                  <a:pos x="163" y="223"/>
                </a:cxn>
                <a:cxn ang="0">
                  <a:pos x="190" y="241"/>
                </a:cxn>
                <a:cxn ang="0">
                  <a:pos x="193" y="257"/>
                </a:cxn>
                <a:cxn ang="0">
                  <a:pos x="196" y="281"/>
                </a:cxn>
                <a:cxn ang="0">
                  <a:pos x="250" y="293"/>
                </a:cxn>
                <a:cxn ang="0">
                  <a:pos x="258" y="262"/>
                </a:cxn>
                <a:cxn ang="0">
                  <a:pos x="276" y="280"/>
                </a:cxn>
                <a:cxn ang="0">
                  <a:pos x="272" y="306"/>
                </a:cxn>
                <a:cxn ang="0">
                  <a:pos x="303" y="323"/>
                </a:cxn>
                <a:cxn ang="0">
                  <a:pos x="322" y="344"/>
                </a:cxn>
                <a:cxn ang="0">
                  <a:pos x="360" y="352"/>
                </a:cxn>
                <a:cxn ang="0">
                  <a:pos x="383" y="362"/>
                </a:cxn>
                <a:cxn ang="0">
                  <a:pos x="397" y="379"/>
                </a:cxn>
                <a:cxn ang="0">
                  <a:pos x="398" y="351"/>
                </a:cxn>
                <a:cxn ang="0">
                  <a:pos x="380" y="327"/>
                </a:cxn>
                <a:cxn ang="0">
                  <a:pos x="368" y="305"/>
                </a:cxn>
                <a:cxn ang="0">
                  <a:pos x="382" y="280"/>
                </a:cxn>
                <a:cxn ang="0">
                  <a:pos x="403" y="258"/>
                </a:cxn>
                <a:cxn ang="0">
                  <a:pos x="414" y="265"/>
                </a:cxn>
                <a:cxn ang="0">
                  <a:pos x="422" y="259"/>
                </a:cxn>
                <a:cxn ang="0">
                  <a:pos x="426" y="240"/>
                </a:cxn>
                <a:cxn ang="0">
                  <a:pos x="443" y="234"/>
                </a:cxn>
                <a:cxn ang="0">
                  <a:pos x="440" y="205"/>
                </a:cxn>
                <a:cxn ang="0">
                  <a:pos x="422" y="187"/>
                </a:cxn>
                <a:cxn ang="0">
                  <a:pos x="430" y="171"/>
                </a:cxn>
                <a:cxn ang="0">
                  <a:pos x="412" y="164"/>
                </a:cxn>
                <a:cxn ang="0">
                  <a:pos x="401" y="151"/>
                </a:cxn>
                <a:cxn ang="0">
                  <a:pos x="369" y="150"/>
                </a:cxn>
                <a:cxn ang="0">
                  <a:pos x="368" y="125"/>
                </a:cxn>
                <a:cxn ang="0">
                  <a:pos x="385" y="93"/>
                </a:cxn>
                <a:cxn ang="0">
                  <a:pos x="372" y="78"/>
                </a:cxn>
                <a:cxn ang="0">
                  <a:pos x="351" y="65"/>
                </a:cxn>
                <a:cxn ang="0">
                  <a:pos x="326" y="54"/>
                </a:cxn>
                <a:cxn ang="0">
                  <a:pos x="312" y="41"/>
                </a:cxn>
                <a:cxn ang="0">
                  <a:pos x="299" y="35"/>
                </a:cxn>
                <a:cxn ang="0">
                  <a:pos x="280" y="28"/>
                </a:cxn>
                <a:cxn ang="0">
                  <a:pos x="257" y="19"/>
                </a:cxn>
                <a:cxn ang="0">
                  <a:pos x="231" y="22"/>
                </a:cxn>
                <a:cxn ang="0">
                  <a:pos x="208" y="30"/>
                </a:cxn>
                <a:cxn ang="0">
                  <a:pos x="188" y="21"/>
                </a:cxn>
                <a:cxn ang="0">
                  <a:pos x="168" y="12"/>
                </a:cxn>
                <a:cxn ang="0">
                  <a:pos x="147" y="0"/>
                </a:cxn>
                <a:cxn ang="0">
                  <a:pos x="111" y="10"/>
                </a:cxn>
                <a:cxn ang="0">
                  <a:pos x="125" y="25"/>
                </a:cxn>
                <a:cxn ang="0">
                  <a:pos x="140" y="32"/>
                </a:cxn>
                <a:cxn ang="0">
                  <a:pos x="139" y="39"/>
                </a:cxn>
                <a:cxn ang="0">
                  <a:pos x="103" y="43"/>
                </a:cxn>
                <a:cxn ang="0">
                  <a:pos x="77" y="50"/>
                </a:cxn>
                <a:cxn ang="0">
                  <a:pos x="61" y="66"/>
                </a:cxn>
                <a:cxn ang="0">
                  <a:pos x="34" y="73"/>
                </a:cxn>
                <a:cxn ang="0">
                  <a:pos x="11" y="84"/>
                </a:cxn>
                <a:cxn ang="0">
                  <a:pos x="0" y="96"/>
                </a:cxn>
                <a:cxn ang="0">
                  <a:pos x="10" y="116"/>
                </a:cxn>
              </a:cxnLst>
              <a:rect l="0" t="0" r="r" b="b"/>
              <a:pathLst>
                <a:path w="443" h="379">
                  <a:moveTo>
                    <a:pt x="9" y="139"/>
                  </a:moveTo>
                  <a:lnTo>
                    <a:pt x="9" y="139"/>
                  </a:lnTo>
                  <a:lnTo>
                    <a:pt x="11" y="140"/>
                  </a:lnTo>
                  <a:lnTo>
                    <a:pt x="14" y="141"/>
                  </a:lnTo>
                  <a:lnTo>
                    <a:pt x="18" y="146"/>
                  </a:lnTo>
                  <a:lnTo>
                    <a:pt x="18" y="146"/>
                  </a:lnTo>
                  <a:lnTo>
                    <a:pt x="22" y="147"/>
                  </a:lnTo>
                  <a:lnTo>
                    <a:pt x="25" y="148"/>
                  </a:lnTo>
                  <a:lnTo>
                    <a:pt x="34" y="148"/>
                  </a:lnTo>
                  <a:lnTo>
                    <a:pt x="34" y="148"/>
                  </a:lnTo>
                  <a:lnTo>
                    <a:pt x="42" y="151"/>
                  </a:lnTo>
                  <a:lnTo>
                    <a:pt x="46" y="152"/>
                  </a:lnTo>
                  <a:lnTo>
                    <a:pt x="50" y="151"/>
                  </a:lnTo>
                  <a:lnTo>
                    <a:pt x="50" y="151"/>
                  </a:lnTo>
                  <a:lnTo>
                    <a:pt x="59" y="147"/>
                  </a:lnTo>
                  <a:lnTo>
                    <a:pt x="63" y="146"/>
                  </a:lnTo>
                  <a:lnTo>
                    <a:pt x="68" y="144"/>
                  </a:lnTo>
                  <a:lnTo>
                    <a:pt x="68" y="144"/>
                  </a:lnTo>
                  <a:lnTo>
                    <a:pt x="78" y="144"/>
                  </a:lnTo>
                  <a:lnTo>
                    <a:pt x="85" y="146"/>
                  </a:lnTo>
                  <a:lnTo>
                    <a:pt x="88" y="147"/>
                  </a:lnTo>
                  <a:lnTo>
                    <a:pt x="90" y="150"/>
                  </a:lnTo>
                  <a:lnTo>
                    <a:pt x="92" y="154"/>
                  </a:lnTo>
                  <a:lnTo>
                    <a:pt x="93" y="159"/>
                  </a:lnTo>
                  <a:lnTo>
                    <a:pt x="93" y="159"/>
                  </a:lnTo>
                  <a:lnTo>
                    <a:pt x="95" y="176"/>
                  </a:lnTo>
                  <a:lnTo>
                    <a:pt x="96" y="183"/>
                  </a:lnTo>
                  <a:lnTo>
                    <a:pt x="99" y="191"/>
                  </a:lnTo>
                  <a:lnTo>
                    <a:pt x="99" y="191"/>
                  </a:lnTo>
                  <a:lnTo>
                    <a:pt x="113" y="191"/>
                  </a:lnTo>
                  <a:lnTo>
                    <a:pt x="120" y="193"/>
                  </a:lnTo>
                  <a:lnTo>
                    <a:pt x="128" y="194"/>
                  </a:lnTo>
                  <a:lnTo>
                    <a:pt x="128" y="194"/>
                  </a:lnTo>
                  <a:lnTo>
                    <a:pt x="128" y="204"/>
                  </a:lnTo>
                  <a:lnTo>
                    <a:pt x="129" y="216"/>
                  </a:lnTo>
                  <a:lnTo>
                    <a:pt x="132" y="220"/>
                  </a:lnTo>
                  <a:lnTo>
                    <a:pt x="135" y="225"/>
                  </a:lnTo>
                  <a:lnTo>
                    <a:pt x="138" y="227"/>
                  </a:lnTo>
                  <a:lnTo>
                    <a:pt x="143" y="229"/>
                  </a:lnTo>
                  <a:lnTo>
                    <a:pt x="143" y="229"/>
                  </a:lnTo>
                  <a:lnTo>
                    <a:pt x="145" y="229"/>
                  </a:lnTo>
                  <a:lnTo>
                    <a:pt x="146" y="226"/>
                  </a:lnTo>
                  <a:lnTo>
                    <a:pt x="147" y="225"/>
                  </a:lnTo>
                  <a:lnTo>
                    <a:pt x="150" y="223"/>
                  </a:lnTo>
                  <a:lnTo>
                    <a:pt x="150" y="223"/>
                  </a:lnTo>
                  <a:lnTo>
                    <a:pt x="156" y="223"/>
                  </a:lnTo>
                  <a:lnTo>
                    <a:pt x="163" y="223"/>
                  </a:lnTo>
                  <a:lnTo>
                    <a:pt x="163" y="223"/>
                  </a:lnTo>
                  <a:lnTo>
                    <a:pt x="188" y="227"/>
                  </a:lnTo>
                  <a:lnTo>
                    <a:pt x="188" y="227"/>
                  </a:lnTo>
                  <a:lnTo>
                    <a:pt x="189" y="230"/>
                  </a:lnTo>
                  <a:lnTo>
                    <a:pt x="192" y="233"/>
                  </a:lnTo>
                  <a:lnTo>
                    <a:pt x="192" y="233"/>
                  </a:lnTo>
                  <a:lnTo>
                    <a:pt x="190" y="236"/>
                  </a:lnTo>
                  <a:lnTo>
                    <a:pt x="190" y="237"/>
                  </a:lnTo>
                  <a:lnTo>
                    <a:pt x="190" y="241"/>
                  </a:lnTo>
                  <a:lnTo>
                    <a:pt x="190" y="241"/>
                  </a:lnTo>
                  <a:lnTo>
                    <a:pt x="201" y="241"/>
                  </a:lnTo>
                  <a:lnTo>
                    <a:pt x="201" y="241"/>
                  </a:lnTo>
                  <a:lnTo>
                    <a:pt x="203" y="245"/>
                  </a:lnTo>
                  <a:lnTo>
                    <a:pt x="201" y="248"/>
                  </a:lnTo>
                  <a:lnTo>
                    <a:pt x="197" y="252"/>
                  </a:lnTo>
                  <a:lnTo>
                    <a:pt x="194" y="254"/>
                  </a:lnTo>
                  <a:lnTo>
                    <a:pt x="193" y="257"/>
                  </a:lnTo>
                  <a:lnTo>
                    <a:pt x="192" y="259"/>
                  </a:lnTo>
                  <a:lnTo>
                    <a:pt x="193" y="263"/>
                  </a:lnTo>
                  <a:lnTo>
                    <a:pt x="193" y="263"/>
                  </a:lnTo>
                  <a:lnTo>
                    <a:pt x="197" y="265"/>
                  </a:lnTo>
                  <a:lnTo>
                    <a:pt x="199" y="268"/>
                  </a:lnTo>
                  <a:lnTo>
                    <a:pt x="197" y="272"/>
                  </a:lnTo>
                  <a:lnTo>
                    <a:pt x="197" y="276"/>
                  </a:lnTo>
                  <a:lnTo>
                    <a:pt x="196" y="281"/>
                  </a:lnTo>
                  <a:lnTo>
                    <a:pt x="196" y="286"/>
                  </a:lnTo>
                  <a:lnTo>
                    <a:pt x="197" y="291"/>
                  </a:lnTo>
                  <a:lnTo>
                    <a:pt x="203" y="294"/>
                  </a:lnTo>
                  <a:lnTo>
                    <a:pt x="203" y="294"/>
                  </a:lnTo>
                  <a:lnTo>
                    <a:pt x="212" y="295"/>
                  </a:lnTo>
                  <a:lnTo>
                    <a:pt x="225" y="295"/>
                  </a:lnTo>
                  <a:lnTo>
                    <a:pt x="250" y="293"/>
                  </a:lnTo>
                  <a:lnTo>
                    <a:pt x="250" y="293"/>
                  </a:lnTo>
                  <a:lnTo>
                    <a:pt x="250" y="288"/>
                  </a:lnTo>
                  <a:lnTo>
                    <a:pt x="249" y="284"/>
                  </a:lnTo>
                  <a:lnTo>
                    <a:pt x="247" y="279"/>
                  </a:lnTo>
                  <a:lnTo>
                    <a:pt x="247" y="275"/>
                  </a:lnTo>
                  <a:lnTo>
                    <a:pt x="247" y="275"/>
                  </a:lnTo>
                  <a:lnTo>
                    <a:pt x="250" y="270"/>
                  </a:lnTo>
                  <a:lnTo>
                    <a:pt x="254" y="266"/>
                  </a:lnTo>
                  <a:lnTo>
                    <a:pt x="258" y="262"/>
                  </a:lnTo>
                  <a:lnTo>
                    <a:pt x="262" y="259"/>
                  </a:lnTo>
                  <a:lnTo>
                    <a:pt x="262" y="259"/>
                  </a:lnTo>
                  <a:lnTo>
                    <a:pt x="268" y="258"/>
                  </a:lnTo>
                  <a:lnTo>
                    <a:pt x="274" y="259"/>
                  </a:lnTo>
                  <a:lnTo>
                    <a:pt x="276" y="263"/>
                  </a:lnTo>
                  <a:lnTo>
                    <a:pt x="278" y="269"/>
                  </a:lnTo>
                  <a:lnTo>
                    <a:pt x="278" y="275"/>
                  </a:lnTo>
                  <a:lnTo>
                    <a:pt x="276" y="280"/>
                  </a:lnTo>
                  <a:lnTo>
                    <a:pt x="274" y="284"/>
                  </a:lnTo>
                  <a:lnTo>
                    <a:pt x="269" y="287"/>
                  </a:lnTo>
                  <a:lnTo>
                    <a:pt x="269" y="287"/>
                  </a:lnTo>
                  <a:lnTo>
                    <a:pt x="268" y="297"/>
                  </a:lnTo>
                  <a:lnTo>
                    <a:pt x="267" y="301"/>
                  </a:lnTo>
                  <a:lnTo>
                    <a:pt x="268" y="305"/>
                  </a:lnTo>
                  <a:lnTo>
                    <a:pt x="268" y="305"/>
                  </a:lnTo>
                  <a:lnTo>
                    <a:pt x="272" y="306"/>
                  </a:lnTo>
                  <a:lnTo>
                    <a:pt x="272" y="306"/>
                  </a:lnTo>
                  <a:lnTo>
                    <a:pt x="272" y="311"/>
                  </a:lnTo>
                  <a:lnTo>
                    <a:pt x="272" y="311"/>
                  </a:lnTo>
                  <a:lnTo>
                    <a:pt x="283" y="312"/>
                  </a:lnTo>
                  <a:lnTo>
                    <a:pt x="294" y="316"/>
                  </a:lnTo>
                  <a:lnTo>
                    <a:pt x="294" y="316"/>
                  </a:lnTo>
                  <a:lnTo>
                    <a:pt x="299" y="319"/>
                  </a:lnTo>
                  <a:lnTo>
                    <a:pt x="303" y="323"/>
                  </a:lnTo>
                  <a:lnTo>
                    <a:pt x="307" y="327"/>
                  </a:lnTo>
                  <a:lnTo>
                    <a:pt x="311" y="329"/>
                  </a:lnTo>
                  <a:lnTo>
                    <a:pt x="311" y="329"/>
                  </a:lnTo>
                  <a:lnTo>
                    <a:pt x="314" y="333"/>
                  </a:lnTo>
                  <a:lnTo>
                    <a:pt x="315" y="338"/>
                  </a:lnTo>
                  <a:lnTo>
                    <a:pt x="315" y="338"/>
                  </a:lnTo>
                  <a:lnTo>
                    <a:pt x="319" y="340"/>
                  </a:lnTo>
                  <a:lnTo>
                    <a:pt x="322" y="344"/>
                  </a:lnTo>
                  <a:lnTo>
                    <a:pt x="325" y="348"/>
                  </a:lnTo>
                  <a:lnTo>
                    <a:pt x="329" y="351"/>
                  </a:lnTo>
                  <a:lnTo>
                    <a:pt x="329" y="351"/>
                  </a:lnTo>
                  <a:lnTo>
                    <a:pt x="335" y="352"/>
                  </a:lnTo>
                  <a:lnTo>
                    <a:pt x="342" y="352"/>
                  </a:lnTo>
                  <a:lnTo>
                    <a:pt x="354" y="351"/>
                  </a:lnTo>
                  <a:lnTo>
                    <a:pt x="354" y="351"/>
                  </a:lnTo>
                  <a:lnTo>
                    <a:pt x="360" y="352"/>
                  </a:lnTo>
                  <a:lnTo>
                    <a:pt x="364" y="354"/>
                  </a:lnTo>
                  <a:lnTo>
                    <a:pt x="373" y="358"/>
                  </a:lnTo>
                  <a:lnTo>
                    <a:pt x="373" y="358"/>
                  </a:lnTo>
                  <a:lnTo>
                    <a:pt x="376" y="359"/>
                  </a:lnTo>
                  <a:lnTo>
                    <a:pt x="379" y="359"/>
                  </a:lnTo>
                  <a:lnTo>
                    <a:pt x="380" y="359"/>
                  </a:lnTo>
                  <a:lnTo>
                    <a:pt x="383" y="362"/>
                  </a:lnTo>
                  <a:lnTo>
                    <a:pt x="383" y="362"/>
                  </a:lnTo>
                  <a:lnTo>
                    <a:pt x="386" y="365"/>
                  </a:lnTo>
                  <a:lnTo>
                    <a:pt x="386" y="366"/>
                  </a:lnTo>
                  <a:lnTo>
                    <a:pt x="386" y="369"/>
                  </a:lnTo>
                  <a:lnTo>
                    <a:pt x="386" y="372"/>
                  </a:lnTo>
                  <a:lnTo>
                    <a:pt x="386" y="372"/>
                  </a:lnTo>
                  <a:lnTo>
                    <a:pt x="390" y="376"/>
                  </a:lnTo>
                  <a:lnTo>
                    <a:pt x="393" y="377"/>
                  </a:lnTo>
                  <a:lnTo>
                    <a:pt x="397" y="379"/>
                  </a:lnTo>
                  <a:lnTo>
                    <a:pt x="403" y="379"/>
                  </a:lnTo>
                  <a:lnTo>
                    <a:pt x="403" y="379"/>
                  </a:lnTo>
                  <a:lnTo>
                    <a:pt x="403" y="367"/>
                  </a:lnTo>
                  <a:lnTo>
                    <a:pt x="403" y="361"/>
                  </a:lnTo>
                  <a:lnTo>
                    <a:pt x="403" y="361"/>
                  </a:lnTo>
                  <a:lnTo>
                    <a:pt x="403" y="355"/>
                  </a:lnTo>
                  <a:lnTo>
                    <a:pt x="398" y="351"/>
                  </a:lnTo>
                  <a:lnTo>
                    <a:pt x="398" y="351"/>
                  </a:lnTo>
                  <a:lnTo>
                    <a:pt x="396" y="348"/>
                  </a:lnTo>
                  <a:lnTo>
                    <a:pt x="396" y="348"/>
                  </a:lnTo>
                  <a:lnTo>
                    <a:pt x="394" y="345"/>
                  </a:lnTo>
                  <a:lnTo>
                    <a:pt x="394" y="345"/>
                  </a:lnTo>
                  <a:lnTo>
                    <a:pt x="386" y="336"/>
                  </a:lnTo>
                  <a:lnTo>
                    <a:pt x="386" y="336"/>
                  </a:lnTo>
                  <a:lnTo>
                    <a:pt x="380" y="327"/>
                  </a:lnTo>
                  <a:lnTo>
                    <a:pt x="380" y="327"/>
                  </a:lnTo>
                  <a:lnTo>
                    <a:pt x="378" y="322"/>
                  </a:lnTo>
                  <a:lnTo>
                    <a:pt x="378" y="322"/>
                  </a:lnTo>
                  <a:lnTo>
                    <a:pt x="373" y="316"/>
                  </a:lnTo>
                  <a:lnTo>
                    <a:pt x="373" y="316"/>
                  </a:lnTo>
                  <a:lnTo>
                    <a:pt x="371" y="311"/>
                  </a:lnTo>
                  <a:lnTo>
                    <a:pt x="369" y="308"/>
                  </a:lnTo>
                  <a:lnTo>
                    <a:pt x="368" y="305"/>
                  </a:lnTo>
                  <a:lnTo>
                    <a:pt x="368" y="305"/>
                  </a:lnTo>
                  <a:lnTo>
                    <a:pt x="369" y="302"/>
                  </a:lnTo>
                  <a:lnTo>
                    <a:pt x="371" y="301"/>
                  </a:lnTo>
                  <a:lnTo>
                    <a:pt x="375" y="298"/>
                  </a:lnTo>
                  <a:lnTo>
                    <a:pt x="379" y="294"/>
                  </a:lnTo>
                  <a:lnTo>
                    <a:pt x="382" y="291"/>
                  </a:lnTo>
                  <a:lnTo>
                    <a:pt x="382" y="291"/>
                  </a:lnTo>
                  <a:lnTo>
                    <a:pt x="382" y="286"/>
                  </a:lnTo>
                  <a:lnTo>
                    <a:pt x="382" y="280"/>
                  </a:lnTo>
                  <a:lnTo>
                    <a:pt x="382" y="280"/>
                  </a:lnTo>
                  <a:lnTo>
                    <a:pt x="383" y="276"/>
                  </a:lnTo>
                  <a:lnTo>
                    <a:pt x="385" y="272"/>
                  </a:lnTo>
                  <a:lnTo>
                    <a:pt x="385" y="272"/>
                  </a:lnTo>
                  <a:lnTo>
                    <a:pt x="393" y="263"/>
                  </a:lnTo>
                  <a:lnTo>
                    <a:pt x="397" y="259"/>
                  </a:lnTo>
                  <a:lnTo>
                    <a:pt x="403" y="258"/>
                  </a:lnTo>
                  <a:lnTo>
                    <a:pt x="403" y="258"/>
                  </a:lnTo>
                  <a:lnTo>
                    <a:pt x="404" y="259"/>
                  </a:lnTo>
                  <a:lnTo>
                    <a:pt x="407" y="261"/>
                  </a:lnTo>
                  <a:lnTo>
                    <a:pt x="407" y="261"/>
                  </a:lnTo>
                  <a:lnTo>
                    <a:pt x="407" y="261"/>
                  </a:lnTo>
                  <a:lnTo>
                    <a:pt x="407" y="261"/>
                  </a:lnTo>
                  <a:lnTo>
                    <a:pt x="409" y="262"/>
                  </a:lnTo>
                  <a:lnTo>
                    <a:pt x="409" y="262"/>
                  </a:lnTo>
                  <a:lnTo>
                    <a:pt x="414" y="265"/>
                  </a:lnTo>
                  <a:lnTo>
                    <a:pt x="414" y="265"/>
                  </a:lnTo>
                  <a:lnTo>
                    <a:pt x="418" y="265"/>
                  </a:lnTo>
                  <a:lnTo>
                    <a:pt x="418" y="265"/>
                  </a:lnTo>
                  <a:lnTo>
                    <a:pt x="416" y="263"/>
                  </a:lnTo>
                  <a:lnTo>
                    <a:pt x="418" y="262"/>
                  </a:lnTo>
                  <a:lnTo>
                    <a:pt x="418" y="262"/>
                  </a:lnTo>
                  <a:lnTo>
                    <a:pt x="419" y="261"/>
                  </a:lnTo>
                  <a:lnTo>
                    <a:pt x="422" y="259"/>
                  </a:lnTo>
                  <a:lnTo>
                    <a:pt x="422" y="259"/>
                  </a:lnTo>
                  <a:lnTo>
                    <a:pt x="423" y="257"/>
                  </a:lnTo>
                  <a:lnTo>
                    <a:pt x="423" y="254"/>
                  </a:lnTo>
                  <a:lnTo>
                    <a:pt x="423" y="250"/>
                  </a:lnTo>
                  <a:lnTo>
                    <a:pt x="423" y="250"/>
                  </a:lnTo>
                  <a:lnTo>
                    <a:pt x="423" y="244"/>
                  </a:lnTo>
                  <a:lnTo>
                    <a:pt x="426" y="240"/>
                  </a:lnTo>
                  <a:lnTo>
                    <a:pt x="426" y="240"/>
                  </a:lnTo>
                  <a:lnTo>
                    <a:pt x="428" y="238"/>
                  </a:lnTo>
                  <a:lnTo>
                    <a:pt x="430" y="238"/>
                  </a:lnTo>
                  <a:lnTo>
                    <a:pt x="436" y="238"/>
                  </a:lnTo>
                  <a:lnTo>
                    <a:pt x="436" y="238"/>
                  </a:lnTo>
                  <a:lnTo>
                    <a:pt x="440" y="237"/>
                  </a:lnTo>
                  <a:lnTo>
                    <a:pt x="441" y="236"/>
                  </a:lnTo>
                  <a:lnTo>
                    <a:pt x="443" y="234"/>
                  </a:lnTo>
                  <a:lnTo>
                    <a:pt x="443" y="234"/>
                  </a:lnTo>
                  <a:lnTo>
                    <a:pt x="443" y="229"/>
                  </a:lnTo>
                  <a:lnTo>
                    <a:pt x="443" y="223"/>
                  </a:lnTo>
                  <a:lnTo>
                    <a:pt x="443" y="223"/>
                  </a:lnTo>
                  <a:lnTo>
                    <a:pt x="443" y="214"/>
                  </a:lnTo>
                  <a:lnTo>
                    <a:pt x="443" y="214"/>
                  </a:lnTo>
                  <a:lnTo>
                    <a:pt x="441" y="209"/>
                  </a:lnTo>
                  <a:lnTo>
                    <a:pt x="440" y="205"/>
                  </a:lnTo>
                  <a:lnTo>
                    <a:pt x="440" y="205"/>
                  </a:lnTo>
                  <a:lnTo>
                    <a:pt x="436" y="201"/>
                  </a:lnTo>
                  <a:lnTo>
                    <a:pt x="432" y="197"/>
                  </a:lnTo>
                  <a:lnTo>
                    <a:pt x="432" y="197"/>
                  </a:lnTo>
                  <a:lnTo>
                    <a:pt x="428" y="195"/>
                  </a:lnTo>
                  <a:lnTo>
                    <a:pt x="423" y="193"/>
                  </a:lnTo>
                  <a:lnTo>
                    <a:pt x="423" y="193"/>
                  </a:lnTo>
                  <a:lnTo>
                    <a:pt x="423" y="190"/>
                  </a:lnTo>
                  <a:lnTo>
                    <a:pt x="422" y="187"/>
                  </a:lnTo>
                  <a:lnTo>
                    <a:pt x="425" y="183"/>
                  </a:lnTo>
                  <a:lnTo>
                    <a:pt x="425" y="183"/>
                  </a:lnTo>
                  <a:lnTo>
                    <a:pt x="429" y="179"/>
                  </a:lnTo>
                  <a:lnTo>
                    <a:pt x="432" y="177"/>
                  </a:lnTo>
                  <a:lnTo>
                    <a:pt x="432" y="175"/>
                  </a:lnTo>
                  <a:lnTo>
                    <a:pt x="432" y="175"/>
                  </a:lnTo>
                  <a:lnTo>
                    <a:pt x="432" y="173"/>
                  </a:lnTo>
                  <a:lnTo>
                    <a:pt x="430" y="171"/>
                  </a:lnTo>
                  <a:lnTo>
                    <a:pt x="426" y="169"/>
                  </a:lnTo>
                  <a:lnTo>
                    <a:pt x="426" y="169"/>
                  </a:lnTo>
                  <a:lnTo>
                    <a:pt x="422" y="168"/>
                  </a:lnTo>
                  <a:lnTo>
                    <a:pt x="422" y="168"/>
                  </a:lnTo>
                  <a:lnTo>
                    <a:pt x="418" y="165"/>
                  </a:lnTo>
                  <a:lnTo>
                    <a:pt x="418" y="165"/>
                  </a:lnTo>
                  <a:lnTo>
                    <a:pt x="415" y="165"/>
                  </a:lnTo>
                  <a:lnTo>
                    <a:pt x="412" y="164"/>
                  </a:lnTo>
                  <a:lnTo>
                    <a:pt x="412" y="164"/>
                  </a:lnTo>
                  <a:lnTo>
                    <a:pt x="412" y="161"/>
                  </a:lnTo>
                  <a:lnTo>
                    <a:pt x="412" y="158"/>
                  </a:lnTo>
                  <a:lnTo>
                    <a:pt x="412" y="158"/>
                  </a:lnTo>
                  <a:lnTo>
                    <a:pt x="409" y="155"/>
                  </a:lnTo>
                  <a:lnTo>
                    <a:pt x="405" y="152"/>
                  </a:lnTo>
                  <a:lnTo>
                    <a:pt x="405" y="152"/>
                  </a:lnTo>
                  <a:lnTo>
                    <a:pt x="401" y="151"/>
                  </a:lnTo>
                  <a:lnTo>
                    <a:pt x="401" y="151"/>
                  </a:lnTo>
                  <a:lnTo>
                    <a:pt x="400" y="151"/>
                  </a:lnTo>
                  <a:lnTo>
                    <a:pt x="400" y="151"/>
                  </a:lnTo>
                  <a:lnTo>
                    <a:pt x="391" y="151"/>
                  </a:lnTo>
                  <a:lnTo>
                    <a:pt x="383" y="152"/>
                  </a:lnTo>
                  <a:lnTo>
                    <a:pt x="376" y="152"/>
                  </a:lnTo>
                  <a:lnTo>
                    <a:pt x="372" y="151"/>
                  </a:lnTo>
                  <a:lnTo>
                    <a:pt x="369" y="150"/>
                  </a:lnTo>
                  <a:lnTo>
                    <a:pt x="369" y="150"/>
                  </a:lnTo>
                  <a:lnTo>
                    <a:pt x="366" y="147"/>
                  </a:lnTo>
                  <a:lnTo>
                    <a:pt x="365" y="143"/>
                  </a:lnTo>
                  <a:lnTo>
                    <a:pt x="365" y="143"/>
                  </a:lnTo>
                  <a:lnTo>
                    <a:pt x="365" y="133"/>
                  </a:lnTo>
                  <a:lnTo>
                    <a:pt x="365" y="133"/>
                  </a:lnTo>
                  <a:lnTo>
                    <a:pt x="366" y="129"/>
                  </a:lnTo>
                  <a:lnTo>
                    <a:pt x="368" y="125"/>
                  </a:lnTo>
                  <a:lnTo>
                    <a:pt x="373" y="116"/>
                  </a:lnTo>
                  <a:lnTo>
                    <a:pt x="373" y="116"/>
                  </a:lnTo>
                  <a:lnTo>
                    <a:pt x="380" y="109"/>
                  </a:lnTo>
                  <a:lnTo>
                    <a:pt x="383" y="105"/>
                  </a:lnTo>
                  <a:lnTo>
                    <a:pt x="385" y="101"/>
                  </a:lnTo>
                  <a:lnTo>
                    <a:pt x="385" y="101"/>
                  </a:lnTo>
                  <a:lnTo>
                    <a:pt x="385" y="93"/>
                  </a:lnTo>
                  <a:lnTo>
                    <a:pt x="385" y="93"/>
                  </a:lnTo>
                  <a:lnTo>
                    <a:pt x="385" y="89"/>
                  </a:lnTo>
                  <a:lnTo>
                    <a:pt x="385" y="83"/>
                  </a:lnTo>
                  <a:lnTo>
                    <a:pt x="385" y="83"/>
                  </a:lnTo>
                  <a:lnTo>
                    <a:pt x="383" y="82"/>
                  </a:lnTo>
                  <a:lnTo>
                    <a:pt x="382" y="80"/>
                  </a:lnTo>
                  <a:lnTo>
                    <a:pt x="376" y="79"/>
                  </a:lnTo>
                  <a:lnTo>
                    <a:pt x="376" y="79"/>
                  </a:lnTo>
                  <a:lnTo>
                    <a:pt x="372" y="78"/>
                  </a:lnTo>
                  <a:lnTo>
                    <a:pt x="369" y="76"/>
                  </a:lnTo>
                  <a:lnTo>
                    <a:pt x="369" y="76"/>
                  </a:lnTo>
                  <a:lnTo>
                    <a:pt x="362" y="72"/>
                  </a:lnTo>
                  <a:lnTo>
                    <a:pt x="358" y="71"/>
                  </a:lnTo>
                  <a:lnTo>
                    <a:pt x="355" y="71"/>
                  </a:lnTo>
                  <a:lnTo>
                    <a:pt x="355" y="71"/>
                  </a:lnTo>
                  <a:lnTo>
                    <a:pt x="354" y="68"/>
                  </a:lnTo>
                  <a:lnTo>
                    <a:pt x="351" y="65"/>
                  </a:lnTo>
                  <a:lnTo>
                    <a:pt x="346" y="61"/>
                  </a:lnTo>
                  <a:lnTo>
                    <a:pt x="346" y="61"/>
                  </a:lnTo>
                  <a:lnTo>
                    <a:pt x="342" y="57"/>
                  </a:lnTo>
                  <a:lnTo>
                    <a:pt x="336" y="55"/>
                  </a:lnTo>
                  <a:lnTo>
                    <a:pt x="336" y="55"/>
                  </a:lnTo>
                  <a:lnTo>
                    <a:pt x="330" y="55"/>
                  </a:lnTo>
                  <a:lnTo>
                    <a:pt x="326" y="54"/>
                  </a:lnTo>
                  <a:lnTo>
                    <a:pt x="326" y="54"/>
                  </a:lnTo>
                  <a:lnTo>
                    <a:pt x="322" y="51"/>
                  </a:lnTo>
                  <a:lnTo>
                    <a:pt x="319" y="48"/>
                  </a:lnTo>
                  <a:lnTo>
                    <a:pt x="318" y="47"/>
                  </a:lnTo>
                  <a:lnTo>
                    <a:pt x="318" y="47"/>
                  </a:lnTo>
                  <a:lnTo>
                    <a:pt x="317" y="46"/>
                  </a:lnTo>
                  <a:lnTo>
                    <a:pt x="315" y="44"/>
                  </a:lnTo>
                  <a:lnTo>
                    <a:pt x="314" y="43"/>
                  </a:lnTo>
                  <a:lnTo>
                    <a:pt x="312" y="41"/>
                  </a:lnTo>
                  <a:lnTo>
                    <a:pt x="312" y="41"/>
                  </a:lnTo>
                  <a:lnTo>
                    <a:pt x="308" y="41"/>
                  </a:lnTo>
                  <a:lnTo>
                    <a:pt x="307" y="41"/>
                  </a:lnTo>
                  <a:lnTo>
                    <a:pt x="305" y="40"/>
                  </a:lnTo>
                  <a:lnTo>
                    <a:pt x="305" y="40"/>
                  </a:lnTo>
                  <a:lnTo>
                    <a:pt x="301" y="37"/>
                  </a:lnTo>
                  <a:lnTo>
                    <a:pt x="301" y="37"/>
                  </a:lnTo>
                  <a:lnTo>
                    <a:pt x="299" y="35"/>
                  </a:lnTo>
                  <a:lnTo>
                    <a:pt x="299" y="35"/>
                  </a:lnTo>
                  <a:lnTo>
                    <a:pt x="293" y="29"/>
                  </a:lnTo>
                  <a:lnTo>
                    <a:pt x="293" y="29"/>
                  </a:lnTo>
                  <a:lnTo>
                    <a:pt x="289" y="26"/>
                  </a:lnTo>
                  <a:lnTo>
                    <a:pt x="285" y="25"/>
                  </a:lnTo>
                  <a:lnTo>
                    <a:pt x="285" y="25"/>
                  </a:lnTo>
                  <a:lnTo>
                    <a:pt x="282" y="26"/>
                  </a:lnTo>
                  <a:lnTo>
                    <a:pt x="280" y="28"/>
                  </a:lnTo>
                  <a:lnTo>
                    <a:pt x="276" y="29"/>
                  </a:lnTo>
                  <a:lnTo>
                    <a:pt x="276" y="29"/>
                  </a:lnTo>
                  <a:lnTo>
                    <a:pt x="271" y="30"/>
                  </a:lnTo>
                  <a:lnTo>
                    <a:pt x="267" y="28"/>
                  </a:lnTo>
                  <a:lnTo>
                    <a:pt x="264" y="25"/>
                  </a:lnTo>
                  <a:lnTo>
                    <a:pt x="261" y="21"/>
                  </a:lnTo>
                  <a:lnTo>
                    <a:pt x="261" y="21"/>
                  </a:lnTo>
                  <a:lnTo>
                    <a:pt x="257" y="19"/>
                  </a:lnTo>
                  <a:lnTo>
                    <a:pt x="253" y="21"/>
                  </a:lnTo>
                  <a:lnTo>
                    <a:pt x="246" y="26"/>
                  </a:lnTo>
                  <a:lnTo>
                    <a:pt x="246" y="26"/>
                  </a:lnTo>
                  <a:lnTo>
                    <a:pt x="244" y="28"/>
                  </a:lnTo>
                  <a:lnTo>
                    <a:pt x="242" y="28"/>
                  </a:lnTo>
                  <a:lnTo>
                    <a:pt x="237" y="25"/>
                  </a:lnTo>
                  <a:lnTo>
                    <a:pt x="233" y="23"/>
                  </a:lnTo>
                  <a:lnTo>
                    <a:pt x="231" y="22"/>
                  </a:lnTo>
                  <a:lnTo>
                    <a:pt x="228" y="23"/>
                  </a:lnTo>
                  <a:lnTo>
                    <a:pt x="228" y="23"/>
                  </a:lnTo>
                  <a:lnTo>
                    <a:pt x="222" y="26"/>
                  </a:lnTo>
                  <a:lnTo>
                    <a:pt x="217" y="29"/>
                  </a:lnTo>
                  <a:lnTo>
                    <a:pt x="217" y="29"/>
                  </a:lnTo>
                  <a:lnTo>
                    <a:pt x="212" y="30"/>
                  </a:lnTo>
                  <a:lnTo>
                    <a:pt x="208" y="30"/>
                  </a:lnTo>
                  <a:lnTo>
                    <a:pt x="208" y="30"/>
                  </a:lnTo>
                  <a:lnTo>
                    <a:pt x="203" y="29"/>
                  </a:lnTo>
                  <a:lnTo>
                    <a:pt x="199" y="28"/>
                  </a:lnTo>
                  <a:lnTo>
                    <a:pt x="199" y="28"/>
                  </a:lnTo>
                  <a:lnTo>
                    <a:pt x="194" y="25"/>
                  </a:lnTo>
                  <a:lnTo>
                    <a:pt x="190" y="25"/>
                  </a:lnTo>
                  <a:lnTo>
                    <a:pt x="190" y="25"/>
                  </a:lnTo>
                  <a:lnTo>
                    <a:pt x="189" y="22"/>
                  </a:lnTo>
                  <a:lnTo>
                    <a:pt x="188" y="21"/>
                  </a:lnTo>
                  <a:lnTo>
                    <a:pt x="188" y="21"/>
                  </a:lnTo>
                  <a:lnTo>
                    <a:pt x="185" y="18"/>
                  </a:lnTo>
                  <a:lnTo>
                    <a:pt x="185" y="18"/>
                  </a:lnTo>
                  <a:lnTo>
                    <a:pt x="181" y="17"/>
                  </a:lnTo>
                  <a:lnTo>
                    <a:pt x="176" y="15"/>
                  </a:lnTo>
                  <a:lnTo>
                    <a:pt x="176" y="15"/>
                  </a:lnTo>
                  <a:lnTo>
                    <a:pt x="168" y="12"/>
                  </a:lnTo>
                  <a:lnTo>
                    <a:pt x="168" y="12"/>
                  </a:lnTo>
                  <a:lnTo>
                    <a:pt x="164" y="11"/>
                  </a:lnTo>
                  <a:lnTo>
                    <a:pt x="161" y="8"/>
                  </a:lnTo>
                  <a:lnTo>
                    <a:pt x="161" y="8"/>
                  </a:lnTo>
                  <a:lnTo>
                    <a:pt x="158" y="4"/>
                  </a:lnTo>
                  <a:lnTo>
                    <a:pt x="156" y="1"/>
                  </a:lnTo>
                  <a:lnTo>
                    <a:pt x="151" y="0"/>
                  </a:lnTo>
                  <a:lnTo>
                    <a:pt x="147" y="0"/>
                  </a:lnTo>
                  <a:lnTo>
                    <a:pt x="147" y="0"/>
                  </a:lnTo>
                  <a:lnTo>
                    <a:pt x="138" y="0"/>
                  </a:lnTo>
                  <a:lnTo>
                    <a:pt x="128" y="1"/>
                  </a:lnTo>
                  <a:lnTo>
                    <a:pt x="128" y="1"/>
                  </a:lnTo>
                  <a:lnTo>
                    <a:pt x="120" y="1"/>
                  </a:lnTo>
                  <a:lnTo>
                    <a:pt x="117" y="3"/>
                  </a:lnTo>
                  <a:lnTo>
                    <a:pt x="114" y="7"/>
                  </a:lnTo>
                  <a:lnTo>
                    <a:pt x="114" y="7"/>
                  </a:lnTo>
                  <a:lnTo>
                    <a:pt x="111" y="10"/>
                  </a:lnTo>
                  <a:lnTo>
                    <a:pt x="111" y="14"/>
                  </a:lnTo>
                  <a:lnTo>
                    <a:pt x="111" y="14"/>
                  </a:lnTo>
                  <a:lnTo>
                    <a:pt x="113" y="15"/>
                  </a:lnTo>
                  <a:lnTo>
                    <a:pt x="114" y="17"/>
                  </a:lnTo>
                  <a:lnTo>
                    <a:pt x="118" y="18"/>
                  </a:lnTo>
                  <a:lnTo>
                    <a:pt x="118" y="18"/>
                  </a:lnTo>
                  <a:lnTo>
                    <a:pt x="122" y="21"/>
                  </a:lnTo>
                  <a:lnTo>
                    <a:pt x="125" y="25"/>
                  </a:lnTo>
                  <a:lnTo>
                    <a:pt x="125" y="25"/>
                  </a:lnTo>
                  <a:lnTo>
                    <a:pt x="126" y="29"/>
                  </a:lnTo>
                  <a:lnTo>
                    <a:pt x="128" y="30"/>
                  </a:lnTo>
                  <a:lnTo>
                    <a:pt x="131" y="32"/>
                  </a:lnTo>
                  <a:lnTo>
                    <a:pt x="131" y="32"/>
                  </a:lnTo>
                  <a:lnTo>
                    <a:pt x="135" y="32"/>
                  </a:lnTo>
                  <a:lnTo>
                    <a:pt x="140" y="32"/>
                  </a:lnTo>
                  <a:lnTo>
                    <a:pt x="140" y="32"/>
                  </a:lnTo>
                  <a:lnTo>
                    <a:pt x="142" y="33"/>
                  </a:lnTo>
                  <a:lnTo>
                    <a:pt x="143" y="35"/>
                  </a:lnTo>
                  <a:lnTo>
                    <a:pt x="145" y="35"/>
                  </a:lnTo>
                  <a:lnTo>
                    <a:pt x="147" y="36"/>
                  </a:lnTo>
                  <a:lnTo>
                    <a:pt x="147" y="36"/>
                  </a:lnTo>
                  <a:lnTo>
                    <a:pt x="146" y="39"/>
                  </a:lnTo>
                  <a:lnTo>
                    <a:pt x="145" y="40"/>
                  </a:lnTo>
                  <a:lnTo>
                    <a:pt x="139" y="39"/>
                  </a:lnTo>
                  <a:lnTo>
                    <a:pt x="132" y="37"/>
                  </a:lnTo>
                  <a:lnTo>
                    <a:pt x="128" y="36"/>
                  </a:lnTo>
                  <a:lnTo>
                    <a:pt x="128" y="36"/>
                  </a:lnTo>
                  <a:lnTo>
                    <a:pt x="115" y="36"/>
                  </a:lnTo>
                  <a:lnTo>
                    <a:pt x="104" y="37"/>
                  </a:lnTo>
                  <a:lnTo>
                    <a:pt x="104" y="37"/>
                  </a:lnTo>
                  <a:lnTo>
                    <a:pt x="103" y="41"/>
                  </a:lnTo>
                  <a:lnTo>
                    <a:pt x="103" y="43"/>
                  </a:lnTo>
                  <a:lnTo>
                    <a:pt x="100" y="44"/>
                  </a:lnTo>
                  <a:lnTo>
                    <a:pt x="100" y="44"/>
                  </a:lnTo>
                  <a:lnTo>
                    <a:pt x="95" y="44"/>
                  </a:lnTo>
                  <a:lnTo>
                    <a:pt x="89" y="44"/>
                  </a:lnTo>
                  <a:lnTo>
                    <a:pt x="89" y="44"/>
                  </a:lnTo>
                  <a:lnTo>
                    <a:pt x="81" y="47"/>
                  </a:lnTo>
                  <a:lnTo>
                    <a:pt x="81" y="47"/>
                  </a:lnTo>
                  <a:lnTo>
                    <a:pt x="77" y="50"/>
                  </a:lnTo>
                  <a:lnTo>
                    <a:pt x="77" y="50"/>
                  </a:lnTo>
                  <a:lnTo>
                    <a:pt x="75" y="51"/>
                  </a:lnTo>
                  <a:lnTo>
                    <a:pt x="74" y="54"/>
                  </a:lnTo>
                  <a:lnTo>
                    <a:pt x="74" y="54"/>
                  </a:lnTo>
                  <a:lnTo>
                    <a:pt x="72" y="58"/>
                  </a:lnTo>
                  <a:lnTo>
                    <a:pt x="70" y="62"/>
                  </a:lnTo>
                  <a:lnTo>
                    <a:pt x="65" y="64"/>
                  </a:lnTo>
                  <a:lnTo>
                    <a:pt x="61" y="66"/>
                  </a:lnTo>
                  <a:lnTo>
                    <a:pt x="61" y="66"/>
                  </a:lnTo>
                  <a:lnTo>
                    <a:pt x="57" y="68"/>
                  </a:lnTo>
                  <a:lnTo>
                    <a:pt x="52" y="69"/>
                  </a:lnTo>
                  <a:lnTo>
                    <a:pt x="52" y="69"/>
                  </a:lnTo>
                  <a:lnTo>
                    <a:pt x="42" y="71"/>
                  </a:lnTo>
                  <a:lnTo>
                    <a:pt x="42" y="71"/>
                  </a:lnTo>
                  <a:lnTo>
                    <a:pt x="38" y="72"/>
                  </a:lnTo>
                  <a:lnTo>
                    <a:pt x="34" y="73"/>
                  </a:lnTo>
                  <a:lnTo>
                    <a:pt x="34" y="73"/>
                  </a:lnTo>
                  <a:lnTo>
                    <a:pt x="28" y="78"/>
                  </a:lnTo>
                  <a:lnTo>
                    <a:pt x="22" y="79"/>
                  </a:lnTo>
                  <a:lnTo>
                    <a:pt x="22" y="79"/>
                  </a:lnTo>
                  <a:lnTo>
                    <a:pt x="18" y="80"/>
                  </a:lnTo>
                  <a:lnTo>
                    <a:pt x="14" y="82"/>
                  </a:lnTo>
                  <a:lnTo>
                    <a:pt x="14" y="82"/>
                  </a:lnTo>
                  <a:lnTo>
                    <a:pt x="11" y="84"/>
                  </a:lnTo>
                  <a:lnTo>
                    <a:pt x="7" y="87"/>
                  </a:lnTo>
                  <a:lnTo>
                    <a:pt x="7" y="87"/>
                  </a:lnTo>
                  <a:lnTo>
                    <a:pt x="4" y="90"/>
                  </a:lnTo>
                  <a:lnTo>
                    <a:pt x="4" y="90"/>
                  </a:lnTo>
                  <a:lnTo>
                    <a:pt x="3" y="93"/>
                  </a:lnTo>
                  <a:lnTo>
                    <a:pt x="3" y="93"/>
                  </a:lnTo>
                  <a:lnTo>
                    <a:pt x="0" y="96"/>
                  </a:lnTo>
                  <a:lnTo>
                    <a:pt x="0" y="96"/>
                  </a:lnTo>
                  <a:lnTo>
                    <a:pt x="0" y="96"/>
                  </a:lnTo>
                  <a:lnTo>
                    <a:pt x="0" y="96"/>
                  </a:lnTo>
                  <a:lnTo>
                    <a:pt x="3" y="96"/>
                  </a:lnTo>
                  <a:lnTo>
                    <a:pt x="6" y="97"/>
                  </a:lnTo>
                  <a:lnTo>
                    <a:pt x="6" y="97"/>
                  </a:lnTo>
                  <a:lnTo>
                    <a:pt x="9" y="100"/>
                  </a:lnTo>
                  <a:lnTo>
                    <a:pt x="9" y="104"/>
                  </a:lnTo>
                  <a:lnTo>
                    <a:pt x="10" y="116"/>
                  </a:lnTo>
                  <a:lnTo>
                    <a:pt x="9" y="129"/>
                  </a:lnTo>
                  <a:lnTo>
                    <a:pt x="9" y="139"/>
                  </a:lnTo>
                  <a:lnTo>
                    <a:pt x="9" y="139"/>
                  </a:lnTo>
                  <a:close/>
                </a:path>
              </a:pathLst>
            </a:custGeom>
            <a:solidFill>
              <a:schemeClr val="bg1">
                <a:lumMod val="85000"/>
              </a:schemeClr>
            </a:solid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0" name="A1_Switzerland">
              <a:extLst>
                <a:ext uri="{FF2B5EF4-FFF2-40B4-BE49-F238E27FC236}">
                  <a16:creationId xmlns:a16="http://schemas.microsoft.com/office/drawing/2014/main" id="{0C1CAD79-1EA0-468D-8796-04EE33280671}"/>
                </a:ext>
              </a:extLst>
            </p:cNvPr>
            <p:cNvSpPr>
              <a:spLocks/>
            </p:cNvSpPr>
            <p:nvPr/>
          </p:nvSpPr>
          <p:spPr bwMode="auto">
            <a:xfrm>
              <a:off x="4546992" y="2877216"/>
              <a:ext cx="426803" cy="267498"/>
            </a:xfrm>
            <a:custGeom>
              <a:avLst/>
              <a:gdLst/>
              <a:ahLst/>
              <a:cxnLst>
                <a:cxn ang="0">
                  <a:pos x="425" y="140"/>
                </a:cxn>
                <a:cxn ang="0">
                  <a:pos x="422" y="124"/>
                </a:cxn>
                <a:cxn ang="0">
                  <a:pos x="401" y="118"/>
                </a:cxn>
                <a:cxn ang="0">
                  <a:pos x="392" y="99"/>
                </a:cxn>
                <a:cxn ang="0">
                  <a:pos x="392" y="72"/>
                </a:cxn>
                <a:cxn ang="0">
                  <a:pos x="397" y="53"/>
                </a:cxn>
                <a:cxn ang="0">
                  <a:pos x="392" y="32"/>
                </a:cxn>
                <a:cxn ang="0">
                  <a:pos x="378" y="20"/>
                </a:cxn>
                <a:cxn ang="0">
                  <a:pos x="344" y="6"/>
                </a:cxn>
                <a:cxn ang="0">
                  <a:pos x="321" y="6"/>
                </a:cxn>
                <a:cxn ang="0">
                  <a:pos x="300" y="1"/>
                </a:cxn>
                <a:cxn ang="0">
                  <a:pos x="281" y="6"/>
                </a:cxn>
                <a:cxn ang="0">
                  <a:pos x="283" y="18"/>
                </a:cxn>
                <a:cxn ang="0">
                  <a:pos x="257" y="25"/>
                </a:cxn>
                <a:cxn ang="0">
                  <a:pos x="232" y="31"/>
                </a:cxn>
                <a:cxn ang="0">
                  <a:pos x="204" y="28"/>
                </a:cxn>
                <a:cxn ang="0">
                  <a:pos x="164" y="40"/>
                </a:cxn>
                <a:cxn ang="0">
                  <a:pos x="161" y="44"/>
                </a:cxn>
                <a:cxn ang="0">
                  <a:pos x="128" y="47"/>
                </a:cxn>
                <a:cxn ang="0">
                  <a:pos x="98" y="64"/>
                </a:cxn>
                <a:cxn ang="0">
                  <a:pos x="85" y="108"/>
                </a:cxn>
                <a:cxn ang="0">
                  <a:pos x="43" y="140"/>
                </a:cxn>
                <a:cxn ang="0">
                  <a:pos x="24" y="179"/>
                </a:cxn>
                <a:cxn ang="0">
                  <a:pos x="6" y="190"/>
                </a:cxn>
                <a:cxn ang="0">
                  <a:pos x="2" y="218"/>
                </a:cxn>
                <a:cxn ang="0">
                  <a:pos x="10" y="246"/>
                </a:cxn>
                <a:cxn ang="0">
                  <a:pos x="25" y="225"/>
                </a:cxn>
                <a:cxn ang="0">
                  <a:pos x="63" y="214"/>
                </a:cxn>
                <a:cxn ang="0">
                  <a:pos x="80" y="228"/>
                </a:cxn>
                <a:cxn ang="0">
                  <a:pos x="82" y="254"/>
                </a:cxn>
                <a:cxn ang="0">
                  <a:pos x="95" y="282"/>
                </a:cxn>
                <a:cxn ang="0">
                  <a:pos x="102" y="291"/>
                </a:cxn>
                <a:cxn ang="0">
                  <a:pos x="113" y="298"/>
                </a:cxn>
                <a:cxn ang="0">
                  <a:pos x="129" y="300"/>
                </a:cxn>
                <a:cxn ang="0">
                  <a:pos x="168" y="294"/>
                </a:cxn>
                <a:cxn ang="0">
                  <a:pos x="199" y="300"/>
                </a:cxn>
                <a:cxn ang="0">
                  <a:pos x="217" y="284"/>
                </a:cxn>
                <a:cxn ang="0">
                  <a:pos x="229" y="264"/>
                </a:cxn>
                <a:cxn ang="0">
                  <a:pos x="242" y="236"/>
                </a:cxn>
                <a:cxn ang="0">
                  <a:pos x="264" y="225"/>
                </a:cxn>
                <a:cxn ang="0">
                  <a:pos x="274" y="246"/>
                </a:cxn>
                <a:cxn ang="0">
                  <a:pos x="299" y="284"/>
                </a:cxn>
                <a:cxn ang="0">
                  <a:pos x="318" y="293"/>
                </a:cxn>
                <a:cxn ang="0">
                  <a:pos x="332" y="314"/>
                </a:cxn>
                <a:cxn ang="0">
                  <a:pos x="338" y="290"/>
                </a:cxn>
                <a:cxn ang="0">
                  <a:pos x="349" y="257"/>
                </a:cxn>
                <a:cxn ang="0">
                  <a:pos x="369" y="221"/>
                </a:cxn>
                <a:cxn ang="0">
                  <a:pos x="399" y="240"/>
                </a:cxn>
                <a:cxn ang="0">
                  <a:pos x="435" y="235"/>
                </a:cxn>
                <a:cxn ang="0">
                  <a:pos x="454" y="257"/>
                </a:cxn>
                <a:cxn ang="0">
                  <a:pos x="458" y="212"/>
                </a:cxn>
                <a:cxn ang="0">
                  <a:pos x="451" y="190"/>
                </a:cxn>
                <a:cxn ang="0">
                  <a:pos x="468" y="180"/>
                </a:cxn>
                <a:cxn ang="0">
                  <a:pos x="482" y="201"/>
                </a:cxn>
                <a:cxn ang="0">
                  <a:pos x="500" y="175"/>
                </a:cxn>
                <a:cxn ang="0">
                  <a:pos x="485" y="158"/>
                </a:cxn>
                <a:cxn ang="0">
                  <a:pos x="493" y="136"/>
                </a:cxn>
              </a:cxnLst>
              <a:rect l="0" t="0" r="r" b="b"/>
              <a:pathLst>
                <a:path w="501" h="314">
                  <a:moveTo>
                    <a:pt x="478" y="140"/>
                  </a:moveTo>
                  <a:lnTo>
                    <a:pt x="478" y="140"/>
                  </a:lnTo>
                  <a:lnTo>
                    <a:pt x="468" y="140"/>
                  </a:lnTo>
                  <a:lnTo>
                    <a:pt x="458" y="140"/>
                  </a:lnTo>
                  <a:lnTo>
                    <a:pt x="458" y="140"/>
                  </a:lnTo>
                  <a:lnTo>
                    <a:pt x="425" y="140"/>
                  </a:lnTo>
                  <a:lnTo>
                    <a:pt x="425" y="140"/>
                  </a:lnTo>
                  <a:lnTo>
                    <a:pt x="425" y="135"/>
                  </a:lnTo>
                  <a:lnTo>
                    <a:pt x="425" y="135"/>
                  </a:lnTo>
                  <a:lnTo>
                    <a:pt x="424" y="132"/>
                  </a:lnTo>
                  <a:lnTo>
                    <a:pt x="424" y="129"/>
                  </a:lnTo>
                  <a:lnTo>
                    <a:pt x="424" y="126"/>
                  </a:lnTo>
                  <a:lnTo>
                    <a:pt x="422" y="124"/>
                  </a:lnTo>
                  <a:lnTo>
                    <a:pt x="422" y="124"/>
                  </a:lnTo>
                  <a:lnTo>
                    <a:pt x="421" y="121"/>
                  </a:lnTo>
                  <a:lnTo>
                    <a:pt x="421" y="121"/>
                  </a:lnTo>
                  <a:lnTo>
                    <a:pt x="412" y="121"/>
                  </a:lnTo>
                  <a:lnTo>
                    <a:pt x="408" y="121"/>
                  </a:lnTo>
                  <a:lnTo>
                    <a:pt x="404" y="119"/>
                  </a:lnTo>
                  <a:lnTo>
                    <a:pt x="404" y="119"/>
                  </a:lnTo>
                  <a:lnTo>
                    <a:pt x="401" y="118"/>
                  </a:lnTo>
                  <a:lnTo>
                    <a:pt x="400" y="115"/>
                  </a:lnTo>
                  <a:lnTo>
                    <a:pt x="397" y="114"/>
                  </a:lnTo>
                  <a:lnTo>
                    <a:pt x="394" y="112"/>
                  </a:lnTo>
                  <a:lnTo>
                    <a:pt x="394" y="112"/>
                  </a:lnTo>
                  <a:lnTo>
                    <a:pt x="394" y="110"/>
                  </a:lnTo>
                  <a:lnTo>
                    <a:pt x="394" y="106"/>
                  </a:lnTo>
                  <a:lnTo>
                    <a:pt x="392" y="99"/>
                  </a:lnTo>
                  <a:lnTo>
                    <a:pt x="389" y="90"/>
                  </a:lnTo>
                  <a:lnTo>
                    <a:pt x="389" y="87"/>
                  </a:lnTo>
                  <a:lnTo>
                    <a:pt x="389" y="83"/>
                  </a:lnTo>
                  <a:lnTo>
                    <a:pt x="389" y="83"/>
                  </a:lnTo>
                  <a:lnTo>
                    <a:pt x="390" y="78"/>
                  </a:lnTo>
                  <a:lnTo>
                    <a:pt x="392" y="72"/>
                  </a:lnTo>
                  <a:lnTo>
                    <a:pt x="392" y="72"/>
                  </a:lnTo>
                  <a:lnTo>
                    <a:pt x="397" y="64"/>
                  </a:lnTo>
                  <a:lnTo>
                    <a:pt x="399" y="58"/>
                  </a:lnTo>
                  <a:lnTo>
                    <a:pt x="399" y="56"/>
                  </a:lnTo>
                  <a:lnTo>
                    <a:pt x="399" y="56"/>
                  </a:lnTo>
                  <a:lnTo>
                    <a:pt x="396" y="54"/>
                  </a:lnTo>
                  <a:lnTo>
                    <a:pt x="397" y="53"/>
                  </a:lnTo>
                  <a:lnTo>
                    <a:pt x="397" y="53"/>
                  </a:lnTo>
                  <a:lnTo>
                    <a:pt x="394" y="53"/>
                  </a:lnTo>
                  <a:lnTo>
                    <a:pt x="393" y="50"/>
                  </a:lnTo>
                  <a:lnTo>
                    <a:pt x="392" y="47"/>
                  </a:lnTo>
                  <a:lnTo>
                    <a:pt x="390" y="44"/>
                  </a:lnTo>
                  <a:lnTo>
                    <a:pt x="390" y="38"/>
                  </a:lnTo>
                  <a:lnTo>
                    <a:pt x="392" y="32"/>
                  </a:lnTo>
                  <a:lnTo>
                    <a:pt x="392" y="32"/>
                  </a:lnTo>
                  <a:lnTo>
                    <a:pt x="387" y="32"/>
                  </a:lnTo>
                  <a:lnTo>
                    <a:pt x="386" y="29"/>
                  </a:lnTo>
                  <a:lnTo>
                    <a:pt x="386" y="25"/>
                  </a:lnTo>
                  <a:lnTo>
                    <a:pt x="385" y="22"/>
                  </a:lnTo>
                  <a:lnTo>
                    <a:pt x="385" y="22"/>
                  </a:lnTo>
                  <a:lnTo>
                    <a:pt x="381" y="20"/>
                  </a:lnTo>
                  <a:lnTo>
                    <a:pt x="378" y="20"/>
                  </a:lnTo>
                  <a:lnTo>
                    <a:pt x="371" y="18"/>
                  </a:lnTo>
                  <a:lnTo>
                    <a:pt x="371" y="18"/>
                  </a:lnTo>
                  <a:lnTo>
                    <a:pt x="358" y="11"/>
                  </a:lnTo>
                  <a:lnTo>
                    <a:pt x="351" y="8"/>
                  </a:lnTo>
                  <a:lnTo>
                    <a:pt x="344" y="7"/>
                  </a:lnTo>
                  <a:lnTo>
                    <a:pt x="344" y="7"/>
                  </a:lnTo>
                  <a:lnTo>
                    <a:pt x="344" y="6"/>
                  </a:lnTo>
                  <a:lnTo>
                    <a:pt x="347" y="6"/>
                  </a:lnTo>
                  <a:lnTo>
                    <a:pt x="347" y="6"/>
                  </a:lnTo>
                  <a:lnTo>
                    <a:pt x="339" y="3"/>
                  </a:lnTo>
                  <a:lnTo>
                    <a:pt x="329" y="0"/>
                  </a:lnTo>
                  <a:lnTo>
                    <a:pt x="326" y="0"/>
                  </a:lnTo>
                  <a:lnTo>
                    <a:pt x="322" y="1"/>
                  </a:lnTo>
                  <a:lnTo>
                    <a:pt x="321" y="6"/>
                  </a:lnTo>
                  <a:lnTo>
                    <a:pt x="321" y="10"/>
                  </a:lnTo>
                  <a:lnTo>
                    <a:pt x="321" y="10"/>
                  </a:lnTo>
                  <a:lnTo>
                    <a:pt x="318" y="11"/>
                  </a:lnTo>
                  <a:lnTo>
                    <a:pt x="315" y="10"/>
                  </a:lnTo>
                  <a:lnTo>
                    <a:pt x="310" y="7"/>
                  </a:lnTo>
                  <a:lnTo>
                    <a:pt x="306" y="3"/>
                  </a:lnTo>
                  <a:lnTo>
                    <a:pt x="300" y="1"/>
                  </a:lnTo>
                  <a:lnTo>
                    <a:pt x="300" y="1"/>
                  </a:lnTo>
                  <a:lnTo>
                    <a:pt x="296" y="1"/>
                  </a:lnTo>
                  <a:lnTo>
                    <a:pt x="293" y="1"/>
                  </a:lnTo>
                  <a:lnTo>
                    <a:pt x="292" y="4"/>
                  </a:lnTo>
                  <a:lnTo>
                    <a:pt x="289" y="6"/>
                  </a:lnTo>
                  <a:lnTo>
                    <a:pt x="289" y="6"/>
                  </a:lnTo>
                  <a:lnTo>
                    <a:pt x="281" y="6"/>
                  </a:lnTo>
                  <a:lnTo>
                    <a:pt x="274" y="6"/>
                  </a:lnTo>
                  <a:lnTo>
                    <a:pt x="274" y="6"/>
                  </a:lnTo>
                  <a:lnTo>
                    <a:pt x="277" y="10"/>
                  </a:lnTo>
                  <a:lnTo>
                    <a:pt x="281" y="11"/>
                  </a:lnTo>
                  <a:lnTo>
                    <a:pt x="282" y="14"/>
                  </a:lnTo>
                  <a:lnTo>
                    <a:pt x="283" y="18"/>
                  </a:lnTo>
                  <a:lnTo>
                    <a:pt x="283" y="18"/>
                  </a:lnTo>
                  <a:lnTo>
                    <a:pt x="282" y="21"/>
                  </a:lnTo>
                  <a:lnTo>
                    <a:pt x="278" y="22"/>
                  </a:lnTo>
                  <a:lnTo>
                    <a:pt x="271" y="25"/>
                  </a:lnTo>
                  <a:lnTo>
                    <a:pt x="271" y="25"/>
                  </a:lnTo>
                  <a:lnTo>
                    <a:pt x="267" y="26"/>
                  </a:lnTo>
                  <a:lnTo>
                    <a:pt x="261" y="25"/>
                  </a:lnTo>
                  <a:lnTo>
                    <a:pt x="257" y="25"/>
                  </a:lnTo>
                  <a:lnTo>
                    <a:pt x="252" y="25"/>
                  </a:lnTo>
                  <a:lnTo>
                    <a:pt x="252" y="25"/>
                  </a:lnTo>
                  <a:lnTo>
                    <a:pt x="245" y="28"/>
                  </a:lnTo>
                  <a:lnTo>
                    <a:pt x="240" y="29"/>
                  </a:lnTo>
                  <a:lnTo>
                    <a:pt x="236" y="31"/>
                  </a:lnTo>
                  <a:lnTo>
                    <a:pt x="236" y="31"/>
                  </a:lnTo>
                  <a:lnTo>
                    <a:pt x="232" y="31"/>
                  </a:lnTo>
                  <a:lnTo>
                    <a:pt x="229" y="28"/>
                  </a:lnTo>
                  <a:lnTo>
                    <a:pt x="225" y="26"/>
                  </a:lnTo>
                  <a:lnTo>
                    <a:pt x="221" y="25"/>
                  </a:lnTo>
                  <a:lnTo>
                    <a:pt x="221" y="25"/>
                  </a:lnTo>
                  <a:lnTo>
                    <a:pt x="214" y="26"/>
                  </a:lnTo>
                  <a:lnTo>
                    <a:pt x="204" y="28"/>
                  </a:lnTo>
                  <a:lnTo>
                    <a:pt x="204" y="28"/>
                  </a:lnTo>
                  <a:lnTo>
                    <a:pt x="195" y="28"/>
                  </a:lnTo>
                  <a:lnTo>
                    <a:pt x="185" y="28"/>
                  </a:lnTo>
                  <a:lnTo>
                    <a:pt x="185" y="28"/>
                  </a:lnTo>
                  <a:lnTo>
                    <a:pt x="175" y="29"/>
                  </a:lnTo>
                  <a:lnTo>
                    <a:pt x="167" y="31"/>
                  </a:lnTo>
                  <a:lnTo>
                    <a:pt x="167" y="31"/>
                  </a:lnTo>
                  <a:lnTo>
                    <a:pt x="164" y="40"/>
                  </a:lnTo>
                  <a:lnTo>
                    <a:pt x="164" y="40"/>
                  </a:lnTo>
                  <a:lnTo>
                    <a:pt x="164" y="42"/>
                  </a:lnTo>
                  <a:lnTo>
                    <a:pt x="164" y="42"/>
                  </a:lnTo>
                  <a:lnTo>
                    <a:pt x="163" y="43"/>
                  </a:lnTo>
                  <a:lnTo>
                    <a:pt x="163" y="43"/>
                  </a:lnTo>
                  <a:lnTo>
                    <a:pt x="161" y="44"/>
                  </a:lnTo>
                  <a:lnTo>
                    <a:pt x="161" y="44"/>
                  </a:lnTo>
                  <a:lnTo>
                    <a:pt x="159" y="47"/>
                  </a:lnTo>
                  <a:lnTo>
                    <a:pt x="159" y="47"/>
                  </a:lnTo>
                  <a:lnTo>
                    <a:pt x="154" y="49"/>
                  </a:lnTo>
                  <a:lnTo>
                    <a:pt x="149" y="49"/>
                  </a:lnTo>
                  <a:lnTo>
                    <a:pt x="136" y="47"/>
                  </a:lnTo>
                  <a:lnTo>
                    <a:pt x="136" y="47"/>
                  </a:lnTo>
                  <a:lnTo>
                    <a:pt x="128" y="47"/>
                  </a:lnTo>
                  <a:lnTo>
                    <a:pt x="118" y="46"/>
                  </a:lnTo>
                  <a:lnTo>
                    <a:pt x="109" y="46"/>
                  </a:lnTo>
                  <a:lnTo>
                    <a:pt x="100" y="46"/>
                  </a:lnTo>
                  <a:lnTo>
                    <a:pt x="100" y="46"/>
                  </a:lnTo>
                  <a:lnTo>
                    <a:pt x="99" y="50"/>
                  </a:lnTo>
                  <a:lnTo>
                    <a:pt x="98" y="54"/>
                  </a:lnTo>
                  <a:lnTo>
                    <a:pt x="98" y="64"/>
                  </a:lnTo>
                  <a:lnTo>
                    <a:pt x="99" y="74"/>
                  </a:lnTo>
                  <a:lnTo>
                    <a:pt x="98" y="83"/>
                  </a:lnTo>
                  <a:lnTo>
                    <a:pt x="98" y="83"/>
                  </a:lnTo>
                  <a:lnTo>
                    <a:pt x="93" y="90"/>
                  </a:lnTo>
                  <a:lnTo>
                    <a:pt x="89" y="97"/>
                  </a:lnTo>
                  <a:lnTo>
                    <a:pt x="89" y="97"/>
                  </a:lnTo>
                  <a:lnTo>
                    <a:pt x="85" y="108"/>
                  </a:lnTo>
                  <a:lnTo>
                    <a:pt x="81" y="112"/>
                  </a:lnTo>
                  <a:lnTo>
                    <a:pt x="77" y="117"/>
                  </a:lnTo>
                  <a:lnTo>
                    <a:pt x="77" y="117"/>
                  </a:lnTo>
                  <a:lnTo>
                    <a:pt x="68" y="122"/>
                  </a:lnTo>
                  <a:lnTo>
                    <a:pt x="59" y="128"/>
                  </a:lnTo>
                  <a:lnTo>
                    <a:pt x="50" y="133"/>
                  </a:lnTo>
                  <a:lnTo>
                    <a:pt x="43" y="140"/>
                  </a:lnTo>
                  <a:lnTo>
                    <a:pt x="43" y="140"/>
                  </a:lnTo>
                  <a:lnTo>
                    <a:pt x="38" y="149"/>
                  </a:lnTo>
                  <a:lnTo>
                    <a:pt x="34" y="157"/>
                  </a:lnTo>
                  <a:lnTo>
                    <a:pt x="31" y="167"/>
                  </a:lnTo>
                  <a:lnTo>
                    <a:pt x="30" y="178"/>
                  </a:lnTo>
                  <a:lnTo>
                    <a:pt x="30" y="178"/>
                  </a:lnTo>
                  <a:lnTo>
                    <a:pt x="24" y="179"/>
                  </a:lnTo>
                  <a:lnTo>
                    <a:pt x="17" y="179"/>
                  </a:lnTo>
                  <a:lnTo>
                    <a:pt x="12" y="180"/>
                  </a:lnTo>
                  <a:lnTo>
                    <a:pt x="9" y="182"/>
                  </a:lnTo>
                  <a:lnTo>
                    <a:pt x="7" y="185"/>
                  </a:lnTo>
                  <a:lnTo>
                    <a:pt x="7" y="185"/>
                  </a:lnTo>
                  <a:lnTo>
                    <a:pt x="6" y="187"/>
                  </a:lnTo>
                  <a:lnTo>
                    <a:pt x="6" y="190"/>
                  </a:lnTo>
                  <a:lnTo>
                    <a:pt x="7" y="196"/>
                  </a:lnTo>
                  <a:lnTo>
                    <a:pt x="9" y="201"/>
                  </a:lnTo>
                  <a:lnTo>
                    <a:pt x="10" y="207"/>
                  </a:lnTo>
                  <a:lnTo>
                    <a:pt x="10" y="207"/>
                  </a:lnTo>
                  <a:lnTo>
                    <a:pt x="7" y="211"/>
                  </a:lnTo>
                  <a:lnTo>
                    <a:pt x="5" y="214"/>
                  </a:lnTo>
                  <a:lnTo>
                    <a:pt x="2" y="218"/>
                  </a:lnTo>
                  <a:lnTo>
                    <a:pt x="0" y="222"/>
                  </a:lnTo>
                  <a:lnTo>
                    <a:pt x="0" y="222"/>
                  </a:lnTo>
                  <a:lnTo>
                    <a:pt x="0" y="228"/>
                  </a:lnTo>
                  <a:lnTo>
                    <a:pt x="2" y="233"/>
                  </a:lnTo>
                  <a:lnTo>
                    <a:pt x="6" y="244"/>
                  </a:lnTo>
                  <a:lnTo>
                    <a:pt x="6" y="244"/>
                  </a:lnTo>
                  <a:lnTo>
                    <a:pt x="10" y="246"/>
                  </a:lnTo>
                  <a:lnTo>
                    <a:pt x="14" y="244"/>
                  </a:lnTo>
                  <a:lnTo>
                    <a:pt x="14" y="244"/>
                  </a:lnTo>
                  <a:lnTo>
                    <a:pt x="16" y="237"/>
                  </a:lnTo>
                  <a:lnTo>
                    <a:pt x="17" y="232"/>
                  </a:lnTo>
                  <a:lnTo>
                    <a:pt x="19" y="229"/>
                  </a:lnTo>
                  <a:lnTo>
                    <a:pt x="25" y="225"/>
                  </a:lnTo>
                  <a:lnTo>
                    <a:pt x="25" y="225"/>
                  </a:lnTo>
                  <a:lnTo>
                    <a:pt x="35" y="217"/>
                  </a:lnTo>
                  <a:lnTo>
                    <a:pt x="39" y="212"/>
                  </a:lnTo>
                  <a:lnTo>
                    <a:pt x="45" y="210"/>
                  </a:lnTo>
                  <a:lnTo>
                    <a:pt x="45" y="210"/>
                  </a:lnTo>
                  <a:lnTo>
                    <a:pt x="48" y="210"/>
                  </a:lnTo>
                  <a:lnTo>
                    <a:pt x="53" y="210"/>
                  </a:lnTo>
                  <a:lnTo>
                    <a:pt x="63" y="214"/>
                  </a:lnTo>
                  <a:lnTo>
                    <a:pt x="67" y="217"/>
                  </a:lnTo>
                  <a:lnTo>
                    <a:pt x="71" y="219"/>
                  </a:lnTo>
                  <a:lnTo>
                    <a:pt x="74" y="223"/>
                  </a:lnTo>
                  <a:lnTo>
                    <a:pt x="75" y="226"/>
                  </a:lnTo>
                  <a:lnTo>
                    <a:pt x="75" y="226"/>
                  </a:lnTo>
                  <a:lnTo>
                    <a:pt x="80" y="228"/>
                  </a:lnTo>
                  <a:lnTo>
                    <a:pt x="80" y="228"/>
                  </a:lnTo>
                  <a:lnTo>
                    <a:pt x="81" y="232"/>
                  </a:lnTo>
                  <a:lnTo>
                    <a:pt x="82" y="237"/>
                  </a:lnTo>
                  <a:lnTo>
                    <a:pt x="82" y="247"/>
                  </a:lnTo>
                  <a:lnTo>
                    <a:pt x="82" y="247"/>
                  </a:lnTo>
                  <a:lnTo>
                    <a:pt x="78" y="248"/>
                  </a:lnTo>
                  <a:lnTo>
                    <a:pt x="78" y="248"/>
                  </a:lnTo>
                  <a:lnTo>
                    <a:pt x="82" y="254"/>
                  </a:lnTo>
                  <a:lnTo>
                    <a:pt x="88" y="260"/>
                  </a:lnTo>
                  <a:lnTo>
                    <a:pt x="88" y="260"/>
                  </a:lnTo>
                  <a:lnTo>
                    <a:pt x="93" y="268"/>
                  </a:lnTo>
                  <a:lnTo>
                    <a:pt x="95" y="272"/>
                  </a:lnTo>
                  <a:lnTo>
                    <a:pt x="95" y="278"/>
                  </a:lnTo>
                  <a:lnTo>
                    <a:pt x="95" y="278"/>
                  </a:lnTo>
                  <a:lnTo>
                    <a:pt x="95" y="282"/>
                  </a:lnTo>
                  <a:lnTo>
                    <a:pt x="95" y="287"/>
                  </a:lnTo>
                  <a:lnTo>
                    <a:pt x="95" y="287"/>
                  </a:lnTo>
                  <a:lnTo>
                    <a:pt x="96" y="289"/>
                  </a:lnTo>
                  <a:lnTo>
                    <a:pt x="98" y="290"/>
                  </a:lnTo>
                  <a:lnTo>
                    <a:pt x="100" y="290"/>
                  </a:lnTo>
                  <a:lnTo>
                    <a:pt x="102" y="291"/>
                  </a:lnTo>
                  <a:lnTo>
                    <a:pt x="102" y="291"/>
                  </a:lnTo>
                  <a:lnTo>
                    <a:pt x="109" y="297"/>
                  </a:lnTo>
                  <a:lnTo>
                    <a:pt x="109" y="297"/>
                  </a:lnTo>
                  <a:lnTo>
                    <a:pt x="109" y="298"/>
                  </a:lnTo>
                  <a:lnTo>
                    <a:pt x="109" y="298"/>
                  </a:lnTo>
                  <a:lnTo>
                    <a:pt x="110" y="297"/>
                  </a:lnTo>
                  <a:lnTo>
                    <a:pt x="110" y="297"/>
                  </a:lnTo>
                  <a:lnTo>
                    <a:pt x="113" y="298"/>
                  </a:lnTo>
                  <a:lnTo>
                    <a:pt x="116" y="298"/>
                  </a:lnTo>
                  <a:lnTo>
                    <a:pt x="120" y="298"/>
                  </a:lnTo>
                  <a:lnTo>
                    <a:pt x="123" y="300"/>
                  </a:lnTo>
                  <a:lnTo>
                    <a:pt x="123" y="300"/>
                  </a:lnTo>
                  <a:lnTo>
                    <a:pt x="125" y="301"/>
                  </a:lnTo>
                  <a:lnTo>
                    <a:pt x="125" y="301"/>
                  </a:lnTo>
                  <a:lnTo>
                    <a:pt x="129" y="300"/>
                  </a:lnTo>
                  <a:lnTo>
                    <a:pt x="135" y="300"/>
                  </a:lnTo>
                  <a:lnTo>
                    <a:pt x="145" y="300"/>
                  </a:lnTo>
                  <a:lnTo>
                    <a:pt x="145" y="300"/>
                  </a:lnTo>
                  <a:lnTo>
                    <a:pt x="152" y="298"/>
                  </a:lnTo>
                  <a:lnTo>
                    <a:pt x="157" y="298"/>
                  </a:lnTo>
                  <a:lnTo>
                    <a:pt x="168" y="294"/>
                  </a:lnTo>
                  <a:lnTo>
                    <a:pt x="168" y="294"/>
                  </a:lnTo>
                  <a:lnTo>
                    <a:pt x="170" y="290"/>
                  </a:lnTo>
                  <a:lnTo>
                    <a:pt x="170" y="290"/>
                  </a:lnTo>
                  <a:lnTo>
                    <a:pt x="174" y="289"/>
                  </a:lnTo>
                  <a:lnTo>
                    <a:pt x="178" y="290"/>
                  </a:lnTo>
                  <a:lnTo>
                    <a:pt x="186" y="294"/>
                  </a:lnTo>
                  <a:lnTo>
                    <a:pt x="195" y="298"/>
                  </a:lnTo>
                  <a:lnTo>
                    <a:pt x="199" y="300"/>
                  </a:lnTo>
                  <a:lnTo>
                    <a:pt x="204" y="298"/>
                  </a:lnTo>
                  <a:lnTo>
                    <a:pt x="204" y="298"/>
                  </a:lnTo>
                  <a:lnTo>
                    <a:pt x="206" y="294"/>
                  </a:lnTo>
                  <a:lnTo>
                    <a:pt x="209" y="290"/>
                  </a:lnTo>
                  <a:lnTo>
                    <a:pt x="213" y="286"/>
                  </a:lnTo>
                  <a:lnTo>
                    <a:pt x="217" y="284"/>
                  </a:lnTo>
                  <a:lnTo>
                    <a:pt x="217" y="284"/>
                  </a:lnTo>
                  <a:lnTo>
                    <a:pt x="217" y="282"/>
                  </a:lnTo>
                  <a:lnTo>
                    <a:pt x="218" y="279"/>
                  </a:lnTo>
                  <a:lnTo>
                    <a:pt x="222" y="276"/>
                  </a:lnTo>
                  <a:lnTo>
                    <a:pt x="227" y="273"/>
                  </a:lnTo>
                  <a:lnTo>
                    <a:pt x="229" y="269"/>
                  </a:lnTo>
                  <a:lnTo>
                    <a:pt x="229" y="269"/>
                  </a:lnTo>
                  <a:lnTo>
                    <a:pt x="229" y="264"/>
                  </a:lnTo>
                  <a:lnTo>
                    <a:pt x="229" y="258"/>
                  </a:lnTo>
                  <a:lnTo>
                    <a:pt x="228" y="251"/>
                  </a:lnTo>
                  <a:lnTo>
                    <a:pt x="229" y="246"/>
                  </a:lnTo>
                  <a:lnTo>
                    <a:pt x="229" y="246"/>
                  </a:lnTo>
                  <a:lnTo>
                    <a:pt x="234" y="241"/>
                  </a:lnTo>
                  <a:lnTo>
                    <a:pt x="238" y="239"/>
                  </a:lnTo>
                  <a:lnTo>
                    <a:pt x="242" y="236"/>
                  </a:lnTo>
                  <a:lnTo>
                    <a:pt x="246" y="235"/>
                  </a:lnTo>
                  <a:lnTo>
                    <a:pt x="246" y="235"/>
                  </a:lnTo>
                  <a:lnTo>
                    <a:pt x="250" y="230"/>
                  </a:lnTo>
                  <a:lnTo>
                    <a:pt x="253" y="226"/>
                  </a:lnTo>
                  <a:lnTo>
                    <a:pt x="257" y="225"/>
                  </a:lnTo>
                  <a:lnTo>
                    <a:pt x="264" y="225"/>
                  </a:lnTo>
                  <a:lnTo>
                    <a:pt x="264" y="225"/>
                  </a:lnTo>
                  <a:lnTo>
                    <a:pt x="264" y="232"/>
                  </a:lnTo>
                  <a:lnTo>
                    <a:pt x="265" y="237"/>
                  </a:lnTo>
                  <a:lnTo>
                    <a:pt x="265" y="240"/>
                  </a:lnTo>
                  <a:lnTo>
                    <a:pt x="267" y="243"/>
                  </a:lnTo>
                  <a:lnTo>
                    <a:pt x="270" y="244"/>
                  </a:lnTo>
                  <a:lnTo>
                    <a:pt x="274" y="246"/>
                  </a:lnTo>
                  <a:lnTo>
                    <a:pt x="274" y="246"/>
                  </a:lnTo>
                  <a:lnTo>
                    <a:pt x="274" y="251"/>
                  </a:lnTo>
                  <a:lnTo>
                    <a:pt x="277" y="257"/>
                  </a:lnTo>
                  <a:lnTo>
                    <a:pt x="285" y="266"/>
                  </a:lnTo>
                  <a:lnTo>
                    <a:pt x="285" y="266"/>
                  </a:lnTo>
                  <a:lnTo>
                    <a:pt x="290" y="276"/>
                  </a:lnTo>
                  <a:lnTo>
                    <a:pt x="293" y="280"/>
                  </a:lnTo>
                  <a:lnTo>
                    <a:pt x="299" y="284"/>
                  </a:lnTo>
                  <a:lnTo>
                    <a:pt x="299" y="284"/>
                  </a:lnTo>
                  <a:lnTo>
                    <a:pt x="303" y="286"/>
                  </a:lnTo>
                  <a:lnTo>
                    <a:pt x="307" y="286"/>
                  </a:lnTo>
                  <a:lnTo>
                    <a:pt x="313" y="287"/>
                  </a:lnTo>
                  <a:lnTo>
                    <a:pt x="315" y="290"/>
                  </a:lnTo>
                  <a:lnTo>
                    <a:pt x="315" y="290"/>
                  </a:lnTo>
                  <a:lnTo>
                    <a:pt x="318" y="293"/>
                  </a:lnTo>
                  <a:lnTo>
                    <a:pt x="318" y="296"/>
                  </a:lnTo>
                  <a:lnTo>
                    <a:pt x="318" y="303"/>
                  </a:lnTo>
                  <a:lnTo>
                    <a:pt x="318" y="303"/>
                  </a:lnTo>
                  <a:lnTo>
                    <a:pt x="322" y="308"/>
                  </a:lnTo>
                  <a:lnTo>
                    <a:pt x="326" y="312"/>
                  </a:lnTo>
                  <a:lnTo>
                    <a:pt x="329" y="312"/>
                  </a:lnTo>
                  <a:lnTo>
                    <a:pt x="332" y="314"/>
                  </a:lnTo>
                  <a:lnTo>
                    <a:pt x="335" y="312"/>
                  </a:lnTo>
                  <a:lnTo>
                    <a:pt x="339" y="309"/>
                  </a:lnTo>
                  <a:lnTo>
                    <a:pt x="339" y="309"/>
                  </a:lnTo>
                  <a:lnTo>
                    <a:pt x="339" y="307"/>
                  </a:lnTo>
                  <a:lnTo>
                    <a:pt x="340" y="304"/>
                  </a:lnTo>
                  <a:lnTo>
                    <a:pt x="339" y="297"/>
                  </a:lnTo>
                  <a:lnTo>
                    <a:pt x="338" y="290"/>
                  </a:lnTo>
                  <a:lnTo>
                    <a:pt x="336" y="284"/>
                  </a:lnTo>
                  <a:lnTo>
                    <a:pt x="336" y="284"/>
                  </a:lnTo>
                  <a:lnTo>
                    <a:pt x="338" y="279"/>
                  </a:lnTo>
                  <a:lnTo>
                    <a:pt x="339" y="273"/>
                  </a:lnTo>
                  <a:lnTo>
                    <a:pt x="346" y="262"/>
                  </a:lnTo>
                  <a:lnTo>
                    <a:pt x="346" y="262"/>
                  </a:lnTo>
                  <a:lnTo>
                    <a:pt x="349" y="257"/>
                  </a:lnTo>
                  <a:lnTo>
                    <a:pt x="353" y="253"/>
                  </a:lnTo>
                  <a:lnTo>
                    <a:pt x="361" y="244"/>
                  </a:lnTo>
                  <a:lnTo>
                    <a:pt x="361" y="244"/>
                  </a:lnTo>
                  <a:lnTo>
                    <a:pt x="367" y="239"/>
                  </a:lnTo>
                  <a:lnTo>
                    <a:pt x="368" y="233"/>
                  </a:lnTo>
                  <a:lnTo>
                    <a:pt x="369" y="221"/>
                  </a:lnTo>
                  <a:lnTo>
                    <a:pt x="369" y="221"/>
                  </a:lnTo>
                  <a:lnTo>
                    <a:pt x="372" y="219"/>
                  </a:lnTo>
                  <a:lnTo>
                    <a:pt x="375" y="221"/>
                  </a:lnTo>
                  <a:lnTo>
                    <a:pt x="381" y="223"/>
                  </a:lnTo>
                  <a:lnTo>
                    <a:pt x="387" y="233"/>
                  </a:lnTo>
                  <a:lnTo>
                    <a:pt x="387" y="233"/>
                  </a:lnTo>
                  <a:lnTo>
                    <a:pt x="393" y="237"/>
                  </a:lnTo>
                  <a:lnTo>
                    <a:pt x="399" y="240"/>
                  </a:lnTo>
                  <a:lnTo>
                    <a:pt x="404" y="240"/>
                  </a:lnTo>
                  <a:lnTo>
                    <a:pt x="411" y="240"/>
                  </a:lnTo>
                  <a:lnTo>
                    <a:pt x="411" y="240"/>
                  </a:lnTo>
                  <a:lnTo>
                    <a:pt x="417" y="237"/>
                  </a:lnTo>
                  <a:lnTo>
                    <a:pt x="424" y="235"/>
                  </a:lnTo>
                  <a:lnTo>
                    <a:pt x="430" y="233"/>
                  </a:lnTo>
                  <a:lnTo>
                    <a:pt x="435" y="235"/>
                  </a:lnTo>
                  <a:lnTo>
                    <a:pt x="437" y="235"/>
                  </a:lnTo>
                  <a:lnTo>
                    <a:pt x="437" y="235"/>
                  </a:lnTo>
                  <a:lnTo>
                    <a:pt x="442" y="239"/>
                  </a:lnTo>
                  <a:lnTo>
                    <a:pt x="446" y="244"/>
                  </a:lnTo>
                  <a:lnTo>
                    <a:pt x="451" y="257"/>
                  </a:lnTo>
                  <a:lnTo>
                    <a:pt x="451" y="257"/>
                  </a:lnTo>
                  <a:lnTo>
                    <a:pt x="454" y="257"/>
                  </a:lnTo>
                  <a:lnTo>
                    <a:pt x="457" y="255"/>
                  </a:lnTo>
                  <a:lnTo>
                    <a:pt x="460" y="253"/>
                  </a:lnTo>
                  <a:lnTo>
                    <a:pt x="461" y="246"/>
                  </a:lnTo>
                  <a:lnTo>
                    <a:pt x="461" y="239"/>
                  </a:lnTo>
                  <a:lnTo>
                    <a:pt x="460" y="223"/>
                  </a:lnTo>
                  <a:lnTo>
                    <a:pt x="458" y="212"/>
                  </a:lnTo>
                  <a:lnTo>
                    <a:pt x="458" y="212"/>
                  </a:lnTo>
                  <a:lnTo>
                    <a:pt x="453" y="212"/>
                  </a:lnTo>
                  <a:lnTo>
                    <a:pt x="449" y="212"/>
                  </a:lnTo>
                  <a:lnTo>
                    <a:pt x="449" y="212"/>
                  </a:lnTo>
                  <a:lnTo>
                    <a:pt x="449" y="201"/>
                  </a:lnTo>
                  <a:lnTo>
                    <a:pt x="449" y="190"/>
                  </a:lnTo>
                  <a:lnTo>
                    <a:pt x="449" y="190"/>
                  </a:lnTo>
                  <a:lnTo>
                    <a:pt x="451" y="190"/>
                  </a:lnTo>
                  <a:lnTo>
                    <a:pt x="454" y="189"/>
                  </a:lnTo>
                  <a:lnTo>
                    <a:pt x="458" y="185"/>
                  </a:lnTo>
                  <a:lnTo>
                    <a:pt x="461" y="182"/>
                  </a:lnTo>
                  <a:lnTo>
                    <a:pt x="462" y="180"/>
                  </a:lnTo>
                  <a:lnTo>
                    <a:pt x="465" y="179"/>
                  </a:lnTo>
                  <a:lnTo>
                    <a:pt x="465" y="179"/>
                  </a:lnTo>
                  <a:lnTo>
                    <a:pt x="468" y="180"/>
                  </a:lnTo>
                  <a:lnTo>
                    <a:pt x="469" y="182"/>
                  </a:lnTo>
                  <a:lnTo>
                    <a:pt x="471" y="185"/>
                  </a:lnTo>
                  <a:lnTo>
                    <a:pt x="474" y="193"/>
                  </a:lnTo>
                  <a:lnTo>
                    <a:pt x="474" y="193"/>
                  </a:lnTo>
                  <a:lnTo>
                    <a:pt x="476" y="197"/>
                  </a:lnTo>
                  <a:lnTo>
                    <a:pt x="479" y="200"/>
                  </a:lnTo>
                  <a:lnTo>
                    <a:pt x="482" y="201"/>
                  </a:lnTo>
                  <a:lnTo>
                    <a:pt x="485" y="201"/>
                  </a:lnTo>
                  <a:lnTo>
                    <a:pt x="492" y="200"/>
                  </a:lnTo>
                  <a:lnTo>
                    <a:pt x="500" y="197"/>
                  </a:lnTo>
                  <a:lnTo>
                    <a:pt x="500" y="197"/>
                  </a:lnTo>
                  <a:lnTo>
                    <a:pt x="501" y="186"/>
                  </a:lnTo>
                  <a:lnTo>
                    <a:pt x="500" y="175"/>
                  </a:lnTo>
                  <a:lnTo>
                    <a:pt x="500" y="175"/>
                  </a:lnTo>
                  <a:lnTo>
                    <a:pt x="494" y="175"/>
                  </a:lnTo>
                  <a:lnTo>
                    <a:pt x="490" y="173"/>
                  </a:lnTo>
                  <a:lnTo>
                    <a:pt x="487" y="171"/>
                  </a:lnTo>
                  <a:lnTo>
                    <a:pt x="486" y="165"/>
                  </a:lnTo>
                  <a:lnTo>
                    <a:pt x="486" y="165"/>
                  </a:lnTo>
                  <a:lnTo>
                    <a:pt x="485" y="158"/>
                  </a:lnTo>
                  <a:lnTo>
                    <a:pt x="485" y="158"/>
                  </a:lnTo>
                  <a:lnTo>
                    <a:pt x="486" y="155"/>
                  </a:lnTo>
                  <a:lnTo>
                    <a:pt x="489" y="153"/>
                  </a:lnTo>
                  <a:lnTo>
                    <a:pt x="496" y="149"/>
                  </a:lnTo>
                  <a:lnTo>
                    <a:pt x="496" y="149"/>
                  </a:lnTo>
                  <a:lnTo>
                    <a:pt x="494" y="142"/>
                  </a:lnTo>
                  <a:lnTo>
                    <a:pt x="493" y="136"/>
                  </a:lnTo>
                  <a:lnTo>
                    <a:pt x="493" y="136"/>
                  </a:lnTo>
                  <a:lnTo>
                    <a:pt x="489" y="136"/>
                  </a:lnTo>
                  <a:lnTo>
                    <a:pt x="486" y="137"/>
                  </a:lnTo>
                  <a:lnTo>
                    <a:pt x="478" y="140"/>
                  </a:lnTo>
                  <a:lnTo>
                    <a:pt x="478" y="140"/>
                  </a:lnTo>
                  <a:close/>
                </a:path>
              </a:pathLst>
            </a:custGeom>
            <a:solidFill>
              <a:schemeClr val="bg1">
                <a:lumMod val="85000"/>
              </a:schemeClr>
            </a:solid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1" name="A1_Austria">
              <a:extLst>
                <a:ext uri="{FF2B5EF4-FFF2-40B4-BE49-F238E27FC236}">
                  <a16:creationId xmlns:a16="http://schemas.microsoft.com/office/drawing/2014/main" id="{7AF6E115-4A63-4A8B-8303-B50E42204396}"/>
                </a:ext>
              </a:extLst>
            </p:cNvPr>
            <p:cNvSpPr>
              <a:spLocks/>
            </p:cNvSpPr>
            <p:nvPr/>
          </p:nvSpPr>
          <p:spPr bwMode="auto">
            <a:xfrm>
              <a:off x="4878383" y="2693206"/>
              <a:ext cx="732636" cy="376541"/>
            </a:xfrm>
            <a:custGeom>
              <a:avLst/>
              <a:gdLst/>
              <a:ahLst/>
              <a:cxnLst>
                <a:cxn ang="0">
                  <a:pos x="784" y="310"/>
                </a:cxn>
                <a:cxn ang="0">
                  <a:pos x="792" y="277"/>
                </a:cxn>
                <a:cxn ang="0">
                  <a:pos x="814" y="256"/>
                </a:cxn>
                <a:cxn ang="0">
                  <a:pos x="804" y="240"/>
                </a:cxn>
                <a:cxn ang="0">
                  <a:pos x="788" y="213"/>
                </a:cxn>
                <a:cxn ang="0">
                  <a:pos x="847" y="195"/>
                </a:cxn>
                <a:cxn ang="0">
                  <a:pos x="859" y="166"/>
                </a:cxn>
                <a:cxn ang="0">
                  <a:pos x="852" y="141"/>
                </a:cxn>
                <a:cxn ang="0">
                  <a:pos x="839" y="122"/>
                </a:cxn>
                <a:cxn ang="0">
                  <a:pos x="839" y="84"/>
                </a:cxn>
                <a:cxn ang="0">
                  <a:pos x="842" y="58"/>
                </a:cxn>
                <a:cxn ang="0">
                  <a:pos x="811" y="47"/>
                </a:cxn>
                <a:cxn ang="0">
                  <a:pos x="792" y="40"/>
                </a:cxn>
                <a:cxn ang="0">
                  <a:pos x="739" y="34"/>
                </a:cxn>
                <a:cxn ang="0">
                  <a:pos x="693" y="20"/>
                </a:cxn>
                <a:cxn ang="0">
                  <a:pos x="650" y="2"/>
                </a:cxn>
                <a:cxn ang="0">
                  <a:pos x="621" y="8"/>
                </a:cxn>
                <a:cxn ang="0">
                  <a:pos x="598" y="39"/>
                </a:cxn>
                <a:cxn ang="0">
                  <a:pos x="577" y="69"/>
                </a:cxn>
                <a:cxn ang="0">
                  <a:pos x="523" y="66"/>
                </a:cxn>
                <a:cxn ang="0">
                  <a:pos x="501" y="48"/>
                </a:cxn>
                <a:cxn ang="0">
                  <a:pos x="485" y="61"/>
                </a:cxn>
                <a:cxn ang="0">
                  <a:pos x="474" y="79"/>
                </a:cxn>
                <a:cxn ang="0">
                  <a:pos x="444" y="101"/>
                </a:cxn>
                <a:cxn ang="0">
                  <a:pos x="416" y="130"/>
                </a:cxn>
                <a:cxn ang="0">
                  <a:pos x="367" y="149"/>
                </a:cxn>
                <a:cxn ang="0">
                  <a:pos x="395" y="202"/>
                </a:cxn>
                <a:cxn ang="0">
                  <a:pos x="397" y="256"/>
                </a:cxn>
                <a:cxn ang="0">
                  <a:pos x="374" y="236"/>
                </a:cxn>
                <a:cxn ang="0">
                  <a:pos x="336" y="226"/>
                </a:cxn>
                <a:cxn ang="0">
                  <a:pos x="311" y="216"/>
                </a:cxn>
                <a:cxn ang="0">
                  <a:pos x="291" y="242"/>
                </a:cxn>
                <a:cxn ang="0">
                  <a:pos x="238" y="254"/>
                </a:cxn>
                <a:cxn ang="0">
                  <a:pos x="195" y="270"/>
                </a:cxn>
                <a:cxn ang="0">
                  <a:pos x="164" y="262"/>
                </a:cxn>
                <a:cxn ang="0">
                  <a:pos x="147" y="254"/>
                </a:cxn>
                <a:cxn ang="0">
                  <a:pos x="105" y="247"/>
                </a:cxn>
                <a:cxn ang="0">
                  <a:pos x="94" y="279"/>
                </a:cxn>
                <a:cxn ang="0">
                  <a:pos x="78" y="281"/>
                </a:cxn>
                <a:cxn ang="0">
                  <a:pos x="57" y="251"/>
                </a:cxn>
                <a:cxn ang="0">
                  <a:pos x="22" y="256"/>
                </a:cxn>
                <a:cxn ang="0">
                  <a:pos x="1" y="294"/>
                </a:cxn>
                <a:cxn ang="0">
                  <a:pos x="15" y="335"/>
                </a:cxn>
                <a:cxn ang="0">
                  <a:pos x="36" y="356"/>
                </a:cxn>
                <a:cxn ang="0">
                  <a:pos x="107" y="365"/>
                </a:cxn>
                <a:cxn ang="0">
                  <a:pos x="147" y="373"/>
                </a:cxn>
                <a:cxn ang="0">
                  <a:pos x="177" y="363"/>
                </a:cxn>
                <a:cxn ang="0">
                  <a:pos x="288" y="331"/>
                </a:cxn>
                <a:cxn ang="0">
                  <a:pos x="313" y="362"/>
                </a:cxn>
                <a:cxn ang="0">
                  <a:pos x="423" y="409"/>
                </a:cxn>
                <a:cxn ang="0">
                  <a:pos x="470" y="416"/>
                </a:cxn>
                <a:cxn ang="0">
                  <a:pos x="509" y="428"/>
                </a:cxn>
                <a:cxn ang="0">
                  <a:pos x="552" y="431"/>
                </a:cxn>
                <a:cxn ang="0">
                  <a:pos x="588" y="431"/>
                </a:cxn>
                <a:cxn ang="0">
                  <a:pos x="627" y="399"/>
                </a:cxn>
                <a:cxn ang="0">
                  <a:pos x="673" y="402"/>
                </a:cxn>
                <a:cxn ang="0">
                  <a:pos x="727" y="398"/>
                </a:cxn>
                <a:cxn ang="0">
                  <a:pos x="738" y="370"/>
                </a:cxn>
                <a:cxn ang="0">
                  <a:pos x="774" y="346"/>
                </a:cxn>
              </a:cxnLst>
              <a:rect l="0" t="0" r="r" b="b"/>
              <a:pathLst>
                <a:path w="860" h="442">
                  <a:moveTo>
                    <a:pt x="774" y="346"/>
                  </a:moveTo>
                  <a:lnTo>
                    <a:pt x="774" y="346"/>
                  </a:lnTo>
                  <a:lnTo>
                    <a:pt x="777" y="344"/>
                  </a:lnTo>
                  <a:lnTo>
                    <a:pt x="779" y="340"/>
                  </a:lnTo>
                  <a:lnTo>
                    <a:pt x="779" y="340"/>
                  </a:lnTo>
                  <a:lnTo>
                    <a:pt x="782" y="337"/>
                  </a:lnTo>
                  <a:lnTo>
                    <a:pt x="785" y="333"/>
                  </a:lnTo>
                  <a:lnTo>
                    <a:pt x="785" y="333"/>
                  </a:lnTo>
                  <a:lnTo>
                    <a:pt x="789" y="326"/>
                  </a:lnTo>
                  <a:lnTo>
                    <a:pt x="789" y="322"/>
                  </a:lnTo>
                  <a:lnTo>
                    <a:pt x="788" y="317"/>
                  </a:lnTo>
                  <a:lnTo>
                    <a:pt x="788" y="317"/>
                  </a:lnTo>
                  <a:lnTo>
                    <a:pt x="784" y="310"/>
                  </a:lnTo>
                  <a:lnTo>
                    <a:pt x="784" y="310"/>
                  </a:lnTo>
                  <a:lnTo>
                    <a:pt x="784" y="308"/>
                  </a:lnTo>
                  <a:lnTo>
                    <a:pt x="785" y="306"/>
                  </a:lnTo>
                  <a:lnTo>
                    <a:pt x="788" y="303"/>
                  </a:lnTo>
                  <a:lnTo>
                    <a:pt x="788" y="303"/>
                  </a:lnTo>
                  <a:lnTo>
                    <a:pt x="789" y="301"/>
                  </a:lnTo>
                  <a:lnTo>
                    <a:pt x="791" y="297"/>
                  </a:lnTo>
                  <a:lnTo>
                    <a:pt x="789" y="288"/>
                  </a:lnTo>
                  <a:lnTo>
                    <a:pt x="789" y="288"/>
                  </a:lnTo>
                  <a:lnTo>
                    <a:pt x="789" y="284"/>
                  </a:lnTo>
                  <a:lnTo>
                    <a:pt x="789" y="279"/>
                  </a:lnTo>
                  <a:lnTo>
                    <a:pt x="789" y="279"/>
                  </a:lnTo>
                  <a:lnTo>
                    <a:pt x="792" y="277"/>
                  </a:lnTo>
                  <a:lnTo>
                    <a:pt x="793" y="274"/>
                  </a:lnTo>
                  <a:lnTo>
                    <a:pt x="793" y="274"/>
                  </a:lnTo>
                  <a:lnTo>
                    <a:pt x="807" y="267"/>
                  </a:lnTo>
                  <a:lnTo>
                    <a:pt x="807" y="267"/>
                  </a:lnTo>
                  <a:lnTo>
                    <a:pt x="814" y="265"/>
                  </a:lnTo>
                  <a:lnTo>
                    <a:pt x="817" y="262"/>
                  </a:lnTo>
                  <a:lnTo>
                    <a:pt x="818" y="260"/>
                  </a:lnTo>
                  <a:lnTo>
                    <a:pt x="818" y="258"/>
                  </a:lnTo>
                  <a:lnTo>
                    <a:pt x="818" y="258"/>
                  </a:lnTo>
                  <a:lnTo>
                    <a:pt x="816" y="258"/>
                  </a:lnTo>
                  <a:lnTo>
                    <a:pt x="813" y="258"/>
                  </a:lnTo>
                  <a:lnTo>
                    <a:pt x="813" y="258"/>
                  </a:lnTo>
                  <a:lnTo>
                    <a:pt x="814" y="256"/>
                  </a:lnTo>
                  <a:lnTo>
                    <a:pt x="814" y="256"/>
                  </a:lnTo>
                  <a:lnTo>
                    <a:pt x="816" y="255"/>
                  </a:lnTo>
                  <a:lnTo>
                    <a:pt x="814" y="252"/>
                  </a:lnTo>
                  <a:lnTo>
                    <a:pt x="814" y="252"/>
                  </a:lnTo>
                  <a:lnTo>
                    <a:pt x="811" y="251"/>
                  </a:lnTo>
                  <a:lnTo>
                    <a:pt x="810" y="249"/>
                  </a:lnTo>
                  <a:lnTo>
                    <a:pt x="810" y="249"/>
                  </a:lnTo>
                  <a:lnTo>
                    <a:pt x="809" y="248"/>
                  </a:lnTo>
                  <a:lnTo>
                    <a:pt x="809" y="245"/>
                  </a:lnTo>
                  <a:lnTo>
                    <a:pt x="809" y="245"/>
                  </a:lnTo>
                  <a:lnTo>
                    <a:pt x="807" y="241"/>
                  </a:lnTo>
                  <a:lnTo>
                    <a:pt x="807" y="241"/>
                  </a:lnTo>
                  <a:lnTo>
                    <a:pt x="804" y="240"/>
                  </a:lnTo>
                  <a:lnTo>
                    <a:pt x="802" y="238"/>
                  </a:lnTo>
                  <a:lnTo>
                    <a:pt x="796" y="234"/>
                  </a:lnTo>
                  <a:lnTo>
                    <a:pt x="796" y="234"/>
                  </a:lnTo>
                  <a:lnTo>
                    <a:pt x="791" y="231"/>
                  </a:lnTo>
                  <a:lnTo>
                    <a:pt x="784" y="230"/>
                  </a:lnTo>
                  <a:lnTo>
                    <a:pt x="784" y="230"/>
                  </a:lnTo>
                  <a:lnTo>
                    <a:pt x="782" y="224"/>
                  </a:lnTo>
                  <a:lnTo>
                    <a:pt x="782" y="220"/>
                  </a:lnTo>
                  <a:lnTo>
                    <a:pt x="782" y="217"/>
                  </a:lnTo>
                  <a:lnTo>
                    <a:pt x="782" y="217"/>
                  </a:lnTo>
                  <a:lnTo>
                    <a:pt x="785" y="215"/>
                  </a:lnTo>
                  <a:lnTo>
                    <a:pt x="788" y="213"/>
                  </a:lnTo>
                  <a:lnTo>
                    <a:pt x="788" y="213"/>
                  </a:lnTo>
                  <a:lnTo>
                    <a:pt x="791" y="211"/>
                  </a:lnTo>
                  <a:lnTo>
                    <a:pt x="791" y="211"/>
                  </a:lnTo>
                  <a:lnTo>
                    <a:pt x="796" y="206"/>
                  </a:lnTo>
                  <a:lnTo>
                    <a:pt x="802" y="205"/>
                  </a:lnTo>
                  <a:lnTo>
                    <a:pt x="807" y="202"/>
                  </a:lnTo>
                  <a:lnTo>
                    <a:pt x="809" y="201"/>
                  </a:lnTo>
                  <a:lnTo>
                    <a:pt x="810" y="197"/>
                  </a:lnTo>
                  <a:lnTo>
                    <a:pt x="810" y="197"/>
                  </a:lnTo>
                  <a:lnTo>
                    <a:pt x="818" y="195"/>
                  </a:lnTo>
                  <a:lnTo>
                    <a:pt x="818" y="195"/>
                  </a:lnTo>
                  <a:lnTo>
                    <a:pt x="828" y="195"/>
                  </a:lnTo>
                  <a:lnTo>
                    <a:pt x="828" y="195"/>
                  </a:lnTo>
                  <a:lnTo>
                    <a:pt x="847" y="195"/>
                  </a:lnTo>
                  <a:lnTo>
                    <a:pt x="847" y="195"/>
                  </a:lnTo>
                  <a:lnTo>
                    <a:pt x="847" y="190"/>
                  </a:lnTo>
                  <a:lnTo>
                    <a:pt x="846" y="184"/>
                  </a:lnTo>
                  <a:lnTo>
                    <a:pt x="845" y="179"/>
                  </a:lnTo>
                  <a:lnTo>
                    <a:pt x="845" y="174"/>
                  </a:lnTo>
                  <a:lnTo>
                    <a:pt x="845" y="174"/>
                  </a:lnTo>
                  <a:lnTo>
                    <a:pt x="850" y="173"/>
                  </a:lnTo>
                  <a:lnTo>
                    <a:pt x="853" y="173"/>
                  </a:lnTo>
                  <a:lnTo>
                    <a:pt x="856" y="172"/>
                  </a:lnTo>
                  <a:lnTo>
                    <a:pt x="856" y="172"/>
                  </a:lnTo>
                  <a:lnTo>
                    <a:pt x="857" y="170"/>
                  </a:lnTo>
                  <a:lnTo>
                    <a:pt x="857" y="170"/>
                  </a:lnTo>
                  <a:lnTo>
                    <a:pt x="859" y="166"/>
                  </a:lnTo>
                  <a:lnTo>
                    <a:pt x="860" y="163"/>
                  </a:lnTo>
                  <a:lnTo>
                    <a:pt x="860" y="163"/>
                  </a:lnTo>
                  <a:lnTo>
                    <a:pt x="859" y="161"/>
                  </a:lnTo>
                  <a:lnTo>
                    <a:pt x="859" y="158"/>
                  </a:lnTo>
                  <a:lnTo>
                    <a:pt x="859" y="154"/>
                  </a:lnTo>
                  <a:lnTo>
                    <a:pt x="857" y="151"/>
                  </a:lnTo>
                  <a:lnTo>
                    <a:pt x="857" y="151"/>
                  </a:lnTo>
                  <a:lnTo>
                    <a:pt x="854" y="149"/>
                  </a:lnTo>
                  <a:lnTo>
                    <a:pt x="853" y="148"/>
                  </a:lnTo>
                  <a:lnTo>
                    <a:pt x="853" y="148"/>
                  </a:lnTo>
                  <a:lnTo>
                    <a:pt x="852" y="145"/>
                  </a:lnTo>
                  <a:lnTo>
                    <a:pt x="852" y="141"/>
                  </a:lnTo>
                  <a:lnTo>
                    <a:pt x="852" y="141"/>
                  </a:lnTo>
                  <a:lnTo>
                    <a:pt x="853" y="138"/>
                  </a:lnTo>
                  <a:lnTo>
                    <a:pt x="854" y="137"/>
                  </a:lnTo>
                  <a:lnTo>
                    <a:pt x="854" y="137"/>
                  </a:lnTo>
                  <a:lnTo>
                    <a:pt x="854" y="131"/>
                  </a:lnTo>
                  <a:lnTo>
                    <a:pt x="854" y="131"/>
                  </a:lnTo>
                  <a:lnTo>
                    <a:pt x="853" y="130"/>
                  </a:lnTo>
                  <a:lnTo>
                    <a:pt x="853" y="130"/>
                  </a:lnTo>
                  <a:lnTo>
                    <a:pt x="850" y="129"/>
                  </a:lnTo>
                  <a:lnTo>
                    <a:pt x="846" y="127"/>
                  </a:lnTo>
                  <a:lnTo>
                    <a:pt x="846" y="127"/>
                  </a:lnTo>
                  <a:lnTo>
                    <a:pt x="843" y="125"/>
                  </a:lnTo>
                  <a:lnTo>
                    <a:pt x="839" y="122"/>
                  </a:lnTo>
                  <a:lnTo>
                    <a:pt x="839" y="122"/>
                  </a:lnTo>
                  <a:lnTo>
                    <a:pt x="838" y="119"/>
                  </a:lnTo>
                  <a:lnTo>
                    <a:pt x="836" y="116"/>
                  </a:lnTo>
                  <a:lnTo>
                    <a:pt x="838" y="109"/>
                  </a:lnTo>
                  <a:lnTo>
                    <a:pt x="838" y="109"/>
                  </a:lnTo>
                  <a:lnTo>
                    <a:pt x="838" y="104"/>
                  </a:lnTo>
                  <a:lnTo>
                    <a:pt x="838" y="104"/>
                  </a:lnTo>
                  <a:lnTo>
                    <a:pt x="836" y="98"/>
                  </a:lnTo>
                  <a:lnTo>
                    <a:pt x="836" y="98"/>
                  </a:lnTo>
                  <a:lnTo>
                    <a:pt x="835" y="95"/>
                  </a:lnTo>
                  <a:lnTo>
                    <a:pt x="836" y="93"/>
                  </a:lnTo>
                  <a:lnTo>
                    <a:pt x="839" y="88"/>
                  </a:lnTo>
                  <a:lnTo>
                    <a:pt x="839" y="88"/>
                  </a:lnTo>
                  <a:lnTo>
                    <a:pt x="839" y="84"/>
                  </a:lnTo>
                  <a:lnTo>
                    <a:pt x="839" y="82"/>
                  </a:lnTo>
                  <a:lnTo>
                    <a:pt x="839" y="82"/>
                  </a:lnTo>
                  <a:lnTo>
                    <a:pt x="841" y="79"/>
                  </a:lnTo>
                  <a:lnTo>
                    <a:pt x="842" y="76"/>
                  </a:lnTo>
                  <a:lnTo>
                    <a:pt x="842" y="76"/>
                  </a:lnTo>
                  <a:lnTo>
                    <a:pt x="834" y="72"/>
                  </a:lnTo>
                  <a:lnTo>
                    <a:pt x="834" y="72"/>
                  </a:lnTo>
                  <a:lnTo>
                    <a:pt x="841" y="72"/>
                  </a:lnTo>
                  <a:lnTo>
                    <a:pt x="846" y="72"/>
                  </a:lnTo>
                  <a:lnTo>
                    <a:pt x="846" y="72"/>
                  </a:lnTo>
                  <a:lnTo>
                    <a:pt x="846" y="63"/>
                  </a:lnTo>
                  <a:lnTo>
                    <a:pt x="845" y="61"/>
                  </a:lnTo>
                  <a:lnTo>
                    <a:pt x="842" y="58"/>
                  </a:lnTo>
                  <a:lnTo>
                    <a:pt x="842" y="58"/>
                  </a:lnTo>
                  <a:lnTo>
                    <a:pt x="838" y="55"/>
                  </a:lnTo>
                  <a:lnTo>
                    <a:pt x="838" y="55"/>
                  </a:lnTo>
                  <a:lnTo>
                    <a:pt x="825" y="52"/>
                  </a:lnTo>
                  <a:lnTo>
                    <a:pt x="825" y="52"/>
                  </a:lnTo>
                  <a:lnTo>
                    <a:pt x="818" y="50"/>
                  </a:lnTo>
                  <a:lnTo>
                    <a:pt x="818" y="50"/>
                  </a:lnTo>
                  <a:lnTo>
                    <a:pt x="814" y="50"/>
                  </a:lnTo>
                  <a:lnTo>
                    <a:pt x="814" y="50"/>
                  </a:lnTo>
                  <a:lnTo>
                    <a:pt x="814" y="47"/>
                  </a:lnTo>
                  <a:lnTo>
                    <a:pt x="814" y="47"/>
                  </a:lnTo>
                  <a:lnTo>
                    <a:pt x="811" y="47"/>
                  </a:lnTo>
                  <a:lnTo>
                    <a:pt x="811" y="47"/>
                  </a:lnTo>
                  <a:lnTo>
                    <a:pt x="811" y="44"/>
                  </a:lnTo>
                  <a:lnTo>
                    <a:pt x="813" y="43"/>
                  </a:lnTo>
                  <a:lnTo>
                    <a:pt x="813" y="43"/>
                  </a:lnTo>
                  <a:lnTo>
                    <a:pt x="811" y="43"/>
                  </a:lnTo>
                  <a:lnTo>
                    <a:pt x="810" y="41"/>
                  </a:lnTo>
                  <a:lnTo>
                    <a:pt x="807" y="37"/>
                  </a:lnTo>
                  <a:lnTo>
                    <a:pt x="806" y="33"/>
                  </a:lnTo>
                  <a:lnTo>
                    <a:pt x="804" y="33"/>
                  </a:lnTo>
                  <a:lnTo>
                    <a:pt x="802" y="33"/>
                  </a:lnTo>
                  <a:lnTo>
                    <a:pt x="802" y="33"/>
                  </a:lnTo>
                  <a:lnTo>
                    <a:pt x="798" y="34"/>
                  </a:lnTo>
                  <a:lnTo>
                    <a:pt x="795" y="37"/>
                  </a:lnTo>
                  <a:lnTo>
                    <a:pt x="792" y="40"/>
                  </a:lnTo>
                  <a:lnTo>
                    <a:pt x="788" y="43"/>
                  </a:lnTo>
                  <a:lnTo>
                    <a:pt x="788" y="43"/>
                  </a:lnTo>
                  <a:lnTo>
                    <a:pt x="784" y="43"/>
                  </a:lnTo>
                  <a:lnTo>
                    <a:pt x="779" y="43"/>
                  </a:lnTo>
                  <a:lnTo>
                    <a:pt x="770" y="44"/>
                  </a:lnTo>
                  <a:lnTo>
                    <a:pt x="770" y="44"/>
                  </a:lnTo>
                  <a:lnTo>
                    <a:pt x="761" y="44"/>
                  </a:lnTo>
                  <a:lnTo>
                    <a:pt x="753" y="44"/>
                  </a:lnTo>
                  <a:lnTo>
                    <a:pt x="753" y="44"/>
                  </a:lnTo>
                  <a:lnTo>
                    <a:pt x="749" y="43"/>
                  </a:lnTo>
                  <a:lnTo>
                    <a:pt x="745" y="41"/>
                  </a:lnTo>
                  <a:lnTo>
                    <a:pt x="742" y="37"/>
                  </a:lnTo>
                  <a:lnTo>
                    <a:pt x="739" y="34"/>
                  </a:lnTo>
                  <a:lnTo>
                    <a:pt x="739" y="34"/>
                  </a:lnTo>
                  <a:lnTo>
                    <a:pt x="738" y="30"/>
                  </a:lnTo>
                  <a:lnTo>
                    <a:pt x="736" y="27"/>
                  </a:lnTo>
                  <a:lnTo>
                    <a:pt x="736" y="27"/>
                  </a:lnTo>
                  <a:lnTo>
                    <a:pt x="732" y="25"/>
                  </a:lnTo>
                  <a:lnTo>
                    <a:pt x="728" y="25"/>
                  </a:lnTo>
                  <a:lnTo>
                    <a:pt x="728" y="25"/>
                  </a:lnTo>
                  <a:lnTo>
                    <a:pt x="720" y="23"/>
                  </a:lnTo>
                  <a:lnTo>
                    <a:pt x="712" y="22"/>
                  </a:lnTo>
                  <a:lnTo>
                    <a:pt x="712" y="22"/>
                  </a:lnTo>
                  <a:lnTo>
                    <a:pt x="702" y="22"/>
                  </a:lnTo>
                  <a:lnTo>
                    <a:pt x="693" y="20"/>
                  </a:lnTo>
                  <a:lnTo>
                    <a:pt x="693" y="20"/>
                  </a:lnTo>
                  <a:lnTo>
                    <a:pt x="692" y="19"/>
                  </a:lnTo>
                  <a:lnTo>
                    <a:pt x="688" y="16"/>
                  </a:lnTo>
                  <a:lnTo>
                    <a:pt x="681" y="15"/>
                  </a:lnTo>
                  <a:lnTo>
                    <a:pt x="681" y="15"/>
                  </a:lnTo>
                  <a:lnTo>
                    <a:pt x="667" y="11"/>
                  </a:lnTo>
                  <a:lnTo>
                    <a:pt x="667" y="11"/>
                  </a:lnTo>
                  <a:lnTo>
                    <a:pt x="664" y="9"/>
                  </a:lnTo>
                  <a:lnTo>
                    <a:pt x="663" y="7"/>
                  </a:lnTo>
                  <a:lnTo>
                    <a:pt x="660" y="4"/>
                  </a:lnTo>
                  <a:lnTo>
                    <a:pt x="657" y="2"/>
                  </a:lnTo>
                  <a:lnTo>
                    <a:pt x="657" y="2"/>
                  </a:lnTo>
                  <a:lnTo>
                    <a:pt x="653" y="1"/>
                  </a:lnTo>
                  <a:lnTo>
                    <a:pt x="650" y="2"/>
                  </a:lnTo>
                  <a:lnTo>
                    <a:pt x="648" y="5"/>
                  </a:lnTo>
                  <a:lnTo>
                    <a:pt x="646" y="9"/>
                  </a:lnTo>
                  <a:lnTo>
                    <a:pt x="646" y="9"/>
                  </a:lnTo>
                  <a:lnTo>
                    <a:pt x="642" y="5"/>
                  </a:lnTo>
                  <a:lnTo>
                    <a:pt x="641" y="2"/>
                  </a:lnTo>
                  <a:lnTo>
                    <a:pt x="638" y="1"/>
                  </a:lnTo>
                  <a:lnTo>
                    <a:pt x="638" y="1"/>
                  </a:lnTo>
                  <a:lnTo>
                    <a:pt x="630" y="0"/>
                  </a:lnTo>
                  <a:lnTo>
                    <a:pt x="625" y="0"/>
                  </a:lnTo>
                  <a:lnTo>
                    <a:pt x="623" y="1"/>
                  </a:lnTo>
                  <a:lnTo>
                    <a:pt x="623" y="1"/>
                  </a:lnTo>
                  <a:lnTo>
                    <a:pt x="621" y="4"/>
                  </a:lnTo>
                  <a:lnTo>
                    <a:pt x="621" y="8"/>
                  </a:lnTo>
                  <a:lnTo>
                    <a:pt x="621" y="16"/>
                  </a:lnTo>
                  <a:lnTo>
                    <a:pt x="621" y="16"/>
                  </a:lnTo>
                  <a:lnTo>
                    <a:pt x="620" y="25"/>
                  </a:lnTo>
                  <a:lnTo>
                    <a:pt x="619" y="33"/>
                  </a:lnTo>
                  <a:lnTo>
                    <a:pt x="619" y="33"/>
                  </a:lnTo>
                  <a:lnTo>
                    <a:pt x="617" y="36"/>
                  </a:lnTo>
                  <a:lnTo>
                    <a:pt x="612" y="37"/>
                  </a:lnTo>
                  <a:lnTo>
                    <a:pt x="612" y="37"/>
                  </a:lnTo>
                  <a:lnTo>
                    <a:pt x="605" y="37"/>
                  </a:lnTo>
                  <a:lnTo>
                    <a:pt x="605" y="37"/>
                  </a:lnTo>
                  <a:lnTo>
                    <a:pt x="601" y="37"/>
                  </a:lnTo>
                  <a:lnTo>
                    <a:pt x="598" y="39"/>
                  </a:lnTo>
                  <a:lnTo>
                    <a:pt x="598" y="39"/>
                  </a:lnTo>
                  <a:lnTo>
                    <a:pt x="596" y="41"/>
                  </a:lnTo>
                  <a:lnTo>
                    <a:pt x="596" y="45"/>
                  </a:lnTo>
                  <a:lnTo>
                    <a:pt x="596" y="45"/>
                  </a:lnTo>
                  <a:lnTo>
                    <a:pt x="595" y="48"/>
                  </a:lnTo>
                  <a:lnTo>
                    <a:pt x="592" y="51"/>
                  </a:lnTo>
                  <a:lnTo>
                    <a:pt x="591" y="54"/>
                  </a:lnTo>
                  <a:lnTo>
                    <a:pt x="588" y="57"/>
                  </a:lnTo>
                  <a:lnTo>
                    <a:pt x="588" y="57"/>
                  </a:lnTo>
                  <a:lnTo>
                    <a:pt x="588" y="63"/>
                  </a:lnTo>
                  <a:lnTo>
                    <a:pt x="588" y="72"/>
                  </a:lnTo>
                  <a:lnTo>
                    <a:pt x="588" y="72"/>
                  </a:lnTo>
                  <a:lnTo>
                    <a:pt x="582" y="70"/>
                  </a:lnTo>
                  <a:lnTo>
                    <a:pt x="577" y="69"/>
                  </a:lnTo>
                  <a:lnTo>
                    <a:pt x="577" y="69"/>
                  </a:lnTo>
                  <a:lnTo>
                    <a:pt x="567" y="65"/>
                  </a:lnTo>
                  <a:lnTo>
                    <a:pt x="567" y="65"/>
                  </a:lnTo>
                  <a:lnTo>
                    <a:pt x="562" y="65"/>
                  </a:lnTo>
                  <a:lnTo>
                    <a:pt x="558" y="65"/>
                  </a:lnTo>
                  <a:lnTo>
                    <a:pt x="553" y="68"/>
                  </a:lnTo>
                  <a:lnTo>
                    <a:pt x="552" y="70"/>
                  </a:lnTo>
                  <a:lnTo>
                    <a:pt x="552" y="73"/>
                  </a:lnTo>
                  <a:lnTo>
                    <a:pt x="552" y="73"/>
                  </a:lnTo>
                  <a:lnTo>
                    <a:pt x="538" y="73"/>
                  </a:lnTo>
                  <a:lnTo>
                    <a:pt x="524" y="72"/>
                  </a:lnTo>
                  <a:lnTo>
                    <a:pt x="524" y="72"/>
                  </a:lnTo>
                  <a:lnTo>
                    <a:pt x="523" y="66"/>
                  </a:lnTo>
                  <a:lnTo>
                    <a:pt x="519" y="61"/>
                  </a:lnTo>
                  <a:lnTo>
                    <a:pt x="519" y="61"/>
                  </a:lnTo>
                  <a:lnTo>
                    <a:pt x="519" y="61"/>
                  </a:lnTo>
                  <a:lnTo>
                    <a:pt x="519" y="61"/>
                  </a:lnTo>
                  <a:lnTo>
                    <a:pt x="515" y="59"/>
                  </a:lnTo>
                  <a:lnTo>
                    <a:pt x="515" y="59"/>
                  </a:lnTo>
                  <a:lnTo>
                    <a:pt x="512" y="58"/>
                  </a:lnTo>
                  <a:lnTo>
                    <a:pt x="509" y="57"/>
                  </a:lnTo>
                  <a:lnTo>
                    <a:pt x="509" y="57"/>
                  </a:lnTo>
                  <a:lnTo>
                    <a:pt x="505" y="52"/>
                  </a:lnTo>
                  <a:lnTo>
                    <a:pt x="505" y="52"/>
                  </a:lnTo>
                  <a:lnTo>
                    <a:pt x="501" y="48"/>
                  </a:lnTo>
                  <a:lnTo>
                    <a:pt x="501" y="48"/>
                  </a:lnTo>
                  <a:lnTo>
                    <a:pt x="496" y="44"/>
                  </a:lnTo>
                  <a:lnTo>
                    <a:pt x="495" y="43"/>
                  </a:lnTo>
                  <a:lnTo>
                    <a:pt x="491" y="43"/>
                  </a:lnTo>
                  <a:lnTo>
                    <a:pt x="491" y="43"/>
                  </a:lnTo>
                  <a:lnTo>
                    <a:pt x="488" y="43"/>
                  </a:lnTo>
                  <a:lnTo>
                    <a:pt x="487" y="44"/>
                  </a:lnTo>
                  <a:lnTo>
                    <a:pt x="487" y="44"/>
                  </a:lnTo>
                  <a:lnTo>
                    <a:pt x="487" y="45"/>
                  </a:lnTo>
                  <a:lnTo>
                    <a:pt x="487" y="50"/>
                  </a:lnTo>
                  <a:lnTo>
                    <a:pt x="487" y="50"/>
                  </a:lnTo>
                  <a:lnTo>
                    <a:pt x="487" y="55"/>
                  </a:lnTo>
                  <a:lnTo>
                    <a:pt x="485" y="61"/>
                  </a:lnTo>
                  <a:lnTo>
                    <a:pt x="485" y="61"/>
                  </a:lnTo>
                  <a:lnTo>
                    <a:pt x="484" y="68"/>
                  </a:lnTo>
                  <a:lnTo>
                    <a:pt x="484" y="68"/>
                  </a:lnTo>
                  <a:lnTo>
                    <a:pt x="483" y="72"/>
                  </a:lnTo>
                  <a:lnTo>
                    <a:pt x="483" y="72"/>
                  </a:lnTo>
                  <a:lnTo>
                    <a:pt x="483" y="77"/>
                  </a:lnTo>
                  <a:lnTo>
                    <a:pt x="483" y="83"/>
                  </a:lnTo>
                  <a:lnTo>
                    <a:pt x="483" y="83"/>
                  </a:lnTo>
                  <a:lnTo>
                    <a:pt x="478" y="82"/>
                  </a:lnTo>
                  <a:lnTo>
                    <a:pt x="478" y="82"/>
                  </a:lnTo>
                  <a:lnTo>
                    <a:pt x="478" y="80"/>
                  </a:lnTo>
                  <a:lnTo>
                    <a:pt x="478" y="80"/>
                  </a:lnTo>
                  <a:lnTo>
                    <a:pt x="476" y="80"/>
                  </a:lnTo>
                  <a:lnTo>
                    <a:pt x="474" y="79"/>
                  </a:lnTo>
                  <a:lnTo>
                    <a:pt x="472" y="76"/>
                  </a:lnTo>
                  <a:lnTo>
                    <a:pt x="472" y="76"/>
                  </a:lnTo>
                  <a:lnTo>
                    <a:pt x="467" y="73"/>
                  </a:lnTo>
                  <a:lnTo>
                    <a:pt x="462" y="73"/>
                  </a:lnTo>
                  <a:lnTo>
                    <a:pt x="462" y="73"/>
                  </a:lnTo>
                  <a:lnTo>
                    <a:pt x="445" y="75"/>
                  </a:lnTo>
                  <a:lnTo>
                    <a:pt x="445" y="75"/>
                  </a:lnTo>
                  <a:lnTo>
                    <a:pt x="445" y="79"/>
                  </a:lnTo>
                  <a:lnTo>
                    <a:pt x="444" y="83"/>
                  </a:lnTo>
                  <a:lnTo>
                    <a:pt x="444" y="83"/>
                  </a:lnTo>
                  <a:lnTo>
                    <a:pt x="444" y="93"/>
                  </a:lnTo>
                  <a:lnTo>
                    <a:pt x="444" y="93"/>
                  </a:lnTo>
                  <a:lnTo>
                    <a:pt x="444" y="101"/>
                  </a:lnTo>
                  <a:lnTo>
                    <a:pt x="444" y="101"/>
                  </a:lnTo>
                  <a:lnTo>
                    <a:pt x="442" y="105"/>
                  </a:lnTo>
                  <a:lnTo>
                    <a:pt x="441" y="109"/>
                  </a:lnTo>
                  <a:lnTo>
                    <a:pt x="441" y="109"/>
                  </a:lnTo>
                  <a:lnTo>
                    <a:pt x="437" y="112"/>
                  </a:lnTo>
                  <a:lnTo>
                    <a:pt x="431" y="115"/>
                  </a:lnTo>
                  <a:lnTo>
                    <a:pt x="431" y="115"/>
                  </a:lnTo>
                  <a:lnTo>
                    <a:pt x="427" y="118"/>
                  </a:lnTo>
                  <a:lnTo>
                    <a:pt x="424" y="122"/>
                  </a:lnTo>
                  <a:lnTo>
                    <a:pt x="424" y="122"/>
                  </a:lnTo>
                  <a:lnTo>
                    <a:pt x="420" y="126"/>
                  </a:lnTo>
                  <a:lnTo>
                    <a:pt x="419" y="129"/>
                  </a:lnTo>
                  <a:lnTo>
                    <a:pt x="416" y="130"/>
                  </a:lnTo>
                  <a:lnTo>
                    <a:pt x="416" y="130"/>
                  </a:lnTo>
                  <a:lnTo>
                    <a:pt x="410" y="130"/>
                  </a:lnTo>
                  <a:lnTo>
                    <a:pt x="405" y="130"/>
                  </a:lnTo>
                  <a:lnTo>
                    <a:pt x="405" y="130"/>
                  </a:lnTo>
                  <a:lnTo>
                    <a:pt x="399" y="130"/>
                  </a:lnTo>
                  <a:lnTo>
                    <a:pt x="394" y="131"/>
                  </a:lnTo>
                  <a:lnTo>
                    <a:pt x="384" y="136"/>
                  </a:lnTo>
                  <a:lnTo>
                    <a:pt x="384" y="136"/>
                  </a:lnTo>
                  <a:lnTo>
                    <a:pt x="373" y="141"/>
                  </a:lnTo>
                  <a:lnTo>
                    <a:pt x="369" y="145"/>
                  </a:lnTo>
                  <a:lnTo>
                    <a:pt x="367" y="147"/>
                  </a:lnTo>
                  <a:lnTo>
                    <a:pt x="367" y="149"/>
                  </a:lnTo>
                  <a:lnTo>
                    <a:pt x="367" y="149"/>
                  </a:lnTo>
                  <a:lnTo>
                    <a:pt x="369" y="149"/>
                  </a:lnTo>
                  <a:lnTo>
                    <a:pt x="369" y="149"/>
                  </a:lnTo>
                  <a:lnTo>
                    <a:pt x="372" y="155"/>
                  </a:lnTo>
                  <a:lnTo>
                    <a:pt x="373" y="158"/>
                  </a:lnTo>
                  <a:lnTo>
                    <a:pt x="374" y="162"/>
                  </a:lnTo>
                  <a:lnTo>
                    <a:pt x="374" y="162"/>
                  </a:lnTo>
                  <a:lnTo>
                    <a:pt x="374" y="170"/>
                  </a:lnTo>
                  <a:lnTo>
                    <a:pt x="377" y="179"/>
                  </a:lnTo>
                  <a:lnTo>
                    <a:pt x="377" y="179"/>
                  </a:lnTo>
                  <a:lnTo>
                    <a:pt x="384" y="187"/>
                  </a:lnTo>
                  <a:lnTo>
                    <a:pt x="391" y="194"/>
                  </a:lnTo>
                  <a:lnTo>
                    <a:pt x="391" y="194"/>
                  </a:lnTo>
                  <a:lnTo>
                    <a:pt x="395" y="202"/>
                  </a:lnTo>
                  <a:lnTo>
                    <a:pt x="395" y="202"/>
                  </a:lnTo>
                  <a:lnTo>
                    <a:pt x="401" y="211"/>
                  </a:lnTo>
                  <a:lnTo>
                    <a:pt x="401" y="211"/>
                  </a:lnTo>
                  <a:lnTo>
                    <a:pt x="402" y="215"/>
                  </a:lnTo>
                  <a:lnTo>
                    <a:pt x="402" y="219"/>
                  </a:lnTo>
                  <a:lnTo>
                    <a:pt x="401" y="227"/>
                  </a:lnTo>
                  <a:lnTo>
                    <a:pt x="401" y="227"/>
                  </a:lnTo>
                  <a:lnTo>
                    <a:pt x="399" y="231"/>
                  </a:lnTo>
                  <a:lnTo>
                    <a:pt x="399" y="236"/>
                  </a:lnTo>
                  <a:lnTo>
                    <a:pt x="399" y="244"/>
                  </a:lnTo>
                  <a:lnTo>
                    <a:pt x="399" y="244"/>
                  </a:lnTo>
                  <a:lnTo>
                    <a:pt x="398" y="252"/>
                  </a:lnTo>
                  <a:lnTo>
                    <a:pt x="397" y="256"/>
                  </a:lnTo>
                  <a:lnTo>
                    <a:pt x="395" y="258"/>
                  </a:lnTo>
                  <a:lnTo>
                    <a:pt x="392" y="258"/>
                  </a:lnTo>
                  <a:lnTo>
                    <a:pt x="392" y="258"/>
                  </a:lnTo>
                  <a:lnTo>
                    <a:pt x="390" y="256"/>
                  </a:lnTo>
                  <a:lnTo>
                    <a:pt x="387" y="255"/>
                  </a:lnTo>
                  <a:lnTo>
                    <a:pt x="384" y="248"/>
                  </a:lnTo>
                  <a:lnTo>
                    <a:pt x="384" y="248"/>
                  </a:lnTo>
                  <a:lnTo>
                    <a:pt x="381" y="247"/>
                  </a:lnTo>
                  <a:lnTo>
                    <a:pt x="377" y="244"/>
                  </a:lnTo>
                  <a:lnTo>
                    <a:pt x="377" y="244"/>
                  </a:lnTo>
                  <a:lnTo>
                    <a:pt x="376" y="240"/>
                  </a:lnTo>
                  <a:lnTo>
                    <a:pt x="374" y="236"/>
                  </a:lnTo>
                  <a:lnTo>
                    <a:pt x="374" y="236"/>
                  </a:lnTo>
                  <a:lnTo>
                    <a:pt x="374" y="231"/>
                  </a:lnTo>
                  <a:lnTo>
                    <a:pt x="373" y="227"/>
                  </a:lnTo>
                  <a:lnTo>
                    <a:pt x="373" y="227"/>
                  </a:lnTo>
                  <a:lnTo>
                    <a:pt x="367" y="227"/>
                  </a:lnTo>
                  <a:lnTo>
                    <a:pt x="363" y="227"/>
                  </a:lnTo>
                  <a:lnTo>
                    <a:pt x="363" y="227"/>
                  </a:lnTo>
                  <a:lnTo>
                    <a:pt x="354" y="229"/>
                  </a:lnTo>
                  <a:lnTo>
                    <a:pt x="345" y="230"/>
                  </a:lnTo>
                  <a:lnTo>
                    <a:pt x="345" y="230"/>
                  </a:lnTo>
                  <a:lnTo>
                    <a:pt x="343" y="229"/>
                  </a:lnTo>
                  <a:lnTo>
                    <a:pt x="340" y="227"/>
                  </a:lnTo>
                  <a:lnTo>
                    <a:pt x="340" y="227"/>
                  </a:lnTo>
                  <a:lnTo>
                    <a:pt x="336" y="226"/>
                  </a:lnTo>
                  <a:lnTo>
                    <a:pt x="331" y="226"/>
                  </a:lnTo>
                  <a:lnTo>
                    <a:pt x="331" y="226"/>
                  </a:lnTo>
                  <a:lnTo>
                    <a:pt x="323" y="224"/>
                  </a:lnTo>
                  <a:lnTo>
                    <a:pt x="319" y="223"/>
                  </a:lnTo>
                  <a:lnTo>
                    <a:pt x="316" y="220"/>
                  </a:lnTo>
                  <a:lnTo>
                    <a:pt x="316" y="220"/>
                  </a:lnTo>
                  <a:lnTo>
                    <a:pt x="313" y="219"/>
                  </a:lnTo>
                  <a:lnTo>
                    <a:pt x="313" y="219"/>
                  </a:lnTo>
                  <a:lnTo>
                    <a:pt x="313" y="217"/>
                  </a:lnTo>
                  <a:lnTo>
                    <a:pt x="313" y="217"/>
                  </a:lnTo>
                  <a:lnTo>
                    <a:pt x="312" y="216"/>
                  </a:lnTo>
                  <a:lnTo>
                    <a:pt x="311" y="216"/>
                  </a:lnTo>
                  <a:lnTo>
                    <a:pt x="311" y="216"/>
                  </a:lnTo>
                  <a:lnTo>
                    <a:pt x="309" y="217"/>
                  </a:lnTo>
                  <a:lnTo>
                    <a:pt x="308" y="219"/>
                  </a:lnTo>
                  <a:lnTo>
                    <a:pt x="308" y="219"/>
                  </a:lnTo>
                  <a:lnTo>
                    <a:pt x="305" y="219"/>
                  </a:lnTo>
                  <a:lnTo>
                    <a:pt x="305" y="219"/>
                  </a:lnTo>
                  <a:lnTo>
                    <a:pt x="300" y="223"/>
                  </a:lnTo>
                  <a:lnTo>
                    <a:pt x="295" y="227"/>
                  </a:lnTo>
                  <a:lnTo>
                    <a:pt x="295" y="227"/>
                  </a:lnTo>
                  <a:lnTo>
                    <a:pt x="295" y="231"/>
                  </a:lnTo>
                  <a:lnTo>
                    <a:pt x="294" y="234"/>
                  </a:lnTo>
                  <a:lnTo>
                    <a:pt x="294" y="242"/>
                  </a:lnTo>
                  <a:lnTo>
                    <a:pt x="294" y="242"/>
                  </a:lnTo>
                  <a:lnTo>
                    <a:pt x="291" y="242"/>
                  </a:lnTo>
                  <a:lnTo>
                    <a:pt x="288" y="242"/>
                  </a:lnTo>
                  <a:lnTo>
                    <a:pt x="280" y="244"/>
                  </a:lnTo>
                  <a:lnTo>
                    <a:pt x="280" y="244"/>
                  </a:lnTo>
                  <a:lnTo>
                    <a:pt x="276" y="244"/>
                  </a:lnTo>
                  <a:lnTo>
                    <a:pt x="272" y="245"/>
                  </a:lnTo>
                  <a:lnTo>
                    <a:pt x="272" y="245"/>
                  </a:lnTo>
                  <a:lnTo>
                    <a:pt x="265" y="245"/>
                  </a:lnTo>
                  <a:lnTo>
                    <a:pt x="265" y="245"/>
                  </a:lnTo>
                  <a:lnTo>
                    <a:pt x="251" y="245"/>
                  </a:lnTo>
                  <a:lnTo>
                    <a:pt x="244" y="245"/>
                  </a:lnTo>
                  <a:lnTo>
                    <a:pt x="238" y="247"/>
                  </a:lnTo>
                  <a:lnTo>
                    <a:pt x="238" y="247"/>
                  </a:lnTo>
                  <a:lnTo>
                    <a:pt x="238" y="254"/>
                  </a:lnTo>
                  <a:lnTo>
                    <a:pt x="238" y="254"/>
                  </a:lnTo>
                  <a:lnTo>
                    <a:pt x="230" y="254"/>
                  </a:lnTo>
                  <a:lnTo>
                    <a:pt x="227" y="255"/>
                  </a:lnTo>
                  <a:lnTo>
                    <a:pt x="223" y="256"/>
                  </a:lnTo>
                  <a:lnTo>
                    <a:pt x="223" y="256"/>
                  </a:lnTo>
                  <a:lnTo>
                    <a:pt x="218" y="260"/>
                  </a:lnTo>
                  <a:lnTo>
                    <a:pt x="216" y="262"/>
                  </a:lnTo>
                  <a:lnTo>
                    <a:pt x="215" y="266"/>
                  </a:lnTo>
                  <a:lnTo>
                    <a:pt x="215" y="266"/>
                  </a:lnTo>
                  <a:lnTo>
                    <a:pt x="211" y="267"/>
                  </a:lnTo>
                  <a:lnTo>
                    <a:pt x="205" y="269"/>
                  </a:lnTo>
                  <a:lnTo>
                    <a:pt x="205" y="269"/>
                  </a:lnTo>
                  <a:lnTo>
                    <a:pt x="195" y="270"/>
                  </a:lnTo>
                  <a:lnTo>
                    <a:pt x="195" y="270"/>
                  </a:lnTo>
                  <a:lnTo>
                    <a:pt x="191" y="272"/>
                  </a:lnTo>
                  <a:lnTo>
                    <a:pt x="189" y="273"/>
                  </a:lnTo>
                  <a:lnTo>
                    <a:pt x="186" y="274"/>
                  </a:lnTo>
                  <a:lnTo>
                    <a:pt x="182" y="274"/>
                  </a:lnTo>
                  <a:lnTo>
                    <a:pt x="182" y="274"/>
                  </a:lnTo>
                  <a:lnTo>
                    <a:pt x="180" y="273"/>
                  </a:lnTo>
                  <a:lnTo>
                    <a:pt x="177" y="272"/>
                  </a:lnTo>
                  <a:lnTo>
                    <a:pt x="173" y="269"/>
                  </a:lnTo>
                  <a:lnTo>
                    <a:pt x="173" y="269"/>
                  </a:lnTo>
                  <a:lnTo>
                    <a:pt x="169" y="265"/>
                  </a:lnTo>
                  <a:lnTo>
                    <a:pt x="164" y="262"/>
                  </a:lnTo>
                  <a:lnTo>
                    <a:pt x="164" y="262"/>
                  </a:lnTo>
                  <a:lnTo>
                    <a:pt x="164" y="260"/>
                  </a:lnTo>
                  <a:lnTo>
                    <a:pt x="164" y="260"/>
                  </a:lnTo>
                  <a:lnTo>
                    <a:pt x="162" y="258"/>
                  </a:lnTo>
                  <a:lnTo>
                    <a:pt x="161" y="255"/>
                  </a:lnTo>
                  <a:lnTo>
                    <a:pt x="161" y="255"/>
                  </a:lnTo>
                  <a:lnTo>
                    <a:pt x="158" y="252"/>
                  </a:lnTo>
                  <a:lnTo>
                    <a:pt x="154" y="251"/>
                  </a:lnTo>
                  <a:lnTo>
                    <a:pt x="154" y="251"/>
                  </a:lnTo>
                  <a:lnTo>
                    <a:pt x="151" y="249"/>
                  </a:lnTo>
                  <a:lnTo>
                    <a:pt x="148" y="249"/>
                  </a:lnTo>
                  <a:lnTo>
                    <a:pt x="147" y="251"/>
                  </a:lnTo>
                  <a:lnTo>
                    <a:pt x="147" y="254"/>
                  </a:lnTo>
                  <a:lnTo>
                    <a:pt x="147" y="254"/>
                  </a:lnTo>
                  <a:lnTo>
                    <a:pt x="140" y="254"/>
                  </a:lnTo>
                  <a:lnTo>
                    <a:pt x="136" y="251"/>
                  </a:lnTo>
                  <a:lnTo>
                    <a:pt x="136" y="251"/>
                  </a:lnTo>
                  <a:lnTo>
                    <a:pt x="133" y="248"/>
                  </a:lnTo>
                  <a:lnTo>
                    <a:pt x="129" y="247"/>
                  </a:lnTo>
                  <a:lnTo>
                    <a:pt x="129" y="247"/>
                  </a:lnTo>
                  <a:lnTo>
                    <a:pt x="125" y="245"/>
                  </a:lnTo>
                  <a:lnTo>
                    <a:pt x="121" y="245"/>
                  </a:lnTo>
                  <a:lnTo>
                    <a:pt x="121" y="245"/>
                  </a:lnTo>
                  <a:lnTo>
                    <a:pt x="109" y="245"/>
                  </a:lnTo>
                  <a:lnTo>
                    <a:pt x="109" y="245"/>
                  </a:lnTo>
                  <a:lnTo>
                    <a:pt x="107" y="245"/>
                  </a:lnTo>
                  <a:lnTo>
                    <a:pt x="105" y="247"/>
                  </a:lnTo>
                  <a:lnTo>
                    <a:pt x="105" y="247"/>
                  </a:lnTo>
                  <a:lnTo>
                    <a:pt x="104" y="248"/>
                  </a:lnTo>
                  <a:lnTo>
                    <a:pt x="104" y="251"/>
                  </a:lnTo>
                  <a:lnTo>
                    <a:pt x="104" y="251"/>
                  </a:lnTo>
                  <a:lnTo>
                    <a:pt x="105" y="260"/>
                  </a:lnTo>
                  <a:lnTo>
                    <a:pt x="105" y="260"/>
                  </a:lnTo>
                  <a:lnTo>
                    <a:pt x="104" y="265"/>
                  </a:lnTo>
                  <a:lnTo>
                    <a:pt x="104" y="267"/>
                  </a:lnTo>
                  <a:lnTo>
                    <a:pt x="101" y="272"/>
                  </a:lnTo>
                  <a:lnTo>
                    <a:pt x="97" y="273"/>
                  </a:lnTo>
                  <a:lnTo>
                    <a:pt x="97" y="273"/>
                  </a:lnTo>
                  <a:lnTo>
                    <a:pt x="96" y="276"/>
                  </a:lnTo>
                  <a:lnTo>
                    <a:pt x="94" y="279"/>
                  </a:lnTo>
                  <a:lnTo>
                    <a:pt x="94" y="279"/>
                  </a:lnTo>
                  <a:lnTo>
                    <a:pt x="93" y="279"/>
                  </a:lnTo>
                  <a:lnTo>
                    <a:pt x="93" y="279"/>
                  </a:lnTo>
                  <a:lnTo>
                    <a:pt x="87" y="292"/>
                  </a:lnTo>
                  <a:lnTo>
                    <a:pt x="87" y="292"/>
                  </a:lnTo>
                  <a:lnTo>
                    <a:pt x="82" y="292"/>
                  </a:lnTo>
                  <a:lnTo>
                    <a:pt x="79" y="292"/>
                  </a:lnTo>
                  <a:lnTo>
                    <a:pt x="78" y="290"/>
                  </a:lnTo>
                  <a:lnTo>
                    <a:pt x="78" y="290"/>
                  </a:lnTo>
                  <a:lnTo>
                    <a:pt x="79" y="290"/>
                  </a:lnTo>
                  <a:lnTo>
                    <a:pt x="79" y="290"/>
                  </a:lnTo>
                  <a:lnTo>
                    <a:pt x="79" y="285"/>
                  </a:lnTo>
                  <a:lnTo>
                    <a:pt x="78" y="281"/>
                  </a:lnTo>
                  <a:lnTo>
                    <a:pt x="78" y="281"/>
                  </a:lnTo>
                  <a:lnTo>
                    <a:pt x="75" y="279"/>
                  </a:lnTo>
                  <a:lnTo>
                    <a:pt x="72" y="279"/>
                  </a:lnTo>
                  <a:lnTo>
                    <a:pt x="72" y="279"/>
                  </a:lnTo>
                  <a:lnTo>
                    <a:pt x="69" y="273"/>
                  </a:lnTo>
                  <a:lnTo>
                    <a:pt x="68" y="267"/>
                  </a:lnTo>
                  <a:lnTo>
                    <a:pt x="68" y="267"/>
                  </a:lnTo>
                  <a:lnTo>
                    <a:pt x="64" y="263"/>
                  </a:lnTo>
                  <a:lnTo>
                    <a:pt x="61" y="262"/>
                  </a:lnTo>
                  <a:lnTo>
                    <a:pt x="58" y="262"/>
                  </a:lnTo>
                  <a:lnTo>
                    <a:pt x="58" y="262"/>
                  </a:lnTo>
                  <a:lnTo>
                    <a:pt x="58" y="256"/>
                  </a:lnTo>
                  <a:lnTo>
                    <a:pt x="57" y="251"/>
                  </a:lnTo>
                  <a:lnTo>
                    <a:pt x="57" y="251"/>
                  </a:lnTo>
                  <a:lnTo>
                    <a:pt x="54" y="249"/>
                  </a:lnTo>
                  <a:lnTo>
                    <a:pt x="51" y="248"/>
                  </a:lnTo>
                  <a:lnTo>
                    <a:pt x="46" y="247"/>
                  </a:lnTo>
                  <a:lnTo>
                    <a:pt x="46" y="247"/>
                  </a:lnTo>
                  <a:lnTo>
                    <a:pt x="37" y="242"/>
                  </a:lnTo>
                  <a:lnTo>
                    <a:pt x="33" y="241"/>
                  </a:lnTo>
                  <a:lnTo>
                    <a:pt x="29" y="241"/>
                  </a:lnTo>
                  <a:lnTo>
                    <a:pt x="29" y="241"/>
                  </a:lnTo>
                  <a:lnTo>
                    <a:pt x="29" y="245"/>
                  </a:lnTo>
                  <a:lnTo>
                    <a:pt x="28" y="249"/>
                  </a:lnTo>
                  <a:lnTo>
                    <a:pt x="28" y="249"/>
                  </a:lnTo>
                  <a:lnTo>
                    <a:pt x="22" y="256"/>
                  </a:lnTo>
                  <a:lnTo>
                    <a:pt x="22" y="256"/>
                  </a:lnTo>
                  <a:lnTo>
                    <a:pt x="19" y="259"/>
                  </a:lnTo>
                  <a:lnTo>
                    <a:pt x="17" y="262"/>
                  </a:lnTo>
                  <a:lnTo>
                    <a:pt x="17" y="262"/>
                  </a:lnTo>
                  <a:lnTo>
                    <a:pt x="14" y="270"/>
                  </a:lnTo>
                  <a:lnTo>
                    <a:pt x="14" y="270"/>
                  </a:lnTo>
                  <a:lnTo>
                    <a:pt x="10" y="272"/>
                  </a:lnTo>
                  <a:lnTo>
                    <a:pt x="10" y="272"/>
                  </a:lnTo>
                  <a:lnTo>
                    <a:pt x="10" y="274"/>
                  </a:lnTo>
                  <a:lnTo>
                    <a:pt x="8" y="280"/>
                  </a:lnTo>
                  <a:lnTo>
                    <a:pt x="3" y="288"/>
                  </a:lnTo>
                  <a:lnTo>
                    <a:pt x="3" y="288"/>
                  </a:lnTo>
                  <a:lnTo>
                    <a:pt x="1" y="294"/>
                  </a:lnTo>
                  <a:lnTo>
                    <a:pt x="0" y="299"/>
                  </a:lnTo>
                  <a:lnTo>
                    <a:pt x="0" y="299"/>
                  </a:lnTo>
                  <a:lnTo>
                    <a:pt x="0" y="303"/>
                  </a:lnTo>
                  <a:lnTo>
                    <a:pt x="0" y="306"/>
                  </a:lnTo>
                  <a:lnTo>
                    <a:pt x="3" y="315"/>
                  </a:lnTo>
                  <a:lnTo>
                    <a:pt x="5" y="322"/>
                  </a:lnTo>
                  <a:lnTo>
                    <a:pt x="5" y="326"/>
                  </a:lnTo>
                  <a:lnTo>
                    <a:pt x="5" y="328"/>
                  </a:lnTo>
                  <a:lnTo>
                    <a:pt x="5" y="328"/>
                  </a:lnTo>
                  <a:lnTo>
                    <a:pt x="8" y="330"/>
                  </a:lnTo>
                  <a:lnTo>
                    <a:pt x="11" y="331"/>
                  </a:lnTo>
                  <a:lnTo>
                    <a:pt x="12" y="334"/>
                  </a:lnTo>
                  <a:lnTo>
                    <a:pt x="15" y="335"/>
                  </a:lnTo>
                  <a:lnTo>
                    <a:pt x="15" y="335"/>
                  </a:lnTo>
                  <a:lnTo>
                    <a:pt x="19" y="337"/>
                  </a:lnTo>
                  <a:lnTo>
                    <a:pt x="23" y="337"/>
                  </a:lnTo>
                  <a:lnTo>
                    <a:pt x="32" y="337"/>
                  </a:lnTo>
                  <a:lnTo>
                    <a:pt x="32" y="337"/>
                  </a:lnTo>
                  <a:lnTo>
                    <a:pt x="33" y="340"/>
                  </a:lnTo>
                  <a:lnTo>
                    <a:pt x="33" y="340"/>
                  </a:lnTo>
                  <a:lnTo>
                    <a:pt x="35" y="342"/>
                  </a:lnTo>
                  <a:lnTo>
                    <a:pt x="35" y="345"/>
                  </a:lnTo>
                  <a:lnTo>
                    <a:pt x="35" y="348"/>
                  </a:lnTo>
                  <a:lnTo>
                    <a:pt x="36" y="351"/>
                  </a:lnTo>
                  <a:lnTo>
                    <a:pt x="36" y="351"/>
                  </a:lnTo>
                  <a:lnTo>
                    <a:pt x="36" y="356"/>
                  </a:lnTo>
                  <a:lnTo>
                    <a:pt x="36" y="356"/>
                  </a:lnTo>
                  <a:lnTo>
                    <a:pt x="69" y="356"/>
                  </a:lnTo>
                  <a:lnTo>
                    <a:pt x="69" y="356"/>
                  </a:lnTo>
                  <a:lnTo>
                    <a:pt x="79" y="356"/>
                  </a:lnTo>
                  <a:lnTo>
                    <a:pt x="89" y="356"/>
                  </a:lnTo>
                  <a:lnTo>
                    <a:pt x="89" y="356"/>
                  </a:lnTo>
                  <a:lnTo>
                    <a:pt x="97" y="353"/>
                  </a:lnTo>
                  <a:lnTo>
                    <a:pt x="100" y="352"/>
                  </a:lnTo>
                  <a:lnTo>
                    <a:pt x="104" y="352"/>
                  </a:lnTo>
                  <a:lnTo>
                    <a:pt x="104" y="352"/>
                  </a:lnTo>
                  <a:lnTo>
                    <a:pt x="105" y="358"/>
                  </a:lnTo>
                  <a:lnTo>
                    <a:pt x="107" y="365"/>
                  </a:lnTo>
                  <a:lnTo>
                    <a:pt x="107" y="365"/>
                  </a:lnTo>
                  <a:lnTo>
                    <a:pt x="108" y="363"/>
                  </a:lnTo>
                  <a:lnTo>
                    <a:pt x="108" y="363"/>
                  </a:lnTo>
                  <a:lnTo>
                    <a:pt x="118" y="359"/>
                  </a:lnTo>
                  <a:lnTo>
                    <a:pt x="123" y="359"/>
                  </a:lnTo>
                  <a:lnTo>
                    <a:pt x="129" y="360"/>
                  </a:lnTo>
                  <a:lnTo>
                    <a:pt x="129" y="360"/>
                  </a:lnTo>
                  <a:lnTo>
                    <a:pt x="133" y="363"/>
                  </a:lnTo>
                  <a:lnTo>
                    <a:pt x="137" y="366"/>
                  </a:lnTo>
                  <a:lnTo>
                    <a:pt x="140" y="369"/>
                  </a:lnTo>
                  <a:lnTo>
                    <a:pt x="146" y="369"/>
                  </a:lnTo>
                  <a:lnTo>
                    <a:pt x="146" y="369"/>
                  </a:lnTo>
                  <a:lnTo>
                    <a:pt x="147" y="373"/>
                  </a:lnTo>
                  <a:lnTo>
                    <a:pt x="147" y="373"/>
                  </a:lnTo>
                  <a:lnTo>
                    <a:pt x="150" y="374"/>
                  </a:lnTo>
                  <a:lnTo>
                    <a:pt x="152" y="377"/>
                  </a:lnTo>
                  <a:lnTo>
                    <a:pt x="157" y="381"/>
                  </a:lnTo>
                  <a:lnTo>
                    <a:pt x="159" y="383"/>
                  </a:lnTo>
                  <a:lnTo>
                    <a:pt x="161" y="383"/>
                  </a:lnTo>
                  <a:lnTo>
                    <a:pt x="164" y="383"/>
                  </a:lnTo>
                  <a:lnTo>
                    <a:pt x="166" y="381"/>
                  </a:lnTo>
                  <a:lnTo>
                    <a:pt x="166" y="381"/>
                  </a:lnTo>
                  <a:lnTo>
                    <a:pt x="172" y="377"/>
                  </a:lnTo>
                  <a:lnTo>
                    <a:pt x="173" y="373"/>
                  </a:lnTo>
                  <a:lnTo>
                    <a:pt x="175" y="369"/>
                  </a:lnTo>
                  <a:lnTo>
                    <a:pt x="177" y="363"/>
                  </a:lnTo>
                  <a:lnTo>
                    <a:pt x="177" y="363"/>
                  </a:lnTo>
                  <a:lnTo>
                    <a:pt x="182" y="358"/>
                  </a:lnTo>
                  <a:lnTo>
                    <a:pt x="186" y="352"/>
                  </a:lnTo>
                  <a:lnTo>
                    <a:pt x="191" y="348"/>
                  </a:lnTo>
                  <a:lnTo>
                    <a:pt x="197" y="345"/>
                  </a:lnTo>
                  <a:lnTo>
                    <a:pt x="202" y="344"/>
                  </a:lnTo>
                  <a:lnTo>
                    <a:pt x="209" y="342"/>
                  </a:lnTo>
                  <a:lnTo>
                    <a:pt x="223" y="341"/>
                  </a:lnTo>
                  <a:lnTo>
                    <a:pt x="223" y="341"/>
                  </a:lnTo>
                  <a:lnTo>
                    <a:pt x="251" y="341"/>
                  </a:lnTo>
                  <a:lnTo>
                    <a:pt x="263" y="340"/>
                  </a:lnTo>
                  <a:lnTo>
                    <a:pt x="276" y="337"/>
                  </a:lnTo>
                  <a:lnTo>
                    <a:pt x="276" y="337"/>
                  </a:lnTo>
                  <a:lnTo>
                    <a:pt x="288" y="331"/>
                  </a:lnTo>
                  <a:lnTo>
                    <a:pt x="295" y="331"/>
                  </a:lnTo>
                  <a:lnTo>
                    <a:pt x="298" y="333"/>
                  </a:lnTo>
                  <a:lnTo>
                    <a:pt x="301" y="334"/>
                  </a:lnTo>
                  <a:lnTo>
                    <a:pt x="301" y="334"/>
                  </a:lnTo>
                  <a:lnTo>
                    <a:pt x="302" y="337"/>
                  </a:lnTo>
                  <a:lnTo>
                    <a:pt x="304" y="340"/>
                  </a:lnTo>
                  <a:lnTo>
                    <a:pt x="301" y="345"/>
                  </a:lnTo>
                  <a:lnTo>
                    <a:pt x="298" y="352"/>
                  </a:lnTo>
                  <a:lnTo>
                    <a:pt x="298" y="355"/>
                  </a:lnTo>
                  <a:lnTo>
                    <a:pt x="298" y="358"/>
                  </a:lnTo>
                  <a:lnTo>
                    <a:pt x="298" y="358"/>
                  </a:lnTo>
                  <a:lnTo>
                    <a:pt x="309" y="360"/>
                  </a:lnTo>
                  <a:lnTo>
                    <a:pt x="313" y="362"/>
                  </a:lnTo>
                  <a:lnTo>
                    <a:pt x="318" y="366"/>
                  </a:lnTo>
                  <a:lnTo>
                    <a:pt x="318" y="366"/>
                  </a:lnTo>
                  <a:lnTo>
                    <a:pt x="326" y="374"/>
                  </a:lnTo>
                  <a:lnTo>
                    <a:pt x="334" y="383"/>
                  </a:lnTo>
                  <a:lnTo>
                    <a:pt x="334" y="383"/>
                  </a:lnTo>
                  <a:lnTo>
                    <a:pt x="349" y="396"/>
                  </a:lnTo>
                  <a:lnTo>
                    <a:pt x="359" y="402"/>
                  </a:lnTo>
                  <a:lnTo>
                    <a:pt x="367" y="406"/>
                  </a:lnTo>
                  <a:lnTo>
                    <a:pt x="367" y="406"/>
                  </a:lnTo>
                  <a:lnTo>
                    <a:pt x="381" y="409"/>
                  </a:lnTo>
                  <a:lnTo>
                    <a:pt x="395" y="409"/>
                  </a:lnTo>
                  <a:lnTo>
                    <a:pt x="409" y="409"/>
                  </a:lnTo>
                  <a:lnTo>
                    <a:pt x="423" y="409"/>
                  </a:lnTo>
                  <a:lnTo>
                    <a:pt x="423" y="409"/>
                  </a:lnTo>
                  <a:lnTo>
                    <a:pt x="433" y="410"/>
                  </a:lnTo>
                  <a:lnTo>
                    <a:pt x="444" y="410"/>
                  </a:lnTo>
                  <a:lnTo>
                    <a:pt x="444" y="410"/>
                  </a:lnTo>
                  <a:lnTo>
                    <a:pt x="445" y="410"/>
                  </a:lnTo>
                  <a:lnTo>
                    <a:pt x="445" y="410"/>
                  </a:lnTo>
                  <a:lnTo>
                    <a:pt x="452" y="412"/>
                  </a:lnTo>
                  <a:lnTo>
                    <a:pt x="458" y="413"/>
                  </a:lnTo>
                  <a:lnTo>
                    <a:pt x="463" y="413"/>
                  </a:lnTo>
                  <a:lnTo>
                    <a:pt x="470" y="414"/>
                  </a:lnTo>
                  <a:lnTo>
                    <a:pt x="470" y="414"/>
                  </a:lnTo>
                  <a:lnTo>
                    <a:pt x="470" y="416"/>
                  </a:lnTo>
                  <a:lnTo>
                    <a:pt x="470" y="416"/>
                  </a:lnTo>
                  <a:lnTo>
                    <a:pt x="470" y="417"/>
                  </a:lnTo>
                  <a:lnTo>
                    <a:pt x="470" y="417"/>
                  </a:lnTo>
                  <a:lnTo>
                    <a:pt x="476" y="419"/>
                  </a:lnTo>
                  <a:lnTo>
                    <a:pt x="476" y="419"/>
                  </a:lnTo>
                  <a:lnTo>
                    <a:pt x="480" y="420"/>
                  </a:lnTo>
                  <a:lnTo>
                    <a:pt x="484" y="423"/>
                  </a:lnTo>
                  <a:lnTo>
                    <a:pt x="484" y="423"/>
                  </a:lnTo>
                  <a:lnTo>
                    <a:pt x="488" y="427"/>
                  </a:lnTo>
                  <a:lnTo>
                    <a:pt x="492" y="428"/>
                  </a:lnTo>
                  <a:lnTo>
                    <a:pt x="492" y="428"/>
                  </a:lnTo>
                  <a:lnTo>
                    <a:pt x="501" y="428"/>
                  </a:lnTo>
                  <a:lnTo>
                    <a:pt x="509" y="428"/>
                  </a:lnTo>
                  <a:lnTo>
                    <a:pt x="509" y="428"/>
                  </a:lnTo>
                  <a:lnTo>
                    <a:pt x="515" y="428"/>
                  </a:lnTo>
                  <a:lnTo>
                    <a:pt x="515" y="428"/>
                  </a:lnTo>
                  <a:lnTo>
                    <a:pt x="517" y="430"/>
                  </a:lnTo>
                  <a:lnTo>
                    <a:pt x="517" y="430"/>
                  </a:lnTo>
                  <a:lnTo>
                    <a:pt x="519" y="431"/>
                  </a:lnTo>
                  <a:lnTo>
                    <a:pt x="520" y="433"/>
                  </a:lnTo>
                  <a:lnTo>
                    <a:pt x="520" y="433"/>
                  </a:lnTo>
                  <a:lnTo>
                    <a:pt x="526" y="433"/>
                  </a:lnTo>
                  <a:lnTo>
                    <a:pt x="533" y="433"/>
                  </a:lnTo>
                  <a:lnTo>
                    <a:pt x="533" y="433"/>
                  </a:lnTo>
                  <a:lnTo>
                    <a:pt x="544" y="433"/>
                  </a:lnTo>
                  <a:lnTo>
                    <a:pt x="544" y="433"/>
                  </a:lnTo>
                  <a:lnTo>
                    <a:pt x="552" y="431"/>
                  </a:lnTo>
                  <a:lnTo>
                    <a:pt x="558" y="431"/>
                  </a:lnTo>
                  <a:lnTo>
                    <a:pt x="560" y="433"/>
                  </a:lnTo>
                  <a:lnTo>
                    <a:pt x="560" y="433"/>
                  </a:lnTo>
                  <a:lnTo>
                    <a:pt x="563" y="434"/>
                  </a:lnTo>
                  <a:lnTo>
                    <a:pt x="564" y="435"/>
                  </a:lnTo>
                  <a:lnTo>
                    <a:pt x="569" y="441"/>
                  </a:lnTo>
                  <a:lnTo>
                    <a:pt x="569" y="441"/>
                  </a:lnTo>
                  <a:lnTo>
                    <a:pt x="571" y="442"/>
                  </a:lnTo>
                  <a:lnTo>
                    <a:pt x="573" y="442"/>
                  </a:lnTo>
                  <a:lnTo>
                    <a:pt x="577" y="438"/>
                  </a:lnTo>
                  <a:lnTo>
                    <a:pt x="577" y="438"/>
                  </a:lnTo>
                  <a:lnTo>
                    <a:pt x="582" y="434"/>
                  </a:lnTo>
                  <a:lnTo>
                    <a:pt x="588" y="431"/>
                  </a:lnTo>
                  <a:lnTo>
                    <a:pt x="588" y="431"/>
                  </a:lnTo>
                  <a:lnTo>
                    <a:pt x="598" y="427"/>
                  </a:lnTo>
                  <a:lnTo>
                    <a:pt x="603" y="424"/>
                  </a:lnTo>
                  <a:lnTo>
                    <a:pt x="607" y="420"/>
                  </a:lnTo>
                  <a:lnTo>
                    <a:pt x="607" y="420"/>
                  </a:lnTo>
                  <a:lnTo>
                    <a:pt x="612" y="414"/>
                  </a:lnTo>
                  <a:lnTo>
                    <a:pt x="619" y="409"/>
                  </a:lnTo>
                  <a:lnTo>
                    <a:pt x="619" y="409"/>
                  </a:lnTo>
                  <a:lnTo>
                    <a:pt x="621" y="406"/>
                  </a:lnTo>
                  <a:lnTo>
                    <a:pt x="621" y="406"/>
                  </a:lnTo>
                  <a:lnTo>
                    <a:pt x="624" y="402"/>
                  </a:lnTo>
                  <a:lnTo>
                    <a:pt x="624" y="402"/>
                  </a:lnTo>
                  <a:lnTo>
                    <a:pt x="627" y="399"/>
                  </a:lnTo>
                  <a:lnTo>
                    <a:pt x="630" y="398"/>
                  </a:lnTo>
                  <a:lnTo>
                    <a:pt x="637" y="396"/>
                  </a:lnTo>
                  <a:lnTo>
                    <a:pt x="644" y="396"/>
                  </a:lnTo>
                  <a:lnTo>
                    <a:pt x="650" y="396"/>
                  </a:lnTo>
                  <a:lnTo>
                    <a:pt x="650" y="396"/>
                  </a:lnTo>
                  <a:lnTo>
                    <a:pt x="653" y="398"/>
                  </a:lnTo>
                  <a:lnTo>
                    <a:pt x="656" y="399"/>
                  </a:lnTo>
                  <a:lnTo>
                    <a:pt x="662" y="403"/>
                  </a:lnTo>
                  <a:lnTo>
                    <a:pt x="664" y="405"/>
                  </a:lnTo>
                  <a:lnTo>
                    <a:pt x="667" y="405"/>
                  </a:lnTo>
                  <a:lnTo>
                    <a:pt x="670" y="405"/>
                  </a:lnTo>
                  <a:lnTo>
                    <a:pt x="673" y="402"/>
                  </a:lnTo>
                  <a:lnTo>
                    <a:pt x="673" y="402"/>
                  </a:lnTo>
                  <a:lnTo>
                    <a:pt x="675" y="398"/>
                  </a:lnTo>
                  <a:lnTo>
                    <a:pt x="680" y="395"/>
                  </a:lnTo>
                  <a:lnTo>
                    <a:pt x="680" y="395"/>
                  </a:lnTo>
                  <a:lnTo>
                    <a:pt x="685" y="392"/>
                  </a:lnTo>
                  <a:lnTo>
                    <a:pt x="691" y="391"/>
                  </a:lnTo>
                  <a:lnTo>
                    <a:pt x="691" y="391"/>
                  </a:lnTo>
                  <a:lnTo>
                    <a:pt x="705" y="389"/>
                  </a:lnTo>
                  <a:lnTo>
                    <a:pt x="710" y="391"/>
                  </a:lnTo>
                  <a:lnTo>
                    <a:pt x="716" y="394"/>
                  </a:lnTo>
                  <a:lnTo>
                    <a:pt x="716" y="394"/>
                  </a:lnTo>
                  <a:lnTo>
                    <a:pt x="721" y="398"/>
                  </a:lnTo>
                  <a:lnTo>
                    <a:pt x="727" y="398"/>
                  </a:lnTo>
                  <a:lnTo>
                    <a:pt x="727" y="398"/>
                  </a:lnTo>
                  <a:lnTo>
                    <a:pt x="730" y="398"/>
                  </a:lnTo>
                  <a:lnTo>
                    <a:pt x="732" y="396"/>
                  </a:lnTo>
                  <a:lnTo>
                    <a:pt x="732" y="396"/>
                  </a:lnTo>
                  <a:lnTo>
                    <a:pt x="736" y="395"/>
                  </a:lnTo>
                  <a:lnTo>
                    <a:pt x="736" y="395"/>
                  </a:lnTo>
                  <a:lnTo>
                    <a:pt x="736" y="389"/>
                  </a:lnTo>
                  <a:lnTo>
                    <a:pt x="736" y="387"/>
                  </a:lnTo>
                  <a:lnTo>
                    <a:pt x="735" y="384"/>
                  </a:lnTo>
                  <a:lnTo>
                    <a:pt x="735" y="384"/>
                  </a:lnTo>
                  <a:lnTo>
                    <a:pt x="735" y="376"/>
                  </a:lnTo>
                  <a:lnTo>
                    <a:pt x="735" y="376"/>
                  </a:lnTo>
                  <a:lnTo>
                    <a:pt x="736" y="373"/>
                  </a:lnTo>
                  <a:lnTo>
                    <a:pt x="738" y="370"/>
                  </a:lnTo>
                  <a:lnTo>
                    <a:pt x="738" y="370"/>
                  </a:lnTo>
                  <a:lnTo>
                    <a:pt x="746" y="370"/>
                  </a:lnTo>
                  <a:lnTo>
                    <a:pt x="755" y="369"/>
                  </a:lnTo>
                  <a:lnTo>
                    <a:pt x="755" y="369"/>
                  </a:lnTo>
                  <a:lnTo>
                    <a:pt x="757" y="366"/>
                  </a:lnTo>
                  <a:lnTo>
                    <a:pt x="757" y="366"/>
                  </a:lnTo>
                  <a:lnTo>
                    <a:pt x="760" y="363"/>
                  </a:lnTo>
                  <a:lnTo>
                    <a:pt x="760" y="360"/>
                  </a:lnTo>
                  <a:lnTo>
                    <a:pt x="760" y="353"/>
                  </a:lnTo>
                  <a:lnTo>
                    <a:pt x="760" y="353"/>
                  </a:lnTo>
                  <a:lnTo>
                    <a:pt x="763" y="349"/>
                  </a:lnTo>
                  <a:lnTo>
                    <a:pt x="766" y="348"/>
                  </a:lnTo>
                  <a:lnTo>
                    <a:pt x="774" y="346"/>
                  </a:lnTo>
                  <a:lnTo>
                    <a:pt x="774" y="346"/>
                  </a:lnTo>
                  <a:close/>
                </a:path>
              </a:pathLst>
            </a:custGeom>
            <a:solidFill>
              <a:schemeClr val="bg1">
                <a:lumMod val="85000"/>
              </a:schemeClr>
            </a:solid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2" name="A1_Luxembourg">
              <a:extLst>
                <a:ext uri="{FF2B5EF4-FFF2-40B4-BE49-F238E27FC236}">
                  <a16:creationId xmlns:a16="http://schemas.microsoft.com/office/drawing/2014/main" id="{9904751D-9C55-4F16-903B-071ACF3E5700}"/>
                </a:ext>
              </a:extLst>
            </p:cNvPr>
            <p:cNvSpPr>
              <a:spLocks/>
            </p:cNvSpPr>
            <p:nvPr/>
          </p:nvSpPr>
          <p:spPr bwMode="auto">
            <a:xfrm>
              <a:off x="4512064" y="2522825"/>
              <a:ext cx="77523" cy="103080"/>
            </a:xfrm>
            <a:custGeom>
              <a:avLst/>
              <a:gdLst/>
              <a:ahLst/>
              <a:cxnLst>
                <a:cxn ang="0">
                  <a:pos x="78" y="104"/>
                </a:cxn>
                <a:cxn ang="0">
                  <a:pos x="79" y="101"/>
                </a:cxn>
                <a:cxn ang="0">
                  <a:pos x="80" y="96"/>
                </a:cxn>
                <a:cxn ang="0">
                  <a:pos x="83" y="80"/>
                </a:cxn>
                <a:cxn ang="0">
                  <a:pos x="86" y="75"/>
                </a:cxn>
                <a:cxn ang="0">
                  <a:pos x="91" y="71"/>
                </a:cxn>
                <a:cxn ang="0">
                  <a:pos x="89" y="66"/>
                </a:cxn>
                <a:cxn ang="0">
                  <a:pos x="80" y="55"/>
                </a:cxn>
                <a:cxn ang="0">
                  <a:pos x="64" y="46"/>
                </a:cxn>
                <a:cxn ang="0">
                  <a:pos x="57" y="39"/>
                </a:cxn>
                <a:cxn ang="0">
                  <a:pos x="57" y="33"/>
                </a:cxn>
                <a:cxn ang="0">
                  <a:pos x="55" y="28"/>
                </a:cxn>
                <a:cxn ang="0">
                  <a:pos x="50" y="21"/>
                </a:cxn>
                <a:cxn ang="0">
                  <a:pos x="50" y="15"/>
                </a:cxn>
                <a:cxn ang="0">
                  <a:pos x="50" y="10"/>
                </a:cxn>
                <a:cxn ang="0">
                  <a:pos x="46" y="7"/>
                </a:cxn>
                <a:cxn ang="0">
                  <a:pos x="41" y="4"/>
                </a:cxn>
                <a:cxn ang="0">
                  <a:pos x="39" y="3"/>
                </a:cxn>
                <a:cxn ang="0">
                  <a:pos x="39" y="3"/>
                </a:cxn>
                <a:cxn ang="0">
                  <a:pos x="36" y="1"/>
                </a:cxn>
                <a:cxn ang="0">
                  <a:pos x="35" y="0"/>
                </a:cxn>
                <a:cxn ang="0">
                  <a:pos x="25" y="5"/>
                </a:cxn>
                <a:cxn ang="0">
                  <a:pos x="17" y="14"/>
                </a:cxn>
                <a:cxn ang="0">
                  <a:pos x="14" y="22"/>
                </a:cxn>
                <a:cxn ang="0">
                  <a:pos x="14" y="28"/>
                </a:cxn>
                <a:cxn ang="0">
                  <a:pos x="14" y="33"/>
                </a:cxn>
                <a:cxn ang="0">
                  <a:pos x="7" y="40"/>
                </a:cxn>
                <a:cxn ang="0">
                  <a:pos x="1" y="44"/>
                </a:cxn>
                <a:cxn ang="0">
                  <a:pos x="0" y="47"/>
                </a:cxn>
                <a:cxn ang="0">
                  <a:pos x="3" y="53"/>
                </a:cxn>
                <a:cxn ang="0">
                  <a:pos x="5" y="58"/>
                </a:cxn>
                <a:cxn ang="0">
                  <a:pos x="10" y="64"/>
                </a:cxn>
                <a:cxn ang="0">
                  <a:pos x="12" y="69"/>
                </a:cxn>
                <a:cxn ang="0">
                  <a:pos x="18" y="78"/>
                </a:cxn>
                <a:cxn ang="0">
                  <a:pos x="26" y="87"/>
                </a:cxn>
                <a:cxn ang="0">
                  <a:pos x="28" y="90"/>
                </a:cxn>
                <a:cxn ang="0">
                  <a:pos x="30" y="93"/>
                </a:cxn>
                <a:cxn ang="0">
                  <a:pos x="35" y="103"/>
                </a:cxn>
                <a:cxn ang="0">
                  <a:pos x="35" y="109"/>
                </a:cxn>
                <a:cxn ang="0">
                  <a:pos x="35" y="121"/>
                </a:cxn>
                <a:cxn ang="0">
                  <a:pos x="39" y="121"/>
                </a:cxn>
                <a:cxn ang="0">
                  <a:pos x="55" y="121"/>
                </a:cxn>
                <a:cxn ang="0">
                  <a:pos x="61" y="121"/>
                </a:cxn>
                <a:cxn ang="0">
                  <a:pos x="64" y="121"/>
                </a:cxn>
                <a:cxn ang="0">
                  <a:pos x="71" y="121"/>
                </a:cxn>
                <a:cxn ang="0">
                  <a:pos x="72" y="111"/>
                </a:cxn>
                <a:cxn ang="0">
                  <a:pos x="78" y="104"/>
                </a:cxn>
              </a:cxnLst>
              <a:rect l="0" t="0" r="r" b="b"/>
              <a:pathLst>
                <a:path w="91" h="121">
                  <a:moveTo>
                    <a:pt x="78" y="104"/>
                  </a:moveTo>
                  <a:lnTo>
                    <a:pt x="78" y="104"/>
                  </a:lnTo>
                  <a:lnTo>
                    <a:pt x="79" y="101"/>
                  </a:lnTo>
                  <a:lnTo>
                    <a:pt x="79" y="101"/>
                  </a:lnTo>
                  <a:lnTo>
                    <a:pt x="80" y="96"/>
                  </a:lnTo>
                  <a:lnTo>
                    <a:pt x="80" y="96"/>
                  </a:lnTo>
                  <a:lnTo>
                    <a:pt x="82" y="89"/>
                  </a:lnTo>
                  <a:lnTo>
                    <a:pt x="83" y="80"/>
                  </a:lnTo>
                  <a:lnTo>
                    <a:pt x="83" y="80"/>
                  </a:lnTo>
                  <a:lnTo>
                    <a:pt x="86" y="75"/>
                  </a:lnTo>
                  <a:lnTo>
                    <a:pt x="89" y="72"/>
                  </a:lnTo>
                  <a:lnTo>
                    <a:pt x="91" y="71"/>
                  </a:lnTo>
                  <a:lnTo>
                    <a:pt x="91" y="71"/>
                  </a:lnTo>
                  <a:lnTo>
                    <a:pt x="89" y="66"/>
                  </a:lnTo>
                  <a:lnTo>
                    <a:pt x="87" y="62"/>
                  </a:lnTo>
                  <a:lnTo>
                    <a:pt x="80" y="55"/>
                  </a:lnTo>
                  <a:lnTo>
                    <a:pt x="64" y="46"/>
                  </a:lnTo>
                  <a:lnTo>
                    <a:pt x="64" y="46"/>
                  </a:lnTo>
                  <a:lnTo>
                    <a:pt x="60" y="43"/>
                  </a:lnTo>
                  <a:lnTo>
                    <a:pt x="57" y="39"/>
                  </a:lnTo>
                  <a:lnTo>
                    <a:pt x="57" y="39"/>
                  </a:lnTo>
                  <a:lnTo>
                    <a:pt x="57" y="33"/>
                  </a:lnTo>
                  <a:lnTo>
                    <a:pt x="55" y="28"/>
                  </a:lnTo>
                  <a:lnTo>
                    <a:pt x="55" y="28"/>
                  </a:lnTo>
                  <a:lnTo>
                    <a:pt x="53" y="23"/>
                  </a:lnTo>
                  <a:lnTo>
                    <a:pt x="50" y="21"/>
                  </a:lnTo>
                  <a:lnTo>
                    <a:pt x="50" y="21"/>
                  </a:lnTo>
                  <a:lnTo>
                    <a:pt x="50" y="15"/>
                  </a:lnTo>
                  <a:lnTo>
                    <a:pt x="50" y="10"/>
                  </a:lnTo>
                  <a:lnTo>
                    <a:pt x="50" y="10"/>
                  </a:lnTo>
                  <a:lnTo>
                    <a:pt x="47" y="8"/>
                  </a:lnTo>
                  <a:lnTo>
                    <a:pt x="46" y="7"/>
                  </a:lnTo>
                  <a:lnTo>
                    <a:pt x="46" y="7"/>
                  </a:lnTo>
                  <a:lnTo>
                    <a:pt x="41" y="4"/>
                  </a:lnTo>
                  <a:lnTo>
                    <a:pt x="41" y="4"/>
                  </a:lnTo>
                  <a:lnTo>
                    <a:pt x="39" y="3"/>
                  </a:lnTo>
                  <a:lnTo>
                    <a:pt x="39" y="3"/>
                  </a:lnTo>
                  <a:lnTo>
                    <a:pt x="39" y="3"/>
                  </a:lnTo>
                  <a:lnTo>
                    <a:pt x="39" y="3"/>
                  </a:lnTo>
                  <a:lnTo>
                    <a:pt x="36" y="1"/>
                  </a:lnTo>
                  <a:lnTo>
                    <a:pt x="35" y="0"/>
                  </a:lnTo>
                  <a:lnTo>
                    <a:pt x="35" y="0"/>
                  </a:lnTo>
                  <a:lnTo>
                    <a:pt x="29" y="1"/>
                  </a:lnTo>
                  <a:lnTo>
                    <a:pt x="25" y="5"/>
                  </a:lnTo>
                  <a:lnTo>
                    <a:pt x="17" y="14"/>
                  </a:lnTo>
                  <a:lnTo>
                    <a:pt x="17" y="14"/>
                  </a:lnTo>
                  <a:lnTo>
                    <a:pt x="15" y="18"/>
                  </a:lnTo>
                  <a:lnTo>
                    <a:pt x="14" y="22"/>
                  </a:lnTo>
                  <a:lnTo>
                    <a:pt x="14" y="22"/>
                  </a:lnTo>
                  <a:lnTo>
                    <a:pt x="14" y="28"/>
                  </a:lnTo>
                  <a:lnTo>
                    <a:pt x="14" y="33"/>
                  </a:lnTo>
                  <a:lnTo>
                    <a:pt x="14" y="33"/>
                  </a:lnTo>
                  <a:lnTo>
                    <a:pt x="11" y="36"/>
                  </a:lnTo>
                  <a:lnTo>
                    <a:pt x="7" y="40"/>
                  </a:lnTo>
                  <a:lnTo>
                    <a:pt x="3" y="43"/>
                  </a:lnTo>
                  <a:lnTo>
                    <a:pt x="1" y="44"/>
                  </a:lnTo>
                  <a:lnTo>
                    <a:pt x="0" y="47"/>
                  </a:lnTo>
                  <a:lnTo>
                    <a:pt x="0" y="47"/>
                  </a:lnTo>
                  <a:lnTo>
                    <a:pt x="1" y="50"/>
                  </a:lnTo>
                  <a:lnTo>
                    <a:pt x="3" y="53"/>
                  </a:lnTo>
                  <a:lnTo>
                    <a:pt x="5" y="58"/>
                  </a:lnTo>
                  <a:lnTo>
                    <a:pt x="5" y="58"/>
                  </a:lnTo>
                  <a:lnTo>
                    <a:pt x="10" y="64"/>
                  </a:lnTo>
                  <a:lnTo>
                    <a:pt x="10" y="64"/>
                  </a:lnTo>
                  <a:lnTo>
                    <a:pt x="12" y="69"/>
                  </a:lnTo>
                  <a:lnTo>
                    <a:pt x="12" y="69"/>
                  </a:lnTo>
                  <a:lnTo>
                    <a:pt x="18" y="78"/>
                  </a:lnTo>
                  <a:lnTo>
                    <a:pt x="18" y="78"/>
                  </a:lnTo>
                  <a:lnTo>
                    <a:pt x="26" y="87"/>
                  </a:lnTo>
                  <a:lnTo>
                    <a:pt x="26" y="87"/>
                  </a:lnTo>
                  <a:lnTo>
                    <a:pt x="28" y="90"/>
                  </a:lnTo>
                  <a:lnTo>
                    <a:pt x="28" y="90"/>
                  </a:lnTo>
                  <a:lnTo>
                    <a:pt x="30" y="93"/>
                  </a:lnTo>
                  <a:lnTo>
                    <a:pt x="30" y="93"/>
                  </a:lnTo>
                  <a:lnTo>
                    <a:pt x="35" y="97"/>
                  </a:lnTo>
                  <a:lnTo>
                    <a:pt x="35" y="103"/>
                  </a:lnTo>
                  <a:lnTo>
                    <a:pt x="35" y="103"/>
                  </a:lnTo>
                  <a:lnTo>
                    <a:pt x="35" y="109"/>
                  </a:lnTo>
                  <a:lnTo>
                    <a:pt x="35" y="121"/>
                  </a:lnTo>
                  <a:lnTo>
                    <a:pt x="35" y="121"/>
                  </a:lnTo>
                  <a:lnTo>
                    <a:pt x="39" y="121"/>
                  </a:lnTo>
                  <a:lnTo>
                    <a:pt x="39" y="121"/>
                  </a:lnTo>
                  <a:lnTo>
                    <a:pt x="55" y="121"/>
                  </a:lnTo>
                  <a:lnTo>
                    <a:pt x="55" y="121"/>
                  </a:lnTo>
                  <a:lnTo>
                    <a:pt x="61" y="121"/>
                  </a:lnTo>
                  <a:lnTo>
                    <a:pt x="61" y="121"/>
                  </a:lnTo>
                  <a:lnTo>
                    <a:pt x="64" y="121"/>
                  </a:lnTo>
                  <a:lnTo>
                    <a:pt x="64" y="121"/>
                  </a:lnTo>
                  <a:lnTo>
                    <a:pt x="71" y="121"/>
                  </a:lnTo>
                  <a:lnTo>
                    <a:pt x="71" y="121"/>
                  </a:lnTo>
                  <a:lnTo>
                    <a:pt x="71" y="115"/>
                  </a:lnTo>
                  <a:lnTo>
                    <a:pt x="72" y="111"/>
                  </a:lnTo>
                  <a:lnTo>
                    <a:pt x="72" y="111"/>
                  </a:lnTo>
                  <a:lnTo>
                    <a:pt x="78" y="104"/>
                  </a:lnTo>
                  <a:lnTo>
                    <a:pt x="78" y="104"/>
                  </a:lnTo>
                  <a:close/>
                </a:path>
              </a:pathLst>
            </a:custGeom>
            <a:solidFill>
              <a:schemeClr val="bg1">
                <a:lumMod val="85000"/>
              </a:schemeClr>
            </a:solid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3" name="A1_Czech Rep.">
              <a:extLst>
                <a:ext uri="{FF2B5EF4-FFF2-40B4-BE49-F238E27FC236}">
                  <a16:creationId xmlns:a16="http://schemas.microsoft.com/office/drawing/2014/main" id="{681B2BBB-9FFD-4DC9-A596-B8B32170B123}"/>
                </a:ext>
              </a:extLst>
            </p:cNvPr>
            <p:cNvSpPr>
              <a:spLocks/>
            </p:cNvSpPr>
            <p:nvPr/>
          </p:nvSpPr>
          <p:spPr bwMode="auto">
            <a:xfrm>
              <a:off x="5128842" y="2388223"/>
              <a:ext cx="652558" cy="367170"/>
            </a:xfrm>
            <a:custGeom>
              <a:avLst/>
              <a:gdLst/>
              <a:ahLst/>
              <a:cxnLst>
                <a:cxn ang="0">
                  <a:pos x="269" y="3"/>
                </a:cxn>
                <a:cxn ang="0">
                  <a:pos x="241" y="15"/>
                </a:cxn>
                <a:cxn ang="0">
                  <a:pos x="215" y="39"/>
                </a:cxn>
                <a:cxn ang="0">
                  <a:pos x="172" y="57"/>
                </a:cxn>
                <a:cxn ang="0">
                  <a:pos x="151" y="72"/>
                </a:cxn>
                <a:cxn ang="0">
                  <a:pos x="112" y="97"/>
                </a:cxn>
                <a:cxn ang="0">
                  <a:pos x="71" y="109"/>
                </a:cxn>
                <a:cxn ang="0">
                  <a:pos x="36" y="127"/>
                </a:cxn>
                <a:cxn ang="0">
                  <a:pos x="21" y="152"/>
                </a:cxn>
                <a:cxn ang="0">
                  <a:pos x="4" y="144"/>
                </a:cxn>
                <a:cxn ang="0">
                  <a:pos x="19" y="180"/>
                </a:cxn>
                <a:cxn ang="0">
                  <a:pos x="44" y="211"/>
                </a:cxn>
                <a:cxn ang="0">
                  <a:pos x="51" y="243"/>
                </a:cxn>
                <a:cxn ang="0">
                  <a:pos x="71" y="294"/>
                </a:cxn>
                <a:cxn ang="0">
                  <a:pos x="103" y="309"/>
                </a:cxn>
                <a:cxn ang="0">
                  <a:pos x="135" y="344"/>
                </a:cxn>
                <a:cxn ang="0">
                  <a:pos x="173" y="374"/>
                </a:cxn>
                <a:cxn ang="0">
                  <a:pos x="193" y="402"/>
                </a:cxn>
                <a:cxn ang="0">
                  <a:pos x="215" y="415"/>
                </a:cxn>
                <a:cxn ang="0">
                  <a:pos x="230" y="430"/>
                </a:cxn>
                <a:cxn ang="0">
                  <a:pos x="283" y="427"/>
                </a:cxn>
                <a:cxn ang="0">
                  <a:pos x="302" y="403"/>
                </a:cxn>
                <a:cxn ang="0">
                  <a:pos x="325" y="391"/>
                </a:cxn>
                <a:cxn ang="0">
                  <a:pos x="344" y="359"/>
                </a:cxn>
                <a:cxn ang="0">
                  <a:pos x="369" y="365"/>
                </a:cxn>
                <a:cxn ang="0">
                  <a:pos x="418" y="380"/>
                </a:cxn>
                <a:cxn ang="0">
                  <a:pos x="448" y="395"/>
                </a:cxn>
                <a:cxn ang="0">
                  <a:pos x="494" y="401"/>
                </a:cxn>
                <a:cxn ang="0">
                  <a:pos x="519" y="401"/>
                </a:cxn>
                <a:cxn ang="0">
                  <a:pos x="531" y="410"/>
                </a:cxn>
                <a:cxn ang="0">
                  <a:pos x="570" y="394"/>
                </a:cxn>
                <a:cxn ang="0">
                  <a:pos x="616" y="387"/>
                </a:cxn>
                <a:cxn ang="0">
                  <a:pos x="655" y="367"/>
                </a:cxn>
                <a:cxn ang="0">
                  <a:pos x="685" y="344"/>
                </a:cxn>
                <a:cxn ang="0">
                  <a:pos x="702" y="309"/>
                </a:cxn>
                <a:cxn ang="0">
                  <a:pos x="727" y="281"/>
                </a:cxn>
                <a:cxn ang="0">
                  <a:pos x="762" y="274"/>
                </a:cxn>
                <a:cxn ang="0">
                  <a:pos x="763" y="252"/>
                </a:cxn>
                <a:cxn ang="0">
                  <a:pos x="739" y="230"/>
                </a:cxn>
                <a:cxn ang="0">
                  <a:pos x="734" y="202"/>
                </a:cxn>
                <a:cxn ang="0">
                  <a:pos x="689" y="183"/>
                </a:cxn>
                <a:cxn ang="0">
                  <a:pos x="639" y="173"/>
                </a:cxn>
                <a:cxn ang="0">
                  <a:pos x="637" y="138"/>
                </a:cxn>
                <a:cxn ang="0">
                  <a:pos x="602" y="130"/>
                </a:cxn>
                <a:cxn ang="0">
                  <a:pos x="573" y="112"/>
                </a:cxn>
                <a:cxn ang="0">
                  <a:pos x="549" y="122"/>
                </a:cxn>
                <a:cxn ang="0">
                  <a:pos x="537" y="148"/>
                </a:cxn>
                <a:cxn ang="0">
                  <a:pos x="505" y="147"/>
                </a:cxn>
                <a:cxn ang="0">
                  <a:pos x="483" y="123"/>
                </a:cxn>
                <a:cxn ang="0">
                  <a:pos x="494" y="89"/>
                </a:cxn>
                <a:cxn ang="0">
                  <a:pos x="470" y="66"/>
                </a:cxn>
                <a:cxn ang="0">
                  <a:pos x="449" y="71"/>
                </a:cxn>
                <a:cxn ang="0">
                  <a:pos x="436" y="66"/>
                </a:cxn>
                <a:cxn ang="0">
                  <a:pos x="406" y="52"/>
                </a:cxn>
                <a:cxn ang="0">
                  <a:pos x="368" y="43"/>
                </a:cxn>
                <a:cxn ang="0">
                  <a:pos x="351" y="5"/>
                </a:cxn>
                <a:cxn ang="0">
                  <a:pos x="326" y="18"/>
                </a:cxn>
                <a:cxn ang="0">
                  <a:pos x="307" y="34"/>
                </a:cxn>
              </a:cxnLst>
              <a:rect l="0" t="0" r="r" b="b"/>
              <a:pathLst>
                <a:path w="766" h="431">
                  <a:moveTo>
                    <a:pt x="293" y="34"/>
                  </a:moveTo>
                  <a:lnTo>
                    <a:pt x="293" y="34"/>
                  </a:lnTo>
                  <a:lnTo>
                    <a:pt x="290" y="32"/>
                  </a:lnTo>
                  <a:lnTo>
                    <a:pt x="288" y="29"/>
                  </a:lnTo>
                  <a:lnTo>
                    <a:pt x="287" y="22"/>
                  </a:lnTo>
                  <a:lnTo>
                    <a:pt x="287" y="14"/>
                  </a:lnTo>
                  <a:lnTo>
                    <a:pt x="287" y="5"/>
                  </a:lnTo>
                  <a:lnTo>
                    <a:pt x="287" y="5"/>
                  </a:lnTo>
                  <a:lnTo>
                    <a:pt x="277" y="3"/>
                  </a:lnTo>
                  <a:lnTo>
                    <a:pt x="269" y="3"/>
                  </a:lnTo>
                  <a:lnTo>
                    <a:pt x="269" y="3"/>
                  </a:lnTo>
                  <a:lnTo>
                    <a:pt x="266" y="3"/>
                  </a:lnTo>
                  <a:lnTo>
                    <a:pt x="266" y="3"/>
                  </a:lnTo>
                  <a:lnTo>
                    <a:pt x="257" y="3"/>
                  </a:lnTo>
                  <a:lnTo>
                    <a:pt x="251" y="1"/>
                  </a:lnTo>
                  <a:lnTo>
                    <a:pt x="247" y="0"/>
                  </a:lnTo>
                  <a:lnTo>
                    <a:pt x="247" y="0"/>
                  </a:lnTo>
                  <a:lnTo>
                    <a:pt x="244" y="4"/>
                  </a:lnTo>
                  <a:lnTo>
                    <a:pt x="241" y="8"/>
                  </a:lnTo>
                  <a:lnTo>
                    <a:pt x="240" y="9"/>
                  </a:lnTo>
                  <a:lnTo>
                    <a:pt x="240" y="12"/>
                  </a:lnTo>
                  <a:lnTo>
                    <a:pt x="241" y="15"/>
                  </a:lnTo>
                  <a:lnTo>
                    <a:pt x="243" y="16"/>
                  </a:lnTo>
                  <a:lnTo>
                    <a:pt x="243" y="16"/>
                  </a:lnTo>
                  <a:lnTo>
                    <a:pt x="247" y="21"/>
                  </a:lnTo>
                  <a:lnTo>
                    <a:pt x="248" y="25"/>
                  </a:lnTo>
                  <a:lnTo>
                    <a:pt x="248" y="27"/>
                  </a:lnTo>
                  <a:lnTo>
                    <a:pt x="244" y="32"/>
                  </a:lnTo>
                  <a:lnTo>
                    <a:pt x="244" y="32"/>
                  </a:lnTo>
                  <a:lnTo>
                    <a:pt x="236" y="37"/>
                  </a:lnTo>
                  <a:lnTo>
                    <a:pt x="226" y="39"/>
                  </a:lnTo>
                  <a:lnTo>
                    <a:pt x="226" y="39"/>
                  </a:lnTo>
                  <a:lnTo>
                    <a:pt x="215" y="39"/>
                  </a:lnTo>
                  <a:lnTo>
                    <a:pt x="209" y="40"/>
                  </a:lnTo>
                  <a:lnTo>
                    <a:pt x="208" y="41"/>
                  </a:lnTo>
                  <a:lnTo>
                    <a:pt x="207" y="44"/>
                  </a:lnTo>
                  <a:lnTo>
                    <a:pt x="207" y="44"/>
                  </a:lnTo>
                  <a:lnTo>
                    <a:pt x="205" y="50"/>
                  </a:lnTo>
                  <a:lnTo>
                    <a:pt x="204" y="54"/>
                  </a:lnTo>
                  <a:lnTo>
                    <a:pt x="204" y="55"/>
                  </a:lnTo>
                  <a:lnTo>
                    <a:pt x="202" y="57"/>
                  </a:lnTo>
                  <a:lnTo>
                    <a:pt x="196" y="58"/>
                  </a:lnTo>
                  <a:lnTo>
                    <a:pt x="196" y="58"/>
                  </a:lnTo>
                  <a:lnTo>
                    <a:pt x="172" y="57"/>
                  </a:lnTo>
                  <a:lnTo>
                    <a:pt x="172" y="57"/>
                  </a:lnTo>
                  <a:lnTo>
                    <a:pt x="166" y="57"/>
                  </a:lnTo>
                  <a:lnTo>
                    <a:pt x="165" y="58"/>
                  </a:lnTo>
                  <a:lnTo>
                    <a:pt x="162" y="61"/>
                  </a:lnTo>
                  <a:lnTo>
                    <a:pt x="162" y="61"/>
                  </a:lnTo>
                  <a:lnTo>
                    <a:pt x="161" y="65"/>
                  </a:lnTo>
                  <a:lnTo>
                    <a:pt x="159" y="69"/>
                  </a:lnTo>
                  <a:lnTo>
                    <a:pt x="159" y="69"/>
                  </a:lnTo>
                  <a:lnTo>
                    <a:pt x="158" y="71"/>
                  </a:lnTo>
                  <a:lnTo>
                    <a:pt x="155" y="72"/>
                  </a:lnTo>
                  <a:lnTo>
                    <a:pt x="151" y="72"/>
                  </a:lnTo>
                  <a:lnTo>
                    <a:pt x="146" y="71"/>
                  </a:lnTo>
                  <a:lnTo>
                    <a:pt x="140" y="71"/>
                  </a:lnTo>
                  <a:lnTo>
                    <a:pt x="140" y="71"/>
                  </a:lnTo>
                  <a:lnTo>
                    <a:pt x="139" y="75"/>
                  </a:lnTo>
                  <a:lnTo>
                    <a:pt x="135" y="80"/>
                  </a:lnTo>
                  <a:lnTo>
                    <a:pt x="128" y="90"/>
                  </a:lnTo>
                  <a:lnTo>
                    <a:pt x="128" y="90"/>
                  </a:lnTo>
                  <a:lnTo>
                    <a:pt x="125" y="94"/>
                  </a:lnTo>
                  <a:lnTo>
                    <a:pt x="121" y="97"/>
                  </a:lnTo>
                  <a:lnTo>
                    <a:pt x="121" y="97"/>
                  </a:lnTo>
                  <a:lnTo>
                    <a:pt x="112" y="97"/>
                  </a:lnTo>
                  <a:lnTo>
                    <a:pt x="104" y="97"/>
                  </a:lnTo>
                  <a:lnTo>
                    <a:pt x="104" y="97"/>
                  </a:lnTo>
                  <a:lnTo>
                    <a:pt x="101" y="101"/>
                  </a:lnTo>
                  <a:lnTo>
                    <a:pt x="97" y="107"/>
                  </a:lnTo>
                  <a:lnTo>
                    <a:pt x="97" y="107"/>
                  </a:lnTo>
                  <a:lnTo>
                    <a:pt x="96" y="108"/>
                  </a:lnTo>
                  <a:lnTo>
                    <a:pt x="93" y="109"/>
                  </a:lnTo>
                  <a:lnTo>
                    <a:pt x="89" y="109"/>
                  </a:lnTo>
                  <a:lnTo>
                    <a:pt x="89" y="109"/>
                  </a:lnTo>
                  <a:lnTo>
                    <a:pt x="76" y="108"/>
                  </a:lnTo>
                  <a:lnTo>
                    <a:pt x="71" y="109"/>
                  </a:lnTo>
                  <a:lnTo>
                    <a:pt x="68" y="111"/>
                  </a:lnTo>
                  <a:lnTo>
                    <a:pt x="68" y="112"/>
                  </a:lnTo>
                  <a:lnTo>
                    <a:pt x="68" y="112"/>
                  </a:lnTo>
                  <a:lnTo>
                    <a:pt x="58" y="112"/>
                  </a:lnTo>
                  <a:lnTo>
                    <a:pt x="49" y="112"/>
                  </a:lnTo>
                  <a:lnTo>
                    <a:pt x="49" y="112"/>
                  </a:lnTo>
                  <a:lnTo>
                    <a:pt x="44" y="114"/>
                  </a:lnTo>
                  <a:lnTo>
                    <a:pt x="42" y="115"/>
                  </a:lnTo>
                  <a:lnTo>
                    <a:pt x="39" y="123"/>
                  </a:lnTo>
                  <a:lnTo>
                    <a:pt x="39" y="123"/>
                  </a:lnTo>
                  <a:lnTo>
                    <a:pt x="36" y="127"/>
                  </a:lnTo>
                  <a:lnTo>
                    <a:pt x="36" y="127"/>
                  </a:lnTo>
                  <a:lnTo>
                    <a:pt x="36" y="133"/>
                  </a:lnTo>
                  <a:lnTo>
                    <a:pt x="36" y="133"/>
                  </a:lnTo>
                  <a:lnTo>
                    <a:pt x="33" y="137"/>
                  </a:lnTo>
                  <a:lnTo>
                    <a:pt x="30" y="141"/>
                  </a:lnTo>
                  <a:lnTo>
                    <a:pt x="30" y="141"/>
                  </a:lnTo>
                  <a:lnTo>
                    <a:pt x="28" y="150"/>
                  </a:lnTo>
                  <a:lnTo>
                    <a:pt x="25" y="152"/>
                  </a:lnTo>
                  <a:lnTo>
                    <a:pt x="22" y="152"/>
                  </a:lnTo>
                  <a:lnTo>
                    <a:pt x="21" y="152"/>
                  </a:lnTo>
                  <a:lnTo>
                    <a:pt x="21" y="152"/>
                  </a:lnTo>
                  <a:lnTo>
                    <a:pt x="19" y="143"/>
                  </a:lnTo>
                  <a:lnTo>
                    <a:pt x="18" y="137"/>
                  </a:lnTo>
                  <a:lnTo>
                    <a:pt x="15" y="134"/>
                  </a:lnTo>
                  <a:lnTo>
                    <a:pt x="15" y="134"/>
                  </a:lnTo>
                  <a:lnTo>
                    <a:pt x="12" y="132"/>
                  </a:lnTo>
                  <a:lnTo>
                    <a:pt x="8" y="132"/>
                  </a:lnTo>
                  <a:lnTo>
                    <a:pt x="0" y="133"/>
                  </a:lnTo>
                  <a:lnTo>
                    <a:pt x="0" y="133"/>
                  </a:lnTo>
                  <a:lnTo>
                    <a:pt x="1" y="136"/>
                  </a:lnTo>
                  <a:lnTo>
                    <a:pt x="3" y="138"/>
                  </a:lnTo>
                  <a:lnTo>
                    <a:pt x="4" y="144"/>
                  </a:lnTo>
                  <a:lnTo>
                    <a:pt x="4" y="144"/>
                  </a:lnTo>
                  <a:lnTo>
                    <a:pt x="7" y="151"/>
                  </a:lnTo>
                  <a:lnTo>
                    <a:pt x="11" y="157"/>
                  </a:lnTo>
                  <a:lnTo>
                    <a:pt x="11" y="157"/>
                  </a:lnTo>
                  <a:lnTo>
                    <a:pt x="14" y="162"/>
                  </a:lnTo>
                  <a:lnTo>
                    <a:pt x="15" y="169"/>
                  </a:lnTo>
                  <a:lnTo>
                    <a:pt x="15" y="169"/>
                  </a:lnTo>
                  <a:lnTo>
                    <a:pt x="17" y="175"/>
                  </a:lnTo>
                  <a:lnTo>
                    <a:pt x="18" y="177"/>
                  </a:lnTo>
                  <a:lnTo>
                    <a:pt x="19" y="180"/>
                  </a:lnTo>
                  <a:lnTo>
                    <a:pt x="19" y="180"/>
                  </a:lnTo>
                  <a:lnTo>
                    <a:pt x="19" y="176"/>
                  </a:lnTo>
                  <a:lnTo>
                    <a:pt x="19" y="176"/>
                  </a:lnTo>
                  <a:lnTo>
                    <a:pt x="26" y="181"/>
                  </a:lnTo>
                  <a:lnTo>
                    <a:pt x="32" y="188"/>
                  </a:lnTo>
                  <a:lnTo>
                    <a:pt x="32" y="188"/>
                  </a:lnTo>
                  <a:lnTo>
                    <a:pt x="37" y="194"/>
                  </a:lnTo>
                  <a:lnTo>
                    <a:pt x="40" y="197"/>
                  </a:lnTo>
                  <a:lnTo>
                    <a:pt x="44" y="198"/>
                  </a:lnTo>
                  <a:lnTo>
                    <a:pt x="44" y="198"/>
                  </a:lnTo>
                  <a:lnTo>
                    <a:pt x="44" y="204"/>
                  </a:lnTo>
                  <a:lnTo>
                    <a:pt x="44" y="211"/>
                  </a:lnTo>
                  <a:lnTo>
                    <a:pt x="44" y="211"/>
                  </a:lnTo>
                  <a:lnTo>
                    <a:pt x="43" y="215"/>
                  </a:lnTo>
                  <a:lnTo>
                    <a:pt x="40" y="219"/>
                  </a:lnTo>
                  <a:lnTo>
                    <a:pt x="39" y="223"/>
                  </a:lnTo>
                  <a:lnTo>
                    <a:pt x="37" y="226"/>
                  </a:lnTo>
                  <a:lnTo>
                    <a:pt x="37" y="226"/>
                  </a:lnTo>
                  <a:lnTo>
                    <a:pt x="40" y="230"/>
                  </a:lnTo>
                  <a:lnTo>
                    <a:pt x="43" y="234"/>
                  </a:lnTo>
                  <a:lnTo>
                    <a:pt x="43" y="234"/>
                  </a:lnTo>
                  <a:lnTo>
                    <a:pt x="51" y="243"/>
                  </a:lnTo>
                  <a:lnTo>
                    <a:pt x="51" y="243"/>
                  </a:lnTo>
                  <a:lnTo>
                    <a:pt x="54" y="248"/>
                  </a:lnTo>
                  <a:lnTo>
                    <a:pt x="55" y="256"/>
                  </a:lnTo>
                  <a:lnTo>
                    <a:pt x="55" y="256"/>
                  </a:lnTo>
                  <a:lnTo>
                    <a:pt x="57" y="262"/>
                  </a:lnTo>
                  <a:lnTo>
                    <a:pt x="58" y="269"/>
                  </a:lnTo>
                  <a:lnTo>
                    <a:pt x="58" y="269"/>
                  </a:lnTo>
                  <a:lnTo>
                    <a:pt x="62" y="280"/>
                  </a:lnTo>
                  <a:lnTo>
                    <a:pt x="67" y="291"/>
                  </a:lnTo>
                  <a:lnTo>
                    <a:pt x="67" y="291"/>
                  </a:lnTo>
                  <a:lnTo>
                    <a:pt x="69" y="291"/>
                  </a:lnTo>
                  <a:lnTo>
                    <a:pt x="71" y="294"/>
                  </a:lnTo>
                  <a:lnTo>
                    <a:pt x="75" y="298"/>
                  </a:lnTo>
                  <a:lnTo>
                    <a:pt x="75" y="298"/>
                  </a:lnTo>
                  <a:lnTo>
                    <a:pt x="79" y="302"/>
                  </a:lnTo>
                  <a:lnTo>
                    <a:pt x="83" y="305"/>
                  </a:lnTo>
                  <a:lnTo>
                    <a:pt x="83" y="305"/>
                  </a:lnTo>
                  <a:lnTo>
                    <a:pt x="87" y="305"/>
                  </a:lnTo>
                  <a:lnTo>
                    <a:pt x="93" y="305"/>
                  </a:lnTo>
                  <a:lnTo>
                    <a:pt x="98" y="306"/>
                  </a:lnTo>
                  <a:lnTo>
                    <a:pt x="101" y="308"/>
                  </a:lnTo>
                  <a:lnTo>
                    <a:pt x="103" y="309"/>
                  </a:lnTo>
                  <a:lnTo>
                    <a:pt x="103" y="309"/>
                  </a:lnTo>
                  <a:lnTo>
                    <a:pt x="107" y="317"/>
                  </a:lnTo>
                  <a:lnTo>
                    <a:pt x="107" y="317"/>
                  </a:lnTo>
                  <a:lnTo>
                    <a:pt x="111" y="327"/>
                  </a:lnTo>
                  <a:lnTo>
                    <a:pt x="111" y="327"/>
                  </a:lnTo>
                  <a:lnTo>
                    <a:pt x="116" y="335"/>
                  </a:lnTo>
                  <a:lnTo>
                    <a:pt x="119" y="338"/>
                  </a:lnTo>
                  <a:lnTo>
                    <a:pt x="121" y="342"/>
                  </a:lnTo>
                  <a:lnTo>
                    <a:pt x="121" y="342"/>
                  </a:lnTo>
                  <a:lnTo>
                    <a:pt x="128" y="342"/>
                  </a:lnTo>
                  <a:lnTo>
                    <a:pt x="132" y="344"/>
                  </a:lnTo>
                  <a:lnTo>
                    <a:pt x="135" y="344"/>
                  </a:lnTo>
                  <a:lnTo>
                    <a:pt x="135" y="344"/>
                  </a:lnTo>
                  <a:lnTo>
                    <a:pt x="140" y="349"/>
                  </a:lnTo>
                  <a:lnTo>
                    <a:pt x="144" y="355"/>
                  </a:lnTo>
                  <a:lnTo>
                    <a:pt x="144" y="355"/>
                  </a:lnTo>
                  <a:lnTo>
                    <a:pt x="151" y="365"/>
                  </a:lnTo>
                  <a:lnTo>
                    <a:pt x="154" y="370"/>
                  </a:lnTo>
                  <a:lnTo>
                    <a:pt x="157" y="372"/>
                  </a:lnTo>
                  <a:lnTo>
                    <a:pt x="158" y="373"/>
                  </a:lnTo>
                  <a:lnTo>
                    <a:pt x="158" y="373"/>
                  </a:lnTo>
                  <a:lnTo>
                    <a:pt x="166" y="373"/>
                  </a:lnTo>
                  <a:lnTo>
                    <a:pt x="173" y="374"/>
                  </a:lnTo>
                  <a:lnTo>
                    <a:pt x="173" y="374"/>
                  </a:lnTo>
                  <a:lnTo>
                    <a:pt x="179" y="377"/>
                  </a:lnTo>
                  <a:lnTo>
                    <a:pt x="183" y="381"/>
                  </a:lnTo>
                  <a:lnTo>
                    <a:pt x="183" y="381"/>
                  </a:lnTo>
                  <a:lnTo>
                    <a:pt x="184" y="385"/>
                  </a:lnTo>
                  <a:lnTo>
                    <a:pt x="184" y="388"/>
                  </a:lnTo>
                  <a:lnTo>
                    <a:pt x="184" y="392"/>
                  </a:lnTo>
                  <a:lnTo>
                    <a:pt x="186" y="395"/>
                  </a:lnTo>
                  <a:lnTo>
                    <a:pt x="186" y="395"/>
                  </a:lnTo>
                  <a:lnTo>
                    <a:pt x="189" y="399"/>
                  </a:lnTo>
                  <a:lnTo>
                    <a:pt x="193" y="402"/>
                  </a:lnTo>
                  <a:lnTo>
                    <a:pt x="193" y="402"/>
                  </a:lnTo>
                  <a:lnTo>
                    <a:pt x="194" y="401"/>
                  </a:lnTo>
                  <a:lnTo>
                    <a:pt x="197" y="401"/>
                  </a:lnTo>
                  <a:lnTo>
                    <a:pt x="197" y="401"/>
                  </a:lnTo>
                  <a:lnTo>
                    <a:pt x="201" y="401"/>
                  </a:lnTo>
                  <a:lnTo>
                    <a:pt x="202" y="402"/>
                  </a:lnTo>
                  <a:lnTo>
                    <a:pt x="207" y="406"/>
                  </a:lnTo>
                  <a:lnTo>
                    <a:pt x="207" y="406"/>
                  </a:lnTo>
                  <a:lnTo>
                    <a:pt x="211" y="410"/>
                  </a:lnTo>
                  <a:lnTo>
                    <a:pt x="211" y="410"/>
                  </a:lnTo>
                  <a:lnTo>
                    <a:pt x="215" y="415"/>
                  </a:lnTo>
                  <a:lnTo>
                    <a:pt x="215" y="415"/>
                  </a:lnTo>
                  <a:lnTo>
                    <a:pt x="218" y="416"/>
                  </a:lnTo>
                  <a:lnTo>
                    <a:pt x="221" y="417"/>
                  </a:lnTo>
                  <a:lnTo>
                    <a:pt x="221" y="417"/>
                  </a:lnTo>
                  <a:lnTo>
                    <a:pt x="225" y="419"/>
                  </a:lnTo>
                  <a:lnTo>
                    <a:pt x="225" y="419"/>
                  </a:lnTo>
                  <a:lnTo>
                    <a:pt x="225" y="419"/>
                  </a:lnTo>
                  <a:lnTo>
                    <a:pt x="225" y="419"/>
                  </a:lnTo>
                  <a:lnTo>
                    <a:pt x="229" y="424"/>
                  </a:lnTo>
                  <a:lnTo>
                    <a:pt x="230" y="430"/>
                  </a:lnTo>
                  <a:lnTo>
                    <a:pt x="230" y="430"/>
                  </a:lnTo>
                  <a:lnTo>
                    <a:pt x="244" y="431"/>
                  </a:lnTo>
                  <a:lnTo>
                    <a:pt x="258" y="431"/>
                  </a:lnTo>
                  <a:lnTo>
                    <a:pt x="258" y="431"/>
                  </a:lnTo>
                  <a:lnTo>
                    <a:pt x="258" y="428"/>
                  </a:lnTo>
                  <a:lnTo>
                    <a:pt x="259" y="426"/>
                  </a:lnTo>
                  <a:lnTo>
                    <a:pt x="264" y="423"/>
                  </a:lnTo>
                  <a:lnTo>
                    <a:pt x="268" y="423"/>
                  </a:lnTo>
                  <a:lnTo>
                    <a:pt x="273" y="423"/>
                  </a:lnTo>
                  <a:lnTo>
                    <a:pt x="273" y="423"/>
                  </a:lnTo>
                  <a:lnTo>
                    <a:pt x="283" y="427"/>
                  </a:lnTo>
                  <a:lnTo>
                    <a:pt x="283" y="427"/>
                  </a:lnTo>
                  <a:lnTo>
                    <a:pt x="288" y="428"/>
                  </a:lnTo>
                  <a:lnTo>
                    <a:pt x="294" y="430"/>
                  </a:lnTo>
                  <a:lnTo>
                    <a:pt x="294" y="430"/>
                  </a:lnTo>
                  <a:lnTo>
                    <a:pt x="294" y="421"/>
                  </a:lnTo>
                  <a:lnTo>
                    <a:pt x="294" y="415"/>
                  </a:lnTo>
                  <a:lnTo>
                    <a:pt x="294" y="415"/>
                  </a:lnTo>
                  <a:lnTo>
                    <a:pt x="297" y="412"/>
                  </a:lnTo>
                  <a:lnTo>
                    <a:pt x="298" y="409"/>
                  </a:lnTo>
                  <a:lnTo>
                    <a:pt x="301" y="406"/>
                  </a:lnTo>
                  <a:lnTo>
                    <a:pt x="302" y="403"/>
                  </a:lnTo>
                  <a:lnTo>
                    <a:pt x="302" y="403"/>
                  </a:lnTo>
                  <a:lnTo>
                    <a:pt x="302" y="399"/>
                  </a:lnTo>
                  <a:lnTo>
                    <a:pt x="304" y="397"/>
                  </a:lnTo>
                  <a:lnTo>
                    <a:pt x="304" y="397"/>
                  </a:lnTo>
                  <a:lnTo>
                    <a:pt x="307" y="395"/>
                  </a:lnTo>
                  <a:lnTo>
                    <a:pt x="311" y="395"/>
                  </a:lnTo>
                  <a:lnTo>
                    <a:pt x="311" y="395"/>
                  </a:lnTo>
                  <a:lnTo>
                    <a:pt x="318" y="395"/>
                  </a:lnTo>
                  <a:lnTo>
                    <a:pt x="318" y="395"/>
                  </a:lnTo>
                  <a:lnTo>
                    <a:pt x="323" y="394"/>
                  </a:lnTo>
                  <a:lnTo>
                    <a:pt x="325" y="391"/>
                  </a:lnTo>
                  <a:lnTo>
                    <a:pt x="325" y="391"/>
                  </a:lnTo>
                  <a:lnTo>
                    <a:pt x="326" y="383"/>
                  </a:lnTo>
                  <a:lnTo>
                    <a:pt x="327" y="374"/>
                  </a:lnTo>
                  <a:lnTo>
                    <a:pt x="327" y="374"/>
                  </a:lnTo>
                  <a:lnTo>
                    <a:pt x="327" y="366"/>
                  </a:lnTo>
                  <a:lnTo>
                    <a:pt x="327" y="362"/>
                  </a:lnTo>
                  <a:lnTo>
                    <a:pt x="329" y="359"/>
                  </a:lnTo>
                  <a:lnTo>
                    <a:pt x="329" y="359"/>
                  </a:lnTo>
                  <a:lnTo>
                    <a:pt x="331" y="358"/>
                  </a:lnTo>
                  <a:lnTo>
                    <a:pt x="336" y="358"/>
                  </a:lnTo>
                  <a:lnTo>
                    <a:pt x="344" y="359"/>
                  </a:lnTo>
                  <a:lnTo>
                    <a:pt x="344" y="359"/>
                  </a:lnTo>
                  <a:lnTo>
                    <a:pt x="347" y="360"/>
                  </a:lnTo>
                  <a:lnTo>
                    <a:pt x="348" y="363"/>
                  </a:lnTo>
                  <a:lnTo>
                    <a:pt x="352" y="367"/>
                  </a:lnTo>
                  <a:lnTo>
                    <a:pt x="352" y="367"/>
                  </a:lnTo>
                  <a:lnTo>
                    <a:pt x="354" y="363"/>
                  </a:lnTo>
                  <a:lnTo>
                    <a:pt x="356" y="360"/>
                  </a:lnTo>
                  <a:lnTo>
                    <a:pt x="359" y="359"/>
                  </a:lnTo>
                  <a:lnTo>
                    <a:pt x="363" y="360"/>
                  </a:lnTo>
                  <a:lnTo>
                    <a:pt x="363" y="360"/>
                  </a:lnTo>
                  <a:lnTo>
                    <a:pt x="366" y="362"/>
                  </a:lnTo>
                  <a:lnTo>
                    <a:pt x="369" y="365"/>
                  </a:lnTo>
                  <a:lnTo>
                    <a:pt x="370" y="367"/>
                  </a:lnTo>
                  <a:lnTo>
                    <a:pt x="373" y="369"/>
                  </a:lnTo>
                  <a:lnTo>
                    <a:pt x="373" y="369"/>
                  </a:lnTo>
                  <a:lnTo>
                    <a:pt x="387" y="373"/>
                  </a:lnTo>
                  <a:lnTo>
                    <a:pt x="387" y="373"/>
                  </a:lnTo>
                  <a:lnTo>
                    <a:pt x="394" y="374"/>
                  </a:lnTo>
                  <a:lnTo>
                    <a:pt x="398" y="377"/>
                  </a:lnTo>
                  <a:lnTo>
                    <a:pt x="399" y="378"/>
                  </a:lnTo>
                  <a:lnTo>
                    <a:pt x="399" y="378"/>
                  </a:lnTo>
                  <a:lnTo>
                    <a:pt x="408" y="380"/>
                  </a:lnTo>
                  <a:lnTo>
                    <a:pt x="418" y="380"/>
                  </a:lnTo>
                  <a:lnTo>
                    <a:pt x="418" y="380"/>
                  </a:lnTo>
                  <a:lnTo>
                    <a:pt x="426" y="381"/>
                  </a:lnTo>
                  <a:lnTo>
                    <a:pt x="434" y="383"/>
                  </a:lnTo>
                  <a:lnTo>
                    <a:pt x="434" y="383"/>
                  </a:lnTo>
                  <a:lnTo>
                    <a:pt x="438" y="383"/>
                  </a:lnTo>
                  <a:lnTo>
                    <a:pt x="442" y="385"/>
                  </a:lnTo>
                  <a:lnTo>
                    <a:pt x="442" y="385"/>
                  </a:lnTo>
                  <a:lnTo>
                    <a:pt x="444" y="388"/>
                  </a:lnTo>
                  <a:lnTo>
                    <a:pt x="445" y="392"/>
                  </a:lnTo>
                  <a:lnTo>
                    <a:pt x="445" y="392"/>
                  </a:lnTo>
                  <a:lnTo>
                    <a:pt x="448" y="395"/>
                  </a:lnTo>
                  <a:lnTo>
                    <a:pt x="451" y="399"/>
                  </a:lnTo>
                  <a:lnTo>
                    <a:pt x="455" y="401"/>
                  </a:lnTo>
                  <a:lnTo>
                    <a:pt x="459" y="402"/>
                  </a:lnTo>
                  <a:lnTo>
                    <a:pt x="459" y="402"/>
                  </a:lnTo>
                  <a:lnTo>
                    <a:pt x="467" y="402"/>
                  </a:lnTo>
                  <a:lnTo>
                    <a:pt x="476" y="402"/>
                  </a:lnTo>
                  <a:lnTo>
                    <a:pt x="476" y="402"/>
                  </a:lnTo>
                  <a:lnTo>
                    <a:pt x="485" y="401"/>
                  </a:lnTo>
                  <a:lnTo>
                    <a:pt x="490" y="401"/>
                  </a:lnTo>
                  <a:lnTo>
                    <a:pt x="494" y="401"/>
                  </a:lnTo>
                  <a:lnTo>
                    <a:pt x="494" y="401"/>
                  </a:lnTo>
                  <a:lnTo>
                    <a:pt x="498" y="398"/>
                  </a:lnTo>
                  <a:lnTo>
                    <a:pt x="501" y="395"/>
                  </a:lnTo>
                  <a:lnTo>
                    <a:pt x="504" y="392"/>
                  </a:lnTo>
                  <a:lnTo>
                    <a:pt x="508" y="391"/>
                  </a:lnTo>
                  <a:lnTo>
                    <a:pt x="508" y="391"/>
                  </a:lnTo>
                  <a:lnTo>
                    <a:pt x="510" y="391"/>
                  </a:lnTo>
                  <a:lnTo>
                    <a:pt x="512" y="391"/>
                  </a:lnTo>
                  <a:lnTo>
                    <a:pt x="513" y="395"/>
                  </a:lnTo>
                  <a:lnTo>
                    <a:pt x="516" y="399"/>
                  </a:lnTo>
                  <a:lnTo>
                    <a:pt x="517" y="401"/>
                  </a:lnTo>
                  <a:lnTo>
                    <a:pt x="519" y="401"/>
                  </a:lnTo>
                  <a:lnTo>
                    <a:pt x="519" y="401"/>
                  </a:lnTo>
                  <a:lnTo>
                    <a:pt x="517" y="402"/>
                  </a:lnTo>
                  <a:lnTo>
                    <a:pt x="517" y="405"/>
                  </a:lnTo>
                  <a:lnTo>
                    <a:pt x="517" y="405"/>
                  </a:lnTo>
                  <a:lnTo>
                    <a:pt x="520" y="405"/>
                  </a:lnTo>
                  <a:lnTo>
                    <a:pt x="520" y="405"/>
                  </a:lnTo>
                  <a:lnTo>
                    <a:pt x="520" y="408"/>
                  </a:lnTo>
                  <a:lnTo>
                    <a:pt x="520" y="408"/>
                  </a:lnTo>
                  <a:lnTo>
                    <a:pt x="524" y="408"/>
                  </a:lnTo>
                  <a:lnTo>
                    <a:pt x="524" y="408"/>
                  </a:lnTo>
                  <a:lnTo>
                    <a:pt x="531" y="410"/>
                  </a:lnTo>
                  <a:lnTo>
                    <a:pt x="531" y="410"/>
                  </a:lnTo>
                  <a:lnTo>
                    <a:pt x="544" y="413"/>
                  </a:lnTo>
                  <a:lnTo>
                    <a:pt x="544" y="413"/>
                  </a:lnTo>
                  <a:lnTo>
                    <a:pt x="548" y="416"/>
                  </a:lnTo>
                  <a:lnTo>
                    <a:pt x="548" y="416"/>
                  </a:lnTo>
                  <a:lnTo>
                    <a:pt x="553" y="409"/>
                  </a:lnTo>
                  <a:lnTo>
                    <a:pt x="553" y="409"/>
                  </a:lnTo>
                  <a:lnTo>
                    <a:pt x="560" y="403"/>
                  </a:lnTo>
                  <a:lnTo>
                    <a:pt x="567" y="399"/>
                  </a:lnTo>
                  <a:lnTo>
                    <a:pt x="567" y="399"/>
                  </a:lnTo>
                  <a:lnTo>
                    <a:pt x="570" y="394"/>
                  </a:lnTo>
                  <a:lnTo>
                    <a:pt x="573" y="391"/>
                  </a:lnTo>
                  <a:lnTo>
                    <a:pt x="576" y="388"/>
                  </a:lnTo>
                  <a:lnTo>
                    <a:pt x="576" y="388"/>
                  </a:lnTo>
                  <a:lnTo>
                    <a:pt x="578" y="387"/>
                  </a:lnTo>
                  <a:lnTo>
                    <a:pt x="581" y="387"/>
                  </a:lnTo>
                  <a:lnTo>
                    <a:pt x="588" y="388"/>
                  </a:lnTo>
                  <a:lnTo>
                    <a:pt x="594" y="390"/>
                  </a:lnTo>
                  <a:lnTo>
                    <a:pt x="601" y="391"/>
                  </a:lnTo>
                  <a:lnTo>
                    <a:pt x="601" y="391"/>
                  </a:lnTo>
                  <a:lnTo>
                    <a:pt x="609" y="390"/>
                  </a:lnTo>
                  <a:lnTo>
                    <a:pt x="616" y="387"/>
                  </a:lnTo>
                  <a:lnTo>
                    <a:pt x="616" y="387"/>
                  </a:lnTo>
                  <a:lnTo>
                    <a:pt x="620" y="385"/>
                  </a:lnTo>
                  <a:lnTo>
                    <a:pt x="623" y="385"/>
                  </a:lnTo>
                  <a:lnTo>
                    <a:pt x="631" y="385"/>
                  </a:lnTo>
                  <a:lnTo>
                    <a:pt x="631" y="385"/>
                  </a:lnTo>
                  <a:lnTo>
                    <a:pt x="638" y="383"/>
                  </a:lnTo>
                  <a:lnTo>
                    <a:pt x="645" y="378"/>
                  </a:lnTo>
                  <a:lnTo>
                    <a:pt x="645" y="378"/>
                  </a:lnTo>
                  <a:lnTo>
                    <a:pt x="651" y="373"/>
                  </a:lnTo>
                  <a:lnTo>
                    <a:pt x="651" y="373"/>
                  </a:lnTo>
                  <a:lnTo>
                    <a:pt x="655" y="367"/>
                  </a:lnTo>
                  <a:lnTo>
                    <a:pt x="655" y="367"/>
                  </a:lnTo>
                  <a:lnTo>
                    <a:pt x="662" y="363"/>
                  </a:lnTo>
                  <a:lnTo>
                    <a:pt x="667" y="359"/>
                  </a:lnTo>
                  <a:lnTo>
                    <a:pt x="667" y="359"/>
                  </a:lnTo>
                  <a:lnTo>
                    <a:pt x="671" y="355"/>
                  </a:lnTo>
                  <a:lnTo>
                    <a:pt x="671" y="355"/>
                  </a:lnTo>
                  <a:lnTo>
                    <a:pt x="674" y="354"/>
                  </a:lnTo>
                  <a:lnTo>
                    <a:pt x="677" y="354"/>
                  </a:lnTo>
                  <a:lnTo>
                    <a:pt x="677" y="354"/>
                  </a:lnTo>
                  <a:lnTo>
                    <a:pt x="681" y="349"/>
                  </a:lnTo>
                  <a:lnTo>
                    <a:pt x="685" y="344"/>
                  </a:lnTo>
                  <a:lnTo>
                    <a:pt x="687" y="338"/>
                  </a:lnTo>
                  <a:lnTo>
                    <a:pt x="687" y="331"/>
                  </a:lnTo>
                  <a:lnTo>
                    <a:pt x="687" y="331"/>
                  </a:lnTo>
                  <a:lnTo>
                    <a:pt x="687" y="323"/>
                  </a:lnTo>
                  <a:lnTo>
                    <a:pt x="688" y="319"/>
                  </a:lnTo>
                  <a:lnTo>
                    <a:pt x="692" y="317"/>
                  </a:lnTo>
                  <a:lnTo>
                    <a:pt x="692" y="317"/>
                  </a:lnTo>
                  <a:lnTo>
                    <a:pt x="698" y="315"/>
                  </a:lnTo>
                  <a:lnTo>
                    <a:pt x="700" y="312"/>
                  </a:lnTo>
                  <a:lnTo>
                    <a:pt x="702" y="309"/>
                  </a:lnTo>
                  <a:lnTo>
                    <a:pt x="702" y="309"/>
                  </a:lnTo>
                  <a:lnTo>
                    <a:pt x="702" y="305"/>
                  </a:lnTo>
                  <a:lnTo>
                    <a:pt x="702" y="305"/>
                  </a:lnTo>
                  <a:lnTo>
                    <a:pt x="703" y="294"/>
                  </a:lnTo>
                  <a:lnTo>
                    <a:pt x="703" y="294"/>
                  </a:lnTo>
                  <a:lnTo>
                    <a:pt x="703" y="291"/>
                  </a:lnTo>
                  <a:lnTo>
                    <a:pt x="706" y="288"/>
                  </a:lnTo>
                  <a:lnTo>
                    <a:pt x="712" y="286"/>
                  </a:lnTo>
                  <a:lnTo>
                    <a:pt x="712" y="286"/>
                  </a:lnTo>
                  <a:lnTo>
                    <a:pt x="719" y="283"/>
                  </a:lnTo>
                  <a:lnTo>
                    <a:pt x="727" y="281"/>
                  </a:lnTo>
                  <a:lnTo>
                    <a:pt x="727" y="281"/>
                  </a:lnTo>
                  <a:lnTo>
                    <a:pt x="734" y="283"/>
                  </a:lnTo>
                  <a:lnTo>
                    <a:pt x="738" y="281"/>
                  </a:lnTo>
                  <a:lnTo>
                    <a:pt x="739" y="280"/>
                  </a:lnTo>
                  <a:lnTo>
                    <a:pt x="739" y="279"/>
                  </a:lnTo>
                  <a:lnTo>
                    <a:pt x="739" y="279"/>
                  </a:lnTo>
                  <a:lnTo>
                    <a:pt x="752" y="279"/>
                  </a:lnTo>
                  <a:lnTo>
                    <a:pt x="752" y="279"/>
                  </a:lnTo>
                  <a:lnTo>
                    <a:pt x="753" y="276"/>
                  </a:lnTo>
                  <a:lnTo>
                    <a:pt x="753" y="276"/>
                  </a:lnTo>
                  <a:lnTo>
                    <a:pt x="757" y="276"/>
                  </a:lnTo>
                  <a:lnTo>
                    <a:pt x="762" y="274"/>
                  </a:lnTo>
                  <a:lnTo>
                    <a:pt x="762" y="274"/>
                  </a:lnTo>
                  <a:lnTo>
                    <a:pt x="763" y="276"/>
                  </a:lnTo>
                  <a:lnTo>
                    <a:pt x="764" y="276"/>
                  </a:lnTo>
                  <a:lnTo>
                    <a:pt x="764" y="273"/>
                  </a:lnTo>
                  <a:lnTo>
                    <a:pt x="764" y="273"/>
                  </a:lnTo>
                  <a:lnTo>
                    <a:pt x="766" y="269"/>
                  </a:lnTo>
                  <a:lnTo>
                    <a:pt x="766" y="269"/>
                  </a:lnTo>
                  <a:lnTo>
                    <a:pt x="766" y="263"/>
                  </a:lnTo>
                  <a:lnTo>
                    <a:pt x="764" y="256"/>
                  </a:lnTo>
                  <a:lnTo>
                    <a:pt x="764" y="256"/>
                  </a:lnTo>
                  <a:lnTo>
                    <a:pt x="763" y="252"/>
                  </a:lnTo>
                  <a:lnTo>
                    <a:pt x="762" y="248"/>
                  </a:lnTo>
                  <a:lnTo>
                    <a:pt x="762" y="248"/>
                  </a:lnTo>
                  <a:lnTo>
                    <a:pt x="759" y="247"/>
                  </a:lnTo>
                  <a:lnTo>
                    <a:pt x="757" y="245"/>
                  </a:lnTo>
                  <a:lnTo>
                    <a:pt x="757" y="245"/>
                  </a:lnTo>
                  <a:lnTo>
                    <a:pt x="755" y="240"/>
                  </a:lnTo>
                  <a:lnTo>
                    <a:pt x="755" y="240"/>
                  </a:lnTo>
                  <a:lnTo>
                    <a:pt x="750" y="237"/>
                  </a:lnTo>
                  <a:lnTo>
                    <a:pt x="746" y="236"/>
                  </a:lnTo>
                  <a:lnTo>
                    <a:pt x="742" y="233"/>
                  </a:lnTo>
                  <a:lnTo>
                    <a:pt x="739" y="230"/>
                  </a:lnTo>
                  <a:lnTo>
                    <a:pt x="739" y="230"/>
                  </a:lnTo>
                  <a:lnTo>
                    <a:pt x="737" y="224"/>
                  </a:lnTo>
                  <a:lnTo>
                    <a:pt x="735" y="219"/>
                  </a:lnTo>
                  <a:lnTo>
                    <a:pt x="735" y="219"/>
                  </a:lnTo>
                  <a:lnTo>
                    <a:pt x="735" y="215"/>
                  </a:lnTo>
                  <a:lnTo>
                    <a:pt x="735" y="212"/>
                  </a:lnTo>
                  <a:lnTo>
                    <a:pt x="738" y="211"/>
                  </a:lnTo>
                  <a:lnTo>
                    <a:pt x="741" y="208"/>
                  </a:lnTo>
                  <a:lnTo>
                    <a:pt x="741" y="208"/>
                  </a:lnTo>
                  <a:lnTo>
                    <a:pt x="738" y="204"/>
                  </a:lnTo>
                  <a:lnTo>
                    <a:pt x="734" y="202"/>
                  </a:lnTo>
                  <a:lnTo>
                    <a:pt x="725" y="201"/>
                  </a:lnTo>
                  <a:lnTo>
                    <a:pt x="725" y="201"/>
                  </a:lnTo>
                  <a:lnTo>
                    <a:pt x="716" y="198"/>
                  </a:lnTo>
                  <a:lnTo>
                    <a:pt x="706" y="197"/>
                  </a:lnTo>
                  <a:lnTo>
                    <a:pt x="706" y="197"/>
                  </a:lnTo>
                  <a:lnTo>
                    <a:pt x="705" y="191"/>
                  </a:lnTo>
                  <a:lnTo>
                    <a:pt x="702" y="188"/>
                  </a:lnTo>
                  <a:lnTo>
                    <a:pt x="702" y="188"/>
                  </a:lnTo>
                  <a:lnTo>
                    <a:pt x="696" y="186"/>
                  </a:lnTo>
                  <a:lnTo>
                    <a:pt x="689" y="183"/>
                  </a:lnTo>
                  <a:lnTo>
                    <a:pt x="689" y="183"/>
                  </a:lnTo>
                  <a:lnTo>
                    <a:pt x="676" y="177"/>
                  </a:lnTo>
                  <a:lnTo>
                    <a:pt x="671" y="176"/>
                  </a:lnTo>
                  <a:lnTo>
                    <a:pt x="669" y="176"/>
                  </a:lnTo>
                  <a:lnTo>
                    <a:pt x="666" y="177"/>
                  </a:lnTo>
                  <a:lnTo>
                    <a:pt x="664" y="180"/>
                  </a:lnTo>
                  <a:lnTo>
                    <a:pt x="664" y="180"/>
                  </a:lnTo>
                  <a:lnTo>
                    <a:pt x="653" y="180"/>
                  </a:lnTo>
                  <a:lnTo>
                    <a:pt x="644" y="180"/>
                  </a:lnTo>
                  <a:lnTo>
                    <a:pt x="644" y="180"/>
                  </a:lnTo>
                  <a:lnTo>
                    <a:pt x="642" y="176"/>
                  </a:lnTo>
                  <a:lnTo>
                    <a:pt x="639" y="173"/>
                  </a:lnTo>
                  <a:lnTo>
                    <a:pt x="635" y="170"/>
                  </a:lnTo>
                  <a:lnTo>
                    <a:pt x="633" y="168"/>
                  </a:lnTo>
                  <a:lnTo>
                    <a:pt x="633" y="168"/>
                  </a:lnTo>
                  <a:lnTo>
                    <a:pt x="628" y="161"/>
                  </a:lnTo>
                  <a:lnTo>
                    <a:pt x="628" y="154"/>
                  </a:lnTo>
                  <a:lnTo>
                    <a:pt x="628" y="154"/>
                  </a:lnTo>
                  <a:lnTo>
                    <a:pt x="633" y="152"/>
                  </a:lnTo>
                  <a:lnTo>
                    <a:pt x="637" y="152"/>
                  </a:lnTo>
                  <a:lnTo>
                    <a:pt x="637" y="152"/>
                  </a:lnTo>
                  <a:lnTo>
                    <a:pt x="637" y="145"/>
                  </a:lnTo>
                  <a:lnTo>
                    <a:pt x="637" y="138"/>
                  </a:lnTo>
                  <a:lnTo>
                    <a:pt x="635" y="136"/>
                  </a:lnTo>
                  <a:lnTo>
                    <a:pt x="633" y="133"/>
                  </a:lnTo>
                  <a:lnTo>
                    <a:pt x="631" y="132"/>
                  </a:lnTo>
                  <a:lnTo>
                    <a:pt x="627" y="130"/>
                  </a:lnTo>
                  <a:lnTo>
                    <a:pt x="627" y="130"/>
                  </a:lnTo>
                  <a:lnTo>
                    <a:pt x="627" y="134"/>
                  </a:lnTo>
                  <a:lnTo>
                    <a:pt x="627" y="134"/>
                  </a:lnTo>
                  <a:lnTo>
                    <a:pt x="620" y="136"/>
                  </a:lnTo>
                  <a:lnTo>
                    <a:pt x="613" y="134"/>
                  </a:lnTo>
                  <a:lnTo>
                    <a:pt x="608" y="133"/>
                  </a:lnTo>
                  <a:lnTo>
                    <a:pt x="602" y="130"/>
                  </a:lnTo>
                  <a:lnTo>
                    <a:pt x="602" y="130"/>
                  </a:lnTo>
                  <a:lnTo>
                    <a:pt x="596" y="126"/>
                  </a:lnTo>
                  <a:lnTo>
                    <a:pt x="590" y="123"/>
                  </a:lnTo>
                  <a:lnTo>
                    <a:pt x="590" y="123"/>
                  </a:lnTo>
                  <a:lnTo>
                    <a:pt x="585" y="122"/>
                  </a:lnTo>
                  <a:lnTo>
                    <a:pt x="583" y="119"/>
                  </a:lnTo>
                  <a:lnTo>
                    <a:pt x="583" y="119"/>
                  </a:lnTo>
                  <a:lnTo>
                    <a:pt x="581" y="116"/>
                  </a:lnTo>
                  <a:lnTo>
                    <a:pt x="578" y="114"/>
                  </a:lnTo>
                  <a:lnTo>
                    <a:pt x="578" y="114"/>
                  </a:lnTo>
                  <a:lnTo>
                    <a:pt x="573" y="112"/>
                  </a:lnTo>
                  <a:lnTo>
                    <a:pt x="567" y="111"/>
                  </a:lnTo>
                  <a:lnTo>
                    <a:pt x="567" y="111"/>
                  </a:lnTo>
                  <a:lnTo>
                    <a:pt x="559" y="109"/>
                  </a:lnTo>
                  <a:lnTo>
                    <a:pt x="559" y="109"/>
                  </a:lnTo>
                  <a:lnTo>
                    <a:pt x="553" y="108"/>
                  </a:lnTo>
                  <a:lnTo>
                    <a:pt x="551" y="109"/>
                  </a:lnTo>
                  <a:lnTo>
                    <a:pt x="548" y="111"/>
                  </a:lnTo>
                  <a:lnTo>
                    <a:pt x="548" y="115"/>
                  </a:lnTo>
                  <a:lnTo>
                    <a:pt x="548" y="115"/>
                  </a:lnTo>
                  <a:lnTo>
                    <a:pt x="548" y="119"/>
                  </a:lnTo>
                  <a:lnTo>
                    <a:pt x="549" y="122"/>
                  </a:lnTo>
                  <a:lnTo>
                    <a:pt x="553" y="127"/>
                  </a:lnTo>
                  <a:lnTo>
                    <a:pt x="553" y="127"/>
                  </a:lnTo>
                  <a:lnTo>
                    <a:pt x="558" y="134"/>
                  </a:lnTo>
                  <a:lnTo>
                    <a:pt x="560" y="141"/>
                  </a:lnTo>
                  <a:lnTo>
                    <a:pt x="560" y="141"/>
                  </a:lnTo>
                  <a:lnTo>
                    <a:pt x="551" y="141"/>
                  </a:lnTo>
                  <a:lnTo>
                    <a:pt x="547" y="141"/>
                  </a:lnTo>
                  <a:lnTo>
                    <a:pt x="542" y="144"/>
                  </a:lnTo>
                  <a:lnTo>
                    <a:pt x="542" y="144"/>
                  </a:lnTo>
                  <a:lnTo>
                    <a:pt x="540" y="145"/>
                  </a:lnTo>
                  <a:lnTo>
                    <a:pt x="537" y="148"/>
                  </a:lnTo>
                  <a:lnTo>
                    <a:pt x="533" y="154"/>
                  </a:lnTo>
                  <a:lnTo>
                    <a:pt x="533" y="154"/>
                  </a:lnTo>
                  <a:lnTo>
                    <a:pt x="527" y="158"/>
                  </a:lnTo>
                  <a:lnTo>
                    <a:pt x="522" y="159"/>
                  </a:lnTo>
                  <a:lnTo>
                    <a:pt x="522" y="159"/>
                  </a:lnTo>
                  <a:lnTo>
                    <a:pt x="517" y="159"/>
                  </a:lnTo>
                  <a:lnTo>
                    <a:pt x="515" y="159"/>
                  </a:lnTo>
                  <a:lnTo>
                    <a:pt x="508" y="158"/>
                  </a:lnTo>
                  <a:lnTo>
                    <a:pt x="508" y="158"/>
                  </a:lnTo>
                  <a:lnTo>
                    <a:pt x="506" y="150"/>
                  </a:lnTo>
                  <a:lnTo>
                    <a:pt x="505" y="147"/>
                  </a:lnTo>
                  <a:lnTo>
                    <a:pt x="501" y="145"/>
                  </a:lnTo>
                  <a:lnTo>
                    <a:pt x="501" y="145"/>
                  </a:lnTo>
                  <a:lnTo>
                    <a:pt x="501" y="141"/>
                  </a:lnTo>
                  <a:lnTo>
                    <a:pt x="501" y="141"/>
                  </a:lnTo>
                  <a:lnTo>
                    <a:pt x="495" y="140"/>
                  </a:lnTo>
                  <a:lnTo>
                    <a:pt x="491" y="138"/>
                  </a:lnTo>
                  <a:lnTo>
                    <a:pt x="488" y="134"/>
                  </a:lnTo>
                  <a:lnTo>
                    <a:pt x="485" y="130"/>
                  </a:lnTo>
                  <a:lnTo>
                    <a:pt x="485" y="130"/>
                  </a:lnTo>
                  <a:lnTo>
                    <a:pt x="484" y="125"/>
                  </a:lnTo>
                  <a:lnTo>
                    <a:pt x="483" y="123"/>
                  </a:lnTo>
                  <a:lnTo>
                    <a:pt x="480" y="120"/>
                  </a:lnTo>
                  <a:lnTo>
                    <a:pt x="480" y="120"/>
                  </a:lnTo>
                  <a:lnTo>
                    <a:pt x="476" y="119"/>
                  </a:lnTo>
                  <a:lnTo>
                    <a:pt x="473" y="119"/>
                  </a:lnTo>
                  <a:lnTo>
                    <a:pt x="473" y="119"/>
                  </a:lnTo>
                  <a:lnTo>
                    <a:pt x="473" y="111"/>
                  </a:lnTo>
                  <a:lnTo>
                    <a:pt x="476" y="104"/>
                  </a:lnTo>
                  <a:lnTo>
                    <a:pt x="480" y="100"/>
                  </a:lnTo>
                  <a:lnTo>
                    <a:pt x="487" y="94"/>
                  </a:lnTo>
                  <a:lnTo>
                    <a:pt x="487" y="94"/>
                  </a:lnTo>
                  <a:lnTo>
                    <a:pt x="494" y="89"/>
                  </a:lnTo>
                  <a:lnTo>
                    <a:pt x="495" y="84"/>
                  </a:lnTo>
                  <a:lnTo>
                    <a:pt x="497" y="80"/>
                  </a:lnTo>
                  <a:lnTo>
                    <a:pt x="497" y="80"/>
                  </a:lnTo>
                  <a:lnTo>
                    <a:pt x="495" y="77"/>
                  </a:lnTo>
                  <a:lnTo>
                    <a:pt x="492" y="75"/>
                  </a:lnTo>
                  <a:lnTo>
                    <a:pt x="488" y="73"/>
                  </a:lnTo>
                  <a:lnTo>
                    <a:pt x="485" y="71"/>
                  </a:lnTo>
                  <a:lnTo>
                    <a:pt x="485" y="71"/>
                  </a:lnTo>
                  <a:lnTo>
                    <a:pt x="481" y="66"/>
                  </a:lnTo>
                  <a:lnTo>
                    <a:pt x="476" y="65"/>
                  </a:lnTo>
                  <a:lnTo>
                    <a:pt x="470" y="66"/>
                  </a:lnTo>
                  <a:lnTo>
                    <a:pt x="465" y="68"/>
                  </a:lnTo>
                  <a:lnTo>
                    <a:pt x="465" y="68"/>
                  </a:lnTo>
                  <a:lnTo>
                    <a:pt x="461" y="68"/>
                  </a:lnTo>
                  <a:lnTo>
                    <a:pt x="459" y="66"/>
                  </a:lnTo>
                  <a:lnTo>
                    <a:pt x="458" y="68"/>
                  </a:lnTo>
                  <a:lnTo>
                    <a:pt x="458" y="68"/>
                  </a:lnTo>
                  <a:lnTo>
                    <a:pt x="455" y="68"/>
                  </a:lnTo>
                  <a:lnTo>
                    <a:pt x="454" y="69"/>
                  </a:lnTo>
                  <a:lnTo>
                    <a:pt x="451" y="69"/>
                  </a:lnTo>
                  <a:lnTo>
                    <a:pt x="449" y="71"/>
                  </a:lnTo>
                  <a:lnTo>
                    <a:pt x="449" y="71"/>
                  </a:lnTo>
                  <a:lnTo>
                    <a:pt x="444" y="77"/>
                  </a:lnTo>
                  <a:lnTo>
                    <a:pt x="444" y="77"/>
                  </a:lnTo>
                  <a:lnTo>
                    <a:pt x="441" y="79"/>
                  </a:lnTo>
                  <a:lnTo>
                    <a:pt x="441" y="83"/>
                  </a:lnTo>
                  <a:lnTo>
                    <a:pt x="441" y="83"/>
                  </a:lnTo>
                  <a:lnTo>
                    <a:pt x="438" y="82"/>
                  </a:lnTo>
                  <a:lnTo>
                    <a:pt x="438" y="80"/>
                  </a:lnTo>
                  <a:lnTo>
                    <a:pt x="438" y="75"/>
                  </a:lnTo>
                  <a:lnTo>
                    <a:pt x="438" y="75"/>
                  </a:lnTo>
                  <a:lnTo>
                    <a:pt x="437" y="69"/>
                  </a:lnTo>
                  <a:lnTo>
                    <a:pt x="436" y="66"/>
                  </a:lnTo>
                  <a:lnTo>
                    <a:pt x="433" y="65"/>
                  </a:lnTo>
                  <a:lnTo>
                    <a:pt x="429" y="65"/>
                  </a:lnTo>
                  <a:lnTo>
                    <a:pt x="429" y="65"/>
                  </a:lnTo>
                  <a:lnTo>
                    <a:pt x="424" y="65"/>
                  </a:lnTo>
                  <a:lnTo>
                    <a:pt x="423" y="64"/>
                  </a:lnTo>
                  <a:lnTo>
                    <a:pt x="419" y="59"/>
                  </a:lnTo>
                  <a:lnTo>
                    <a:pt x="419" y="59"/>
                  </a:lnTo>
                  <a:lnTo>
                    <a:pt x="416" y="55"/>
                  </a:lnTo>
                  <a:lnTo>
                    <a:pt x="413" y="54"/>
                  </a:lnTo>
                  <a:lnTo>
                    <a:pt x="411" y="52"/>
                  </a:lnTo>
                  <a:lnTo>
                    <a:pt x="406" y="52"/>
                  </a:lnTo>
                  <a:lnTo>
                    <a:pt x="406" y="52"/>
                  </a:lnTo>
                  <a:lnTo>
                    <a:pt x="399" y="52"/>
                  </a:lnTo>
                  <a:lnTo>
                    <a:pt x="398" y="51"/>
                  </a:lnTo>
                  <a:lnTo>
                    <a:pt x="395" y="48"/>
                  </a:lnTo>
                  <a:lnTo>
                    <a:pt x="395" y="48"/>
                  </a:lnTo>
                  <a:lnTo>
                    <a:pt x="391" y="46"/>
                  </a:lnTo>
                  <a:lnTo>
                    <a:pt x="388" y="44"/>
                  </a:lnTo>
                  <a:lnTo>
                    <a:pt x="379" y="43"/>
                  </a:lnTo>
                  <a:lnTo>
                    <a:pt x="379" y="43"/>
                  </a:lnTo>
                  <a:lnTo>
                    <a:pt x="372" y="43"/>
                  </a:lnTo>
                  <a:lnTo>
                    <a:pt x="368" y="43"/>
                  </a:lnTo>
                  <a:lnTo>
                    <a:pt x="365" y="41"/>
                  </a:lnTo>
                  <a:lnTo>
                    <a:pt x="365" y="41"/>
                  </a:lnTo>
                  <a:lnTo>
                    <a:pt x="363" y="33"/>
                  </a:lnTo>
                  <a:lnTo>
                    <a:pt x="363" y="33"/>
                  </a:lnTo>
                  <a:lnTo>
                    <a:pt x="362" y="25"/>
                  </a:lnTo>
                  <a:lnTo>
                    <a:pt x="362" y="25"/>
                  </a:lnTo>
                  <a:lnTo>
                    <a:pt x="361" y="16"/>
                  </a:lnTo>
                  <a:lnTo>
                    <a:pt x="359" y="12"/>
                  </a:lnTo>
                  <a:lnTo>
                    <a:pt x="356" y="9"/>
                  </a:lnTo>
                  <a:lnTo>
                    <a:pt x="356" y="9"/>
                  </a:lnTo>
                  <a:lnTo>
                    <a:pt x="351" y="5"/>
                  </a:lnTo>
                  <a:lnTo>
                    <a:pt x="344" y="1"/>
                  </a:lnTo>
                  <a:lnTo>
                    <a:pt x="344" y="1"/>
                  </a:lnTo>
                  <a:lnTo>
                    <a:pt x="337" y="0"/>
                  </a:lnTo>
                  <a:lnTo>
                    <a:pt x="334" y="1"/>
                  </a:lnTo>
                  <a:lnTo>
                    <a:pt x="331" y="3"/>
                  </a:lnTo>
                  <a:lnTo>
                    <a:pt x="331" y="3"/>
                  </a:lnTo>
                  <a:lnTo>
                    <a:pt x="326" y="11"/>
                  </a:lnTo>
                  <a:lnTo>
                    <a:pt x="326" y="11"/>
                  </a:lnTo>
                  <a:lnTo>
                    <a:pt x="326" y="14"/>
                  </a:lnTo>
                  <a:lnTo>
                    <a:pt x="326" y="18"/>
                  </a:lnTo>
                  <a:lnTo>
                    <a:pt x="326" y="18"/>
                  </a:lnTo>
                  <a:lnTo>
                    <a:pt x="325" y="25"/>
                  </a:lnTo>
                  <a:lnTo>
                    <a:pt x="323" y="27"/>
                  </a:lnTo>
                  <a:lnTo>
                    <a:pt x="320" y="30"/>
                  </a:lnTo>
                  <a:lnTo>
                    <a:pt x="320" y="30"/>
                  </a:lnTo>
                  <a:lnTo>
                    <a:pt x="319" y="30"/>
                  </a:lnTo>
                  <a:lnTo>
                    <a:pt x="316" y="30"/>
                  </a:lnTo>
                  <a:lnTo>
                    <a:pt x="312" y="30"/>
                  </a:lnTo>
                  <a:lnTo>
                    <a:pt x="312" y="30"/>
                  </a:lnTo>
                  <a:lnTo>
                    <a:pt x="309" y="32"/>
                  </a:lnTo>
                  <a:lnTo>
                    <a:pt x="307" y="34"/>
                  </a:lnTo>
                  <a:lnTo>
                    <a:pt x="307" y="34"/>
                  </a:lnTo>
                  <a:lnTo>
                    <a:pt x="305" y="36"/>
                  </a:lnTo>
                  <a:lnTo>
                    <a:pt x="305" y="36"/>
                  </a:lnTo>
                  <a:lnTo>
                    <a:pt x="298" y="36"/>
                  </a:lnTo>
                  <a:lnTo>
                    <a:pt x="293" y="34"/>
                  </a:lnTo>
                  <a:lnTo>
                    <a:pt x="293" y="34"/>
                  </a:lnTo>
                  <a:close/>
                </a:path>
              </a:pathLst>
            </a:custGeom>
            <a:solidFill>
              <a:schemeClr val="bg1">
                <a:lumMod val="85000"/>
              </a:schemeClr>
            </a:solid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4" name="A1_Germany">
              <a:extLst>
                <a:ext uri="{FF2B5EF4-FFF2-40B4-BE49-F238E27FC236}">
                  <a16:creationId xmlns:a16="http://schemas.microsoft.com/office/drawing/2014/main" id="{74599C59-067A-4F81-9C28-CC0ABF560CDD}"/>
                </a:ext>
              </a:extLst>
            </p:cNvPr>
            <p:cNvSpPr>
              <a:spLocks/>
            </p:cNvSpPr>
            <p:nvPr/>
          </p:nvSpPr>
          <p:spPr bwMode="auto">
            <a:xfrm>
              <a:off x="4529954" y="1767186"/>
              <a:ext cx="880016" cy="1174775"/>
            </a:xfrm>
            <a:custGeom>
              <a:avLst/>
              <a:gdLst/>
              <a:ahLst/>
              <a:cxnLst>
                <a:cxn ang="0">
                  <a:pos x="100" y="442"/>
                </a:cxn>
                <a:cxn ang="0">
                  <a:pos x="134" y="498"/>
                </a:cxn>
                <a:cxn ang="0">
                  <a:pos x="100" y="569"/>
                </a:cxn>
                <a:cxn ang="0">
                  <a:pos x="27" y="575"/>
                </a:cxn>
                <a:cxn ang="0">
                  <a:pos x="27" y="637"/>
                </a:cxn>
                <a:cxn ang="0">
                  <a:pos x="29" y="708"/>
                </a:cxn>
                <a:cxn ang="0">
                  <a:pos x="23" y="759"/>
                </a:cxn>
                <a:cxn ang="0">
                  <a:pos x="43" y="804"/>
                </a:cxn>
                <a:cxn ang="0">
                  <a:pos x="41" y="867"/>
                </a:cxn>
                <a:cxn ang="0">
                  <a:pos x="34" y="915"/>
                </a:cxn>
                <a:cxn ang="0">
                  <a:pos x="50" y="1008"/>
                </a:cxn>
                <a:cxn ang="0">
                  <a:pos x="125" y="1058"/>
                </a:cxn>
                <a:cxn ang="0">
                  <a:pos x="254" y="1102"/>
                </a:cxn>
                <a:cxn ang="0">
                  <a:pos x="212" y="1206"/>
                </a:cxn>
                <a:cxn ang="0">
                  <a:pos x="184" y="1343"/>
                </a:cxn>
                <a:cxn ang="0">
                  <a:pos x="302" y="1324"/>
                </a:cxn>
                <a:cxn ang="0">
                  <a:pos x="367" y="1309"/>
                </a:cxn>
                <a:cxn ang="0">
                  <a:pos x="419" y="1359"/>
                </a:cxn>
                <a:cxn ang="0">
                  <a:pos x="477" y="1354"/>
                </a:cxn>
                <a:cxn ang="0">
                  <a:pos x="514" y="1347"/>
                </a:cxn>
                <a:cxn ang="0">
                  <a:pos x="570" y="1342"/>
                </a:cxn>
                <a:cxn ang="0">
                  <a:pos x="636" y="1342"/>
                </a:cxn>
                <a:cxn ang="0">
                  <a:pos x="717" y="1306"/>
                </a:cxn>
                <a:cxn ang="0">
                  <a:pos x="783" y="1318"/>
                </a:cxn>
                <a:cxn ang="0">
                  <a:pos x="804" y="1289"/>
                </a:cxn>
                <a:cxn ang="0">
                  <a:pos x="828" y="1216"/>
                </a:cxn>
                <a:cxn ang="0">
                  <a:pos x="887" y="1167"/>
                </a:cxn>
                <a:cxn ang="0">
                  <a:pos x="882" y="1106"/>
                </a:cxn>
                <a:cxn ang="0">
                  <a:pos x="801" y="1035"/>
                </a:cxn>
                <a:cxn ang="0">
                  <a:pos x="743" y="948"/>
                </a:cxn>
                <a:cxn ang="0">
                  <a:pos x="704" y="865"/>
                </a:cxn>
                <a:cxn ang="0">
                  <a:pos x="761" y="841"/>
                </a:cxn>
                <a:cxn ang="0">
                  <a:pos x="858" y="801"/>
                </a:cxn>
                <a:cxn ang="0">
                  <a:pos x="951" y="756"/>
                </a:cxn>
                <a:cxn ang="0">
                  <a:pos x="1001" y="765"/>
                </a:cxn>
                <a:cxn ang="0">
                  <a:pos x="1025" y="673"/>
                </a:cxn>
                <a:cxn ang="0">
                  <a:pos x="994" y="561"/>
                </a:cxn>
                <a:cxn ang="0">
                  <a:pos x="991" y="468"/>
                </a:cxn>
                <a:cxn ang="0">
                  <a:pos x="942" y="375"/>
                </a:cxn>
                <a:cxn ang="0">
                  <a:pos x="951" y="257"/>
                </a:cxn>
                <a:cxn ang="0">
                  <a:pos x="904" y="217"/>
                </a:cxn>
                <a:cxn ang="0">
                  <a:pos x="887" y="150"/>
                </a:cxn>
                <a:cxn ang="0">
                  <a:pos x="839" y="128"/>
                </a:cxn>
                <a:cxn ang="0">
                  <a:pos x="886" y="110"/>
                </a:cxn>
                <a:cxn ang="0">
                  <a:pos x="822" y="66"/>
                </a:cxn>
                <a:cxn ang="0">
                  <a:pos x="793" y="91"/>
                </a:cxn>
                <a:cxn ang="0">
                  <a:pos x="707" y="136"/>
                </a:cxn>
                <a:cxn ang="0">
                  <a:pos x="632" y="175"/>
                </a:cxn>
                <a:cxn ang="0">
                  <a:pos x="567" y="177"/>
                </a:cxn>
                <a:cxn ang="0">
                  <a:pos x="611" y="93"/>
                </a:cxn>
                <a:cxn ang="0">
                  <a:pos x="548" y="114"/>
                </a:cxn>
                <a:cxn ang="0">
                  <a:pos x="485" y="93"/>
                </a:cxn>
                <a:cxn ang="0">
                  <a:pos x="455" y="28"/>
                </a:cxn>
                <a:cxn ang="0">
                  <a:pos x="416" y="13"/>
                </a:cxn>
                <a:cxn ang="0">
                  <a:pos x="312" y="0"/>
                </a:cxn>
                <a:cxn ang="0">
                  <a:pos x="334" y="98"/>
                </a:cxn>
                <a:cxn ang="0">
                  <a:pos x="331" y="147"/>
                </a:cxn>
                <a:cxn ang="0">
                  <a:pos x="395" y="218"/>
                </a:cxn>
                <a:cxn ang="0">
                  <a:pos x="294" y="224"/>
                </a:cxn>
                <a:cxn ang="0">
                  <a:pos x="262" y="263"/>
                </a:cxn>
                <a:cxn ang="0">
                  <a:pos x="251" y="265"/>
                </a:cxn>
                <a:cxn ang="0">
                  <a:pos x="141" y="249"/>
                </a:cxn>
                <a:cxn ang="0">
                  <a:pos x="149" y="329"/>
                </a:cxn>
              </a:cxnLst>
              <a:rect l="0" t="0" r="r" b="b"/>
              <a:pathLst>
                <a:path w="1033" h="1379">
                  <a:moveTo>
                    <a:pt x="147" y="353"/>
                  </a:moveTo>
                  <a:lnTo>
                    <a:pt x="147" y="353"/>
                  </a:lnTo>
                  <a:lnTo>
                    <a:pt x="147" y="368"/>
                  </a:lnTo>
                  <a:lnTo>
                    <a:pt x="145" y="375"/>
                  </a:lnTo>
                  <a:lnTo>
                    <a:pt x="143" y="382"/>
                  </a:lnTo>
                  <a:lnTo>
                    <a:pt x="143" y="382"/>
                  </a:lnTo>
                  <a:lnTo>
                    <a:pt x="140" y="387"/>
                  </a:lnTo>
                  <a:lnTo>
                    <a:pt x="138" y="393"/>
                  </a:lnTo>
                  <a:lnTo>
                    <a:pt x="138" y="406"/>
                  </a:lnTo>
                  <a:lnTo>
                    <a:pt x="138" y="406"/>
                  </a:lnTo>
                  <a:lnTo>
                    <a:pt x="138" y="419"/>
                  </a:lnTo>
                  <a:lnTo>
                    <a:pt x="138" y="435"/>
                  </a:lnTo>
                  <a:lnTo>
                    <a:pt x="138" y="435"/>
                  </a:lnTo>
                  <a:lnTo>
                    <a:pt x="134" y="435"/>
                  </a:lnTo>
                  <a:lnTo>
                    <a:pt x="130" y="433"/>
                  </a:lnTo>
                  <a:lnTo>
                    <a:pt x="130" y="433"/>
                  </a:lnTo>
                  <a:lnTo>
                    <a:pt x="122" y="433"/>
                  </a:lnTo>
                  <a:lnTo>
                    <a:pt x="122" y="433"/>
                  </a:lnTo>
                  <a:lnTo>
                    <a:pt x="109" y="433"/>
                  </a:lnTo>
                  <a:lnTo>
                    <a:pt x="109" y="433"/>
                  </a:lnTo>
                  <a:lnTo>
                    <a:pt x="102" y="433"/>
                  </a:lnTo>
                  <a:lnTo>
                    <a:pt x="97" y="435"/>
                  </a:lnTo>
                  <a:lnTo>
                    <a:pt x="97" y="435"/>
                  </a:lnTo>
                  <a:lnTo>
                    <a:pt x="94" y="436"/>
                  </a:lnTo>
                  <a:lnTo>
                    <a:pt x="95" y="437"/>
                  </a:lnTo>
                  <a:lnTo>
                    <a:pt x="100" y="442"/>
                  </a:lnTo>
                  <a:lnTo>
                    <a:pt x="100" y="442"/>
                  </a:lnTo>
                  <a:lnTo>
                    <a:pt x="100" y="444"/>
                  </a:lnTo>
                  <a:lnTo>
                    <a:pt x="98" y="447"/>
                  </a:lnTo>
                  <a:lnTo>
                    <a:pt x="95" y="451"/>
                  </a:lnTo>
                  <a:lnTo>
                    <a:pt x="95" y="451"/>
                  </a:lnTo>
                  <a:lnTo>
                    <a:pt x="95" y="453"/>
                  </a:lnTo>
                  <a:lnTo>
                    <a:pt x="95" y="455"/>
                  </a:lnTo>
                  <a:lnTo>
                    <a:pt x="95" y="455"/>
                  </a:lnTo>
                  <a:lnTo>
                    <a:pt x="91" y="455"/>
                  </a:lnTo>
                  <a:lnTo>
                    <a:pt x="91" y="455"/>
                  </a:lnTo>
                  <a:lnTo>
                    <a:pt x="91" y="460"/>
                  </a:lnTo>
                  <a:lnTo>
                    <a:pt x="93" y="464"/>
                  </a:lnTo>
                  <a:lnTo>
                    <a:pt x="94" y="472"/>
                  </a:lnTo>
                  <a:lnTo>
                    <a:pt x="94" y="472"/>
                  </a:lnTo>
                  <a:lnTo>
                    <a:pt x="97" y="472"/>
                  </a:lnTo>
                  <a:lnTo>
                    <a:pt x="101" y="472"/>
                  </a:lnTo>
                  <a:lnTo>
                    <a:pt x="111" y="469"/>
                  </a:lnTo>
                  <a:lnTo>
                    <a:pt x="115" y="469"/>
                  </a:lnTo>
                  <a:lnTo>
                    <a:pt x="119" y="469"/>
                  </a:lnTo>
                  <a:lnTo>
                    <a:pt x="122" y="471"/>
                  </a:lnTo>
                  <a:lnTo>
                    <a:pt x="122" y="475"/>
                  </a:lnTo>
                  <a:lnTo>
                    <a:pt x="122" y="475"/>
                  </a:lnTo>
                  <a:lnTo>
                    <a:pt x="127" y="476"/>
                  </a:lnTo>
                  <a:lnTo>
                    <a:pt x="130" y="479"/>
                  </a:lnTo>
                  <a:lnTo>
                    <a:pt x="133" y="483"/>
                  </a:lnTo>
                  <a:lnTo>
                    <a:pt x="134" y="487"/>
                  </a:lnTo>
                  <a:lnTo>
                    <a:pt x="134" y="487"/>
                  </a:lnTo>
                  <a:lnTo>
                    <a:pt x="134" y="498"/>
                  </a:lnTo>
                  <a:lnTo>
                    <a:pt x="133" y="503"/>
                  </a:lnTo>
                  <a:lnTo>
                    <a:pt x="131" y="507"/>
                  </a:lnTo>
                  <a:lnTo>
                    <a:pt x="131" y="507"/>
                  </a:lnTo>
                  <a:lnTo>
                    <a:pt x="122" y="516"/>
                  </a:lnTo>
                  <a:lnTo>
                    <a:pt x="122" y="516"/>
                  </a:lnTo>
                  <a:lnTo>
                    <a:pt x="118" y="519"/>
                  </a:lnTo>
                  <a:lnTo>
                    <a:pt x="113" y="522"/>
                  </a:lnTo>
                  <a:lnTo>
                    <a:pt x="113" y="522"/>
                  </a:lnTo>
                  <a:lnTo>
                    <a:pt x="111" y="526"/>
                  </a:lnTo>
                  <a:lnTo>
                    <a:pt x="109" y="528"/>
                  </a:lnTo>
                  <a:lnTo>
                    <a:pt x="106" y="528"/>
                  </a:lnTo>
                  <a:lnTo>
                    <a:pt x="106" y="528"/>
                  </a:lnTo>
                  <a:lnTo>
                    <a:pt x="95" y="529"/>
                  </a:lnTo>
                  <a:lnTo>
                    <a:pt x="95" y="529"/>
                  </a:lnTo>
                  <a:lnTo>
                    <a:pt x="94" y="533"/>
                  </a:lnTo>
                  <a:lnTo>
                    <a:pt x="94" y="539"/>
                  </a:lnTo>
                  <a:lnTo>
                    <a:pt x="95" y="543"/>
                  </a:lnTo>
                  <a:lnTo>
                    <a:pt x="100" y="547"/>
                  </a:lnTo>
                  <a:lnTo>
                    <a:pt x="100" y="547"/>
                  </a:lnTo>
                  <a:lnTo>
                    <a:pt x="104" y="551"/>
                  </a:lnTo>
                  <a:lnTo>
                    <a:pt x="105" y="554"/>
                  </a:lnTo>
                  <a:lnTo>
                    <a:pt x="105" y="557"/>
                  </a:lnTo>
                  <a:lnTo>
                    <a:pt x="105" y="557"/>
                  </a:lnTo>
                  <a:lnTo>
                    <a:pt x="105" y="562"/>
                  </a:lnTo>
                  <a:lnTo>
                    <a:pt x="104" y="566"/>
                  </a:lnTo>
                  <a:lnTo>
                    <a:pt x="104" y="566"/>
                  </a:lnTo>
                  <a:lnTo>
                    <a:pt x="100" y="569"/>
                  </a:lnTo>
                  <a:lnTo>
                    <a:pt x="93" y="569"/>
                  </a:lnTo>
                  <a:lnTo>
                    <a:pt x="93" y="569"/>
                  </a:lnTo>
                  <a:lnTo>
                    <a:pt x="88" y="571"/>
                  </a:lnTo>
                  <a:lnTo>
                    <a:pt x="86" y="573"/>
                  </a:lnTo>
                  <a:lnTo>
                    <a:pt x="86" y="573"/>
                  </a:lnTo>
                  <a:lnTo>
                    <a:pt x="84" y="579"/>
                  </a:lnTo>
                  <a:lnTo>
                    <a:pt x="82" y="583"/>
                  </a:lnTo>
                  <a:lnTo>
                    <a:pt x="82" y="583"/>
                  </a:lnTo>
                  <a:lnTo>
                    <a:pt x="76" y="583"/>
                  </a:lnTo>
                  <a:lnTo>
                    <a:pt x="72" y="583"/>
                  </a:lnTo>
                  <a:lnTo>
                    <a:pt x="72" y="583"/>
                  </a:lnTo>
                  <a:lnTo>
                    <a:pt x="70" y="580"/>
                  </a:lnTo>
                  <a:lnTo>
                    <a:pt x="68" y="578"/>
                  </a:lnTo>
                  <a:lnTo>
                    <a:pt x="65" y="576"/>
                  </a:lnTo>
                  <a:lnTo>
                    <a:pt x="61" y="576"/>
                  </a:lnTo>
                  <a:lnTo>
                    <a:pt x="61" y="576"/>
                  </a:lnTo>
                  <a:lnTo>
                    <a:pt x="61" y="580"/>
                  </a:lnTo>
                  <a:lnTo>
                    <a:pt x="59" y="583"/>
                  </a:lnTo>
                  <a:lnTo>
                    <a:pt x="57" y="586"/>
                  </a:lnTo>
                  <a:lnTo>
                    <a:pt x="51" y="586"/>
                  </a:lnTo>
                  <a:lnTo>
                    <a:pt x="51" y="586"/>
                  </a:lnTo>
                  <a:lnTo>
                    <a:pt x="43" y="583"/>
                  </a:lnTo>
                  <a:lnTo>
                    <a:pt x="40" y="582"/>
                  </a:lnTo>
                  <a:lnTo>
                    <a:pt x="37" y="578"/>
                  </a:lnTo>
                  <a:lnTo>
                    <a:pt x="37" y="578"/>
                  </a:lnTo>
                  <a:lnTo>
                    <a:pt x="33" y="575"/>
                  </a:lnTo>
                  <a:lnTo>
                    <a:pt x="27" y="575"/>
                  </a:lnTo>
                  <a:lnTo>
                    <a:pt x="27" y="575"/>
                  </a:lnTo>
                  <a:lnTo>
                    <a:pt x="23" y="576"/>
                  </a:lnTo>
                  <a:lnTo>
                    <a:pt x="20" y="578"/>
                  </a:lnTo>
                  <a:lnTo>
                    <a:pt x="20" y="578"/>
                  </a:lnTo>
                  <a:lnTo>
                    <a:pt x="20" y="582"/>
                  </a:lnTo>
                  <a:lnTo>
                    <a:pt x="20" y="587"/>
                  </a:lnTo>
                  <a:lnTo>
                    <a:pt x="20" y="596"/>
                  </a:lnTo>
                  <a:lnTo>
                    <a:pt x="20" y="596"/>
                  </a:lnTo>
                  <a:lnTo>
                    <a:pt x="11" y="596"/>
                  </a:lnTo>
                  <a:lnTo>
                    <a:pt x="7" y="597"/>
                  </a:lnTo>
                  <a:lnTo>
                    <a:pt x="5" y="597"/>
                  </a:lnTo>
                  <a:lnTo>
                    <a:pt x="4" y="598"/>
                  </a:lnTo>
                  <a:lnTo>
                    <a:pt x="4" y="598"/>
                  </a:lnTo>
                  <a:lnTo>
                    <a:pt x="4" y="603"/>
                  </a:lnTo>
                  <a:lnTo>
                    <a:pt x="5" y="605"/>
                  </a:lnTo>
                  <a:lnTo>
                    <a:pt x="11" y="611"/>
                  </a:lnTo>
                  <a:lnTo>
                    <a:pt x="11" y="611"/>
                  </a:lnTo>
                  <a:lnTo>
                    <a:pt x="16" y="618"/>
                  </a:lnTo>
                  <a:lnTo>
                    <a:pt x="19" y="621"/>
                  </a:lnTo>
                  <a:lnTo>
                    <a:pt x="20" y="623"/>
                  </a:lnTo>
                  <a:lnTo>
                    <a:pt x="20" y="623"/>
                  </a:lnTo>
                  <a:lnTo>
                    <a:pt x="20" y="627"/>
                  </a:lnTo>
                  <a:lnTo>
                    <a:pt x="20" y="632"/>
                  </a:lnTo>
                  <a:lnTo>
                    <a:pt x="20" y="632"/>
                  </a:lnTo>
                  <a:lnTo>
                    <a:pt x="23" y="634"/>
                  </a:lnTo>
                  <a:lnTo>
                    <a:pt x="27" y="637"/>
                  </a:lnTo>
                  <a:lnTo>
                    <a:pt x="27" y="637"/>
                  </a:lnTo>
                  <a:lnTo>
                    <a:pt x="32" y="640"/>
                  </a:lnTo>
                  <a:lnTo>
                    <a:pt x="33" y="644"/>
                  </a:lnTo>
                  <a:lnTo>
                    <a:pt x="34" y="654"/>
                  </a:lnTo>
                  <a:lnTo>
                    <a:pt x="34" y="654"/>
                  </a:lnTo>
                  <a:lnTo>
                    <a:pt x="36" y="658"/>
                  </a:lnTo>
                  <a:lnTo>
                    <a:pt x="37" y="661"/>
                  </a:lnTo>
                  <a:lnTo>
                    <a:pt x="37" y="661"/>
                  </a:lnTo>
                  <a:lnTo>
                    <a:pt x="40" y="664"/>
                  </a:lnTo>
                  <a:lnTo>
                    <a:pt x="40" y="665"/>
                  </a:lnTo>
                  <a:lnTo>
                    <a:pt x="40" y="668"/>
                  </a:lnTo>
                  <a:lnTo>
                    <a:pt x="40" y="668"/>
                  </a:lnTo>
                  <a:lnTo>
                    <a:pt x="37" y="672"/>
                  </a:lnTo>
                  <a:lnTo>
                    <a:pt x="34" y="675"/>
                  </a:lnTo>
                  <a:lnTo>
                    <a:pt x="34" y="675"/>
                  </a:lnTo>
                  <a:lnTo>
                    <a:pt x="26" y="682"/>
                  </a:lnTo>
                  <a:lnTo>
                    <a:pt x="26" y="682"/>
                  </a:lnTo>
                  <a:lnTo>
                    <a:pt x="20" y="686"/>
                  </a:lnTo>
                  <a:lnTo>
                    <a:pt x="19" y="690"/>
                  </a:lnTo>
                  <a:lnTo>
                    <a:pt x="19" y="693"/>
                  </a:lnTo>
                  <a:lnTo>
                    <a:pt x="19" y="693"/>
                  </a:lnTo>
                  <a:lnTo>
                    <a:pt x="22" y="695"/>
                  </a:lnTo>
                  <a:lnTo>
                    <a:pt x="23" y="697"/>
                  </a:lnTo>
                  <a:lnTo>
                    <a:pt x="23" y="697"/>
                  </a:lnTo>
                  <a:lnTo>
                    <a:pt x="27" y="702"/>
                  </a:lnTo>
                  <a:lnTo>
                    <a:pt x="27" y="702"/>
                  </a:lnTo>
                  <a:lnTo>
                    <a:pt x="29" y="705"/>
                  </a:lnTo>
                  <a:lnTo>
                    <a:pt x="29" y="708"/>
                  </a:lnTo>
                  <a:lnTo>
                    <a:pt x="29" y="708"/>
                  </a:lnTo>
                  <a:lnTo>
                    <a:pt x="29" y="711"/>
                  </a:lnTo>
                  <a:lnTo>
                    <a:pt x="27" y="713"/>
                  </a:lnTo>
                  <a:lnTo>
                    <a:pt x="27" y="713"/>
                  </a:lnTo>
                  <a:lnTo>
                    <a:pt x="25" y="713"/>
                  </a:lnTo>
                  <a:lnTo>
                    <a:pt x="22" y="716"/>
                  </a:lnTo>
                  <a:lnTo>
                    <a:pt x="19" y="723"/>
                  </a:lnTo>
                  <a:lnTo>
                    <a:pt x="19" y="723"/>
                  </a:lnTo>
                  <a:lnTo>
                    <a:pt x="18" y="725"/>
                  </a:lnTo>
                  <a:lnTo>
                    <a:pt x="15" y="726"/>
                  </a:lnTo>
                  <a:lnTo>
                    <a:pt x="9" y="729"/>
                  </a:lnTo>
                  <a:lnTo>
                    <a:pt x="9" y="729"/>
                  </a:lnTo>
                  <a:lnTo>
                    <a:pt x="5" y="732"/>
                  </a:lnTo>
                  <a:lnTo>
                    <a:pt x="5" y="732"/>
                  </a:lnTo>
                  <a:lnTo>
                    <a:pt x="1" y="734"/>
                  </a:lnTo>
                  <a:lnTo>
                    <a:pt x="1" y="734"/>
                  </a:lnTo>
                  <a:lnTo>
                    <a:pt x="0" y="737"/>
                  </a:lnTo>
                  <a:lnTo>
                    <a:pt x="0" y="740"/>
                  </a:lnTo>
                  <a:lnTo>
                    <a:pt x="2" y="745"/>
                  </a:lnTo>
                  <a:lnTo>
                    <a:pt x="2" y="745"/>
                  </a:lnTo>
                  <a:lnTo>
                    <a:pt x="12" y="745"/>
                  </a:lnTo>
                  <a:lnTo>
                    <a:pt x="12" y="745"/>
                  </a:lnTo>
                  <a:lnTo>
                    <a:pt x="19" y="748"/>
                  </a:lnTo>
                  <a:lnTo>
                    <a:pt x="19" y="748"/>
                  </a:lnTo>
                  <a:lnTo>
                    <a:pt x="23" y="752"/>
                  </a:lnTo>
                  <a:lnTo>
                    <a:pt x="25" y="755"/>
                  </a:lnTo>
                  <a:lnTo>
                    <a:pt x="23" y="759"/>
                  </a:lnTo>
                  <a:lnTo>
                    <a:pt x="22" y="763"/>
                  </a:lnTo>
                  <a:lnTo>
                    <a:pt x="22" y="763"/>
                  </a:lnTo>
                  <a:lnTo>
                    <a:pt x="18" y="766"/>
                  </a:lnTo>
                  <a:lnTo>
                    <a:pt x="18" y="766"/>
                  </a:lnTo>
                  <a:lnTo>
                    <a:pt x="15" y="772"/>
                  </a:lnTo>
                  <a:lnTo>
                    <a:pt x="15" y="772"/>
                  </a:lnTo>
                  <a:lnTo>
                    <a:pt x="12" y="780"/>
                  </a:lnTo>
                  <a:lnTo>
                    <a:pt x="12" y="780"/>
                  </a:lnTo>
                  <a:lnTo>
                    <a:pt x="16" y="781"/>
                  </a:lnTo>
                  <a:lnTo>
                    <a:pt x="16" y="781"/>
                  </a:lnTo>
                  <a:lnTo>
                    <a:pt x="20" y="784"/>
                  </a:lnTo>
                  <a:lnTo>
                    <a:pt x="23" y="787"/>
                  </a:lnTo>
                  <a:lnTo>
                    <a:pt x="23" y="787"/>
                  </a:lnTo>
                  <a:lnTo>
                    <a:pt x="23" y="790"/>
                  </a:lnTo>
                  <a:lnTo>
                    <a:pt x="23" y="793"/>
                  </a:lnTo>
                  <a:lnTo>
                    <a:pt x="23" y="793"/>
                  </a:lnTo>
                  <a:lnTo>
                    <a:pt x="26" y="794"/>
                  </a:lnTo>
                  <a:lnTo>
                    <a:pt x="29" y="794"/>
                  </a:lnTo>
                  <a:lnTo>
                    <a:pt x="29" y="794"/>
                  </a:lnTo>
                  <a:lnTo>
                    <a:pt x="33" y="797"/>
                  </a:lnTo>
                  <a:lnTo>
                    <a:pt x="33" y="797"/>
                  </a:lnTo>
                  <a:lnTo>
                    <a:pt x="37" y="798"/>
                  </a:lnTo>
                  <a:lnTo>
                    <a:pt x="37" y="798"/>
                  </a:lnTo>
                  <a:lnTo>
                    <a:pt x="41" y="800"/>
                  </a:lnTo>
                  <a:lnTo>
                    <a:pt x="43" y="802"/>
                  </a:lnTo>
                  <a:lnTo>
                    <a:pt x="43" y="804"/>
                  </a:lnTo>
                  <a:lnTo>
                    <a:pt x="43" y="804"/>
                  </a:lnTo>
                  <a:lnTo>
                    <a:pt x="43" y="806"/>
                  </a:lnTo>
                  <a:lnTo>
                    <a:pt x="40" y="808"/>
                  </a:lnTo>
                  <a:lnTo>
                    <a:pt x="36" y="812"/>
                  </a:lnTo>
                  <a:lnTo>
                    <a:pt x="36" y="812"/>
                  </a:lnTo>
                  <a:lnTo>
                    <a:pt x="33" y="816"/>
                  </a:lnTo>
                  <a:lnTo>
                    <a:pt x="34" y="819"/>
                  </a:lnTo>
                  <a:lnTo>
                    <a:pt x="34" y="822"/>
                  </a:lnTo>
                  <a:lnTo>
                    <a:pt x="34" y="822"/>
                  </a:lnTo>
                  <a:lnTo>
                    <a:pt x="39" y="824"/>
                  </a:lnTo>
                  <a:lnTo>
                    <a:pt x="43" y="826"/>
                  </a:lnTo>
                  <a:lnTo>
                    <a:pt x="43" y="826"/>
                  </a:lnTo>
                  <a:lnTo>
                    <a:pt x="47" y="830"/>
                  </a:lnTo>
                  <a:lnTo>
                    <a:pt x="51" y="834"/>
                  </a:lnTo>
                  <a:lnTo>
                    <a:pt x="51" y="834"/>
                  </a:lnTo>
                  <a:lnTo>
                    <a:pt x="52" y="838"/>
                  </a:lnTo>
                  <a:lnTo>
                    <a:pt x="54" y="843"/>
                  </a:lnTo>
                  <a:lnTo>
                    <a:pt x="54" y="843"/>
                  </a:lnTo>
                  <a:lnTo>
                    <a:pt x="54" y="852"/>
                  </a:lnTo>
                  <a:lnTo>
                    <a:pt x="54" y="852"/>
                  </a:lnTo>
                  <a:lnTo>
                    <a:pt x="54" y="858"/>
                  </a:lnTo>
                  <a:lnTo>
                    <a:pt x="54" y="863"/>
                  </a:lnTo>
                  <a:lnTo>
                    <a:pt x="54" y="863"/>
                  </a:lnTo>
                  <a:lnTo>
                    <a:pt x="52" y="865"/>
                  </a:lnTo>
                  <a:lnTo>
                    <a:pt x="51" y="866"/>
                  </a:lnTo>
                  <a:lnTo>
                    <a:pt x="47" y="867"/>
                  </a:lnTo>
                  <a:lnTo>
                    <a:pt x="47" y="867"/>
                  </a:lnTo>
                  <a:lnTo>
                    <a:pt x="41" y="867"/>
                  </a:lnTo>
                  <a:lnTo>
                    <a:pt x="39" y="867"/>
                  </a:lnTo>
                  <a:lnTo>
                    <a:pt x="37" y="869"/>
                  </a:lnTo>
                  <a:lnTo>
                    <a:pt x="37" y="869"/>
                  </a:lnTo>
                  <a:lnTo>
                    <a:pt x="34" y="873"/>
                  </a:lnTo>
                  <a:lnTo>
                    <a:pt x="34" y="879"/>
                  </a:lnTo>
                  <a:lnTo>
                    <a:pt x="34" y="879"/>
                  </a:lnTo>
                  <a:lnTo>
                    <a:pt x="34" y="883"/>
                  </a:lnTo>
                  <a:lnTo>
                    <a:pt x="34" y="886"/>
                  </a:lnTo>
                  <a:lnTo>
                    <a:pt x="33" y="888"/>
                  </a:lnTo>
                  <a:lnTo>
                    <a:pt x="33" y="888"/>
                  </a:lnTo>
                  <a:lnTo>
                    <a:pt x="30" y="890"/>
                  </a:lnTo>
                  <a:lnTo>
                    <a:pt x="29" y="891"/>
                  </a:lnTo>
                  <a:lnTo>
                    <a:pt x="29" y="891"/>
                  </a:lnTo>
                  <a:lnTo>
                    <a:pt x="27" y="892"/>
                  </a:lnTo>
                  <a:lnTo>
                    <a:pt x="29" y="894"/>
                  </a:lnTo>
                  <a:lnTo>
                    <a:pt x="29" y="894"/>
                  </a:lnTo>
                  <a:lnTo>
                    <a:pt x="25" y="894"/>
                  </a:lnTo>
                  <a:lnTo>
                    <a:pt x="25" y="894"/>
                  </a:lnTo>
                  <a:lnTo>
                    <a:pt x="26" y="895"/>
                  </a:lnTo>
                  <a:lnTo>
                    <a:pt x="29" y="897"/>
                  </a:lnTo>
                  <a:lnTo>
                    <a:pt x="29" y="897"/>
                  </a:lnTo>
                  <a:lnTo>
                    <a:pt x="29" y="902"/>
                  </a:lnTo>
                  <a:lnTo>
                    <a:pt x="29" y="908"/>
                  </a:lnTo>
                  <a:lnTo>
                    <a:pt x="29" y="908"/>
                  </a:lnTo>
                  <a:lnTo>
                    <a:pt x="32" y="910"/>
                  </a:lnTo>
                  <a:lnTo>
                    <a:pt x="34" y="915"/>
                  </a:lnTo>
                  <a:lnTo>
                    <a:pt x="34" y="915"/>
                  </a:lnTo>
                  <a:lnTo>
                    <a:pt x="36" y="920"/>
                  </a:lnTo>
                  <a:lnTo>
                    <a:pt x="36" y="926"/>
                  </a:lnTo>
                  <a:lnTo>
                    <a:pt x="36" y="926"/>
                  </a:lnTo>
                  <a:lnTo>
                    <a:pt x="39" y="930"/>
                  </a:lnTo>
                  <a:lnTo>
                    <a:pt x="43" y="933"/>
                  </a:lnTo>
                  <a:lnTo>
                    <a:pt x="43" y="933"/>
                  </a:lnTo>
                  <a:lnTo>
                    <a:pt x="59" y="942"/>
                  </a:lnTo>
                  <a:lnTo>
                    <a:pt x="66" y="949"/>
                  </a:lnTo>
                  <a:lnTo>
                    <a:pt x="68" y="953"/>
                  </a:lnTo>
                  <a:lnTo>
                    <a:pt x="70" y="958"/>
                  </a:lnTo>
                  <a:lnTo>
                    <a:pt x="70" y="958"/>
                  </a:lnTo>
                  <a:lnTo>
                    <a:pt x="68" y="959"/>
                  </a:lnTo>
                  <a:lnTo>
                    <a:pt x="65" y="962"/>
                  </a:lnTo>
                  <a:lnTo>
                    <a:pt x="62" y="967"/>
                  </a:lnTo>
                  <a:lnTo>
                    <a:pt x="62" y="967"/>
                  </a:lnTo>
                  <a:lnTo>
                    <a:pt x="61" y="976"/>
                  </a:lnTo>
                  <a:lnTo>
                    <a:pt x="59" y="983"/>
                  </a:lnTo>
                  <a:lnTo>
                    <a:pt x="59" y="983"/>
                  </a:lnTo>
                  <a:lnTo>
                    <a:pt x="58" y="988"/>
                  </a:lnTo>
                  <a:lnTo>
                    <a:pt x="58" y="988"/>
                  </a:lnTo>
                  <a:lnTo>
                    <a:pt x="57" y="991"/>
                  </a:lnTo>
                  <a:lnTo>
                    <a:pt x="57" y="991"/>
                  </a:lnTo>
                  <a:lnTo>
                    <a:pt x="51" y="998"/>
                  </a:lnTo>
                  <a:lnTo>
                    <a:pt x="51" y="998"/>
                  </a:lnTo>
                  <a:lnTo>
                    <a:pt x="50" y="1002"/>
                  </a:lnTo>
                  <a:lnTo>
                    <a:pt x="50" y="1008"/>
                  </a:lnTo>
                  <a:lnTo>
                    <a:pt x="50" y="1008"/>
                  </a:lnTo>
                  <a:lnTo>
                    <a:pt x="57" y="1009"/>
                  </a:lnTo>
                  <a:lnTo>
                    <a:pt x="65" y="1012"/>
                  </a:lnTo>
                  <a:lnTo>
                    <a:pt x="65" y="1012"/>
                  </a:lnTo>
                  <a:lnTo>
                    <a:pt x="69" y="1013"/>
                  </a:lnTo>
                  <a:lnTo>
                    <a:pt x="75" y="1016"/>
                  </a:lnTo>
                  <a:lnTo>
                    <a:pt x="75" y="1016"/>
                  </a:lnTo>
                  <a:lnTo>
                    <a:pt x="77" y="1019"/>
                  </a:lnTo>
                  <a:lnTo>
                    <a:pt x="79" y="1019"/>
                  </a:lnTo>
                  <a:lnTo>
                    <a:pt x="82" y="1020"/>
                  </a:lnTo>
                  <a:lnTo>
                    <a:pt x="82" y="1020"/>
                  </a:lnTo>
                  <a:lnTo>
                    <a:pt x="83" y="1027"/>
                  </a:lnTo>
                  <a:lnTo>
                    <a:pt x="86" y="1034"/>
                  </a:lnTo>
                  <a:lnTo>
                    <a:pt x="88" y="1040"/>
                  </a:lnTo>
                  <a:lnTo>
                    <a:pt x="90" y="1046"/>
                  </a:lnTo>
                  <a:lnTo>
                    <a:pt x="90" y="1046"/>
                  </a:lnTo>
                  <a:lnTo>
                    <a:pt x="91" y="1053"/>
                  </a:lnTo>
                  <a:lnTo>
                    <a:pt x="93" y="1059"/>
                  </a:lnTo>
                  <a:lnTo>
                    <a:pt x="94" y="1060"/>
                  </a:lnTo>
                  <a:lnTo>
                    <a:pt x="97" y="1062"/>
                  </a:lnTo>
                  <a:lnTo>
                    <a:pt x="100" y="1063"/>
                  </a:lnTo>
                  <a:lnTo>
                    <a:pt x="104" y="1062"/>
                  </a:lnTo>
                  <a:lnTo>
                    <a:pt x="104" y="1062"/>
                  </a:lnTo>
                  <a:lnTo>
                    <a:pt x="105" y="1051"/>
                  </a:lnTo>
                  <a:lnTo>
                    <a:pt x="105" y="1051"/>
                  </a:lnTo>
                  <a:lnTo>
                    <a:pt x="112" y="1049"/>
                  </a:lnTo>
                  <a:lnTo>
                    <a:pt x="119" y="1052"/>
                  </a:lnTo>
                  <a:lnTo>
                    <a:pt x="125" y="1058"/>
                  </a:lnTo>
                  <a:lnTo>
                    <a:pt x="126" y="1060"/>
                  </a:lnTo>
                  <a:lnTo>
                    <a:pt x="127" y="1064"/>
                  </a:lnTo>
                  <a:lnTo>
                    <a:pt x="127" y="1064"/>
                  </a:lnTo>
                  <a:lnTo>
                    <a:pt x="145" y="1064"/>
                  </a:lnTo>
                  <a:lnTo>
                    <a:pt x="162" y="1064"/>
                  </a:lnTo>
                  <a:lnTo>
                    <a:pt x="162" y="1064"/>
                  </a:lnTo>
                  <a:lnTo>
                    <a:pt x="170" y="1064"/>
                  </a:lnTo>
                  <a:lnTo>
                    <a:pt x="176" y="1064"/>
                  </a:lnTo>
                  <a:lnTo>
                    <a:pt x="179" y="1064"/>
                  </a:lnTo>
                  <a:lnTo>
                    <a:pt x="179" y="1064"/>
                  </a:lnTo>
                  <a:lnTo>
                    <a:pt x="180" y="1067"/>
                  </a:lnTo>
                  <a:lnTo>
                    <a:pt x="181" y="1069"/>
                  </a:lnTo>
                  <a:lnTo>
                    <a:pt x="183" y="1071"/>
                  </a:lnTo>
                  <a:lnTo>
                    <a:pt x="186" y="1074"/>
                  </a:lnTo>
                  <a:lnTo>
                    <a:pt x="186" y="1074"/>
                  </a:lnTo>
                  <a:lnTo>
                    <a:pt x="188" y="1076"/>
                  </a:lnTo>
                  <a:lnTo>
                    <a:pt x="194" y="1074"/>
                  </a:lnTo>
                  <a:lnTo>
                    <a:pt x="202" y="1074"/>
                  </a:lnTo>
                  <a:lnTo>
                    <a:pt x="202" y="1074"/>
                  </a:lnTo>
                  <a:lnTo>
                    <a:pt x="208" y="1077"/>
                  </a:lnTo>
                  <a:lnTo>
                    <a:pt x="215" y="1080"/>
                  </a:lnTo>
                  <a:lnTo>
                    <a:pt x="215" y="1080"/>
                  </a:lnTo>
                  <a:lnTo>
                    <a:pt x="231" y="1081"/>
                  </a:lnTo>
                  <a:lnTo>
                    <a:pt x="249" y="1083"/>
                  </a:lnTo>
                  <a:lnTo>
                    <a:pt x="249" y="1083"/>
                  </a:lnTo>
                  <a:lnTo>
                    <a:pt x="254" y="1096"/>
                  </a:lnTo>
                  <a:lnTo>
                    <a:pt x="254" y="1102"/>
                  </a:lnTo>
                  <a:lnTo>
                    <a:pt x="254" y="1106"/>
                  </a:lnTo>
                  <a:lnTo>
                    <a:pt x="251" y="1109"/>
                  </a:lnTo>
                  <a:lnTo>
                    <a:pt x="251" y="1109"/>
                  </a:lnTo>
                  <a:lnTo>
                    <a:pt x="248" y="1112"/>
                  </a:lnTo>
                  <a:lnTo>
                    <a:pt x="245" y="1114"/>
                  </a:lnTo>
                  <a:lnTo>
                    <a:pt x="240" y="1117"/>
                  </a:lnTo>
                  <a:lnTo>
                    <a:pt x="237" y="1120"/>
                  </a:lnTo>
                  <a:lnTo>
                    <a:pt x="235" y="1123"/>
                  </a:lnTo>
                  <a:lnTo>
                    <a:pt x="234" y="1126"/>
                  </a:lnTo>
                  <a:lnTo>
                    <a:pt x="234" y="1131"/>
                  </a:lnTo>
                  <a:lnTo>
                    <a:pt x="234" y="1131"/>
                  </a:lnTo>
                  <a:lnTo>
                    <a:pt x="234" y="1139"/>
                  </a:lnTo>
                  <a:lnTo>
                    <a:pt x="234" y="1146"/>
                  </a:lnTo>
                  <a:lnTo>
                    <a:pt x="234" y="1146"/>
                  </a:lnTo>
                  <a:lnTo>
                    <a:pt x="233" y="1150"/>
                  </a:lnTo>
                  <a:lnTo>
                    <a:pt x="231" y="1155"/>
                  </a:lnTo>
                  <a:lnTo>
                    <a:pt x="229" y="1159"/>
                  </a:lnTo>
                  <a:lnTo>
                    <a:pt x="227" y="1162"/>
                  </a:lnTo>
                  <a:lnTo>
                    <a:pt x="227" y="1162"/>
                  </a:lnTo>
                  <a:lnTo>
                    <a:pt x="226" y="1178"/>
                  </a:lnTo>
                  <a:lnTo>
                    <a:pt x="224" y="1193"/>
                  </a:lnTo>
                  <a:lnTo>
                    <a:pt x="224" y="1193"/>
                  </a:lnTo>
                  <a:lnTo>
                    <a:pt x="220" y="1195"/>
                  </a:lnTo>
                  <a:lnTo>
                    <a:pt x="217" y="1196"/>
                  </a:lnTo>
                  <a:lnTo>
                    <a:pt x="213" y="1202"/>
                  </a:lnTo>
                  <a:lnTo>
                    <a:pt x="213" y="1202"/>
                  </a:lnTo>
                  <a:lnTo>
                    <a:pt x="212" y="1206"/>
                  </a:lnTo>
                  <a:lnTo>
                    <a:pt x="211" y="1212"/>
                  </a:lnTo>
                  <a:lnTo>
                    <a:pt x="211" y="1212"/>
                  </a:lnTo>
                  <a:lnTo>
                    <a:pt x="205" y="1216"/>
                  </a:lnTo>
                  <a:lnTo>
                    <a:pt x="201" y="1221"/>
                  </a:lnTo>
                  <a:lnTo>
                    <a:pt x="201" y="1221"/>
                  </a:lnTo>
                  <a:lnTo>
                    <a:pt x="199" y="1225"/>
                  </a:lnTo>
                  <a:lnTo>
                    <a:pt x="198" y="1230"/>
                  </a:lnTo>
                  <a:lnTo>
                    <a:pt x="199" y="1241"/>
                  </a:lnTo>
                  <a:lnTo>
                    <a:pt x="201" y="1252"/>
                  </a:lnTo>
                  <a:lnTo>
                    <a:pt x="202" y="1261"/>
                  </a:lnTo>
                  <a:lnTo>
                    <a:pt x="202" y="1261"/>
                  </a:lnTo>
                  <a:lnTo>
                    <a:pt x="201" y="1278"/>
                  </a:lnTo>
                  <a:lnTo>
                    <a:pt x="201" y="1278"/>
                  </a:lnTo>
                  <a:lnTo>
                    <a:pt x="201" y="1284"/>
                  </a:lnTo>
                  <a:lnTo>
                    <a:pt x="198" y="1288"/>
                  </a:lnTo>
                  <a:lnTo>
                    <a:pt x="194" y="1296"/>
                  </a:lnTo>
                  <a:lnTo>
                    <a:pt x="194" y="1296"/>
                  </a:lnTo>
                  <a:lnTo>
                    <a:pt x="190" y="1304"/>
                  </a:lnTo>
                  <a:lnTo>
                    <a:pt x="188" y="1314"/>
                  </a:lnTo>
                  <a:lnTo>
                    <a:pt x="187" y="1323"/>
                  </a:lnTo>
                  <a:lnTo>
                    <a:pt x="187" y="1332"/>
                  </a:lnTo>
                  <a:lnTo>
                    <a:pt x="187" y="1332"/>
                  </a:lnTo>
                  <a:lnTo>
                    <a:pt x="184" y="1329"/>
                  </a:lnTo>
                  <a:lnTo>
                    <a:pt x="184" y="1329"/>
                  </a:lnTo>
                  <a:lnTo>
                    <a:pt x="184" y="1336"/>
                  </a:lnTo>
                  <a:lnTo>
                    <a:pt x="184" y="1343"/>
                  </a:lnTo>
                  <a:lnTo>
                    <a:pt x="184" y="1343"/>
                  </a:lnTo>
                  <a:lnTo>
                    <a:pt x="187" y="1334"/>
                  </a:lnTo>
                  <a:lnTo>
                    <a:pt x="187" y="1334"/>
                  </a:lnTo>
                  <a:lnTo>
                    <a:pt x="195" y="1332"/>
                  </a:lnTo>
                  <a:lnTo>
                    <a:pt x="205" y="1331"/>
                  </a:lnTo>
                  <a:lnTo>
                    <a:pt x="205" y="1331"/>
                  </a:lnTo>
                  <a:lnTo>
                    <a:pt x="215" y="1331"/>
                  </a:lnTo>
                  <a:lnTo>
                    <a:pt x="224" y="1331"/>
                  </a:lnTo>
                  <a:lnTo>
                    <a:pt x="224" y="1331"/>
                  </a:lnTo>
                  <a:lnTo>
                    <a:pt x="234" y="1329"/>
                  </a:lnTo>
                  <a:lnTo>
                    <a:pt x="241" y="1328"/>
                  </a:lnTo>
                  <a:lnTo>
                    <a:pt x="241" y="1328"/>
                  </a:lnTo>
                  <a:lnTo>
                    <a:pt x="245" y="1329"/>
                  </a:lnTo>
                  <a:lnTo>
                    <a:pt x="249" y="1331"/>
                  </a:lnTo>
                  <a:lnTo>
                    <a:pt x="252" y="1334"/>
                  </a:lnTo>
                  <a:lnTo>
                    <a:pt x="256" y="1334"/>
                  </a:lnTo>
                  <a:lnTo>
                    <a:pt x="256" y="1334"/>
                  </a:lnTo>
                  <a:lnTo>
                    <a:pt x="260" y="1332"/>
                  </a:lnTo>
                  <a:lnTo>
                    <a:pt x="265" y="1331"/>
                  </a:lnTo>
                  <a:lnTo>
                    <a:pt x="272" y="1328"/>
                  </a:lnTo>
                  <a:lnTo>
                    <a:pt x="272" y="1328"/>
                  </a:lnTo>
                  <a:lnTo>
                    <a:pt x="277" y="1328"/>
                  </a:lnTo>
                  <a:lnTo>
                    <a:pt x="281" y="1328"/>
                  </a:lnTo>
                  <a:lnTo>
                    <a:pt x="287" y="1329"/>
                  </a:lnTo>
                  <a:lnTo>
                    <a:pt x="291" y="1328"/>
                  </a:lnTo>
                  <a:lnTo>
                    <a:pt x="291" y="1328"/>
                  </a:lnTo>
                  <a:lnTo>
                    <a:pt x="298" y="1325"/>
                  </a:lnTo>
                  <a:lnTo>
                    <a:pt x="302" y="1324"/>
                  </a:lnTo>
                  <a:lnTo>
                    <a:pt x="303" y="1321"/>
                  </a:lnTo>
                  <a:lnTo>
                    <a:pt x="303" y="1321"/>
                  </a:lnTo>
                  <a:lnTo>
                    <a:pt x="302" y="1317"/>
                  </a:lnTo>
                  <a:lnTo>
                    <a:pt x="301" y="1314"/>
                  </a:lnTo>
                  <a:lnTo>
                    <a:pt x="297" y="1313"/>
                  </a:lnTo>
                  <a:lnTo>
                    <a:pt x="294" y="1309"/>
                  </a:lnTo>
                  <a:lnTo>
                    <a:pt x="294" y="1309"/>
                  </a:lnTo>
                  <a:lnTo>
                    <a:pt x="301" y="1309"/>
                  </a:lnTo>
                  <a:lnTo>
                    <a:pt x="309" y="1309"/>
                  </a:lnTo>
                  <a:lnTo>
                    <a:pt x="309" y="1309"/>
                  </a:lnTo>
                  <a:lnTo>
                    <a:pt x="312" y="1307"/>
                  </a:lnTo>
                  <a:lnTo>
                    <a:pt x="313" y="1304"/>
                  </a:lnTo>
                  <a:lnTo>
                    <a:pt x="316" y="1304"/>
                  </a:lnTo>
                  <a:lnTo>
                    <a:pt x="320" y="1304"/>
                  </a:lnTo>
                  <a:lnTo>
                    <a:pt x="320" y="1304"/>
                  </a:lnTo>
                  <a:lnTo>
                    <a:pt x="326" y="1306"/>
                  </a:lnTo>
                  <a:lnTo>
                    <a:pt x="330" y="1310"/>
                  </a:lnTo>
                  <a:lnTo>
                    <a:pt x="335" y="1313"/>
                  </a:lnTo>
                  <a:lnTo>
                    <a:pt x="338" y="1314"/>
                  </a:lnTo>
                  <a:lnTo>
                    <a:pt x="341" y="1313"/>
                  </a:lnTo>
                  <a:lnTo>
                    <a:pt x="341" y="1313"/>
                  </a:lnTo>
                  <a:lnTo>
                    <a:pt x="341" y="1309"/>
                  </a:lnTo>
                  <a:lnTo>
                    <a:pt x="342" y="1304"/>
                  </a:lnTo>
                  <a:lnTo>
                    <a:pt x="346" y="1303"/>
                  </a:lnTo>
                  <a:lnTo>
                    <a:pt x="349" y="1303"/>
                  </a:lnTo>
                  <a:lnTo>
                    <a:pt x="359" y="1306"/>
                  </a:lnTo>
                  <a:lnTo>
                    <a:pt x="367" y="1309"/>
                  </a:lnTo>
                  <a:lnTo>
                    <a:pt x="367" y="1309"/>
                  </a:lnTo>
                  <a:lnTo>
                    <a:pt x="364" y="1309"/>
                  </a:lnTo>
                  <a:lnTo>
                    <a:pt x="364" y="1310"/>
                  </a:lnTo>
                  <a:lnTo>
                    <a:pt x="364" y="1310"/>
                  </a:lnTo>
                  <a:lnTo>
                    <a:pt x="371" y="1311"/>
                  </a:lnTo>
                  <a:lnTo>
                    <a:pt x="378" y="1314"/>
                  </a:lnTo>
                  <a:lnTo>
                    <a:pt x="391" y="1321"/>
                  </a:lnTo>
                  <a:lnTo>
                    <a:pt x="391" y="1321"/>
                  </a:lnTo>
                  <a:lnTo>
                    <a:pt x="398" y="1323"/>
                  </a:lnTo>
                  <a:lnTo>
                    <a:pt x="401" y="1323"/>
                  </a:lnTo>
                  <a:lnTo>
                    <a:pt x="405" y="1325"/>
                  </a:lnTo>
                  <a:lnTo>
                    <a:pt x="405" y="1325"/>
                  </a:lnTo>
                  <a:lnTo>
                    <a:pt x="406" y="1328"/>
                  </a:lnTo>
                  <a:lnTo>
                    <a:pt x="406" y="1332"/>
                  </a:lnTo>
                  <a:lnTo>
                    <a:pt x="407" y="1335"/>
                  </a:lnTo>
                  <a:lnTo>
                    <a:pt x="412" y="1335"/>
                  </a:lnTo>
                  <a:lnTo>
                    <a:pt x="412" y="1335"/>
                  </a:lnTo>
                  <a:lnTo>
                    <a:pt x="410" y="1341"/>
                  </a:lnTo>
                  <a:lnTo>
                    <a:pt x="410" y="1347"/>
                  </a:lnTo>
                  <a:lnTo>
                    <a:pt x="412" y="1350"/>
                  </a:lnTo>
                  <a:lnTo>
                    <a:pt x="413" y="1353"/>
                  </a:lnTo>
                  <a:lnTo>
                    <a:pt x="414" y="1356"/>
                  </a:lnTo>
                  <a:lnTo>
                    <a:pt x="417" y="1356"/>
                  </a:lnTo>
                  <a:lnTo>
                    <a:pt x="416" y="1357"/>
                  </a:lnTo>
                  <a:lnTo>
                    <a:pt x="416" y="1357"/>
                  </a:lnTo>
                  <a:lnTo>
                    <a:pt x="419" y="1359"/>
                  </a:lnTo>
                  <a:lnTo>
                    <a:pt x="419" y="1359"/>
                  </a:lnTo>
                  <a:lnTo>
                    <a:pt x="423" y="1357"/>
                  </a:lnTo>
                  <a:lnTo>
                    <a:pt x="423" y="1357"/>
                  </a:lnTo>
                  <a:lnTo>
                    <a:pt x="426" y="1349"/>
                  </a:lnTo>
                  <a:lnTo>
                    <a:pt x="426" y="1349"/>
                  </a:lnTo>
                  <a:lnTo>
                    <a:pt x="428" y="1346"/>
                  </a:lnTo>
                  <a:lnTo>
                    <a:pt x="431" y="1343"/>
                  </a:lnTo>
                  <a:lnTo>
                    <a:pt x="431" y="1343"/>
                  </a:lnTo>
                  <a:lnTo>
                    <a:pt x="437" y="1336"/>
                  </a:lnTo>
                  <a:lnTo>
                    <a:pt x="437" y="1336"/>
                  </a:lnTo>
                  <a:lnTo>
                    <a:pt x="438" y="1332"/>
                  </a:lnTo>
                  <a:lnTo>
                    <a:pt x="438" y="1328"/>
                  </a:lnTo>
                  <a:lnTo>
                    <a:pt x="438" y="1328"/>
                  </a:lnTo>
                  <a:lnTo>
                    <a:pt x="442" y="1328"/>
                  </a:lnTo>
                  <a:lnTo>
                    <a:pt x="446" y="1329"/>
                  </a:lnTo>
                  <a:lnTo>
                    <a:pt x="455" y="1334"/>
                  </a:lnTo>
                  <a:lnTo>
                    <a:pt x="455" y="1334"/>
                  </a:lnTo>
                  <a:lnTo>
                    <a:pt x="460" y="1335"/>
                  </a:lnTo>
                  <a:lnTo>
                    <a:pt x="463" y="1336"/>
                  </a:lnTo>
                  <a:lnTo>
                    <a:pt x="466" y="1338"/>
                  </a:lnTo>
                  <a:lnTo>
                    <a:pt x="466" y="1338"/>
                  </a:lnTo>
                  <a:lnTo>
                    <a:pt x="467" y="1343"/>
                  </a:lnTo>
                  <a:lnTo>
                    <a:pt x="467" y="1349"/>
                  </a:lnTo>
                  <a:lnTo>
                    <a:pt x="467" y="1349"/>
                  </a:lnTo>
                  <a:lnTo>
                    <a:pt x="470" y="1349"/>
                  </a:lnTo>
                  <a:lnTo>
                    <a:pt x="473" y="1350"/>
                  </a:lnTo>
                  <a:lnTo>
                    <a:pt x="477" y="1354"/>
                  </a:lnTo>
                  <a:lnTo>
                    <a:pt x="477" y="1354"/>
                  </a:lnTo>
                  <a:lnTo>
                    <a:pt x="478" y="1360"/>
                  </a:lnTo>
                  <a:lnTo>
                    <a:pt x="481" y="1366"/>
                  </a:lnTo>
                  <a:lnTo>
                    <a:pt x="481" y="1366"/>
                  </a:lnTo>
                  <a:lnTo>
                    <a:pt x="484" y="1366"/>
                  </a:lnTo>
                  <a:lnTo>
                    <a:pt x="487" y="1368"/>
                  </a:lnTo>
                  <a:lnTo>
                    <a:pt x="487" y="1368"/>
                  </a:lnTo>
                  <a:lnTo>
                    <a:pt x="488" y="1372"/>
                  </a:lnTo>
                  <a:lnTo>
                    <a:pt x="488" y="1377"/>
                  </a:lnTo>
                  <a:lnTo>
                    <a:pt x="488" y="1377"/>
                  </a:lnTo>
                  <a:lnTo>
                    <a:pt x="487" y="1377"/>
                  </a:lnTo>
                  <a:lnTo>
                    <a:pt x="487" y="1377"/>
                  </a:lnTo>
                  <a:lnTo>
                    <a:pt x="488" y="1379"/>
                  </a:lnTo>
                  <a:lnTo>
                    <a:pt x="491" y="1379"/>
                  </a:lnTo>
                  <a:lnTo>
                    <a:pt x="496" y="1379"/>
                  </a:lnTo>
                  <a:lnTo>
                    <a:pt x="496" y="1379"/>
                  </a:lnTo>
                  <a:lnTo>
                    <a:pt x="502" y="1366"/>
                  </a:lnTo>
                  <a:lnTo>
                    <a:pt x="502" y="1366"/>
                  </a:lnTo>
                  <a:lnTo>
                    <a:pt x="503" y="1366"/>
                  </a:lnTo>
                  <a:lnTo>
                    <a:pt x="503" y="1366"/>
                  </a:lnTo>
                  <a:lnTo>
                    <a:pt x="505" y="1363"/>
                  </a:lnTo>
                  <a:lnTo>
                    <a:pt x="506" y="1360"/>
                  </a:lnTo>
                  <a:lnTo>
                    <a:pt x="506" y="1360"/>
                  </a:lnTo>
                  <a:lnTo>
                    <a:pt x="510" y="1359"/>
                  </a:lnTo>
                  <a:lnTo>
                    <a:pt x="513" y="1354"/>
                  </a:lnTo>
                  <a:lnTo>
                    <a:pt x="513" y="1352"/>
                  </a:lnTo>
                  <a:lnTo>
                    <a:pt x="514" y="1347"/>
                  </a:lnTo>
                  <a:lnTo>
                    <a:pt x="514" y="1347"/>
                  </a:lnTo>
                  <a:lnTo>
                    <a:pt x="513" y="1338"/>
                  </a:lnTo>
                  <a:lnTo>
                    <a:pt x="513" y="1338"/>
                  </a:lnTo>
                  <a:lnTo>
                    <a:pt x="513" y="1335"/>
                  </a:lnTo>
                  <a:lnTo>
                    <a:pt x="514" y="1334"/>
                  </a:lnTo>
                  <a:lnTo>
                    <a:pt x="514" y="1334"/>
                  </a:lnTo>
                  <a:lnTo>
                    <a:pt x="516" y="1332"/>
                  </a:lnTo>
                  <a:lnTo>
                    <a:pt x="518" y="1332"/>
                  </a:lnTo>
                  <a:lnTo>
                    <a:pt x="518" y="1332"/>
                  </a:lnTo>
                  <a:lnTo>
                    <a:pt x="530" y="1332"/>
                  </a:lnTo>
                  <a:lnTo>
                    <a:pt x="530" y="1332"/>
                  </a:lnTo>
                  <a:lnTo>
                    <a:pt x="534" y="1332"/>
                  </a:lnTo>
                  <a:lnTo>
                    <a:pt x="538" y="1334"/>
                  </a:lnTo>
                  <a:lnTo>
                    <a:pt x="538" y="1334"/>
                  </a:lnTo>
                  <a:lnTo>
                    <a:pt x="542" y="1335"/>
                  </a:lnTo>
                  <a:lnTo>
                    <a:pt x="545" y="1338"/>
                  </a:lnTo>
                  <a:lnTo>
                    <a:pt x="545" y="1338"/>
                  </a:lnTo>
                  <a:lnTo>
                    <a:pt x="549" y="1341"/>
                  </a:lnTo>
                  <a:lnTo>
                    <a:pt x="556" y="1341"/>
                  </a:lnTo>
                  <a:lnTo>
                    <a:pt x="556" y="1341"/>
                  </a:lnTo>
                  <a:lnTo>
                    <a:pt x="556" y="1338"/>
                  </a:lnTo>
                  <a:lnTo>
                    <a:pt x="557" y="1336"/>
                  </a:lnTo>
                  <a:lnTo>
                    <a:pt x="560" y="1336"/>
                  </a:lnTo>
                  <a:lnTo>
                    <a:pt x="563" y="1338"/>
                  </a:lnTo>
                  <a:lnTo>
                    <a:pt x="563" y="1338"/>
                  </a:lnTo>
                  <a:lnTo>
                    <a:pt x="567" y="1339"/>
                  </a:lnTo>
                  <a:lnTo>
                    <a:pt x="570" y="1342"/>
                  </a:lnTo>
                  <a:lnTo>
                    <a:pt x="570" y="1342"/>
                  </a:lnTo>
                  <a:lnTo>
                    <a:pt x="571" y="1345"/>
                  </a:lnTo>
                  <a:lnTo>
                    <a:pt x="573" y="1347"/>
                  </a:lnTo>
                  <a:lnTo>
                    <a:pt x="573" y="1347"/>
                  </a:lnTo>
                  <a:lnTo>
                    <a:pt x="573" y="1349"/>
                  </a:lnTo>
                  <a:lnTo>
                    <a:pt x="573" y="1349"/>
                  </a:lnTo>
                  <a:lnTo>
                    <a:pt x="578" y="1352"/>
                  </a:lnTo>
                  <a:lnTo>
                    <a:pt x="582" y="1356"/>
                  </a:lnTo>
                  <a:lnTo>
                    <a:pt x="582" y="1356"/>
                  </a:lnTo>
                  <a:lnTo>
                    <a:pt x="586" y="1359"/>
                  </a:lnTo>
                  <a:lnTo>
                    <a:pt x="589" y="1360"/>
                  </a:lnTo>
                  <a:lnTo>
                    <a:pt x="591" y="1361"/>
                  </a:lnTo>
                  <a:lnTo>
                    <a:pt x="591" y="1361"/>
                  </a:lnTo>
                  <a:lnTo>
                    <a:pt x="595" y="1361"/>
                  </a:lnTo>
                  <a:lnTo>
                    <a:pt x="598" y="1360"/>
                  </a:lnTo>
                  <a:lnTo>
                    <a:pt x="600" y="1359"/>
                  </a:lnTo>
                  <a:lnTo>
                    <a:pt x="604" y="1357"/>
                  </a:lnTo>
                  <a:lnTo>
                    <a:pt x="604" y="1357"/>
                  </a:lnTo>
                  <a:lnTo>
                    <a:pt x="614" y="1356"/>
                  </a:lnTo>
                  <a:lnTo>
                    <a:pt x="614" y="1356"/>
                  </a:lnTo>
                  <a:lnTo>
                    <a:pt x="620" y="1354"/>
                  </a:lnTo>
                  <a:lnTo>
                    <a:pt x="624" y="1353"/>
                  </a:lnTo>
                  <a:lnTo>
                    <a:pt x="624" y="1353"/>
                  </a:lnTo>
                  <a:lnTo>
                    <a:pt x="625" y="1349"/>
                  </a:lnTo>
                  <a:lnTo>
                    <a:pt x="627" y="1347"/>
                  </a:lnTo>
                  <a:lnTo>
                    <a:pt x="632" y="1343"/>
                  </a:lnTo>
                  <a:lnTo>
                    <a:pt x="632" y="1343"/>
                  </a:lnTo>
                  <a:lnTo>
                    <a:pt x="636" y="1342"/>
                  </a:lnTo>
                  <a:lnTo>
                    <a:pt x="639" y="1341"/>
                  </a:lnTo>
                  <a:lnTo>
                    <a:pt x="647" y="1341"/>
                  </a:lnTo>
                  <a:lnTo>
                    <a:pt x="647" y="1341"/>
                  </a:lnTo>
                  <a:lnTo>
                    <a:pt x="647" y="1334"/>
                  </a:lnTo>
                  <a:lnTo>
                    <a:pt x="647" y="1334"/>
                  </a:lnTo>
                  <a:lnTo>
                    <a:pt x="653" y="1332"/>
                  </a:lnTo>
                  <a:lnTo>
                    <a:pt x="660" y="1332"/>
                  </a:lnTo>
                  <a:lnTo>
                    <a:pt x="674" y="1332"/>
                  </a:lnTo>
                  <a:lnTo>
                    <a:pt x="674" y="1332"/>
                  </a:lnTo>
                  <a:lnTo>
                    <a:pt x="681" y="1332"/>
                  </a:lnTo>
                  <a:lnTo>
                    <a:pt x="681" y="1332"/>
                  </a:lnTo>
                  <a:lnTo>
                    <a:pt x="685" y="1331"/>
                  </a:lnTo>
                  <a:lnTo>
                    <a:pt x="689" y="1331"/>
                  </a:lnTo>
                  <a:lnTo>
                    <a:pt x="689" y="1331"/>
                  </a:lnTo>
                  <a:lnTo>
                    <a:pt x="697" y="1329"/>
                  </a:lnTo>
                  <a:lnTo>
                    <a:pt x="700" y="1329"/>
                  </a:lnTo>
                  <a:lnTo>
                    <a:pt x="703" y="1329"/>
                  </a:lnTo>
                  <a:lnTo>
                    <a:pt x="703" y="1329"/>
                  </a:lnTo>
                  <a:lnTo>
                    <a:pt x="703" y="1321"/>
                  </a:lnTo>
                  <a:lnTo>
                    <a:pt x="704" y="1318"/>
                  </a:lnTo>
                  <a:lnTo>
                    <a:pt x="704" y="1314"/>
                  </a:lnTo>
                  <a:lnTo>
                    <a:pt x="704" y="1314"/>
                  </a:lnTo>
                  <a:lnTo>
                    <a:pt x="709" y="1310"/>
                  </a:lnTo>
                  <a:lnTo>
                    <a:pt x="714" y="1306"/>
                  </a:lnTo>
                  <a:lnTo>
                    <a:pt x="714" y="1306"/>
                  </a:lnTo>
                  <a:lnTo>
                    <a:pt x="717" y="1306"/>
                  </a:lnTo>
                  <a:lnTo>
                    <a:pt x="717" y="1306"/>
                  </a:lnTo>
                  <a:lnTo>
                    <a:pt x="718" y="1304"/>
                  </a:lnTo>
                  <a:lnTo>
                    <a:pt x="720" y="1303"/>
                  </a:lnTo>
                  <a:lnTo>
                    <a:pt x="720" y="1303"/>
                  </a:lnTo>
                  <a:lnTo>
                    <a:pt x="721" y="1303"/>
                  </a:lnTo>
                  <a:lnTo>
                    <a:pt x="722" y="1304"/>
                  </a:lnTo>
                  <a:lnTo>
                    <a:pt x="722" y="1304"/>
                  </a:lnTo>
                  <a:lnTo>
                    <a:pt x="722" y="1306"/>
                  </a:lnTo>
                  <a:lnTo>
                    <a:pt x="722" y="1306"/>
                  </a:lnTo>
                  <a:lnTo>
                    <a:pt x="725" y="1307"/>
                  </a:lnTo>
                  <a:lnTo>
                    <a:pt x="725" y="1307"/>
                  </a:lnTo>
                  <a:lnTo>
                    <a:pt x="728" y="1310"/>
                  </a:lnTo>
                  <a:lnTo>
                    <a:pt x="732" y="1311"/>
                  </a:lnTo>
                  <a:lnTo>
                    <a:pt x="740" y="1313"/>
                  </a:lnTo>
                  <a:lnTo>
                    <a:pt x="740" y="1313"/>
                  </a:lnTo>
                  <a:lnTo>
                    <a:pt x="745" y="1313"/>
                  </a:lnTo>
                  <a:lnTo>
                    <a:pt x="749" y="1314"/>
                  </a:lnTo>
                  <a:lnTo>
                    <a:pt x="749" y="1314"/>
                  </a:lnTo>
                  <a:lnTo>
                    <a:pt x="752" y="1316"/>
                  </a:lnTo>
                  <a:lnTo>
                    <a:pt x="754" y="1317"/>
                  </a:lnTo>
                  <a:lnTo>
                    <a:pt x="754" y="1317"/>
                  </a:lnTo>
                  <a:lnTo>
                    <a:pt x="763" y="1316"/>
                  </a:lnTo>
                  <a:lnTo>
                    <a:pt x="772" y="1314"/>
                  </a:lnTo>
                  <a:lnTo>
                    <a:pt x="772" y="1314"/>
                  </a:lnTo>
                  <a:lnTo>
                    <a:pt x="776" y="1314"/>
                  </a:lnTo>
                  <a:lnTo>
                    <a:pt x="782" y="1314"/>
                  </a:lnTo>
                  <a:lnTo>
                    <a:pt x="782" y="1314"/>
                  </a:lnTo>
                  <a:lnTo>
                    <a:pt x="783" y="1318"/>
                  </a:lnTo>
                  <a:lnTo>
                    <a:pt x="783" y="1323"/>
                  </a:lnTo>
                  <a:lnTo>
                    <a:pt x="783" y="1323"/>
                  </a:lnTo>
                  <a:lnTo>
                    <a:pt x="785" y="1327"/>
                  </a:lnTo>
                  <a:lnTo>
                    <a:pt x="786" y="1331"/>
                  </a:lnTo>
                  <a:lnTo>
                    <a:pt x="786" y="1331"/>
                  </a:lnTo>
                  <a:lnTo>
                    <a:pt x="790" y="1334"/>
                  </a:lnTo>
                  <a:lnTo>
                    <a:pt x="793" y="1335"/>
                  </a:lnTo>
                  <a:lnTo>
                    <a:pt x="793" y="1335"/>
                  </a:lnTo>
                  <a:lnTo>
                    <a:pt x="796" y="1342"/>
                  </a:lnTo>
                  <a:lnTo>
                    <a:pt x="799" y="1343"/>
                  </a:lnTo>
                  <a:lnTo>
                    <a:pt x="801" y="1345"/>
                  </a:lnTo>
                  <a:lnTo>
                    <a:pt x="801" y="1345"/>
                  </a:lnTo>
                  <a:lnTo>
                    <a:pt x="804" y="1345"/>
                  </a:lnTo>
                  <a:lnTo>
                    <a:pt x="806" y="1343"/>
                  </a:lnTo>
                  <a:lnTo>
                    <a:pt x="807" y="1339"/>
                  </a:lnTo>
                  <a:lnTo>
                    <a:pt x="808" y="1331"/>
                  </a:lnTo>
                  <a:lnTo>
                    <a:pt x="808" y="1331"/>
                  </a:lnTo>
                  <a:lnTo>
                    <a:pt x="808" y="1323"/>
                  </a:lnTo>
                  <a:lnTo>
                    <a:pt x="808" y="1318"/>
                  </a:lnTo>
                  <a:lnTo>
                    <a:pt x="810" y="1314"/>
                  </a:lnTo>
                  <a:lnTo>
                    <a:pt x="810" y="1314"/>
                  </a:lnTo>
                  <a:lnTo>
                    <a:pt x="811" y="1306"/>
                  </a:lnTo>
                  <a:lnTo>
                    <a:pt x="811" y="1302"/>
                  </a:lnTo>
                  <a:lnTo>
                    <a:pt x="810" y="1298"/>
                  </a:lnTo>
                  <a:lnTo>
                    <a:pt x="810" y="1298"/>
                  </a:lnTo>
                  <a:lnTo>
                    <a:pt x="804" y="1289"/>
                  </a:lnTo>
                  <a:lnTo>
                    <a:pt x="804" y="1289"/>
                  </a:lnTo>
                  <a:lnTo>
                    <a:pt x="800" y="1281"/>
                  </a:lnTo>
                  <a:lnTo>
                    <a:pt x="800" y="1281"/>
                  </a:lnTo>
                  <a:lnTo>
                    <a:pt x="793" y="1274"/>
                  </a:lnTo>
                  <a:lnTo>
                    <a:pt x="786" y="1266"/>
                  </a:lnTo>
                  <a:lnTo>
                    <a:pt x="786" y="1266"/>
                  </a:lnTo>
                  <a:lnTo>
                    <a:pt x="783" y="1257"/>
                  </a:lnTo>
                  <a:lnTo>
                    <a:pt x="783" y="1249"/>
                  </a:lnTo>
                  <a:lnTo>
                    <a:pt x="783" y="1249"/>
                  </a:lnTo>
                  <a:lnTo>
                    <a:pt x="782" y="1245"/>
                  </a:lnTo>
                  <a:lnTo>
                    <a:pt x="781" y="1242"/>
                  </a:lnTo>
                  <a:lnTo>
                    <a:pt x="778" y="1236"/>
                  </a:lnTo>
                  <a:lnTo>
                    <a:pt x="778" y="1236"/>
                  </a:lnTo>
                  <a:lnTo>
                    <a:pt x="776" y="1236"/>
                  </a:lnTo>
                  <a:lnTo>
                    <a:pt x="776" y="1236"/>
                  </a:lnTo>
                  <a:lnTo>
                    <a:pt x="776" y="1234"/>
                  </a:lnTo>
                  <a:lnTo>
                    <a:pt x="778" y="1232"/>
                  </a:lnTo>
                  <a:lnTo>
                    <a:pt x="782" y="1228"/>
                  </a:lnTo>
                  <a:lnTo>
                    <a:pt x="793" y="1223"/>
                  </a:lnTo>
                  <a:lnTo>
                    <a:pt x="793" y="1223"/>
                  </a:lnTo>
                  <a:lnTo>
                    <a:pt x="803" y="1218"/>
                  </a:lnTo>
                  <a:lnTo>
                    <a:pt x="808" y="1217"/>
                  </a:lnTo>
                  <a:lnTo>
                    <a:pt x="814" y="1217"/>
                  </a:lnTo>
                  <a:lnTo>
                    <a:pt x="814" y="1217"/>
                  </a:lnTo>
                  <a:lnTo>
                    <a:pt x="819" y="1217"/>
                  </a:lnTo>
                  <a:lnTo>
                    <a:pt x="825" y="1217"/>
                  </a:lnTo>
                  <a:lnTo>
                    <a:pt x="825" y="1217"/>
                  </a:lnTo>
                  <a:lnTo>
                    <a:pt x="828" y="1216"/>
                  </a:lnTo>
                  <a:lnTo>
                    <a:pt x="829" y="1213"/>
                  </a:lnTo>
                  <a:lnTo>
                    <a:pt x="833" y="1209"/>
                  </a:lnTo>
                  <a:lnTo>
                    <a:pt x="833" y="1209"/>
                  </a:lnTo>
                  <a:lnTo>
                    <a:pt x="836" y="1205"/>
                  </a:lnTo>
                  <a:lnTo>
                    <a:pt x="840" y="1202"/>
                  </a:lnTo>
                  <a:lnTo>
                    <a:pt x="840" y="1202"/>
                  </a:lnTo>
                  <a:lnTo>
                    <a:pt x="846" y="1199"/>
                  </a:lnTo>
                  <a:lnTo>
                    <a:pt x="850" y="1196"/>
                  </a:lnTo>
                  <a:lnTo>
                    <a:pt x="850" y="1196"/>
                  </a:lnTo>
                  <a:lnTo>
                    <a:pt x="851" y="1192"/>
                  </a:lnTo>
                  <a:lnTo>
                    <a:pt x="853" y="1188"/>
                  </a:lnTo>
                  <a:lnTo>
                    <a:pt x="853" y="1188"/>
                  </a:lnTo>
                  <a:lnTo>
                    <a:pt x="853" y="1180"/>
                  </a:lnTo>
                  <a:lnTo>
                    <a:pt x="853" y="1180"/>
                  </a:lnTo>
                  <a:lnTo>
                    <a:pt x="853" y="1170"/>
                  </a:lnTo>
                  <a:lnTo>
                    <a:pt x="853" y="1170"/>
                  </a:lnTo>
                  <a:lnTo>
                    <a:pt x="854" y="1166"/>
                  </a:lnTo>
                  <a:lnTo>
                    <a:pt x="854" y="1162"/>
                  </a:lnTo>
                  <a:lnTo>
                    <a:pt x="854" y="1162"/>
                  </a:lnTo>
                  <a:lnTo>
                    <a:pt x="871" y="1160"/>
                  </a:lnTo>
                  <a:lnTo>
                    <a:pt x="871" y="1160"/>
                  </a:lnTo>
                  <a:lnTo>
                    <a:pt x="876" y="1160"/>
                  </a:lnTo>
                  <a:lnTo>
                    <a:pt x="881" y="1163"/>
                  </a:lnTo>
                  <a:lnTo>
                    <a:pt x="881" y="1163"/>
                  </a:lnTo>
                  <a:lnTo>
                    <a:pt x="883" y="1166"/>
                  </a:lnTo>
                  <a:lnTo>
                    <a:pt x="885" y="1167"/>
                  </a:lnTo>
                  <a:lnTo>
                    <a:pt x="887" y="1167"/>
                  </a:lnTo>
                  <a:lnTo>
                    <a:pt x="887" y="1167"/>
                  </a:lnTo>
                  <a:lnTo>
                    <a:pt x="887" y="1169"/>
                  </a:lnTo>
                  <a:lnTo>
                    <a:pt x="887" y="1169"/>
                  </a:lnTo>
                  <a:lnTo>
                    <a:pt x="892" y="1170"/>
                  </a:lnTo>
                  <a:lnTo>
                    <a:pt x="892" y="1170"/>
                  </a:lnTo>
                  <a:lnTo>
                    <a:pt x="892" y="1164"/>
                  </a:lnTo>
                  <a:lnTo>
                    <a:pt x="892" y="1159"/>
                  </a:lnTo>
                  <a:lnTo>
                    <a:pt x="892" y="1159"/>
                  </a:lnTo>
                  <a:lnTo>
                    <a:pt x="893" y="1155"/>
                  </a:lnTo>
                  <a:lnTo>
                    <a:pt x="893" y="1155"/>
                  </a:lnTo>
                  <a:lnTo>
                    <a:pt x="894" y="1148"/>
                  </a:lnTo>
                  <a:lnTo>
                    <a:pt x="894" y="1148"/>
                  </a:lnTo>
                  <a:lnTo>
                    <a:pt x="896" y="1142"/>
                  </a:lnTo>
                  <a:lnTo>
                    <a:pt x="896" y="1137"/>
                  </a:lnTo>
                  <a:lnTo>
                    <a:pt x="896" y="1137"/>
                  </a:lnTo>
                  <a:lnTo>
                    <a:pt x="896" y="1132"/>
                  </a:lnTo>
                  <a:lnTo>
                    <a:pt x="896" y="1131"/>
                  </a:lnTo>
                  <a:lnTo>
                    <a:pt x="896" y="1131"/>
                  </a:lnTo>
                  <a:lnTo>
                    <a:pt x="892" y="1128"/>
                  </a:lnTo>
                  <a:lnTo>
                    <a:pt x="889" y="1124"/>
                  </a:lnTo>
                  <a:lnTo>
                    <a:pt x="889" y="1124"/>
                  </a:lnTo>
                  <a:lnTo>
                    <a:pt x="887" y="1121"/>
                  </a:lnTo>
                  <a:lnTo>
                    <a:pt x="887" y="1117"/>
                  </a:lnTo>
                  <a:lnTo>
                    <a:pt x="887" y="1114"/>
                  </a:lnTo>
                  <a:lnTo>
                    <a:pt x="886" y="1110"/>
                  </a:lnTo>
                  <a:lnTo>
                    <a:pt x="886" y="1110"/>
                  </a:lnTo>
                  <a:lnTo>
                    <a:pt x="882" y="1106"/>
                  </a:lnTo>
                  <a:lnTo>
                    <a:pt x="876" y="1103"/>
                  </a:lnTo>
                  <a:lnTo>
                    <a:pt x="876" y="1103"/>
                  </a:lnTo>
                  <a:lnTo>
                    <a:pt x="869" y="1102"/>
                  </a:lnTo>
                  <a:lnTo>
                    <a:pt x="861" y="1102"/>
                  </a:lnTo>
                  <a:lnTo>
                    <a:pt x="861" y="1102"/>
                  </a:lnTo>
                  <a:lnTo>
                    <a:pt x="860" y="1101"/>
                  </a:lnTo>
                  <a:lnTo>
                    <a:pt x="857" y="1099"/>
                  </a:lnTo>
                  <a:lnTo>
                    <a:pt x="854" y="1094"/>
                  </a:lnTo>
                  <a:lnTo>
                    <a:pt x="847" y="1084"/>
                  </a:lnTo>
                  <a:lnTo>
                    <a:pt x="847" y="1084"/>
                  </a:lnTo>
                  <a:lnTo>
                    <a:pt x="843" y="1078"/>
                  </a:lnTo>
                  <a:lnTo>
                    <a:pt x="838" y="1073"/>
                  </a:lnTo>
                  <a:lnTo>
                    <a:pt x="838" y="1073"/>
                  </a:lnTo>
                  <a:lnTo>
                    <a:pt x="835" y="1073"/>
                  </a:lnTo>
                  <a:lnTo>
                    <a:pt x="831" y="1071"/>
                  </a:lnTo>
                  <a:lnTo>
                    <a:pt x="824" y="1071"/>
                  </a:lnTo>
                  <a:lnTo>
                    <a:pt x="824" y="1071"/>
                  </a:lnTo>
                  <a:lnTo>
                    <a:pt x="822" y="1067"/>
                  </a:lnTo>
                  <a:lnTo>
                    <a:pt x="819" y="1064"/>
                  </a:lnTo>
                  <a:lnTo>
                    <a:pt x="814" y="1056"/>
                  </a:lnTo>
                  <a:lnTo>
                    <a:pt x="814" y="1056"/>
                  </a:lnTo>
                  <a:lnTo>
                    <a:pt x="810" y="1046"/>
                  </a:lnTo>
                  <a:lnTo>
                    <a:pt x="810" y="1046"/>
                  </a:lnTo>
                  <a:lnTo>
                    <a:pt x="806" y="1038"/>
                  </a:lnTo>
                  <a:lnTo>
                    <a:pt x="806" y="1038"/>
                  </a:lnTo>
                  <a:lnTo>
                    <a:pt x="804" y="1037"/>
                  </a:lnTo>
                  <a:lnTo>
                    <a:pt x="801" y="1035"/>
                  </a:lnTo>
                  <a:lnTo>
                    <a:pt x="796" y="1034"/>
                  </a:lnTo>
                  <a:lnTo>
                    <a:pt x="790" y="1034"/>
                  </a:lnTo>
                  <a:lnTo>
                    <a:pt x="786" y="1034"/>
                  </a:lnTo>
                  <a:lnTo>
                    <a:pt x="786" y="1034"/>
                  </a:lnTo>
                  <a:lnTo>
                    <a:pt x="782" y="1031"/>
                  </a:lnTo>
                  <a:lnTo>
                    <a:pt x="778" y="1027"/>
                  </a:lnTo>
                  <a:lnTo>
                    <a:pt x="778" y="1027"/>
                  </a:lnTo>
                  <a:lnTo>
                    <a:pt x="774" y="1023"/>
                  </a:lnTo>
                  <a:lnTo>
                    <a:pt x="772" y="1020"/>
                  </a:lnTo>
                  <a:lnTo>
                    <a:pt x="770" y="1020"/>
                  </a:lnTo>
                  <a:lnTo>
                    <a:pt x="770" y="1020"/>
                  </a:lnTo>
                  <a:lnTo>
                    <a:pt x="765" y="1009"/>
                  </a:lnTo>
                  <a:lnTo>
                    <a:pt x="761" y="998"/>
                  </a:lnTo>
                  <a:lnTo>
                    <a:pt x="761" y="998"/>
                  </a:lnTo>
                  <a:lnTo>
                    <a:pt x="760" y="991"/>
                  </a:lnTo>
                  <a:lnTo>
                    <a:pt x="758" y="985"/>
                  </a:lnTo>
                  <a:lnTo>
                    <a:pt x="758" y="985"/>
                  </a:lnTo>
                  <a:lnTo>
                    <a:pt x="757" y="977"/>
                  </a:lnTo>
                  <a:lnTo>
                    <a:pt x="754" y="972"/>
                  </a:lnTo>
                  <a:lnTo>
                    <a:pt x="754" y="972"/>
                  </a:lnTo>
                  <a:lnTo>
                    <a:pt x="746" y="963"/>
                  </a:lnTo>
                  <a:lnTo>
                    <a:pt x="746" y="963"/>
                  </a:lnTo>
                  <a:lnTo>
                    <a:pt x="743" y="959"/>
                  </a:lnTo>
                  <a:lnTo>
                    <a:pt x="740" y="955"/>
                  </a:lnTo>
                  <a:lnTo>
                    <a:pt x="740" y="955"/>
                  </a:lnTo>
                  <a:lnTo>
                    <a:pt x="742" y="952"/>
                  </a:lnTo>
                  <a:lnTo>
                    <a:pt x="743" y="948"/>
                  </a:lnTo>
                  <a:lnTo>
                    <a:pt x="746" y="944"/>
                  </a:lnTo>
                  <a:lnTo>
                    <a:pt x="747" y="940"/>
                  </a:lnTo>
                  <a:lnTo>
                    <a:pt x="747" y="940"/>
                  </a:lnTo>
                  <a:lnTo>
                    <a:pt x="747" y="933"/>
                  </a:lnTo>
                  <a:lnTo>
                    <a:pt x="747" y="927"/>
                  </a:lnTo>
                  <a:lnTo>
                    <a:pt x="747" y="927"/>
                  </a:lnTo>
                  <a:lnTo>
                    <a:pt x="743" y="926"/>
                  </a:lnTo>
                  <a:lnTo>
                    <a:pt x="740" y="923"/>
                  </a:lnTo>
                  <a:lnTo>
                    <a:pt x="735" y="917"/>
                  </a:lnTo>
                  <a:lnTo>
                    <a:pt x="735" y="917"/>
                  </a:lnTo>
                  <a:lnTo>
                    <a:pt x="729" y="910"/>
                  </a:lnTo>
                  <a:lnTo>
                    <a:pt x="722" y="905"/>
                  </a:lnTo>
                  <a:lnTo>
                    <a:pt x="722" y="905"/>
                  </a:lnTo>
                  <a:lnTo>
                    <a:pt x="722" y="909"/>
                  </a:lnTo>
                  <a:lnTo>
                    <a:pt x="722" y="909"/>
                  </a:lnTo>
                  <a:lnTo>
                    <a:pt x="721" y="906"/>
                  </a:lnTo>
                  <a:lnTo>
                    <a:pt x="720" y="904"/>
                  </a:lnTo>
                  <a:lnTo>
                    <a:pt x="718" y="898"/>
                  </a:lnTo>
                  <a:lnTo>
                    <a:pt x="718" y="898"/>
                  </a:lnTo>
                  <a:lnTo>
                    <a:pt x="717" y="891"/>
                  </a:lnTo>
                  <a:lnTo>
                    <a:pt x="714" y="886"/>
                  </a:lnTo>
                  <a:lnTo>
                    <a:pt x="714" y="886"/>
                  </a:lnTo>
                  <a:lnTo>
                    <a:pt x="710" y="880"/>
                  </a:lnTo>
                  <a:lnTo>
                    <a:pt x="707" y="873"/>
                  </a:lnTo>
                  <a:lnTo>
                    <a:pt x="707" y="873"/>
                  </a:lnTo>
                  <a:lnTo>
                    <a:pt x="706" y="867"/>
                  </a:lnTo>
                  <a:lnTo>
                    <a:pt x="704" y="865"/>
                  </a:lnTo>
                  <a:lnTo>
                    <a:pt x="703" y="862"/>
                  </a:lnTo>
                  <a:lnTo>
                    <a:pt x="703" y="862"/>
                  </a:lnTo>
                  <a:lnTo>
                    <a:pt x="711" y="861"/>
                  </a:lnTo>
                  <a:lnTo>
                    <a:pt x="715" y="861"/>
                  </a:lnTo>
                  <a:lnTo>
                    <a:pt x="718" y="863"/>
                  </a:lnTo>
                  <a:lnTo>
                    <a:pt x="718" y="863"/>
                  </a:lnTo>
                  <a:lnTo>
                    <a:pt x="721" y="866"/>
                  </a:lnTo>
                  <a:lnTo>
                    <a:pt x="722" y="872"/>
                  </a:lnTo>
                  <a:lnTo>
                    <a:pt x="724" y="881"/>
                  </a:lnTo>
                  <a:lnTo>
                    <a:pt x="724" y="881"/>
                  </a:lnTo>
                  <a:lnTo>
                    <a:pt x="725" y="881"/>
                  </a:lnTo>
                  <a:lnTo>
                    <a:pt x="728" y="881"/>
                  </a:lnTo>
                  <a:lnTo>
                    <a:pt x="731" y="879"/>
                  </a:lnTo>
                  <a:lnTo>
                    <a:pt x="733" y="870"/>
                  </a:lnTo>
                  <a:lnTo>
                    <a:pt x="733" y="870"/>
                  </a:lnTo>
                  <a:lnTo>
                    <a:pt x="736" y="866"/>
                  </a:lnTo>
                  <a:lnTo>
                    <a:pt x="739" y="862"/>
                  </a:lnTo>
                  <a:lnTo>
                    <a:pt x="739" y="862"/>
                  </a:lnTo>
                  <a:lnTo>
                    <a:pt x="739" y="856"/>
                  </a:lnTo>
                  <a:lnTo>
                    <a:pt x="739" y="856"/>
                  </a:lnTo>
                  <a:lnTo>
                    <a:pt x="742" y="852"/>
                  </a:lnTo>
                  <a:lnTo>
                    <a:pt x="742" y="852"/>
                  </a:lnTo>
                  <a:lnTo>
                    <a:pt x="745" y="844"/>
                  </a:lnTo>
                  <a:lnTo>
                    <a:pt x="747" y="843"/>
                  </a:lnTo>
                  <a:lnTo>
                    <a:pt x="752" y="841"/>
                  </a:lnTo>
                  <a:lnTo>
                    <a:pt x="752" y="841"/>
                  </a:lnTo>
                  <a:lnTo>
                    <a:pt x="761" y="841"/>
                  </a:lnTo>
                  <a:lnTo>
                    <a:pt x="771" y="841"/>
                  </a:lnTo>
                  <a:lnTo>
                    <a:pt x="771" y="841"/>
                  </a:lnTo>
                  <a:lnTo>
                    <a:pt x="771" y="840"/>
                  </a:lnTo>
                  <a:lnTo>
                    <a:pt x="774" y="838"/>
                  </a:lnTo>
                  <a:lnTo>
                    <a:pt x="779" y="837"/>
                  </a:lnTo>
                  <a:lnTo>
                    <a:pt x="792" y="838"/>
                  </a:lnTo>
                  <a:lnTo>
                    <a:pt x="792" y="838"/>
                  </a:lnTo>
                  <a:lnTo>
                    <a:pt x="796" y="838"/>
                  </a:lnTo>
                  <a:lnTo>
                    <a:pt x="799" y="837"/>
                  </a:lnTo>
                  <a:lnTo>
                    <a:pt x="800" y="836"/>
                  </a:lnTo>
                  <a:lnTo>
                    <a:pt x="800" y="836"/>
                  </a:lnTo>
                  <a:lnTo>
                    <a:pt x="804" y="830"/>
                  </a:lnTo>
                  <a:lnTo>
                    <a:pt x="807" y="826"/>
                  </a:lnTo>
                  <a:lnTo>
                    <a:pt x="807" y="826"/>
                  </a:lnTo>
                  <a:lnTo>
                    <a:pt x="815" y="826"/>
                  </a:lnTo>
                  <a:lnTo>
                    <a:pt x="824" y="826"/>
                  </a:lnTo>
                  <a:lnTo>
                    <a:pt x="824" y="826"/>
                  </a:lnTo>
                  <a:lnTo>
                    <a:pt x="828" y="823"/>
                  </a:lnTo>
                  <a:lnTo>
                    <a:pt x="831" y="819"/>
                  </a:lnTo>
                  <a:lnTo>
                    <a:pt x="831" y="819"/>
                  </a:lnTo>
                  <a:lnTo>
                    <a:pt x="838" y="809"/>
                  </a:lnTo>
                  <a:lnTo>
                    <a:pt x="842" y="804"/>
                  </a:lnTo>
                  <a:lnTo>
                    <a:pt x="843" y="800"/>
                  </a:lnTo>
                  <a:lnTo>
                    <a:pt x="843" y="800"/>
                  </a:lnTo>
                  <a:lnTo>
                    <a:pt x="849" y="800"/>
                  </a:lnTo>
                  <a:lnTo>
                    <a:pt x="854" y="801"/>
                  </a:lnTo>
                  <a:lnTo>
                    <a:pt x="858" y="801"/>
                  </a:lnTo>
                  <a:lnTo>
                    <a:pt x="861" y="800"/>
                  </a:lnTo>
                  <a:lnTo>
                    <a:pt x="862" y="798"/>
                  </a:lnTo>
                  <a:lnTo>
                    <a:pt x="862" y="798"/>
                  </a:lnTo>
                  <a:lnTo>
                    <a:pt x="864" y="794"/>
                  </a:lnTo>
                  <a:lnTo>
                    <a:pt x="865" y="790"/>
                  </a:lnTo>
                  <a:lnTo>
                    <a:pt x="865" y="790"/>
                  </a:lnTo>
                  <a:lnTo>
                    <a:pt x="868" y="787"/>
                  </a:lnTo>
                  <a:lnTo>
                    <a:pt x="869" y="786"/>
                  </a:lnTo>
                  <a:lnTo>
                    <a:pt x="875" y="786"/>
                  </a:lnTo>
                  <a:lnTo>
                    <a:pt x="875" y="786"/>
                  </a:lnTo>
                  <a:lnTo>
                    <a:pt x="899" y="787"/>
                  </a:lnTo>
                  <a:lnTo>
                    <a:pt x="899" y="787"/>
                  </a:lnTo>
                  <a:lnTo>
                    <a:pt x="905" y="786"/>
                  </a:lnTo>
                  <a:lnTo>
                    <a:pt x="907" y="784"/>
                  </a:lnTo>
                  <a:lnTo>
                    <a:pt x="907" y="783"/>
                  </a:lnTo>
                  <a:lnTo>
                    <a:pt x="908" y="779"/>
                  </a:lnTo>
                  <a:lnTo>
                    <a:pt x="910" y="773"/>
                  </a:lnTo>
                  <a:lnTo>
                    <a:pt x="910" y="773"/>
                  </a:lnTo>
                  <a:lnTo>
                    <a:pt x="911" y="770"/>
                  </a:lnTo>
                  <a:lnTo>
                    <a:pt x="912" y="769"/>
                  </a:lnTo>
                  <a:lnTo>
                    <a:pt x="918" y="768"/>
                  </a:lnTo>
                  <a:lnTo>
                    <a:pt x="929" y="768"/>
                  </a:lnTo>
                  <a:lnTo>
                    <a:pt x="929" y="768"/>
                  </a:lnTo>
                  <a:lnTo>
                    <a:pt x="939" y="766"/>
                  </a:lnTo>
                  <a:lnTo>
                    <a:pt x="947" y="761"/>
                  </a:lnTo>
                  <a:lnTo>
                    <a:pt x="947" y="761"/>
                  </a:lnTo>
                  <a:lnTo>
                    <a:pt x="951" y="756"/>
                  </a:lnTo>
                  <a:lnTo>
                    <a:pt x="951" y="754"/>
                  </a:lnTo>
                  <a:lnTo>
                    <a:pt x="950" y="750"/>
                  </a:lnTo>
                  <a:lnTo>
                    <a:pt x="946" y="745"/>
                  </a:lnTo>
                  <a:lnTo>
                    <a:pt x="946" y="745"/>
                  </a:lnTo>
                  <a:lnTo>
                    <a:pt x="944" y="744"/>
                  </a:lnTo>
                  <a:lnTo>
                    <a:pt x="943" y="741"/>
                  </a:lnTo>
                  <a:lnTo>
                    <a:pt x="943" y="738"/>
                  </a:lnTo>
                  <a:lnTo>
                    <a:pt x="944" y="737"/>
                  </a:lnTo>
                  <a:lnTo>
                    <a:pt x="947" y="733"/>
                  </a:lnTo>
                  <a:lnTo>
                    <a:pt x="950" y="729"/>
                  </a:lnTo>
                  <a:lnTo>
                    <a:pt x="950" y="729"/>
                  </a:lnTo>
                  <a:lnTo>
                    <a:pt x="954" y="730"/>
                  </a:lnTo>
                  <a:lnTo>
                    <a:pt x="960" y="732"/>
                  </a:lnTo>
                  <a:lnTo>
                    <a:pt x="969" y="732"/>
                  </a:lnTo>
                  <a:lnTo>
                    <a:pt x="969" y="732"/>
                  </a:lnTo>
                  <a:lnTo>
                    <a:pt x="972" y="732"/>
                  </a:lnTo>
                  <a:lnTo>
                    <a:pt x="972" y="732"/>
                  </a:lnTo>
                  <a:lnTo>
                    <a:pt x="980" y="732"/>
                  </a:lnTo>
                  <a:lnTo>
                    <a:pt x="990" y="734"/>
                  </a:lnTo>
                  <a:lnTo>
                    <a:pt x="990" y="734"/>
                  </a:lnTo>
                  <a:lnTo>
                    <a:pt x="990" y="743"/>
                  </a:lnTo>
                  <a:lnTo>
                    <a:pt x="990" y="751"/>
                  </a:lnTo>
                  <a:lnTo>
                    <a:pt x="991" y="758"/>
                  </a:lnTo>
                  <a:lnTo>
                    <a:pt x="993" y="761"/>
                  </a:lnTo>
                  <a:lnTo>
                    <a:pt x="996" y="763"/>
                  </a:lnTo>
                  <a:lnTo>
                    <a:pt x="996" y="763"/>
                  </a:lnTo>
                  <a:lnTo>
                    <a:pt x="1001" y="765"/>
                  </a:lnTo>
                  <a:lnTo>
                    <a:pt x="1008" y="765"/>
                  </a:lnTo>
                  <a:lnTo>
                    <a:pt x="1008" y="765"/>
                  </a:lnTo>
                  <a:lnTo>
                    <a:pt x="1008" y="758"/>
                  </a:lnTo>
                  <a:lnTo>
                    <a:pt x="1010" y="751"/>
                  </a:lnTo>
                  <a:lnTo>
                    <a:pt x="1010" y="751"/>
                  </a:lnTo>
                  <a:lnTo>
                    <a:pt x="1012" y="745"/>
                  </a:lnTo>
                  <a:lnTo>
                    <a:pt x="1012" y="745"/>
                  </a:lnTo>
                  <a:lnTo>
                    <a:pt x="1016" y="738"/>
                  </a:lnTo>
                  <a:lnTo>
                    <a:pt x="1016" y="738"/>
                  </a:lnTo>
                  <a:lnTo>
                    <a:pt x="1019" y="733"/>
                  </a:lnTo>
                  <a:lnTo>
                    <a:pt x="1023" y="727"/>
                  </a:lnTo>
                  <a:lnTo>
                    <a:pt x="1023" y="727"/>
                  </a:lnTo>
                  <a:lnTo>
                    <a:pt x="1025" y="720"/>
                  </a:lnTo>
                  <a:lnTo>
                    <a:pt x="1028" y="713"/>
                  </a:lnTo>
                  <a:lnTo>
                    <a:pt x="1028" y="713"/>
                  </a:lnTo>
                  <a:lnTo>
                    <a:pt x="1032" y="708"/>
                  </a:lnTo>
                  <a:lnTo>
                    <a:pt x="1033" y="705"/>
                  </a:lnTo>
                  <a:lnTo>
                    <a:pt x="1033" y="701"/>
                  </a:lnTo>
                  <a:lnTo>
                    <a:pt x="1033" y="701"/>
                  </a:lnTo>
                  <a:lnTo>
                    <a:pt x="1032" y="697"/>
                  </a:lnTo>
                  <a:lnTo>
                    <a:pt x="1029" y="694"/>
                  </a:lnTo>
                  <a:lnTo>
                    <a:pt x="1028" y="693"/>
                  </a:lnTo>
                  <a:lnTo>
                    <a:pt x="1025" y="690"/>
                  </a:lnTo>
                  <a:lnTo>
                    <a:pt x="1025" y="690"/>
                  </a:lnTo>
                  <a:lnTo>
                    <a:pt x="1023" y="686"/>
                  </a:lnTo>
                  <a:lnTo>
                    <a:pt x="1023" y="682"/>
                  </a:lnTo>
                  <a:lnTo>
                    <a:pt x="1025" y="673"/>
                  </a:lnTo>
                  <a:lnTo>
                    <a:pt x="1025" y="673"/>
                  </a:lnTo>
                  <a:lnTo>
                    <a:pt x="1025" y="662"/>
                  </a:lnTo>
                  <a:lnTo>
                    <a:pt x="1023" y="658"/>
                  </a:lnTo>
                  <a:lnTo>
                    <a:pt x="1022" y="654"/>
                  </a:lnTo>
                  <a:lnTo>
                    <a:pt x="1022" y="654"/>
                  </a:lnTo>
                  <a:lnTo>
                    <a:pt x="1018" y="651"/>
                  </a:lnTo>
                  <a:lnTo>
                    <a:pt x="1015" y="650"/>
                  </a:lnTo>
                  <a:lnTo>
                    <a:pt x="1008" y="647"/>
                  </a:lnTo>
                  <a:lnTo>
                    <a:pt x="1008" y="647"/>
                  </a:lnTo>
                  <a:lnTo>
                    <a:pt x="1004" y="646"/>
                  </a:lnTo>
                  <a:lnTo>
                    <a:pt x="1003" y="643"/>
                  </a:lnTo>
                  <a:lnTo>
                    <a:pt x="1001" y="640"/>
                  </a:lnTo>
                  <a:lnTo>
                    <a:pt x="1001" y="637"/>
                  </a:lnTo>
                  <a:lnTo>
                    <a:pt x="1004" y="623"/>
                  </a:lnTo>
                  <a:lnTo>
                    <a:pt x="1004" y="623"/>
                  </a:lnTo>
                  <a:lnTo>
                    <a:pt x="1001" y="623"/>
                  </a:lnTo>
                  <a:lnTo>
                    <a:pt x="1001" y="623"/>
                  </a:lnTo>
                  <a:lnTo>
                    <a:pt x="998" y="619"/>
                  </a:lnTo>
                  <a:lnTo>
                    <a:pt x="996" y="614"/>
                  </a:lnTo>
                  <a:lnTo>
                    <a:pt x="991" y="601"/>
                  </a:lnTo>
                  <a:lnTo>
                    <a:pt x="990" y="589"/>
                  </a:lnTo>
                  <a:lnTo>
                    <a:pt x="991" y="576"/>
                  </a:lnTo>
                  <a:lnTo>
                    <a:pt x="991" y="576"/>
                  </a:lnTo>
                  <a:lnTo>
                    <a:pt x="993" y="571"/>
                  </a:lnTo>
                  <a:lnTo>
                    <a:pt x="994" y="564"/>
                  </a:lnTo>
                  <a:lnTo>
                    <a:pt x="994" y="564"/>
                  </a:lnTo>
                  <a:lnTo>
                    <a:pt x="994" y="561"/>
                  </a:lnTo>
                  <a:lnTo>
                    <a:pt x="993" y="558"/>
                  </a:lnTo>
                  <a:lnTo>
                    <a:pt x="993" y="558"/>
                  </a:lnTo>
                  <a:lnTo>
                    <a:pt x="994" y="557"/>
                  </a:lnTo>
                  <a:lnTo>
                    <a:pt x="997" y="555"/>
                  </a:lnTo>
                  <a:lnTo>
                    <a:pt x="997" y="555"/>
                  </a:lnTo>
                  <a:lnTo>
                    <a:pt x="998" y="550"/>
                  </a:lnTo>
                  <a:lnTo>
                    <a:pt x="998" y="541"/>
                  </a:lnTo>
                  <a:lnTo>
                    <a:pt x="997" y="529"/>
                  </a:lnTo>
                  <a:lnTo>
                    <a:pt x="997" y="529"/>
                  </a:lnTo>
                  <a:lnTo>
                    <a:pt x="991" y="526"/>
                  </a:lnTo>
                  <a:lnTo>
                    <a:pt x="986" y="522"/>
                  </a:lnTo>
                  <a:lnTo>
                    <a:pt x="986" y="522"/>
                  </a:lnTo>
                  <a:lnTo>
                    <a:pt x="987" y="521"/>
                  </a:lnTo>
                  <a:lnTo>
                    <a:pt x="989" y="519"/>
                  </a:lnTo>
                  <a:lnTo>
                    <a:pt x="989" y="519"/>
                  </a:lnTo>
                  <a:lnTo>
                    <a:pt x="990" y="512"/>
                  </a:lnTo>
                  <a:lnTo>
                    <a:pt x="989" y="505"/>
                  </a:lnTo>
                  <a:lnTo>
                    <a:pt x="989" y="505"/>
                  </a:lnTo>
                  <a:lnTo>
                    <a:pt x="987" y="505"/>
                  </a:lnTo>
                  <a:lnTo>
                    <a:pt x="987" y="505"/>
                  </a:lnTo>
                  <a:lnTo>
                    <a:pt x="985" y="497"/>
                  </a:lnTo>
                  <a:lnTo>
                    <a:pt x="982" y="485"/>
                  </a:lnTo>
                  <a:lnTo>
                    <a:pt x="982" y="478"/>
                  </a:lnTo>
                  <a:lnTo>
                    <a:pt x="982" y="473"/>
                  </a:lnTo>
                  <a:lnTo>
                    <a:pt x="986" y="469"/>
                  </a:lnTo>
                  <a:lnTo>
                    <a:pt x="991" y="468"/>
                  </a:lnTo>
                  <a:lnTo>
                    <a:pt x="991" y="468"/>
                  </a:lnTo>
                  <a:lnTo>
                    <a:pt x="991" y="462"/>
                  </a:lnTo>
                  <a:lnTo>
                    <a:pt x="990" y="457"/>
                  </a:lnTo>
                  <a:lnTo>
                    <a:pt x="986" y="446"/>
                  </a:lnTo>
                  <a:lnTo>
                    <a:pt x="986" y="446"/>
                  </a:lnTo>
                  <a:lnTo>
                    <a:pt x="985" y="442"/>
                  </a:lnTo>
                  <a:lnTo>
                    <a:pt x="983" y="437"/>
                  </a:lnTo>
                  <a:lnTo>
                    <a:pt x="983" y="437"/>
                  </a:lnTo>
                  <a:lnTo>
                    <a:pt x="979" y="436"/>
                  </a:lnTo>
                  <a:lnTo>
                    <a:pt x="976" y="435"/>
                  </a:lnTo>
                  <a:lnTo>
                    <a:pt x="976" y="435"/>
                  </a:lnTo>
                  <a:lnTo>
                    <a:pt x="971" y="435"/>
                  </a:lnTo>
                  <a:lnTo>
                    <a:pt x="965" y="433"/>
                  </a:lnTo>
                  <a:lnTo>
                    <a:pt x="965" y="433"/>
                  </a:lnTo>
                  <a:lnTo>
                    <a:pt x="961" y="430"/>
                  </a:lnTo>
                  <a:lnTo>
                    <a:pt x="955" y="426"/>
                  </a:lnTo>
                  <a:lnTo>
                    <a:pt x="946" y="418"/>
                  </a:lnTo>
                  <a:lnTo>
                    <a:pt x="946" y="418"/>
                  </a:lnTo>
                  <a:lnTo>
                    <a:pt x="942" y="412"/>
                  </a:lnTo>
                  <a:lnTo>
                    <a:pt x="939" y="406"/>
                  </a:lnTo>
                  <a:lnTo>
                    <a:pt x="939" y="406"/>
                  </a:lnTo>
                  <a:lnTo>
                    <a:pt x="937" y="399"/>
                  </a:lnTo>
                  <a:lnTo>
                    <a:pt x="937" y="392"/>
                  </a:lnTo>
                  <a:lnTo>
                    <a:pt x="937" y="392"/>
                  </a:lnTo>
                  <a:lnTo>
                    <a:pt x="942" y="392"/>
                  </a:lnTo>
                  <a:lnTo>
                    <a:pt x="942" y="392"/>
                  </a:lnTo>
                  <a:lnTo>
                    <a:pt x="942" y="381"/>
                  </a:lnTo>
                  <a:lnTo>
                    <a:pt x="942" y="375"/>
                  </a:lnTo>
                  <a:lnTo>
                    <a:pt x="943" y="371"/>
                  </a:lnTo>
                  <a:lnTo>
                    <a:pt x="943" y="371"/>
                  </a:lnTo>
                  <a:lnTo>
                    <a:pt x="947" y="365"/>
                  </a:lnTo>
                  <a:lnTo>
                    <a:pt x="950" y="361"/>
                  </a:lnTo>
                  <a:lnTo>
                    <a:pt x="954" y="357"/>
                  </a:lnTo>
                  <a:lnTo>
                    <a:pt x="957" y="353"/>
                  </a:lnTo>
                  <a:lnTo>
                    <a:pt x="957" y="353"/>
                  </a:lnTo>
                  <a:lnTo>
                    <a:pt x="960" y="351"/>
                  </a:lnTo>
                  <a:lnTo>
                    <a:pt x="960" y="351"/>
                  </a:lnTo>
                  <a:lnTo>
                    <a:pt x="961" y="349"/>
                  </a:lnTo>
                  <a:lnTo>
                    <a:pt x="964" y="347"/>
                  </a:lnTo>
                  <a:lnTo>
                    <a:pt x="965" y="344"/>
                  </a:lnTo>
                  <a:lnTo>
                    <a:pt x="967" y="342"/>
                  </a:lnTo>
                  <a:lnTo>
                    <a:pt x="967" y="342"/>
                  </a:lnTo>
                  <a:lnTo>
                    <a:pt x="967" y="339"/>
                  </a:lnTo>
                  <a:lnTo>
                    <a:pt x="965" y="336"/>
                  </a:lnTo>
                  <a:lnTo>
                    <a:pt x="962" y="329"/>
                  </a:lnTo>
                  <a:lnTo>
                    <a:pt x="962" y="329"/>
                  </a:lnTo>
                  <a:lnTo>
                    <a:pt x="961" y="315"/>
                  </a:lnTo>
                  <a:lnTo>
                    <a:pt x="961" y="303"/>
                  </a:lnTo>
                  <a:lnTo>
                    <a:pt x="961" y="303"/>
                  </a:lnTo>
                  <a:lnTo>
                    <a:pt x="961" y="295"/>
                  </a:lnTo>
                  <a:lnTo>
                    <a:pt x="960" y="288"/>
                  </a:lnTo>
                  <a:lnTo>
                    <a:pt x="955" y="272"/>
                  </a:lnTo>
                  <a:lnTo>
                    <a:pt x="955" y="272"/>
                  </a:lnTo>
                  <a:lnTo>
                    <a:pt x="953" y="265"/>
                  </a:lnTo>
                  <a:lnTo>
                    <a:pt x="951" y="257"/>
                  </a:lnTo>
                  <a:lnTo>
                    <a:pt x="951" y="249"/>
                  </a:lnTo>
                  <a:lnTo>
                    <a:pt x="953" y="242"/>
                  </a:lnTo>
                  <a:lnTo>
                    <a:pt x="953" y="242"/>
                  </a:lnTo>
                  <a:lnTo>
                    <a:pt x="950" y="240"/>
                  </a:lnTo>
                  <a:lnTo>
                    <a:pt x="950" y="240"/>
                  </a:lnTo>
                  <a:lnTo>
                    <a:pt x="948" y="242"/>
                  </a:lnTo>
                  <a:lnTo>
                    <a:pt x="947" y="243"/>
                  </a:lnTo>
                  <a:lnTo>
                    <a:pt x="947" y="239"/>
                  </a:lnTo>
                  <a:lnTo>
                    <a:pt x="947" y="239"/>
                  </a:lnTo>
                  <a:lnTo>
                    <a:pt x="944" y="239"/>
                  </a:lnTo>
                  <a:lnTo>
                    <a:pt x="944" y="239"/>
                  </a:lnTo>
                  <a:lnTo>
                    <a:pt x="940" y="239"/>
                  </a:lnTo>
                  <a:lnTo>
                    <a:pt x="940" y="239"/>
                  </a:lnTo>
                  <a:lnTo>
                    <a:pt x="935" y="238"/>
                  </a:lnTo>
                  <a:lnTo>
                    <a:pt x="930" y="233"/>
                  </a:lnTo>
                  <a:lnTo>
                    <a:pt x="930" y="233"/>
                  </a:lnTo>
                  <a:lnTo>
                    <a:pt x="926" y="229"/>
                  </a:lnTo>
                  <a:lnTo>
                    <a:pt x="924" y="227"/>
                  </a:lnTo>
                  <a:lnTo>
                    <a:pt x="922" y="224"/>
                  </a:lnTo>
                  <a:lnTo>
                    <a:pt x="922" y="224"/>
                  </a:lnTo>
                  <a:lnTo>
                    <a:pt x="918" y="224"/>
                  </a:lnTo>
                  <a:lnTo>
                    <a:pt x="915" y="224"/>
                  </a:lnTo>
                  <a:lnTo>
                    <a:pt x="911" y="224"/>
                  </a:lnTo>
                  <a:lnTo>
                    <a:pt x="908" y="222"/>
                  </a:lnTo>
                  <a:lnTo>
                    <a:pt x="908" y="222"/>
                  </a:lnTo>
                  <a:lnTo>
                    <a:pt x="905" y="220"/>
                  </a:lnTo>
                  <a:lnTo>
                    <a:pt x="904" y="217"/>
                  </a:lnTo>
                  <a:lnTo>
                    <a:pt x="905" y="214"/>
                  </a:lnTo>
                  <a:lnTo>
                    <a:pt x="907" y="213"/>
                  </a:lnTo>
                  <a:lnTo>
                    <a:pt x="912" y="210"/>
                  </a:lnTo>
                  <a:lnTo>
                    <a:pt x="918" y="210"/>
                  </a:lnTo>
                  <a:lnTo>
                    <a:pt x="918" y="210"/>
                  </a:lnTo>
                  <a:lnTo>
                    <a:pt x="930" y="210"/>
                  </a:lnTo>
                  <a:lnTo>
                    <a:pt x="943" y="209"/>
                  </a:lnTo>
                  <a:lnTo>
                    <a:pt x="943" y="209"/>
                  </a:lnTo>
                  <a:lnTo>
                    <a:pt x="943" y="199"/>
                  </a:lnTo>
                  <a:lnTo>
                    <a:pt x="943" y="188"/>
                  </a:lnTo>
                  <a:lnTo>
                    <a:pt x="943" y="188"/>
                  </a:lnTo>
                  <a:lnTo>
                    <a:pt x="936" y="186"/>
                  </a:lnTo>
                  <a:lnTo>
                    <a:pt x="929" y="182"/>
                  </a:lnTo>
                  <a:lnTo>
                    <a:pt x="922" y="177"/>
                  </a:lnTo>
                  <a:lnTo>
                    <a:pt x="921" y="174"/>
                  </a:lnTo>
                  <a:lnTo>
                    <a:pt x="919" y="171"/>
                  </a:lnTo>
                  <a:lnTo>
                    <a:pt x="919" y="171"/>
                  </a:lnTo>
                  <a:lnTo>
                    <a:pt x="917" y="171"/>
                  </a:lnTo>
                  <a:lnTo>
                    <a:pt x="914" y="170"/>
                  </a:lnTo>
                  <a:lnTo>
                    <a:pt x="908" y="163"/>
                  </a:lnTo>
                  <a:lnTo>
                    <a:pt x="904" y="156"/>
                  </a:lnTo>
                  <a:lnTo>
                    <a:pt x="903" y="149"/>
                  </a:lnTo>
                  <a:lnTo>
                    <a:pt x="903" y="149"/>
                  </a:lnTo>
                  <a:lnTo>
                    <a:pt x="900" y="150"/>
                  </a:lnTo>
                  <a:lnTo>
                    <a:pt x="896" y="150"/>
                  </a:lnTo>
                  <a:lnTo>
                    <a:pt x="887" y="150"/>
                  </a:lnTo>
                  <a:lnTo>
                    <a:pt x="887" y="150"/>
                  </a:lnTo>
                  <a:lnTo>
                    <a:pt x="889" y="152"/>
                  </a:lnTo>
                  <a:lnTo>
                    <a:pt x="889" y="152"/>
                  </a:lnTo>
                  <a:lnTo>
                    <a:pt x="886" y="152"/>
                  </a:lnTo>
                  <a:lnTo>
                    <a:pt x="881" y="150"/>
                  </a:lnTo>
                  <a:lnTo>
                    <a:pt x="874" y="152"/>
                  </a:lnTo>
                  <a:lnTo>
                    <a:pt x="874" y="152"/>
                  </a:lnTo>
                  <a:lnTo>
                    <a:pt x="869" y="154"/>
                  </a:lnTo>
                  <a:lnTo>
                    <a:pt x="865" y="157"/>
                  </a:lnTo>
                  <a:lnTo>
                    <a:pt x="860" y="160"/>
                  </a:lnTo>
                  <a:lnTo>
                    <a:pt x="857" y="160"/>
                  </a:lnTo>
                  <a:lnTo>
                    <a:pt x="856" y="160"/>
                  </a:lnTo>
                  <a:lnTo>
                    <a:pt x="856" y="160"/>
                  </a:lnTo>
                  <a:lnTo>
                    <a:pt x="853" y="157"/>
                  </a:lnTo>
                  <a:lnTo>
                    <a:pt x="850" y="154"/>
                  </a:lnTo>
                  <a:lnTo>
                    <a:pt x="844" y="149"/>
                  </a:lnTo>
                  <a:lnTo>
                    <a:pt x="844" y="149"/>
                  </a:lnTo>
                  <a:lnTo>
                    <a:pt x="839" y="142"/>
                  </a:lnTo>
                  <a:lnTo>
                    <a:pt x="835" y="139"/>
                  </a:lnTo>
                  <a:lnTo>
                    <a:pt x="831" y="138"/>
                  </a:lnTo>
                  <a:lnTo>
                    <a:pt x="831" y="138"/>
                  </a:lnTo>
                  <a:lnTo>
                    <a:pt x="831" y="135"/>
                  </a:lnTo>
                  <a:lnTo>
                    <a:pt x="831" y="132"/>
                  </a:lnTo>
                  <a:lnTo>
                    <a:pt x="831" y="129"/>
                  </a:lnTo>
                  <a:lnTo>
                    <a:pt x="831" y="127"/>
                  </a:lnTo>
                  <a:lnTo>
                    <a:pt x="831" y="127"/>
                  </a:lnTo>
                  <a:lnTo>
                    <a:pt x="835" y="127"/>
                  </a:lnTo>
                  <a:lnTo>
                    <a:pt x="839" y="128"/>
                  </a:lnTo>
                  <a:lnTo>
                    <a:pt x="839" y="128"/>
                  </a:lnTo>
                  <a:lnTo>
                    <a:pt x="842" y="131"/>
                  </a:lnTo>
                  <a:lnTo>
                    <a:pt x="844" y="135"/>
                  </a:lnTo>
                  <a:lnTo>
                    <a:pt x="844" y="135"/>
                  </a:lnTo>
                  <a:lnTo>
                    <a:pt x="849" y="135"/>
                  </a:lnTo>
                  <a:lnTo>
                    <a:pt x="853" y="134"/>
                  </a:lnTo>
                  <a:lnTo>
                    <a:pt x="856" y="132"/>
                  </a:lnTo>
                  <a:lnTo>
                    <a:pt x="860" y="131"/>
                  </a:lnTo>
                  <a:lnTo>
                    <a:pt x="860" y="131"/>
                  </a:lnTo>
                  <a:lnTo>
                    <a:pt x="860" y="128"/>
                  </a:lnTo>
                  <a:lnTo>
                    <a:pt x="861" y="127"/>
                  </a:lnTo>
                  <a:lnTo>
                    <a:pt x="865" y="123"/>
                  </a:lnTo>
                  <a:lnTo>
                    <a:pt x="865" y="123"/>
                  </a:lnTo>
                  <a:lnTo>
                    <a:pt x="868" y="123"/>
                  </a:lnTo>
                  <a:lnTo>
                    <a:pt x="871" y="123"/>
                  </a:lnTo>
                  <a:lnTo>
                    <a:pt x="871" y="123"/>
                  </a:lnTo>
                  <a:lnTo>
                    <a:pt x="874" y="121"/>
                  </a:lnTo>
                  <a:lnTo>
                    <a:pt x="876" y="120"/>
                  </a:lnTo>
                  <a:lnTo>
                    <a:pt x="876" y="120"/>
                  </a:lnTo>
                  <a:lnTo>
                    <a:pt x="886" y="118"/>
                  </a:lnTo>
                  <a:lnTo>
                    <a:pt x="896" y="118"/>
                  </a:lnTo>
                  <a:lnTo>
                    <a:pt x="896" y="118"/>
                  </a:lnTo>
                  <a:lnTo>
                    <a:pt x="893" y="117"/>
                  </a:lnTo>
                  <a:lnTo>
                    <a:pt x="890" y="114"/>
                  </a:lnTo>
                  <a:lnTo>
                    <a:pt x="890" y="114"/>
                  </a:lnTo>
                  <a:lnTo>
                    <a:pt x="887" y="113"/>
                  </a:lnTo>
                  <a:lnTo>
                    <a:pt x="886" y="110"/>
                  </a:lnTo>
                  <a:lnTo>
                    <a:pt x="885" y="104"/>
                  </a:lnTo>
                  <a:lnTo>
                    <a:pt x="885" y="104"/>
                  </a:lnTo>
                  <a:lnTo>
                    <a:pt x="882" y="100"/>
                  </a:lnTo>
                  <a:lnTo>
                    <a:pt x="878" y="96"/>
                  </a:lnTo>
                  <a:lnTo>
                    <a:pt x="878" y="96"/>
                  </a:lnTo>
                  <a:lnTo>
                    <a:pt x="874" y="95"/>
                  </a:lnTo>
                  <a:lnTo>
                    <a:pt x="871" y="93"/>
                  </a:lnTo>
                  <a:lnTo>
                    <a:pt x="869" y="91"/>
                  </a:lnTo>
                  <a:lnTo>
                    <a:pt x="869" y="91"/>
                  </a:lnTo>
                  <a:lnTo>
                    <a:pt x="868" y="89"/>
                  </a:lnTo>
                  <a:lnTo>
                    <a:pt x="868" y="89"/>
                  </a:lnTo>
                  <a:lnTo>
                    <a:pt x="865" y="86"/>
                  </a:lnTo>
                  <a:lnTo>
                    <a:pt x="865" y="84"/>
                  </a:lnTo>
                  <a:lnTo>
                    <a:pt x="865" y="75"/>
                  </a:lnTo>
                  <a:lnTo>
                    <a:pt x="865" y="75"/>
                  </a:lnTo>
                  <a:lnTo>
                    <a:pt x="858" y="74"/>
                  </a:lnTo>
                  <a:lnTo>
                    <a:pt x="853" y="73"/>
                  </a:lnTo>
                  <a:lnTo>
                    <a:pt x="853" y="73"/>
                  </a:lnTo>
                  <a:lnTo>
                    <a:pt x="850" y="68"/>
                  </a:lnTo>
                  <a:lnTo>
                    <a:pt x="850" y="68"/>
                  </a:lnTo>
                  <a:lnTo>
                    <a:pt x="847" y="68"/>
                  </a:lnTo>
                  <a:lnTo>
                    <a:pt x="844" y="68"/>
                  </a:lnTo>
                  <a:lnTo>
                    <a:pt x="844" y="68"/>
                  </a:lnTo>
                  <a:lnTo>
                    <a:pt x="836" y="66"/>
                  </a:lnTo>
                  <a:lnTo>
                    <a:pt x="826" y="66"/>
                  </a:lnTo>
                  <a:lnTo>
                    <a:pt x="826" y="66"/>
                  </a:lnTo>
                  <a:lnTo>
                    <a:pt x="822" y="66"/>
                  </a:lnTo>
                  <a:lnTo>
                    <a:pt x="821" y="66"/>
                  </a:lnTo>
                  <a:lnTo>
                    <a:pt x="819" y="68"/>
                  </a:lnTo>
                  <a:lnTo>
                    <a:pt x="818" y="71"/>
                  </a:lnTo>
                  <a:lnTo>
                    <a:pt x="818" y="71"/>
                  </a:lnTo>
                  <a:lnTo>
                    <a:pt x="818" y="75"/>
                  </a:lnTo>
                  <a:lnTo>
                    <a:pt x="818" y="80"/>
                  </a:lnTo>
                  <a:lnTo>
                    <a:pt x="818" y="80"/>
                  </a:lnTo>
                  <a:lnTo>
                    <a:pt x="821" y="84"/>
                  </a:lnTo>
                  <a:lnTo>
                    <a:pt x="824" y="88"/>
                  </a:lnTo>
                  <a:lnTo>
                    <a:pt x="824" y="88"/>
                  </a:lnTo>
                  <a:lnTo>
                    <a:pt x="825" y="92"/>
                  </a:lnTo>
                  <a:lnTo>
                    <a:pt x="826" y="96"/>
                  </a:lnTo>
                  <a:lnTo>
                    <a:pt x="826" y="96"/>
                  </a:lnTo>
                  <a:lnTo>
                    <a:pt x="824" y="100"/>
                  </a:lnTo>
                  <a:lnTo>
                    <a:pt x="821" y="102"/>
                  </a:lnTo>
                  <a:lnTo>
                    <a:pt x="819" y="102"/>
                  </a:lnTo>
                  <a:lnTo>
                    <a:pt x="819" y="102"/>
                  </a:lnTo>
                  <a:lnTo>
                    <a:pt x="818" y="99"/>
                  </a:lnTo>
                  <a:lnTo>
                    <a:pt x="818" y="98"/>
                  </a:lnTo>
                  <a:lnTo>
                    <a:pt x="814" y="95"/>
                  </a:lnTo>
                  <a:lnTo>
                    <a:pt x="810" y="92"/>
                  </a:lnTo>
                  <a:lnTo>
                    <a:pt x="806" y="91"/>
                  </a:lnTo>
                  <a:lnTo>
                    <a:pt x="806" y="91"/>
                  </a:lnTo>
                  <a:lnTo>
                    <a:pt x="801" y="91"/>
                  </a:lnTo>
                  <a:lnTo>
                    <a:pt x="799" y="91"/>
                  </a:lnTo>
                  <a:lnTo>
                    <a:pt x="796" y="92"/>
                  </a:lnTo>
                  <a:lnTo>
                    <a:pt x="793" y="91"/>
                  </a:lnTo>
                  <a:lnTo>
                    <a:pt x="793" y="91"/>
                  </a:lnTo>
                  <a:lnTo>
                    <a:pt x="788" y="98"/>
                  </a:lnTo>
                  <a:lnTo>
                    <a:pt x="785" y="102"/>
                  </a:lnTo>
                  <a:lnTo>
                    <a:pt x="783" y="106"/>
                  </a:lnTo>
                  <a:lnTo>
                    <a:pt x="783" y="106"/>
                  </a:lnTo>
                  <a:lnTo>
                    <a:pt x="781" y="106"/>
                  </a:lnTo>
                  <a:lnTo>
                    <a:pt x="779" y="104"/>
                  </a:lnTo>
                  <a:lnTo>
                    <a:pt x="774" y="102"/>
                  </a:lnTo>
                  <a:lnTo>
                    <a:pt x="774" y="102"/>
                  </a:lnTo>
                  <a:lnTo>
                    <a:pt x="767" y="100"/>
                  </a:lnTo>
                  <a:lnTo>
                    <a:pt x="758" y="102"/>
                  </a:lnTo>
                  <a:lnTo>
                    <a:pt x="758" y="102"/>
                  </a:lnTo>
                  <a:lnTo>
                    <a:pt x="758" y="103"/>
                  </a:lnTo>
                  <a:lnTo>
                    <a:pt x="757" y="106"/>
                  </a:lnTo>
                  <a:lnTo>
                    <a:pt x="753" y="110"/>
                  </a:lnTo>
                  <a:lnTo>
                    <a:pt x="743" y="114"/>
                  </a:lnTo>
                  <a:lnTo>
                    <a:pt x="743" y="114"/>
                  </a:lnTo>
                  <a:lnTo>
                    <a:pt x="739" y="117"/>
                  </a:lnTo>
                  <a:lnTo>
                    <a:pt x="736" y="120"/>
                  </a:lnTo>
                  <a:lnTo>
                    <a:pt x="735" y="124"/>
                  </a:lnTo>
                  <a:lnTo>
                    <a:pt x="733" y="129"/>
                  </a:lnTo>
                  <a:lnTo>
                    <a:pt x="733" y="129"/>
                  </a:lnTo>
                  <a:lnTo>
                    <a:pt x="715" y="134"/>
                  </a:lnTo>
                  <a:lnTo>
                    <a:pt x="715" y="134"/>
                  </a:lnTo>
                  <a:lnTo>
                    <a:pt x="711" y="134"/>
                  </a:lnTo>
                  <a:lnTo>
                    <a:pt x="707" y="136"/>
                  </a:lnTo>
                  <a:lnTo>
                    <a:pt x="707" y="136"/>
                  </a:lnTo>
                  <a:lnTo>
                    <a:pt x="707" y="138"/>
                  </a:lnTo>
                  <a:lnTo>
                    <a:pt x="706" y="141"/>
                  </a:lnTo>
                  <a:lnTo>
                    <a:pt x="706" y="141"/>
                  </a:lnTo>
                  <a:lnTo>
                    <a:pt x="703" y="142"/>
                  </a:lnTo>
                  <a:lnTo>
                    <a:pt x="700" y="143"/>
                  </a:lnTo>
                  <a:lnTo>
                    <a:pt x="700" y="143"/>
                  </a:lnTo>
                  <a:lnTo>
                    <a:pt x="692" y="149"/>
                  </a:lnTo>
                  <a:lnTo>
                    <a:pt x="688" y="150"/>
                  </a:lnTo>
                  <a:lnTo>
                    <a:pt x="682" y="152"/>
                  </a:lnTo>
                  <a:lnTo>
                    <a:pt x="682" y="152"/>
                  </a:lnTo>
                  <a:lnTo>
                    <a:pt x="670" y="152"/>
                  </a:lnTo>
                  <a:lnTo>
                    <a:pt x="664" y="152"/>
                  </a:lnTo>
                  <a:lnTo>
                    <a:pt x="657" y="153"/>
                  </a:lnTo>
                  <a:lnTo>
                    <a:pt x="657" y="153"/>
                  </a:lnTo>
                  <a:lnTo>
                    <a:pt x="653" y="154"/>
                  </a:lnTo>
                  <a:lnTo>
                    <a:pt x="650" y="156"/>
                  </a:lnTo>
                  <a:lnTo>
                    <a:pt x="650" y="156"/>
                  </a:lnTo>
                  <a:lnTo>
                    <a:pt x="650" y="159"/>
                  </a:lnTo>
                  <a:lnTo>
                    <a:pt x="650" y="160"/>
                  </a:lnTo>
                  <a:lnTo>
                    <a:pt x="650" y="161"/>
                  </a:lnTo>
                  <a:lnTo>
                    <a:pt x="652" y="163"/>
                  </a:lnTo>
                  <a:lnTo>
                    <a:pt x="652" y="163"/>
                  </a:lnTo>
                  <a:lnTo>
                    <a:pt x="649" y="168"/>
                  </a:lnTo>
                  <a:lnTo>
                    <a:pt x="645" y="170"/>
                  </a:lnTo>
                  <a:lnTo>
                    <a:pt x="636" y="172"/>
                  </a:lnTo>
                  <a:lnTo>
                    <a:pt x="636" y="172"/>
                  </a:lnTo>
                  <a:lnTo>
                    <a:pt x="632" y="175"/>
                  </a:lnTo>
                  <a:lnTo>
                    <a:pt x="631" y="179"/>
                  </a:lnTo>
                  <a:lnTo>
                    <a:pt x="631" y="184"/>
                  </a:lnTo>
                  <a:lnTo>
                    <a:pt x="632" y="188"/>
                  </a:lnTo>
                  <a:lnTo>
                    <a:pt x="632" y="192"/>
                  </a:lnTo>
                  <a:lnTo>
                    <a:pt x="634" y="196"/>
                  </a:lnTo>
                  <a:lnTo>
                    <a:pt x="632" y="199"/>
                  </a:lnTo>
                  <a:lnTo>
                    <a:pt x="628" y="202"/>
                  </a:lnTo>
                  <a:lnTo>
                    <a:pt x="628" y="202"/>
                  </a:lnTo>
                  <a:lnTo>
                    <a:pt x="628" y="189"/>
                  </a:lnTo>
                  <a:lnTo>
                    <a:pt x="628" y="189"/>
                  </a:lnTo>
                  <a:lnTo>
                    <a:pt x="618" y="189"/>
                  </a:lnTo>
                  <a:lnTo>
                    <a:pt x="610" y="188"/>
                  </a:lnTo>
                  <a:lnTo>
                    <a:pt x="610" y="188"/>
                  </a:lnTo>
                  <a:lnTo>
                    <a:pt x="610" y="186"/>
                  </a:lnTo>
                  <a:lnTo>
                    <a:pt x="610" y="186"/>
                  </a:lnTo>
                  <a:lnTo>
                    <a:pt x="606" y="186"/>
                  </a:lnTo>
                  <a:lnTo>
                    <a:pt x="602" y="185"/>
                  </a:lnTo>
                  <a:lnTo>
                    <a:pt x="599" y="182"/>
                  </a:lnTo>
                  <a:lnTo>
                    <a:pt x="598" y="177"/>
                  </a:lnTo>
                  <a:lnTo>
                    <a:pt x="598" y="177"/>
                  </a:lnTo>
                  <a:lnTo>
                    <a:pt x="586" y="174"/>
                  </a:lnTo>
                  <a:lnTo>
                    <a:pt x="581" y="174"/>
                  </a:lnTo>
                  <a:lnTo>
                    <a:pt x="577" y="174"/>
                  </a:lnTo>
                  <a:lnTo>
                    <a:pt x="577" y="174"/>
                  </a:lnTo>
                  <a:lnTo>
                    <a:pt x="571" y="177"/>
                  </a:lnTo>
                  <a:lnTo>
                    <a:pt x="567" y="177"/>
                  </a:lnTo>
                  <a:lnTo>
                    <a:pt x="567" y="177"/>
                  </a:lnTo>
                  <a:lnTo>
                    <a:pt x="563" y="175"/>
                  </a:lnTo>
                  <a:lnTo>
                    <a:pt x="559" y="175"/>
                  </a:lnTo>
                  <a:lnTo>
                    <a:pt x="559" y="175"/>
                  </a:lnTo>
                  <a:lnTo>
                    <a:pt x="560" y="171"/>
                  </a:lnTo>
                  <a:lnTo>
                    <a:pt x="560" y="168"/>
                  </a:lnTo>
                  <a:lnTo>
                    <a:pt x="560" y="168"/>
                  </a:lnTo>
                  <a:lnTo>
                    <a:pt x="566" y="166"/>
                  </a:lnTo>
                  <a:lnTo>
                    <a:pt x="571" y="161"/>
                  </a:lnTo>
                  <a:lnTo>
                    <a:pt x="581" y="154"/>
                  </a:lnTo>
                  <a:lnTo>
                    <a:pt x="581" y="154"/>
                  </a:lnTo>
                  <a:lnTo>
                    <a:pt x="586" y="150"/>
                  </a:lnTo>
                  <a:lnTo>
                    <a:pt x="591" y="143"/>
                  </a:lnTo>
                  <a:lnTo>
                    <a:pt x="593" y="141"/>
                  </a:lnTo>
                  <a:lnTo>
                    <a:pt x="593" y="136"/>
                  </a:lnTo>
                  <a:lnTo>
                    <a:pt x="593" y="134"/>
                  </a:lnTo>
                  <a:lnTo>
                    <a:pt x="591" y="131"/>
                  </a:lnTo>
                  <a:lnTo>
                    <a:pt x="591" y="131"/>
                  </a:lnTo>
                  <a:lnTo>
                    <a:pt x="592" y="116"/>
                  </a:lnTo>
                  <a:lnTo>
                    <a:pt x="595" y="109"/>
                  </a:lnTo>
                  <a:lnTo>
                    <a:pt x="598" y="106"/>
                  </a:lnTo>
                  <a:lnTo>
                    <a:pt x="602" y="103"/>
                  </a:lnTo>
                  <a:lnTo>
                    <a:pt x="602" y="103"/>
                  </a:lnTo>
                  <a:lnTo>
                    <a:pt x="607" y="102"/>
                  </a:lnTo>
                  <a:lnTo>
                    <a:pt x="610" y="100"/>
                  </a:lnTo>
                  <a:lnTo>
                    <a:pt x="611" y="96"/>
                  </a:lnTo>
                  <a:lnTo>
                    <a:pt x="611" y="96"/>
                  </a:lnTo>
                  <a:lnTo>
                    <a:pt x="611" y="93"/>
                  </a:lnTo>
                  <a:lnTo>
                    <a:pt x="611" y="89"/>
                  </a:lnTo>
                  <a:lnTo>
                    <a:pt x="609" y="84"/>
                  </a:lnTo>
                  <a:lnTo>
                    <a:pt x="609" y="84"/>
                  </a:lnTo>
                  <a:lnTo>
                    <a:pt x="602" y="82"/>
                  </a:lnTo>
                  <a:lnTo>
                    <a:pt x="593" y="81"/>
                  </a:lnTo>
                  <a:lnTo>
                    <a:pt x="593" y="81"/>
                  </a:lnTo>
                  <a:lnTo>
                    <a:pt x="585" y="81"/>
                  </a:lnTo>
                  <a:lnTo>
                    <a:pt x="578" y="82"/>
                  </a:lnTo>
                  <a:lnTo>
                    <a:pt x="578" y="82"/>
                  </a:lnTo>
                  <a:lnTo>
                    <a:pt x="580" y="86"/>
                  </a:lnTo>
                  <a:lnTo>
                    <a:pt x="582" y="91"/>
                  </a:lnTo>
                  <a:lnTo>
                    <a:pt x="585" y="95"/>
                  </a:lnTo>
                  <a:lnTo>
                    <a:pt x="589" y="96"/>
                  </a:lnTo>
                  <a:lnTo>
                    <a:pt x="589" y="96"/>
                  </a:lnTo>
                  <a:lnTo>
                    <a:pt x="586" y="102"/>
                  </a:lnTo>
                  <a:lnTo>
                    <a:pt x="582" y="104"/>
                  </a:lnTo>
                  <a:lnTo>
                    <a:pt x="582" y="104"/>
                  </a:lnTo>
                  <a:lnTo>
                    <a:pt x="578" y="103"/>
                  </a:lnTo>
                  <a:lnTo>
                    <a:pt x="573" y="103"/>
                  </a:lnTo>
                  <a:lnTo>
                    <a:pt x="567" y="103"/>
                  </a:lnTo>
                  <a:lnTo>
                    <a:pt x="563" y="104"/>
                  </a:lnTo>
                  <a:lnTo>
                    <a:pt x="563" y="104"/>
                  </a:lnTo>
                  <a:lnTo>
                    <a:pt x="560" y="109"/>
                  </a:lnTo>
                  <a:lnTo>
                    <a:pt x="556" y="111"/>
                  </a:lnTo>
                  <a:lnTo>
                    <a:pt x="556" y="111"/>
                  </a:lnTo>
                  <a:lnTo>
                    <a:pt x="553" y="114"/>
                  </a:lnTo>
                  <a:lnTo>
                    <a:pt x="548" y="114"/>
                  </a:lnTo>
                  <a:lnTo>
                    <a:pt x="548" y="114"/>
                  </a:lnTo>
                  <a:lnTo>
                    <a:pt x="542" y="114"/>
                  </a:lnTo>
                  <a:lnTo>
                    <a:pt x="537" y="114"/>
                  </a:lnTo>
                  <a:lnTo>
                    <a:pt x="537" y="114"/>
                  </a:lnTo>
                  <a:lnTo>
                    <a:pt x="528" y="111"/>
                  </a:lnTo>
                  <a:lnTo>
                    <a:pt x="528" y="111"/>
                  </a:lnTo>
                  <a:lnTo>
                    <a:pt x="525" y="107"/>
                  </a:lnTo>
                  <a:lnTo>
                    <a:pt x="523" y="103"/>
                  </a:lnTo>
                  <a:lnTo>
                    <a:pt x="523" y="103"/>
                  </a:lnTo>
                  <a:lnTo>
                    <a:pt x="520" y="102"/>
                  </a:lnTo>
                  <a:lnTo>
                    <a:pt x="517" y="99"/>
                  </a:lnTo>
                  <a:lnTo>
                    <a:pt x="517" y="99"/>
                  </a:lnTo>
                  <a:lnTo>
                    <a:pt x="520" y="98"/>
                  </a:lnTo>
                  <a:lnTo>
                    <a:pt x="520" y="98"/>
                  </a:lnTo>
                  <a:lnTo>
                    <a:pt x="516" y="95"/>
                  </a:lnTo>
                  <a:lnTo>
                    <a:pt x="510" y="92"/>
                  </a:lnTo>
                  <a:lnTo>
                    <a:pt x="505" y="91"/>
                  </a:lnTo>
                  <a:lnTo>
                    <a:pt x="499" y="89"/>
                  </a:lnTo>
                  <a:lnTo>
                    <a:pt x="499" y="89"/>
                  </a:lnTo>
                  <a:lnTo>
                    <a:pt x="496" y="92"/>
                  </a:lnTo>
                  <a:lnTo>
                    <a:pt x="492" y="95"/>
                  </a:lnTo>
                  <a:lnTo>
                    <a:pt x="489" y="99"/>
                  </a:lnTo>
                  <a:lnTo>
                    <a:pt x="489" y="103"/>
                  </a:lnTo>
                  <a:lnTo>
                    <a:pt x="489" y="103"/>
                  </a:lnTo>
                  <a:lnTo>
                    <a:pt x="488" y="102"/>
                  </a:lnTo>
                  <a:lnTo>
                    <a:pt x="487" y="99"/>
                  </a:lnTo>
                  <a:lnTo>
                    <a:pt x="485" y="93"/>
                  </a:lnTo>
                  <a:lnTo>
                    <a:pt x="485" y="93"/>
                  </a:lnTo>
                  <a:lnTo>
                    <a:pt x="482" y="93"/>
                  </a:lnTo>
                  <a:lnTo>
                    <a:pt x="478" y="92"/>
                  </a:lnTo>
                  <a:lnTo>
                    <a:pt x="470" y="89"/>
                  </a:lnTo>
                  <a:lnTo>
                    <a:pt x="470" y="89"/>
                  </a:lnTo>
                  <a:lnTo>
                    <a:pt x="460" y="88"/>
                  </a:lnTo>
                  <a:lnTo>
                    <a:pt x="450" y="88"/>
                  </a:lnTo>
                  <a:lnTo>
                    <a:pt x="450" y="88"/>
                  </a:lnTo>
                  <a:lnTo>
                    <a:pt x="452" y="86"/>
                  </a:lnTo>
                  <a:lnTo>
                    <a:pt x="455" y="85"/>
                  </a:lnTo>
                  <a:lnTo>
                    <a:pt x="460" y="84"/>
                  </a:lnTo>
                  <a:lnTo>
                    <a:pt x="464" y="82"/>
                  </a:lnTo>
                  <a:lnTo>
                    <a:pt x="467" y="81"/>
                  </a:lnTo>
                  <a:lnTo>
                    <a:pt x="469" y="78"/>
                  </a:lnTo>
                  <a:lnTo>
                    <a:pt x="469" y="78"/>
                  </a:lnTo>
                  <a:lnTo>
                    <a:pt x="467" y="74"/>
                  </a:lnTo>
                  <a:lnTo>
                    <a:pt x="467" y="68"/>
                  </a:lnTo>
                  <a:lnTo>
                    <a:pt x="467" y="68"/>
                  </a:lnTo>
                  <a:lnTo>
                    <a:pt x="467" y="59"/>
                  </a:lnTo>
                  <a:lnTo>
                    <a:pt x="467" y="59"/>
                  </a:lnTo>
                  <a:lnTo>
                    <a:pt x="467" y="46"/>
                  </a:lnTo>
                  <a:lnTo>
                    <a:pt x="467" y="39"/>
                  </a:lnTo>
                  <a:lnTo>
                    <a:pt x="467" y="34"/>
                  </a:lnTo>
                  <a:lnTo>
                    <a:pt x="467" y="34"/>
                  </a:lnTo>
                  <a:lnTo>
                    <a:pt x="464" y="30"/>
                  </a:lnTo>
                  <a:lnTo>
                    <a:pt x="460" y="28"/>
                  </a:lnTo>
                  <a:lnTo>
                    <a:pt x="455" y="28"/>
                  </a:lnTo>
                  <a:lnTo>
                    <a:pt x="450" y="28"/>
                  </a:lnTo>
                  <a:lnTo>
                    <a:pt x="450" y="28"/>
                  </a:lnTo>
                  <a:lnTo>
                    <a:pt x="450" y="30"/>
                  </a:lnTo>
                  <a:lnTo>
                    <a:pt x="450" y="30"/>
                  </a:lnTo>
                  <a:lnTo>
                    <a:pt x="448" y="24"/>
                  </a:lnTo>
                  <a:lnTo>
                    <a:pt x="444" y="21"/>
                  </a:lnTo>
                  <a:lnTo>
                    <a:pt x="438" y="18"/>
                  </a:lnTo>
                  <a:lnTo>
                    <a:pt x="432" y="16"/>
                  </a:lnTo>
                  <a:lnTo>
                    <a:pt x="432" y="16"/>
                  </a:lnTo>
                  <a:lnTo>
                    <a:pt x="431" y="16"/>
                  </a:lnTo>
                  <a:lnTo>
                    <a:pt x="431" y="16"/>
                  </a:lnTo>
                  <a:lnTo>
                    <a:pt x="428" y="14"/>
                  </a:lnTo>
                  <a:lnTo>
                    <a:pt x="428" y="14"/>
                  </a:lnTo>
                  <a:lnTo>
                    <a:pt x="426" y="14"/>
                  </a:lnTo>
                  <a:lnTo>
                    <a:pt x="426" y="14"/>
                  </a:lnTo>
                  <a:lnTo>
                    <a:pt x="426" y="14"/>
                  </a:lnTo>
                  <a:lnTo>
                    <a:pt x="426" y="14"/>
                  </a:lnTo>
                  <a:lnTo>
                    <a:pt x="426" y="14"/>
                  </a:lnTo>
                  <a:lnTo>
                    <a:pt x="426" y="14"/>
                  </a:lnTo>
                  <a:lnTo>
                    <a:pt x="424" y="13"/>
                  </a:lnTo>
                  <a:lnTo>
                    <a:pt x="424" y="13"/>
                  </a:lnTo>
                  <a:lnTo>
                    <a:pt x="423" y="13"/>
                  </a:lnTo>
                  <a:lnTo>
                    <a:pt x="423" y="13"/>
                  </a:lnTo>
                  <a:lnTo>
                    <a:pt x="420" y="13"/>
                  </a:lnTo>
                  <a:lnTo>
                    <a:pt x="420" y="13"/>
                  </a:lnTo>
                  <a:lnTo>
                    <a:pt x="416" y="13"/>
                  </a:lnTo>
                  <a:lnTo>
                    <a:pt x="416" y="13"/>
                  </a:lnTo>
                  <a:lnTo>
                    <a:pt x="413" y="12"/>
                  </a:lnTo>
                  <a:lnTo>
                    <a:pt x="413" y="12"/>
                  </a:lnTo>
                  <a:lnTo>
                    <a:pt x="407" y="12"/>
                  </a:lnTo>
                  <a:lnTo>
                    <a:pt x="407" y="12"/>
                  </a:lnTo>
                  <a:lnTo>
                    <a:pt x="407" y="12"/>
                  </a:lnTo>
                  <a:lnTo>
                    <a:pt x="407" y="12"/>
                  </a:lnTo>
                  <a:lnTo>
                    <a:pt x="406" y="13"/>
                  </a:lnTo>
                  <a:lnTo>
                    <a:pt x="406" y="13"/>
                  </a:lnTo>
                  <a:lnTo>
                    <a:pt x="403" y="20"/>
                  </a:lnTo>
                  <a:lnTo>
                    <a:pt x="403" y="20"/>
                  </a:lnTo>
                  <a:lnTo>
                    <a:pt x="402" y="20"/>
                  </a:lnTo>
                  <a:lnTo>
                    <a:pt x="402" y="20"/>
                  </a:lnTo>
                  <a:lnTo>
                    <a:pt x="396" y="20"/>
                  </a:lnTo>
                  <a:lnTo>
                    <a:pt x="391" y="18"/>
                  </a:lnTo>
                  <a:lnTo>
                    <a:pt x="380" y="16"/>
                  </a:lnTo>
                  <a:lnTo>
                    <a:pt x="380" y="16"/>
                  </a:lnTo>
                  <a:lnTo>
                    <a:pt x="369" y="16"/>
                  </a:lnTo>
                  <a:lnTo>
                    <a:pt x="358" y="14"/>
                  </a:lnTo>
                  <a:lnTo>
                    <a:pt x="358" y="14"/>
                  </a:lnTo>
                  <a:lnTo>
                    <a:pt x="352" y="13"/>
                  </a:lnTo>
                  <a:lnTo>
                    <a:pt x="348" y="9"/>
                  </a:lnTo>
                  <a:lnTo>
                    <a:pt x="342" y="5"/>
                  </a:lnTo>
                  <a:lnTo>
                    <a:pt x="338" y="2"/>
                  </a:lnTo>
                  <a:lnTo>
                    <a:pt x="338" y="2"/>
                  </a:lnTo>
                  <a:lnTo>
                    <a:pt x="331" y="0"/>
                  </a:lnTo>
                  <a:lnTo>
                    <a:pt x="324" y="0"/>
                  </a:lnTo>
                  <a:lnTo>
                    <a:pt x="312" y="0"/>
                  </a:lnTo>
                  <a:lnTo>
                    <a:pt x="312" y="0"/>
                  </a:lnTo>
                  <a:lnTo>
                    <a:pt x="312" y="6"/>
                  </a:lnTo>
                  <a:lnTo>
                    <a:pt x="312" y="6"/>
                  </a:lnTo>
                  <a:lnTo>
                    <a:pt x="313" y="17"/>
                  </a:lnTo>
                  <a:lnTo>
                    <a:pt x="315" y="27"/>
                  </a:lnTo>
                  <a:lnTo>
                    <a:pt x="316" y="32"/>
                  </a:lnTo>
                  <a:lnTo>
                    <a:pt x="317" y="36"/>
                  </a:lnTo>
                  <a:lnTo>
                    <a:pt x="321" y="41"/>
                  </a:lnTo>
                  <a:lnTo>
                    <a:pt x="326" y="45"/>
                  </a:lnTo>
                  <a:lnTo>
                    <a:pt x="326" y="45"/>
                  </a:lnTo>
                  <a:lnTo>
                    <a:pt x="334" y="50"/>
                  </a:lnTo>
                  <a:lnTo>
                    <a:pt x="337" y="55"/>
                  </a:lnTo>
                  <a:lnTo>
                    <a:pt x="338" y="60"/>
                  </a:lnTo>
                  <a:lnTo>
                    <a:pt x="338" y="60"/>
                  </a:lnTo>
                  <a:lnTo>
                    <a:pt x="338" y="66"/>
                  </a:lnTo>
                  <a:lnTo>
                    <a:pt x="335" y="70"/>
                  </a:lnTo>
                  <a:lnTo>
                    <a:pt x="334" y="75"/>
                  </a:lnTo>
                  <a:lnTo>
                    <a:pt x="334" y="80"/>
                  </a:lnTo>
                  <a:lnTo>
                    <a:pt x="334" y="80"/>
                  </a:lnTo>
                  <a:lnTo>
                    <a:pt x="342" y="80"/>
                  </a:lnTo>
                  <a:lnTo>
                    <a:pt x="345" y="78"/>
                  </a:lnTo>
                  <a:lnTo>
                    <a:pt x="349" y="78"/>
                  </a:lnTo>
                  <a:lnTo>
                    <a:pt x="349" y="78"/>
                  </a:lnTo>
                  <a:lnTo>
                    <a:pt x="342" y="89"/>
                  </a:lnTo>
                  <a:lnTo>
                    <a:pt x="338" y="93"/>
                  </a:lnTo>
                  <a:lnTo>
                    <a:pt x="334" y="98"/>
                  </a:lnTo>
                  <a:lnTo>
                    <a:pt x="334" y="98"/>
                  </a:lnTo>
                  <a:lnTo>
                    <a:pt x="331" y="98"/>
                  </a:lnTo>
                  <a:lnTo>
                    <a:pt x="327" y="99"/>
                  </a:lnTo>
                  <a:lnTo>
                    <a:pt x="324" y="99"/>
                  </a:lnTo>
                  <a:lnTo>
                    <a:pt x="320" y="100"/>
                  </a:lnTo>
                  <a:lnTo>
                    <a:pt x="320" y="100"/>
                  </a:lnTo>
                  <a:lnTo>
                    <a:pt x="316" y="103"/>
                  </a:lnTo>
                  <a:lnTo>
                    <a:pt x="316" y="103"/>
                  </a:lnTo>
                  <a:lnTo>
                    <a:pt x="312" y="104"/>
                  </a:lnTo>
                  <a:lnTo>
                    <a:pt x="309" y="104"/>
                  </a:lnTo>
                  <a:lnTo>
                    <a:pt x="309" y="104"/>
                  </a:lnTo>
                  <a:lnTo>
                    <a:pt x="308" y="107"/>
                  </a:lnTo>
                  <a:lnTo>
                    <a:pt x="306" y="110"/>
                  </a:lnTo>
                  <a:lnTo>
                    <a:pt x="305" y="116"/>
                  </a:lnTo>
                  <a:lnTo>
                    <a:pt x="308" y="123"/>
                  </a:lnTo>
                  <a:lnTo>
                    <a:pt x="310" y="127"/>
                  </a:lnTo>
                  <a:lnTo>
                    <a:pt x="310" y="127"/>
                  </a:lnTo>
                  <a:lnTo>
                    <a:pt x="317" y="128"/>
                  </a:lnTo>
                  <a:lnTo>
                    <a:pt x="326" y="129"/>
                  </a:lnTo>
                  <a:lnTo>
                    <a:pt x="326" y="129"/>
                  </a:lnTo>
                  <a:lnTo>
                    <a:pt x="330" y="131"/>
                  </a:lnTo>
                  <a:lnTo>
                    <a:pt x="335" y="134"/>
                  </a:lnTo>
                  <a:lnTo>
                    <a:pt x="335" y="134"/>
                  </a:lnTo>
                  <a:lnTo>
                    <a:pt x="335" y="135"/>
                  </a:lnTo>
                  <a:lnTo>
                    <a:pt x="334" y="138"/>
                  </a:lnTo>
                  <a:lnTo>
                    <a:pt x="331" y="143"/>
                  </a:lnTo>
                  <a:lnTo>
                    <a:pt x="331" y="146"/>
                  </a:lnTo>
                  <a:lnTo>
                    <a:pt x="331" y="147"/>
                  </a:lnTo>
                  <a:lnTo>
                    <a:pt x="333" y="149"/>
                  </a:lnTo>
                  <a:lnTo>
                    <a:pt x="335" y="150"/>
                  </a:lnTo>
                  <a:lnTo>
                    <a:pt x="335" y="150"/>
                  </a:lnTo>
                  <a:lnTo>
                    <a:pt x="335" y="153"/>
                  </a:lnTo>
                  <a:lnTo>
                    <a:pt x="335" y="153"/>
                  </a:lnTo>
                  <a:lnTo>
                    <a:pt x="340" y="153"/>
                  </a:lnTo>
                  <a:lnTo>
                    <a:pt x="342" y="156"/>
                  </a:lnTo>
                  <a:lnTo>
                    <a:pt x="344" y="159"/>
                  </a:lnTo>
                  <a:lnTo>
                    <a:pt x="345" y="161"/>
                  </a:lnTo>
                  <a:lnTo>
                    <a:pt x="345" y="168"/>
                  </a:lnTo>
                  <a:lnTo>
                    <a:pt x="344" y="174"/>
                  </a:lnTo>
                  <a:lnTo>
                    <a:pt x="344" y="174"/>
                  </a:lnTo>
                  <a:lnTo>
                    <a:pt x="333" y="175"/>
                  </a:lnTo>
                  <a:lnTo>
                    <a:pt x="333" y="175"/>
                  </a:lnTo>
                  <a:lnTo>
                    <a:pt x="331" y="179"/>
                  </a:lnTo>
                  <a:lnTo>
                    <a:pt x="333" y="185"/>
                  </a:lnTo>
                  <a:lnTo>
                    <a:pt x="335" y="188"/>
                  </a:lnTo>
                  <a:lnTo>
                    <a:pt x="340" y="192"/>
                  </a:lnTo>
                  <a:lnTo>
                    <a:pt x="348" y="196"/>
                  </a:lnTo>
                  <a:lnTo>
                    <a:pt x="358" y="199"/>
                  </a:lnTo>
                  <a:lnTo>
                    <a:pt x="358" y="199"/>
                  </a:lnTo>
                  <a:lnTo>
                    <a:pt x="367" y="203"/>
                  </a:lnTo>
                  <a:lnTo>
                    <a:pt x="376" y="206"/>
                  </a:lnTo>
                  <a:lnTo>
                    <a:pt x="376" y="206"/>
                  </a:lnTo>
                  <a:lnTo>
                    <a:pt x="385" y="211"/>
                  </a:lnTo>
                  <a:lnTo>
                    <a:pt x="391" y="214"/>
                  </a:lnTo>
                  <a:lnTo>
                    <a:pt x="395" y="218"/>
                  </a:lnTo>
                  <a:lnTo>
                    <a:pt x="395" y="218"/>
                  </a:lnTo>
                  <a:lnTo>
                    <a:pt x="387" y="217"/>
                  </a:lnTo>
                  <a:lnTo>
                    <a:pt x="378" y="214"/>
                  </a:lnTo>
                  <a:lnTo>
                    <a:pt x="378" y="214"/>
                  </a:lnTo>
                  <a:lnTo>
                    <a:pt x="370" y="211"/>
                  </a:lnTo>
                  <a:lnTo>
                    <a:pt x="360" y="210"/>
                  </a:lnTo>
                  <a:lnTo>
                    <a:pt x="360" y="210"/>
                  </a:lnTo>
                  <a:lnTo>
                    <a:pt x="355" y="210"/>
                  </a:lnTo>
                  <a:lnTo>
                    <a:pt x="351" y="210"/>
                  </a:lnTo>
                  <a:lnTo>
                    <a:pt x="342" y="214"/>
                  </a:lnTo>
                  <a:lnTo>
                    <a:pt x="342" y="214"/>
                  </a:lnTo>
                  <a:lnTo>
                    <a:pt x="338" y="215"/>
                  </a:lnTo>
                  <a:lnTo>
                    <a:pt x="334" y="215"/>
                  </a:lnTo>
                  <a:lnTo>
                    <a:pt x="327" y="214"/>
                  </a:lnTo>
                  <a:lnTo>
                    <a:pt x="327" y="214"/>
                  </a:lnTo>
                  <a:lnTo>
                    <a:pt x="327" y="211"/>
                  </a:lnTo>
                  <a:lnTo>
                    <a:pt x="324" y="210"/>
                  </a:lnTo>
                  <a:lnTo>
                    <a:pt x="317" y="207"/>
                  </a:lnTo>
                  <a:lnTo>
                    <a:pt x="310" y="207"/>
                  </a:lnTo>
                  <a:lnTo>
                    <a:pt x="305" y="209"/>
                  </a:lnTo>
                  <a:lnTo>
                    <a:pt x="305" y="209"/>
                  </a:lnTo>
                  <a:lnTo>
                    <a:pt x="303" y="213"/>
                  </a:lnTo>
                  <a:lnTo>
                    <a:pt x="301" y="217"/>
                  </a:lnTo>
                  <a:lnTo>
                    <a:pt x="301" y="217"/>
                  </a:lnTo>
                  <a:lnTo>
                    <a:pt x="298" y="220"/>
                  </a:lnTo>
                  <a:lnTo>
                    <a:pt x="294" y="224"/>
                  </a:lnTo>
                  <a:lnTo>
                    <a:pt x="294" y="224"/>
                  </a:lnTo>
                  <a:lnTo>
                    <a:pt x="291" y="229"/>
                  </a:lnTo>
                  <a:lnTo>
                    <a:pt x="291" y="235"/>
                  </a:lnTo>
                  <a:lnTo>
                    <a:pt x="291" y="246"/>
                  </a:lnTo>
                  <a:lnTo>
                    <a:pt x="291" y="246"/>
                  </a:lnTo>
                  <a:lnTo>
                    <a:pt x="294" y="246"/>
                  </a:lnTo>
                  <a:lnTo>
                    <a:pt x="294" y="246"/>
                  </a:lnTo>
                  <a:lnTo>
                    <a:pt x="295" y="250"/>
                  </a:lnTo>
                  <a:lnTo>
                    <a:pt x="298" y="253"/>
                  </a:lnTo>
                  <a:lnTo>
                    <a:pt x="305" y="261"/>
                  </a:lnTo>
                  <a:lnTo>
                    <a:pt x="306" y="265"/>
                  </a:lnTo>
                  <a:lnTo>
                    <a:pt x="308" y="270"/>
                  </a:lnTo>
                  <a:lnTo>
                    <a:pt x="305" y="274"/>
                  </a:lnTo>
                  <a:lnTo>
                    <a:pt x="301" y="278"/>
                  </a:lnTo>
                  <a:lnTo>
                    <a:pt x="301" y="278"/>
                  </a:lnTo>
                  <a:lnTo>
                    <a:pt x="301" y="270"/>
                  </a:lnTo>
                  <a:lnTo>
                    <a:pt x="299" y="267"/>
                  </a:lnTo>
                  <a:lnTo>
                    <a:pt x="299" y="263"/>
                  </a:lnTo>
                  <a:lnTo>
                    <a:pt x="299" y="263"/>
                  </a:lnTo>
                  <a:lnTo>
                    <a:pt x="288" y="261"/>
                  </a:lnTo>
                  <a:lnTo>
                    <a:pt x="280" y="260"/>
                  </a:lnTo>
                  <a:lnTo>
                    <a:pt x="280" y="260"/>
                  </a:lnTo>
                  <a:lnTo>
                    <a:pt x="273" y="257"/>
                  </a:lnTo>
                  <a:lnTo>
                    <a:pt x="266" y="254"/>
                  </a:lnTo>
                  <a:lnTo>
                    <a:pt x="266" y="254"/>
                  </a:lnTo>
                  <a:lnTo>
                    <a:pt x="266" y="257"/>
                  </a:lnTo>
                  <a:lnTo>
                    <a:pt x="265" y="258"/>
                  </a:lnTo>
                  <a:lnTo>
                    <a:pt x="262" y="263"/>
                  </a:lnTo>
                  <a:lnTo>
                    <a:pt x="262" y="263"/>
                  </a:lnTo>
                  <a:lnTo>
                    <a:pt x="262" y="267"/>
                  </a:lnTo>
                  <a:lnTo>
                    <a:pt x="262" y="271"/>
                  </a:lnTo>
                  <a:lnTo>
                    <a:pt x="262" y="271"/>
                  </a:lnTo>
                  <a:lnTo>
                    <a:pt x="263" y="276"/>
                  </a:lnTo>
                  <a:lnTo>
                    <a:pt x="266" y="278"/>
                  </a:lnTo>
                  <a:lnTo>
                    <a:pt x="269" y="279"/>
                  </a:lnTo>
                  <a:lnTo>
                    <a:pt x="272" y="283"/>
                  </a:lnTo>
                  <a:lnTo>
                    <a:pt x="272" y="283"/>
                  </a:lnTo>
                  <a:lnTo>
                    <a:pt x="274" y="286"/>
                  </a:lnTo>
                  <a:lnTo>
                    <a:pt x="274" y="288"/>
                  </a:lnTo>
                  <a:lnTo>
                    <a:pt x="273" y="289"/>
                  </a:lnTo>
                  <a:lnTo>
                    <a:pt x="270" y="290"/>
                  </a:lnTo>
                  <a:lnTo>
                    <a:pt x="265" y="290"/>
                  </a:lnTo>
                  <a:lnTo>
                    <a:pt x="259" y="289"/>
                  </a:lnTo>
                  <a:lnTo>
                    <a:pt x="259" y="289"/>
                  </a:lnTo>
                  <a:lnTo>
                    <a:pt x="255" y="288"/>
                  </a:lnTo>
                  <a:lnTo>
                    <a:pt x="254" y="286"/>
                  </a:lnTo>
                  <a:lnTo>
                    <a:pt x="251" y="281"/>
                  </a:lnTo>
                  <a:lnTo>
                    <a:pt x="251" y="281"/>
                  </a:lnTo>
                  <a:lnTo>
                    <a:pt x="249" y="278"/>
                  </a:lnTo>
                  <a:lnTo>
                    <a:pt x="248" y="276"/>
                  </a:lnTo>
                  <a:lnTo>
                    <a:pt x="247" y="275"/>
                  </a:lnTo>
                  <a:lnTo>
                    <a:pt x="247" y="275"/>
                  </a:lnTo>
                  <a:lnTo>
                    <a:pt x="247" y="268"/>
                  </a:lnTo>
                  <a:lnTo>
                    <a:pt x="247" y="268"/>
                  </a:lnTo>
                  <a:lnTo>
                    <a:pt x="251" y="265"/>
                  </a:lnTo>
                  <a:lnTo>
                    <a:pt x="255" y="264"/>
                  </a:lnTo>
                  <a:lnTo>
                    <a:pt x="256" y="260"/>
                  </a:lnTo>
                  <a:lnTo>
                    <a:pt x="256" y="256"/>
                  </a:lnTo>
                  <a:lnTo>
                    <a:pt x="256" y="256"/>
                  </a:lnTo>
                  <a:lnTo>
                    <a:pt x="254" y="252"/>
                  </a:lnTo>
                  <a:lnTo>
                    <a:pt x="249" y="246"/>
                  </a:lnTo>
                  <a:lnTo>
                    <a:pt x="244" y="242"/>
                  </a:lnTo>
                  <a:lnTo>
                    <a:pt x="240" y="239"/>
                  </a:lnTo>
                  <a:lnTo>
                    <a:pt x="240" y="239"/>
                  </a:lnTo>
                  <a:lnTo>
                    <a:pt x="234" y="239"/>
                  </a:lnTo>
                  <a:lnTo>
                    <a:pt x="229" y="239"/>
                  </a:lnTo>
                  <a:lnTo>
                    <a:pt x="217" y="239"/>
                  </a:lnTo>
                  <a:lnTo>
                    <a:pt x="217" y="239"/>
                  </a:lnTo>
                  <a:lnTo>
                    <a:pt x="208" y="239"/>
                  </a:lnTo>
                  <a:lnTo>
                    <a:pt x="198" y="240"/>
                  </a:lnTo>
                  <a:lnTo>
                    <a:pt x="198" y="240"/>
                  </a:lnTo>
                  <a:lnTo>
                    <a:pt x="194" y="243"/>
                  </a:lnTo>
                  <a:lnTo>
                    <a:pt x="190" y="246"/>
                  </a:lnTo>
                  <a:lnTo>
                    <a:pt x="190" y="246"/>
                  </a:lnTo>
                  <a:lnTo>
                    <a:pt x="183" y="246"/>
                  </a:lnTo>
                  <a:lnTo>
                    <a:pt x="177" y="246"/>
                  </a:lnTo>
                  <a:lnTo>
                    <a:pt x="177" y="246"/>
                  </a:lnTo>
                  <a:lnTo>
                    <a:pt x="166" y="247"/>
                  </a:lnTo>
                  <a:lnTo>
                    <a:pt x="156" y="247"/>
                  </a:lnTo>
                  <a:lnTo>
                    <a:pt x="156" y="247"/>
                  </a:lnTo>
                  <a:lnTo>
                    <a:pt x="147" y="247"/>
                  </a:lnTo>
                  <a:lnTo>
                    <a:pt x="141" y="249"/>
                  </a:lnTo>
                  <a:lnTo>
                    <a:pt x="138" y="253"/>
                  </a:lnTo>
                  <a:lnTo>
                    <a:pt x="138" y="253"/>
                  </a:lnTo>
                  <a:lnTo>
                    <a:pt x="137" y="257"/>
                  </a:lnTo>
                  <a:lnTo>
                    <a:pt x="137" y="261"/>
                  </a:lnTo>
                  <a:lnTo>
                    <a:pt x="138" y="265"/>
                  </a:lnTo>
                  <a:lnTo>
                    <a:pt x="137" y="270"/>
                  </a:lnTo>
                  <a:lnTo>
                    <a:pt x="137" y="270"/>
                  </a:lnTo>
                  <a:lnTo>
                    <a:pt x="133" y="271"/>
                  </a:lnTo>
                  <a:lnTo>
                    <a:pt x="126" y="271"/>
                  </a:lnTo>
                  <a:lnTo>
                    <a:pt x="126" y="271"/>
                  </a:lnTo>
                  <a:lnTo>
                    <a:pt x="126" y="282"/>
                  </a:lnTo>
                  <a:lnTo>
                    <a:pt x="126" y="295"/>
                  </a:lnTo>
                  <a:lnTo>
                    <a:pt x="127" y="300"/>
                  </a:lnTo>
                  <a:lnTo>
                    <a:pt x="130" y="304"/>
                  </a:lnTo>
                  <a:lnTo>
                    <a:pt x="134" y="307"/>
                  </a:lnTo>
                  <a:lnTo>
                    <a:pt x="140" y="308"/>
                  </a:lnTo>
                  <a:lnTo>
                    <a:pt x="140" y="308"/>
                  </a:lnTo>
                  <a:lnTo>
                    <a:pt x="145" y="310"/>
                  </a:lnTo>
                  <a:lnTo>
                    <a:pt x="151" y="310"/>
                  </a:lnTo>
                  <a:lnTo>
                    <a:pt x="155" y="313"/>
                  </a:lnTo>
                  <a:lnTo>
                    <a:pt x="156" y="315"/>
                  </a:lnTo>
                  <a:lnTo>
                    <a:pt x="158" y="320"/>
                  </a:lnTo>
                  <a:lnTo>
                    <a:pt x="158" y="320"/>
                  </a:lnTo>
                  <a:lnTo>
                    <a:pt x="158" y="322"/>
                  </a:lnTo>
                  <a:lnTo>
                    <a:pt x="158" y="324"/>
                  </a:lnTo>
                  <a:lnTo>
                    <a:pt x="155" y="328"/>
                  </a:lnTo>
                  <a:lnTo>
                    <a:pt x="149" y="329"/>
                  </a:lnTo>
                  <a:lnTo>
                    <a:pt x="145" y="329"/>
                  </a:lnTo>
                  <a:lnTo>
                    <a:pt x="145" y="329"/>
                  </a:lnTo>
                  <a:lnTo>
                    <a:pt x="147" y="335"/>
                  </a:lnTo>
                  <a:lnTo>
                    <a:pt x="147" y="335"/>
                  </a:lnTo>
                  <a:lnTo>
                    <a:pt x="147" y="353"/>
                  </a:lnTo>
                  <a:lnTo>
                    <a:pt x="147" y="353"/>
                  </a:lnTo>
                  <a:close/>
                </a:path>
              </a:pathLst>
            </a:custGeom>
            <a:solidFill>
              <a:schemeClr val="tx2"/>
            </a:solid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5" name="A1_Russia">
              <a:extLst>
                <a:ext uri="{FF2B5EF4-FFF2-40B4-BE49-F238E27FC236}">
                  <a16:creationId xmlns:a16="http://schemas.microsoft.com/office/drawing/2014/main" id="{A6196A1B-E795-4527-9158-B1E0478BE9E1}"/>
                </a:ext>
              </a:extLst>
            </p:cNvPr>
            <p:cNvSpPr>
              <a:spLocks/>
            </p:cNvSpPr>
            <p:nvPr/>
          </p:nvSpPr>
          <p:spPr bwMode="auto">
            <a:xfrm>
              <a:off x="5870850" y="1709256"/>
              <a:ext cx="294758" cy="151638"/>
            </a:xfrm>
            <a:custGeom>
              <a:avLst/>
              <a:gdLst/>
              <a:ahLst/>
              <a:cxnLst>
                <a:cxn ang="0">
                  <a:pos x="57" y="167"/>
                </a:cxn>
                <a:cxn ang="0">
                  <a:pos x="68" y="168"/>
                </a:cxn>
                <a:cxn ang="0">
                  <a:pos x="155" y="168"/>
                </a:cxn>
                <a:cxn ang="0">
                  <a:pos x="189" y="175"/>
                </a:cxn>
                <a:cxn ang="0">
                  <a:pos x="243" y="175"/>
                </a:cxn>
                <a:cxn ang="0">
                  <a:pos x="296" y="178"/>
                </a:cxn>
                <a:cxn ang="0">
                  <a:pos x="333" y="178"/>
                </a:cxn>
                <a:cxn ang="0">
                  <a:pos x="333" y="163"/>
                </a:cxn>
                <a:cxn ang="0">
                  <a:pos x="332" y="154"/>
                </a:cxn>
                <a:cxn ang="0">
                  <a:pos x="329" y="142"/>
                </a:cxn>
                <a:cxn ang="0">
                  <a:pos x="332" y="131"/>
                </a:cxn>
                <a:cxn ang="0">
                  <a:pos x="333" y="118"/>
                </a:cxn>
                <a:cxn ang="0">
                  <a:pos x="340" y="102"/>
                </a:cxn>
                <a:cxn ang="0">
                  <a:pos x="346" y="89"/>
                </a:cxn>
                <a:cxn ang="0">
                  <a:pos x="344" y="75"/>
                </a:cxn>
                <a:cxn ang="0">
                  <a:pos x="346" y="67"/>
                </a:cxn>
                <a:cxn ang="0">
                  <a:pos x="329" y="60"/>
                </a:cxn>
                <a:cxn ang="0">
                  <a:pos x="318" y="55"/>
                </a:cxn>
                <a:cxn ang="0">
                  <a:pos x="318" y="41"/>
                </a:cxn>
                <a:cxn ang="0">
                  <a:pos x="311" y="38"/>
                </a:cxn>
                <a:cxn ang="0">
                  <a:pos x="287" y="46"/>
                </a:cxn>
                <a:cxn ang="0">
                  <a:pos x="280" y="50"/>
                </a:cxn>
                <a:cxn ang="0">
                  <a:pos x="272" y="50"/>
                </a:cxn>
                <a:cxn ang="0">
                  <a:pos x="254" y="50"/>
                </a:cxn>
                <a:cxn ang="0">
                  <a:pos x="253" y="35"/>
                </a:cxn>
                <a:cxn ang="0">
                  <a:pos x="246" y="27"/>
                </a:cxn>
                <a:cxn ang="0">
                  <a:pos x="226" y="23"/>
                </a:cxn>
                <a:cxn ang="0">
                  <a:pos x="212" y="18"/>
                </a:cxn>
                <a:cxn ang="0">
                  <a:pos x="196" y="5"/>
                </a:cxn>
                <a:cxn ang="0">
                  <a:pos x="182" y="0"/>
                </a:cxn>
                <a:cxn ang="0">
                  <a:pos x="167" y="0"/>
                </a:cxn>
                <a:cxn ang="0">
                  <a:pos x="162" y="5"/>
                </a:cxn>
                <a:cxn ang="0">
                  <a:pos x="158" y="5"/>
                </a:cxn>
                <a:cxn ang="0">
                  <a:pos x="158" y="38"/>
                </a:cxn>
                <a:cxn ang="0">
                  <a:pos x="162" y="63"/>
                </a:cxn>
                <a:cxn ang="0">
                  <a:pos x="121" y="63"/>
                </a:cxn>
                <a:cxn ang="0">
                  <a:pos x="117" y="56"/>
                </a:cxn>
                <a:cxn ang="0">
                  <a:pos x="90" y="55"/>
                </a:cxn>
                <a:cxn ang="0">
                  <a:pos x="38" y="55"/>
                </a:cxn>
                <a:cxn ang="0">
                  <a:pos x="24" y="56"/>
                </a:cxn>
                <a:cxn ang="0">
                  <a:pos x="17" y="61"/>
                </a:cxn>
                <a:cxn ang="0">
                  <a:pos x="17" y="73"/>
                </a:cxn>
                <a:cxn ang="0">
                  <a:pos x="21" y="84"/>
                </a:cxn>
                <a:cxn ang="0">
                  <a:pos x="24" y="96"/>
                </a:cxn>
                <a:cxn ang="0">
                  <a:pos x="33" y="107"/>
                </a:cxn>
                <a:cxn ang="0">
                  <a:pos x="33" y="116"/>
                </a:cxn>
                <a:cxn ang="0">
                  <a:pos x="71" y="118"/>
                </a:cxn>
                <a:cxn ang="0">
                  <a:pos x="67" y="123"/>
                </a:cxn>
                <a:cxn ang="0">
                  <a:pos x="49" y="123"/>
                </a:cxn>
                <a:cxn ang="0">
                  <a:pos x="29" y="129"/>
                </a:cxn>
                <a:cxn ang="0">
                  <a:pos x="28" y="135"/>
                </a:cxn>
                <a:cxn ang="0">
                  <a:pos x="24" y="145"/>
                </a:cxn>
                <a:cxn ang="0">
                  <a:pos x="15" y="150"/>
                </a:cxn>
                <a:cxn ang="0">
                  <a:pos x="8" y="157"/>
                </a:cxn>
                <a:cxn ang="0">
                  <a:pos x="0" y="163"/>
                </a:cxn>
                <a:cxn ang="0">
                  <a:pos x="18" y="164"/>
                </a:cxn>
                <a:cxn ang="0">
                  <a:pos x="44" y="164"/>
                </a:cxn>
              </a:cxnLst>
              <a:rect l="0" t="0" r="r" b="b"/>
              <a:pathLst>
                <a:path w="346" h="178">
                  <a:moveTo>
                    <a:pt x="44" y="164"/>
                  </a:moveTo>
                  <a:lnTo>
                    <a:pt x="44" y="164"/>
                  </a:lnTo>
                  <a:lnTo>
                    <a:pt x="57" y="167"/>
                  </a:lnTo>
                  <a:lnTo>
                    <a:pt x="63" y="168"/>
                  </a:lnTo>
                  <a:lnTo>
                    <a:pt x="68" y="168"/>
                  </a:lnTo>
                  <a:lnTo>
                    <a:pt x="68" y="168"/>
                  </a:lnTo>
                  <a:lnTo>
                    <a:pt x="112" y="167"/>
                  </a:lnTo>
                  <a:lnTo>
                    <a:pt x="135" y="167"/>
                  </a:lnTo>
                  <a:lnTo>
                    <a:pt x="155" y="168"/>
                  </a:lnTo>
                  <a:lnTo>
                    <a:pt x="155" y="168"/>
                  </a:lnTo>
                  <a:lnTo>
                    <a:pt x="178" y="172"/>
                  </a:lnTo>
                  <a:lnTo>
                    <a:pt x="189" y="175"/>
                  </a:lnTo>
                  <a:lnTo>
                    <a:pt x="200" y="175"/>
                  </a:lnTo>
                  <a:lnTo>
                    <a:pt x="200" y="175"/>
                  </a:lnTo>
                  <a:lnTo>
                    <a:pt x="243" y="175"/>
                  </a:lnTo>
                  <a:lnTo>
                    <a:pt x="243" y="175"/>
                  </a:lnTo>
                  <a:lnTo>
                    <a:pt x="269" y="177"/>
                  </a:lnTo>
                  <a:lnTo>
                    <a:pt x="296" y="178"/>
                  </a:lnTo>
                  <a:lnTo>
                    <a:pt x="296" y="178"/>
                  </a:lnTo>
                  <a:lnTo>
                    <a:pt x="314" y="178"/>
                  </a:lnTo>
                  <a:lnTo>
                    <a:pt x="333" y="178"/>
                  </a:lnTo>
                  <a:lnTo>
                    <a:pt x="333" y="178"/>
                  </a:lnTo>
                  <a:lnTo>
                    <a:pt x="333" y="167"/>
                  </a:lnTo>
                  <a:lnTo>
                    <a:pt x="333" y="163"/>
                  </a:lnTo>
                  <a:lnTo>
                    <a:pt x="333" y="157"/>
                  </a:lnTo>
                  <a:lnTo>
                    <a:pt x="333" y="157"/>
                  </a:lnTo>
                  <a:lnTo>
                    <a:pt x="332" y="154"/>
                  </a:lnTo>
                  <a:lnTo>
                    <a:pt x="329" y="150"/>
                  </a:lnTo>
                  <a:lnTo>
                    <a:pt x="329" y="148"/>
                  </a:lnTo>
                  <a:lnTo>
                    <a:pt x="329" y="142"/>
                  </a:lnTo>
                  <a:lnTo>
                    <a:pt x="329" y="142"/>
                  </a:lnTo>
                  <a:lnTo>
                    <a:pt x="332" y="134"/>
                  </a:lnTo>
                  <a:lnTo>
                    <a:pt x="332" y="131"/>
                  </a:lnTo>
                  <a:lnTo>
                    <a:pt x="333" y="125"/>
                  </a:lnTo>
                  <a:lnTo>
                    <a:pt x="333" y="125"/>
                  </a:lnTo>
                  <a:lnTo>
                    <a:pt x="333" y="118"/>
                  </a:lnTo>
                  <a:lnTo>
                    <a:pt x="334" y="113"/>
                  </a:lnTo>
                  <a:lnTo>
                    <a:pt x="336" y="107"/>
                  </a:lnTo>
                  <a:lnTo>
                    <a:pt x="340" y="102"/>
                  </a:lnTo>
                  <a:lnTo>
                    <a:pt x="340" y="102"/>
                  </a:lnTo>
                  <a:lnTo>
                    <a:pt x="344" y="93"/>
                  </a:lnTo>
                  <a:lnTo>
                    <a:pt x="346" y="89"/>
                  </a:lnTo>
                  <a:lnTo>
                    <a:pt x="346" y="84"/>
                  </a:lnTo>
                  <a:lnTo>
                    <a:pt x="346" y="84"/>
                  </a:lnTo>
                  <a:lnTo>
                    <a:pt x="344" y="75"/>
                  </a:lnTo>
                  <a:lnTo>
                    <a:pt x="344" y="71"/>
                  </a:lnTo>
                  <a:lnTo>
                    <a:pt x="346" y="67"/>
                  </a:lnTo>
                  <a:lnTo>
                    <a:pt x="346" y="67"/>
                  </a:lnTo>
                  <a:lnTo>
                    <a:pt x="341" y="64"/>
                  </a:lnTo>
                  <a:lnTo>
                    <a:pt x="337" y="61"/>
                  </a:lnTo>
                  <a:lnTo>
                    <a:pt x="329" y="60"/>
                  </a:lnTo>
                  <a:lnTo>
                    <a:pt x="329" y="60"/>
                  </a:lnTo>
                  <a:lnTo>
                    <a:pt x="323" y="57"/>
                  </a:lnTo>
                  <a:lnTo>
                    <a:pt x="318" y="55"/>
                  </a:lnTo>
                  <a:lnTo>
                    <a:pt x="318" y="55"/>
                  </a:lnTo>
                  <a:lnTo>
                    <a:pt x="318" y="46"/>
                  </a:lnTo>
                  <a:lnTo>
                    <a:pt x="318" y="41"/>
                  </a:lnTo>
                  <a:lnTo>
                    <a:pt x="319" y="38"/>
                  </a:lnTo>
                  <a:lnTo>
                    <a:pt x="319" y="38"/>
                  </a:lnTo>
                  <a:lnTo>
                    <a:pt x="311" y="38"/>
                  </a:lnTo>
                  <a:lnTo>
                    <a:pt x="303" y="39"/>
                  </a:lnTo>
                  <a:lnTo>
                    <a:pt x="287" y="46"/>
                  </a:lnTo>
                  <a:lnTo>
                    <a:pt x="287" y="46"/>
                  </a:lnTo>
                  <a:lnTo>
                    <a:pt x="284" y="49"/>
                  </a:lnTo>
                  <a:lnTo>
                    <a:pt x="280" y="50"/>
                  </a:lnTo>
                  <a:lnTo>
                    <a:pt x="280" y="50"/>
                  </a:lnTo>
                  <a:lnTo>
                    <a:pt x="276" y="50"/>
                  </a:lnTo>
                  <a:lnTo>
                    <a:pt x="272" y="50"/>
                  </a:lnTo>
                  <a:lnTo>
                    <a:pt x="272" y="50"/>
                  </a:lnTo>
                  <a:lnTo>
                    <a:pt x="264" y="50"/>
                  </a:lnTo>
                  <a:lnTo>
                    <a:pt x="254" y="50"/>
                  </a:lnTo>
                  <a:lnTo>
                    <a:pt x="254" y="50"/>
                  </a:lnTo>
                  <a:lnTo>
                    <a:pt x="254" y="43"/>
                  </a:lnTo>
                  <a:lnTo>
                    <a:pt x="253" y="35"/>
                  </a:lnTo>
                  <a:lnTo>
                    <a:pt x="253" y="35"/>
                  </a:lnTo>
                  <a:lnTo>
                    <a:pt x="250" y="30"/>
                  </a:lnTo>
                  <a:lnTo>
                    <a:pt x="246" y="27"/>
                  </a:lnTo>
                  <a:lnTo>
                    <a:pt x="246" y="27"/>
                  </a:lnTo>
                  <a:lnTo>
                    <a:pt x="239" y="24"/>
                  </a:lnTo>
                  <a:lnTo>
                    <a:pt x="233" y="24"/>
                  </a:lnTo>
                  <a:lnTo>
                    <a:pt x="226" y="23"/>
                  </a:lnTo>
                  <a:lnTo>
                    <a:pt x="219" y="21"/>
                  </a:lnTo>
                  <a:lnTo>
                    <a:pt x="219" y="21"/>
                  </a:lnTo>
                  <a:lnTo>
                    <a:pt x="212" y="18"/>
                  </a:lnTo>
                  <a:lnTo>
                    <a:pt x="207" y="14"/>
                  </a:lnTo>
                  <a:lnTo>
                    <a:pt x="201" y="9"/>
                  </a:lnTo>
                  <a:lnTo>
                    <a:pt x="196" y="5"/>
                  </a:lnTo>
                  <a:lnTo>
                    <a:pt x="196" y="5"/>
                  </a:lnTo>
                  <a:lnTo>
                    <a:pt x="182" y="0"/>
                  </a:lnTo>
                  <a:lnTo>
                    <a:pt x="182" y="0"/>
                  </a:lnTo>
                  <a:lnTo>
                    <a:pt x="175" y="0"/>
                  </a:lnTo>
                  <a:lnTo>
                    <a:pt x="167" y="0"/>
                  </a:lnTo>
                  <a:lnTo>
                    <a:pt x="167" y="0"/>
                  </a:lnTo>
                  <a:lnTo>
                    <a:pt x="167" y="5"/>
                  </a:lnTo>
                  <a:lnTo>
                    <a:pt x="167" y="5"/>
                  </a:lnTo>
                  <a:lnTo>
                    <a:pt x="162" y="5"/>
                  </a:lnTo>
                  <a:lnTo>
                    <a:pt x="162" y="5"/>
                  </a:lnTo>
                  <a:lnTo>
                    <a:pt x="158" y="5"/>
                  </a:lnTo>
                  <a:lnTo>
                    <a:pt x="158" y="5"/>
                  </a:lnTo>
                  <a:lnTo>
                    <a:pt x="157" y="21"/>
                  </a:lnTo>
                  <a:lnTo>
                    <a:pt x="158" y="38"/>
                  </a:lnTo>
                  <a:lnTo>
                    <a:pt x="158" y="38"/>
                  </a:lnTo>
                  <a:lnTo>
                    <a:pt x="161" y="50"/>
                  </a:lnTo>
                  <a:lnTo>
                    <a:pt x="162" y="56"/>
                  </a:lnTo>
                  <a:lnTo>
                    <a:pt x="162" y="63"/>
                  </a:lnTo>
                  <a:lnTo>
                    <a:pt x="162" y="63"/>
                  </a:lnTo>
                  <a:lnTo>
                    <a:pt x="142" y="64"/>
                  </a:lnTo>
                  <a:lnTo>
                    <a:pt x="121" y="63"/>
                  </a:lnTo>
                  <a:lnTo>
                    <a:pt x="121" y="63"/>
                  </a:lnTo>
                  <a:lnTo>
                    <a:pt x="119" y="59"/>
                  </a:lnTo>
                  <a:lnTo>
                    <a:pt x="117" y="56"/>
                  </a:lnTo>
                  <a:lnTo>
                    <a:pt x="111" y="55"/>
                  </a:lnTo>
                  <a:lnTo>
                    <a:pt x="104" y="55"/>
                  </a:lnTo>
                  <a:lnTo>
                    <a:pt x="90" y="55"/>
                  </a:lnTo>
                  <a:lnTo>
                    <a:pt x="79" y="55"/>
                  </a:lnTo>
                  <a:lnTo>
                    <a:pt x="79" y="55"/>
                  </a:lnTo>
                  <a:lnTo>
                    <a:pt x="38" y="55"/>
                  </a:lnTo>
                  <a:lnTo>
                    <a:pt x="38" y="55"/>
                  </a:lnTo>
                  <a:lnTo>
                    <a:pt x="29" y="56"/>
                  </a:lnTo>
                  <a:lnTo>
                    <a:pt x="24" y="56"/>
                  </a:lnTo>
                  <a:lnTo>
                    <a:pt x="21" y="57"/>
                  </a:lnTo>
                  <a:lnTo>
                    <a:pt x="21" y="57"/>
                  </a:lnTo>
                  <a:lnTo>
                    <a:pt x="17" y="61"/>
                  </a:lnTo>
                  <a:lnTo>
                    <a:pt x="15" y="64"/>
                  </a:lnTo>
                  <a:lnTo>
                    <a:pt x="15" y="68"/>
                  </a:lnTo>
                  <a:lnTo>
                    <a:pt x="17" y="73"/>
                  </a:lnTo>
                  <a:lnTo>
                    <a:pt x="17" y="73"/>
                  </a:lnTo>
                  <a:lnTo>
                    <a:pt x="20" y="80"/>
                  </a:lnTo>
                  <a:lnTo>
                    <a:pt x="21" y="84"/>
                  </a:lnTo>
                  <a:lnTo>
                    <a:pt x="22" y="88"/>
                  </a:lnTo>
                  <a:lnTo>
                    <a:pt x="22" y="88"/>
                  </a:lnTo>
                  <a:lnTo>
                    <a:pt x="24" y="96"/>
                  </a:lnTo>
                  <a:lnTo>
                    <a:pt x="25" y="104"/>
                  </a:lnTo>
                  <a:lnTo>
                    <a:pt x="25" y="104"/>
                  </a:lnTo>
                  <a:lnTo>
                    <a:pt x="33" y="107"/>
                  </a:lnTo>
                  <a:lnTo>
                    <a:pt x="33" y="107"/>
                  </a:lnTo>
                  <a:lnTo>
                    <a:pt x="33" y="116"/>
                  </a:lnTo>
                  <a:lnTo>
                    <a:pt x="33" y="116"/>
                  </a:lnTo>
                  <a:lnTo>
                    <a:pt x="51" y="117"/>
                  </a:lnTo>
                  <a:lnTo>
                    <a:pt x="61" y="117"/>
                  </a:lnTo>
                  <a:lnTo>
                    <a:pt x="71" y="118"/>
                  </a:lnTo>
                  <a:lnTo>
                    <a:pt x="71" y="118"/>
                  </a:lnTo>
                  <a:lnTo>
                    <a:pt x="69" y="121"/>
                  </a:lnTo>
                  <a:lnTo>
                    <a:pt x="67" y="123"/>
                  </a:lnTo>
                  <a:lnTo>
                    <a:pt x="61" y="124"/>
                  </a:lnTo>
                  <a:lnTo>
                    <a:pt x="49" y="123"/>
                  </a:lnTo>
                  <a:lnTo>
                    <a:pt x="49" y="123"/>
                  </a:lnTo>
                  <a:lnTo>
                    <a:pt x="39" y="125"/>
                  </a:lnTo>
                  <a:lnTo>
                    <a:pt x="33" y="127"/>
                  </a:lnTo>
                  <a:lnTo>
                    <a:pt x="29" y="129"/>
                  </a:lnTo>
                  <a:lnTo>
                    <a:pt x="29" y="129"/>
                  </a:lnTo>
                  <a:lnTo>
                    <a:pt x="28" y="131"/>
                  </a:lnTo>
                  <a:lnTo>
                    <a:pt x="28" y="135"/>
                  </a:lnTo>
                  <a:lnTo>
                    <a:pt x="26" y="141"/>
                  </a:lnTo>
                  <a:lnTo>
                    <a:pt x="26" y="141"/>
                  </a:lnTo>
                  <a:lnTo>
                    <a:pt x="24" y="145"/>
                  </a:lnTo>
                  <a:lnTo>
                    <a:pt x="20" y="148"/>
                  </a:lnTo>
                  <a:lnTo>
                    <a:pt x="20" y="148"/>
                  </a:lnTo>
                  <a:lnTo>
                    <a:pt x="15" y="150"/>
                  </a:lnTo>
                  <a:lnTo>
                    <a:pt x="11" y="153"/>
                  </a:lnTo>
                  <a:lnTo>
                    <a:pt x="11" y="153"/>
                  </a:lnTo>
                  <a:lnTo>
                    <a:pt x="8" y="157"/>
                  </a:lnTo>
                  <a:lnTo>
                    <a:pt x="4" y="160"/>
                  </a:lnTo>
                  <a:lnTo>
                    <a:pt x="0" y="163"/>
                  </a:lnTo>
                  <a:lnTo>
                    <a:pt x="0" y="163"/>
                  </a:lnTo>
                  <a:lnTo>
                    <a:pt x="3" y="164"/>
                  </a:lnTo>
                  <a:lnTo>
                    <a:pt x="3" y="164"/>
                  </a:lnTo>
                  <a:lnTo>
                    <a:pt x="18" y="164"/>
                  </a:lnTo>
                  <a:lnTo>
                    <a:pt x="18" y="164"/>
                  </a:lnTo>
                  <a:lnTo>
                    <a:pt x="32" y="164"/>
                  </a:lnTo>
                  <a:lnTo>
                    <a:pt x="44" y="164"/>
                  </a:lnTo>
                  <a:lnTo>
                    <a:pt x="44" y="164"/>
                  </a:lnTo>
                  <a:close/>
                </a:path>
              </a:pathLst>
            </a:custGeom>
            <a:solidFill>
              <a:schemeClr val="bg1">
                <a:lumMod val="85000"/>
              </a:schemeClr>
            </a:solid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6" name="A1_Lithuania">
              <a:extLst>
                <a:ext uri="{FF2B5EF4-FFF2-40B4-BE49-F238E27FC236}">
                  <a16:creationId xmlns:a16="http://schemas.microsoft.com/office/drawing/2014/main" id="{D99CC870-834E-4F4D-B9BD-DE612F3EFB98}"/>
                </a:ext>
              </a:extLst>
            </p:cNvPr>
            <p:cNvSpPr>
              <a:spLocks/>
            </p:cNvSpPr>
            <p:nvPr/>
          </p:nvSpPr>
          <p:spPr bwMode="auto">
            <a:xfrm>
              <a:off x="5997784" y="1512466"/>
              <a:ext cx="214679" cy="361208"/>
            </a:xfrm>
            <a:custGeom>
              <a:avLst/>
              <a:gdLst/>
              <a:ahLst/>
              <a:cxnLst>
                <a:cxn ang="0">
                  <a:pos x="230" y="14"/>
                </a:cxn>
                <a:cxn ang="0">
                  <a:pos x="208" y="1"/>
                </a:cxn>
                <a:cxn ang="0">
                  <a:pos x="198" y="3"/>
                </a:cxn>
                <a:cxn ang="0">
                  <a:pos x="197" y="8"/>
                </a:cxn>
                <a:cxn ang="0">
                  <a:pos x="181" y="8"/>
                </a:cxn>
                <a:cxn ang="0">
                  <a:pos x="172" y="8"/>
                </a:cxn>
                <a:cxn ang="0">
                  <a:pos x="145" y="1"/>
                </a:cxn>
                <a:cxn ang="0">
                  <a:pos x="102" y="3"/>
                </a:cxn>
                <a:cxn ang="0">
                  <a:pos x="84" y="9"/>
                </a:cxn>
                <a:cxn ang="0">
                  <a:pos x="70" y="23"/>
                </a:cxn>
                <a:cxn ang="0">
                  <a:pos x="51" y="32"/>
                </a:cxn>
                <a:cxn ang="0">
                  <a:pos x="30" y="33"/>
                </a:cxn>
                <a:cxn ang="0">
                  <a:pos x="19" y="39"/>
                </a:cxn>
                <a:cxn ang="0">
                  <a:pos x="13" y="68"/>
                </a:cxn>
                <a:cxn ang="0">
                  <a:pos x="6" y="69"/>
                </a:cxn>
                <a:cxn ang="0">
                  <a:pos x="2" y="75"/>
                </a:cxn>
                <a:cxn ang="0">
                  <a:pos x="0" y="95"/>
                </a:cxn>
                <a:cxn ang="0">
                  <a:pos x="0" y="147"/>
                </a:cxn>
                <a:cxn ang="0">
                  <a:pos x="2" y="159"/>
                </a:cxn>
                <a:cxn ang="0">
                  <a:pos x="11" y="172"/>
                </a:cxn>
                <a:cxn ang="0">
                  <a:pos x="19" y="177"/>
                </a:cxn>
                <a:cxn ang="0">
                  <a:pos x="19" y="190"/>
                </a:cxn>
                <a:cxn ang="0">
                  <a:pos x="18" y="218"/>
                </a:cxn>
                <a:cxn ang="0">
                  <a:pos x="13" y="236"/>
                </a:cxn>
                <a:cxn ang="0">
                  <a:pos x="18" y="231"/>
                </a:cxn>
                <a:cxn ang="0">
                  <a:pos x="33" y="231"/>
                </a:cxn>
                <a:cxn ang="0">
                  <a:pos x="47" y="236"/>
                </a:cxn>
                <a:cxn ang="0">
                  <a:pos x="63" y="249"/>
                </a:cxn>
                <a:cxn ang="0">
                  <a:pos x="77" y="254"/>
                </a:cxn>
                <a:cxn ang="0">
                  <a:pos x="97" y="258"/>
                </a:cxn>
                <a:cxn ang="0">
                  <a:pos x="104" y="266"/>
                </a:cxn>
                <a:cxn ang="0">
                  <a:pos x="105" y="281"/>
                </a:cxn>
                <a:cxn ang="0">
                  <a:pos x="123" y="281"/>
                </a:cxn>
                <a:cxn ang="0">
                  <a:pos x="131" y="281"/>
                </a:cxn>
                <a:cxn ang="0">
                  <a:pos x="138" y="277"/>
                </a:cxn>
                <a:cxn ang="0">
                  <a:pos x="162" y="269"/>
                </a:cxn>
                <a:cxn ang="0">
                  <a:pos x="169" y="272"/>
                </a:cxn>
                <a:cxn ang="0">
                  <a:pos x="169" y="286"/>
                </a:cxn>
                <a:cxn ang="0">
                  <a:pos x="180" y="291"/>
                </a:cxn>
                <a:cxn ang="0">
                  <a:pos x="197" y="298"/>
                </a:cxn>
                <a:cxn ang="0">
                  <a:pos x="195" y="306"/>
                </a:cxn>
                <a:cxn ang="0">
                  <a:pos x="197" y="320"/>
                </a:cxn>
                <a:cxn ang="0">
                  <a:pos x="191" y="333"/>
                </a:cxn>
                <a:cxn ang="0">
                  <a:pos x="184" y="349"/>
                </a:cxn>
                <a:cxn ang="0">
                  <a:pos x="183" y="362"/>
                </a:cxn>
                <a:cxn ang="0">
                  <a:pos x="180" y="373"/>
                </a:cxn>
                <a:cxn ang="0">
                  <a:pos x="183" y="385"/>
                </a:cxn>
                <a:cxn ang="0">
                  <a:pos x="184" y="394"/>
                </a:cxn>
                <a:cxn ang="0">
                  <a:pos x="184" y="409"/>
                </a:cxn>
                <a:cxn ang="0">
                  <a:pos x="185" y="403"/>
                </a:cxn>
                <a:cxn ang="0">
                  <a:pos x="194" y="398"/>
                </a:cxn>
                <a:cxn ang="0">
                  <a:pos x="208" y="399"/>
                </a:cxn>
                <a:cxn ang="0">
                  <a:pos x="224" y="410"/>
                </a:cxn>
                <a:cxn ang="0">
                  <a:pos x="238" y="420"/>
                </a:cxn>
                <a:cxn ang="0">
                  <a:pos x="249" y="423"/>
                </a:cxn>
                <a:cxn ang="0">
                  <a:pos x="252" y="0"/>
                </a:cxn>
                <a:cxn ang="0">
                  <a:pos x="242" y="1"/>
                </a:cxn>
                <a:cxn ang="0">
                  <a:pos x="234" y="15"/>
                </a:cxn>
              </a:cxnLst>
              <a:rect l="0" t="0" r="r" b="b"/>
              <a:pathLst>
                <a:path w="252" h="424">
                  <a:moveTo>
                    <a:pt x="234" y="15"/>
                  </a:moveTo>
                  <a:lnTo>
                    <a:pt x="234" y="15"/>
                  </a:lnTo>
                  <a:lnTo>
                    <a:pt x="230" y="14"/>
                  </a:lnTo>
                  <a:lnTo>
                    <a:pt x="226" y="11"/>
                  </a:lnTo>
                  <a:lnTo>
                    <a:pt x="213" y="4"/>
                  </a:lnTo>
                  <a:lnTo>
                    <a:pt x="208" y="1"/>
                  </a:lnTo>
                  <a:lnTo>
                    <a:pt x="202" y="1"/>
                  </a:lnTo>
                  <a:lnTo>
                    <a:pt x="201" y="1"/>
                  </a:lnTo>
                  <a:lnTo>
                    <a:pt x="198" y="3"/>
                  </a:lnTo>
                  <a:lnTo>
                    <a:pt x="198" y="5"/>
                  </a:lnTo>
                  <a:lnTo>
                    <a:pt x="197" y="8"/>
                  </a:lnTo>
                  <a:lnTo>
                    <a:pt x="197" y="8"/>
                  </a:lnTo>
                  <a:lnTo>
                    <a:pt x="190" y="8"/>
                  </a:lnTo>
                  <a:lnTo>
                    <a:pt x="181" y="8"/>
                  </a:lnTo>
                  <a:lnTo>
                    <a:pt x="181" y="8"/>
                  </a:lnTo>
                  <a:lnTo>
                    <a:pt x="176" y="8"/>
                  </a:lnTo>
                  <a:lnTo>
                    <a:pt x="172" y="8"/>
                  </a:lnTo>
                  <a:lnTo>
                    <a:pt x="172" y="8"/>
                  </a:lnTo>
                  <a:lnTo>
                    <a:pt x="158" y="5"/>
                  </a:lnTo>
                  <a:lnTo>
                    <a:pt x="145" y="1"/>
                  </a:lnTo>
                  <a:lnTo>
                    <a:pt x="145" y="1"/>
                  </a:lnTo>
                  <a:lnTo>
                    <a:pt x="131" y="1"/>
                  </a:lnTo>
                  <a:lnTo>
                    <a:pt x="116" y="1"/>
                  </a:lnTo>
                  <a:lnTo>
                    <a:pt x="102" y="3"/>
                  </a:lnTo>
                  <a:lnTo>
                    <a:pt x="90" y="7"/>
                  </a:lnTo>
                  <a:lnTo>
                    <a:pt x="90" y="7"/>
                  </a:lnTo>
                  <a:lnTo>
                    <a:pt x="84" y="9"/>
                  </a:lnTo>
                  <a:lnTo>
                    <a:pt x="80" y="15"/>
                  </a:lnTo>
                  <a:lnTo>
                    <a:pt x="74" y="19"/>
                  </a:lnTo>
                  <a:lnTo>
                    <a:pt x="70" y="23"/>
                  </a:lnTo>
                  <a:lnTo>
                    <a:pt x="70" y="23"/>
                  </a:lnTo>
                  <a:lnTo>
                    <a:pt x="58" y="29"/>
                  </a:lnTo>
                  <a:lnTo>
                    <a:pt x="51" y="32"/>
                  </a:lnTo>
                  <a:lnTo>
                    <a:pt x="44" y="33"/>
                  </a:lnTo>
                  <a:lnTo>
                    <a:pt x="44" y="33"/>
                  </a:lnTo>
                  <a:lnTo>
                    <a:pt x="30" y="33"/>
                  </a:lnTo>
                  <a:lnTo>
                    <a:pt x="25" y="34"/>
                  </a:lnTo>
                  <a:lnTo>
                    <a:pt x="19" y="39"/>
                  </a:lnTo>
                  <a:lnTo>
                    <a:pt x="19" y="39"/>
                  </a:lnTo>
                  <a:lnTo>
                    <a:pt x="15" y="46"/>
                  </a:lnTo>
                  <a:lnTo>
                    <a:pt x="13" y="52"/>
                  </a:lnTo>
                  <a:lnTo>
                    <a:pt x="13" y="68"/>
                  </a:lnTo>
                  <a:lnTo>
                    <a:pt x="13" y="68"/>
                  </a:lnTo>
                  <a:lnTo>
                    <a:pt x="9" y="68"/>
                  </a:lnTo>
                  <a:lnTo>
                    <a:pt x="6" y="69"/>
                  </a:lnTo>
                  <a:lnTo>
                    <a:pt x="4" y="72"/>
                  </a:lnTo>
                  <a:lnTo>
                    <a:pt x="2" y="75"/>
                  </a:lnTo>
                  <a:lnTo>
                    <a:pt x="2" y="75"/>
                  </a:lnTo>
                  <a:lnTo>
                    <a:pt x="0" y="79"/>
                  </a:lnTo>
                  <a:lnTo>
                    <a:pt x="0" y="84"/>
                  </a:lnTo>
                  <a:lnTo>
                    <a:pt x="0" y="95"/>
                  </a:lnTo>
                  <a:lnTo>
                    <a:pt x="0" y="115"/>
                  </a:lnTo>
                  <a:lnTo>
                    <a:pt x="0" y="115"/>
                  </a:lnTo>
                  <a:lnTo>
                    <a:pt x="0" y="147"/>
                  </a:lnTo>
                  <a:lnTo>
                    <a:pt x="0" y="147"/>
                  </a:lnTo>
                  <a:lnTo>
                    <a:pt x="1" y="154"/>
                  </a:lnTo>
                  <a:lnTo>
                    <a:pt x="2" y="159"/>
                  </a:lnTo>
                  <a:lnTo>
                    <a:pt x="8" y="170"/>
                  </a:lnTo>
                  <a:lnTo>
                    <a:pt x="8" y="170"/>
                  </a:lnTo>
                  <a:lnTo>
                    <a:pt x="11" y="172"/>
                  </a:lnTo>
                  <a:lnTo>
                    <a:pt x="13" y="173"/>
                  </a:lnTo>
                  <a:lnTo>
                    <a:pt x="16" y="176"/>
                  </a:lnTo>
                  <a:lnTo>
                    <a:pt x="19" y="177"/>
                  </a:lnTo>
                  <a:lnTo>
                    <a:pt x="19" y="177"/>
                  </a:lnTo>
                  <a:lnTo>
                    <a:pt x="20" y="184"/>
                  </a:lnTo>
                  <a:lnTo>
                    <a:pt x="19" y="190"/>
                  </a:lnTo>
                  <a:lnTo>
                    <a:pt x="18" y="202"/>
                  </a:lnTo>
                  <a:lnTo>
                    <a:pt x="18" y="202"/>
                  </a:lnTo>
                  <a:lnTo>
                    <a:pt x="18" y="218"/>
                  </a:lnTo>
                  <a:lnTo>
                    <a:pt x="18" y="231"/>
                  </a:lnTo>
                  <a:lnTo>
                    <a:pt x="13" y="236"/>
                  </a:lnTo>
                  <a:lnTo>
                    <a:pt x="13" y="236"/>
                  </a:lnTo>
                  <a:lnTo>
                    <a:pt x="18" y="236"/>
                  </a:lnTo>
                  <a:lnTo>
                    <a:pt x="18" y="236"/>
                  </a:lnTo>
                  <a:lnTo>
                    <a:pt x="18" y="231"/>
                  </a:lnTo>
                  <a:lnTo>
                    <a:pt x="18" y="231"/>
                  </a:lnTo>
                  <a:lnTo>
                    <a:pt x="26" y="231"/>
                  </a:lnTo>
                  <a:lnTo>
                    <a:pt x="33" y="231"/>
                  </a:lnTo>
                  <a:lnTo>
                    <a:pt x="33" y="231"/>
                  </a:lnTo>
                  <a:lnTo>
                    <a:pt x="47" y="236"/>
                  </a:lnTo>
                  <a:lnTo>
                    <a:pt x="47" y="236"/>
                  </a:lnTo>
                  <a:lnTo>
                    <a:pt x="52" y="240"/>
                  </a:lnTo>
                  <a:lnTo>
                    <a:pt x="58" y="245"/>
                  </a:lnTo>
                  <a:lnTo>
                    <a:pt x="63" y="249"/>
                  </a:lnTo>
                  <a:lnTo>
                    <a:pt x="70" y="252"/>
                  </a:lnTo>
                  <a:lnTo>
                    <a:pt x="70" y="252"/>
                  </a:lnTo>
                  <a:lnTo>
                    <a:pt x="77" y="254"/>
                  </a:lnTo>
                  <a:lnTo>
                    <a:pt x="84" y="255"/>
                  </a:lnTo>
                  <a:lnTo>
                    <a:pt x="90" y="255"/>
                  </a:lnTo>
                  <a:lnTo>
                    <a:pt x="97" y="258"/>
                  </a:lnTo>
                  <a:lnTo>
                    <a:pt x="97" y="258"/>
                  </a:lnTo>
                  <a:lnTo>
                    <a:pt x="101" y="261"/>
                  </a:lnTo>
                  <a:lnTo>
                    <a:pt x="104" y="266"/>
                  </a:lnTo>
                  <a:lnTo>
                    <a:pt x="104" y="266"/>
                  </a:lnTo>
                  <a:lnTo>
                    <a:pt x="105" y="274"/>
                  </a:lnTo>
                  <a:lnTo>
                    <a:pt x="105" y="281"/>
                  </a:lnTo>
                  <a:lnTo>
                    <a:pt x="105" y="281"/>
                  </a:lnTo>
                  <a:lnTo>
                    <a:pt x="115" y="281"/>
                  </a:lnTo>
                  <a:lnTo>
                    <a:pt x="123" y="281"/>
                  </a:lnTo>
                  <a:lnTo>
                    <a:pt x="123" y="281"/>
                  </a:lnTo>
                  <a:lnTo>
                    <a:pt x="127" y="281"/>
                  </a:lnTo>
                  <a:lnTo>
                    <a:pt x="131" y="281"/>
                  </a:lnTo>
                  <a:lnTo>
                    <a:pt x="131" y="281"/>
                  </a:lnTo>
                  <a:lnTo>
                    <a:pt x="135" y="280"/>
                  </a:lnTo>
                  <a:lnTo>
                    <a:pt x="138" y="277"/>
                  </a:lnTo>
                  <a:lnTo>
                    <a:pt x="138" y="277"/>
                  </a:lnTo>
                  <a:lnTo>
                    <a:pt x="154" y="270"/>
                  </a:lnTo>
                  <a:lnTo>
                    <a:pt x="162" y="269"/>
                  </a:lnTo>
                  <a:lnTo>
                    <a:pt x="170" y="269"/>
                  </a:lnTo>
                  <a:lnTo>
                    <a:pt x="170" y="269"/>
                  </a:lnTo>
                  <a:lnTo>
                    <a:pt x="169" y="272"/>
                  </a:lnTo>
                  <a:lnTo>
                    <a:pt x="169" y="277"/>
                  </a:lnTo>
                  <a:lnTo>
                    <a:pt x="169" y="286"/>
                  </a:lnTo>
                  <a:lnTo>
                    <a:pt x="169" y="286"/>
                  </a:lnTo>
                  <a:lnTo>
                    <a:pt x="174" y="288"/>
                  </a:lnTo>
                  <a:lnTo>
                    <a:pt x="180" y="291"/>
                  </a:lnTo>
                  <a:lnTo>
                    <a:pt x="180" y="291"/>
                  </a:lnTo>
                  <a:lnTo>
                    <a:pt x="188" y="292"/>
                  </a:lnTo>
                  <a:lnTo>
                    <a:pt x="192" y="295"/>
                  </a:lnTo>
                  <a:lnTo>
                    <a:pt x="197" y="298"/>
                  </a:lnTo>
                  <a:lnTo>
                    <a:pt x="197" y="298"/>
                  </a:lnTo>
                  <a:lnTo>
                    <a:pt x="195" y="302"/>
                  </a:lnTo>
                  <a:lnTo>
                    <a:pt x="195" y="306"/>
                  </a:lnTo>
                  <a:lnTo>
                    <a:pt x="197" y="315"/>
                  </a:lnTo>
                  <a:lnTo>
                    <a:pt x="197" y="315"/>
                  </a:lnTo>
                  <a:lnTo>
                    <a:pt x="197" y="320"/>
                  </a:lnTo>
                  <a:lnTo>
                    <a:pt x="195" y="324"/>
                  </a:lnTo>
                  <a:lnTo>
                    <a:pt x="191" y="333"/>
                  </a:lnTo>
                  <a:lnTo>
                    <a:pt x="191" y="333"/>
                  </a:lnTo>
                  <a:lnTo>
                    <a:pt x="187" y="338"/>
                  </a:lnTo>
                  <a:lnTo>
                    <a:pt x="185" y="344"/>
                  </a:lnTo>
                  <a:lnTo>
                    <a:pt x="184" y="349"/>
                  </a:lnTo>
                  <a:lnTo>
                    <a:pt x="184" y="356"/>
                  </a:lnTo>
                  <a:lnTo>
                    <a:pt x="184" y="356"/>
                  </a:lnTo>
                  <a:lnTo>
                    <a:pt x="183" y="362"/>
                  </a:lnTo>
                  <a:lnTo>
                    <a:pt x="183" y="365"/>
                  </a:lnTo>
                  <a:lnTo>
                    <a:pt x="180" y="373"/>
                  </a:lnTo>
                  <a:lnTo>
                    <a:pt x="180" y="373"/>
                  </a:lnTo>
                  <a:lnTo>
                    <a:pt x="180" y="379"/>
                  </a:lnTo>
                  <a:lnTo>
                    <a:pt x="180" y="381"/>
                  </a:lnTo>
                  <a:lnTo>
                    <a:pt x="183" y="385"/>
                  </a:lnTo>
                  <a:lnTo>
                    <a:pt x="184" y="388"/>
                  </a:lnTo>
                  <a:lnTo>
                    <a:pt x="184" y="388"/>
                  </a:lnTo>
                  <a:lnTo>
                    <a:pt x="184" y="394"/>
                  </a:lnTo>
                  <a:lnTo>
                    <a:pt x="184" y="398"/>
                  </a:lnTo>
                  <a:lnTo>
                    <a:pt x="184" y="409"/>
                  </a:lnTo>
                  <a:lnTo>
                    <a:pt x="184" y="409"/>
                  </a:lnTo>
                  <a:lnTo>
                    <a:pt x="185" y="408"/>
                  </a:lnTo>
                  <a:lnTo>
                    <a:pt x="185" y="408"/>
                  </a:lnTo>
                  <a:lnTo>
                    <a:pt x="185" y="403"/>
                  </a:lnTo>
                  <a:lnTo>
                    <a:pt x="187" y="401"/>
                  </a:lnTo>
                  <a:lnTo>
                    <a:pt x="190" y="399"/>
                  </a:lnTo>
                  <a:lnTo>
                    <a:pt x="194" y="398"/>
                  </a:lnTo>
                  <a:lnTo>
                    <a:pt x="201" y="398"/>
                  </a:lnTo>
                  <a:lnTo>
                    <a:pt x="208" y="399"/>
                  </a:lnTo>
                  <a:lnTo>
                    <a:pt x="208" y="399"/>
                  </a:lnTo>
                  <a:lnTo>
                    <a:pt x="216" y="402"/>
                  </a:lnTo>
                  <a:lnTo>
                    <a:pt x="221" y="405"/>
                  </a:lnTo>
                  <a:lnTo>
                    <a:pt x="224" y="410"/>
                  </a:lnTo>
                  <a:lnTo>
                    <a:pt x="226" y="419"/>
                  </a:lnTo>
                  <a:lnTo>
                    <a:pt x="226" y="419"/>
                  </a:lnTo>
                  <a:lnTo>
                    <a:pt x="238" y="420"/>
                  </a:lnTo>
                  <a:lnTo>
                    <a:pt x="244" y="422"/>
                  </a:lnTo>
                  <a:lnTo>
                    <a:pt x="249" y="423"/>
                  </a:lnTo>
                  <a:lnTo>
                    <a:pt x="249" y="423"/>
                  </a:lnTo>
                  <a:lnTo>
                    <a:pt x="252" y="424"/>
                  </a:lnTo>
                  <a:lnTo>
                    <a:pt x="252" y="0"/>
                  </a:lnTo>
                  <a:lnTo>
                    <a:pt x="252" y="0"/>
                  </a:lnTo>
                  <a:lnTo>
                    <a:pt x="248" y="0"/>
                  </a:lnTo>
                  <a:lnTo>
                    <a:pt x="248" y="0"/>
                  </a:lnTo>
                  <a:lnTo>
                    <a:pt x="242" y="1"/>
                  </a:lnTo>
                  <a:lnTo>
                    <a:pt x="238" y="5"/>
                  </a:lnTo>
                  <a:lnTo>
                    <a:pt x="235" y="9"/>
                  </a:lnTo>
                  <a:lnTo>
                    <a:pt x="234" y="15"/>
                  </a:lnTo>
                  <a:lnTo>
                    <a:pt x="234" y="15"/>
                  </a:lnTo>
                  <a:close/>
                </a:path>
              </a:pathLst>
            </a:custGeom>
            <a:solidFill>
              <a:schemeClr val="bg1">
                <a:lumMod val="85000"/>
              </a:schemeClr>
            </a:solid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7" name="A1_Ireland">
              <a:extLst>
                <a:ext uri="{FF2B5EF4-FFF2-40B4-BE49-F238E27FC236}">
                  <a16:creationId xmlns:a16="http://schemas.microsoft.com/office/drawing/2014/main" id="{5B7C3F04-6616-4C26-A897-FE64E22F543C}"/>
                </a:ext>
              </a:extLst>
            </p:cNvPr>
            <p:cNvSpPr>
              <a:spLocks/>
            </p:cNvSpPr>
            <p:nvPr/>
          </p:nvSpPr>
          <p:spPr bwMode="auto">
            <a:xfrm>
              <a:off x="2940303" y="1689663"/>
              <a:ext cx="440434" cy="641483"/>
            </a:xfrm>
            <a:custGeom>
              <a:avLst/>
              <a:gdLst/>
              <a:ahLst/>
              <a:cxnLst>
                <a:cxn ang="0">
                  <a:pos x="179" y="734"/>
                </a:cxn>
                <a:cxn ang="0">
                  <a:pos x="239" y="717"/>
                </a:cxn>
                <a:cxn ang="0">
                  <a:pos x="265" y="688"/>
                </a:cxn>
                <a:cxn ang="0">
                  <a:pos x="319" y="659"/>
                </a:cxn>
                <a:cxn ang="0">
                  <a:pos x="383" y="624"/>
                </a:cxn>
                <a:cxn ang="0">
                  <a:pos x="413" y="612"/>
                </a:cxn>
                <a:cxn ang="0">
                  <a:pos x="451" y="613"/>
                </a:cxn>
                <a:cxn ang="0">
                  <a:pos x="480" y="589"/>
                </a:cxn>
                <a:cxn ang="0">
                  <a:pos x="498" y="523"/>
                </a:cxn>
                <a:cxn ang="0">
                  <a:pos x="516" y="456"/>
                </a:cxn>
                <a:cxn ang="0">
                  <a:pos x="505" y="383"/>
                </a:cxn>
                <a:cxn ang="0">
                  <a:pos x="503" y="333"/>
                </a:cxn>
                <a:cxn ang="0">
                  <a:pos x="480" y="269"/>
                </a:cxn>
                <a:cxn ang="0">
                  <a:pos x="454" y="255"/>
                </a:cxn>
                <a:cxn ang="0">
                  <a:pos x="417" y="212"/>
                </a:cxn>
                <a:cxn ang="0">
                  <a:pos x="379" y="207"/>
                </a:cxn>
                <a:cxn ang="0">
                  <a:pos x="366" y="254"/>
                </a:cxn>
                <a:cxn ang="0">
                  <a:pos x="294" y="201"/>
                </a:cxn>
                <a:cxn ang="0">
                  <a:pos x="304" y="162"/>
                </a:cxn>
                <a:cxn ang="0">
                  <a:pos x="333" y="125"/>
                </a:cxn>
                <a:cxn ang="0">
                  <a:pos x="379" y="55"/>
                </a:cxn>
                <a:cxn ang="0">
                  <a:pos x="405" y="25"/>
                </a:cxn>
                <a:cxn ang="0">
                  <a:pos x="372" y="18"/>
                </a:cxn>
                <a:cxn ang="0">
                  <a:pos x="345" y="62"/>
                </a:cxn>
                <a:cxn ang="0">
                  <a:pos x="334" y="39"/>
                </a:cxn>
                <a:cxn ang="0">
                  <a:pos x="305" y="48"/>
                </a:cxn>
                <a:cxn ang="0">
                  <a:pos x="252" y="61"/>
                </a:cxn>
                <a:cxn ang="0">
                  <a:pos x="230" y="100"/>
                </a:cxn>
                <a:cxn ang="0">
                  <a:pos x="205" y="129"/>
                </a:cxn>
                <a:cxn ang="0">
                  <a:pos x="261" y="165"/>
                </a:cxn>
                <a:cxn ang="0">
                  <a:pos x="227" y="207"/>
                </a:cxn>
                <a:cxn ang="0">
                  <a:pos x="196" y="220"/>
                </a:cxn>
                <a:cxn ang="0">
                  <a:pos x="164" y="230"/>
                </a:cxn>
                <a:cxn ang="0">
                  <a:pos x="93" y="209"/>
                </a:cxn>
                <a:cxn ang="0">
                  <a:pos x="51" y="258"/>
                </a:cxn>
                <a:cxn ang="0">
                  <a:pos x="62" y="248"/>
                </a:cxn>
                <a:cxn ang="0">
                  <a:pos x="72" y="277"/>
                </a:cxn>
                <a:cxn ang="0">
                  <a:pos x="67" y="295"/>
                </a:cxn>
                <a:cxn ang="0">
                  <a:pos x="82" y="315"/>
                </a:cxn>
                <a:cxn ang="0">
                  <a:pos x="55" y="366"/>
                </a:cxn>
                <a:cxn ang="0">
                  <a:pos x="89" y="401"/>
                </a:cxn>
                <a:cxn ang="0">
                  <a:pos x="116" y="420"/>
                </a:cxn>
                <a:cxn ang="0">
                  <a:pos x="177" y="426"/>
                </a:cxn>
                <a:cxn ang="0">
                  <a:pos x="126" y="473"/>
                </a:cxn>
                <a:cxn ang="0">
                  <a:pos x="100" y="524"/>
                </a:cxn>
                <a:cxn ang="0">
                  <a:pos x="132" y="530"/>
                </a:cxn>
                <a:cxn ang="0">
                  <a:pos x="186" y="519"/>
                </a:cxn>
                <a:cxn ang="0">
                  <a:pos x="107" y="542"/>
                </a:cxn>
                <a:cxn ang="0">
                  <a:pos x="82" y="594"/>
                </a:cxn>
                <a:cxn ang="0">
                  <a:pos x="48" y="589"/>
                </a:cxn>
                <a:cxn ang="0">
                  <a:pos x="14" y="613"/>
                </a:cxn>
                <a:cxn ang="0">
                  <a:pos x="51" y="627"/>
                </a:cxn>
                <a:cxn ang="0">
                  <a:pos x="53" y="638"/>
                </a:cxn>
                <a:cxn ang="0">
                  <a:pos x="21" y="695"/>
                </a:cxn>
                <a:cxn ang="0">
                  <a:pos x="47" y="695"/>
                </a:cxn>
                <a:cxn ang="0">
                  <a:pos x="94" y="677"/>
                </a:cxn>
                <a:cxn ang="0">
                  <a:pos x="57" y="700"/>
                </a:cxn>
                <a:cxn ang="0">
                  <a:pos x="78" y="717"/>
                </a:cxn>
                <a:cxn ang="0">
                  <a:pos x="101" y="713"/>
                </a:cxn>
                <a:cxn ang="0">
                  <a:pos x="94" y="739"/>
                </a:cxn>
                <a:cxn ang="0">
                  <a:pos x="91" y="750"/>
                </a:cxn>
              </a:cxnLst>
              <a:rect l="0" t="0" r="r" b="b"/>
              <a:pathLst>
                <a:path w="517" h="753">
                  <a:moveTo>
                    <a:pt x="128" y="750"/>
                  </a:moveTo>
                  <a:lnTo>
                    <a:pt x="128" y="750"/>
                  </a:lnTo>
                  <a:lnTo>
                    <a:pt x="134" y="749"/>
                  </a:lnTo>
                  <a:lnTo>
                    <a:pt x="140" y="749"/>
                  </a:lnTo>
                  <a:lnTo>
                    <a:pt x="140" y="749"/>
                  </a:lnTo>
                  <a:lnTo>
                    <a:pt x="147" y="746"/>
                  </a:lnTo>
                  <a:lnTo>
                    <a:pt x="153" y="743"/>
                  </a:lnTo>
                  <a:lnTo>
                    <a:pt x="153" y="743"/>
                  </a:lnTo>
                  <a:lnTo>
                    <a:pt x="159" y="742"/>
                  </a:lnTo>
                  <a:lnTo>
                    <a:pt x="165" y="741"/>
                  </a:lnTo>
                  <a:lnTo>
                    <a:pt x="165" y="741"/>
                  </a:lnTo>
                  <a:lnTo>
                    <a:pt x="168" y="739"/>
                  </a:lnTo>
                  <a:lnTo>
                    <a:pt x="169" y="737"/>
                  </a:lnTo>
                  <a:lnTo>
                    <a:pt x="172" y="732"/>
                  </a:lnTo>
                  <a:lnTo>
                    <a:pt x="172" y="732"/>
                  </a:lnTo>
                  <a:lnTo>
                    <a:pt x="175" y="731"/>
                  </a:lnTo>
                  <a:lnTo>
                    <a:pt x="177" y="732"/>
                  </a:lnTo>
                  <a:lnTo>
                    <a:pt x="179" y="734"/>
                  </a:lnTo>
                  <a:lnTo>
                    <a:pt x="180" y="735"/>
                  </a:lnTo>
                  <a:lnTo>
                    <a:pt x="180" y="735"/>
                  </a:lnTo>
                  <a:lnTo>
                    <a:pt x="184" y="735"/>
                  </a:lnTo>
                  <a:lnTo>
                    <a:pt x="187" y="735"/>
                  </a:lnTo>
                  <a:lnTo>
                    <a:pt x="193" y="731"/>
                  </a:lnTo>
                  <a:lnTo>
                    <a:pt x="193" y="731"/>
                  </a:lnTo>
                  <a:lnTo>
                    <a:pt x="197" y="727"/>
                  </a:lnTo>
                  <a:lnTo>
                    <a:pt x="198" y="724"/>
                  </a:lnTo>
                  <a:lnTo>
                    <a:pt x="201" y="723"/>
                  </a:lnTo>
                  <a:lnTo>
                    <a:pt x="201" y="723"/>
                  </a:lnTo>
                  <a:lnTo>
                    <a:pt x="207" y="724"/>
                  </a:lnTo>
                  <a:lnTo>
                    <a:pt x="214" y="725"/>
                  </a:lnTo>
                  <a:lnTo>
                    <a:pt x="214" y="725"/>
                  </a:lnTo>
                  <a:lnTo>
                    <a:pt x="214" y="717"/>
                  </a:lnTo>
                  <a:lnTo>
                    <a:pt x="214" y="717"/>
                  </a:lnTo>
                  <a:lnTo>
                    <a:pt x="226" y="717"/>
                  </a:lnTo>
                  <a:lnTo>
                    <a:pt x="239" y="717"/>
                  </a:lnTo>
                  <a:lnTo>
                    <a:pt x="239" y="717"/>
                  </a:lnTo>
                  <a:lnTo>
                    <a:pt x="239" y="710"/>
                  </a:lnTo>
                  <a:lnTo>
                    <a:pt x="241" y="705"/>
                  </a:lnTo>
                  <a:lnTo>
                    <a:pt x="241" y="705"/>
                  </a:lnTo>
                  <a:lnTo>
                    <a:pt x="244" y="699"/>
                  </a:lnTo>
                  <a:lnTo>
                    <a:pt x="250" y="696"/>
                  </a:lnTo>
                  <a:lnTo>
                    <a:pt x="250" y="696"/>
                  </a:lnTo>
                  <a:lnTo>
                    <a:pt x="254" y="692"/>
                  </a:lnTo>
                  <a:lnTo>
                    <a:pt x="255" y="689"/>
                  </a:lnTo>
                  <a:lnTo>
                    <a:pt x="255" y="687"/>
                  </a:lnTo>
                  <a:lnTo>
                    <a:pt x="255" y="687"/>
                  </a:lnTo>
                  <a:lnTo>
                    <a:pt x="255" y="680"/>
                  </a:lnTo>
                  <a:lnTo>
                    <a:pt x="257" y="677"/>
                  </a:lnTo>
                  <a:lnTo>
                    <a:pt x="259" y="675"/>
                  </a:lnTo>
                  <a:lnTo>
                    <a:pt x="259" y="675"/>
                  </a:lnTo>
                  <a:lnTo>
                    <a:pt x="258" y="682"/>
                  </a:lnTo>
                  <a:lnTo>
                    <a:pt x="259" y="688"/>
                  </a:lnTo>
                  <a:lnTo>
                    <a:pt x="259" y="688"/>
                  </a:lnTo>
                  <a:lnTo>
                    <a:pt x="265" y="688"/>
                  </a:lnTo>
                  <a:lnTo>
                    <a:pt x="270" y="688"/>
                  </a:lnTo>
                  <a:lnTo>
                    <a:pt x="270" y="688"/>
                  </a:lnTo>
                  <a:lnTo>
                    <a:pt x="275" y="687"/>
                  </a:lnTo>
                  <a:lnTo>
                    <a:pt x="277" y="687"/>
                  </a:lnTo>
                  <a:lnTo>
                    <a:pt x="284" y="684"/>
                  </a:lnTo>
                  <a:lnTo>
                    <a:pt x="284" y="684"/>
                  </a:lnTo>
                  <a:lnTo>
                    <a:pt x="287" y="680"/>
                  </a:lnTo>
                  <a:lnTo>
                    <a:pt x="288" y="674"/>
                  </a:lnTo>
                  <a:lnTo>
                    <a:pt x="288" y="674"/>
                  </a:lnTo>
                  <a:lnTo>
                    <a:pt x="293" y="671"/>
                  </a:lnTo>
                  <a:lnTo>
                    <a:pt x="297" y="667"/>
                  </a:lnTo>
                  <a:lnTo>
                    <a:pt x="297" y="667"/>
                  </a:lnTo>
                  <a:lnTo>
                    <a:pt x="300" y="664"/>
                  </a:lnTo>
                  <a:lnTo>
                    <a:pt x="304" y="664"/>
                  </a:lnTo>
                  <a:lnTo>
                    <a:pt x="309" y="663"/>
                  </a:lnTo>
                  <a:lnTo>
                    <a:pt x="309" y="663"/>
                  </a:lnTo>
                  <a:lnTo>
                    <a:pt x="316" y="660"/>
                  </a:lnTo>
                  <a:lnTo>
                    <a:pt x="319" y="659"/>
                  </a:lnTo>
                  <a:lnTo>
                    <a:pt x="322" y="659"/>
                  </a:lnTo>
                  <a:lnTo>
                    <a:pt x="322" y="659"/>
                  </a:lnTo>
                  <a:lnTo>
                    <a:pt x="336" y="657"/>
                  </a:lnTo>
                  <a:lnTo>
                    <a:pt x="336" y="657"/>
                  </a:lnTo>
                  <a:lnTo>
                    <a:pt x="338" y="652"/>
                  </a:lnTo>
                  <a:lnTo>
                    <a:pt x="340" y="644"/>
                  </a:lnTo>
                  <a:lnTo>
                    <a:pt x="340" y="644"/>
                  </a:lnTo>
                  <a:lnTo>
                    <a:pt x="340" y="635"/>
                  </a:lnTo>
                  <a:lnTo>
                    <a:pt x="340" y="627"/>
                  </a:lnTo>
                  <a:lnTo>
                    <a:pt x="340" y="627"/>
                  </a:lnTo>
                  <a:lnTo>
                    <a:pt x="349" y="627"/>
                  </a:lnTo>
                  <a:lnTo>
                    <a:pt x="359" y="626"/>
                  </a:lnTo>
                  <a:lnTo>
                    <a:pt x="359" y="626"/>
                  </a:lnTo>
                  <a:lnTo>
                    <a:pt x="369" y="627"/>
                  </a:lnTo>
                  <a:lnTo>
                    <a:pt x="380" y="630"/>
                  </a:lnTo>
                  <a:lnTo>
                    <a:pt x="380" y="630"/>
                  </a:lnTo>
                  <a:lnTo>
                    <a:pt x="381" y="627"/>
                  </a:lnTo>
                  <a:lnTo>
                    <a:pt x="383" y="624"/>
                  </a:lnTo>
                  <a:lnTo>
                    <a:pt x="383" y="624"/>
                  </a:lnTo>
                  <a:lnTo>
                    <a:pt x="388" y="623"/>
                  </a:lnTo>
                  <a:lnTo>
                    <a:pt x="394" y="623"/>
                  </a:lnTo>
                  <a:lnTo>
                    <a:pt x="394" y="623"/>
                  </a:lnTo>
                  <a:lnTo>
                    <a:pt x="397" y="623"/>
                  </a:lnTo>
                  <a:lnTo>
                    <a:pt x="399" y="624"/>
                  </a:lnTo>
                  <a:lnTo>
                    <a:pt x="404" y="626"/>
                  </a:lnTo>
                  <a:lnTo>
                    <a:pt x="406" y="627"/>
                  </a:lnTo>
                  <a:lnTo>
                    <a:pt x="406" y="627"/>
                  </a:lnTo>
                  <a:lnTo>
                    <a:pt x="411" y="627"/>
                  </a:lnTo>
                  <a:lnTo>
                    <a:pt x="412" y="626"/>
                  </a:lnTo>
                  <a:lnTo>
                    <a:pt x="413" y="624"/>
                  </a:lnTo>
                  <a:lnTo>
                    <a:pt x="412" y="621"/>
                  </a:lnTo>
                  <a:lnTo>
                    <a:pt x="411" y="617"/>
                  </a:lnTo>
                  <a:lnTo>
                    <a:pt x="409" y="614"/>
                  </a:lnTo>
                  <a:lnTo>
                    <a:pt x="409" y="612"/>
                  </a:lnTo>
                  <a:lnTo>
                    <a:pt x="409" y="612"/>
                  </a:lnTo>
                  <a:lnTo>
                    <a:pt x="413" y="612"/>
                  </a:lnTo>
                  <a:lnTo>
                    <a:pt x="417" y="613"/>
                  </a:lnTo>
                  <a:lnTo>
                    <a:pt x="422" y="613"/>
                  </a:lnTo>
                  <a:lnTo>
                    <a:pt x="424" y="613"/>
                  </a:lnTo>
                  <a:lnTo>
                    <a:pt x="424" y="613"/>
                  </a:lnTo>
                  <a:lnTo>
                    <a:pt x="426" y="609"/>
                  </a:lnTo>
                  <a:lnTo>
                    <a:pt x="426" y="609"/>
                  </a:lnTo>
                  <a:lnTo>
                    <a:pt x="424" y="607"/>
                  </a:lnTo>
                  <a:lnTo>
                    <a:pt x="424" y="607"/>
                  </a:lnTo>
                  <a:lnTo>
                    <a:pt x="426" y="607"/>
                  </a:lnTo>
                  <a:lnTo>
                    <a:pt x="427" y="610"/>
                  </a:lnTo>
                  <a:lnTo>
                    <a:pt x="427" y="610"/>
                  </a:lnTo>
                  <a:lnTo>
                    <a:pt x="431" y="610"/>
                  </a:lnTo>
                  <a:lnTo>
                    <a:pt x="437" y="612"/>
                  </a:lnTo>
                  <a:lnTo>
                    <a:pt x="437" y="612"/>
                  </a:lnTo>
                  <a:lnTo>
                    <a:pt x="440" y="610"/>
                  </a:lnTo>
                  <a:lnTo>
                    <a:pt x="444" y="610"/>
                  </a:lnTo>
                  <a:lnTo>
                    <a:pt x="444" y="610"/>
                  </a:lnTo>
                  <a:lnTo>
                    <a:pt x="451" y="613"/>
                  </a:lnTo>
                  <a:lnTo>
                    <a:pt x="451" y="613"/>
                  </a:lnTo>
                  <a:lnTo>
                    <a:pt x="456" y="613"/>
                  </a:lnTo>
                  <a:lnTo>
                    <a:pt x="456" y="613"/>
                  </a:lnTo>
                  <a:lnTo>
                    <a:pt x="460" y="614"/>
                  </a:lnTo>
                  <a:lnTo>
                    <a:pt x="460" y="614"/>
                  </a:lnTo>
                  <a:lnTo>
                    <a:pt x="466" y="614"/>
                  </a:lnTo>
                  <a:lnTo>
                    <a:pt x="472" y="613"/>
                  </a:lnTo>
                  <a:lnTo>
                    <a:pt x="472" y="613"/>
                  </a:lnTo>
                  <a:lnTo>
                    <a:pt x="477" y="613"/>
                  </a:lnTo>
                  <a:lnTo>
                    <a:pt x="480" y="613"/>
                  </a:lnTo>
                  <a:lnTo>
                    <a:pt x="483" y="612"/>
                  </a:lnTo>
                  <a:lnTo>
                    <a:pt x="483" y="612"/>
                  </a:lnTo>
                  <a:lnTo>
                    <a:pt x="484" y="609"/>
                  </a:lnTo>
                  <a:lnTo>
                    <a:pt x="483" y="606"/>
                  </a:lnTo>
                  <a:lnTo>
                    <a:pt x="481" y="601"/>
                  </a:lnTo>
                  <a:lnTo>
                    <a:pt x="481" y="601"/>
                  </a:lnTo>
                  <a:lnTo>
                    <a:pt x="480" y="595"/>
                  </a:lnTo>
                  <a:lnTo>
                    <a:pt x="480" y="589"/>
                  </a:lnTo>
                  <a:lnTo>
                    <a:pt x="478" y="587"/>
                  </a:lnTo>
                  <a:lnTo>
                    <a:pt x="477" y="584"/>
                  </a:lnTo>
                  <a:lnTo>
                    <a:pt x="476" y="584"/>
                  </a:lnTo>
                  <a:lnTo>
                    <a:pt x="472" y="584"/>
                  </a:lnTo>
                  <a:lnTo>
                    <a:pt x="472" y="584"/>
                  </a:lnTo>
                  <a:lnTo>
                    <a:pt x="477" y="577"/>
                  </a:lnTo>
                  <a:lnTo>
                    <a:pt x="484" y="573"/>
                  </a:lnTo>
                  <a:lnTo>
                    <a:pt x="484" y="573"/>
                  </a:lnTo>
                  <a:lnTo>
                    <a:pt x="485" y="570"/>
                  </a:lnTo>
                  <a:lnTo>
                    <a:pt x="488" y="564"/>
                  </a:lnTo>
                  <a:lnTo>
                    <a:pt x="491" y="558"/>
                  </a:lnTo>
                  <a:lnTo>
                    <a:pt x="491" y="558"/>
                  </a:lnTo>
                  <a:lnTo>
                    <a:pt x="495" y="551"/>
                  </a:lnTo>
                  <a:lnTo>
                    <a:pt x="497" y="546"/>
                  </a:lnTo>
                  <a:lnTo>
                    <a:pt x="497" y="544"/>
                  </a:lnTo>
                  <a:lnTo>
                    <a:pt x="497" y="544"/>
                  </a:lnTo>
                  <a:lnTo>
                    <a:pt x="497" y="533"/>
                  </a:lnTo>
                  <a:lnTo>
                    <a:pt x="498" y="523"/>
                  </a:lnTo>
                  <a:lnTo>
                    <a:pt x="498" y="523"/>
                  </a:lnTo>
                  <a:lnTo>
                    <a:pt x="498" y="519"/>
                  </a:lnTo>
                  <a:lnTo>
                    <a:pt x="497" y="513"/>
                  </a:lnTo>
                  <a:lnTo>
                    <a:pt x="497" y="513"/>
                  </a:lnTo>
                  <a:lnTo>
                    <a:pt x="495" y="510"/>
                  </a:lnTo>
                  <a:lnTo>
                    <a:pt x="494" y="509"/>
                  </a:lnTo>
                  <a:lnTo>
                    <a:pt x="495" y="508"/>
                  </a:lnTo>
                  <a:lnTo>
                    <a:pt x="495" y="508"/>
                  </a:lnTo>
                  <a:lnTo>
                    <a:pt x="498" y="505"/>
                  </a:lnTo>
                  <a:lnTo>
                    <a:pt x="501" y="502"/>
                  </a:lnTo>
                  <a:lnTo>
                    <a:pt x="505" y="499"/>
                  </a:lnTo>
                  <a:lnTo>
                    <a:pt x="509" y="497"/>
                  </a:lnTo>
                  <a:lnTo>
                    <a:pt x="509" y="497"/>
                  </a:lnTo>
                  <a:lnTo>
                    <a:pt x="510" y="492"/>
                  </a:lnTo>
                  <a:lnTo>
                    <a:pt x="513" y="488"/>
                  </a:lnTo>
                  <a:lnTo>
                    <a:pt x="515" y="477"/>
                  </a:lnTo>
                  <a:lnTo>
                    <a:pt x="516" y="466"/>
                  </a:lnTo>
                  <a:lnTo>
                    <a:pt x="516" y="456"/>
                  </a:lnTo>
                  <a:lnTo>
                    <a:pt x="516" y="456"/>
                  </a:lnTo>
                  <a:lnTo>
                    <a:pt x="516" y="452"/>
                  </a:lnTo>
                  <a:lnTo>
                    <a:pt x="515" y="448"/>
                  </a:lnTo>
                  <a:lnTo>
                    <a:pt x="512" y="441"/>
                  </a:lnTo>
                  <a:lnTo>
                    <a:pt x="512" y="441"/>
                  </a:lnTo>
                  <a:lnTo>
                    <a:pt x="509" y="431"/>
                  </a:lnTo>
                  <a:lnTo>
                    <a:pt x="509" y="427"/>
                  </a:lnTo>
                  <a:lnTo>
                    <a:pt x="509" y="422"/>
                  </a:lnTo>
                  <a:lnTo>
                    <a:pt x="509" y="422"/>
                  </a:lnTo>
                  <a:lnTo>
                    <a:pt x="509" y="417"/>
                  </a:lnTo>
                  <a:lnTo>
                    <a:pt x="508" y="413"/>
                  </a:lnTo>
                  <a:lnTo>
                    <a:pt x="505" y="404"/>
                  </a:lnTo>
                  <a:lnTo>
                    <a:pt x="505" y="404"/>
                  </a:lnTo>
                  <a:lnTo>
                    <a:pt x="503" y="399"/>
                  </a:lnTo>
                  <a:lnTo>
                    <a:pt x="505" y="394"/>
                  </a:lnTo>
                  <a:lnTo>
                    <a:pt x="505" y="388"/>
                  </a:lnTo>
                  <a:lnTo>
                    <a:pt x="505" y="383"/>
                  </a:lnTo>
                  <a:lnTo>
                    <a:pt x="505" y="383"/>
                  </a:lnTo>
                  <a:lnTo>
                    <a:pt x="502" y="380"/>
                  </a:lnTo>
                  <a:lnTo>
                    <a:pt x="501" y="379"/>
                  </a:lnTo>
                  <a:lnTo>
                    <a:pt x="499" y="377"/>
                  </a:lnTo>
                  <a:lnTo>
                    <a:pt x="499" y="377"/>
                  </a:lnTo>
                  <a:lnTo>
                    <a:pt x="501" y="374"/>
                  </a:lnTo>
                  <a:lnTo>
                    <a:pt x="502" y="373"/>
                  </a:lnTo>
                  <a:lnTo>
                    <a:pt x="508" y="370"/>
                  </a:lnTo>
                  <a:lnTo>
                    <a:pt x="508" y="370"/>
                  </a:lnTo>
                  <a:lnTo>
                    <a:pt x="510" y="367"/>
                  </a:lnTo>
                  <a:lnTo>
                    <a:pt x="513" y="363"/>
                  </a:lnTo>
                  <a:lnTo>
                    <a:pt x="516" y="359"/>
                  </a:lnTo>
                  <a:lnTo>
                    <a:pt x="517" y="355"/>
                  </a:lnTo>
                  <a:lnTo>
                    <a:pt x="517" y="355"/>
                  </a:lnTo>
                  <a:lnTo>
                    <a:pt x="517" y="348"/>
                  </a:lnTo>
                  <a:lnTo>
                    <a:pt x="516" y="344"/>
                  </a:lnTo>
                  <a:lnTo>
                    <a:pt x="513" y="340"/>
                  </a:lnTo>
                  <a:lnTo>
                    <a:pt x="510" y="337"/>
                  </a:lnTo>
                  <a:lnTo>
                    <a:pt x="503" y="333"/>
                  </a:lnTo>
                  <a:lnTo>
                    <a:pt x="495" y="326"/>
                  </a:lnTo>
                  <a:lnTo>
                    <a:pt x="495" y="326"/>
                  </a:lnTo>
                  <a:lnTo>
                    <a:pt x="492" y="322"/>
                  </a:lnTo>
                  <a:lnTo>
                    <a:pt x="491" y="318"/>
                  </a:lnTo>
                  <a:lnTo>
                    <a:pt x="492" y="306"/>
                  </a:lnTo>
                  <a:lnTo>
                    <a:pt x="492" y="306"/>
                  </a:lnTo>
                  <a:lnTo>
                    <a:pt x="491" y="302"/>
                  </a:lnTo>
                  <a:lnTo>
                    <a:pt x="491" y="298"/>
                  </a:lnTo>
                  <a:lnTo>
                    <a:pt x="490" y="295"/>
                  </a:lnTo>
                  <a:lnTo>
                    <a:pt x="485" y="293"/>
                  </a:lnTo>
                  <a:lnTo>
                    <a:pt x="485" y="293"/>
                  </a:lnTo>
                  <a:lnTo>
                    <a:pt x="480" y="288"/>
                  </a:lnTo>
                  <a:lnTo>
                    <a:pt x="477" y="286"/>
                  </a:lnTo>
                  <a:lnTo>
                    <a:pt x="474" y="281"/>
                  </a:lnTo>
                  <a:lnTo>
                    <a:pt x="474" y="281"/>
                  </a:lnTo>
                  <a:lnTo>
                    <a:pt x="473" y="276"/>
                  </a:lnTo>
                  <a:lnTo>
                    <a:pt x="476" y="272"/>
                  </a:lnTo>
                  <a:lnTo>
                    <a:pt x="480" y="269"/>
                  </a:lnTo>
                  <a:lnTo>
                    <a:pt x="485" y="269"/>
                  </a:lnTo>
                  <a:lnTo>
                    <a:pt x="485" y="269"/>
                  </a:lnTo>
                  <a:lnTo>
                    <a:pt x="485" y="265"/>
                  </a:lnTo>
                  <a:lnTo>
                    <a:pt x="485" y="265"/>
                  </a:lnTo>
                  <a:lnTo>
                    <a:pt x="485" y="261"/>
                  </a:lnTo>
                  <a:lnTo>
                    <a:pt x="484" y="258"/>
                  </a:lnTo>
                  <a:lnTo>
                    <a:pt x="490" y="252"/>
                  </a:lnTo>
                  <a:lnTo>
                    <a:pt x="490" y="252"/>
                  </a:lnTo>
                  <a:lnTo>
                    <a:pt x="485" y="252"/>
                  </a:lnTo>
                  <a:lnTo>
                    <a:pt x="481" y="251"/>
                  </a:lnTo>
                  <a:lnTo>
                    <a:pt x="481" y="251"/>
                  </a:lnTo>
                  <a:lnTo>
                    <a:pt x="477" y="252"/>
                  </a:lnTo>
                  <a:lnTo>
                    <a:pt x="473" y="252"/>
                  </a:lnTo>
                  <a:lnTo>
                    <a:pt x="473" y="252"/>
                  </a:lnTo>
                  <a:lnTo>
                    <a:pt x="463" y="254"/>
                  </a:lnTo>
                  <a:lnTo>
                    <a:pt x="458" y="254"/>
                  </a:lnTo>
                  <a:lnTo>
                    <a:pt x="454" y="255"/>
                  </a:lnTo>
                  <a:lnTo>
                    <a:pt x="454" y="255"/>
                  </a:lnTo>
                  <a:lnTo>
                    <a:pt x="452" y="259"/>
                  </a:lnTo>
                  <a:lnTo>
                    <a:pt x="452" y="265"/>
                  </a:lnTo>
                  <a:lnTo>
                    <a:pt x="452" y="265"/>
                  </a:lnTo>
                  <a:lnTo>
                    <a:pt x="448" y="262"/>
                  </a:lnTo>
                  <a:lnTo>
                    <a:pt x="447" y="259"/>
                  </a:lnTo>
                  <a:lnTo>
                    <a:pt x="445" y="257"/>
                  </a:lnTo>
                  <a:lnTo>
                    <a:pt x="444" y="254"/>
                  </a:lnTo>
                  <a:lnTo>
                    <a:pt x="445" y="245"/>
                  </a:lnTo>
                  <a:lnTo>
                    <a:pt x="444" y="243"/>
                  </a:lnTo>
                  <a:lnTo>
                    <a:pt x="444" y="238"/>
                  </a:lnTo>
                  <a:lnTo>
                    <a:pt x="444" y="238"/>
                  </a:lnTo>
                  <a:lnTo>
                    <a:pt x="440" y="234"/>
                  </a:lnTo>
                  <a:lnTo>
                    <a:pt x="435" y="232"/>
                  </a:lnTo>
                  <a:lnTo>
                    <a:pt x="430" y="229"/>
                  </a:lnTo>
                  <a:lnTo>
                    <a:pt x="426" y="225"/>
                  </a:lnTo>
                  <a:lnTo>
                    <a:pt x="426" y="225"/>
                  </a:lnTo>
                  <a:lnTo>
                    <a:pt x="420" y="219"/>
                  </a:lnTo>
                  <a:lnTo>
                    <a:pt x="417" y="212"/>
                  </a:lnTo>
                  <a:lnTo>
                    <a:pt x="417" y="212"/>
                  </a:lnTo>
                  <a:lnTo>
                    <a:pt x="417" y="205"/>
                  </a:lnTo>
                  <a:lnTo>
                    <a:pt x="416" y="202"/>
                  </a:lnTo>
                  <a:lnTo>
                    <a:pt x="413" y="200"/>
                  </a:lnTo>
                  <a:lnTo>
                    <a:pt x="413" y="200"/>
                  </a:lnTo>
                  <a:lnTo>
                    <a:pt x="411" y="198"/>
                  </a:lnTo>
                  <a:lnTo>
                    <a:pt x="408" y="198"/>
                  </a:lnTo>
                  <a:lnTo>
                    <a:pt x="405" y="197"/>
                  </a:lnTo>
                  <a:lnTo>
                    <a:pt x="401" y="197"/>
                  </a:lnTo>
                  <a:lnTo>
                    <a:pt x="401" y="197"/>
                  </a:lnTo>
                  <a:lnTo>
                    <a:pt x="399" y="194"/>
                  </a:lnTo>
                  <a:lnTo>
                    <a:pt x="398" y="191"/>
                  </a:lnTo>
                  <a:lnTo>
                    <a:pt x="397" y="189"/>
                  </a:lnTo>
                  <a:lnTo>
                    <a:pt x="394" y="187"/>
                  </a:lnTo>
                  <a:lnTo>
                    <a:pt x="394" y="187"/>
                  </a:lnTo>
                  <a:lnTo>
                    <a:pt x="383" y="197"/>
                  </a:lnTo>
                  <a:lnTo>
                    <a:pt x="380" y="204"/>
                  </a:lnTo>
                  <a:lnTo>
                    <a:pt x="379" y="207"/>
                  </a:lnTo>
                  <a:lnTo>
                    <a:pt x="380" y="211"/>
                  </a:lnTo>
                  <a:lnTo>
                    <a:pt x="380" y="211"/>
                  </a:lnTo>
                  <a:lnTo>
                    <a:pt x="386" y="211"/>
                  </a:lnTo>
                  <a:lnTo>
                    <a:pt x="388" y="212"/>
                  </a:lnTo>
                  <a:lnTo>
                    <a:pt x="387" y="215"/>
                  </a:lnTo>
                  <a:lnTo>
                    <a:pt x="386" y="218"/>
                  </a:lnTo>
                  <a:lnTo>
                    <a:pt x="379" y="223"/>
                  </a:lnTo>
                  <a:lnTo>
                    <a:pt x="374" y="227"/>
                  </a:lnTo>
                  <a:lnTo>
                    <a:pt x="374" y="227"/>
                  </a:lnTo>
                  <a:lnTo>
                    <a:pt x="374" y="232"/>
                  </a:lnTo>
                  <a:lnTo>
                    <a:pt x="374" y="237"/>
                  </a:lnTo>
                  <a:lnTo>
                    <a:pt x="374" y="237"/>
                  </a:lnTo>
                  <a:lnTo>
                    <a:pt x="376" y="241"/>
                  </a:lnTo>
                  <a:lnTo>
                    <a:pt x="374" y="244"/>
                  </a:lnTo>
                  <a:lnTo>
                    <a:pt x="374" y="244"/>
                  </a:lnTo>
                  <a:lnTo>
                    <a:pt x="373" y="248"/>
                  </a:lnTo>
                  <a:lnTo>
                    <a:pt x="370" y="252"/>
                  </a:lnTo>
                  <a:lnTo>
                    <a:pt x="366" y="254"/>
                  </a:lnTo>
                  <a:lnTo>
                    <a:pt x="361" y="252"/>
                  </a:lnTo>
                  <a:lnTo>
                    <a:pt x="361" y="252"/>
                  </a:lnTo>
                  <a:lnTo>
                    <a:pt x="358" y="251"/>
                  </a:lnTo>
                  <a:lnTo>
                    <a:pt x="354" y="248"/>
                  </a:lnTo>
                  <a:lnTo>
                    <a:pt x="349" y="241"/>
                  </a:lnTo>
                  <a:lnTo>
                    <a:pt x="349" y="241"/>
                  </a:lnTo>
                  <a:lnTo>
                    <a:pt x="343" y="237"/>
                  </a:lnTo>
                  <a:lnTo>
                    <a:pt x="336" y="234"/>
                  </a:lnTo>
                  <a:lnTo>
                    <a:pt x="336" y="234"/>
                  </a:lnTo>
                  <a:lnTo>
                    <a:pt x="322" y="229"/>
                  </a:lnTo>
                  <a:lnTo>
                    <a:pt x="313" y="225"/>
                  </a:lnTo>
                  <a:lnTo>
                    <a:pt x="306" y="223"/>
                  </a:lnTo>
                  <a:lnTo>
                    <a:pt x="306" y="223"/>
                  </a:lnTo>
                  <a:lnTo>
                    <a:pt x="305" y="208"/>
                  </a:lnTo>
                  <a:lnTo>
                    <a:pt x="305" y="208"/>
                  </a:lnTo>
                  <a:lnTo>
                    <a:pt x="301" y="205"/>
                  </a:lnTo>
                  <a:lnTo>
                    <a:pt x="298" y="204"/>
                  </a:lnTo>
                  <a:lnTo>
                    <a:pt x="294" y="201"/>
                  </a:lnTo>
                  <a:lnTo>
                    <a:pt x="290" y="200"/>
                  </a:lnTo>
                  <a:lnTo>
                    <a:pt x="290" y="200"/>
                  </a:lnTo>
                  <a:lnTo>
                    <a:pt x="290" y="195"/>
                  </a:lnTo>
                  <a:lnTo>
                    <a:pt x="290" y="195"/>
                  </a:lnTo>
                  <a:lnTo>
                    <a:pt x="283" y="195"/>
                  </a:lnTo>
                  <a:lnTo>
                    <a:pt x="276" y="193"/>
                  </a:lnTo>
                  <a:lnTo>
                    <a:pt x="276" y="193"/>
                  </a:lnTo>
                  <a:lnTo>
                    <a:pt x="276" y="189"/>
                  </a:lnTo>
                  <a:lnTo>
                    <a:pt x="277" y="184"/>
                  </a:lnTo>
                  <a:lnTo>
                    <a:pt x="279" y="182"/>
                  </a:lnTo>
                  <a:lnTo>
                    <a:pt x="280" y="177"/>
                  </a:lnTo>
                  <a:lnTo>
                    <a:pt x="280" y="177"/>
                  </a:lnTo>
                  <a:lnTo>
                    <a:pt x="283" y="168"/>
                  </a:lnTo>
                  <a:lnTo>
                    <a:pt x="284" y="165"/>
                  </a:lnTo>
                  <a:lnTo>
                    <a:pt x="290" y="164"/>
                  </a:lnTo>
                  <a:lnTo>
                    <a:pt x="290" y="164"/>
                  </a:lnTo>
                  <a:lnTo>
                    <a:pt x="300" y="162"/>
                  </a:lnTo>
                  <a:lnTo>
                    <a:pt x="304" y="162"/>
                  </a:lnTo>
                  <a:lnTo>
                    <a:pt x="308" y="161"/>
                  </a:lnTo>
                  <a:lnTo>
                    <a:pt x="308" y="161"/>
                  </a:lnTo>
                  <a:lnTo>
                    <a:pt x="315" y="157"/>
                  </a:lnTo>
                  <a:lnTo>
                    <a:pt x="322" y="151"/>
                  </a:lnTo>
                  <a:lnTo>
                    <a:pt x="322" y="151"/>
                  </a:lnTo>
                  <a:lnTo>
                    <a:pt x="320" y="148"/>
                  </a:lnTo>
                  <a:lnTo>
                    <a:pt x="318" y="144"/>
                  </a:lnTo>
                  <a:lnTo>
                    <a:pt x="309" y="140"/>
                  </a:lnTo>
                  <a:lnTo>
                    <a:pt x="305" y="139"/>
                  </a:lnTo>
                  <a:lnTo>
                    <a:pt x="302" y="136"/>
                  </a:lnTo>
                  <a:lnTo>
                    <a:pt x="301" y="132"/>
                  </a:lnTo>
                  <a:lnTo>
                    <a:pt x="301" y="127"/>
                  </a:lnTo>
                  <a:lnTo>
                    <a:pt x="301" y="127"/>
                  </a:lnTo>
                  <a:lnTo>
                    <a:pt x="313" y="126"/>
                  </a:lnTo>
                  <a:lnTo>
                    <a:pt x="325" y="126"/>
                  </a:lnTo>
                  <a:lnTo>
                    <a:pt x="325" y="126"/>
                  </a:lnTo>
                  <a:lnTo>
                    <a:pt x="330" y="126"/>
                  </a:lnTo>
                  <a:lnTo>
                    <a:pt x="333" y="125"/>
                  </a:lnTo>
                  <a:lnTo>
                    <a:pt x="340" y="118"/>
                  </a:lnTo>
                  <a:lnTo>
                    <a:pt x="340" y="118"/>
                  </a:lnTo>
                  <a:lnTo>
                    <a:pt x="348" y="111"/>
                  </a:lnTo>
                  <a:lnTo>
                    <a:pt x="352" y="103"/>
                  </a:lnTo>
                  <a:lnTo>
                    <a:pt x="355" y="94"/>
                  </a:lnTo>
                  <a:lnTo>
                    <a:pt x="356" y="83"/>
                  </a:lnTo>
                  <a:lnTo>
                    <a:pt x="356" y="83"/>
                  </a:lnTo>
                  <a:lnTo>
                    <a:pt x="356" y="72"/>
                  </a:lnTo>
                  <a:lnTo>
                    <a:pt x="356" y="68"/>
                  </a:lnTo>
                  <a:lnTo>
                    <a:pt x="359" y="64"/>
                  </a:lnTo>
                  <a:lnTo>
                    <a:pt x="359" y="64"/>
                  </a:lnTo>
                  <a:lnTo>
                    <a:pt x="363" y="61"/>
                  </a:lnTo>
                  <a:lnTo>
                    <a:pt x="369" y="60"/>
                  </a:lnTo>
                  <a:lnTo>
                    <a:pt x="380" y="60"/>
                  </a:lnTo>
                  <a:lnTo>
                    <a:pt x="380" y="60"/>
                  </a:lnTo>
                  <a:lnTo>
                    <a:pt x="380" y="60"/>
                  </a:lnTo>
                  <a:lnTo>
                    <a:pt x="380" y="60"/>
                  </a:lnTo>
                  <a:lnTo>
                    <a:pt x="379" y="55"/>
                  </a:lnTo>
                  <a:lnTo>
                    <a:pt x="380" y="51"/>
                  </a:lnTo>
                  <a:lnTo>
                    <a:pt x="383" y="48"/>
                  </a:lnTo>
                  <a:lnTo>
                    <a:pt x="386" y="47"/>
                  </a:lnTo>
                  <a:lnTo>
                    <a:pt x="386" y="47"/>
                  </a:lnTo>
                  <a:lnTo>
                    <a:pt x="392" y="43"/>
                  </a:lnTo>
                  <a:lnTo>
                    <a:pt x="392" y="43"/>
                  </a:lnTo>
                  <a:lnTo>
                    <a:pt x="394" y="40"/>
                  </a:lnTo>
                  <a:lnTo>
                    <a:pt x="395" y="37"/>
                  </a:lnTo>
                  <a:lnTo>
                    <a:pt x="395" y="37"/>
                  </a:lnTo>
                  <a:lnTo>
                    <a:pt x="399" y="37"/>
                  </a:lnTo>
                  <a:lnTo>
                    <a:pt x="404" y="37"/>
                  </a:lnTo>
                  <a:lnTo>
                    <a:pt x="408" y="39"/>
                  </a:lnTo>
                  <a:lnTo>
                    <a:pt x="412" y="36"/>
                  </a:lnTo>
                  <a:lnTo>
                    <a:pt x="412" y="36"/>
                  </a:lnTo>
                  <a:lnTo>
                    <a:pt x="413" y="33"/>
                  </a:lnTo>
                  <a:lnTo>
                    <a:pt x="412" y="30"/>
                  </a:lnTo>
                  <a:lnTo>
                    <a:pt x="409" y="28"/>
                  </a:lnTo>
                  <a:lnTo>
                    <a:pt x="405" y="25"/>
                  </a:lnTo>
                  <a:lnTo>
                    <a:pt x="391" y="15"/>
                  </a:lnTo>
                  <a:lnTo>
                    <a:pt x="391" y="15"/>
                  </a:lnTo>
                  <a:lnTo>
                    <a:pt x="379" y="5"/>
                  </a:lnTo>
                  <a:lnTo>
                    <a:pt x="372" y="1"/>
                  </a:lnTo>
                  <a:lnTo>
                    <a:pt x="368" y="0"/>
                  </a:lnTo>
                  <a:lnTo>
                    <a:pt x="365" y="1"/>
                  </a:lnTo>
                  <a:lnTo>
                    <a:pt x="365" y="1"/>
                  </a:lnTo>
                  <a:lnTo>
                    <a:pt x="366" y="5"/>
                  </a:lnTo>
                  <a:lnTo>
                    <a:pt x="369" y="11"/>
                  </a:lnTo>
                  <a:lnTo>
                    <a:pt x="369" y="11"/>
                  </a:lnTo>
                  <a:lnTo>
                    <a:pt x="370" y="11"/>
                  </a:lnTo>
                  <a:lnTo>
                    <a:pt x="373" y="11"/>
                  </a:lnTo>
                  <a:lnTo>
                    <a:pt x="374" y="11"/>
                  </a:lnTo>
                  <a:lnTo>
                    <a:pt x="376" y="12"/>
                  </a:lnTo>
                  <a:lnTo>
                    <a:pt x="376" y="12"/>
                  </a:lnTo>
                  <a:lnTo>
                    <a:pt x="377" y="15"/>
                  </a:lnTo>
                  <a:lnTo>
                    <a:pt x="376" y="17"/>
                  </a:lnTo>
                  <a:lnTo>
                    <a:pt x="372" y="18"/>
                  </a:lnTo>
                  <a:lnTo>
                    <a:pt x="372" y="18"/>
                  </a:lnTo>
                  <a:lnTo>
                    <a:pt x="368" y="18"/>
                  </a:lnTo>
                  <a:lnTo>
                    <a:pt x="363" y="18"/>
                  </a:lnTo>
                  <a:lnTo>
                    <a:pt x="359" y="18"/>
                  </a:lnTo>
                  <a:lnTo>
                    <a:pt x="355" y="19"/>
                  </a:lnTo>
                  <a:lnTo>
                    <a:pt x="355" y="19"/>
                  </a:lnTo>
                  <a:lnTo>
                    <a:pt x="345" y="23"/>
                  </a:lnTo>
                  <a:lnTo>
                    <a:pt x="345" y="23"/>
                  </a:lnTo>
                  <a:lnTo>
                    <a:pt x="343" y="26"/>
                  </a:lnTo>
                  <a:lnTo>
                    <a:pt x="344" y="30"/>
                  </a:lnTo>
                  <a:lnTo>
                    <a:pt x="344" y="30"/>
                  </a:lnTo>
                  <a:lnTo>
                    <a:pt x="345" y="36"/>
                  </a:lnTo>
                  <a:lnTo>
                    <a:pt x="347" y="43"/>
                  </a:lnTo>
                  <a:lnTo>
                    <a:pt x="347" y="43"/>
                  </a:lnTo>
                  <a:lnTo>
                    <a:pt x="347" y="50"/>
                  </a:lnTo>
                  <a:lnTo>
                    <a:pt x="345" y="58"/>
                  </a:lnTo>
                  <a:lnTo>
                    <a:pt x="345" y="58"/>
                  </a:lnTo>
                  <a:lnTo>
                    <a:pt x="345" y="62"/>
                  </a:lnTo>
                  <a:lnTo>
                    <a:pt x="347" y="66"/>
                  </a:lnTo>
                  <a:lnTo>
                    <a:pt x="348" y="71"/>
                  </a:lnTo>
                  <a:lnTo>
                    <a:pt x="347" y="73"/>
                  </a:lnTo>
                  <a:lnTo>
                    <a:pt x="347" y="73"/>
                  </a:lnTo>
                  <a:lnTo>
                    <a:pt x="345" y="76"/>
                  </a:lnTo>
                  <a:lnTo>
                    <a:pt x="340" y="78"/>
                  </a:lnTo>
                  <a:lnTo>
                    <a:pt x="331" y="79"/>
                  </a:lnTo>
                  <a:lnTo>
                    <a:pt x="331" y="79"/>
                  </a:lnTo>
                  <a:lnTo>
                    <a:pt x="333" y="76"/>
                  </a:lnTo>
                  <a:lnTo>
                    <a:pt x="334" y="71"/>
                  </a:lnTo>
                  <a:lnTo>
                    <a:pt x="338" y="62"/>
                  </a:lnTo>
                  <a:lnTo>
                    <a:pt x="340" y="58"/>
                  </a:lnTo>
                  <a:lnTo>
                    <a:pt x="340" y="54"/>
                  </a:lnTo>
                  <a:lnTo>
                    <a:pt x="338" y="51"/>
                  </a:lnTo>
                  <a:lnTo>
                    <a:pt x="333" y="50"/>
                  </a:lnTo>
                  <a:lnTo>
                    <a:pt x="333" y="50"/>
                  </a:lnTo>
                  <a:lnTo>
                    <a:pt x="333" y="44"/>
                  </a:lnTo>
                  <a:lnTo>
                    <a:pt x="334" y="39"/>
                  </a:lnTo>
                  <a:lnTo>
                    <a:pt x="334" y="39"/>
                  </a:lnTo>
                  <a:lnTo>
                    <a:pt x="336" y="33"/>
                  </a:lnTo>
                  <a:lnTo>
                    <a:pt x="337" y="29"/>
                  </a:lnTo>
                  <a:lnTo>
                    <a:pt x="337" y="26"/>
                  </a:lnTo>
                  <a:lnTo>
                    <a:pt x="337" y="26"/>
                  </a:lnTo>
                  <a:lnTo>
                    <a:pt x="334" y="25"/>
                  </a:lnTo>
                  <a:lnTo>
                    <a:pt x="331" y="23"/>
                  </a:lnTo>
                  <a:lnTo>
                    <a:pt x="329" y="23"/>
                  </a:lnTo>
                  <a:lnTo>
                    <a:pt x="325" y="25"/>
                  </a:lnTo>
                  <a:lnTo>
                    <a:pt x="322" y="26"/>
                  </a:lnTo>
                  <a:lnTo>
                    <a:pt x="319" y="29"/>
                  </a:lnTo>
                  <a:lnTo>
                    <a:pt x="319" y="32"/>
                  </a:lnTo>
                  <a:lnTo>
                    <a:pt x="320" y="35"/>
                  </a:lnTo>
                  <a:lnTo>
                    <a:pt x="320" y="35"/>
                  </a:lnTo>
                  <a:lnTo>
                    <a:pt x="311" y="35"/>
                  </a:lnTo>
                  <a:lnTo>
                    <a:pt x="311" y="35"/>
                  </a:lnTo>
                  <a:lnTo>
                    <a:pt x="309" y="41"/>
                  </a:lnTo>
                  <a:lnTo>
                    <a:pt x="305" y="48"/>
                  </a:lnTo>
                  <a:lnTo>
                    <a:pt x="305" y="48"/>
                  </a:lnTo>
                  <a:lnTo>
                    <a:pt x="304" y="44"/>
                  </a:lnTo>
                  <a:lnTo>
                    <a:pt x="302" y="41"/>
                  </a:lnTo>
                  <a:lnTo>
                    <a:pt x="295" y="36"/>
                  </a:lnTo>
                  <a:lnTo>
                    <a:pt x="295" y="36"/>
                  </a:lnTo>
                  <a:lnTo>
                    <a:pt x="291" y="35"/>
                  </a:lnTo>
                  <a:lnTo>
                    <a:pt x="288" y="36"/>
                  </a:lnTo>
                  <a:lnTo>
                    <a:pt x="287" y="39"/>
                  </a:lnTo>
                  <a:lnTo>
                    <a:pt x="284" y="44"/>
                  </a:lnTo>
                  <a:lnTo>
                    <a:pt x="284" y="44"/>
                  </a:lnTo>
                  <a:lnTo>
                    <a:pt x="273" y="44"/>
                  </a:lnTo>
                  <a:lnTo>
                    <a:pt x="269" y="44"/>
                  </a:lnTo>
                  <a:lnTo>
                    <a:pt x="263" y="46"/>
                  </a:lnTo>
                  <a:lnTo>
                    <a:pt x="263" y="46"/>
                  </a:lnTo>
                  <a:lnTo>
                    <a:pt x="259" y="48"/>
                  </a:lnTo>
                  <a:lnTo>
                    <a:pt x="257" y="53"/>
                  </a:lnTo>
                  <a:lnTo>
                    <a:pt x="252" y="61"/>
                  </a:lnTo>
                  <a:lnTo>
                    <a:pt x="252" y="61"/>
                  </a:lnTo>
                  <a:lnTo>
                    <a:pt x="250" y="65"/>
                  </a:lnTo>
                  <a:lnTo>
                    <a:pt x="247" y="68"/>
                  </a:lnTo>
                  <a:lnTo>
                    <a:pt x="244" y="71"/>
                  </a:lnTo>
                  <a:lnTo>
                    <a:pt x="241" y="75"/>
                  </a:lnTo>
                  <a:lnTo>
                    <a:pt x="241" y="75"/>
                  </a:lnTo>
                  <a:lnTo>
                    <a:pt x="240" y="84"/>
                  </a:lnTo>
                  <a:lnTo>
                    <a:pt x="240" y="84"/>
                  </a:lnTo>
                  <a:lnTo>
                    <a:pt x="237" y="89"/>
                  </a:lnTo>
                  <a:lnTo>
                    <a:pt x="237" y="90"/>
                  </a:lnTo>
                  <a:lnTo>
                    <a:pt x="237" y="93"/>
                  </a:lnTo>
                  <a:lnTo>
                    <a:pt x="237" y="93"/>
                  </a:lnTo>
                  <a:lnTo>
                    <a:pt x="244" y="94"/>
                  </a:lnTo>
                  <a:lnTo>
                    <a:pt x="244" y="94"/>
                  </a:lnTo>
                  <a:lnTo>
                    <a:pt x="243" y="97"/>
                  </a:lnTo>
                  <a:lnTo>
                    <a:pt x="243" y="97"/>
                  </a:lnTo>
                  <a:lnTo>
                    <a:pt x="239" y="96"/>
                  </a:lnTo>
                  <a:lnTo>
                    <a:pt x="234" y="97"/>
                  </a:lnTo>
                  <a:lnTo>
                    <a:pt x="230" y="100"/>
                  </a:lnTo>
                  <a:lnTo>
                    <a:pt x="230" y="101"/>
                  </a:lnTo>
                  <a:lnTo>
                    <a:pt x="230" y="104"/>
                  </a:lnTo>
                  <a:lnTo>
                    <a:pt x="230" y="104"/>
                  </a:lnTo>
                  <a:lnTo>
                    <a:pt x="234" y="105"/>
                  </a:lnTo>
                  <a:lnTo>
                    <a:pt x="237" y="107"/>
                  </a:lnTo>
                  <a:lnTo>
                    <a:pt x="239" y="111"/>
                  </a:lnTo>
                  <a:lnTo>
                    <a:pt x="240" y="114"/>
                  </a:lnTo>
                  <a:lnTo>
                    <a:pt x="240" y="114"/>
                  </a:lnTo>
                  <a:lnTo>
                    <a:pt x="239" y="118"/>
                  </a:lnTo>
                  <a:lnTo>
                    <a:pt x="236" y="121"/>
                  </a:lnTo>
                  <a:lnTo>
                    <a:pt x="227" y="121"/>
                  </a:lnTo>
                  <a:lnTo>
                    <a:pt x="227" y="121"/>
                  </a:lnTo>
                  <a:lnTo>
                    <a:pt x="219" y="121"/>
                  </a:lnTo>
                  <a:lnTo>
                    <a:pt x="216" y="121"/>
                  </a:lnTo>
                  <a:lnTo>
                    <a:pt x="214" y="123"/>
                  </a:lnTo>
                  <a:lnTo>
                    <a:pt x="214" y="123"/>
                  </a:lnTo>
                  <a:lnTo>
                    <a:pt x="208" y="127"/>
                  </a:lnTo>
                  <a:lnTo>
                    <a:pt x="205" y="129"/>
                  </a:lnTo>
                  <a:lnTo>
                    <a:pt x="201" y="130"/>
                  </a:lnTo>
                  <a:lnTo>
                    <a:pt x="201" y="130"/>
                  </a:lnTo>
                  <a:lnTo>
                    <a:pt x="201" y="140"/>
                  </a:lnTo>
                  <a:lnTo>
                    <a:pt x="201" y="140"/>
                  </a:lnTo>
                  <a:lnTo>
                    <a:pt x="208" y="143"/>
                  </a:lnTo>
                  <a:lnTo>
                    <a:pt x="216" y="143"/>
                  </a:lnTo>
                  <a:lnTo>
                    <a:pt x="216" y="143"/>
                  </a:lnTo>
                  <a:lnTo>
                    <a:pt x="226" y="146"/>
                  </a:lnTo>
                  <a:lnTo>
                    <a:pt x="236" y="147"/>
                  </a:lnTo>
                  <a:lnTo>
                    <a:pt x="236" y="147"/>
                  </a:lnTo>
                  <a:lnTo>
                    <a:pt x="251" y="147"/>
                  </a:lnTo>
                  <a:lnTo>
                    <a:pt x="266" y="148"/>
                  </a:lnTo>
                  <a:lnTo>
                    <a:pt x="266" y="148"/>
                  </a:lnTo>
                  <a:lnTo>
                    <a:pt x="266" y="151"/>
                  </a:lnTo>
                  <a:lnTo>
                    <a:pt x="265" y="154"/>
                  </a:lnTo>
                  <a:lnTo>
                    <a:pt x="262" y="159"/>
                  </a:lnTo>
                  <a:lnTo>
                    <a:pt x="262" y="159"/>
                  </a:lnTo>
                  <a:lnTo>
                    <a:pt x="261" y="165"/>
                  </a:lnTo>
                  <a:lnTo>
                    <a:pt x="258" y="171"/>
                  </a:lnTo>
                  <a:lnTo>
                    <a:pt x="258" y="171"/>
                  </a:lnTo>
                  <a:lnTo>
                    <a:pt x="254" y="176"/>
                  </a:lnTo>
                  <a:lnTo>
                    <a:pt x="250" y="177"/>
                  </a:lnTo>
                  <a:lnTo>
                    <a:pt x="245" y="177"/>
                  </a:lnTo>
                  <a:lnTo>
                    <a:pt x="240" y="179"/>
                  </a:lnTo>
                  <a:lnTo>
                    <a:pt x="240" y="179"/>
                  </a:lnTo>
                  <a:lnTo>
                    <a:pt x="234" y="182"/>
                  </a:lnTo>
                  <a:lnTo>
                    <a:pt x="230" y="184"/>
                  </a:lnTo>
                  <a:lnTo>
                    <a:pt x="223" y="191"/>
                  </a:lnTo>
                  <a:lnTo>
                    <a:pt x="223" y="191"/>
                  </a:lnTo>
                  <a:lnTo>
                    <a:pt x="219" y="198"/>
                  </a:lnTo>
                  <a:lnTo>
                    <a:pt x="216" y="201"/>
                  </a:lnTo>
                  <a:lnTo>
                    <a:pt x="214" y="202"/>
                  </a:lnTo>
                  <a:lnTo>
                    <a:pt x="214" y="202"/>
                  </a:lnTo>
                  <a:lnTo>
                    <a:pt x="220" y="202"/>
                  </a:lnTo>
                  <a:lnTo>
                    <a:pt x="226" y="205"/>
                  </a:lnTo>
                  <a:lnTo>
                    <a:pt x="227" y="207"/>
                  </a:lnTo>
                  <a:lnTo>
                    <a:pt x="229" y="209"/>
                  </a:lnTo>
                  <a:lnTo>
                    <a:pt x="229" y="216"/>
                  </a:lnTo>
                  <a:lnTo>
                    <a:pt x="229" y="216"/>
                  </a:lnTo>
                  <a:lnTo>
                    <a:pt x="226" y="216"/>
                  </a:lnTo>
                  <a:lnTo>
                    <a:pt x="226" y="216"/>
                  </a:lnTo>
                  <a:lnTo>
                    <a:pt x="227" y="219"/>
                  </a:lnTo>
                  <a:lnTo>
                    <a:pt x="229" y="222"/>
                  </a:lnTo>
                  <a:lnTo>
                    <a:pt x="229" y="227"/>
                  </a:lnTo>
                  <a:lnTo>
                    <a:pt x="229" y="227"/>
                  </a:lnTo>
                  <a:lnTo>
                    <a:pt x="223" y="227"/>
                  </a:lnTo>
                  <a:lnTo>
                    <a:pt x="219" y="225"/>
                  </a:lnTo>
                  <a:lnTo>
                    <a:pt x="216" y="222"/>
                  </a:lnTo>
                  <a:lnTo>
                    <a:pt x="215" y="216"/>
                  </a:lnTo>
                  <a:lnTo>
                    <a:pt x="215" y="216"/>
                  </a:lnTo>
                  <a:lnTo>
                    <a:pt x="211" y="216"/>
                  </a:lnTo>
                  <a:lnTo>
                    <a:pt x="208" y="216"/>
                  </a:lnTo>
                  <a:lnTo>
                    <a:pt x="202" y="219"/>
                  </a:lnTo>
                  <a:lnTo>
                    <a:pt x="196" y="220"/>
                  </a:lnTo>
                  <a:lnTo>
                    <a:pt x="193" y="220"/>
                  </a:lnTo>
                  <a:lnTo>
                    <a:pt x="190" y="219"/>
                  </a:lnTo>
                  <a:lnTo>
                    <a:pt x="190" y="219"/>
                  </a:lnTo>
                  <a:lnTo>
                    <a:pt x="184" y="215"/>
                  </a:lnTo>
                  <a:lnTo>
                    <a:pt x="180" y="209"/>
                  </a:lnTo>
                  <a:lnTo>
                    <a:pt x="179" y="208"/>
                  </a:lnTo>
                  <a:lnTo>
                    <a:pt x="176" y="208"/>
                  </a:lnTo>
                  <a:lnTo>
                    <a:pt x="173" y="209"/>
                  </a:lnTo>
                  <a:lnTo>
                    <a:pt x="171" y="212"/>
                  </a:lnTo>
                  <a:lnTo>
                    <a:pt x="171" y="212"/>
                  </a:lnTo>
                  <a:lnTo>
                    <a:pt x="169" y="214"/>
                  </a:lnTo>
                  <a:lnTo>
                    <a:pt x="169" y="216"/>
                  </a:lnTo>
                  <a:lnTo>
                    <a:pt x="168" y="222"/>
                  </a:lnTo>
                  <a:lnTo>
                    <a:pt x="168" y="222"/>
                  </a:lnTo>
                  <a:lnTo>
                    <a:pt x="165" y="226"/>
                  </a:lnTo>
                  <a:lnTo>
                    <a:pt x="165" y="229"/>
                  </a:lnTo>
                  <a:lnTo>
                    <a:pt x="164" y="230"/>
                  </a:lnTo>
                  <a:lnTo>
                    <a:pt x="164" y="230"/>
                  </a:lnTo>
                  <a:lnTo>
                    <a:pt x="159" y="230"/>
                  </a:lnTo>
                  <a:lnTo>
                    <a:pt x="157" y="230"/>
                  </a:lnTo>
                  <a:lnTo>
                    <a:pt x="155" y="227"/>
                  </a:lnTo>
                  <a:lnTo>
                    <a:pt x="153" y="226"/>
                  </a:lnTo>
                  <a:lnTo>
                    <a:pt x="150" y="219"/>
                  </a:lnTo>
                  <a:lnTo>
                    <a:pt x="150" y="214"/>
                  </a:lnTo>
                  <a:lnTo>
                    <a:pt x="150" y="214"/>
                  </a:lnTo>
                  <a:lnTo>
                    <a:pt x="137" y="212"/>
                  </a:lnTo>
                  <a:lnTo>
                    <a:pt x="126" y="214"/>
                  </a:lnTo>
                  <a:lnTo>
                    <a:pt x="126" y="214"/>
                  </a:lnTo>
                  <a:lnTo>
                    <a:pt x="122" y="212"/>
                  </a:lnTo>
                  <a:lnTo>
                    <a:pt x="119" y="212"/>
                  </a:lnTo>
                  <a:lnTo>
                    <a:pt x="114" y="208"/>
                  </a:lnTo>
                  <a:lnTo>
                    <a:pt x="114" y="208"/>
                  </a:lnTo>
                  <a:lnTo>
                    <a:pt x="105" y="208"/>
                  </a:lnTo>
                  <a:lnTo>
                    <a:pt x="97" y="209"/>
                  </a:lnTo>
                  <a:lnTo>
                    <a:pt x="97" y="209"/>
                  </a:lnTo>
                  <a:lnTo>
                    <a:pt x="93" y="209"/>
                  </a:lnTo>
                  <a:lnTo>
                    <a:pt x="90" y="212"/>
                  </a:lnTo>
                  <a:lnTo>
                    <a:pt x="87" y="214"/>
                  </a:lnTo>
                  <a:lnTo>
                    <a:pt x="83" y="215"/>
                  </a:lnTo>
                  <a:lnTo>
                    <a:pt x="83" y="215"/>
                  </a:lnTo>
                  <a:lnTo>
                    <a:pt x="83" y="219"/>
                  </a:lnTo>
                  <a:lnTo>
                    <a:pt x="83" y="219"/>
                  </a:lnTo>
                  <a:lnTo>
                    <a:pt x="79" y="219"/>
                  </a:lnTo>
                  <a:lnTo>
                    <a:pt x="75" y="218"/>
                  </a:lnTo>
                  <a:lnTo>
                    <a:pt x="69" y="212"/>
                  </a:lnTo>
                  <a:lnTo>
                    <a:pt x="69" y="212"/>
                  </a:lnTo>
                  <a:lnTo>
                    <a:pt x="69" y="216"/>
                  </a:lnTo>
                  <a:lnTo>
                    <a:pt x="68" y="219"/>
                  </a:lnTo>
                  <a:lnTo>
                    <a:pt x="64" y="223"/>
                  </a:lnTo>
                  <a:lnTo>
                    <a:pt x="60" y="229"/>
                  </a:lnTo>
                  <a:lnTo>
                    <a:pt x="57" y="233"/>
                  </a:lnTo>
                  <a:lnTo>
                    <a:pt x="57" y="233"/>
                  </a:lnTo>
                  <a:lnTo>
                    <a:pt x="54" y="245"/>
                  </a:lnTo>
                  <a:lnTo>
                    <a:pt x="51" y="258"/>
                  </a:lnTo>
                  <a:lnTo>
                    <a:pt x="51" y="258"/>
                  </a:lnTo>
                  <a:lnTo>
                    <a:pt x="54" y="258"/>
                  </a:lnTo>
                  <a:lnTo>
                    <a:pt x="54" y="258"/>
                  </a:lnTo>
                  <a:lnTo>
                    <a:pt x="55" y="257"/>
                  </a:lnTo>
                  <a:lnTo>
                    <a:pt x="55" y="255"/>
                  </a:lnTo>
                  <a:lnTo>
                    <a:pt x="58" y="252"/>
                  </a:lnTo>
                  <a:lnTo>
                    <a:pt x="58" y="252"/>
                  </a:lnTo>
                  <a:lnTo>
                    <a:pt x="60" y="248"/>
                  </a:lnTo>
                  <a:lnTo>
                    <a:pt x="60" y="248"/>
                  </a:lnTo>
                  <a:lnTo>
                    <a:pt x="61" y="243"/>
                  </a:lnTo>
                  <a:lnTo>
                    <a:pt x="61" y="240"/>
                  </a:lnTo>
                  <a:lnTo>
                    <a:pt x="64" y="238"/>
                  </a:lnTo>
                  <a:lnTo>
                    <a:pt x="64" y="238"/>
                  </a:lnTo>
                  <a:lnTo>
                    <a:pt x="65" y="243"/>
                  </a:lnTo>
                  <a:lnTo>
                    <a:pt x="65" y="245"/>
                  </a:lnTo>
                  <a:lnTo>
                    <a:pt x="65" y="245"/>
                  </a:lnTo>
                  <a:lnTo>
                    <a:pt x="64" y="247"/>
                  </a:lnTo>
                  <a:lnTo>
                    <a:pt x="62" y="248"/>
                  </a:lnTo>
                  <a:lnTo>
                    <a:pt x="62" y="248"/>
                  </a:lnTo>
                  <a:lnTo>
                    <a:pt x="64" y="248"/>
                  </a:lnTo>
                  <a:lnTo>
                    <a:pt x="65" y="250"/>
                  </a:lnTo>
                  <a:lnTo>
                    <a:pt x="65" y="250"/>
                  </a:lnTo>
                  <a:lnTo>
                    <a:pt x="67" y="254"/>
                  </a:lnTo>
                  <a:lnTo>
                    <a:pt x="67" y="254"/>
                  </a:lnTo>
                  <a:lnTo>
                    <a:pt x="71" y="255"/>
                  </a:lnTo>
                  <a:lnTo>
                    <a:pt x="72" y="259"/>
                  </a:lnTo>
                  <a:lnTo>
                    <a:pt x="72" y="259"/>
                  </a:lnTo>
                  <a:lnTo>
                    <a:pt x="75" y="259"/>
                  </a:lnTo>
                  <a:lnTo>
                    <a:pt x="75" y="259"/>
                  </a:lnTo>
                  <a:lnTo>
                    <a:pt x="76" y="262"/>
                  </a:lnTo>
                  <a:lnTo>
                    <a:pt x="78" y="268"/>
                  </a:lnTo>
                  <a:lnTo>
                    <a:pt x="78" y="277"/>
                  </a:lnTo>
                  <a:lnTo>
                    <a:pt x="78" y="277"/>
                  </a:lnTo>
                  <a:lnTo>
                    <a:pt x="75" y="277"/>
                  </a:lnTo>
                  <a:lnTo>
                    <a:pt x="72" y="277"/>
                  </a:lnTo>
                  <a:lnTo>
                    <a:pt x="72" y="277"/>
                  </a:lnTo>
                  <a:lnTo>
                    <a:pt x="68" y="268"/>
                  </a:lnTo>
                  <a:lnTo>
                    <a:pt x="68" y="268"/>
                  </a:lnTo>
                  <a:lnTo>
                    <a:pt x="60" y="268"/>
                  </a:lnTo>
                  <a:lnTo>
                    <a:pt x="50" y="268"/>
                  </a:lnTo>
                  <a:lnTo>
                    <a:pt x="50" y="268"/>
                  </a:lnTo>
                  <a:lnTo>
                    <a:pt x="44" y="268"/>
                  </a:lnTo>
                  <a:lnTo>
                    <a:pt x="40" y="269"/>
                  </a:lnTo>
                  <a:lnTo>
                    <a:pt x="39" y="269"/>
                  </a:lnTo>
                  <a:lnTo>
                    <a:pt x="37" y="272"/>
                  </a:lnTo>
                  <a:lnTo>
                    <a:pt x="37" y="277"/>
                  </a:lnTo>
                  <a:lnTo>
                    <a:pt x="37" y="277"/>
                  </a:lnTo>
                  <a:lnTo>
                    <a:pt x="48" y="277"/>
                  </a:lnTo>
                  <a:lnTo>
                    <a:pt x="60" y="280"/>
                  </a:lnTo>
                  <a:lnTo>
                    <a:pt x="60" y="280"/>
                  </a:lnTo>
                  <a:lnTo>
                    <a:pt x="60" y="286"/>
                  </a:lnTo>
                  <a:lnTo>
                    <a:pt x="61" y="290"/>
                  </a:lnTo>
                  <a:lnTo>
                    <a:pt x="62" y="294"/>
                  </a:lnTo>
                  <a:lnTo>
                    <a:pt x="67" y="295"/>
                  </a:lnTo>
                  <a:lnTo>
                    <a:pt x="71" y="297"/>
                  </a:lnTo>
                  <a:lnTo>
                    <a:pt x="75" y="297"/>
                  </a:lnTo>
                  <a:lnTo>
                    <a:pt x="85" y="297"/>
                  </a:lnTo>
                  <a:lnTo>
                    <a:pt x="85" y="297"/>
                  </a:lnTo>
                  <a:lnTo>
                    <a:pt x="93" y="293"/>
                  </a:lnTo>
                  <a:lnTo>
                    <a:pt x="98" y="291"/>
                  </a:lnTo>
                  <a:lnTo>
                    <a:pt x="103" y="291"/>
                  </a:lnTo>
                  <a:lnTo>
                    <a:pt x="103" y="291"/>
                  </a:lnTo>
                  <a:lnTo>
                    <a:pt x="105" y="293"/>
                  </a:lnTo>
                  <a:lnTo>
                    <a:pt x="108" y="294"/>
                  </a:lnTo>
                  <a:lnTo>
                    <a:pt x="110" y="300"/>
                  </a:lnTo>
                  <a:lnTo>
                    <a:pt x="111" y="305"/>
                  </a:lnTo>
                  <a:lnTo>
                    <a:pt x="111" y="312"/>
                  </a:lnTo>
                  <a:lnTo>
                    <a:pt x="111" y="312"/>
                  </a:lnTo>
                  <a:lnTo>
                    <a:pt x="103" y="312"/>
                  </a:lnTo>
                  <a:lnTo>
                    <a:pt x="93" y="312"/>
                  </a:lnTo>
                  <a:lnTo>
                    <a:pt x="85" y="313"/>
                  </a:lnTo>
                  <a:lnTo>
                    <a:pt x="82" y="315"/>
                  </a:lnTo>
                  <a:lnTo>
                    <a:pt x="78" y="318"/>
                  </a:lnTo>
                  <a:lnTo>
                    <a:pt x="78" y="318"/>
                  </a:lnTo>
                  <a:lnTo>
                    <a:pt x="78" y="320"/>
                  </a:lnTo>
                  <a:lnTo>
                    <a:pt x="78" y="320"/>
                  </a:lnTo>
                  <a:lnTo>
                    <a:pt x="76" y="322"/>
                  </a:lnTo>
                  <a:lnTo>
                    <a:pt x="73" y="323"/>
                  </a:lnTo>
                  <a:lnTo>
                    <a:pt x="73" y="323"/>
                  </a:lnTo>
                  <a:lnTo>
                    <a:pt x="71" y="327"/>
                  </a:lnTo>
                  <a:lnTo>
                    <a:pt x="68" y="331"/>
                  </a:lnTo>
                  <a:lnTo>
                    <a:pt x="68" y="331"/>
                  </a:lnTo>
                  <a:lnTo>
                    <a:pt x="65" y="341"/>
                  </a:lnTo>
                  <a:lnTo>
                    <a:pt x="64" y="349"/>
                  </a:lnTo>
                  <a:lnTo>
                    <a:pt x="64" y="349"/>
                  </a:lnTo>
                  <a:lnTo>
                    <a:pt x="54" y="351"/>
                  </a:lnTo>
                  <a:lnTo>
                    <a:pt x="54" y="351"/>
                  </a:lnTo>
                  <a:lnTo>
                    <a:pt x="54" y="356"/>
                  </a:lnTo>
                  <a:lnTo>
                    <a:pt x="54" y="362"/>
                  </a:lnTo>
                  <a:lnTo>
                    <a:pt x="55" y="366"/>
                  </a:lnTo>
                  <a:lnTo>
                    <a:pt x="54" y="372"/>
                  </a:lnTo>
                  <a:lnTo>
                    <a:pt x="54" y="372"/>
                  </a:lnTo>
                  <a:lnTo>
                    <a:pt x="51" y="372"/>
                  </a:lnTo>
                  <a:lnTo>
                    <a:pt x="47" y="374"/>
                  </a:lnTo>
                  <a:lnTo>
                    <a:pt x="46" y="376"/>
                  </a:lnTo>
                  <a:lnTo>
                    <a:pt x="44" y="379"/>
                  </a:lnTo>
                  <a:lnTo>
                    <a:pt x="43" y="381"/>
                  </a:lnTo>
                  <a:lnTo>
                    <a:pt x="44" y="384"/>
                  </a:lnTo>
                  <a:lnTo>
                    <a:pt x="47" y="387"/>
                  </a:lnTo>
                  <a:lnTo>
                    <a:pt x="50" y="387"/>
                  </a:lnTo>
                  <a:lnTo>
                    <a:pt x="50" y="387"/>
                  </a:lnTo>
                  <a:lnTo>
                    <a:pt x="65" y="388"/>
                  </a:lnTo>
                  <a:lnTo>
                    <a:pt x="80" y="390"/>
                  </a:lnTo>
                  <a:lnTo>
                    <a:pt x="80" y="390"/>
                  </a:lnTo>
                  <a:lnTo>
                    <a:pt x="82" y="399"/>
                  </a:lnTo>
                  <a:lnTo>
                    <a:pt x="82" y="399"/>
                  </a:lnTo>
                  <a:lnTo>
                    <a:pt x="86" y="401"/>
                  </a:lnTo>
                  <a:lnTo>
                    <a:pt x="89" y="401"/>
                  </a:lnTo>
                  <a:lnTo>
                    <a:pt x="97" y="399"/>
                  </a:lnTo>
                  <a:lnTo>
                    <a:pt x="97" y="399"/>
                  </a:lnTo>
                  <a:lnTo>
                    <a:pt x="100" y="399"/>
                  </a:lnTo>
                  <a:lnTo>
                    <a:pt x="104" y="399"/>
                  </a:lnTo>
                  <a:lnTo>
                    <a:pt x="108" y="402"/>
                  </a:lnTo>
                  <a:lnTo>
                    <a:pt x="108" y="404"/>
                  </a:lnTo>
                  <a:lnTo>
                    <a:pt x="107" y="406"/>
                  </a:lnTo>
                  <a:lnTo>
                    <a:pt x="107" y="406"/>
                  </a:lnTo>
                  <a:lnTo>
                    <a:pt x="103" y="408"/>
                  </a:lnTo>
                  <a:lnTo>
                    <a:pt x="98" y="408"/>
                  </a:lnTo>
                  <a:lnTo>
                    <a:pt x="98" y="408"/>
                  </a:lnTo>
                  <a:lnTo>
                    <a:pt x="98" y="413"/>
                  </a:lnTo>
                  <a:lnTo>
                    <a:pt x="98" y="420"/>
                  </a:lnTo>
                  <a:lnTo>
                    <a:pt x="98" y="420"/>
                  </a:lnTo>
                  <a:lnTo>
                    <a:pt x="103" y="422"/>
                  </a:lnTo>
                  <a:lnTo>
                    <a:pt x="108" y="422"/>
                  </a:lnTo>
                  <a:lnTo>
                    <a:pt x="116" y="420"/>
                  </a:lnTo>
                  <a:lnTo>
                    <a:pt x="116" y="420"/>
                  </a:lnTo>
                  <a:lnTo>
                    <a:pt x="122" y="417"/>
                  </a:lnTo>
                  <a:lnTo>
                    <a:pt x="128" y="417"/>
                  </a:lnTo>
                  <a:lnTo>
                    <a:pt x="128" y="417"/>
                  </a:lnTo>
                  <a:lnTo>
                    <a:pt x="133" y="417"/>
                  </a:lnTo>
                  <a:lnTo>
                    <a:pt x="139" y="419"/>
                  </a:lnTo>
                  <a:lnTo>
                    <a:pt x="139" y="419"/>
                  </a:lnTo>
                  <a:lnTo>
                    <a:pt x="144" y="419"/>
                  </a:lnTo>
                  <a:lnTo>
                    <a:pt x="148" y="417"/>
                  </a:lnTo>
                  <a:lnTo>
                    <a:pt x="154" y="416"/>
                  </a:lnTo>
                  <a:lnTo>
                    <a:pt x="159" y="416"/>
                  </a:lnTo>
                  <a:lnTo>
                    <a:pt x="159" y="416"/>
                  </a:lnTo>
                  <a:lnTo>
                    <a:pt x="162" y="417"/>
                  </a:lnTo>
                  <a:lnTo>
                    <a:pt x="165" y="420"/>
                  </a:lnTo>
                  <a:lnTo>
                    <a:pt x="165" y="420"/>
                  </a:lnTo>
                  <a:lnTo>
                    <a:pt x="169" y="423"/>
                  </a:lnTo>
                  <a:lnTo>
                    <a:pt x="171" y="424"/>
                  </a:lnTo>
                  <a:lnTo>
                    <a:pt x="177" y="426"/>
                  </a:lnTo>
                  <a:lnTo>
                    <a:pt x="177" y="426"/>
                  </a:lnTo>
                  <a:lnTo>
                    <a:pt x="177" y="427"/>
                  </a:lnTo>
                  <a:lnTo>
                    <a:pt x="176" y="429"/>
                  </a:lnTo>
                  <a:lnTo>
                    <a:pt x="173" y="431"/>
                  </a:lnTo>
                  <a:lnTo>
                    <a:pt x="165" y="434"/>
                  </a:lnTo>
                  <a:lnTo>
                    <a:pt x="165" y="434"/>
                  </a:lnTo>
                  <a:lnTo>
                    <a:pt x="161" y="434"/>
                  </a:lnTo>
                  <a:lnTo>
                    <a:pt x="158" y="434"/>
                  </a:lnTo>
                  <a:lnTo>
                    <a:pt x="151" y="431"/>
                  </a:lnTo>
                  <a:lnTo>
                    <a:pt x="151" y="431"/>
                  </a:lnTo>
                  <a:lnTo>
                    <a:pt x="147" y="433"/>
                  </a:lnTo>
                  <a:lnTo>
                    <a:pt x="143" y="437"/>
                  </a:lnTo>
                  <a:lnTo>
                    <a:pt x="133" y="448"/>
                  </a:lnTo>
                  <a:lnTo>
                    <a:pt x="126" y="460"/>
                  </a:lnTo>
                  <a:lnTo>
                    <a:pt x="123" y="465"/>
                  </a:lnTo>
                  <a:lnTo>
                    <a:pt x="123" y="465"/>
                  </a:lnTo>
                  <a:lnTo>
                    <a:pt x="123" y="466"/>
                  </a:lnTo>
                  <a:lnTo>
                    <a:pt x="123" y="469"/>
                  </a:lnTo>
                  <a:lnTo>
                    <a:pt x="126" y="473"/>
                  </a:lnTo>
                  <a:lnTo>
                    <a:pt x="130" y="477"/>
                  </a:lnTo>
                  <a:lnTo>
                    <a:pt x="132" y="478"/>
                  </a:lnTo>
                  <a:lnTo>
                    <a:pt x="133" y="480"/>
                  </a:lnTo>
                  <a:lnTo>
                    <a:pt x="133" y="480"/>
                  </a:lnTo>
                  <a:lnTo>
                    <a:pt x="129" y="481"/>
                  </a:lnTo>
                  <a:lnTo>
                    <a:pt x="125" y="487"/>
                  </a:lnTo>
                  <a:lnTo>
                    <a:pt x="121" y="492"/>
                  </a:lnTo>
                  <a:lnTo>
                    <a:pt x="119" y="497"/>
                  </a:lnTo>
                  <a:lnTo>
                    <a:pt x="119" y="497"/>
                  </a:lnTo>
                  <a:lnTo>
                    <a:pt x="119" y="502"/>
                  </a:lnTo>
                  <a:lnTo>
                    <a:pt x="118" y="505"/>
                  </a:lnTo>
                  <a:lnTo>
                    <a:pt x="116" y="508"/>
                  </a:lnTo>
                  <a:lnTo>
                    <a:pt x="116" y="508"/>
                  </a:lnTo>
                  <a:lnTo>
                    <a:pt x="111" y="512"/>
                  </a:lnTo>
                  <a:lnTo>
                    <a:pt x="103" y="513"/>
                  </a:lnTo>
                  <a:lnTo>
                    <a:pt x="103" y="513"/>
                  </a:lnTo>
                  <a:lnTo>
                    <a:pt x="103" y="520"/>
                  </a:lnTo>
                  <a:lnTo>
                    <a:pt x="100" y="524"/>
                  </a:lnTo>
                  <a:lnTo>
                    <a:pt x="94" y="527"/>
                  </a:lnTo>
                  <a:lnTo>
                    <a:pt x="89" y="528"/>
                  </a:lnTo>
                  <a:lnTo>
                    <a:pt x="83" y="531"/>
                  </a:lnTo>
                  <a:lnTo>
                    <a:pt x="79" y="533"/>
                  </a:lnTo>
                  <a:lnTo>
                    <a:pt x="75" y="537"/>
                  </a:lnTo>
                  <a:lnTo>
                    <a:pt x="73" y="542"/>
                  </a:lnTo>
                  <a:lnTo>
                    <a:pt x="73" y="542"/>
                  </a:lnTo>
                  <a:lnTo>
                    <a:pt x="79" y="542"/>
                  </a:lnTo>
                  <a:lnTo>
                    <a:pt x="83" y="542"/>
                  </a:lnTo>
                  <a:lnTo>
                    <a:pt x="93" y="538"/>
                  </a:lnTo>
                  <a:lnTo>
                    <a:pt x="103" y="534"/>
                  </a:lnTo>
                  <a:lnTo>
                    <a:pt x="112" y="531"/>
                  </a:lnTo>
                  <a:lnTo>
                    <a:pt x="112" y="531"/>
                  </a:lnTo>
                  <a:lnTo>
                    <a:pt x="112" y="528"/>
                  </a:lnTo>
                  <a:lnTo>
                    <a:pt x="114" y="527"/>
                  </a:lnTo>
                  <a:lnTo>
                    <a:pt x="118" y="527"/>
                  </a:lnTo>
                  <a:lnTo>
                    <a:pt x="125" y="527"/>
                  </a:lnTo>
                  <a:lnTo>
                    <a:pt x="132" y="530"/>
                  </a:lnTo>
                  <a:lnTo>
                    <a:pt x="146" y="534"/>
                  </a:lnTo>
                  <a:lnTo>
                    <a:pt x="151" y="534"/>
                  </a:lnTo>
                  <a:lnTo>
                    <a:pt x="155" y="534"/>
                  </a:lnTo>
                  <a:lnTo>
                    <a:pt x="155" y="534"/>
                  </a:lnTo>
                  <a:lnTo>
                    <a:pt x="159" y="530"/>
                  </a:lnTo>
                  <a:lnTo>
                    <a:pt x="162" y="524"/>
                  </a:lnTo>
                  <a:lnTo>
                    <a:pt x="168" y="516"/>
                  </a:lnTo>
                  <a:lnTo>
                    <a:pt x="168" y="516"/>
                  </a:lnTo>
                  <a:lnTo>
                    <a:pt x="172" y="509"/>
                  </a:lnTo>
                  <a:lnTo>
                    <a:pt x="172" y="509"/>
                  </a:lnTo>
                  <a:lnTo>
                    <a:pt x="177" y="505"/>
                  </a:lnTo>
                  <a:lnTo>
                    <a:pt x="182" y="502"/>
                  </a:lnTo>
                  <a:lnTo>
                    <a:pt x="182" y="502"/>
                  </a:lnTo>
                  <a:lnTo>
                    <a:pt x="182" y="512"/>
                  </a:lnTo>
                  <a:lnTo>
                    <a:pt x="182" y="516"/>
                  </a:lnTo>
                  <a:lnTo>
                    <a:pt x="183" y="519"/>
                  </a:lnTo>
                  <a:lnTo>
                    <a:pt x="183" y="519"/>
                  </a:lnTo>
                  <a:lnTo>
                    <a:pt x="186" y="519"/>
                  </a:lnTo>
                  <a:lnTo>
                    <a:pt x="186" y="519"/>
                  </a:lnTo>
                  <a:lnTo>
                    <a:pt x="182" y="523"/>
                  </a:lnTo>
                  <a:lnTo>
                    <a:pt x="177" y="526"/>
                  </a:lnTo>
                  <a:lnTo>
                    <a:pt x="177" y="526"/>
                  </a:lnTo>
                  <a:lnTo>
                    <a:pt x="171" y="533"/>
                  </a:lnTo>
                  <a:lnTo>
                    <a:pt x="171" y="533"/>
                  </a:lnTo>
                  <a:lnTo>
                    <a:pt x="161" y="538"/>
                  </a:lnTo>
                  <a:lnTo>
                    <a:pt x="151" y="542"/>
                  </a:lnTo>
                  <a:lnTo>
                    <a:pt x="151" y="542"/>
                  </a:lnTo>
                  <a:lnTo>
                    <a:pt x="141" y="545"/>
                  </a:lnTo>
                  <a:lnTo>
                    <a:pt x="136" y="546"/>
                  </a:lnTo>
                  <a:lnTo>
                    <a:pt x="129" y="546"/>
                  </a:lnTo>
                  <a:lnTo>
                    <a:pt x="129" y="546"/>
                  </a:lnTo>
                  <a:lnTo>
                    <a:pt x="121" y="545"/>
                  </a:lnTo>
                  <a:lnTo>
                    <a:pt x="121" y="545"/>
                  </a:lnTo>
                  <a:lnTo>
                    <a:pt x="114" y="544"/>
                  </a:lnTo>
                  <a:lnTo>
                    <a:pt x="107" y="542"/>
                  </a:lnTo>
                  <a:lnTo>
                    <a:pt x="107" y="542"/>
                  </a:lnTo>
                  <a:lnTo>
                    <a:pt x="105" y="545"/>
                  </a:lnTo>
                  <a:lnTo>
                    <a:pt x="104" y="549"/>
                  </a:lnTo>
                  <a:lnTo>
                    <a:pt x="101" y="553"/>
                  </a:lnTo>
                  <a:lnTo>
                    <a:pt x="98" y="558"/>
                  </a:lnTo>
                  <a:lnTo>
                    <a:pt x="98" y="558"/>
                  </a:lnTo>
                  <a:lnTo>
                    <a:pt x="93" y="559"/>
                  </a:lnTo>
                  <a:lnTo>
                    <a:pt x="86" y="560"/>
                  </a:lnTo>
                  <a:lnTo>
                    <a:pt x="86" y="560"/>
                  </a:lnTo>
                  <a:lnTo>
                    <a:pt x="82" y="562"/>
                  </a:lnTo>
                  <a:lnTo>
                    <a:pt x="79" y="562"/>
                  </a:lnTo>
                  <a:lnTo>
                    <a:pt x="76" y="563"/>
                  </a:lnTo>
                  <a:lnTo>
                    <a:pt x="76" y="563"/>
                  </a:lnTo>
                  <a:lnTo>
                    <a:pt x="76" y="567"/>
                  </a:lnTo>
                  <a:lnTo>
                    <a:pt x="76" y="573"/>
                  </a:lnTo>
                  <a:lnTo>
                    <a:pt x="79" y="583"/>
                  </a:lnTo>
                  <a:lnTo>
                    <a:pt x="79" y="583"/>
                  </a:lnTo>
                  <a:lnTo>
                    <a:pt x="82" y="594"/>
                  </a:lnTo>
                  <a:lnTo>
                    <a:pt x="82" y="594"/>
                  </a:lnTo>
                  <a:lnTo>
                    <a:pt x="85" y="599"/>
                  </a:lnTo>
                  <a:lnTo>
                    <a:pt x="86" y="602"/>
                  </a:lnTo>
                  <a:lnTo>
                    <a:pt x="86" y="605"/>
                  </a:lnTo>
                  <a:lnTo>
                    <a:pt x="86" y="605"/>
                  </a:lnTo>
                  <a:lnTo>
                    <a:pt x="79" y="605"/>
                  </a:lnTo>
                  <a:lnTo>
                    <a:pt x="73" y="603"/>
                  </a:lnTo>
                  <a:lnTo>
                    <a:pt x="62" y="601"/>
                  </a:lnTo>
                  <a:lnTo>
                    <a:pt x="62" y="601"/>
                  </a:lnTo>
                  <a:lnTo>
                    <a:pt x="62" y="594"/>
                  </a:lnTo>
                  <a:lnTo>
                    <a:pt x="62" y="589"/>
                  </a:lnTo>
                  <a:lnTo>
                    <a:pt x="60" y="587"/>
                  </a:lnTo>
                  <a:lnTo>
                    <a:pt x="60" y="587"/>
                  </a:lnTo>
                  <a:lnTo>
                    <a:pt x="57" y="585"/>
                  </a:lnTo>
                  <a:lnTo>
                    <a:pt x="53" y="585"/>
                  </a:lnTo>
                  <a:lnTo>
                    <a:pt x="53" y="585"/>
                  </a:lnTo>
                  <a:lnTo>
                    <a:pt x="51" y="585"/>
                  </a:lnTo>
                  <a:lnTo>
                    <a:pt x="50" y="587"/>
                  </a:lnTo>
                  <a:lnTo>
                    <a:pt x="48" y="589"/>
                  </a:lnTo>
                  <a:lnTo>
                    <a:pt x="48" y="589"/>
                  </a:lnTo>
                  <a:lnTo>
                    <a:pt x="47" y="592"/>
                  </a:lnTo>
                  <a:lnTo>
                    <a:pt x="46" y="595"/>
                  </a:lnTo>
                  <a:lnTo>
                    <a:pt x="46" y="595"/>
                  </a:lnTo>
                  <a:lnTo>
                    <a:pt x="44" y="595"/>
                  </a:lnTo>
                  <a:lnTo>
                    <a:pt x="43" y="595"/>
                  </a:lnTo>
                  <a:lnTo>
                    <a:pt x="43" y="595"/>
                  </a:lnTo>
                  <a:lnTo>
                    <a:pt x="42" y="594"/>
                  </a:lnTo>
                  <a:lnTo>
                    <a:pt x="42" y="594"/>
                  </a:lnTo>
                  <a:lnTo>
                    <a:pt x="33" y="595"/>
                  </a:lnTo>
                  <a:lnTo>
                    <a:pt x="28" y="596"/>
                  </a:lnTo>
                  <a:lnTo>
                    <a:pt x="28" y="596"/>
                  </a:lnTo>
                  <a:lnTo>
                    <a:pt x="24" y="607"/>
                  </a:lnTo>
                  <a:lnTo>
                    <a:pt x="19" y="612"/>
                  </a:lnTo>
                  <a:lnTo>
                    <a:pt x="18" y="612"/>
                  </a:lnTo>
                  <a:lnTo>
                    <a:pt x="15" y="612"/>
                  </a:lnTo>
                  <a:lnTo>
                    <a:pt x="15" y="612"/>
                  </a:lnTo>
                  <a:lnTo>
                    <a:pt x="14" y="613"/>
                  </a:lnTo>
                  <a:lnTo>
                    <a:pt x="11" y="614"/>
                  </a:lnTo>
                  <a:lnTo>
                    <a:pt x="5" y="616"/>
                  </a:lnTo>
                  <a:lnTo>
                    <a:pt x="3" y="617"/>
                  </a:lnTo>
                  <a:lnTo>
                    <a:pt x="0" y="619"/>
                  </a:lnTo>
                  <a:lnTo>
                    <a:pt x="0" y="621"/>
                  </a:lnTo>
                  <a:lnTo>
                    <a:pt x="1" y="626"/>
                  </a:lnTo>
                  <a:lnTo>
                    <a:pt x="1" y="626"/>
                  </a:lnTo>
                  <a:lnTo>
                    <a:pt x="3" y="628"/>
                  </a:lnTo>
                  <a:lnTo>
                    <a:pt x="5" y="630"/>
                  </a:lnTo>
                  <a:lnTo>
                    <a:pt x="12" y="631"/>
                  </a:lnTo>
                  <a:lnTo>
                    <a:pt x="19" y="631"/>
                  </a:lnTo>
                  <a:lnTo>
                    <a:pt x="25" y="630"/>
                  </a:lnTo>
                  <a:lnTo>
                    <a:pt x="25" y="630"/>
                  </a:lnTo>
                  <a:lnTo>
                    <a:pt x="32" y="628"/>
                  </a:lnTo>
                  <a:lnTo>
                    <a:pt x="39" y="627"/>
                  </a:lnTo>
                  <a:lnTo>
                    <a:pt x="39" y="627"/>
                  </a:lnTo>
                  <a:lnTo>
                    <a:pt x="51" y="627"/>
                  </a:lnTo>
                  <a:lnTo>
                    <a:pt x="51" y="627"/>
                  </a:lnTo>
                  <a:lnTo>
                    <a:pt x="58" y="626"/>
                  </a:lnTo>
                  <a:lnTo>
                    <a:pt x="65" y="624"/>
                  </a:lnTo>
                  <a:lnTo>
                    <a:pt x="65" y="624"/>
                  </a:lnTo>
                  <a:lnTo>
                    <a:pt x="69" y="623"/>
                  </a:lnTo>
                  <a:lnTo>
                    <a:pt x="75" y="620"/>
                  </a:lnTo>
                  <a:lnTo>
                    <a:pt x="79" y="619"/>
                  </a:lnTo>
                  <a:lnTo>
                    <a:pt x="85" y="619"/>
                  </a:lnTo>
                  <a:lnTo>
                    <a:pt x="85" y="619"/>
                  </a:lnTo>
                  <a:lnTo>
                    <a:pt x="85" y="630"/>
                  </a:lnTo>
                  <a:lnTo>
                    <a:pt x="85" y="630"/>
                  </a:lnTo>
                  <a:lnTo>
                    <a:pt x="83" y="628"/>
                  </a:lnTo>
                  <a:lnTo>
                    <a:pt x="80" y="628"/>
                  </a:lnTo>
                  <a:lnTo>
                    <a:pt x="76" y="628"/>
                  </a:lnTo>
                  <a:lnTo>
                    <a:pt x="68" y="631"/>
                  </a:lnTo>
                  <a:lnTo>
                    <a:pt x="68" y="631"/>
                  </a:lnTo>
                  <a:lnTo>
                    <a:pt x="58" y="635"/>
                  </a:lnTo>
                  <a:lnTo>
                    <a:pt x="53" y="638"/>
                  </a:lnTo>
                  <a:lnTo>
                    <a:pt x="53" y="638"/>
                  </a:lnTo>
                  <a:lnTo>
                    <a:pt x="51" y="641"/>
                  </a:lnTo>
                  <a:lnTo>
                    <a:pt x="48" y="642"/>
                  </a:lnTo>
                  <a:lnTo>
                    <a:pt x="43" y="645"/>
                  </a:lnTo>
                  <a:lnTo>
                    <a:pt x="36" y="646"/>
                  </a:lnTo>
                  <a:lnTo>
                    <a:pt x="30" y="649"/>
                  </a:lnTo>
                  <a:lnTo>
                    <a:pt x="30" y="649"/>
                  </a:lnTo>
                  <a:lnTo>
                    <a:pt x="24" y="655"/>
                  </a:lnTo>
                  <a:lnTo>
                    <a:pt x="18" y="660"/>
                  </a:lnTo>
                  <a:lnTo>
                    <a:pt x="17" y="664"/>
                  </a:lnTo>
                  <a:lnTo>
                    <a:pt x="15" y="667"/>
                  </a:lnTo>
                  <a:lnTo>
                    <a:pt x="17" y="671"/>
                  </a:lnTo>
                  <a:lnTo>
                    <a:pt x="18" y="675"/>
                  </a:lnTo>
                  <a:lnTo>
                    <a:pt x="18" y="675"/>
                  </a:lnTo>
                  <a:lnTo>
                    <a:pt x="15" y="680"/>
                  </a:lnTo>
                  <a:lnTo>
                    <a:pt x="15" y="685"/>
                  </a:lnTo>
                  <a:lnTo>
                    <a:pt x="18" y="695"/>
                  </a:lnTo>
                  <a:lnTo>
                    <a:pt x="18" y="695"/>
                  </a:lnTo>
                  <a:lnTo>
                    <a:pt x="21" y="695"/>
                  </a:lnTo>
                  <a:lnTo>
                    <a:pt x="22" y="696"/>
                  </a:lnTo>
                  <a:lnTo>
                    <a:pt x="22" y="696"/>
                  </a:lnTo>
                  <a:lnTo>
                    <a:pt x="22" y="695"/>
                  </a:lnTo>
                  <a:lnTo>
                    <a:pt x="24" y="695"/>
                  </a:lnTo>
                  <a:lnTo>
                    <a:pt x="25" y="695"/>
                  </a:lnTo>
                  <a:lnTo>
                    <a:pt x="26" y="694"/>
                  </a:lnTo>
                  <a:lnTo>
                    <a:pt x="26" y="694"/>
                  </a:lnTo>
                  <a:lnTo>
                    <a:pt x="28" y="687"/>
                  </a:lnTo>
                  <a:lnTo>
                    <a:pt x="28" y="687"/>
                  </a:lnTo>
                  <a:lnTo>
                    <a:pt x="30" y="682"/>
                  </a:lnTo>
                  <a:lnTo>
                    <a:pt x="32" y="681"/>
                  </a:lnTo>
                  <a:lnTo>
                    <a:pt x="35" y="681"/>
                  </a:lnTo>
                  <a:lnTo>
                    <a:pt x="37" y="682"/>
                  </a:lnTo>
                  <a:lnTo>
                    <a:pt x="37" y="682"/>
                  </a:lnTo>
                  <a:lnTo>
                    <a:pt x="39" y="687"/>
                  </a:lnTo>
                  <a:lnTo>
                    <a:pt x="40" y="691"/>
                  </a:lnTo>
                  <a:lnTo>
                    <a:pt x="43" y="694"/>
                  </a:lnTo>
                  <a:lnTo>
                    <a:pt x="47" y="695"/>
                  </a:lnTo>
                  <a:lnTo>
                    <a:pt x="51" y="695"/>
                  </a:lnTo>
                  <a:lnTo>
                    <a:pt x="55" y="695"/>
                  </a:lnTo>
                  <a:lnTo>
                    <a:pt x="64" y="692"/>
                  </a:lnTo>
                  <a:lnTo>
                    <a:pt x="64" y="692"/>
                  </a:lnTo>
                  <a:lnTo>
                    <a:pt x="80" y="682"/>
                  </a:lnTo>
                  <a:lnTo>
                    <a:pt x="80" y="682"/>
                  </a:lnTo>
                  <a:lnTo>
                    <a:pt x="85" y="681"/>
                  </a:lnTo>
                  <a:lnTo>
                    <a:pt x="90" y="680"/>
                  </a:lnTo>
                  <a:lnTo>
                    <a:pt x="90" y="680"/>
                  </a:lnTo>
                  <a:lnTo>
                    <a:pt x="94" y="677"/>
                  </a:lnTo>
                  <a:lnTo>
                    <a:pt x="94" y="677"/>
                  </a:lnTo>
                  <a:lnTo>
                    <a:pt x="94" y="673"/>
                  </a:lnTo>
                  <a:lnTo>
                    <a:pt x="94" y="673"/>
                  </a:lnTo>
                  <a:lnTo>
                    <a:pt x="97" y="673"/>
                  </a:lnTo>
                  <a:lnTo>
                    <a:pt x="101" y="674"/>
                  </a:lnTo>
                  <a:lnTo>
                    <a:pt x="101" y="674"/>
                  </a:lnTo>
                  <a:lnTo>
                    <a:pt x="94" y="677"/>
                  </a:lnTo>
                  <a:lnTo>
                    <a:pt x="94" y="677"/>
                  </a:lnTo>
                  <a:lnTo>
                    <a:pt x="96" y="678"/>
                  </a:lnTo>
                  <a:lnTo>
                    <a:pt x="96" y="678"/>
                  </a:lnTo>
                  <a:lnTo>
                    <a:pt x="90" y="680"/>
                  </a:lnTo>
                  <a:lnTo>
                    <a:pt x="90" y="680"/>
                  </a:lnTo>
                  <a:lnTo>
                    <a:pt x="87" y="681"/>
                  </a:lnTo>
                  <a:lnTo>
                    <a:pt x="87" y="681"/>
                  </a:lnTo>
                  <a:lnTo>
                    <a:pt x="80" y="687"/>
                  </a:lnTo>
                  <a:lnTo>
                    <a:pt x="78" y="689"/>
                  </a:lnTo>
                  <a:lnTo>
                    <a:pt x="73" y="691"/>
                  </a:lnTo>
                  <a:lnTo>
                    <a:pt x="73" y="691"/>
                  </a:lnTo>
                  <a:lnTo>
                    <a:pt x="71" y="692"/>
                  </a:lnTo>
                  <a:lnTo>
                    <a:pt x="68" y="692"/>
                  </a:lnTo>
                  <a:lnTo>
                    <a:pt x="68" y="692"/>
                  </a:lnTo>
                  <a:lnTo>
                    <a:pt x="65" y="695"/>
                  </a:lnTo>
                  <a:lnTo>
                    <a:pt x="64" y="698"/>
                  </a:lnTo>
                  <a:lnTo>
                    <a:pt x="64" y="698"/>
                  </a:lnTo>
                  <a:lnTo>
                    <a:pt x="60" y="699"/>
                  </a:lnTo>
                  <a:lnTo>
                    <a:pt x="57" y="700"/>
                  </a:lnTo>
                  <a:lnTo>
                    <a:pt x="57" y="700"/>
                  </a:lnTo>
                  <a:lnTo>
                    <a:pt x="54" y="702"/>
                  </a:lnTo>
                  <a:lnTo>
                    <a:pt x="53" y="703"/>
                  </a:lnTo>
                  <a:lnTo>
                    <a:pt x="51" y="705"/>
                  </a:lnTo>
                  <a:lnTo>
                    <a:pt x="48" y="705"/>
                  </a:lnTo>
                  <a:lnTo>
                    <a:pt x="48" y="705"/>
                  </a:lnTo>
                  <a:lnTo>
                    <a:pt x="47" y="709"/>
                  </a:lnTo>
                  <a:lnTo>
                    <a:pt x="43" y="712"/>
                  </a:lnTo>
                  <a:lnTo>
                    <a:pt x="40" y="716"/>
                  </a:lnTo>
                  <a:lnTo>
                    <a:pt x="40" y="717"/>
                  </a:lnTo>
                  <a:lnTo>
                    <a:pt x="42" y="720"/>
                  </a:lnTo>
                  <a:lnTo>
                    <a:pt x="42" y="720"/>
                  </a:lnTo>
                  <a:lnTo>
                    <a:pt x="47" y="721"/>
                  </a:lnTo>
                  <a:lnTo>
                    <a:pt x="55" y="723"/>
                  </a:lnTo>
                  <a:lnTo>
                    <a:pt x="64" y="723"/>
                  </a:lnTo>
                  <a:lnTo>
                    <a:pt x="71" y="721"/>
                  </a:lnTo>
                  <a:lnTo>
                    <a:pt x="71" y="721"/>
                  </a:lnTo>
                  <a:lnTo>
                    <a:pt x="78" y="717"/>
                  </a:lnTo>
                  <a:lnTo>
                    <a:pt x="82" y="716"/>
                  </a:lnTo>
                  <a:lnTo>
                    <a:pt x="86" y="714"/>
                  </a:lnTo>
                  <a:lnTo>
                    <a:pt x="86" y="714"/>
                  </a:lnTo>
                  <a:lnTo>
                    <a:pt x="93" y="714"/>
                  </a:lnTo>
                  <a:lnTo>
                    <a:pt x="100" y="714"/>
                  </a:lnTo>
                  <a:lnTo>
                    <a:pt x="100" y="714"/>
                  </a:lnTo>
                  <a:lnTo>
                    <a:pt x="101" y="713"/>
                  </a:lnTo>
                  <a:lnTo>
                    <a:pt x="101" y="713"/>
                  </a:lnTo>
                  <a:lnTo>
                    <a:pt x="104" y="710"/>
                  </a:lnTo>
                  <a:lnTo>
                    <a:pt x="108" y="709"/>
                  </a:lnTo>
                  <a:lnTo>
                    <a:pt x="116" y="707"/>
                  </a:lnTo>
                  <a:lnTo>
                    <a:pt x="116" y="707"/>
                  </a:lnTo>
                  <a:lnTo>
                    <a:pt x="114" y="710"/>
                  </a:lnTo>
                  <a:lnTo>
                    <a:pt x="110" y="712"/>
                  </a:lnTo>
                  <a:lnTo>
                    <a:pt x="103" y="713"/>
                  </a:lnTo>
                  <a:lnTo>
                    <a:pt x="103" y="713"/>
                  </a:lnTo>
                  <a:lnTo>
                    <a:pt x="101" y="713"/>
                  </a:lnTo>
                  <a:lnTo>
                    <a:pt x="101" y="713"/>
                  </a:lnTo>
                  <a:lnTo>
                    <a:pt x="101" y="714"/>
                  </a:lnTo>
                  <a:lnTo>
                    <a:pt x="101" y="714"/>
                  </a:lnTo>
                  <a:lnTo>
                    <a:pt x="100" y="714"/>
                  </a:lnTo>
                  <a:lnTo>
                    <a:pt x="100" y="714"/>
                  </a:lnTo>
                  <a:lnTo>
                    <a:pt x="98" y="716"/>
                  </a:lnTo>
                  <a:lnTo>
                    <a:pt x="97" y="718"/>
                  </a:lnTo>
                  <a:lnTo>
                    <a:pt x="97" y="727"/>
                  </a:lnTo>
                  <a:lnTo>
                    <a:pt x="97" y="727"/>
                  </a:lnTo>
                  <a:lnTo>
                    <a:pt x="90" y="728"/>
                  </a:lnTo>
                  <a:lnTo>
                    <a:pt x="90" y="728"/>
                  </a:lnTo>
                  <a:lnTo>
                    <a:pt x="83" y="730"/>
                  </a:lnTo>
                  <a:lnTo>
                    <a:pt x="83" y="730"/>
                  </a:lnTo>
                  <a:lnTo>
                    <a:pt x="80" y="731"/>
                  </a:lnTo>
                  <a:lnTo>
                    <a:pt x="78" y="734"/>
                  </a:lnTo>
                  <a:lnTo>
                    <a:pt x="75" y="739"/>
                  </a:lnTo>
                  <a:lnTo>
                    <a:pt x="75" y="739"/>
                  </a:lnTo>
                  <a:lnTo>
                    <a:pt x="85" y="739"/>
                  </a:lnTo>
                  <a:lnTo>
                    <a:pt x="94" y="739"/>
                  </a:lnTo>
                  <a:lnTo>
                    <a:pt x="94" y="739"/>
                  </a:lnTo>
                  <a:lnTo>
                    <a:pt x="97" y="738"/>
                  </a:lnTo>
                  <a:lnTo>
                    <a:pt x="100" y="735"/>
                  </a:lnTo>
                  <a:lnTo>
                    <a:pt x="104" y="732"/>
                  </a:lnTo>
                  <a:lnTo>
                    <a:pt x="107" y="731"/>
                  </a:lnTo>
                  <a:lnTo>
                    <a:pt x="107" y="731"/>
                  </a:lnTo>
                  <a:lnTo>
                    <a:pt x="110" y="728"/>
                  </a:lnTo>
                  <a:lnTo>
                    <a:pt x="110" y="728"/>
                  </a:lnTo>
                  <a:lnTo>
                    <a:pt x="110" y="731"/>
                  </a:lnTo>
                  <a:lnTo>
                    <a:pt x="110" y="731"/>
                  </a:lnTo>
                  <a:lnTo>
                    <a:pt x="107" y="731"/>
                  </a:lnTo>
                  <a:lnTo>
                    <a:pt x="107" y="731"/>
                  </a:lnTo>
                  <a:lnTo>
                    <a:pt x="97" y="741"/>
                  </a:lnTo>
                  <a:lnTo>
                    <a:pt x="93" y="746"/>
                  </a:lnTo>
                  <a:lnTo>
                    <a:pt x="87" y="753"/>
                  </a:lnTo>
                  <a:lnTo>
                    <a:pt x="87" y="753"/>
                  </a:lnTo>
                  <a:lnTo>
                    <a:pt x="91" y="749"/>
                  </a:lnTo>
                  <a:lnTo>
                    <a:pt x="91" y="750"/>
                  </a:lnTo>
                  <a:lnTo>
                    <a:pt x="91" y="752"/>
                  </a:lnTo>
                  <a:lnTo>
                    <a:pt x="93" y="753"/>
                  </a:lnTo>
                  <a:lnTo>
                    <a:pt x="96" y="753"/>
                  </a:lnTo>
                  <a:lnTo>
                    <a:pt x="96" y="753"/>
                  </a:lnTo>
                  <a:lnTo>
                    <a:pt x="104" y="745"/>
                  </a:lnTo>
                  <a:lnTo>
                    <a:pt x="111" y="741"/>
                  </a:lnTo>
                  <a:lnTo>
                    <a:pt x="118" y="738"/>
                  </a:lnTo>
                  <a:lnTo>
                    <a:pt x="118" y="738"/>
                  </a:lnTo>
                  <a:lnTo>
                    <a:pt x="121" y="738"/>
                  </a:lnTo>
                  <a:lnTo>
                    <a:pt x="123" y="739"/>
                  </a:lnTo>
                  <a:lnTo>
                    <a:pt x="125" y="741"/>
                  </a:lnTo>
                  <a:lnTo>
                    <a:pt x="128" y="742"/>
                  </a:lnTo>
                  <a:lnTo>
                    <a:pt x="128" y="742"/>
                  </a:lnTo>
                  <a:lnTo>
                    <a:pt x="128" y="750"/>
                  </a:lnTo>
                  <a:lnTo>
                    <a:pt x="128" y="750"/>
                  </a:lnTo>
                  <a:close/>
                </a:path>
              </a:pathLst>
            </a:custGeom>
            <a:solidFill>
              <a:schemeClr val="bg1">
                <a:lumMod val="85000"/>
              </a:schemeClr>
            </a:solid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8" name="A1_Hungary">
              <a:extLst>
                <a:ext uri="{FF2B5EF4-FFF2-40B4-BE49-F238E27FC236}">
                  <a16:creationId xmlns:a16="http://schemas.microsoft.com/office/drawing/2014/main" id="{DA7C4C1F-0A52-4F12-8B61-25B9088A1B01}"/>
                </a:ext>
              </a:extLst>
            </p:cNvPr>
            <p:cNvSpPr>
              <a:spLocks/>
            </p:cNvSpPr>
            <p:nvPr/>
          </p:nvSpPr>
          <p:spPr bwMode="auto">
            <a:xfrm>
              <a:off x="5523273" y="2761357"/>
              <a:ext cx="645743" cy="391024"/>
            </a:xfrm>
            <a:custGeom>
              <a:avLst/>
              <a:gdLst/>
              <a:ahLst/>
              <a:cxnLst>
                <a:cxn ang="0">
                  <a:pos x="609" y="22"/>
                </a:cxn>
                <a:cxn ang="0">
                  <a:pos x="598" y="3"/>
                </a:cxn>
                <a:cxn ang="0">
                  <a:pos x="569" y="10"/>
                </a:cxn>
                <a:cxn ang="0">
                  <a:pos x="512" y="2"/>
                </a:cxn>
                <a:cxn ang="0">
                  <a:pos x="483" y="22"/>
                </a:cxn>
                <a:cxn ang="0">
                  <a:pos x="447" y="42"/>
                </a:cxn>
                <a:cxn ang="0">
                  <a:pos x="423" y="63"/>
                </a:cxn>
                <a:cxn ang="0">
                  <a:pos x="378" y="61"/>
                </a:cxn>
                <a:cxn ang="0">
                  <a:pos x="354" y="82"/>
                </a:cxn>
                <a:cxn ang="0">
                  <a:pos x="300" y="85"/>
                </a:cxn>
                <a:cxn ang="0">
                  <a:pos x="303" y="125"/>
                </a:cxn>
                <a:cxn ang="0">
                  <a:pos x="243" y="142"/>
                </a:cxn>
                <a:cxn ang="0">
                  <a:pos x="172" y="146"/>
                </a:cxn>
                <a:cxn ang="0">
                  <a:pos x="146" y="117"/>
                </a:cxn>
                <a:cxn ang="0">
                  <a:pos x="122" y="94"/>
                </a:cxn>
                <a:cxn ang="0">
                  <a:pos x="99" y="92"/>
                </a:cxn>
                <a:cxn ang="0">
                  <a:pos x="90" y="115"/>
                </a:cxn>
                <a:cxn ang="0">
                  <a:pos x="45" y="125"/>
                </a:cxn>
                <a:cxn ang="0">
                  <a:pos x="25" y="140"/>
                </a:cxn>
                <a:cxn ang="0">
                  <a:pos x="50" y="161"/>
                </a:cxn>
                <a:cxn ang="0">
                  <a:pos x="57" y="172"/>
                </a:cxn>
                <a:cxn ang="0">
                  <a:pos x="61" y="180"/>
                </a:cxn>
                <a:cxn ang="0">
                  <a:pos x="32" y="199"/>
                </a:cxn>
                <a:cxn ang="0">
                  <a:pos x="27" y="228"/>
                </a:cxn>
                <a:cxn ang="0">
                  <a:pos x="25" y="257"/>
                </a:cxn>
                <a:cxn ang="0">
                  <a:pos x="3" y="273"/>
                </a:cxn>
                <a:cxn ang="0">
                  <a:pos x="18" y="303"/>
                </a:cxn>
                <a:cxn ang="0">
                  <a:pos x="34" y="330"/>
                </a:cxn>
                <a:cxn ang="0">
                  <a:pos x="46" y="350"/>
                </a:cxn>
                <a:cxn ang="0">
                  <a:pos x="71" y="362"/>
                </a:cxn>
                <a:cxn ang="0">
                  <a:pos x="110" y="401"/>
                </a:cxn>
                <a:cxn ang="0">
                  <a:pos x="127" y="419"/>
                </a:cxn>
                <a:cxn ang="0">
                  <a:pos x="145" y="432"/>
                </a:cxn>
                <a:cxn ang="0">
                  <a:pos x="174" y="457"/>
                </a:cxn>
                <a:cxn ang="0">
                  <a:pos x="208" y="457"/>
                </a:cxn>
                <a:cxn ang="0">
                  <a:pos x="283" y="443"/>
                </a:cxn>
                <a:cxn ang="0">
                  <a:pos x="315" y="447"/>
                </a:cxn>
                <a:cxn ang="0">
                  <a:pos x="335" y="423"/>
                </a:cxn>
                <a:cxn ang="0">
                  <a:pos x="372" y="407"/>
                </a:cxn>
                <a:cxn ang="0">
                  <a:pos x="412" y="401"/>
                </a:cxn>
                <a:cxn ang="0">
                  <a:pos x="430" y="397"/>
                </a:cxn>
                <a:cxn ang="0">
                  <a:pos x="462" y="398"/>
                </a:cxn>
                <a:cxn ang="0">
                  <a:pos x="486" y="402"/>
                </a:cxn>
                <a:cxn ang="0">
                  <a:pos x="490" y="393"/>
                </a:cxn>
                <a:cxn ang="0">
                  <a:pos x="518" y="389"/>
                </a:cxn>
                <a:cxn ang="0">
                  <a:pos x="563" y="379"/>
                </a:cxn>
                <a:cxn ang="0">
                  <a:pos x="583" y="330"/>
                </a:cxn>
                <a:cxn ang="0">
                  <a:pos x="605" y="311"/>
                </a:cxn>
                <a:cxn ang="0">
                  <a:pos x="615" y="264"/>
                </a:cxn>
                <a:cxn ang="0">
                  <a:pos x="638" y="242"/>
                </a:cxn>
                <a:cxn ang="0">
                  <a:pos x="649" y="211"/>
                </a:cxn>
                <a:cxn ang="0">
                  <a:pos x="669" y="190"/>
                </a:cxn>
                <a:cxn ang="0">
                  <a:pos x="677" y="167"/>
                </a:cxn>
                <a:cxn ang="0">
                  <a:pos x="686" y="140"/>
                </a:cxn>
                <a:cxn ang="0">
                  <a:pos x="727" y="131"/>
                </a:cxn>
                <a:cxn ang="0">
                  <a:pos x="756" y="101"/>
                </a:cxn>
                <a:cxn ang="0">
                  <a:pos x="749" y="76"/>
                </a:cxn>
                <a:cxn ang="0">
                  <a:pos x="717" y="68"/>
                </a:cxn>
                <a:cxn ang="0">
                  <a:pos x="697" y="45"/>
                </a:cxn>
                <a:cxn ang="0">
                  <a:pos x="672" y="29"/>
                </a:cxn>
              </a:cxnLst>
              <a:rect l="0" t="0" r="r" b="b"/>
              <a:pathLst>
                <a:path w="758" h="459">
                  <a:moveTo>
                    <a:pt x="629" y="32"/>
                  </a:moveTo>
                  <a:lnTo>
                    <a:pt x="629" y="32"/>
                  </a:lnTo>
                  <a:lnTo>
                    <a:pt x="620" y="32"/>
                  </a:lnTo>
                  <a:lnTo>
                    <a:pt x="620" y="32"/>
                  </a:lnTo>
                  <a:lnTo>
                    <a:pt x="615" y="31"/>
                  </a:lnTo>
                  <a:lnTo>
                    <a:pt x="613" y="29"/>
                  </a:lnTo>
                  <a:lnTo>
                    <a:pt x="611" y="26"/>
                  </a:lnTo>
                  <a:lnTo>
                    <a:pt x="611" y="26"/>
                  </a:lnTo>
                  <a:lnTo>
                    <a:pt x="609" y="22"/>
                  </a:lnTo>
                  <a:lnTo>
                    <a:pt x="609" y="17"/>
                  </a:lnTo>
                  <a:lnTo>
                    <a:pt x="609" y="17"/>
                  </a:lnTo>
                  <a:lnTo>
                    <a:pt x="605" y="14"/>
                  </a:lnTo>
                  <a:lnTo>
                    <a:pt x="602" y="13"/>
                  </a:lnTo>
                  <a:lnTo>
                    <a:pt x="602" y="13"/>
                  </a:lnTo>
                  <a:lnTo>
                    <a:pt x="602" y="10"/>
                  </a:lnTo>
                  <a:lnTo>
                    <a:pt x="602" y="7"/>
                  </a:lnTo>
                  <a:lnTo>
                    <a:pt x="602" y="7"/>
                  </a:lnTo>
                  <a:lnTo>
                    <a:pt x="598" y="3"/>
                  </a:lnTo>
                  <a:lnTo>
                    <a:pt x="594" y="0"/>
                  </a:lnTo>
                  <a:lnTo>
                    <a:pt x="588" y="0"/>
                  </a:lnTo>
                  <a:lnTo>
                    <a:pt x="583" y="0"/>
                  </a:lnTo>
                  <a:lnTo>
                    <a:pt x="583" y="0"/>
                  </a:lnTo>
                  <a:lnTo>
                    <a:pt x="579" y="3"/>
                  </a:lnTo>
                  <a:lnTo>
                    <a:pt x="576" y="6"/>
                  </a:lnTo>
                  <a:lnTo>
                    <a:pt x="573" y="8"/>
                  </a:lnTo>
                  <a:lnTo>
                    <a:pt x="569" y="10"/>
                  </a:lnTo>
                  <a:lnTo>
                    <a:pt x="569" y="10"/>
                  </a:lnTo>
                  <a:lnTo>
                    <a:pt x="563" y="11"/>
                  </a:lnTo>
                  <a:lnTo>
                    <a:pt x="559" y="11"/>
                  </a:lnTo>
                  <a:lnTo>
                    <a:pt x="551" y="7"/>
                  </a:lnTo>
                  <a:lnTo>
                    <a:pt x="543" y="3"/>
                  </a:lnTo>
                  <a:lnTo>
                    <a:pt x="534" y="0"/>
                  </a:lnTo>
                  <a:lnTo>
                    <a:pt x="534" y="0"/>
                  </a:lnTo>
                  <a:lnTo>
                    <a:pt x="523" y="0"/>
                  </a:lnTo>
                  <a:lnTo>
                    <a:pt x="512" y="2"/>
                  </a:lnTo>
                  <a:lnTo>
                    <a:pt x="512" y="2"/>
                  </a:lnTo>
                  <a:lnTo>
                    <a:pt x="502" y="3"/>
                  </a:lnTo>
                  <a:lnTo>
                    <a:pt x="497" y="3"/>
                  </a:lnTo>
                  <a:lnTo>
                    <a:pt x="493" y="6"/>
                  </a:lnTo>
                  <a:lnTo>
                    <a:pt x="493" y="6"/>
                  </a:lnTo>
                  <a:lnTo>
                    <a:pt x="489" y="10"/>
                  </a:lnTo>
                  <a:lnTo>
                    <a:pt x="486" y="13"/>
                  </a:lnTo>
                  <a:lnTo>
                    <a:pt x="484" y="18"/>
                  </a:lnTo>
                  <a:lnTo>
                    <a:pt x="483" y="22"/>
                  </a:lnTo>
                  <a:lnTo>
                    <a:pt x="483" y="22"/>
                  </a:lnTo>
                  <a:lnTo>
                    <a:pt x="480" y="35"/>
                  </a:lnTo>
                  <a:lnTo>
                    <a:pt x="480" y="35"/>
                  </a:lnTo>
                  <a:lnTo>
                    <a:pt x="477" y="38"/>
                  </a:lnTo>
                  <a:lnTo>
                    <a:pt x="477" y="42"/>
                  </a:lnTo>
                  <a:lnTo>
                    <a:pt x="477" y="42"/>
                  </a:lnTo>
                  <a:lnTo>
                    <a:pt x="469" y="42"/>
                  </a:lnTo>
                  <a:lnTo>
                    <a:pt x="459" y="42"/>
                  </a:lnTo>
                  <a:lnTo>
                    <a:pt x="451" y="42"/>
                  </a:lnTo>
                  <a:lnTo>
                    <a:pt x="447" y="42"/>
                  </a:lnTo>
                  <a:lnTo>
                    <a:pt x="443" y="45"/>
                  </a:lnTo>
                  <a:lnTo>
                    <a:pt x="443" y="45"/>
                  </a:lnTo>
                  <a:lnTo>
                    <a:pt x="439" y="49"/>
                  </a:lnTo>
                  <a:lnTo>
                    <a:pt x="434" y="54"/>
                  </a:lnTo>
                  <a:lnTo>
                    <a:pt x="434" y="54"/>
                  </a:lnTo>
                  <a:lnTo>
                    <a:pt x="430" y="61"/>
                  </a:lnTo>
                  <a:lnTo>
                    <a:pt x="428" y="63"/>
                  </a:lnTo>
                  <a:lnTo>
                    <a:pt x="423" y="63"/>
                  </a:lnTo>
                  <a:lnTo>
                    <a:pt x="423" y="63"/>
                  </a:lnTo>
                  <a:lnTo>
                    <a:pt x="415" y="60"/>
                  </a:lnTo>
                  <a:lnTo>
                    <a:pt x="407" y="57"/>
                  </a:lnTo>
                  <a:lnTo>
                    <a:pt x="398" y="54"/>
                  </a:lnTo>
                  <a:lnTo>
                    <a:pt x="390" y="54"/>
                  </a:lnTo>
                  <a:lnTo>
                    <a:pt x="390" y="54"/>
                  </a:lnTo>
                  <a:lnTo>
                    <a:pt x="385" y="54"/>
                  </a:lnTo>
                  <a:lnTo>
                    <a:pt x="383" y="56"/>
                  </a:lnTo>
                  <a:lnTo>
                    <a:pt x="378" y="61"/>
                  </a:lnTo>
                  <a:lnTo>
                    <a:pt x="378" y="61"/>
                  </a:lnTo>
                  <a:lnTo>
                    <a:pt x="368" y="71"/>
                  </a:lnTo>
                  <a:lnTo>
                    <a:pt x="368" y="71"/>
                  </a:lnTo>
                  <a:lnTo>
                    <a:pt x="371" y="74"/>
                  </a:lnTo>
                  <a:lnTo>
                    <a:pt x="371" y="74"/>
                  </a:lnTo>
                  <a:lnTo>
                    <a:pt x="366" y="78"/>
                  </a:lnTo>
                  <a:lnTo>
                    <a:pt x="362" y="81"/>
                  </a:lnTo>
                  <a:lnTo>
                    <a:pt x="362" y="81"/>
                  </a:lnTo>
                  <a:lnTo>
                    <a:pt x="358" y="82"/>
                  </a:lnTo>
                  <a:lnTo>
                    <a:pt x="354" y="82"/>
                  </a:lnTo>
                  <a:lnTo>
                    <a:pt x="344" y="82"/>
                  </a:lnTo>
                  <a:lnTo>
                    <a:pt x="344" y="82"/>
                  </a:lnTo>
                  <a:lnTo>
                    <a:pt x="333" y="81"/>
                  </a:lnTo>
                  <a:lnTo>
                    <a:pt x="321" y="78"/>
                  </a:lnTo>
                  <a:lnTo>
                    <a:pt x="314" y="78"/>
                  </a:lnTo>
                  <a:lnTo>
                    <a:pt x="308" y="78"/>
                  </a:lnTo>
                  <a:lnTo>
                    <a:pt x="303" y="81"/>
                  </a:lnTo>
                  <a:lnTo>
                    <a:pt x="300" y="85"/>
                  </a:lnTo>
                  <a:lnTo>
                    <a:pt x="300" y="85"/>
                  </a:lnTo>
                  <a:lnTo>
                    <a:pt x="297" y="90"/>
                  </a:lnTo>
                  <a:lnTo>
                    <a:pt x="297" y="96"/>
                  </a:lnTo>
                  <a:lnTo>
                    <a:pt x="297" y="107"/>
                  </a:lnTo>
                  <a:lnTo>
                    <a:pt x="297" y="107"/>
                  </a:lnTo>
                  <a:lnTo>
                    <a:pt x="297" y="113"/>
                  </a:lnTo>
                  <a:lnTo>
                    <a:pt x="300" y="117"/>
                  </a:lnTo>
                  <a:lnTo>
                    <a:pt x="301" y="119"/>
                  </a:lnTo>
                  <a:lnTo>
                    <a:pt x="303" y="125"/>
                  </a:lnTo>
                  <a:lnTo>
                    <a:pt x="303" y="125"/>
                  </a:lnTo>
                  <a:lnTo>
                    <a:pt x="303" y="131"/>
                  </a:lnTo>
                  <a:lnTo>
                    <a:pt x="300" y="135"/>
                  </a:lnTo>
                  <a:lnTo>
                    <a:pt x="296" y="137"/>
                  </a:lnTo>
                  <a:lnTo>
                    <a:pt x="290" y="139"/>
                  </a:lnTo>
                  <a:lnTo>
                    <a:pt x="278" y="140"/>
                  </a:lnTo>
                  <a:lnTo>
                    <a:pt x="267" y="140"/>
                  </a:lnTo>
                  <a:lnTo>
                    <a:pt x="267" y="140"/>
                  </a:lnTo>
                  <a:lnTo>
                    <a:pt x="256" y="140"/>
                  </a:lnTo>
                  <a:lnTo>
                    <a:pt x="243" y="142"/>
                  </a:lnTo>
                  <a:lnTo>
                    <a:pt x="218" y="144"/>
                  </a:lnTo>
                  <a:lnTo>
                    <a:pt x="218" y="144"/>
                  </a:lnTo>
                  <a:lnTo>
                    <a:pt x="206" y="146"/>
                  </a:lnTo>
                  <a:lnTo>
                    <a:pt x="192" y="147"/>
                  </a:lnTo>
                  <a:lnTo>
                    <a:pt x="192" y="147"/>
                  </a:lnTo>
                  <a:lnTo>
                    <a:pt x="182" y="147"/>
                  </a:lnTo>
                  <a:lnTo>
                    <a:pt x="176" y="147"/>
                  </a:lnTo>
                  <a:lnTo>
                    <a:pt x="172" y="146"/>
                  </a:lnTo>
                  <a:lnTo>
                    <a:pt x="172" y="146"/>
                  </a:lnTo>
                  <a:lnTo>
                    <a:pt x="168" y="142"/>
                  </a:lnTo>
                  <a:lnTo>
                    <a:pt x="165" y="136"/>
                  </a:lnTo>
                  <a:lnTo>
                    <a:pt x="163" y="132"/>
                  </a:lnTo>
                  <a:lnTo>
                    <a:pt x="160" y="126"/>
                  </a:lnTo>
                  <a:lnTo>
                    <a:pt x="160" y="126"/>
                  </a:lnTo>
                  <a:lnTo>
                    <a:pt x="157" y="124"/>
                  </a:lnTo>
                  <a:lnTo>
                    <a:pt x="153" y="122"/>
                  </a:lnTo>
                  <a:lnTo>
                    <a:pt x="149" y="119"/>
                  </a:lnTo>
                  <a:lnTo>
                    <a:pt x="146" y="117"/>
                  </a:lnTo>
                  <a:lnTo>
                    <a:pt x="146" y="117"/>
                  </a:lnTo>
                  <a:lnTo>
                    <a:pt x="142" y="108"/>
                  </a:lnTo>
                  <a:lnTo>
                    <a:pt x="138" y="100"/>
                  </a:lnTo>
                  <a:lnTo>
                    <a:pt x="138" y="100"/>
                  </a:lnTo>
                  <a:lnTo>
                    <a:pt x="135" y="96"/>
                  </a:lnTo>
                  <a:lnTo>
                    <a:pt x="131" y="94"/>
                  </a:lnTo>
                  <a:lnTo>
                    <a:pt x="127" y="94"/>
                  </a:lnTo>
                  <a:lnTo>
                    <a:pt x="122" y="94"/>
                  </a:lnTo>
                  <a:lnTo>
                    <a:pt x="122" y="94"/>
                  </a:lnTo>
                  <a:lnTo>
                    <a:pt x="111" y="96"/>
                  </a:lnTo>
                  <a:lnTo>
                    <a:pt x="106" y="96"/>
                  </a:lnTo>
                  <a:lnTo>
                    <a:pt x="102" y="94"/>
                  </a:lnTo>
                  <a:lnTo>
                    <a:pt x="102" y="94"/>
                  </a:lnTo>
                  <a:lnTo>
                    <a:pt x="102" y="92"/>
                  </a:lnTo>
                  <a:lnTo>
                    <a:pt x="100" y="90"/>
                  </a:lnTo>
                  <a:lnTo>
                    <a:pt x="100" y="90"/>
                  </a:lnTo>
                  <a:lnTo>
                    <a:pt x="99" y="92"/>
                  </a:lnTo>
                  <a:lnTo>
                    <a:pt x="99" y="92"/>
                  </a:lnTo>
                  <a:lnTo>
                    <a:pt x="96" y="93"/>
                  </a:lnTo>
                  <a:lnTo>
                    <a:pt x="93" y="93"/>
                  </a:lnTo>
                  <a:lnTo>
                    <a:pt x="88" y="94"/>
                  </a:lnTo>
                  <a:lnTo>
                    <a:pt x="88" y="94"/>
                  </a:lnTo>
                  <a:lnTo>
                    <a:pt x="88" y="99"/>
                  </a:lnTo>
                  <a:lnTo>
                    <a:pt x="89" y="104"/>
                  </a:lnTo>
                  <a:lnTo>
                    <a:pt x="90" y="110"/>
                  </a:lnTo>
                  <a:lnTo>
                    <a:pt x="90" y="115"/>
                  </a:lnTo>
                  <a:lnTo>
                    <a:pt x="90" y="115"/>
                  </a:lnTo>
                  <a:lnTo>
                    <a:pt x="71" y="115"/>
                  </a:lnTo>
                  <a:lnTo>
                    <a:pt x="71" y="115"/>
                  </a:lnTo>
                  <a:lnTo>
                    <a:pt x="61" y="115"/>
                  </a:lnTo>
                  <a:lnTo>
                    <a:pt x="61" y="115"/>
                  </a:lnTo>
                  <a:lnTo>
                    <a:pt x="53" y="117"/>
                  </a:lnTo>
                  <a:lnTo>
                    <a:pt x="53" y="117"/>
                  </a:lnTo>
                  <a:lnTo>
                    <a:pt x="52" y="121"/>
                  </a:lnTo>
                  <a:lnTo>
                    <a:pt x="50" y="122"/>
                  </a:lnTo>
                  <a:lnTo>
                    <a:pt x="45" y="125"/>
                  </a:lnTo>
                  <a:lnTo>
                    <a:pt x="39" y="126"/>
                  </a:lnTo>
                  <a:lnTo>
                    <a:pt x="34" y="131"/>
                  </a:lnTo>
                  <a:lnTo>
                    <a:pt x="34" y="131"/>
                  </a:lnTo>
                  <a:lnTo>
                    <a:pt x="31" y="133"/>
                  </a:lnTo>
                  <a:lnTo>
                    <a:pt x="31" y="133"/>
                  </a:lnTo>
                  <a:lnTo>
                    <a:pt x="28" y="135"/>
                  </a:lnTo>
                  <a:lnTo>
                    <a:pt x="25" y="137"/>
                  </a:lnTo>
                  <a:lnTo>
                    <a:pt x="25" y="137"/>
                  </a:lnTo>
                  <a:lnTo>
                    <a:pt x="25" y="140"/>
                  </a:lnTo>
                  <a:lnTo>
                    <a:pt x="25" y="144"/>
                  </a:lnTo>
                  <a:lnTo>
                    <a:pt x="27" y="150"/>
                  </a:lnTo>
                  <a:lnTo>
                    <a:pt x="27" y="150"/>
                  </a:lnTo>
                  <a:lnTo>
                    <a:pt x="34" y="151"/>
                  </a:lnTo>
                  <a:lnTo>
                    <a:pt x="39" y="154"/>
                  </a:lnTo>
                  <a:lnTo>
                    <a:pt x="39" y="154"/>
                  </a:lnTo>
                  <a:lnTo>
                    <a:pt x="45" y="158"/>
                  </a:lnTo>
                  <a:lnTo>
                    <a:pt x="47" y="160"/>
                  </a:lnTo>
                  <a:lnTo>
                    <a:pt x="50" y="161"/>
                  </a:lnTo>
                  <a:lnTo>
                    <a:pt x="50" y="161"/>
                  </a:lnTo>
                  <a:lnTo>
                    <a:pt x="52" y="165"/>
                  </a:lnTo>
                  <a:lnTo>
                    <a:pt x="52" y="165"/>
                  </a:lnTo>
                  <a:lnTo>
                    <a:pt x="52" y="168"/>
                  </a:lnTo>
                  <a:lnTo>
                    <a:pt x="53" y="169"/>
                  </a:lnTo>
                  <a:lnTo>
                    <a:pt x="53" y="169"/>
                  </a:lnTo>
                  <a:lnTo>
                    <a:pt x="54" y="171"/>
                  </a:lnTo>
                  <a:lnTo>
                    <a:pt x="57" y="172"/>
                  </a:lnTo>
                  <a:lnTo>
                    <a:pt x="57" y="172"/>
                  </a:lnTo>
                  <a:lnTo>
                    <a:pt x="59" y="175"/>
                  </a:lnTo>
                  <a:lnTo>
                    <a:pt x="57" y="176"/>
                  </a:lnTo>
                  <a:lnTo>
                    <a:pt x="57" y="176"/>
                  </a:lnTo>
                  <a:lnTo>
                    <a:pt x="56" y="178"/>
                  </a:lnTo>
                  <a:lnTo>
                    <a:pt x="56" y="178"/>
                  </a:lnTo>
                  <a:lnTo>
                    <a:pt x="59" y="178"/>
                  </a:lnTo>
                  <a:lnTo>
                    <a:pt x="61" y="178"/>
                  </a:lnTo>
                  <a:lnTo>
                    <a:pt x="61" y="178"/>
                  </a:lnTo>
                  <a:lnTo>
                    <a:pt x="61" y="180"/>
                  </a:lnTo>
                  <a:lnTo>
                    <a:pt x="60" y="182"/>
                  </a:lnTo>
                  <a:lnTo>
                    <a:pt x="57" y="185"/>
                  </a:lnTo>
                  <a:lnTo>
                    <a:pt x="50" y="187"/>
                  </a:lnTo>
                  <a:lnTo>
                    <a:pt x="50" y="187"/>
                  </a:lnTo>
                  <a:lnTo>
                    <a:pt x="36" y="194"/>
                  </a:lnTo>
                  <a:lnTo>
                    <a:pt x="36" y="194"/>
                  </a:lnTo>
                  <a:lnTo>
                    <a:pt x="35" y="197"/>
                  </a:lnTo>
                  <a:lnTo>
                    <a:pt x="32" y="199"/>
                  </a:lnTo>
                  <a:lnTo>
                    <a:pt x="32" y="199"/>
                  </a:lnTo>
                  <a:lnTo>
                    <a:pt x="32" y="204"/>
                  </a:lnTo>
                  <a:lnTo>
                    <a:pt x="32" y="208"/>
                  </a:lnTo>
                  <a:lnTo>
                    <a:pt x="32" y="208"/>
                  </a:lnTo>
                  <a:lnTo>
                    <a:pt x="34" y="217"/>
                  </a:lnTo>
                  <a:lnTo>
                    <a:pt x="32" y="221"/>
                  </a:lnTo>
                  <a:lnTo>
                    <a:pt x="31" y="223"/>
                  </a:lnTo>
                  <a:lnTo>
                    <a:pt x="31" y="223"/>
                  </a:lnTo>
                  <a:lnTo>
                    <a:pt x="28" y="226"/>
                  </a:lnTo>
                  <a:lnTo>
                    <a:pt x="27" y="228"/>
                  </a:lnTo>
                  <a:lnTo>
                    <a:pt x="27" y="230"/>
                  </a:lnTo>
                  <a:lnTo>
                    <a:pt x="27" y="230"/>
                  </a:lnTo>
                  <a:lnTo>
                    <a:pt x="31" y="237"/>
                  </a:lnTo>
                  <a:lnTo>
                    <a:pt x="31" y="237"/>
                  </a:lnTo>
                  <a:lnTo>
                    <a:pt x="32" y="242"/>
                  </a:lnTo>
                  <a:lnTo>
                    <a:pt x="32" y="246"/>
                  </a:lnTo>
                  <a:lnTo>
                    <a:pt x="28" y="253"/>
                  </a:lnTo>
                  <a:lnTo>
                    <a:pt x="28" y="253"/>
                  </a:lnTo>
                  <a:lnTo>
                    <a:pt x="25" y="257"/>
                  </a:lnTo>
                  <a:lnTo>
                    <a:pt x="22" y="260"/>
                  </a:lnTo>
                  <a:lnTo>
                    <a:pt x="22" y="260"/>
                  </a:lnTo>
                  <a:lnTo>
                    <a:pt x="20" y="264"/>
                  </a:lnTo>
                  <a:lnTo>
                    <a:pt x="17" y="266"/>
                  </a:lnTo>
                  <a:lnTo>
                    <a:pt x="17" y="266"/>
                  </a:lnTo>
                  <a:lnTo>
                    <a:pt x="9" y="268"/>
                  </a:lnTo>
                  <a:lnTo>
                    <a:pt x="6" y="269"/>
                  </a:lnTo>
                  <a:lnTo>
                    <a:pt x="3" y="273"/>
                  </a:lnTo>
                  <a:lnTo>
                    <a:pt x="3" y="273"/>
                  </a:lnTo>
                  <a:lnTo>
                    <a:pt x="3" y="280"/>
                  </a:lnTo>
                  <a:lnTo>
                    <a:pt x="3" y="283"/>
                  </a:lnTo>
                  <a:lnTo>
                    <a:pt x="0" y="286"/>
                  </a:lnTo>
                  <a:lnTo>
                    <a:pt x="0" y="286"/>
                  </a:lnTo>
                  <a:lnTo>
                    <a:pt x="9" y="290"/>
                  </a:lnTo>
                  <a:lnTo>
                    <a:pt x="9" y="290"/>
                  </a:lnTo>
                  <a:lnTo>
                    <a:pt x="16" y="294"/>
                  </a:lnTo>
                  <a:lnTo>
                    <a:pt x="18" y="297"/>
                  </a:lnTo>
                  <a:lnTo>
                    <a:pt x="18" y="303"/>
                  </a:lnTo>
                  <a:lnTo>
                    <a:pt x="18" y="303"/>
                  </a:lnTo>
                  <a:lnTo>
                    <a:pt x="18" y="307"/>
                  </a:lnTo>
                  <a:lnTo>
                    <a:pt x="18" y="312"/>
                  </a:lnTo>
                  <a:lnTo>
                    <a:pt x="18" y="312"/>
                  </a:lnTo>
                  <a:lnTo>
                    <a:pt x="20" y="314"/>
                  </a:lnTo>
                  <a:lnTo>
                    <a:pt x="22" y="316"/>
                  </a:lnTo>
                  <a:lnTo>
                    <a:pt x="27" y="319"/>
                  </a:lnTo>
                  <a:lnTo>
                    <a:pt x="27" y="319"/>
                  </a:lnTo>
                  <a:lnTo>
                    <a:pt x="34" y="330"/>
                  </a:lnTo>
                  <a:lnTo>
                    <a:pt x="34" y="330"/>
                  </a:lnTo>
                  <a:lnTo>
                    <a:pt x="38" y="334"/>
                  </a:lnTo>
                  <a:lnTo>
                    <a:pt x="39" y="337"/>
                  </a:lnTo>
                  <a:lnTo>
                    <a:pt x="41" y="339"/>
                  </a:lnTo>
                  <a:lnTo>
                    <a:pt x="41" y="339"/>
                  </a:lnTo>
                  <a:lnTo>
                    <a:pt x="38" y="339"/>
                  </a:lnTo>
                  <a:lnTo>
                    <a:pt x="38" y="339"/>
                  </a:lnTo>
                  <a:lnTo>
                    <a:pt x="45" y="346"/>
                  </a:lnTo>
                  <a:lnTo>
                    <a:pt x="46" y="350"/>
                  </a:lnTo>
                  <a:lnTo>
                    <a:pt x="47" y="354"/>
                  </a:lnTo>
                  <a:lnTo>
                    <a:pt x="47" y="354"/>
                  </a:lnTo>
                  <a:lnTo>
                    <a:pt x="54" y="355"/>
                  </a:lnTo>
                  <a:lnTo>
                    <a:pt x="59" y="355"/>
                  </a:lnTo>
                  <a:lnTo>
                    <a:pt x="63" y="357"/>
                  </a:lnTo>
                  <a:lnTo>
                    <a:pt x="63" y="357"/>
                  </a:lnTo>
                  <a:lnTo>
                    <a:pt x="67" y="359"/>
                  </a:lnTo>
                  <a:lnTo>
                    <a:pt x="71" y="362"/>
                  </a:lnTo>
                  <a:lnTo>
                    <a:pt x="71" y="362"/>
                  </a:lnTo>
                  <a:lnTo>
                    <a:pt x="78" y="371"/>
                  </a:lnTo>
                  <a:lnTo>
                    <a:pt x="86" y="379"/>
                  </a:lnTo>
                  <a:lnTo>
                    <a:pt x="86" y="379"/>
                  </a:lnTo>
                  <a:lnTo>
                    <a:pt x="93" y="384"/>
                  </a:lnTo>
                  <a:lnTo>
                    <a:pt x="100" y="390"/>
                  </a:lnTo>
                  <a:lnTo>
                    <a:pt x="100" y="390"/>
                  </a:lnTo>
                  <a:lnTo>
                    <a:pt x="104" y="397"/>
                  </a:lnTo>
                  <a:lnTo>
                    <a:pt x="110" y="401"/>
                  </a:lnTo>
                  <a:lnTo>
                    <a:pt x="110" y="401"/>
                  </a:lnTo>
                  <a:lnTo>
                    <a:pt x="113" y="402"/>
                  </a:lnTo>
                  <a:lnTo>
                    <a:pt x="115" y="404"/>
                  </a:lnTo>
                  <a:lnTo>
                    <a:pt x="115" y="404"/>
                  </a:lnTo>
                  <a:lnTo>
                    <a:pt x="118" y="408"/>
                  </a:lnTo>
                  <a:lnTo>
                    <a:pt x="118" y="408"/>
                  </a:lnTo>
                  <a:lnTo>
                    <a:pt x="124" y="415"/>
                  </a:lnTo>
                  <a:lnTo>
                    <a:pt x="124" y="415"/>
                  </a:lnTo>
                  <a:lnTo>
                    <a:pt x="127" y="419"/>
                  </a:lnTo>
                  <a:lnTo>
                    <a:pt x="127" y="419"/>
                  </a:lnTo>
                  <a:lnTo>
                    <a:pt x="128" y="423"/>
                  </a:lnTo>
                  <a:lnTo>
                    <a:pt x="129" y="426"/>
                  </a:lnTo>
                  <a:lnTo>
                    <a:pt x="131" y="427"/>
                  </a:lnTo>
                  <a:lnTo>
                    <a:pt x="131" y="427"/>
                  </a:lnTo>
                  <a:lnTo>
                    <a:pt x="133" y="429"/>
                  </a:lnTo>
                  <a:lnTo>
                    <a:pt x="138" y="429"/>
                  </a:lnTo>
                  <a:lnTo>
                    <a:pt x="142" y="430"/>
                  </a:lnTo>
                  <a:lnTo>
                    <a:pt x="145" y="432"/>
                  </a:lnTo>
                  <a:lnTo>
                    <a:pt x="145" y="432"/>
                  </a:lnTo>
                  <a:lnTo>
                    <a:pt x="157" y="441"/>
                  </a:lnTo>
                  <a:lnTo>
                    <a:pt x="157" y="441"/>
                  </a:lnTo>
                  <a:lnTo>
                    <a:pt x="163" y="448"/>
                  </a:lnTo>
                  <a:lnTo>
                    <a:pt x="167" y="455"/>
                  </a:lnTo>
                  <a:lnTo>
                    <a:pt x="167" y="455"/>
                  </a:lnTo>
                  <a:lnTo>
                    <a:pt x="170" y="459"/>
                  </a:lnTo>
                  <a:lnTo>
                    <a:pt x="171" y="459"/>
                  </a:lnTo>
                  <a:lnTo>
                    <a:pt x="172" y="459"/>
                  </a:lnTo>
                  <a:lnTo>
                    <a:pt x="174" y="457"/>
                  </a:lnTo>
                  <a:lnTo>
                    <a:pt x="178" y="454"/>
                  </a:lnTo>
                  <a:lnTo>
                    <a:pt x="178" y="454"/>
                  </a:lnTo>
                  <a:lnTo>
                    <a:pt x="182" y="452"/>
                  </a:lnTo>
                  <a:lnTo>
                    <a:pt x="186" y="452"/>
                  </a:lnTo>
                  <a:lnTo>
                    <a:pt x="194" y="454"/>
                  </a:lnTo>
                  <a:lnTo>
                    <a:pt x="194" y="454"/>
                  </a:lnTo>
                  <a:lnTo>
                    <a:pt x="201" y="455"/>
                  </a:lnTo>
                  <a:lnTo>
                    <a:pt x="208" y="457"/>
                  </a:lnTo>
                  <a:lnTo>
                    <a:pt x="208" y="457"/>
                  </a:lnTo>
                  <a:lnTo>
                    <a:pt x="251" y="457"/>
                  </a:lnTo>
                  <a:lnTo>
                    <a:pt x="251" y="457"/>
                  </a:lnTo>
                  <a:lnTo>
                    <a:pt x="256" y="457"/>
                  </a:lnTo>
                  <a:lnTo>
                    <a:pt x="260" y="455"/>
                  </a:lnTo>
                  <a:lnTo>
                    <a:pt x="268" y="450"/>
                  </a:lnTo>
                  <a:lnTo>
                    <a:pt x="275" y="445"/>
                  </a:lnTo>
                  <a:lnTo>
                    <a:pt x="279" y="444"/>
                  </a:lnTo>
                  <a:lnTo>
                    <a:pt x="283" y="443"/>
                  </a:lnTo>
                  <a:lnTo>
                    <a:pt x="283" y="443"/>
                  </a:lnTo>
                  <a:lnTo>
                    <a:pt x="285" y="443"/>
                  </a:lnTo>
                  <a:lnTo>
                    <a:pt x="285" y="443"/>
                  </a:lnTo>
                  <a:lnTo>
                    <a:pt x="292" y="444"/>
                  </a:lnTo>
                  <a:lnTo>
                    <a:pt x="297" y="447"/>
                  </a:lnTo>
                  <a:lnTo>
                    <a:pt x="304" y="447"/>
                  </a:lnTo>
                  <a:lnTo>
                    <a:pt x="304" y="447"/>
                  </a:lnTo>
                  <a:lnTo>
                    <a:pt x="303" y="447"/>
                  </a:lnTo>
                  <a:lnTo>
                    <a:pt x="303" y="447"/>
                  </a:lnTo>
                  <a:lnTo>
                    <a:pt x="315" y="447"/>
                  </a:lnTo>
                  <a:lnTo>
                    <a:pt x="315" y="447"/>
                  </a:lnTo>
                  <a:lnTo>
                    <a:pt x="315" y="444"/>
                  </a:lnTo>
                  <a:lnTo>
                    <a:pt x="317" y="441"/>
                  </a:lnTo>
                  <a:lnTo>
                    <a:pt x="321" y="437"/>
                  </a:lnTo>
                  <a:lnTo>
                    <a:pt x="321" y="437"/>
                  </a:lnTo>
                  <a:lnTo>
                    <a:pt x="326" y="429"/>
                  </a:lnTo>
                  <a:lnTo>
                    <a:pt x="326" y="429"/>
                  </a:lnTo>
                  <a:lnTo>
                    <a:pt x="330" y="425"/>
                  </a:lnTo>
                  <a:lnTo>
                    <a:pt x="335" y="423"/>
                  </a:lnTo>
                  <a:lnTo>
                    <a:pt x="344" y="422"/>
                  </a:lnTo>
                  <a:lnTo>
                    <a:pt x="344" y="422"/>
                  </a:lnTo>
                  <a:lnTo>
                    <a:pt x="360" y="422"/>
                  </a:lnTo>
                  <a:lnTo>
                    <a:pt x="366" y="420"/>
                  </a:lnTo>
                  <a:lnTo>
                    <a:pt x="369" y="420"/>
                  </a:lnTo>
                  <a:lnTo>
                    <a:pt x="371" y="419"/>
                  </a:lnTo>
                  <a:lnTo>
                    <a:pt x="371" y="419"/>
                  </a:lnTo>
                  <a:lnTo>
                    <a:pt x="372" y="414"/>
                  </a:lnTo>
                  <a:lnTo>
                    <a:pt x="372" y="407"/>
                  </a:lnTo>
                  <a:lnTo>
                    <a:pt x="372" y="407"/>
                  </a:lnTo>
                  <a:lnTo>
                    <a:pt x="376" y="398"/>
                  </a:lnTo>
                  <a:lnTo>
                    <a:pt x="376" y="398"/>
                  </a:lnTo>
                  <a:lnTo>
                    <a:pt x="385" y="396"/>
                  </a:lnTo>
                  <a:lnTo>
                    <a:pt x="391" y="396"/>
                  </a:lnTo>
                  <a:lnTo>
                    <a:pt x="400" y="396"/>
                  </a:lnTo>
                  <a:lnTo>
                    <a:pt x="407" y="397"/>
                  </a:lnTo>
                  <a:lnTo>
                    <a:pt x="407" y="397"/>
                  </a:lnTo>
                  <a:lnTo>
                    <a:pt x="412" y="401"/>
                  </a:lnTo>
                  <a:lnTo>
                    <a:pt x="414" y="401"/>
                  </a:lnTo>
                  <a:lnTo>
                    <a:pt x="418" y="402"/>
                  </a:lnTo>
                  <a:lnTo>
                    <a:pt x="418" y="402"/>
                  </a:lnTo>
                  <a:lnTo>
                    <a:pt x="418" y="402"/>
                  </a:lnTo>
                  <a:lnTo>
                    <a:pt x="418" y="402"/>
                  </a:lnTo>
                  <a:lnTo>
                    <a:pt x="422" y="401"/>
                  </a:lnTo>
                  <a:lnTo>
                    <a:pt x="425" y="400"/>
                  </a:lnTo>
                  <a:lnTo>
                    <a:pt x="430" y="397"/>
                  </a:lnTo>
                  <a:lnTo>
                    <a:pt x="430" y="397"/>
                  </a:lnTo>
                  <a:lnTo>
                    <a:pt x="432" y="394"/>
                  </a:lnTo>
                  <a:lnTo>
                    <a:pt x="432" y="394"/>
                  </a:lnTo>
                  <a:lnTo>
                    <a:pt x="437" y="394"/>
                  </a:lnTo>
                  <a:lnTo>
                    <a:pt x="441" y="394"/>
                  </a:lnTo>
                  <a:lnTo>
                    <a:pt x="450" y="397"/>
                  </a:lnTo>
                  <a:lnTo>
                    <a:pt x="450" y="397"/>
                  </a:lnTo>
                  <a:lnTo>
                    <a:pt x="452" y="398"/>
                  </a:lnTo>
                  <a:lnTo>
                    <a:pt x="452" y="398"/>
                  </a:lnTo>
                  <a:lnTo>
                    <a:pt x="462" y="398"/>
                  </a:lnTo>
                  <a:lnTo>
                    <a:pt x="472" y="397"/>
                  </a:lnTo>
                  <a:lnTo>
                    <a:pt x="472" y="397"/>
                  </a:lnTo>
                  <a:lnTo>
                    <a:pt x="473" y="393"/>
                  </a:lnTo>
                  <a:lnTo>
                    <a:pt x="475" y="391"/>
                  </a:lnTo>
                  <a:lnTo>
                    <a:pt x="477" y="391"/>
                  </a:lnTo>
                  <a:lnTo>
                    <a:pt x="477" y="391"/>
                  </a:lnTo>
                  <a:lnTo>
                    <a:pt x="479" y="394"/>
                  </a:lnTo>
                  <a:lnTo>
                    <a:pt x="482" y="400"/>
                  </a:lnTo>
                  <a:lnTo>
                    <a:pt x="486" y="402"/>
                  </a:lnTo>
                  <a:lnTo>
                    <a:pt x="489" y="404"/>
                  </a:lnTo>
                  <a:lnTo>
                    <a:pt x="489" y="404"/>
                  </a:lnTo>
                  <a:lnTo>
                    <a:pt x="490" y="401"/>
                  </a:lnTo>
                  <a:lnTo>
                    <a:pt x="489" y="398"/>
                  </a:lnTo>
                  <a:lnTo>
                    <a:pt x="487" y="397"/>
                  </a:lnTo>
                  <a:lnTo>
                    <a:pt x="486" y="396"/>
                  </a:lnTo>
                  <a:lnTo>
                    <a:pt x="486" y="396"/>
                  </a:lnTo>
                  <a:lnTo>
                    <a:pt x="487" y="393"/>
                  </a:lnTo>
                  <a:lnTo>
                    <a:pt x="490" y="393"/>
                  </a:lnTo>
                  <a:lnTo>
                    <a:pt x="497" y="391"/>
                  </a:lnTo>
                  <a:lnTo>
                    <a:pt x="505" y="393"/>
                  </a:lnTo>
                  <a:lnTo>
                    <a:pt x="511" y="394"/>
                  </a:lnTo>
                  <a:lnTo>
                    <a:pt x="511" y="394"/>
                  </a:lnTo>
                  <a:lnTo>
                    <a:pt x="512" y="397"/>
                  </a:lnTo>
                  <a:lnTo>
                    <a:pt x="512" y="397"/>
                  </a:lnTo>
                  <a:lnTo>
                    <a:pt x="512" y="397"/>
                  </a:lnTo>
                  <a:lnTo>
                    <a:pt x="515" y="394"/>
                  </a:lnTo>
                  <a:lnTo>
                    <a:pt x="518" y="389"/>
                  </a:lnTo>
                  <a:lnTo>
                    <a:pt x="519" y="384"/>
                  </a:lnTo>
                  <a:lnTo>
                    <a:pt x="519" y="379"/>
                  </a:lnTo>
                  <a:lnTo>
                    <a:pt x="519" y="379"/>
                  </a:lnTo>
                  <a:lnTo>
                    <a:pt x="518" y="379"/>
                  </a:lnTo>
                  <a:lnTo>
                    <a:pt x="518" y="379"/>
                  </a:lnTo>
                  <a:lnTo>
                    <a:pt x="547" y="379"/>
                  </a:lnTo>
                  <a:lnTo>
                    <a:pt x="547" y="379"/>
                  </a:lnTo>
                  <a:lnTo>
                    <a:pt x="555" y="379"/>
                  </a:lnTo>
                  <a:lnTo>
                    <a:pt x="563" y="379"/>
                  </a:lnTo>
                  <a:lnTo>
                    <a:pt x="568" y="379"/>
                  </a:lnTo>
                  <a:lnTo>
                    <a:pt x="570" y="377"/>
                  </a:lnTo>
                  <a:lnTo>
                    <a:pt x="573" y="375"/>
                  </a:lnTo>
                  <a:lnTo>
                    <a:pt x="575" y="371"/>
                  </a:lnTo>
                  <a:lnTo>
                    <a:pt x="575" y="371"/>
                  </a:lnTo>
                  <a:lnTo>
                    <a:pt x="579" y="355"/>
                  </a:lnTo>
                  <a:lnTo>
                    <a:pt x="583" y="337"/>
                  </a:lnTo>
                  <a:lnTo>
                    <a:pt x="583" y="337"/>
                  </a:lnTo>
                  <a:lnTo>
                    <a:pt x="583" y="330"/>
                  </a:lnTo>
                  <a:lnTo>
                    <a:pt x="584" y="326"/>
                  </a:lnTo>
                  <a:lnTo>
                    <a:pt x="587" y="325"/>
                  </a:lnTo>
                  <a:lnTo>
                    <a:pt x="587" y="325"/>
                  </a:lnTo>
                  <a:lnTo>
                    <a:pt x="591" y="322"/>
                  </a:lnTo>
                  <a:lnTo>
                    <a:pt x="597" y="322"/>
                  </a:lnTo>
                  <a:lnTo>
                    <a:pt x="605" y="321"/>
                  </a:lnTo>
                  <a:lnTo>
                    <a:pt x="605" y="321"/>
                  </a:lnTo>
                  <a:lnTo>
                    <a:pt x="605" y="316"/>
                  </a:lnTo>
                  <a:lnTo>
                    <a:pt x="605" y="311"/>
                  </a:lnTo>
                  <a:lnTo>
                    <a:pt x="604" y="301"/>
                  </a:lnTo>
                  <a:lnTo>
                    <a:pt x="604" y="301"/>
                  </a:lnTo>
                  <a:lnTo>
                    <a:pt x="605" y="290"/>
                  </a:lnTo>
                  <a:lnTo>
                    <a:pt x="609" y="280"/>
                  </a:lnTo>
                  <a:lnTo>
                    <a:pt x="609" y="280"/>
                  </a:lnTo>
                  <a:lnTo>
                    <a:pt x="612" y="272"/>
                  </a:lnTo>
                  <a:lnTo>
                    <a:pt x="612" y="272"/>
                  </a:lnTo>
                  <a:lnTo>
                    <a:pt x="615" y="264"/>
                  </a:lnTo>
                  <a:lnTo>
                    <a:pt x="615" y="264"/>
                  </a:lnTo>
                  <a:lnTo>
                    <a:pt x="618" y="260"/>
                  </a:lnTo>
                  <a:lnTo>
                    <a:pt x="622" y="255"/>
                  </a:lnTo>
                  <a:lnTo>
                    <a:pt x="625" y="253"/>
                  </a:lnTo>
                  <a:lnTo>
                    <a:pt x="627" y="248"/>
                  </a:lnTo>
                  <a:lnTo>
                    <a:pt x="627" y="248"/>
                  </a:lnTo>
                  <a:lnTo>
                    <a:pt x="630" y="247"/>
                  </a:lnTo>
                  <a:lnTo>
                    <a:pt x="633" y="246"/>
                  </a:lnTo>
                  <a:lnTo>
                    <a:pt x="638" y="242"/>
                  </a:lnTo>
                  <a:lnTo>
                    <a:pt x="638" y="242"/>
                  </a:lnTo>
                  <a:lnTo>
                    <a:pt x="644" y="239"/>
                  </a:lnTo>
                  <a:lnTo>
                    <a:pt x="647" y="236"/>
                  </a:lnTo>
                  <a:lnTo>
                    <a:pt x="649" y="233"/>
                  </a:lnTo>
                  <a:lnTo>
                    <a:pt x="649" y="233"/>
                  </a:lnTo>
                  <a:lnTo>
                    <a:pt x="651" y="229"/>
                  </a:lnTo>
                  <a:lnTo>
                    <a:pt x="651" y="226"/>
                  </a:lnTo>
                  <a:lnTo>
                    <a:pt x="649" y="221"/>
                  </a:lnTo>
                  <a:lnTo>
                    <a:pt x="649" y="214"/>
                  </a:lnTo>
                  <a:lnTo>
                    <a:pt x="649" y="211"/>
                  </a:lnTo>
                  <a:lnTo>
                    <a:pt x="651" y="208"/>
                  </a:lnTo>
                  <a:lnTo>
                    <a:pt x="651" y="208"/>
                  </a:lnTo>
                  <a:lnTo>
                    <a:pt x="656" y="204"/>
                  </a:lnTo>
                  <a:lnTo>
                    <a:pt x="662" y="200"/>
                  </a:lnTo>
                  <a:lnTo>
                    <a:pt x="662" y="200"/>
                  </a:lnTo>
                  <a:lnTo>
                    <a:pt x="665" y="199"/>
                  </a:lnTo>
                  <a:lnTo>
                    <a:pt x="668" y="196"/>
                  </a:lnTo>
                  <a:lnTo>
                    <a:pt x="668" y="193"/>
                  </a:lnTo>
                  <a:lnTo>
                    <a:pt x="669" y="190"/>
                  </a:lnTo>
                  <a:lnTo>
                    <a:pt x="669" y="190"/>
                  </a:lnTo>
                  <a:lnTo>
                    <a:pt x="669" y="183"/>
                  </a:lnTo>
                  <a:lnTo>
                    <a:pt x="669" y="176"/>
                  </a:lnTo>
                  <a:lnTo>
                    <a:pt x="669" y="176"/>
                  </a:lnTo>
                  <a:lnTo>
                    <a:pt x="672" y="172"/>
                  </a:lnTo>
                  <a:lnTo>
                    <a:pt x="673" y="171"/>
                  </a:lnTo>
                  <a:lnTo>
                    <a:pt x="677" y="169"/>
                  </a:lnTo>
                  <a:lnTo>
                    <a:pt x="677" y="169"/>
                  </a:lnTo>
                  <a:lnTo>
                    <a:pt x="677" y="167"/>
                  </a:lnTo>
                  <a:lnTo>
                    <a:pt x="679" y="165"/>
                  </a:lnTo>
                  <a:lnTo>
                    <a:pt x="680" y="165"/>
                  </a:lnTo>
                  <a:lnTo>
                    <a:pt x="681" y="164"/>
                  </a:lnTo>
                  <a:lnTo>
                    <a:pt x="681" y="164"/>
                  </a:lnTo>
                  <a:lnTo>
                    <a:pt x="683" y="160"/>
                  </a:lnTo>
                  <a:lnTo>
                    <a:pt x="683" y="156"/>
                  </a:lnTo>
                  <a:lnTo>
                    <a:pt x="683" y="156"/>
                  </a:lnTo>
                  <a:lnTo>
                    <a:pt x="686" y="140"/>
                  </a:lnTo>
                  <a:lnTo>
                    <a:pt x="686" y="140"/>
                  </a:lnTo>
                  <a:lnTo>
                    <a:pt x="697" y="140"/>
                  </a:lnTo>
                  <a:lnTo>
                    <a:pt x="708" y="140"/>
                  </a:lnTo>
                  <a:lnTo>
                    <a:pt x="708" y="140"/>
                  </a:lnTo>
                  <a:lnTo>
                    <a:pt x="709" y="133"/>
                  </a:lnTo>
                  <a:lnTo>
                    <a:pt x="712" y="131"/>
                  </a:lnTo>
                  <a:lnTo>
                    <a:pt x="716" y="131"/>
                  </a:lnTo>
                  <a:lnTo>
                    <a:pt x="722" y="131"/>
                  </a:lnTo>
                  <a:lnTo>
                    <a:pt x="722" y="131"/>
                  </a:lnTo>
                  <a:lnTo>
                    <a:pt x="727" y="131"/>
                  </a:lnTo>
                  <a:lnTo>
                    <a:pt x="731" y="129"/>
                  </a:lnTo>
                  <a:lnTo>
                    <a:pt x="731" y="129"/>
                  </a:lnTo>
                  <a:lnTo>
                    <a:pt x="734" y="128"/>
                  </a:lnTo>
                  <a:lnTo>
                    <a:pt x="737" y="125"/>
                  </a:lnTo>
                  <a:lnTo>
                    <a:pt x="742" y="118"/>
                  </a:lnTo>
                  <a:lnTo>
                    <a:pt x="742" y="118"/>
                  </a:lnTo>
                  <a:lnTo>
                    <a:pt x="751" y="111"/>
                  </a:lnTo>
                  <a:lnTo>
                    <a:pt x="754" y="107"/>
                  </a:lnTo>
                  <a:lnTo>
                    <a:pt x="756" y="101"/>
                  </a:lnTo>
                  <a:lnTo>
                    <a:pt x="756" y="101"/>
                  </a:lnTo>
                  <a:lnTo>
                    <a:pt x="758" y="97"/>
                  </a:lnTo>
                  <a:lnTo>
                    <a:pt x="758" y="97"/>
                  </a:lnTo>
                  <a:lnTo>
                    <a:pt x="758" y="93"/>
                  </a:lnTo>
                  <a:lnTo>
                    <a:pt x="758" y="89"/>
                  </a:lnTo>
                  <a:lnTo>
                    <a:pt x="756" y="81"/>
                  </a:lnTo>
                  <a:lnTo>
                    <a:pt x="756" y="81"/>
                  </a:lnTo>
                  <a:lnTo>
                    <a:pt x="754" y="79"/>
                  </a:lnTo>
                  <a:lnTo>
                    <a:pt x="749" y="76"/>
                  </a:lnTo>
                  <a:lnTo>
                    <a:pt x="747" y="74"/>
                  </a:lnTo>
                  <a:lnTo>
                    <a:pt x="744" y="72"/>
                  </a:lnTo>
                  <a:lnTo>
                    <a:pt x="744" y="72"/>
                  </a:lnTo>
                  <a:lnTo>
                    <a:pt x="738" y="71"/>
                  </a:lnTo>
                  <a:lnTo>
                    <a:pt x="731" y="71"/>
                  </a:lnTo>
                  <a:lnTo>
                    <a:pt x="724" y="72"/>
                  </a:lnTo>
                  <a:lnTo>
                    <a:pt x="719" y="71"/>
                  </a:lnTo>
                  <a:lnTo>
                    <a:pt x="719" y="71"/>
                  </a:lnTo>
                  <a:lnTo>
                    <a:pt x="717" y="68"/>
                  </a:lnTo>
                  <a:lnTo>
                    <a:pt x="716" y="67"/>
                  </a:lnTo>
                  <a:lnTo>
                    <a:pt x="712" y="61"/>
                  </a:lnTo>
                  <a:lnTo>
                    <a:pt x="712" y="61"/>
                  </a:lnTo>
                  <a:lnTo>
                    <a:pt x="711" y="56"/>
                  </a:lnTo>
                  <a:lnTo>
                    <a:pt x="708" y="49"/>
                  </a:lnTo>
                  <a:lnTo>
                    <a:pt x="708" y="49"/>
                  </a:lnTo>
                  <a:lnTo>
                    <a:pt x="704" y="49"/>
                  </a:lnTo>
                  <a:lnTo>
                    <a:pt x="699" y="47"/>
                  </a:lnTo>
                  <a:lnTo>
                    <a:pt x="697" y="45"/>
                  </a:lnTo>
                  <a:lnTo>
                    <a:pt x="695" y="40"/>
                  </a:lnTo>
                  <a:lnTo>
                    <a:pt x="695" y="40"/>
                  </a:lnTo>
                  <a:lnTo>
                    <a:pt x="692" y="35"/>
                  </a:lnTo>
                  <a:lnTo>
                    <a:pt x="690" y="32"/>
                  </a:lnTo>
                  <a:lnTo>
                    <a:pt x="686" y="31"/>
                  </a:lnTo>
                  <a:lnTo>
                    <a:pt x="680" y="31"/>
                  </a:lnTo>
                  <a:lnTo>
                    <a:pt x="680" y="31"/>
                  </a:lnTo>
                  <a:lnTo>
                    <a:pt x="672" y="29"/>
                  </a:lnTo>
                  <a:lnTo>
                    <a:pt x="672" y="29"/>
                  </a:lnTo>
                  <a:lnTo>
                    <a:pt x="668" y="28"/>
                  </a:lnTo>
                  <a:lnTo>
                    <a:pt x="668" y="28"/>
                  </a:lnTo>
                  <a:lnTo>
                    <a:pt x="663" y="31"/>
                  </a:lnTo>
                  <a:lnTo>
                    <a:pt x="659" y="32"/>
                  </a:lnTo>
                  <a:lnTo>
                    <a:pt x="648" y="33"/>
                  </a:lnTo>
                  <a:lnTo>
                    <a:pt x="629" y="32"/>
                  </a:lnTo>
                  <a:lnTo>
                    <a:pt x="629" y="32"/>
                  </a:lnTo>
                  <a:close/>
                </a:path>
              </a:pathLst>
            </a:custGeom>
            <a:solidFill>
              <a:schemeClr val="bg1">
                <a:lumMod val="85000"/>
              </a:schemeClr>
            </a:solid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9" name="A1_Romania">
              <a:extLst>
                <a:ext uri="{FF2B5EF4-FFF2-40B4-BE49-F238E27FC236}">
                  <a16:creationId xmlns:a16="http://schemas.microsoft.com/office/drawing/2014/main" id="{61F4892E-18E7-4D5A-9535-D3FC1190A82F}"/>
                </a:ext>
              </a:extLst>
            </p:cNvPr>
            <p:cNvSpPr>
              <a:spLocks/>
            </p:cNvSpPr>
            <p:nvPr/>
          </p:nvSpPr>
          <p:spPr bwMode="auto">
            <a:xfrm>
              <a:off x="5908333" y="2824398"/>
              <a:ext cx="304130" cy="595480"/>
            </a:xfrm>
            <a:custGeom>
              <a:avLst/>
              <a:gdLst/>
              <a:ahLst/>
              <a:cxnLst>
                <a:cxn ang="0">
                  <a:pos x="329" y="14"/>
                </a:cxn>
                <a:cxn ang="0">
                  <a:pos x="306" y="23"/>
                </a:cxn>
                <a:cxn ang="0">
                  <a:pos x="290" y="44"/>
                </a:cxn>
                <a:cxn ang="0">
                  <a:pos x="275" y="57"/>
                </a:cxn>
                <a:cxn ang="0">
                  <a:pos x="256" y="66"/>
                </a:cxn>
                <a:cxn ang="0">
                  <a:pos x="231" y="82"/>
                </a:cxn>
                <a:cxn ang="0">
                  <a:pos x="225" y="93"/>
                </a:cxn>
                <a:cxn ang="0">
                  <a:pos x="217" y="102"/>
                </a:cxn>
                <a:cxn ang="0">
                  <a:pos x="213" y="125"/>
                </a:cxn>
                <a:cxn ang="0">
                  <a:pos x="197" y="137"/>
                </a:cxn>
                <a:cxn ang="0">
                  <a:pos x="197" y="159"/>
                </a:cxn>
                <a:cxn ang="0">
                  <a:pos x="178" y="173"/>
                </a:cxn>
                <a:cxn ang="0">
                  <a:pos x="163" y="190"/>
                </a:cxn>
                <a:cxn ang="0">
                  <a:pos x="153" y="216"/>
                </a:cxn>
                <a:cxn ang="0">
                  <a:pos x="153" y="247"/>
                </a:cxn>
                <a:cxn ang="0">
                  <a:pos x="131" y="256"/>
                </a:cxn>
                <a:cxn ang="0">
                  <a:pos x="121" y="301"/>
                </a:cxn>
                <a:cxn ang="0">
                  <a:pos x="95" y="305"/>
                </a:cxn>
                <a:cxn ang="0">
                  <a:pos x="66" y="315"/>
                </a:cxn>
                <a:cxn ang="0">
                  <a:pos x="59" y="320"/>
                </a:cxn>
                <a:cxn ang="0">
                  <a:pos x="34" y="322"/>
                </a:cxn>
                <a:cxn ang="0">
                  <a:pos x="34" y="328"/>
                </a:cxn>
                <a:cxn ang="0">
                  <a:pos x="21" y="319"/>
                </a:cxn>
                <a:cxn ang="0">
                  <a:pos x="3" y="328"/>
                </a:cxn>
                <a:cxn ang="0">
                  <a:pos x="25" y="359"/>
                </a:cxn>
                <a:cxn ang="0">
                  <a:pos x="41" y="369"/>
                </a:cxn>
                <a:cxn ang="0">
                  <a:pos x="55" y="381"/>
                </a:cxn>
                <a:cxn ang="0">
                  <a:pos x="70" y="392"/>
                </a:cxn>
                <a:cxn ang="0">
                  <a:pos x="68" y="410"/>
                </a:cxn>
                <a:cxn ang="0">
                  <a:pos x="78" y="424"/>
                </a:cxn>
                <a:cxn ang="0">
                  <a:pos x="73" y="439"/>
                </a:cxn>
                <a:cxn ang="0">
                  <a:pos x="91" y="462"/>
                </a:cxn>
                <a:cxn ang="0">
                  <a:pos x="123" y="471"/>
                </a:cxn>
                <a:cxn ang="0">
                  <a:pos x="146" y="487"/>
                </a:cxn>
                <a:cxn ang="0">
                  <a:pos x="148" y="503"/>
                </a:cxn>
                <a:cxn ang="0">
                  <a:pos x="145" y="519"/>
                </a:cxn>
                <a:cxn ang="0">
                  <a:pos x="154" y="535"/>
                </a:cxn>
                <a:cxn ang="0">
                  <a:pos x="139" y="546"/>
                </a:cxn>
                <a:cxn ang="0">
                  <a:pos x="157" y="553"/>
                </a:cxn>
                <a:cxn ang="0">
                  <a:pos x="166" y="570"/>
                </a:cxn>
                <a:cxn ang="0">
                  <a:pos x="189" y="566"/>
                </a:cxn>
                <a:cxn ang="0">
                  <a:pos x="209" y="580"/>
                </a:cxn>
                <a:cxn ang="0">
                  <a:pos x="228" y="589"/>
                </a:cxn>
                <a:cxn ang="0">
                  <a:pos x="240" y="570"/>
                </a:cxn>
                <a:cxn ang="0">
                  <a:pos x="267" y="566"/>
                </a:cxn>
                <a:cxn ang="0">
                  <a:pos x="288" y="593"/>
                </a:cxn>
                <a:cxn ang="0">
                  <a:pos x="263" y="599"/>
                </a:cxn>
                <a:cxn ang="0">
                  <a:pos x="279" y="631"/>
                </a:cxn>
                <a:cxn ang="0">
                  <a:pos x="289" y="643"/>
                </a:cxn>
                <a:cxn ang="0">
                  <a:pos x="321" y="654"/>
                </a:cxn>
                <a:cxn ang="0">
                  <a:pos x="308" y="675"/>
                </a:cxn>
                <a:cxn ang="0">
                  <a:pos x="308" y="691"/>
                </a:cxn>
                <a:cxn ang="0">
                  <a:pos x="331" y="699"/>
                </a:cxn>
                <a:cxn ang="0">
                  <a:pos x="353" y="12"/>
                </a:cxn>
                <a:cxn ang="0">
                  <a:pos x="333" y="7"/>
                </a:cxn>
              </a:cxnLst>
              <a:rect l="0" t="0" r="r" b="b"/>
              <a:pathLst>
                <a:path w="357" h="699">
                  <a:moveTo>
                    <a:pt x="333" y="7"/>
                  </a:moveTo>
                  <a:lnTo>
                    <a:pt x="333" y="7"/>
                  </a:lnTo>
                  <a:lnTo>
                    <a:pt x="333" y="9"/>
                  </a:lnTo>
                  <a:lnTo>
                    <a:pt x="332" y="12"/>
                  </a:lnTo>
                  <a:lnTo>
                    <a:pt x="332" y="12"/>
                  </a:lnTo>
                  <a:lnTo>
                    <a:pt x="329" y="14"/>
                  </a:lnTo>
                  <a:lnTo>
                    <a:pt x="325" y="15"/>
                  </a:lnTo>
                  <a:lnTo>
                    <a:pt x="325" y="15"/>
                  </a:lnTo>
                  <a:lnTo>
                    <a:pt x="320" y="18"/>
                  </a:lnTo>
                  <a:lnTo>
                    <a:pt x="313" y="20"/>
                  </a:lnTo>
                  <a:lnTo>
                    <a:pt x="313" y="20"/>
                  </a:lnTo>
                  <a:lnTo>
                    <a:pt x="306" y="23"/>
                  </a:lnTo>
                  <a:lnTo>
                    <a:pt x="306" y="23"/>
                  </a:lnTo>
                  <a:lnTo>
                    <a:pt x="304" y="27"/>
                  </a:lnTo>
                  <a:lnTo>
                    <a:pt x="304" y="27"/>
                  </a:lnTo>
                  <a:lnTo>
                    <a:pt x="302" y="33"/>
                  </a:lnTo>
                  <a:lnTo>
                    <a:pt x="299" y="37"/>
                  </a:lnTo>
                  <a:lnTo>
                    <a:pt x="290" y="44"/>
                  </a:lnTo>
                  <a:lnTo>
                    <a:pt x="290" y="44"/>
                  </a:lnTo>
                  <a:lnTo>
                    <a:pt x="285" y="51"/>
                  </a:lnTo>
                  <a:lnTo>
                    <a:pt x="282" y="54"/>
                  </a:lnTo>
                  <a:lnTo>
                    <a:pt x="279" y="55"/>
                  </a:lnTo>
                  <a:lnTo>
                    <a:pt x="279" y="55"/>
                  </a:lnTo>
                  <a:lnTo>
                    <a:pt x="275" y="57"/>
                  </a:lnTo>
                  <a:lnTo>
                    <a:pt x="270" y="57"/>
                  </a:lnTo>
                  <a:lnTo>
                    <a:pt x="270" y="57"/>
                  </a:lnTo>
                  <a:lnTo>
                    <a:pt x="264" y="57"/>
                  </a:lnTo>
                  <a:lnTo>
                    <a:pt x="260" y="57"/>
                  </a:lnTo>
                  <a:lnTo>
                    <a:pt x="257" y="59"/>
                  </a:lnTo>
                  <a:lnTo>
                    <a:pt x="256" y="66"/>
                  </a:lnTo>
                  <a:lnTo>
                    <a:pt x="256" y="66"/>
                  </a:lnTo>
                  <a:lnTo>
                    <a:pt x="245" y="66"/>
                  </a:lnTo>
                  <a:lnTo>
                    <a:pt x="234" y="66"/>
                  </a:lnTo>
                  <a:lnTo>
                    <a:pt x="234" y="66"/>
                  </a:lnTo>
                  <a:lnTo>
                    <a:pt x="231" y="82"/>
                  </a:lnTo>
                  <a:lnTo>
                    <a:pt x="231" y="82"/>
                  </a:lnTo>
                  <a:lnTo>
                    <a:pt x="231" y="86"/>
                  </a:lnTo>
                  <a:lnTo>
                    <a:pt x="229" y="90"/>
                  </a:lnTo>
                  <a:lnTo>
                    <a:pt x="229" y="90"/>
                  </a:lnTo>
                  <a:lnTo>
                    <a:pt x="228" y="91"/>
                  </a:lnTo>
                  <a:lnTo>
                    <a:pt x="227" y="91"/>
                  </a:lnTo>
                  <a:lnTo>
                    <a:pt x="225" y="93"/>
                  </a:lnTo>
                  <a:lnTo>
                    <a:pt x="225" y="95"/>
                  </a:lnTo>
                  <a:lnTo>
                    <a:pt x="225" y="95"/>
                  </a:lnTo>
                  <a:lnTo>
                    <a:pt x="221" y="97"/>
                  </a:lnTo>
                  <a:lnTo>
                    <a:pt x="220" y="98"/>
                  </a:lnTo>
                  <a:lnTo>
                    <a:pt x="217" y="102"/>
                  </a:lnTo>
                  <a:lnTo>
                    <a:pt x="217" y="102"/>
                  </a:lnTo>
                  <a:lnTo>
                    <a:pt x="217" y="109"/>
                  </a:lnTo>
                  <a:lnTo>
                    <a:pt x="217" y="116"/>
                  </a:lnTo>
                  <a:lnTo>
                    <a:pt x="217" y="116"/>
                  </a:lnTo>
                  <a:lnTo>
                    <a:pt x="216" y="119"/>
                  </a:lnTo>
                  <a:lnTo>
                    <a:pt x="216" y="122"/>
                  </a:lnTo>
                  <a:lnTo>
                    <a:pt x="213" y="125"/>
                  </a:lnTo>
                  <a:lnTo>
                    <a:pt x="210" y="126"/>
                  </a:lnTo>
                  <a:lnTo>
                    <a:pt x="210" y="126"/>
                  </a:lnTo>
                  <a:lnTo>
                    <a:pt x="204" y="130"/>
                  </a:lnTo>
                  <a:lnTo>
                    <a:pt x="199" y="134"/>
                  </a:lnTo>
                  <a:lnTo>
                    <a:pt x="199" y="134"/>
                  </a:lnTo>
                  <a:lnTo>
                    <a:pt x="197" y="137"/>
                  </a:lnTo>
                  <a:lnTo>
                    <a:pt x="197" y="140"/>
                  </a:lnTo>
                  <a:lnTo>
                    <a:pt x="197" y="147"/>
                  </a:lnTo>
                  <a:lnTo>
                    <a:pt x="199" y="152"/>
                  </a:lnTo>
                  <a:lnTo>
                    <a:pt x="199" y="155"/>
                  </a:lnTo>
                  <a:lnTo>
                    <a:pt x="197" y="159"/>
                  </a:lnTo>
                  <a:lnTo>
                    <a:pt x="197" y="159"/>
                  </a:lnTo>
                  <a:lnTo>
                    <a:pt x="195" y="162"/>
                  </a:lnTo>
                  <a:lnTo>
                    <a:pt x="192" y="165"/>
                  </a:lnTo>
                  <a:lnTo>
                    <a:pt x="186" y="168"/>
                  </a:lnTo>
                  <a:lnTo>
                    <a:pt x="186" y="168"/>
                  </a:lnTo>
                  <a:lnTo>
                    <a:pt x="181" y="172"/>
                  </a:lnTo>
                  <a:lnTo>
                    <a:pt x="178" y="173"/>
                  </a:lnTo>
                  <a:lnTo>
                    <a:pt x="175" y="174"/>
                  </a:lnTo>
                  <a:lnTo>
                    <a:pt x="175" y="174"/>
                  </a:lnTo>
                  <a:lnTo>
                    <a:pt x="173" y="179"/>
                  </a:lnTo>
                  <a:lnTo>
                    <a:pt x="170" y="181"/>
                  </a:lnTo>
                  <a:lnTo>
                    <a:pt x="166" y="186"/>
                  </a:lnTo>
                  <a:lnTo>
                    <a:pt x="163" y="190"/>
                  </a:lnTo>
                  <a:lnTo>
                    <a:pt x="163" y="190"/>
                  </a:lnTo>
                  <a:lnTo>
                    <a:pt x="160" y="198"/>
                  </a:lnTo>
                  <a:lnTo>
                    <a:pt x="160" y="198"/>
                  </a:lnTo>
                  <a:lnTo>
                    <a:pt x="157" y="206"/>
                  </a:lnTo>
                  <a:lnTo>
                    <a:pt x="157" y="206"/>
                  </a:lnTo>
                  <a:lnTo>
                    <a:pt x="153" y="216"/>
                  </a:lnTo>
                  <a:lnTo>
                    <a:pt x="152" y="227"/>
                  </a:lnTo>
                  <a:lnTo>
                    <a:pt x="152" y="227"/>
                  </a:lnTo>
                  <a:lnTo>
                    <a:pt x="153" y="237"/>
                  </a:lnTo>
                  <a:lnTo>
                    <a:pt x="153" y="242"/>
                  </a:lnTo>
                  <a:lnTo>
                    <a:pt x="153" y="247"/>
                  </a:lnTo>
                  <a:lnTo>
                    <a:pt x="153" y="247"/>
                  </a:lnTo>
                  <a:lnTo>
                    <a:pt x="145" y="248"/>
                  </a:lnTo>
                  <a:lnTo>
                    <a:pt x="139" y="248"/>
                  </a:lnTo>
                  <a:lnTo>
                    <a:pt x="135" y="251"/>
                  </a:lnTo>
                  <a:lnTo>
                    <a:pt x="135" y="251"/>
                  </a:lnTo>
                  <a:lnTo>
                    <a:pt x="132" y="252"/>
                  </a:lnTo>
                  <a:lnTo>
                    <a:pt x="131" y="256"/>
                  </a:lnTo>
                  <a:lnTo>
                    <a:pt x="131" y="263"/>
                  </a:lnTo>
                  <a:lnTo>
                    <a:pt x="131" y="263"/>
                  </a:lnTo>
                  <a:lnTo>
                    <a:pt x="127" y="281"/>
                  </a:lnTo>
                  <a:lnTo>
                    <a:pt x="123" y="297"/>
                  </a:lnTo>
                  <a:lnTo>
                    <a:pt x="123" y="297"/>
                  </a:lnTo>
                  <a:lnTo>
                    <a:pt x="121" y="301"/>
                  </a:lnTo>
                  <a:lnTo>
                    <a:pt x="118" y="303"/>
                  </a:lnTo>
                  <a:lnTo>
                    <a:pt x="116" y="305"/>
                  </a:lnTo>
                  <a:lnTo>
                    <a:pt x="111" y="305"/>
                  </a:lnTo>
                  <a:lnTo>
                    <a:pt x="103" y="305"/>
                  </a:lnTo>
                  <a:lnTo>
                    <a:pt x="95" y="305"/>
                  </a:lnTo>
                  <a:lnTo>
                    <a:pt x="95" y="305"/>
                  </a:lnTo>
                  <a:lnTo>
                    <a:pt x="66" y="305"/>
                  </a:lnTo>
                  <a:lnTo>
                    <a:pt x="66" y="305"/>
                  </a:lnTo>
                  <a:lnTo>
                    <a:pt x="67" y="305"/>
                  </a:lnTo>
                  <a:lnTo>
                    <a:pt x="67" y="305"/>
                  </a:lnTo>
                  <a:lnTo>
                    <a:pt x="67" y="310"/>
                  </a:lnTo>
                  <a:lnTo>
                    <a:pt x="66" y="315"/>
                  </a:lnTo>
                  <a:lnTo>
                    <a:pt x="63" y="320"/>
                  </a:lnTo>
                  <a:lnTo>
                    <a:pt x="60" y="323"/>
                  </a:lnTo>
                  <a:lnTo>
                    <a:pt x="60" y="323"/>
                  </a:lnTo>
                  <a:lnTo>
                    <a:pt x="60" y="323"/>
                  </a:lnTo>
                  <a:lnTo>
                    <a:pt x="59" y="320"/>
                  </a:lnTo>
                  <a:lnTo>
                    <a:pt x="59" y="320"/>
                  </a:lnTo>
                  <a:lnTo>
                    <a:pt x="53" y="319"/>
                  </a:lnTo>
                  <a:lnTo>
                    <a:pt x="45" y="317"/>
                  </a:lnTo>
                  <a:lnTo>
                    <a:pt x="38" y="319"/>
                  </a:lnTo>
                  <a:lnTo>
                    <a:pt x="35" y="319"/>
                  </a:lnTo>
                  <a:lnTo>
                    <a:pt x="34" y="322"/>
                  </a:lnTo>
                  <a:lnTo>
                    <a:pt x="34" y="322"/>
                  </a:lnTo>
                  <a:lnTo>
                    <a:pt x="35" y="323"/>
                  </a:lnTo>
                  <a:lnTo>
                    <a:pt x="37" y="324"/>
                  </a:lnTo>
                  <a:lnTo>
                    <a:pt x="38" y="327"/>
                  </a:lnTo>
                  <a:lnTo>
                    <a:pt x="37" y="330"/>
                  </a:lnTo>
                  <a:lnTo>
                    <a:pt x="37" y="330"/>
                  </a:lnTo>
                  <a:lnTo>
                    <a:pt x="34" y="328"/>
                  </a:lnTo>
                  <a:lnTo>
                    <a:pt x="30" y="326"/>
                  </a:lnTo>
                  <a:lnTo>
                    <a:pt x="27" y="320"/>
                  </a:lnTo>
                  <a:lnTo>
                    <a:pt x="25" y="317"/>
                  </a:lnTo>
                  <a:lnTo>
                    <a:pt x="25" y="317"/>
                  </a:lnTo>
                  <a:lnTo>
                    <a:pt x="23" y="317"/>
                  </a:lnTo>
                  <a:lnTo>
                    <a:pt x="21" y="319"/>
                  </a:lnTo>
                  <a:lnTo>
                    <a:pt x="20" y="323"/>
                  </a:lnTo>
                  <a:lnTo>
                    <a:pt x="20" y="323"/>
                  </a:lnTo>
                  <a:lnTo>
                    <a:pt x="10" y="324"/>
                  </a:lnTo>
                  <a:lnTo>
                    <a:pt x="0" y="324"/>
                  </a:lnTo>
                  <a:lnTo>
                    <a:pt x="0" y="324"/>
                  </a:lnTo>
                  <a:lnTo>
                    <a:pt x="3" y="328"/>
                  </a:lnTo>
                  <a:lnTo>
                    <a:pt x="3" y="328"/>
                  </a:lnTo>
                  <a:lnTo>
                    <a:pt x="10" y="338"/>
                  </a:lnTo>
                  <a:lnTo>
                    <a:pt x="10" y="338"/>
                  </a:lnTo>
                  <a:lnTo>
                    <a:pt x="19" y="348"/>
                  </a:lnTo>
                  <a:lnTo>
                    <a:pt x="23" y="353"/>
                  </a:lnTo>
                  <a:lnTo>
                    <a:pt x="25" y="359"/>
                  </a:lnTo>
                  <a:lnTo>
                    <a:pt x="25" y="359"/>
                  </a:lnTo>
                  <a:lnTo>
                    <a:pt x="30" y="360"/>
                  </a:lnTo>
                  <a:lnTo>
                    <a:pt x="32" y="363"/>
                  </a:lnTo>
                  <a:lnTo>
                    <a:pt x="32" y="363"/>
                  </a:lnTo>
                  <a:lnTo>
                    <a:pt x="41" y="369"/>
                  </a:lnTo>
                  <a:lnTo>
                    <a:pt x="41" y="369"/>
                  </a:lnTo>
                  <a:lnTo>
                    <a:pt x="46" y="373"/>
                  </a:lnTo>
                  <a:lnTo>
                    <a:pt x="46" y="373"/>
                  </a:lnTo>
                  <a:lnTo>
                    <a:pt x="49" y="374"/>
                  </a:lnTo>
                  <a:lnTo>
                    <a:pt x="53" y="377"/>
                  </a:lnTo>
                  <a:lnTo>
                    <a:pt x="53" y="377"/>
                  </a:lnTo>
                  <a:lnTo>
                    <a:pt x="55" y="381"/>
                  </a:lnTo>
                  <a:lnTo>
                    <a:pt x="56" y="385"/>
                  </a:lnTo>
                  <a:lnTo>
                    <a:pt x="56" y="385"/>
                  </a:lnTo>
                  <a:lnTo>
                    <a:pt x="60" y="387"/>
                  </a:lnTo>
                  <a:lnTo>
                    <a:pt x="64" y="389"/>
                  </a:lnTo>
                  <a:lnTo>
                    <a:pt x="64" y="389"/>
                  </a:lnTo>
                  <a:lnTo>
                    <a:pt x="70" y="392"/>
                  </a:lnTo>
                  <a:lnTo>
                    <a:pt x="73" y="398"/>
                  </a:lnTo>
                  <a:lnTo>
                    <a:pt x="73" y="398"/>
                  </a:lnTo>
                  <a:lnTo>
                    <a:pt x="70" y="405"/>
                  </a:lnTo>
                  <a:lnTo>
                    <a:pt x="68" y="408"/>
                  </a:lnTo>
                  <a:lnTo>
                    <a:pt x="68" y="410"/>
                  </a:lnTo>
                  <a:lnTo>
                    <a:pt x="68" y="410"/>
                  </a:lnTo>
                  <a:lnTo>
                    <a:pt x="75" y="414"/>
                  </a:lnTo>
                  <a:lnTo>
                    <a:pt x="78" y="417"/>
                  </a:lnTo>
                  <a:lnTo>
                    <a:pt x="80" y="420"/>
                  </a:lnTo>
                  <a:lnTo>
                    <a:pt x="80" y="420"/>
                  </a:lnTo>
                  <a:lnTo>
                    <a:pt x="80" y="423"/>
                  </a:lnTo>
                  <a:lnTo>
                    <a:pt x="78" y="424"/>
                  </a:lnTo>
                  <a:lnTo>
                    <a:pt x="75" y="428"/>
                  </a:lnTo>
                  <a:lnTo>
                    <a:pt x="71" y="432"/>
                  </a:lnTo>
                  <a:lnTo>
                    <a:pt x="71" y="435"/>
                  </a:lnTo>
                  <a:lnTo>
                    <a:pt x="71" y="437"/>
                  </a:lnTo>
                  <a:lnTo>
                    <a:pt x="71" y="437"/>
                  </a:lnTo>
                  <a:lnTo>
                    <a:pt x="73" y="439"/>
                  </a:lnTo>
                  <a:lnTo>
                    <a:pt x="75" y="442"/>
                  </a:lnTo>
                  <a:lnTo>
                    <a:pt x="82" y="448"/>
                  </a:lnTo>
                  <a:lnTo>
                    <a:pt x="82" y="448"/>
                  </a:lnTo>
                  <a:lnTo>
                    <a:pt x="87" y="455"/>
                  </a:lnTo>
                  <a:lnTo>
                    <a:pt x="91" y="462"/>
                  </a:lnTo>
                  <a:lnTo>
                    <a:pt x="91" y="462"/>
                  </a:lnTo>
                  <a:lnTo>
                    <a:pt x="103" y="463"/>
                  </a:lnTo>
                  <a:lnTo>
                    <a:pt x="109" y="463"/>
                  </a:lnTo>
                  <a:lnTo>
                    <a:pt x="114" y="464"/>
                  </a:lnTo>
                  <a:lnTo>
                    <a:pt x="114" y="464"/>
                  </a:lnTo>
                  <a:lnTo>
                    <a:pt x="120" y="467"/>
                  </a:lnTo>
                  <a:lnTo>
                    <a:pt x="123" y="471"/>
                  </a:lnTo>
                  <a:lnTo>
                    <a:pt x="125" y="475"/>
                  </a:lnTo>
                  <a:lnTo>
                    <a:pt x="125" y="482"/>
                  </a:lnTo>
                  <a:lnTo>
                    <a:pt x="125" y="482"/>
                  </a:lnTo>
                  <a:lnTo>
                    <a:pt x="134" y="482"/>
                  </a:lnTo>
                  <a:lnTo>
                    <a:pt x="141" y="484"/>
                  </a:lnTo>
                  <a:lnTo>
                    <a:pt x="146" y="487"/>
                  </a:lnTo>
                  <a:lnTo>
                    <a:pt x="149" y="489"/>
                  </a:lnTo>
                  <a:lnTo>
                    <a:pt x="150" y="494"/>
                  </a:lnTo>
                  <a:lnTo>
                    <a:pt x="150" y="494"/>
                  </a:lnTo>
                  <a:lnTo>
                    <a:pt x="152" y="496"/>
                  </a:lnTo>
                  <a:lnTo>
                    <a:pt x="152" y="499"/>
                  </a:lnTo>
                  <a:lnTo>
                    <a:pt x="148" y="503"/>
                  </a:lnTo>
                  <a:lnTo>
                    <a:pt x="148" y="503"/>
                  </a:lnTo>
                  <a:lnTo>
                    <a:pt x="142" y="510"/>
                  </a:lnTo>
                  <a:lnTo>
                    <a:pt x="141" y="514"/>
                  </a:lnTo>
                  <a:lnTo>
                    <a:pt x="141" y="517"/>
                  </a:lnTo>
                  <a:lnTo>
                    <a:pt x="141" y="517"/>
                  </a:lnTo>
                  <a:lnTo>
                    <a:pt x="145" y="519"/>
                  </a:lnTo>
                  <a:lnTo>
                    <a:pt x="149" y="521"/>
                  </a:lnTo>
                  <a:lnTo>
                    <a:pt x="152" y="524"/>
                  </a:lnTo>
                  <a:lnTo>
                    <a:pt x="156" y="527"/>
                  </a:lnTo>
                  <a:lnTo>
                    <a:pt x="156" y="527"/>
                  </a:lnTo>
                  <a:lnTo>
                    <a:pt x="156" y="532"/>
                  </a:lnTo>
                  <a:lnTo>
                    <a:pt x="154" y="535"/>
                  </a:lnTo>
                  <a:lnTo>
                    <a:pt x="152" y="537"/>
                  </a:lnTo>
                  <a:lnTo>
                    <a:pt x="146" y="537"/>
                  </a:lnTo>
                  <a:lnTo>
                    <a:pt x="146" y="537"/>
                  </a:lnTo>
                  <a:lnTo>
                    <a:pt x="142" y="538"/>
                  </a:lnTo>
                  <a:lnTo>
                    <a:pt x="139" y="542"/>
                  </a:lnTo>
                  <a:lnTo>
                    <a:pt x="139" y="546"/>
                  </a:lnTo>
                  <a:lnTo>
                    <a:pt x="139" y="550"/>
                  </a:lnTo>
                  <a:lnTo>
                    <a:pt x="139" y="550"/>
                  </a:lnTo>
                  <a:lnTo>
                    <a:pt x="149" y="550"/>
                  </a:lnTo>
                  <a:lnTo>
                    <a:pt x="153" y="550"/>
                  </a:lnTo>
                  <a:lnTo>
                    <a:pt x="157" y="553"/>
                  </a:lnTo>
                  <a:lnTo>
                    <a:pt x="157" y="553"/>
                  </a:lnTo>
                  <a:lnTo>
                    <a:pt x="159" y="557"/>
                  </a:lnTo>
                  <a:lnTo>
                    <a:pt x="161" y="562"/>
                  </a:lnTo>
                  <a:lnTo>
                    <a:pt x="161" y="562"/>
                  </a:lnTo>
                  <a:lnTo>
                    <a:pt x="163" y="566"/>
                  </a:lnTo>
                  <a:lnTo>
                    <a:pt x="166" y="570"/>
                  </a:lnTo>
                  <a:lnTo>
                    <a:pt x="166" y="570"/>
                  </a:lnTo>
                  <a:lnTo>
                    <a:pt x="170" y="570"/>
                  </a:lnTo>
                  <a:lnTo>
                    <a:pt x="174" y="568"/>
                  </a:lnTo>
                  <a:lnTo>
                    <a:pt x="177" y="567"/>
                  </a:lnTo>
                  <a:lnTo>
                    <a:pt x="181" y="566"/>
                  </a:lnTo>
                  <a:lnTo>
                    <a:pt x="181" y="566"/>
                  </a:lnTo>
                  <a:lnTo>
                    <a:pt x="189" y="566"/>
                  </a:lnTo>
                  <a:lnTo>
                    <a:pt x="196" y="568"/>
                  </a:lnTo>
                  <a:lnTo>
                    <a:pt x="196" y="568"/>
                  </a:lnTo>
                  <a:lnTo>
                    <a:pt x="202" y="573"/>
                  </a:lnTo>
                  <a:lnTo>
                    <a:pt x="206" y="577"/>
                  </a:lnTo>
                  <a:lnTo>
                    <a:pt x="206" y="577"/>
                  </a:lnTo>
                  <a:lnTo>
                    <a:pt x="209" y="580"/>
                  </a:lnTo>
                  <a:lnTo>
                    <a:pt x="210" y="582"/>
                  </a:lnTo>
                  <a:lnTo>
                    <a:pt x="210" y="591"/>
                  </a:lnTo>
                  <a:lnTo>
                    <a:pt x="210" y="591"/>
                  </a:lnTo>
                  <a:lnTo>
                    <a:pt x="220" y="591"/>
                  </a:lnTo>
                  <a:lnTo>
                    <a:pt x="224" y="591"/>
                  </a:lnTo>
                  <a:lnTo>
                    <a:pt x="228" y="589"/>
                  </a:lnTo>
                  <a:lnTo>
                    <a:pt x="228" y="589"/>
                  </a:lnTo>
                  <a:lnTo>
                    <a:pt x="229" y="584"/>
                  </a:lnTo>
                  <a:lnTo>
                    <a:pt x="232" y="578"/>
                  </a:lnTo>
                  <a:lnTo>
                    <a:pt x="236" y="574"/>
                  </a:lnTo>
                  <a:lnTo>
                    <a:pt x="240" y="570"/>
                  </a:lnTo>
                  <a:lnTo>
                    <a:pt x="240" y="570"/>
                  </a:lnTo>
                  <a:lnTo>
                    <a:pt x="246" y="567"/>
                  </a:lnTo>
                  <a:lnTo>
                    <a:pt x="252" y="564"/>
                  </a:lnTo>
                  <a:lnTo>
                    <a:pt x="256" y="564"/>
                  </a:lnTo>
                  <a:lnTo>
                    <a:pt x="263" y="564"/>
                  </a:lnTo>
                  <a:lnTo>
                    <a:pt x="263" y="564"/>
                  </a:lnTo>
                  <a:lnTo>
                    <a:pt x="267" y="566"/>
                  </a:lnTo>
                  <a:lnTo>
                    <a:pt x="271" y="568"/>
                  </a:lnTo>
                  <a:lnTo>
                    <a:pt x="281" y="575"/>
                  </a:lnTo>
                  <a:lnTo>
                    <a:pt x="285" y="580"/>
                  </a:lnTo>
                  <a:lnTo>
                    <a:pt x="288" y="584"/>
                  </a:lnTo>
                  <a:lnTo>
                    <a:pt x="289" y="589"/>
                  </a:lnTo>
                  <a:lnTo>
                    <a:pt x="288" y="593"/>
                  </a:lnTo>
                  <a:lnTo>
                    <a:pt x="288" y="593"/>
                  </a:lnTo>
                  <a:lnTo>
                    <a:pt x="277" y="593"/>
                  </a:lnTo>
                  <a:lnTo>
                    <a:pt x="264" y="595"/>
                  </a:lnTo>
                  <a:lnTo>
                    <a:pt x="264" y="595"/>
                  </a:lnTo>
                  <a:lnTo>
                    <a:pt x="263" y="599"/>
                  </a:lnTo>
                  <a:lnTo>
                    <a:pt x="263" y="599"/>
                  </a:lnTo>
                  <a:lnTo>
                    <a:pt x="261" y="602"/>
                  </a:lnTo>
                  <a:lnTo>
                    <a:pt x="261" y="606"/>
                  </a:lnTo>
                  <a:lnTo>
                    <a:pt x="264" y="613"/>
                  </a:lnTo>
                  <a:lnTo>
                    <a:pt x="275" y="624"/>
                  </a:lnTo>
                  <a:lnTo>
                    <a:pt x="275" y="624"/>
                  </a:lnTo>
                  <a:lnTo>
                    <a:pt x="279" y="631"/>
                  </a:lnTo>
                  <a:lnTo>
                    <a:pt x="282" y="634"/>
                  </a:lnTo>
                  <a:lnTo>
                    <a:pt x="283" y="638"/>
                  </a:lnTo>
                  <a:lnTo>
                    <a:pt x="283" y="638"/>
                  </a:lnTo>
                  <a:lnTo>
                    <a:pt x="283" y="643"/>
                  </a:lnTo>
                  <a:lnTo>
                    <a:pt x="283" y="643"/>
                  </a:lnTo>
                  <a:lnTo>
                    <a:pt x="289" y="643"/>
                  </a:lnTo>
                  <a:lnTo>
                    <a:pt x="289" y="643"/>
                  </a:lnTo>
                  <a:lnTo>
                    <a:pt x="303" y="643"/>
                  </a:lnTo>
                  <a:lnTo>
                    <a:pt x="308" y="645"/>
                  </a:lnTo>
                  <a:lnTo>
                    <a:pt x="314" y="648"/>
                  </a:lnTo>
                  <a:lnTo>
                    <a:pt x="314" y="648"/>
                  </a:lnTo>
                  <a:lnTo>
                    <a:pt x="321" y="654"/>
                  </a:lnTo>
                  <a:lnTo>
                    <a:pt x="324" y="659"/>
                  </a:lnTo>
                  <a:lnTo>
                    <a:pt x="324" y="664"/>
                  </a:lnTo>
                  <a:lnTo>
                    <a:pt x="324" y="664"/>
                  </a:lnTo>
                  <a:lnTo>
                    <a:pt x="321" y="667"/>
                  </a:lnTo>
                  <a:lnTo>
                    <a:pt x="317" y="670"/>
                  </a:lnTo>
                  <a:lnTo>
                    <a:pt x="308" y="675"/>
                  </a:lnTo>
                  <a:lnTo>
                    <a:pt x="308" y="675"/>
                  </a:lnTo>
                  <a:lnTo>
                    <a:pt x="307" y="678"/>
                  </a:lnTo>
                  <a:lnTo>
                    <a:pt x="307" y="679"/>
                  </a:lnTo>
                  <a:lnTo>
                    <a:pt x="307" y="685"/>
                  </a:lnTo>
                  <a:lnTo>
                    <a:pt x="307" y="685"/>
                  </a:lnTo>
                  <a:lnTo>
                    <a:pt x="308" y="691"/>
                  </a:lnTo>
                  <a:lnTo>
                    <a:pt x="313" y="693"/>
                  </a:lnTo>
                  <a:lnTo>
                    <a:pt x="313" y="693"/>
                  </a:lnTo>
                  <a:lnTo>
                    <a:pt x="315" y="697"/>
                  </a:lnTo>
                  <a:lnTo>
                    <a:pt x="321" y="699"/>
                  </a:lnTo>
                  <a:lnTo>
                    <a:pt x="321" y="699"/>
                  </a:lnTo>
                  <a:lnTo>
                    <a:pt x="331" y="699"/>
                  </a:lnTo>
                  <a:lnTo>
                    <a:pt x="331" y="699"/>
                  </a:lnTo>
                  <a:lnTo>
                    <a:pt x="357" y="699"/>
                  </a:lnTo>
                  <a:lnTo>
                    <a:pt x="357" y="16"/>
                  </a:lnTo>
                  <a:lnTo>
                    <a:pt x="357" y="16"/>
                  </a:lnTo>
                  <a:lnTo>
                    <a:pt x="353" y="12"/>
                  </a:lnTo>
                  <a:lnTo>
                    <a:pt x="353" y="12"/>
                  </a:lnTo>
                  <a:lnTo>
                    <a:pt x="349" y="7"/>
                  </a:lnTo>
                  <a:lnTo>
                    <a:pt x="343" y="1"/>
                  </a:lnTo>
                  <a:lnTo>
                    <a:pt x="340" y="0"/>
                  </a:lnTo>
                  <a:lnTo>
                    <a:pt x="338" y="0"/>
                  </a:lnTo>
                  <a:lnTo>
                    <a:pt x="336" y="2"/>
                  </a:lnTo>
                  <a:lnTo>
                    <a:pt x="333" y="7"/>
                  </a:lnTo>
                  <a:lnTo>
                    <a:pt x="333" y="7"/>
                  </a:lnTo>
                  <a:close/>
                </a:path>
              </a:pathLst>
            </a:custGeom>
            <a:solidFill>
              <a:schemeClr val="bg1">
                <a:lumMod val="85000"/>
              </a:schemeClr>
            </a:solid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0" name="A1_Slovakia">
              <a:extLst>
                <a:ext uri="{FF2B5EF4-FFF2-40B4-BE49-F238E27FC236}">
                  <a16:creationId xmlns:a16="http://schemas.microsoft.com/office/drawing/2014/main" id="{B4E5CD16-08BE-488A-ACEB-4D3B8C6195C9}"/>
                </a:ext>
              </a:extLst>
            </p:cNvPr>
            <p:cNvSpPr>
              <a:spLocks/>
            </p:cNvSpPr>
            <p:nvPr/>
          </p:nvSpPr>
          <p:spPr bwMode="auto">
            <a:xfrm>
              <a:off x="5588870" y="2608015"/>
              <a:ext cx="543514" cy="278573"/>
            </a:xfrm>
            <a:custGeom>
              <a:avLst/>
              <a:gdLst/>
              <a:ahLst/>
              <a:cxnLst>
                <a:cxn ang="0">
                  <a:pos x="199" y="21"/>
                </a:cxn>
                <a:cxn ang="0">
                  <a:pos x="172" y="28"/>
                </a:cxn>
                <a:cxn ang="0">
                  <a:pos x="162" y="51"/>
                </a:cxn>
                <a:cxn ang="0">
                  <a:pos x="147" y="73"/>
                </a:cxn>
                <a:cxn ang="0">
                  <a:pos x="131" y="97"/>
                </a:cxn>
                <a:cxn ang="0">
                  <a:pos x="111" y="115"/>
                </a:cxn>
                <a:cxn ang="0">
                  <a:pos x="76" y="129"/>
                </a:cxn>
                <a:cxn ang="0">
                  <a:pos x="38" y="129"/>
                </a:cxn>
                <a:cxn ang="0">
                  <a:pos x="13" y="151"/>
                </a:cxn>
                <a:cxn ang="0">
                  <a:pos x="7" y="172"/>
                </a:cxn>
                <a:cxn ang="0">
                  <a:pos x="5" y="184"/>
                </a:cxn>
                <a:cxn ang="0">
                  <a:pos x="4" y="204"/>
                </a:cxn>
                <a:cxn ang="0">
                  <a:pos x="12" y="227"/>
                </a:cxn>
                <a:cxn ang="0">
                  <a:pos x="20" y="237"/>
                </a:cxn>
                <a:cxn ang="0">
                  <a:pos x="23" y="251"/>
                </a:cxn>
                <a:cxn ang="0">
                  <a:pos x="23" y="270"/>
                </a:cxn>
                <a:cxn ang="0">
                  <a:pos x="45" y="274"/>
                </a:cxn>
                <a:cxn ang="0">
                  <a:pos x="69" y="297"/>
                </a:cxn>
                <a:cxn ang="0">
                  <a:pos x="91" y="322"/>
                </a:cxn>
                <a:cxn ang="0">
                  <a:pos x="141" y="324"/>
                </a:cxn>
                <a:cxn ang="0">
                  <a:pos x="219" y="317"/>
                </a:cxn>
                <a:cxn ang="0">
                  <a:pos x="220" y="287"/>
                </a:cxn>
                <a:cxn ang="0">
                  <a:pos x="237" y="258"/>
                </a:cxn>
                <a:cxn ang="0">
                  <a:pos x="285" y="261"/>
                </a:cxn>
                <a:cxn ang="0">
                  <a:pos x="306" y="236"/>
                </a:cxn>
                <a:cxn ang="0">
                  <a:pos x="346" y="243"/>
                </a:cxn>
                <a:cxn ang="0">
                  <a:pos x="370" y="222"/>
                </a:cxn>
                <a:cxn ang="0">
                  <a:pos x="403" y="215"/>
                </a:cxn>
                <a:cxn ang="0">
                  <a:pos x="420" y="183"/>
                </a:cxn>
                <a:cxn ang="0">
                  <a:pos x="474" y="187"/>
                </a:cxn>
                <a:cxn ang="0">
                  <a:pos x="506" y="180"/>
                </a:cxn>
                <a:cxn ang="0">
                  <a:pos x="525" y="193"/>
                </a:cxn>
                <a:cxn ang="0">
                  <a:pos x="536" y="209"/>
                </a:cxn>
                <a:cxn ang="0">
                  <a:pos x="586" y="211"/>
                </a:cxn>
                <a:cxn ang="0">
                  <a:pos x="595" y="184"/>
                </a:cxn>
                <a:cxn ang="0">
                  <a:pos x="624" y="147"/>
                </a:cxn>
                <a:cxn ang="0">
                  <a:pos x="636" y="96"/>
                </a:cxn>
                <a:cxn ang="0">
                  <a:pos x="600" y="65"/>
                </a:cxn>
                <a:cxn ang="0">
                  <a:pos x="575" y="46"/>
                </a:cxn>
                <a:cxn ang="0">
                  <a:pos x="550" y="43"/>
                </a:cxn>
                <a:cxn ang="0">
                  <a:pos x="527" y="28"/>
                </a:cxn>
                <a:cxn ang="0">
                  <a:pos x="498" y="22"/>
                </a:cxn>
                <a:cxn ang="0">
                  <a:pos x="473" y="34"/>
                </a:cxn>
                <a:cxn ang="0">
                  <a:pos x="459" y="46"/>
                </a:cxn>
                <a:cxn ang="0">
                  <a:pos x="438" y="25"/>
                </a:cxn>
                <a:cxn ang="0">
                  <a:pos x="425" y="32"/>
                </a:cxn>
                <a:cxn ang="0">
                  <a:pos x="394" y="33"/>
                </a:cxn>
                <a:cxn ang="0">
                  <a:pos x="375" y="51"/>
                </a:cxn>
                <a:cxn ang="0">
                  <a:pos x="364" y="72"/>
                </a:cxn>
                <a:cxn ang="0">
                  <a:pos x="328" y="64"/>
                </a:cxn>
                <a:cxn ang="0">
                  <a:pos x="317" y="33"/>
                </a:cxn>
                <a:cxn ang="0">
                  <a:pos x="305" y="4"/>
                </a:cxn>
                <a:cxn ang="0">
                  <a:pos x="292" y="3"/>
                </a:cxn>
                <a:cxn ang="0">
                  <a:pos x="248" y="28"/>
                </a:cxn>
                <a:cxn ang="0">
                  <a:pos x="234" y="19"/>
                </a:cxn>
                <a:cxn ang="0">
                  <a:pos x="222" y="16"/>
                </a:cxn>
              </a:cxnLst>
              <a:rect l="0" t="0" r="r" b="b"/>
              <a:pathLst>
                <a:path w="638" h="327">
                  <a:moveTo>
                    <a:pt x="222" y="16"/>
                  </a:moveTo>
                  <a:lnTo>
                    <a:pt x="222" y="16"/>
                  </a:lnTo>
                  <a:lnTo>
                    <a:pt x="217" y="18"/>
                  </a:lnTo>
                  <a:lnTo>
                    <a:pt x="213" y="18"/>
                  </a:lnTo>
                  <a:lnTo>
                    <a:pt x="213" y="18"/>
                  </a:lnTo>
                  <a:lnTo>
                    <a:pt x="212" y="21"/>
                  </a:lnTo>
                  <a:lnTo>
                    <a:pt x="212" y="21"/>
                  </a:lnTo>
                  <a:lnTo>
                    <a:pt x="199" y="21"/>
                  </a:lnTo>
                  <a:lnTo>
                    <a:pt x="199" y="21"/>
                  </a:lnTo>
                  <a:lnTo>
                    <a:pt x="199" y="22"/>
                  </a:lnTo>
                  <a:lnTo>
                    <a:pt x="198" y="23"/>
                  </a:lnTo>
                  <a:lnTo>
                    <a:pt x="194" y="25"/>
                  </a:lnTo>
                  <a:lnTo>
                    <a:pt x="187" y="23"/>
                  </a:lnTo>
                  <a:lnTo>
                    <a:pt x="187" y="23"/>
                  </a:lnTo>
                  <a:lnTo>
                    <a:pt x="179" y="25"/>
                  </a:lnTo>
                  <a:lnTo>
                    <a:pt x="172" y="28"/>
                  </a:lnTo>
                  <a:lnTo>
                    <a:pt x="172" y="28"/>
                  </a:lnTo>
                  <a:lnTo>
                    <a:pt x="166" y="30"/>
                  </a:lnTo>
                  <a:lnTo>
                    <a:pt x="163" y="33"/>
                  </a:lnTo>
                  <a:lnTo>
                    <a:pt x="163" y="36"/>
                  </a:lnTo>
                  <a:lnTo>
                    <a:pt x="163" y="36"/>
                  </a:lnTo>
                  <a:lnTo>
                    <a:pt x="162" y="47"/>
                  </a:lnTo>
                  <a:lnTo>
                    <a:pt x="162" y="47"/>
                  </a:lnTo>
                  <a:lnTo>
                    <a:pt x="162" y="51"/>
                  </a:lnTo>
                  <a:lnTo>
                    <a:pt x="162" y="51"/>
                  </a:lnTo>
                  <a:lnTo>
                    <a:pt x="160" y="54"/>
                  </a:lnTo>
                  <a:lnTo>
                    <a:pt x="158" y="57"/>
                  </a:lnTo>
                  <a:lnTo>
                    <a:pt x="152" y="59"/>
                  </a:lnTo>
                  <a:lnTo>
                    <a:pt x="152" y="59"/>
                  </a:lnTo>
                  <a:lnTo>
                    <a:pt x="148" y="61"/>
                  </a:lnTo>
                  <a:lnTo>
                    <a:pt x="147" y="65"/>
                  </a:lnTo>
                  <a:lnTo>
                    <a:pt x="147" y="73"/>
                  </a:lnTo>
                  <a:lnTo>
                    <a:pt x="147" y="73"/>
                  </a:lnTo>
                  <a:lnTo>
                    <a:pt x="147" y="80"/>
                  </a:lnTo>
                  <a:lnTo>
                    <a:pt x="145" y="86"/>
                  </a:lnTo>
                  <a:lnTo>
                    <a:pt x="141" y="91"/>
                  </a:lnTo>
                  <a:lnTo>
                    <a:pt x="137" y="96"/>
                  </a:lnTo>
                  <a:lnTo>
                    <a:pt x="137" y="96"/>
                  </a:lnTo>
                  <a:lnTo>
                    <a:pt x="134" y="96"/>
                  </a:lnTo>
                  <a:lnTo>
                    <a:pt x="131" y="97"/>
                  </a:lnTo>
                  <a:lnTo>
                    <a:pt x="131" y="97"/>
                  </a:lnTo>
                  <a:lnTo>
                    <a:pt x="127" y="101"/>
                  </a:lnTo>
                  <a:lnTo>
                    <a:pt x="127" y="101"/>
                  </a:lnTo>
                  <a:lnTo>
                    <a:pt x="122" y="105"/>
                  </a:lnTo>
                  <a:lnTo>
                    <a:pt x="115" y="109"/>
                  </a:lnTo>
                  <a:lnTo>
                    <a:pt x="115" y="109"/>
                  </a:lnTo>
                  <a:lnTo>
                    <a:pt x="111" y="115"/>
                  </a:lnTo>
                  <a:lnTo>
                    <a:pt x="111" y="115"/>
                  </a:lnTo>
                  <a:lnTo>
                    <a:pt x="105" y="120"/>
                  </a:lnTo>
                  <a:lnTo>
                    <a:pt x="105" y="120"/>
                  </a:lnTo>
                  <a:lnTo>
                    <a:pt x="98" y="125"/>
                  </a:lnTo>
                  <a:lnTo>
                    <a:pt x="91" y="127"/>
                  </a:lnTo>
                  <a:lnTo>
                    <a:pt x="91" y="127"/>
                  </a:lnTo>
                  <a:lnTo>
                    <a:pt x="83" y="127"/>
                  </a:lnTo>
                  <a:lnTo>
                    <a:pt x="80" y="127"/>
                  </a:lnTo>
                  <a:lnTo>
                    <a:pt x="76" y="129"/>
                  </a:lnTo>
                  <a:lnTo>
                    <a:pt x="76" y="129"/>
                  </a:lnTo>
                  <a:lnTo>
                    <a:pt x="69" y="132"/>
                  </a:lnTo>
                  <a:lnTo>
                    <a:pt x="61" y="133"/>
                  </a:lnTo>
                  <a:lnTo>
                    <a:pt x="61" y="133"/>
                  </a:lnTo>
                  <a:lnTo>
                    <a:pt x="54" y="132"/>
                  </a:lnTo>
                  <a:lnTo>
                    <a:pt x="48" y="130"/>
                  </a:lnTo>
                  <a:lnTo>
                    <a:pt x="41" y="129"/>
                  </a:lnTo>
                  <a:lnTo>
                    <a:pt x="38" y="129"/>
                  </a:lnTo>
                  <a:lnTo>
                    <a:pt x="36" y="130"/>
                  </a:lnTo>
                  <a:lnTo>
                    <a:pt x="36" y="130"/>
                  </a:lnTo>
                  <a:lnTo>
                    <a:pt x="33" y="133"/>
                  </a:lnTo>
                  <a:lnTo>
                    <a:pt x="30" y="136"/>
                  </a:lnTo>
                  <a:lnTo>
                    <a:pt x="27" y="141"/>
                  </a:lnTo>
                  <a:lnTo>
                    <a:pt x="27" y="141"/>
                  </a:lnTo>
                  <a:lnTo>
                    <a:pt x="20" y="145"/>
                  </a:lnTo>
                  <a:lnTo>
                    <a:pt x="13" y="151"/>
                  </a:lnTo>
                  <a:lnTo>
                    <a:pt x="13" y="151"/>
                  </a:lnTo>
                  <a:lnTo>
                    <a:pt x="8" y="158"/>
                  </a:lnTo>
                  <a:lnTo>
                    <a:pt x="8" y="158"/>
                  </a:lnTo>
                  <a:lnTo>
                    <a:pt x="11" y="161"/>
                  </a:lnTo>
                  <a:lnTo>
                    <a:pt x="12" y="163"/>
                  </a:lnTo>
                  <a:lnTo>
                    <a:pt x="12" y="172"/>
                  </a:lnTo>
                  <a:lnTo>
                    <a:pt x="12" y="172"/>
                  </a:lnTo>
                  <a:lnTo>
                    <a:pt x="7" y="172"/>
                  </a:lnTo>
                  <a:lnTo>
                    <a:pt x="0" y="172"/>
                  </a:lnTo>
                  <a:lnTo>
                    <a:pt x="0" y="172"/>
                  </a:lnTo>
                  <a:lnTo>
                    <a:pt x="8" y="176"/>
                  </a:lnTo>
                  <a:lnTo>
                    <a:pt x="8" y="176"/>
                  </a:lnTo>
                  <a:lnTo>
                    <a:pt x="7" y="179"/>
                  </a:lnTo>
                  <a:lnTo>
                    <a:pt x="5" y="182"/>
                  </a:lnTo>
                  <a:lnTo>
                    <a:pt x="5" y="182"/>
                  </a:lnTo>
                  <a:lnTo>
                    <a:pt x="5" y="184"/>
                  </a:lnTo>
                  <a:lnTo>
                    <a:pt x="5" y="188"/>
                  </a:lnTo>
                  <a:lnTo>
                    <a:pt x="5" y="188"/>
                  </a:lnTo>
                  <a:lnTo>
                    <a:pt x="2" y="193"/>
                  </a:lnTo>
                  <a:lnTo>
                    <a:pt x="1" y="195"/>
                  </a:lnTo>
                  <a:lnTo>
                    <a:pt x="2" y="198"/>
                  </a:lnTo>
                  <a:lnTo>
                    <a:pt x="2" y="198"/>
                  </a:lnTo>
                  <a:lnTo>
                    <a:pt x="4" y="204"/>
                  </a:lnTo>
                  <a:lnTo>
                    <a:pt x="4" y="204"/>
                  </a:lnTo>
                  <a:lnTo>
                    <a:pt x="4" y="209"/>
                  </a:lnTo>
                  <a:lnTo>
                    <a:pt x="4" y="209"/>
                  </a:lnTo>
                  <a:lnTo>
                    <a:pt x="2" y="216"/>
                  </a:lnTo>
                  <a:lnTo>
                    <a:pt x="4" y="219"/>
                  </a:lnTo>
                  <a:lnTo>
                    <a:pt x="5" y="222"/>
                  </a:lnTo>
                  <a:lnTo>
                    <a:pt x="5" y="222"/>
                  </a:lnTo>
                  <a:lnTo>
                    <a:pt x="9" y="225"/>
                  </a:lnTo>
                  <a:lnTo>
                    <a:pt x="12" y="227"/>
                  </a:lnTo>
                  <a:lnTo>
                    <a:pt x="12" y="227"/>
                  </a:lnTo>
                  <a:lnTo>
                    <a:pt x="16" y="229"/>
                  </a:lnTo>
                  <a:lnTo>
                    <a:pt x="19" y="230"/>
                  </a:lnTo>
                  <a:lnTo>
                    <a:pt x="19" y="230"/>
                  </a:lnTo>
                  <a:lnTo>
                    <a:pt x="20" y="231"/>
                  </a:lnTo>
                  <a:lnTo>
                    <a:pt x="20" y="231"/>
                  </a:lnTo>
                  <a:lnTo>
                    <a:pt x="20" y="237"/>
                  </a:lnTo>
                  <a:lnTo>
                    <a:pt x="20" y="237"/>
                  </a:lnTo>
                  <a:lnTo>
                    <a:pt x="19" y="238"/>
                  </a:lnTo>
                  <a:lnTo>
                    <a:pt x="18" y="241"/>
                  </a:lnTo>
                  <a:lnTo>
                    <a:pt x="18" y="241"/>
                  </a:lnTo>
                  <a:lnTo>
                    <a:pt x="18" y="245"/>
                  </a:lnTo>
                  <a:lnTo>
                    <a:pt x="19" y="248"/>
                  </a:lnTo>
                  <a:lnTo>
                    <a:pt x="19" y="248"/>
                  </a:lnTo>
                  <a:lnTo>
                    <a:pt x="20" y="249"/>
                  </a:lnTo>
                  <a:lnTo>
                    <a:pt x="23" y="251"/>
                  </a:lnTo>
                  <a:lnTo>
                    <a:pt x="23" y="251"/>
                  </a:lnTo>
                  <a:lnTo>
                    <a:pt x="25" y="254"/>
                  </a:lnTo>
                  <a:lnTo>
                    <a:pt x="25" y="258"/>
                  </a:lnTo>
                  <a:lnTo>
                    <a:pt x="25" y="261"/>
                  </a:lnTo>
                  <a:lnTo>
                    <a:pt x="26" y="263"/>
                  </a:lnTo>
                  <a:lnTo>
                    <a:pt x="26" y="263"/>
                  </a:lnTo>
                  <a:lnTo>
                    <a:pt x="25" y="266"/>
                  </a:lnTo>
                  <a:lnTo>
                    <a:pt x="23" y="270"/>
                  </a:lnTo>
                  <a:lnTo>
                    <a:pt x="23" y="270"/>
                  </a:lnTo>
                  <a:lnTo>
                    <a:pt x="25" y="272"/>
                  </a:lnTo>
                  <a:lnTo>
                    <a:pt x="25" y="274"/>
                  </a:lnTo>
                  <a:lnTo>
                    <a:pt x="25" y="274"/>
                  </a:lnTo>
                  <a:lnTo>
                    <a:pt x="29" y="276"/>
                  </a:lnTo>
                  <a:lnTo>
                    <a:pt x="34" y="276"/>
                  </a:lnTo>
                  <a:lnTo>
                    <a:pt x="45" y="274"/>
                  </a:lnTo>
                  <a:lnTo>
                    <a:pt x="45" y="274"/>
                  </a:lnTo>
                  <a:lnTo>
                    <a:pt x="50" y="274"/>
                  </a:lnTo>
                  <a:lnTo>
                    <a:pt x="54" y="274"/>
                  </a:lnTo>
                  <a:lnTo>
                    <a:pt x="58" y="276"/>
                  </a:lnTo>
                  <a:lnTo>
                    <a:pt x="61" y="280"/>
                  </a:lnTo>
                  <a:lnTo>
                    <a:pt x="61" y="280"/>
                  </a:lnTo>
                  <a:lnTo>
                    <a:pt x="65" y="288"/>
                  </a:lnTo>
                  <a:lnTo>
                    <a:pt x="69" y="297"/>
                  </a:lnTo>
                  <a:lnTo>
                    <a:pt x="69" y="297"/>
                  </a:lnTo>
                  <a:lnTo>
                    <a:pt x="72" y="299"/>
                  </a:lnTo>
                  <a:lnTo>
                    <a:pt x="76" y="302"/>
                  </a:lnTo>
                  <a:lnTo>
                    <a:pt x="80" y="304"/>
                  </a:lnTo>
                  <a:lnTo>
                    <a:pt x="83" y="306"/>
                  </a:lnTo>
                  <a:lnTo>
                    <a:pt x="83" y="306"/>
                  </a:lnTo>
                  <a:lnTo>
                    <a:pt x="86" y="312"/>
                  </a:lnTo>
                  <a:lnTo>
                    <a:pt x="88" y="316"/>
                  </a:lnTo>
                  <a:lnTo>
                    <a:pt x="91" y="322"/>
                  </a:lnTo>
                  <a:lnTo>
                    <a:pt x="95" y="326"/>
                  </a:lnTo>
                  <a:lnTo>
                    <a:pt x="95" y="326"/>
                  </a:lnTo>
                  <a:lnTo>
                    <a:pt x="99" y="327"/>
                  </a:lnTo>
                  <a:lnTo>
                    <a:pt x="105" y="327"/>
                  </a:lnTo>
                  <a:lnTo>
                    <a:pt x="115" y="327"/>
                  </a:lnTo>
                  <a:lnTo>
                    <a:pt x="115" y="327"/>
                  </a:lnTo>
                  <a:lnTo>
                    <a:pt x="129" y="326"/>
                  </a:lnTo>
                  <a:lnTo>
                    <a:pt x="141" y="324"/>
                  </a:lnTo>
                  <a:lnTo>
                    <a:pt x="141" y="324"/>
                  </a:lnTo>
                  <a:lnTo>
                    <a:pt x="166" y="322"/>
                  </a:lnTo>
                  <a:lnTo>
                    <a:pt x="179" y="320"/>
                  </a:lnTo>
                  <a:lnTo>
                    <a:pt x="190" y="320"/>
                  </a:lnTo>
                  <a:lnTo>
                    <a:pt x="190" y="320"/>
                  </a:lnTo>
                  <a:lnTo>
                    <a:pt x="201" y="320"/>
                  </a:lnTo>
                  <a:lnTo>
                    <a:pt x="213" y="319"/>
                  </a:lnTo>
                  <a:lnTo>
                    <a:pt x="219" y="317"/>
                  </a:lnTo>
                  <a:lnTo>
                    <a:pt x="223" y="315"/>
                  </a:lnTo>
                  <a:lnTo>
                    <a:pt x="226" y="311"/>
                  </a:lnTo>
                  <a:lnTo>
                    <a:pt x="226" y="305"/>
                  </a:lnTo>
                  <a:lnTo>
                    <a:pt x="226" y="305"/>
                  </a:lnTo>
                  <a:lnTo>
                    <a:pt x="224" y="299"/>
                  </a:lnTo>
                  <a:lnTo>
                    <a:pt x="223" y="297"/>
                  </a:lnTo>
                  <a:lnTo>
                    <a:pt x="220" y="293"/>
                  </a:lnTo>
                  <a:lnTo>
                    <a:pt x="220" y="287"/>
                  </a:lnTo>
                  <a:lnTo>
                    <a:pt x="220" y="287"/>
                  </a:lnTo>
                  <a:lnTo>
                    <a:pt x="220" y="276"/>
                  </a:lnTo>
                  <a:lnTo>
                    <a:pt x="220" y="270"/>
                  </a:lnTo>
                  <a:lnTo>
                    <a:pt x="223" y="265"/>
                  </a:lnTo>
                  <a:lnTo>
                    <a:pt x="223" y="265"/>
                  </a:lnTo>
                  <a:lnTo>
                    <a:pt x="226" y="261"/>
                  </a:lnTo>
                  <a:lnTo>
                    <a:pt x="231" y="258"/>
                  </a:lnTo>
                  <a:lnTo>
                    <a:pt x="237" y="258"/>
                  </a:lnTo>
                  <a:lnTo>
                    <a:pt x="244" y="258"/>
                  </a:lnTo>
                  <a:lnTo>
                    <a:pt x="256" y="261"/>
                  </a:lnTo>
                  <a:lnTo>
                    <a:pt x="267" y="262"/>
                  </a:lnTo>
                  <a:lnTo>
                    <a:pt x="267" y="262"/>
                  </a:lnTo>
                  <a:lnTo>
                    <a:pt x="277" y="262"/>
                  </a:lnTo>
                  <a:lnTo>
                    <a:pt x="281" y="262"/>
                  </a:lnTo>
                  <a:lnTo>
                    <a:pt x="285" y="261"/>
                  </a:lnTo>
                  <a:lnTo>
                    <a:pt x="285" y="261"/>
                  </a:lnTo>
                  <a:lnTo>
                    <a:pt x="289" y="258"/>
                  </a:lnTo>
                  <a:lnTo>
                    <a:pt x="294" y="254"/>
                  </a:lnTo>
                  <a:lnTo>
                    <a:pt x="294" y="254"/>
                  </a:lnTo>
                  <a:lnTo>
                    <a:pt x="291" y="251"/>
                  </a:lnTo>
                  <a:lnTo>
                    <a:pt x="291" y="251"/>
                  </a:lnTo>
                  <a:lnTo>
                    <a:pt x="301" y="241"/>
                  </a:lnTo>
                  <a:lnTo>
                    <a:pt x="301" y="241"/>
                  </a:lnTo>
                  <a:lnTo>
                    <a:pt x="306" y="236"/>
                  </a:lnTo>
                  <a:lnTo>
                    <a:pt x="308" y="234"/>
                  </a:lnTo>
                  <a:lnTo>
                    <a:pt x="313" y="234"/>
                  </a:lnTo>
                  <a:lnTo>
                    <a:pt x="313" y="234"/>
                  </a:lnTo>
                  <a:lnTo>
                    <a:pt x="321" y="234"/>
                  </a:lnTo>
                  <a:lnTo>
                    <a:pt x="330" y="237"/>
                  </a:lnTo>
                  <a:lnTo>
                    <a:pt x="338" y="240"/>
                  </a:lnTo>
                  <a:lnTo>
                    <a:pt x="346" y="243"/>
                  </a:lnTo>
                  <a:lnTo>
                    <a:pt x="346" y="243"/>
                  </a:lnTo>
                  <a:lnTo>
                    <a:pt x="351" y="243"/>
                  </a:lnTo>
                  <a:lnTo>
                    <a:pt x="353" y="241"/>
                  </a:lnTo>
                  <a:lnTo>
                    <a:pt x="357" y="234"/>
                  </a:lnTo>
                  <a:lnTo>
                    <a:pt x="357" y="234"/>
                  </a:lnTo>
                  <a:lnTo>
                    <a:pt x="362" y="229"/>
                  </a:lnTo>
                  <a:lnTo>
                    <a:pt x="366" y="225"/>
                  </a:lnTo>
                  <a:lnTo>
                    <a:pt x="366" y="225"/>
                  </a:lnTo>
                  <a:lnTo>
                    <a:pt x="370" y="222"/>
                  </a:lnTo>
                  <a:lnTo>
                    <a:pt x="374" y="222"/>
                  </a:lnTo>
                  <a:lnTo>
                    <a:pt x="382" y="222"/>
                  </a:lnTo>
                  <a:lnTo>
                    <a:pt x="392" y="222"/>
                  </a:lnTo>
                  <a:lnTo>
                    <a:pt x="400" y="222"/>
                  </a:lnTo>
                  <a:lnTo>
                    <a:pt x="400" y="222"/>
                  </a:lnTo>
                  <a:lnTo>
                    <a:pt x="400" y="218"/>
                  </a:lnTo>
                  <a:lnTo>
                    <a:pt x="403" y="215"/>
                  </a:lnTo>
                  <a:lnTo>
                    <a:pt x="403" y="215"/>
                  </a:lnTo>
                  <a:lnTo>
                    <a:pt x="406" y="202"/>
                  </a:lnTo>
                  <a:lnTo>
                    <a:pt x="406" y="202"/>
                  </a:lnTo>
                  <a:lnTo>
                    <a:pt x="407" y="198"/>
                  </a:lnTo>
                  <a:lnTo>
                    <a:pt x="409" y="193"/>
                  </a:lnTo>
                  <a:lnTo>
                    <a:pt x="412" y="190"/>
                  </a:lnTo>
                  <a:lnTo>
                    <a:pt x="416" y="186"/>
                  </a:lnTo>
                  <a:lnTo>
                    <a:pt x="416" y="186"/>
                  </a:lnTo>
                  <a:lnTo>
                    <a:pt x="420" y="183"/>
                  </a:lnTo>
                  <a:lnTo>
                    <a:pt x="425" y="183"/>
                  </a:lnTo>
                  <a:lnTo>
                    <a:pt x="435" y="182"/>
                  </a:lnTo>
                  <a:lnTo>
                    <a:pt x="435" y="182"/>
                  </a:lnTo>
                  <a:lnTo>
                    <a:pt x="446" y="180"/>
                  </a:lnTo>
                  <a:lnTo>
                    <a:pt x="457" y="180"/>
                  </a:lnTo>
                  <a:lnTo>
                    <a:pt x="457" y="180"/>
                  </a:lnTo>
                  <a:lnTo>
                    <a:pt x="466" y="183"/>
                  </a:lnTo>
                  <a:lnTo>
                    <a:pt x="474" y="187"/>
                  </a:lnTo>
                  <a:lnTo>
                    <a:pt x="482" y="191"/>
                  </a:lnTo>
                  <a:lnTo>
                    <a:pt x="486" y="191"/>
                  </a:lnTo>
                  <a:lnTo>
                    <a:pt x="492" y="190"/>
                  </a:lnTo>
                  <a:lnTo>
                    <a:pt x="492" y="190"/>
                  </a:lnTo>
                  <a:lnTo>
                    <a:pt x="496" y="188"/>
                  </a:lnTo>
                  <a:lnTo>
                    <a:pt x="499" y="186"/>
                  </a:lnTo>
                  <a:lnTo>
                    <a:pt x="502" y="183"/>
                  </a:lnTo>
                  <a:lnTo>
                    <a:pt x="506" y="180"/>
                  </a:lnTo>
                  <a:lnTo>
                    <a:pt x="506" y="180"/>
                  </a:lnTo>
                  <a:lnTo>
                    <a:pt x="511" y="180"/>
                  </a:lnTo>
                  <a:lnTo>
                    <a:pt x="517" y="180"/>
                  </a:lnTo>
                  <a:lnTo>
                    <a:pt x="521" y="183"/>
                  </a:lnTo>
                  <a:lnTo>
                    <a:pt x="525" y="187"/>
                  </a:lnTo>
                  <a:lnTo>
                    <a:pt x="525" y="187"/>
                  </a:lnTo>
                  <a:lnTo>
                    <a:pt x="525" y="190"/>
                  </a:lnTo>
                  <a:lnTo>
                    <a:pt x="525" y="193"/>
                  </a:lnTo>
                  <a:lnTo>
                    <a:pt x="525" y="193"/>
                  </a:lnTo>
                  <a:lnTo>
                    <a:pt x="528" y="194"/>
                  </a:lnTo>
                  <a:lnTo>
                    <a:pt x="532" y="197"/>
                  </a:lnTo>
                  <a:lnTo>
                    <a:pt x="532" y="197"/>
                  </a:lnTo>
                  <a:lnTo>
                    <a:pt x="532" y="202"/>
                  </a:lnTo>
                  <a:lnTo>
                    <a:pt x="534" y="206"/>
                  </a:lnTo>
                  <a:lnTo>
                    <a:pt x="534" y="206"/>
                  </a:lnTo>
                  <a:lnTo>
                    <a:pt x="536" y="209"/>
                  </a:lnTo>
                  <a:lnTo>
                    <a:pt x="538" y="211"/>
                  </a:lnTo>
                  <a:lnTo>
                    <a:pt x="543" y="212"/>
                  </a:lnTo>
                  <a:lnTo>
                    <a:pt x="543" y="212"/>
                  </a:lnTo>
                  <a:lnTo>
                    <a:pt x="552" y="212"/>
                  </a:lnTo>
                  <a:lnTo>
                    <a:pt x="552" y="212"/>
                  </a:lnTo>
                  <a:lnTo>
                    <a:pt x="571" y="213"/>
                  </a:lnTo>
                  <a:lnTo>
                    <a:pt x="582" y="212"/>
                  </a:lnTo>
                  <a:lnTo>
                    <a:pt x="586" y="211"/>
                  </a:lnTo>
                  <a:lnTo>
                    <a:pt x="591" y="208"/>
                  </a:lnTo>
                  <a:lnTo>
                    <a:pt x="591" y="208"/>
                  </a:lnTo>
                  <a:lnTo>
                    <a:pt x="592" y="206"/>
                  </a:lnTo>
                  <a:lnTo>
                    <a:pt x="592" y="206"/>
                  </a:lnTo>
                  <a:lnTo>
                    <a:pt x="593" y="201"/>
                  </a:lnTo>
                  <a:lnTo>
                    <a:pt x="593" y="195"/>
                  </a:lnTo>
                  <a:lnTo>
                    <a:pt x="593" y="190"/>
                  </a:lnTo>
                  <a:lnTo>
                    <a:pt x="595" y="184"/>
                  </a:lnTo>
                  <a:lnTo>
                    <a:pt x="595" y="184"/>
                  </a:lnTo>
                  <a:lnTo>
                    <a:pt x="603" y="175"/>
                  </a:lnTo>
                  <a:lnTo>
                    <a:pt x="613" y="166"/>
                  </a:lnTo>
                  <a:lnTo>
                    <a:pt x="613" y="166"/>
                  </a:lnTo>
                  <a:lnTo>
                    <a:pt x="620" y="157"/>
                  </a:lnTo>
                  <a:lnTo>
                    <a:pt x="620" y="157"/>
                  </a:lnTo>
                  <a:lnTo>
                    <a:pt x="622" y="152"/>
                  </a:lnTo>
                  <a:lnTo>
                    <a:pt x="624" y="147"/>
                  </a:lnTo>
                  <a:lnTo>
                    <a:pt x="624" y="147"/>
                  </a:lnTo>
                  <a:lnTo>
                    <a:pt x="628" y="139"/>
                  </a:lnTo>
                  <a:lnTo>
                    <a:pt x="632" y="129"/>
                  </a:lnTo>
                  <a:lnTo>
                    <a:pt x="632" y="129"/>
                  </a:lnTo>
                  <a:lnTo>
                    <a:pt x="635" y="120"/>
                  </a:lnTo>
                  <a:lnTo>
                    <a:pt x="636" y="112"/>
                  </a:lnTo>
                  <a:lnTo>
                    <a:pt x="638" y="102"/>
                  </a:lnTo>
                  <a:lnTo>
                    <a:pt x="636" y="96"/>
                  </a:lnTo>
                  <a:lnTo>
                    <a:pt x="636" y="96"/>
                  </a:lnTo>
                  <a:lnTo>
                    <a:pt x="636" y="94"/>
                  </a:lnTo>
                  <a:lnTo>
                    <a:pt x="636" y="94"/>
                  </a:lnTo>
                  <a:lnTo>
                    <a:pt x="632" y="87"/>
                  </a:lnTo>
                  <a:lnTo>
                    <a:pt x="625" y="82"/>
                  </a:lnTo>
                  <a:lnTo>
                    <a:pt x="611" y="73"/>
                  </a:lnTo>
                  <a:lnTo>
                    <a:pt x="611" y="73"/>
                  </a:lnTo>
                  <a:lnTo>
                    <a:pt x="600" y="65"/>
                  </a:lnTo>
                  <a:lnTo>
                    <a:pt x="600" y="65"/>
                  </a:lnTo>
                  <a:lnTo>
                    <a:pt x="593" y="62"/>
                  </a:lnTo>
                  <a:lnTo>
                    <a:pt x="585" y="59"/>
                  </a:lnTo>
                  <a:lnTo>
                    <a:pt x="585" y="59"/>
                  </a:lnTo>
                  <a:lnTo>
                    <a:pt x="582" y="57"/>
                  </a:lnTo>
                  <a:lnTo>
                    <a:pt x="582" y="57"/>
                  </a:lnTo>
                  <a:lnTo>
                    <a:pt x="575" y="46"/>
                  </a:lnTo>
                  <a:lnTo>
                    <a:pt x="575" y="46"/>
                  </a:lnTo>
                  <a:lnTo>
                    <a:pt x="571" y="41"/>
                  </a:lnTo>
                  <a:lnTo>
                    <a:pt x="568" y="40"/>
                  </a:lnTo>
                  <a:lnTo>
                    <a:pt x="564" y="39"/>
                  </a:lnTo>
                  <a:lnTo>
                    <a:pt x="559" y="40"/>
                  </a:lnTo>
                  <a:lnTo>
                    <a:pt x="559" y="40"/>
                  </a:lnTo>
                  <a:lnTo>
                    <a:pt x="559" y="43"/>
                  </a:lnTo>
                  <a:lnTo>
                    <a:pt x="559" y="43"/>
                  </a:lnTo>
                  <a:lnTo>
                    <a:pt x="550" y="43"/>
                  </a:lnTo>
                  <a:lnTo>
                    <a:pt x="550" y="43"/>
                  </a:lnTo>
                  <a:lnTo>
                    <a:pt x="550" y="37"/>
                  </a:lnTo>
                  <a:lnTo>
                    <a:pt x="548" y="33"/>
                  </a:lnTo>
                  <a:lnTo>
                    <a:pt x="543" y="29"/>
                  </a:lnTo>
                  <a:lnTo>
                    <a:pt x="539" y="26"/>
                  </a:lnTo>
                  <a:lnTo>
                    <a:pt x="539" y="26"/>
                  </a:lnTo>
                  <a:lnTo>
                    <a:pt x="532" y="26"/>
                  </a:lnTo>
                  <a:lnTo>
                    <a:pt x="527" y="28"/>
                  </a:lnTo>
                  <a:lnTo>
                    <a:pt x="520" y="30"/>
                  </a:lnTo>
                  <a:lnTo>
                    <a:pt x="516" y="30"/>
                  </a:lnTo>
                  <a:lnTo>
                    <a:pt x="516" y="30"/>
                  </a:lnTo>
                  <a:lnTo>
                    <a:pt x="510" y="30"/>
                  </a:lnTo>
                  <a:lnTo>
                    <a:pt x="506" y="28"/>
                  </a:lnTo>
                  <a:lnTo>
                    <a:pt x="502" y="25"/>
                  </a:lnTo>
                  <a:lnTo>
                    <a:pt x="498" y="22"/>
                  </a:lnTo>
                  <a:lnTo>
                    <a:pt x="498" y="22"/>
                  </a:lnTo>
                  <a:lnTo>
                    <a:pt x="492" y="23"/>
                  </a:lnTo>
                  <a:lnTo>
                    <a:pt x="485" y="26"/>
                  </a:lnTo>
                  <a:lnTo>
                    <a:pt x="480" y="29"/>
                  </a:lnTo>
                  <a:lnTo>
                    <a:pt x="478" y="32"/>
                  </a:lnTo>
                  <a:lnTo>
                    <a:pt x="477" y="34"/>
                  </a:lnTo>
                  <a:lnTo>
                    <a:pt x="477" y="34"/>
                  </a:lnTo>
                  <a:lnTo>
                    <a:pt x="473" y="34"/>
                  </a:lnTo>
                  <a:lnTo>
                    <a:pt x="473" y="34"/>
                  </a:lnTo>
                  <a:lnTo>
                    <a:pt x="473" y="39"/>
                  </a:lnTo>
                  <a:lnTo>
                    <a:pt x="471" y="41"/>
                  </a:lnTo>
                  <a:lnTo>
                    <a:pt x="470" y="46"/>
                  </a:lnTo>
                  <a:lnTo>
                    <a:pt x="468" y="48"/>
                  </a:lnTo>
                  <a:lnTo>
                    <a:pt x="468" y="48"/>
                  </a:lnTo>
                  <a:lnTo>
                    <a:pt x="466" y="48"/>
                  </a:lnTo>
                  <a:lnTo>
                    <a:pt x="462" y="48"/>
                  </a:lnTo>
                  <a:lnTo>
                    <a:pt x="459" y="46"/>
                  </a:lnTo>
                  <a:lnTo>
                    <a:pt x="456" y="43"/>
                  </a:lnTo>
                  <a:lnTo>
                    <a:pt x="456" y="43"/>
                  </a:lnTo>
                  <a:lnTo>
                    <a:pt x="449" y="36"/>
                  </a:lnTo>
                  <a:lnTo>
                    <a:pt x="446" y="32"/>
                  </a:lnTo>
                  <a:lnTo>
                    <a:pt x="445" y="28"/>
                  </a:lnTo>
                  <a:lnTo>
                    <a:pt x="445" y="28"/>
                  </a:lnTo>
                  <a:lnTo>
                    <a:pt x="441" y="26"/>
                  </a:lnTo>
                  <a:lnTo>
                    <a:pt x="438" y="25"/>
                  </a:lnTo>
                  <a:lnTo>
                    <a:pt x="435" y="26"/>
                  </a:lnTo>
                  <a:lnTo>
                    <a:pt x="435" y="26"/>
                  </a:lnTo>
                  <a:lnTo>
                    <a:pt x="434" y="26"/>
                  </a:lnTo>
                  <a:lnTo>
                    <a:pt x="432" y="28"/>
                  </a:lnTo>
                  <a:lnTo>
                    <a:pt x="430" y="30"/>
                  </a:lnTo>
                  <a:lnTo>
                    <a:pt x="430" y="30"/>
                  </a:lnTo>
                  <a:lnTo>
                    <a:pt x="425" y="32"/>
                  </a:lnTo>
                  <a:lnTo>
                    <a:pt x="425" y="32"/>
                  </a:lnTo>
                  <a:lnTo>
                    <a:pt x="420" y="34"/>
                  </a:lnTo>
                  <a:lnTo>
                    <a:pt x="414" y="36"/>
                  </a:lnTo>
                  <a:lnTo>
                    <a:pt x="409" y="36"/>
                  </a:lnTo>
                  <a:lnTo>
                    <a:pt x="402" y="36"/>
                  </a:lnTo>
                  <a:lnTo>
                    <a:pt x="402" y="36"/>
                  </a:lnTo>
                  <a:lnTo>
                    <a:pt x="398" y="33"/>
                  </a:lnTo>
                  <a:lnTo>
                    <a:pt x="396" y="33"/>
                  </a:lnTo>
                  <a:lnTo>
                    <a:pt x="394" y="33"/>
                  </a:lnTo>
                  <a:lnTo>
                    <a:pt x="394" y="33"/>
                  </a:lnTo>
                  <a:lnTo>
                    <a:pt x="388" y="36"/>
                  </a:lnTo>
                  <a:lnTo>
                    <a:pt x="384" y="41"/>
                  </a:lnTo>
                  <a:lnTo>
                    <a:pt x="384" y="41"/>
                  </a:lnTo>
                  <a:lnTo>
                    <a:pt x="381" y="47"/>
                  </a:lnTo>
                  <a:lnTo>
                    <a:pt x="380" y="50"/>
                  </a:lnTo>
                  <a:lnTo>
                    <a:pt x="375" y="51"/>
                  </a:lnTo>
                  <a:lnTo>
                    <a:pt x="375" y="51"/>
                  </a:lnTo>
                  <a:lnTo>
                    <a:pt x="370" y="53"/>
                  </a:lnTo>
                  <a:lnTo>
                    <a:pt x="364" y="53"/>
                  </a:lnTo>
                  <a:lnTo>
                    <a:pt x="364" y="53"/>
                  </a:lnTo>
                  <a:lnTo>
                    <a:pt x="363" y="58"/>
                  </a:lnTo>
                  <a:lnTo>
                    <a:pt x="363" y="62"/>
                  </a:lnTo>
                  <a:lnTo>
                    <a:pt x="364" y="66"/>
                  </a:lnTo>
                  <a:lnTo>
                    <a:pt x="364" y="72"/>
                  </a:lnTo>
                  <a:lnTo>
                    <a:pt x="364" y="72"/>
                  </a:lnTo>
                  <a:lnTo>
                    <a:pt x="359" y="72"/>
                  </a:lnTo>
                  <a:lnTo>
                    <a:pt x="355" y="72"/>
                  </a:lnTo>
                  <a:lnTo>
                    <a:pt x="346" y="66"/>
                  </a:lnTo>
                  <a:lnTo>
                    <a:pt x="342" y="65"/>
                  </a:lnTo>
                  <a:lnTo>
                    <a:pt x="338" y="62"/>
                  </a:lnTo>
                  <a:lnTo>
                    <a:pt x="332" y="62"/>
                  </a:lnTo>
                  <a:lnTo>
                    <a:pt x="328" y="64"/>
                  </a:lnTo>
                  <a:lnTo>
                    <a:pt x="328" y="64"/>
                  </a:lnTo>
                  <a:lnTo>
                    <a:pt x="328" y="58"/>
                  </a:lnTo>
                  <a:lnTo>
                    <a:pt x="328" y="54"/>
                  </a:lnTo>
                  <a:lnTo>
                    <a:pt x="328" y="48"/>
                  </a:lnTo>
                  <a:lnTo>
                    <a:pt x="328" y="44"/>
                  </a:lnTo>
                  <a:lnTo>
                    <a:pt x="328" y="44"/>
                  </a:lnTo>
                  <a:lnTo>
                    <a:pt x="326" y="41"/>
                  </a:lnTo>
                  <a:lnTo>
                    <a:pt x="323" y="39"/>
                  </a:lnTo>
                  <a:lnTo>
                    <a:pt x="317" y="33"/>
                  </a:lnTo>
                  <a:lnTo>
                    <a:pt x="317" y="33"/>
                  </a:lnTo>
                  <a:lnTo>
                    <a:pt x="312" y="28"/>
                  </a:lnTo>
                  <a:lnTo>
                    <a:pt x="308" y="21"/>
                  </a:lnTo>
                  <a:lnTo>
                    <a:pt x="308" y="21"/>
                  </a:lnTo>
                  <a:lnTo>
                    <a:pt x="308" y="16"/>
                  </a:lnTo>
                  <a:lnTo>
                    <a:pt x="308" y="12"/>
                  </a:lnTo>
                  <a:lnTo>
                    <a:pt x="306" y="8"/>
                  </a:lnTo>
                  <a:lnTo>
                    <a:pt x="305" y="4"/>
                  </a:lnTo>
                  <a:lnTo>
                    <a:pt x="305" y="4"/>
                  </a:lnTo>
                  <a:lnTo>
                    <a:pt x="301" y="1"/>
                  </a:lnTo>
                  <a:lnTo>
                    <a:pt x="298" y="0"/>
                  </a:lnTo>
                  <a:lnTo>
                    <a:pt x="296" y="0"/>
                  </a:lnTo>
                  <a:lnTo>
                    <a:pt x="296" y="0"/>
                  </a:lnTo>
                  <a:lnTo>
                    <a:pt x="294" y="0"/>
                  </a:lnTo>
                  <a:lnTo>
                    <a:pt x="292" y="1"/>
                  </a:lnTo>
                  <a:lnTo>
                    <a:pt x="292" y="3"/>
                  </a:lnTo>
                  <a:lnTo>
                    <a:pt x="291" y="4"/>
                  </a:lnTo>
                  <a:lnTo>
                    <a:pt x="291" y="4"/>
                  </a:lnTo>
                  <a:lnTo>
                    <a:pt x="276" y="18"/>
                  </a:lnTo>
                  <a:lnTo>
                    <a:pt x="276" y="18"/>
                  </a:lnTo>
                  <a:lnTo>
                    <a:pt x="271" y="21"/>
                  </a:lnTo>
                  <a:lnTo>
                    <a:pt x="266" y="23"/>
                  </a:lnTo>
                  <a:lnTo>
                    <a:pt x="258" y="26"/>
                  </a:lnTo>
                  <a:lnTo>
                    <a:pt x="248" y="28"/>
                  </a:lnTo>
                  <a:lnTo>
                    <a:pt x="238" y="30"/>
                  </a:lnTo>
                  <a:lnTo>
                    <a:pt x="238" y="30"/>
                  </a:lnTo>
                  <a:lnTo>
                    <a:pt x="237" y="29"/>
                  </a:lnTo>
                  <a:lnTo>
                    <a:pt x="237" y="26"/>
                  </a:lnTo>
                  <a:lnTo>
                    <a:pt x="237" y="19"/>
                  </a:lnTo>
                  <a:lnTo>
                    <a:pt x="237" y="19"/>
                  </a:lnTo>
                  <a:lnTo>
                    <a:pt x="234" y="19"/>
                  </a:lnTo>
                  <a:lnTo>
                    <a:pt x="234" y="19"/>
                  </a:lnTo>
                  <a:lnTo>
                    <a:pt x="233" y="16"/>
                  </a:lnTo>
                  <a:lnTo>
                    <a:pt x="233" y="16"/>
                  </a:lnTo>
                  <a:lnTo>
                    <a:pt x="224" y="15"/>
                  </a:lnTo>
                  <a:lnTo>
                    <a:pt x="224" y="15"/>
                  </a:lnTo>
                  <a:lnTo>
                    <a:pt x="224" y="18"/>
                  </a:lnTo>
                  <a:lnTo>
                    <a:pt x="223" y="18"/>
                  </a:lnTo>
                  <a:lnTo>
                    <a:pt x="222" y="16"/>
                  </a:lnTo>
                  <a:lnTo>
                    <a:pt x="222" y="16"/>
                  </a:lnTo>
                  <a:close/>
                </a:path>
              </a:pathLst>
            </a:custGeom>
            <a:solidFill>
              <a:schemeClr val="bg1">
                <a:lumMod val="85000"/>
              </a:schemeClr>
            </a:solid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1" name="A1_Poland">
              <a:extLst>
                <a:ext uri="{FF2B5EF4-FFF2-40B4-BE49-F238E27FC236}">
                  <a16:creationId xmlns:a16="http://schemas.microsoft.com/office/drawing/2014/main" id="{8B8D2C01-440C-4DDE-8A84-F73F52D0E714}"/>
                </a:ext>
              </a:extLst>
            </p:cNvPr>
            <p:cNvSpPr>
              <a:spLocks/>
            </p:cNvSpPr>
            <p:nvPr/>
          </p:nvSpPr>
          <p:spPr bwMode="auto">
            <a:xfrm>
              <a:off x="5328187" y="1784224"/>
              <a:ext cx="884276" cy="914944"/>
            </a:xfrm>
            <a:custGeom>
              <a:avLst/>
              <a:gdLst/>
              <a:ahLst/>
              <a:cxnLst>
                <a:cxn ang="0">
                  <a:pos x="971" y="89"/>
                </a:cxn>
                <a:cxn ang="0">
                  <a:pos x="815" y="84"/>
                </a:cxn>
                <a:cxn ang="0">
                  <a:pos x="655" y="76"/>
                </a:cxn>
                <a:cxn ang="0">
                  <a:pos x="597" y="104"/>
                </a:cxn>
                <a:cxn ang="0">
                  <a:pos x="565" y="87"/>
                </a:cxn>
                <a:cxn ang="0">
                  <a:pos x="497" y="76"/>
                </a:cxn>
                <a:cxn ang="0">
                  <a:pos x="472" y="5"/>
                </a:cxn>
                <a:cxn ang="0">
                  <a:pos x="396" y="4"/>
                </a:cxn>
                <a:cxn ang="0">
                  <a:pos x="346" y="21"/>
                </a:cxn>
                <a:cxn ang="0">
                  <a:pos x="296" y="48"/>
                </a:cxn>
                <a:cxn ang="0">
                  <a:pos x="245" y="73"/>
                </a:cxn>
                <a:cxn ang="0">
                  <a:pos x="204" y="116"/>
                </a:cxn>
                <a:cxn ang="0">
                  <a:pos x="142" y="140"/>
                </a:cxn>
                <a:cxn ang="0">
                  <a:pos x="56" y="157"/>
                </a:cxn>
                <a:cxn ang="0">
                  <a:pos x="23" y="183"/>
                </a:cxn>
                <a:cxn ang="0">
                  <a:pos x="49" y="216"/>
                </a:cxn>
                <a:cxn ang="0">
                  <a:pos x="23" y="216"/>
                </a:cxn>
                <a:cxn ang="0">
                  <a:pos x="23" y="268"/>
                </a:cxn>
                <a:cxn ang="0">
                  <a:pos x="24" y="329"/>
                </a:cxn>
                <a:cxn ang="0">
                  <a:pos x="5" y="372"/>
                </a:cxn>
                <a:cxn ang="0">
                  <a:pos x="34" y="415"/>
                </a:cxn>
                <a:cxn ang="0">
                  <a:pos x="49" y="449"/>
                </a:cxn>
                <a:cxn ang="0">
                  <a:pos x="49" y="502"/>
                </a:cxn>
                <a:cxn ang="0">
                  <a:pos x="57" y="544"/>
                </a:cxn>
                <a:cxn ang="0">
                  <a:pos x="64" y="617"/>
                </a:cxn>
                <a:cxn ang="0">
                  <a:pos x="88" y="653"/>
                </a:cxn>
                <a:cxn ang="0">
                  <a:pos x="91" y="693"/>
                </a:cxn>
                <a:cxn ang="0">
                  <a:pos x="71" y="745"/>
                </a:cxn>
                <a:cxn ang="0">
                  <a:pos x="92" y="727"/>
                </a:cxn>
                <a:cxn ang="0">
                  <a:pos x="125" y="721"/>
                </a:cxn>
                <a:cxn ang="0">
                  <a:pos x="157" y="755"/>
                </a:cxn>
                <a:cxn ang="0">
                  <a:pos x="190" y="774"/>
                </a:cxn>
                <a:cxn ang="0">
                  <a:pos x="210" y="786"/>
                </a:cxn>
                <a:cxn ang="0">
                  <a:pos x="236" y="775"/>
                </a:cxn>
                <a:cxn ang="0">
                  <a:pos x="253" y="803"/>
                </a:cxn>
                <a:cxn ang="0">
                  <a:pos x="254" y="843"/>
                </a:cxn>
                <a:cxn ang="0">
                  <a:pos x="288" y="868"/>
                </a:cxn>
                <a:cxn ang="0">
                  <a:pos x="324" y="843"/>
                </a:cxn>
                <a:cxn ang="0">
                  <a:pos x="333" y="820"/>
                </a:cxn>
                <a:cxn ang="0">
                  <a:pos x="374" y="842"/>
                </a:cxn>
                <a:cxn ang="0">
                  <a:pos x="403" y="861"/>
                </a:cxn>
                <a:cxn ang="0">
                  <a:pos x="430" y="889"/>
                </a:cxn>
                <a:cxn ang="0">
                  <a:pos x="472" y="906"/>
                </a:cxn>
                <a:cxn ang="0">
                  <a:pos x="503" y="933"/>
                </a:cxn>
                <a:cxn ang="0">
                  <a:pos x="529" y="961"/>
                </a:cxn>
                <a:cxn ang="0">
                  <a:pos x="543" y="986"/>
                </a:cxn>
                <a:cxn ang="0">
                  <a:pos x="598" y="970"/>
                </a:cxn>
                <a:cxn ang="0">
                  <a:pos x="614" y="988"/>
                </a:cxn>
                <a:cxn ang="0">
                  <a:pos x="638" y="1029"/>
                </a:cxn>
                <a:cxn ang="0">
                  <a:pos x="676" y="1020"/>
                </a:cxn>
                <a:cxn ang="0">
                  <a:pos x="708" y="1003"/>
                </a:cxn>
                <a:cxn ang="0">
                  <a:pos x="747" y="993"/>
                </a:cxn>
                <a:cxn ang="0">
                  <a:pos x="777" y="1008"/>
                </a:cxn>
                <a:cxn ang="0">
                  <a:pos x="812" y="995"/>
                </a:cxn>
                <a:cxn ang="0">
                  <a:pos x="856" y="1010"/>
                </a:cxn>
                <a:cxn ang="0">
                  <a:pos x="891" y="1026"/>
                </a:cxn>
                <a:cxn ang="0">
                  <a:pos x="944" y="1063"/>
                </a:cxn>
                <a:cxn ang="0">
                  <a:pos x="998" y="1061"/>
                </a:cxn>
                <a:cxn ang="0">
                  <a:pos x="974" y="1039"/>
                </a:cxn>
                <a:cxn ang="0">
                  <a:pos x="977" y="952"/>
                </a:cxn>
                <a:cxn ang="0">
                  <a:pos x="1035" y="878"/>
                </a:cxn>
                <a:cxn ang="0">
                  <a:pos x="1038" y="466"/>
                </a:cxn>
              </a:cxnLst>
              <a:rect l="0" t="0" r="r" b="b"/>
              <a:pathLst>
                <a:path w="1038" h="1074">
                  <a:moveTo>
                    <a:pt x="1012" y="100"/>
                  </a:moveTo>
                  <a:lnTo>
                    <a:pt x="1012" y="100"/>
                  </a:lnTo>
                  <a:lnTo>
                    <a:pt x="1010" y="91"/>
                  </a:lnTo>
                  <a:lnTo>
                    <a:pt x="1007" y="86"/>
                  </a:lnTo>
                  <a:lnTo>
                    <a:pt x="1002" y="83"/>
                  </a:lnTo>
                  <a:lnTo>
                    <a:pt x="994" y="80"/>
                  </a:lnTo>
                  <a:lnTo>
                    <a:pt x="994" y="80"/>
                  </a:lnTo>
                  <a:lnTo>
                    <a:pt x="987" y="79"/>
                  </a:lnTo>
                  <a:lnTo>
                    <a:pt x="980" y="79"/>
                  </a:lnTo>
                  <a:lnTo>
                    <a:pt x="976" y="80"/>
                  </a:lnTo>
                  <a:lnTo>
                    <a:pt x="973" y="82"/>
                  </a:lnTo>
                  <a:lnTo>
                    <a:pt x="971" y="84"/>
                  </a:lnTo>
                  <a:lnTo>
                    <a:pt x="971" y="89"/>
                  </a:lnTo>
                  <a:lnTo>
                    <a:pt x="971" y="89"/>
                  </a:lnTo>
                  <a:lnTo>
                    <a:pt x="970" y="90"/>
                  </a:lnTo>
                  <a:lnTo>
                    <a:pt x="970" y="90"/>
                  </a:lnTo>
                  <a:lnTo>
                    <a:pt x="951" y="90"/>
                  </a:lnTo>
                  <a:lnTo>
                    <a:pt x="933" y="90"/>
                  </a:lnTo>
                  <a:lnTo>
                    <a:pt x="933" y="90"/>
                  </a:lnTo>
                  <a:lnTo>
                    <a:pt x="906" y="89"/>
                  </a:lnTo>
                  <a:lnTo>
                    <a:pt x="880" y="87"/>
                  </a:lnTo>
                  <a:lnTo>
                    <a:pt x="880" y="87"/>
                  </a:lnTo>
                  <a:lnTo>
                    <a:pt x="837" y="87"/>
                  </a:lnTo>
                  <a:lnTo>
                    <a:pt x="837" y="87"/>
                  </a:lnTo>
                  <a:lnTo>
                    <a:pt x="826" y="87"/>
                  </a:lnTo>
                  <a:lnTo>
                    <a:pt x="815" y="84"/>
                  </a:lnTo>
                  <a:lnTo>
                    <a:pt x="792" y="80"/>
                  </a:lnTo>
                  <a:lnTo>
                    <a:pt x="792" y="80"/>
                  </a:lnTo>
                  <a:lnTo>
                    <a:pt x="772" y="79"/>
                  </a:lnTo>
                  <a:lnTo>
                    <a:pt x="749" y="79"/>
                  </a:lnTo>
                  <a:lnTo>
                    <a:pt x="705" y="80"/>
                  </a:lnTo>
                  <a:lnTo>
                    <a:pt x="705" y="80"/>
                  </a:lnTo>
                  <a:lnTo>
                    <a:pt x="700" y="80"/>
                  </a:lnTo>
                  <a:lnTo>
                    <a:pt x="694" y="79"/>
                  </a:lnTo>
                  <a:lnTo>
                    <a:pt x="681" y="76"/>
                  </a:lnTo>
                  <a:lnTo>
                    <a:pt x="681" y="76"/>
                  </a:lnTo>
                  <a:lnTo>
                    <a:pt x="669" y="76"/>
                  </a:lnTo>
                  <a:lnTo>
                    <a:pt x="655" y="76"/>
                  </a:lnTo>
                  <a:lnTo>
                    <a:pt x="655" y="76"/>
                  </a:lnTo>
                  <a:lnTo>
                    <a:pt x="640" y="76"/>
                  </a:lnTo>
                  <a:lnTo>
                    <a:pt x="640" y="76"/>
                  </a:lnTo>
                  <a:lnTo>
                    <a:pt x="632" y="76"/>
                  </a:lnTo>
                  <a:lnTo>
                    <a:pt x="632" y="76"/>
                  </a:lnTo>
                  <a:lnTo>
                    <a:pt x="623" y="79"/>
                  </a:lnTo>
                  <a:lnTo>
                    <a:pt x="619" y="80"/>
                  </a:lnTo>
                  <a:lnTo>
                    <a:pt x="614" y="82"/>
                  </a:lnTo>
                  <a:lnTo>
                    <a:pt x="614" y="82"/>
                  </a:lnTo>
                  <a:lnTo>
                    <a:pt x="608" y="93"/>
                  </a:lnTo>
                  <a:lnTo>
                    <a:pt x="604" y="100"/>
                  </a:lnTo>
                  <a:lnTo>
                    <a:pt x="601" y="103"/>
                  </a:lnTo>
                  <a:lnTo>
                    <a:pt x="601" y="103"/>
                  </a:lnTo>
                  <a:lnTo>
                    <a:pt x="597" y="104"/>
                  </a:lnTo>
                  <a:lnTo>
                    <a:pt x="593" y="104"/>
                  </a:lnTo>
                  <a:lnTo>
                    <a:pt x="584" y="103"/>
                  </a:lnTo>
                  <a:lnTo>
                    <a:pt x="576" y="101"/>
                  </a:lnTo>
                  <a:lnTo>
                    <a:pt x="568" y="100"/>
                  </a:lnTo>
                  <a:lnTo>
                    <a:pt x="568" y="100"/>
                  </a:lnTo>
                  <a:lnTo>
                    <a:pt x="569" y="98"/>
                  </a:lnTo>
                  <a:lnTo>
                    <a:pt x="571" y="97"/>
                  </a:lnTo>
                  <a:lnTo>
                    <a:pt x="576" y="96"/>
                  </a:lnTo>
                  <a:lnTo>
                    <a:pt x="576" y="96"/>
                  </a:lnTo>
                  <a:lnTo>
                    <a:pt x="576" y="91"/>
                  </a:lnTo>
                  <a:lnTo>
                    <a:pt x="576" y="87"/>
                  </a:lnTo>
                  <a:lnTo>
                    <a:pt x="576" y="87"/>
                  </a:lnTo>
                  <a:lnTo>
                    <a:pt x="565" y="87"/>
                  </a:lnTo>
                  <a:lnTo>
                    <a:pt x="552" y="87"/>
                  </a:lnTo>
                  <a:lnTo>
                    <a:pt x="552" y="87"/>
                  </a:lnTo>
                  <a:lnTo>
                    <a:pt x="544" y="84"/>
                  </a:lnTo>
                  <a:lnTo>
                    <a:pt x="537" y="80"/>
                  </a:lnTo>
                  <a:lnTo>
                    <a:pt x="537" y="80"/>
                  </a:lnTo>
                  <a:lnTo>
                    <a:pt x="529" y="78"/>
                  </a:lnTo>
                  <a:lnTo>
                    <a:pt x="519" y="76"/>
                  </a:lnTo>
                  <a:lnTo>
                    <a:pt x="519" y="76"/>
                  </a:lnTo>
                  <a:lnTo>
                    <a:pt x="514" y="76"/>
                  </a:lnTo>
                  <a:lnTo>
                    <a:pt x="508" y="76"/>
                  </a:lnTo>
                  <a:lnTo>
                    <a:pt x="503" y="78"/>
                  </a:lnTo>
                  <a:lnTo>
                    <a:pt x="497" y="76"/>
                  </a:lnTo>
                  <a:lnTo>
                    <a:pt x="497" y="76"/>
                  </a:lnTo>
                  <a:lnTo>
                    <a:pt x="494" y="75"/>
                  </a:lnTo>
                  <a:lnTo>
                    <a:pt x="491" y="71"/>
                  </a:lnTo>
                  <a:lnTo>
                    <a:pt x="491" y="65"/>
                  </a:lnTo>
                  <a:lnTo>
                    <a:pt x="491" y="60"/>
                  </a:lnTo>
                  <a:lnTo>
                    <a:pt x="493" y="47"/>
                  </a:lnTo>
                  <a:lnTo>
                    <a:pt x="493" y="37"/>
                  </a:lnTo>
                  <a:lnTo>
                    <a:pt x="493" y="37"/>
                  </a:lnTo>
                  <a:lnTo>
                    <a:pt x="491" y="30"/>
                  </a:lnTo>
                  <a:lnTo>
                    <a:pt x="490" y="25"/>
                  </a:lnTo>
                  <a:lnTo>
                    <a:pt x="483" y="15"/>
                  </a:lnTo>
                  <a:lnTo>
                    <a:pt x="483" y="15"/>
                  </a:lnTo>
                  <a:lnTo>
                    <a:pt x="476" y="8"/>
                  </a:lnTo>
                  <a:lnTo>
                    <a:pt x="472" y="5"/>
                  </a:lnTo>
                  <a:lnTo>
                    <a:pt x="468" y="4"/>
                  </a:lnTo>
                  <a:lnTo>
                    <a:pt x="468" y="4"/>
                  </a:lnTo>
                  <a:lnTo>
                    <a:pt x="466" y="0"/>
                  </a:lnTo>
                  <a:lnTo>
                    <a:pt x="466" y="0"/>
                  </a:lnTo>
                  <a:lnTo>
                    <a:pt x="458" y="0"/>
                  </a:lnTo>
                  <a:lnTo>
                    <a:pt x="450" y="0"/>
                  </a:lnTo>
                  <a:lnTo>
                    <a:pt x="435" y="3"/>
                  </a:lnTo>
                  <a:lnTo>
                    <a:pt x="435" y="3"/>
                  </a:lnTo>
                  <a:lnTo>
                    <a:pt x="426" y="3"/>
                  </a:lnTo>
                  <a:lnTo>
                    <a:pt x="419" y="3"/>
                  </a:lnTo>
                  <a:lnTo>
                    <a:pt x="404" y="3"/>
                  </a:lnTo>
                  <a:lnTo>
                    <a:pt x="404" y="3"/>
                  </a:lnTo>
                  <a:lnTo>
                    <a:pt x="396" y="4"/>
                  </a:lnTo>
                  <a:lnTo>
                    <a:pt x="389" y="7"/>
                  </a:lnTo>
                  <a:lnTo>
                    <a:pt x="385" y="11"/>
                  </a:lnTo>
                  <a:lnTo>
                    <a:pt x="379" y="18"/>
                  </a:lnTo>
                  <a:lnTo>
                    <a:pt x="379" y="18"/>
                  </a:lnTo>
                  <a:lnTo>
                    <a:pt x="374" y="22"/>
                  </a:lnTo>
                  <a:lnTo>
                    <a:pt x="368" y="26"/>
                  </a:lnTo>
                  <a:lnTo>
                    <a:pt x="361" y="26"/>
                  </a:lnTo>
                  <a:lnTo>
                    <a:pt x="354" y="26"/>
                  </a:lnTo>
                  <a:lnTo>
                    <a:pt x="354" y="26"/>
                  </a:lnTo>
                  <a:lnTo>
                    <a:pt x="354" y="23"/>
                  </a:lnTo>
                  <a:lnTo>
                    <a:pt x="354" y="22"/>
                  </a:lnTo>
                  <a:lnTo>
                    <a:pt x="354" y="22"/>
                  </a:lnTo>
                  <a:lnTo>
                    <a:pt x="346" y="21"/>
                  </a:lnTo>
                  <a:lnTo>
                    <a:pt x="342" y="21"/>
                  </a:lnTo>
                  <a:lnTo>
                    <a:pt x="337" y="22"/>
                  </a:lnTo>
                  <a:lnTo>
                    <a:pt x="337" y="22"/>
                  </a:lnTo>
                  <a:lnTo>
                    <a:pt x="336" y="23"/>
                  </a:lnTo>
                  <a:lnTo>
                    <a:pt x="332" y="28"/>
                  </a:lnTo>
                  <a:lnTo>
                    <a:pt x="328" y="33"/>
                  </a:lnTo>
                  <a:lnTo>
                    <a:pt x="328" y="33"/>
                  </a:lnTo>
                  <a:lnTo>
                    <a:pt x="319" y="40"/>
                  </a:lnTo>
                  <a:lnTo>
                    <a:pt x="313" y="46"/>
                  </a:lnTo>
                  <a:lnTo>
                    <a:pt x="313" y="46"/>
                  </a:lnTo>
                  <a:lnTo>
                    <a:pt x="308" y="47"/>
                  </a:lnTo>
                  <a:lnTo>
                    <a:pt x="306" y="48"/>
                  </a:lnTo>
                  <a:lnTo>
                    <a:pt x="296" y="48"/>
                  </a:lnTo>
                  <a:lnTo>
                    <a:pt x="296" y="48"/>
                  </a:lnTo>
                  <a:lnTo>
                    <a:pt x="276" y="47"/>
                  </a:lnTo>
                  <a:lnTo>
                    <a:pt x="267" y="48"/>
                  </a:lnTo>
                  <a:lnTo>
                    <a:pt x="263" y="50"/>
                  </a:lnTo>
                  <a:lnTo>
                    <a:pt x="260" y="53"/>
                  </a:lnTo>
                  <a:lnTo>
                    <a:pt x="260" y="53"/>
                  </a:lnTo>
                  <a:lnTo>
                    <a:pt x="254" y="58"/>
                  </a:lnTo>
                  <a:lnTo>
                    <a:pt x="251" y="64"/>
                  </a:lnTo>
                  <a:lnTo>
                    <a:pt x="251" y="64"/>
                  </a:lnTo>
                  <a:lnTo>
                    <a:pt x="249" y="72"/>
                  </a:lnTo>
                  <a:lnTo>
                    <a:pt x="249" y="72"/>
                  </a:lnTo>
                  <a:lnTo>
                    <a:pt x="247" y="73"/>
                  </a:lnTo>
                  <a:lnTo>
                    <a:pt x="245" y="73"/>
                  </a:lnTo>
                  <a:lnTo>
                    <a:pt x="242" y="75"/>
                  </a:lnTo>
                  <a:lnTo>
                    <a:pt x="242" y="75"/>
                  </a:lnTo>
                  <a:lnTo>
                    <a:pt x="235" y="86"/>
                  </a:lnTo>
                  <a:lnTo>
                    <a:pt x="231" y="91"/>
                  </a:lnTo>
                  <a:lnTo>
                    <a:pt x="227" y="96"/>
                  </a:lnTo>
                  <a:lnTo>
                    <a:pt x="227" y="96"/>
                  </a:lnTo>
                  <a:lnTo>
                    <a:pt x="215" y="107"/>
                  </a:lnTo>
                  <a:lnTo>
                    <a:pt x="215" y="107"/>
                  </a:lnTo>
                  <a:lnTo>
                    <a:pt x="211" y="114"/>
                  </a:lnTo>
                  <a:lnTo>
                    <a:pt x="211" y="114"/>
                  </a:lnTo>
                  <a:lnTo>
                    <a:pt x="207" y="115"/>
                  </a:lnTo>
                  <a:lnTo>
                    <a:pt x="204" y="116"/>
                  </a:lnTo>
                  <a:lnTo>
                    <a:pt x="204" y="116"/>
                  </a:lnTo>
                  <a:lnTo>
                    <a:pt x="200" y="122"/>
                  </a:lnTo>
                  <a:lnTo>
                    <a:pt x="197" y="125"/>
                  </a:lnTo>
                  <a:lnTo>
                    <a:pt x="193" y="127"/>
                  </a:lnTo>
                  <a:lnTo>
                    <a:pt x="193" y="127"/>
                  </a:lnTo>
                  <a:lnTo>
                    <a:pt x="186" y="130"/>
                  </a:lnTo>
                  <a:lnTo>
                    <a:pt x="178" y="132"/>
                  </a:lnTo>
                  <a:lnTo>
                    <a:pt x="178" y="132"/>
                  </a:lnTo>
                  <a:lnTo>
                    <a:pt x="163" y="132"/>
                  </a:lnTo>
                  <a:lnTo>
                    <a:pt x="149" y="133"/>
                  </a:lnTo>
                  <a:lnTo>
                    <a:pt x="149" y="133"/>
                  </a:lnTo>
                  <a:lnTo>
                    <a:pt x="147" y="136"/>
                  </a:lnTo>
                  <a:lnTo>
                    <a:pt x="146" y="139"/>
                  </a:lnTo>
                  <a:lnTo>
                    <a:pt x="142" y="140"/>
                  </a:lnTo>
                  <a:lnTo>
                    <a:pt x="136" y="141"/>
                  </a:lnTo>
                  <a:lnTo>
                    <a:pt x="131" y="141"/>
                  </a:lnTo>
                  <a:lnTo>
                    <a:pt x="131" y="141"/>
                  </a:lnTo>
                  <a:lnTo>
                    <a:pt x="121" y="146"/>
                  </a:lnTo>
                  <a:lnTo>
                    <a:pt x="111" y="148"/>
                  </a:lnTo>
                  <a:lnTo>
                    <a:pt x="111" y="148"/>
                  </a:lnTo>
                  <a:lnTo>
                    <a:pt x="91" y="150"/>
                  </a:lnTo>
                  <a:lnTo>
                    <a:pt x="71" y="152"/>
                  </a:lnTo>
                  <a:lnTo>
                    <a:pt x="71" y="152"/>
                  </a:lnTo>
                  <a:lnTo>
                    <a:pt x="63" y="154"/>
                  </a:lnTo>
                  <a:lnTo>
                    <a:pt x="60" y="155"/>
                  </a:lnTo>
                  <a:lnTo>
                    <a:pt x="56" y="157"/>
                  </a:lnTo>
                  <a:lnTo>
                    <a:pt x="56" y="157"/>
                  </a:lnTo>
                  <a:lnTo>
                    <a:pt x="53" y="161"/>
                  </a:lnTo>
                  <a:lnTo>
                    <a:pt x="52" y="164"/>
                  </a:lnTo>
                  <a:lnTo>
                    <a:pt x="49" y="168"/>
                  </a:lnTo>
                  <a:lnTo>
                    <a:pt x="46" y="170"/>
                  </a:lnTo>
                  <a:lnTo>
                    <a:pt x="46" y="170"/>
                  </a:lnTo>
                  <a:lnTo>
                    <a:pt x="42" y="172"/>
                  </a:lnTo>
                  <a:lnTo>
                    <a:pt x="36" y="173"/>
                  </a:lnTo>
                  <a:lnTo>
                    <a:pt x="27" y="173"/>
                  </a:lnTo>
                  <a:lnTo>
                    <a:pt x="16" y="172"/>
                  </a:lnTo>
                  <a:lnTo>
                    <a:pt x="6" y="173"/>
                  </a:lnTo>
                  <a:lnTo>
                    <a:pt x="6" y="173"/>
                  </a:lnTo>
                  <a:lnTo>
                    <a:pt x="17" y="180"/>
                  </a:lnTo>
                  <a:lnTo>
                    <a:pt x="23" y="183"/>
                  </a:lnTo>
                  <a:lnTo>
                    <a:pt x="28" y="186"/>
                  </a:lnTo>
                  <a:lnTo>
                    <a:pt x="28" y="186"/>
                  </a:lnTo>
                  <a:lnTo>
                    <a:pt x="34" y="187"/>
                  </a:lnTo>
                  <a:lnTo>
                    <a:pt x="39" y="187"/>
                  </a:lnTo>
                  <a:lnTo>
                    <a:pt x="45" y="189"/>
                  </a:lnTo>
                  <a:lnTo>
                    <a:pt x="49" y="193"/>
                  </a:lnTo>
                  <a:lnTo>
                    <a:pt x="49" y="193"/>
                  </a:lnTo>
                  <a:lnTo>
                    <a:pt x="53" y="197"/>
                  </a:lnTo>
                  <a:lnTo>
                    <a:pt x="53" y="201"/>
                  </a:lnTo>
                  <a:lnTo>
                    <a:pt x="52" y="204"/>
                  </a:lnTo>
                  <a:lnTo>
                    <a:pt x="49" y="209"/>
                  </a:lnTo>
                  <a:lnTo>
                    <a:pt x="49" y="209"/>
                  </a:lnTo>
                  <a:lnTo>
                    <a:pt x="49" y="216"/>
                  </a:lnTo>
                  <a:lnTo>
                    <a:pt x="49" y="223"/>
                  </a:lnTo>
                  <a:lnTo>
                    <a:pt x="49" y="229"/>
                  </a:lnTo>
                  <a:lnTo>
                    <a:pt x="49" y="236"/>
                  </a:lnTo>
                  <a:lnTo>
                    <a:pt x="49" y="236"/>
                  </a:lnTo>
                  <a:lnTo>
                    <a:pt x="45" y="233"/>
                  </a:lnTo>
                  <a:lnTo>
                    <a:pt x="45" y="233"/>
                  </a:lnTo>
                  <a:lnTo>
                    <a:pt x="46" y="230"/>
                  </a:lnTo>
                  <a:lnTo>
                    <a:pt x="48" y="229"/>
                  </a:lnTo>
                  <a:lnTo>
                    <a:pt x="48" y="229"/>
                  </a:lnTo>
                  <a:lnTo>
                    <a:pt x="41" y="223"/>
                  </a:lnTo>
                  <a:lnTo>
                    <a:pt x="32" y="218"/>
                  </a:lnTo>
                  <a:lnTo>
                    <a:pt x="28" y="216"/>
                  </a:lnTo>
                  <a:lnTo>
                    <a:pt x="23" y="216"/>
                  </a:lnTo>
                  <a:lnTo>
                    <a:pt x="18" y="216"/>
                  </a:lnTo>
                  <a:lnTo>
                    <a:pt x="13" y="219"/>
                  </a:lnTo>
                  <a:lnTo>
                    <a:pt x="13" y="219"/>
                  </a:lnTo>
                  <a:lnTo>
                    <a:pt x="13" y="220"/>
                  </a:lnTo>
                  <a:lnTo>
                    <a:pt x="13" y="220"/>
                  </a:lnTo>
                  <a:lnTo>
                    <a:pt x="16" y="222"/>
                  </a:lnTo>
                  <a:lnTo>
                    <a:pt x="16" y="222"/>
                  </a:lnTo>
                  <a:lnTo>
                    <a:pt x="14" y="229"/>
                  </a:lnTo>
                  <a:lnTo>
                    <a:pt x="14" y="237"/>
                  </a:lnTo>
                  <a:lnTo>
                    <a:pt x="16" y="245"/>
                  </a:lnTo>
                  <a:lnTo>
                    <a:pt x="18" y="252"/>
                  </a:lnTo>
                  <a:lnTo>
                    <a:pt x="18" y="252"/>
                  </a:lnTo>
                  <a:lnTo>
                    <a:pt x="23" y="268"/>
                  </a:lnTo>
                  <a:lnTo>
                    <a:pt x="24" y="275"/>
                  </a:lnTo>
                  <a:lnTo>
                    <a:pt x="24" y="283"/>
                  </a:lnTo>
                  <a:lnTo>
                    <a:pt x="24" y="283"/>
                  </a:lnTo>
                  <a:lnTo>
                    <a:pt x="24" y="295"/>
                  </a:lnTo>
                  <a:lnTo>
                    <a:pt x="25" y="309"/>
                  </a:lnTo>
                  <a:lnTo>
                    <a:pt x="25" y="309"/>
                  </a:lnTo>
                  <a:lnTo>
                    <a:pt x="28" y="316"/>
                  </a:lnTo>
                  <a:lnTo>
                    <a:pt x="30" y="319"/>
                  </a:lnTo>
                  <a:lnTo>
                    <a:pt x="30" y="322"/>
                  </a:lnTo>
                  <a:lnTo>
                    <a:pt x="30" y="322"/>
                  </a:lnTo>
                  <a:lnTo>
                    <a:pt x="28" y="324"/>
                  </a:lnTo>
                  <a:lnTo>
                    <a:pt x="27" y="327"/>
                  </a:lnTo>
                  <a:lnTo>
                    <a:pt x="24" y="329"/>
                  </a:lnTo>
                  <a:lnTo>
                    <a:pt x="23" y="331"/>
                  </a:lnTo>
                  <a:lnTo>
                    <a:pt x="23" y="331"/>
                  </a:lnTo>
                  <a:lnTo>
                    <a:pt x="20" y="333"/>
                  </a:lnTo>
                  <a:lnTo>
                    <a:pt x="20" y="333"/>
                  </a:lnTo>
                  <a:lnTo>
                    <a:pt x="17" y="337"/>
                  </a:lnTo>
                  <a:lnTo>
                    <a:pt x="13" y="341"/>
                  </a:lnTo>
                  <a:lnTo>
                    <a:pt x="10" y="345"/>
                  </a:lnTo>
                  <a:lnTo>
                    <a:pt x="6" y="351"/>
                  </a:lnTo>
                  <a:lnTo>
                    <a:pt x="6" y="351"/>
                  </a:lnTo>
                  <a:lnTo>
                    <a:pt x="5" y="355"/>
                  </a:lnTo>
                  <a:lnTo>
                    <a:pt x="5" y="361"/>
                  </a:lnTo>
                  <a:lnTo>
                    <a:pt x="5" y="372"/>
                  </a:lnTo>
                  <a:lnTo>
                    <a:pt x="5" y="372"/>
                  </a:lnTo>
                  <a:lnTo>
                    <a:pt x="0" y="372"/>
                  </a:lnTo>
                  <a:lnTo>
                    <a:pt x="0" y="372"/>
                  </a:lnTo>
                  <a:lnTo>
                    <a:pt x="0" y="379"/>
                  </a:lnTo>
                  <a:lnTo>
                    <a:pt x="2" y="386"/>
                  </a:lnTo>
                  <a:lnTo>
                    <a:pt x="2" y="386"/>
                  </a:lnTo>
                  <a:lnTo>
                    <a:pt x="5" y="392"/>
                  </a:lnTo>
                  <a:lnTo>
                    <a:pt x="9" y="398"/>
                  </a:lnTo>
                  <a:lnTo>
                    <a:pt x="9" y="398"/>
                  </a:lnTo>
                  <a:lnTo>
                    <a:pt x="18" y="406"/>
                  </a:lnTo>
                  <a:lnTo>
                    <a:pt x="24" y="410"/>
                  </a:lnTo>
                  <a:lnTo>
                    <a:pt x="28" y="413"/>
                  </a:lnTo>
                  <a:lnTo>
                    <a:pt x="28" y="413"/>
                  </a:lnTo>
                  <a:lnTo>
                    <a:pt x="34" y="415"/>
                  </a:lnTo>
                  <a:lnTo>
                    <a:pt x="39" y="415"/>
                  </a:lnTo>
                  <a:lnTo>
                    <a:pt x="39" y="415"/>
                  </a:lnTo>
                  <a:lnTo>
                    <a:pt x="42" y="416"/>
                  </a:lnTo>
                  <a:lnTo>
                    <a:pt x="46" y="417"/>
                  </a:lnTo>
                  <a:lnTo>
                    <a:pt x="46" y="417"/>
                  </a:lnTo>
                  <a:lnTo>
                    <a:pt x="48" y="422"/>
                  </a:lnTo>
                  <a:lnTo>
                    <a:pt x="49" y="426"/>
                  </a:lnTo>
                  <a:lnTo>
                    <a:pt x="49" y="426"/>
                  </a:lnTo>
                  <a:lnTo>
                    <a:pt x="53" y="437"/>
                  </a:lnTo>
                  <a:lnTo>
                    <a:pt x="54" y="442"/>
                  </a:lnTo>
                  <a:lnTo>
                    <a:pt x="54" y="448"/>
                  </a:lnTo>
                  <a:lnTo>
                    <a:pt x="54" y="448"/>
                  </a:lnTo>
                  <a:lnTo>
                    <a:pt x="49" y="449"/>
                  </a:lnTo>
                  <a:lnTo>
                    <a:pt x="45" y="453"/>
                  </a:lnTo>
                  <a:lnTo>
                    <a:pt x="45" y="458"/>
                  </a:lnTo>
                  <a:lnTo>
                    <a:pt x="45" y="465"/>
                  </a:lnTo>
                  <a:lnTo>
                    <a:pt x="48" y="477"/>
                  </a:lnTo>
                  <a:lnTo>
                    <a:pt x="50" y="485"/>
                  </a:lnTo>
                  <a:lnTo>
                    <a:pt x="50" y="485"/>
                  </a:lnTo>
                  <a:lnTo>
                    <a:pt x="52" y="485"/>
                  </a:lnTo>
                  <a:lnTo>
                    <a:pt x="52" y="485"/>
                  </a:lnTo>
                  <a:lnTo>
                    <a:pt x="53" y="492"/>
                  </a:lnTo>
                  <a:lnTo>
                    <a:pt x="52" y="499"/>
                  </a:lnTo>
                  <a:lnTo>
                    <a:pt x="52" y="499"/>
                  </a:lnTo>
                  <a:lnTo>
                    <a:pt x="50" y="501"/>
                  </a:lnTo>
                  <a:lnTo>
                    <a:pt x="49" y="502"/>
                  </a:lnTo>
                  <a:lnTo>
                    <a:pt x="49" y="502"/>
                  </a:lnTo>
                  <a:lnTo>
                    <a:pt x="54" y="506"/>
                  </a:lnTo>
                  <a:lnTo>
                    <a:pt x="60" y="509"/>
                  </a:lnTo>
                  <a:lnTo>
                    <a:pt x="60" y="509"/>
                  </a:lnTo>
                  <a:lnTo>
                    <a:pt x="61" y="521"/>
                  </a:lnTo>
                  <a:lnTo>
                    <a:pt x="61" y="530"/>
                  </a:lnTo>
                  <a:lnTo>
                    <a:pt x="60" y="535"/>
                  </a:lnTo>
                  <a:lnTo>
                    <a:pt x="60" y="535"/>
                  </a:lnTo>
                  <a:lnTo>
                    <a:pt x="57" y="537"/>
                  </a:lnTo>
                  <a:lnTo>
                    <a:pt x="56" y="538"/>
                  </a:lnTo>
                  <a:lnTo>
                    <a:pt x="56" y="538"/>
                  </a:lnTo>
                  <a:lnTo>
                    <a:pt x="57" y="541"/>
                  </a:lnTo>
                  <a:lnTo>
                    <a:pt x="57" y="544"/>
                  </a:lnTo>
                  <a:lnTo>
                    <a:pt x="57" y="544"/>
                  </a:lnTo>
                  <a:lnTo>
                    <a:pt x="56" y="551"/>
                  </a:lnTo>
                  <a:lnTo>
                    <a:pt x="54" y="556"/>
                  </a:lnTo>
                  <a:lnTo>
                    <a:pt x="54" y="556"/>
                  </a:lnTo>
                  <a:lnTo>
                    <a:pt x="53" y="569"/>
                  </a:lnTo>
                  <a:lnTo>
                    <a:pt x="54" y="581"/>
                  </a:lnTo>
                  <a:lnTo>
                    <a:pt x="59" y="594"/>
                  </a:lnTo>
                  <a:lnTo>
                    <a:pt x="61" y="599"/>
                  </a:lnTo>
                  <a:lnTo>
                    <a:pt x="64" y="603"/>
                  </a:lnTo>
                  <a:lnTo>
                    <a:pt x="64" y="603"/>
                  </a:lnTo>
                  <a:lnTo>
                    <a:pt x="67" y="603"/>
                  </a:lnTo>
                  <a:lnTo>
                    <a:pt x="67" y="603"/>
                  </a:lnTo>
                  <a:lnTo>
                    <a:pt x="64" y="617"/>
                  </a:lnTo>
                  <a:lnTo>
                    <a:pt x="64" y="620"/>
                  </a:lnTo>
                  <a:lnTo>
                    <a:pt x="66" y="623"/>
                  </a:lnTo>
                  <a:lnTo>
                    <a:pt x="67" y="626"/>
                  </a:lnTo>
                  <a:lnTo>
                    <a:pt x="71" y="627"/>
                  </a:lnTo>
                  <a:lnTo>
                    <a:pt x="71" y="627"/>
                  </a:lnTo>
                  <a:lnTo>
                    <a:pt x="78" y="630"/>
                  </a:lnTo>
                  <a:lnTo>
                    <a:pt x="81" y="631"/>
                  </a:lnTo>
                  <a:lnTo>
                    <a:pt x="85" y="634"/>
                  </a:lnTo>
                  <a:lnTo>
                    <a:pt x="85" y="634"/>
                  </a:lnTo>
                  <a:lnTo>
                    <a:pt x="86" y="638"/>
                  </a:lnTo>
                  <a:lnTo>
                    <a:pt x="88" y="642"/>
                  </a:lnTo>
                  <a:lnTo>
                    <a:pt x="88" y="653"/>
                  </a:lnTo>
                  <a:lnTo>
                    <a:pt x="88" y="653"/>
                  </a:lnTo>
                  <a:lnTo>
                    <a:pt x="86" y="662"/>
                  </a:lnTo>
                  <a:lnTo>
                    <a:pt x="86" y="666"/>
                  </a:lnTo>
                  <a:lnTo>
                    <a:pt x="88" y="670"/>
                  </a:lnTo>
                  <a:lnTo>
                    <a:pt x="88" y="670"/>
                  </a:lnTo>
                  <a:lnTo>
                    <a:pt x="91" y="673"/>
                  </a:lnTo>
                  <a:lnTo>
                    <a:pt x="92" y="674"/>
                  </a:lnTo>
                  <a:lnTo>
                    <a:pt x="95" y="677"/>
                  </a:lnTo>
                  <a:lnTo>
                    <a:pt x="96" y="681"/>
                  </a:lnTo>
                  <a:lnTo>
                    <a:pt x="96" y="681"/>
                  </a:lnTo>
                  <a:lnTo>
                    <a:pt x="96" y="685"/>
                  </a:lnTo>
                  <a:lnTo>
                    <a:pt x="95" y="688"/>
                  </a:lnTo>
                  <a:lnTo>
                    <a:pt x="91" y="693"/>
                  </a:lnTo>
                  <a:lnTo>
                    <a:pt x="91" y="693"/>
                  </a:lnTo>
                  <a:lnTo>
                    <a:pt x="88" y="700"/>
                  </a:lnTo>
                  <a:lnTo>
                    <a:pt x="86" y="707"/>
                  </a:lnTo>
                  <a:lnTo>
                    <a:pt x="86" y="707"/>
                  </a:lnTo>
                  <a:lnTo>
                    <a:pt x="82" y="713"/>
                  </a:lnTo>
                  <a:lnTo>
                    <a:pt x="79" y="718"/>
                  </a:lnTo>
                  <a:lnTo>
                    <a:pt x="79" y="718"/>
                  </a:lnTo>
                  <a:lnTo>
                    <a:pt x="75" y="725"/>
                  </a:lnTo>
                  <a:lnTo>
                    <a:pt x="75" y="725"/>
                  </a:lnTo>
                  <a:lnTo>
                    <a:pt x="73" y="731"/>
                  </a:lnTo>
                  <a:lnTo>
                    <a:pt x="73" y="731"/>
                  </a:lnTo>
                  <a:lnTo>
                    <a:pt x="71" y="738"/>
                  </a:lnTo>
                  <a:lnTo>
                    <a:pt x="71" y="745"/>
                  </a:lnTo>
                  <a:lnTo>
                    <a:pt x="71" y="745"/>
                  </a:lnTo>
                  <a:lnTo>
                    <a:pt x="73" y="743"/>
                  </a:lnTo>
                  <a:lnTo>
                    <a:pt x="73" y="743"/>
                  </a:lnTo>
                  <a:lnTo>
                    <a:pt x="75" y="741"/>
                  </a:lnTo>
                  <a:lnTo>
                    <a:pt x="78" y="739"/>
                  </a:lnTo>
                  <a:lnTo>
                    <a:pt x="78" y="739"/>
                  </a:lnTo>
                  <a:lnTo>
                    <a:pt x="82" y="739"/>
                  </a:lnTo>
                  <a:lnTo>
                    <a:pt x="85" y="739"/>
                  </a:lnTo>
                  <a:lnTo>
                    <a:pt x="86" y="739"/>
                  </a:lnTo>
                  <a:lnTo>
                    <a:pt x="86" y="739"/>
                  </a:lnTo>
                  <a:lnTo>
                    <a:pt x="89" y="736"/>
                  </a:lnTo>
                  <a:lnTo>
                    <a:pt x="91" y="734"/>
                  </a:lnTo>
                  <a:lnTo>
                    <a:pt x="92" y="727"/>
                  </a:lnTo>
                  <a:lnTo>
                    <a:pt x="92" y="727"/>
                  </a:lnTo>
                  <a:lnTo>
                    <a:pt x="92" y="723"/>
                  </a:lnTo>
                  <a:lnTo>
                    <a:pt x="92" y="720"/>
                  </a:lnTo>
                  <a:lnTo>
                    <a:pt x="92" y="720"/>
                  </a:lnTo>
                  <a:lnTo>
                    <a:pt x="97" y="712"/>
                  </a:lnTo>
                  <a:lnTo>
                    <a:pt x="97" y="712"/>
                  </a:lnTo>
                  <a:lnTo>
                    <a:pt x="100" y="710"/>
                  </a:lnTo>
                  <a:lnTo>
                    <a:pt x="103" y="709"/>
                  </a:lnTo>
                  <a:lnTo>
                    <a:pt x="110" y="710"/>
                  </a:lnTo>
                  <a:lnTo>
                    <a:pt x="110" y="710"/>
                  </a:lnTo>
                  <a:lnTo>
                    <a:pt x="117" y="714"/>
                  </a:lnTo>
                  <a:lnTo>
                    <a:pt x="122" y="718"/>
                  </a:lnTo>
                  <a:lnTo>
                    <a:pt x="122" y="718"/>
                  </a:lnTo>
                  <a:lnTo>
                    <a:pt x="125" y="721"/>
                  </a:lnTo>
                  <a:lnTo>
                    <a:pt x="127" y="725"/>
                  </a:lnTo>
                  <a:lnTo>
                    <a:pt x="128" y="734"/>
                  </a:lnTo>
                  <a:lnTo>
                    <a:pt x="128" y="734"/>
                  </a:lnTo>
                  <a:lnTo>
                    <a:pt x="129" y="742"/>
                  </a:lnTo>
                  <a:lnTo>
                    <a:pt x="129" y="742"/>
                  </a:lnTo>
                  <a:lnTo>
                    <a:pt x="131" y="750"/>
                  </a:lnTo>
                  <a:lnTo>
                    <a:pt x="131" y="750"/>
                  </a:lnTo>
                  <a:lnTo>
                    <a:pt x="134" y="752"/>
                  </a:lnTo>
                  <a:lnTo>
                    <a:pt x="138" y="752"/>
                  </a:lnTo>
                  <a:lnTo>
                    <a:pt x="145" y="752"/>
                  </a:lnTo>
                  <a:lnTo>
                    <a:pt x="145" y="752"/>
                  </a:lnTo>
                  <a:lnTo>
                    <a:pt x="154" y="753"/>
                  </a:lnTo>
                  <a:lnTo>
                    <a:pt x="157" y="755"/>
                  </a:lnTo>
                  <a:lnTo>
                    <a:pt x="161" y="757"/>
                  </a:lnTo>
                  <a:lnTo>
                    <a:pt x="161" y="757"/>
                  </a:lnTo>
                  <a:lnTo>
                    <a:pt x="164" y="760"/>
                  </a:lnTo>
                  <a:lnTo>
                    <a:pt x="165" y="761"/>
                  </a:lnTo>
                  <a:lnTo>
                    <a:pt x="172" y="761"/>
                  </a:lnTo>
                  <a:lnTo>
                    <a:pt x="172" y="761"/>
                  </a:lnTo>
                  <a:lnTo>
                    <a:pt x="177" y="761"/>
                  </a:lnTo>
                  <a:lnTo>
                    <a:pt x="179" y="763"/>
                  </a:lnTo>
                  <a:lnTo>
                    <a:pt x="182" y="764"/>
                  </a:lnTo>
                  <a:lnTo>
                    <a:pt x="185" y="768"/>
                  </a:lnTo>
                  <a:lnTo>
                    <a:pt x="185" y="768"/>
                  </a:lnTo>
                  <a:lnTo>
                    <a:pt x="189" y="773"/>
                  </a:lnTo>
                  <a:lnTo>
                    <a:pt x="190" y="774"/>
                  </a:lnTo>
                  <a:lnTo>
                    <a:pt x="195" y="774"/>
                  </a:lnTo>
                  <a:lnTo>
                    <a:pt x="195" y="774"/>
                  </a:lnTo>
                  <a:lnTo>
                    <a:pt x="199" y="774"/>
                  </a:lnTo>
                  <a:lnTo>
                    <a:pt x="202" y="775"/>
                  </a:lnTo>
                  <a:lnTo>
                    <a:pt x="203" y="778"/>
                  </a:lnTo>
                  <a:lnTo>
                    <a:pt x="204" y="784"/>
                  </a:lnTo>
                  <a:lnTo>
                    <a:pt x="204" y="784"/>
                  </a:lnTo>
                  <a:lnTo>
                    <a:pt x="204" y="789"/>
                  </a:lnTo>
                  <a:lnTo>
                    <a:pt x="204" y="791"/>
                  </a:lnTo>
                  <a:lnTo>
                    <a:pt x="207" y="792"/>
                  </a:lnTo>
                  <a:lnTo>
                    <a:pt x="207" y="792"/>
                  </a:lnTo>
                  <a:lnTo>
                    <a:pt x="207" y="788"/>
                  </a:lnTo>
                  <a:lnTo>
                    <a:pt x="210" y="786"/>
                  </a:lnTo>
                  <a:lnTo>
                    <a:pt x="210" y="786"/>
                  </a:lnTo>
                  <a:lnTo>
                    <a:pt x="215" y="780"/>
                  </a:lnTo>
                  <a:lnTo>
                    <a:pt x="215" y="780"/>
                  </a:lnTo>
                  <a:lnTo>
                    <a:pt x="217" y="778"/>
                  </a:lnTo>
                  <a:lnTo>
                    <a:pt x="220" y="778"/>
                  </a:lnTo>
                  <a:lnTo>
                    <a:pt x="221" y="777"/>
                  </a:lnTo>
                  <a:lnTo>
                    <a:pt x="224" y="777"/>
                  </a:lnTo>
                  <a:lnTo>
                    <a:pt x="224" y="777"/>
                  </a:lnTo>
                  <a:lnTo>
                    <a:pt x="225" y="775"/>
                  </a:lnTo>
                  <a:lnTo>
                    <a:pt x="227" y="777"/>
                  </a:lnTo>
                  <a:lnTo>
                    <a:pt x="231" y="777"/>
                  </a:lnTo>
                  <a:lnTo>
                    <a:pt x="231" y="777"/>
                  </a:lnTo>
                  <a:lnTo>
                    <a:pt x="236" y="775"/>
                  </a:lnTo>
                  <a:lnTo>
                    <a:pt x="242" y="774"/>
                  </a:lnTo>
                  <a:lnTo>
                    <a:pt x="247" y="775"/>
                  </a:lnTo>
                  <a:lnTo>
                    <a:pt x="251" y="780"/>
                  </a:lnTo>
                  <a:lnTo>
                    <a:pt x="251" y="780"/>
                  </a:lnTo>
                  <a:lnTo>
                    <a:pt x="254" y="782"/>
                  </a:lnTo>
                  <a:lnTo>
                    <a:pt x="258" y="784"/>
                  </a:lnTo>
                  <a:lnTo>
                    <a:pt x="261" y="786"/>
                  </a:lnTo>
                  <a:lnTo>
                    <a:pt x="263" y="789"/>
                  </a:lnTo>
                  <a:lnTo>
                    <a:pt x="263" y="789"/>
                  </a:lnTo>
                  <a:lnTo>
                    <a:pt x="261" y="793"/>
                  </a:lnTo>
                  <a:lnTo>
                    <a:pt x="260" y="798"/>
                  </a:lnTo>
                  <a:lnTo>
                    <a:pt x="253" y="803"/>
                  </a:lnTo>
                  <a:lnTo>
                    <a:pt x="253" y="803"/>
                  </a:lnTo>
                  <a:lnTo>
                    <a:pt x="246" y="809"/>
                  </a:lnTo>
                  <a:lnTo>
                    <a:pt x="242" y="813"/>
                  </a:lnTo>
                  <a:lnTo>
                    <a:pt x="239" y="820"/>
                  </a:lnTo>
                  <a:lnTo>
                    <a:pt x="239" y="828"/>
                  </a:lnTo>
                  <a:lnTo>
                    <a:pt x="239" y="828"/>
                  </a:lnTo>
                  <a:lnTo>
                    <a:pt x="242" y="828"/>
                  </a:lnTo>
                  <a:lnTo>
                    <a:pt x="246" y="829"/>
                  </a:lnTo>
                  <a:lnTo>
                    <a:pt x="246" y="829"/>
                  </a:lnTo>
                  <a:lnTo>
                    <a:pt x="249" y="832"/>
                  </a:lnTo>
                  <a:lnTo>
                    <a:pt x="250" y="834"/>
                  </a:lnTo>
                  <a:lnTo>
                    <a:pt x="251" y="839"/>
                  </a:lnTo>
                  <a:lnTo>
                    <a:pt x="251" y="839"/>
                  </a:lnTo>
                  <a:lnTo>
                    <a:pt x="254" y="843"/>
                  </a:lnTo>
                  <a:lnTo>
                    <a:pt x="257" y="847"/>
                  </a:lnTo>
                  <a:lnTo>
                    <a:pt x="261" y="849"/>
                  </a:lnTo>
                  <a:lnTo>
                    <a:pt x="267" y="850"/>
                  </a:lnTo>
                  <a:lnTo>
                    <a:pt x="267" y="850"/>
                  </a:lnTo>
                  <a:lnTo>
                    <a:pt x="267" y="854"/>
                  </a:lnTo>
                  <a:lnTo>
                    <a:pt x="267" y="854"/>
                  </a:lnTo>
                  <a:lnTo>
                    <a:pt x="271" y="856"/>
                  </a:lnTo>
                  <a:lnTo>
                    <a:pt x="272" y="859"/>
                  </a:lnTo>
                  <a:lnTo>
                    <a:pt x="274" y="867"/>
                  </a:lnTo>
                  <a:lnTo>
                    <a:pt x="274" y="867"/>
                  </a:lnTo>
                  <a:lnTo>
                    <a:pt x="281" y="868"/>
                  </a:lnTo>
                  <a:lnTo>
                    <a:pt x="283" y="868"/>
                  </a:lnTo>
                  <a:lnTo>
                    <a:pt x="288" y="868"/>
                  </a:lnTo>
                  <a:lnTo>
                    <a:pt x="288" y="868"/>
                  </a:lnTo>
                  <a:lnTo>
                    <a:pt x="293" y="867"/>
                  </a:lnTo>
                  <a:lnTo>
                    <a:pt x="299" y="863"/>
                  </a:lnTo>
                  <a:lnTo>
                    <a:pt x="299" y="863"/>
                  </a:lnTo>
                  <a:lnTo>
                    <a:pt x="303" y="857"/>
                  </a:lnTo>
                  <a:lnTo>
                    <a:pt x="306" y="854"/>
                  </a:lnTo>
                  <a:lnTo>
                    <a:pt x="308" y="853"/>
                  </a:lnTo>
                  <a:lnTo>
                    <a:pt x="308" y="853"/>
                  </a:lnTo>
                  <a:lnTo>
                    <a:pt x="313" y="850"/>
                  </a:lnTo>
                  <a:lnTo>
                    <a:pt x="317" y="850"/>
                  </a:lnTo>
                  <a:lnTo>
                    <a:pt x="326" y="850"/>
                  </a:lnTo>
                  <a:lnTo>
                    <a:pt x="326" y="850"/>
                  </a:lnTo>
                  <a:lnTo>
                    <a:pt x="324" y="843"/>
                  </a:lnTo>
                  <a:lnTo>
                    <a:pt x="319" y="836"/>
                  </a:lnTo>
                  <a:lnTo>
                    <a:pt x="319" y="836"/>
                  </a:lnTo>
                  <a:lnTo>
                    <a:pt x="315" y="831"/>
                  </a:lnTo>
                  <a:lnTo>
                    <a:pt x="314" y="828"/>
                  </a:lnTo>
                  <a:lnTo>
                    <a:pt x="314" y="824"/>
                  </a:lnTo>
                  <a:lnTo>
                    <a:pt x="314" y="824"/>
                  </a:lnTo>
                  <a:lnTo>
                    <a:pt x="314" y="820"/>
                  </a:lnTo>
                  <a:lnTo>
                    <a:pt x="317" y="818"/>
                  </a:lnTo>
                  <a:lnTo>
                    <a:pt x="319" y="817"/>
                  </a:lnTo>
                  <a:lnTo>
                    <a:pt x="325" y="818"/>
                  </a:lnTo>
                  <a:lnTo>
                    <a:pt x="325" y="818"/>
                  </a:lnTo>
                  <a:lnTo>
                    <a:pt x="333" y="820"/>
                  </a:lnTo>
                  <a:lnTo>
                    <a:pt x="333" y="820"/>
                  </a:lnTo>
                  <a:lnTo>
                    <a:pt x="339" y="821"/>
                  </a:lnTo>
                  <a:lnTo>
                    <a:pt x="344" y="823"/>
                  </a:lnTo>
                  <a:lnTo>
                    <a:pt x="344" y="823"/>
                  </a:lnTo>
                  <a:lnTo>
                    <a:pt x="347" y="825"/>
                  </a:lnTo>
                  <a:lnTo>
                    <a:pt x="349" y="828"/>
                  </a:lnTo>
                  <a:lnTo>
                    <a:pt x="349" y="828"/>
                  </a:lnTo>
                  <a:lnTo>
                    <a:pt x="351" y="831"/>
                  </a:lnTo>
                  <a:lnTo>
                    <a:pt x="356" y="832"/>
                  </a:lnTo>
                  <a:lnTo>
                    <a:pt x="356" y="832"/>
                  </a:lnTo>
                  <a:lnTo>
                    <a:pt x="362" y="835"/>
                  </a:lnTo>
                  <a:lnTo>
                    <a:pt x="368" y="839"/>
                  </a:lnTo>
                  <a:lnTo>
                    <a:pt x="368" y="839"/>
                  </a:lnTo>
                  <a:lnTo>
                    <a:pt x="374" y="842"/>
                  </a:lnTo>
                  <a:lnTo>
                    <a:pt x="379" y="843"/>
                  </a:lnTo>
                  <a:lnTo>
                    <a:pt x="386" y="845"/>
                  </a:lnTo>
                  <a:lnTo>
                    <a:pt x="393" y="843"/>
                  </a:lnTo>
                  <a:lnTo>
                    <a:pt x="393" y="843"/>
                  </a:lnTo>
                  <a:lnTo>
                    <a:pt x="393" y="839"/>
                  </a:lnTo>
                  <a:lnTo>
                    <a:pt x="393" y="839"/>
                  </a:lnTo>
                  <a:lnTo>
                    <a:pt x="397" y="841"/>
                  </a:lnTo>
                  <a:lnTo>
                    <a:pt x="399" y="842"/>
                  </a:lnTo>
                  <a:lnTo>
                    <a:pt x="401" y="845"/>
                  </a:lnTo>
                  <a:lnTo>
                    <a:pt x="403" y="847"/>
                  </a:lnTo>
                  <a:lnTo>
                    <a:pt x="403" y="854"/>
                  </a:lnTo>
                  <a:lnTo>
                    <a:pt x="403" y="861"/>
                  </a:lnTo>
                  <a:lnTo>
                    <a:pt x="403" y="861"/>
                  </a:lnTo>
                  <a:lnTo>
                    <a:pt x="399" y="861"/>
                  </a:lnTo>
                  <a:lnTo>
                    <a:pt x="394" y="863"/>
                  </a:lnTo>
                  <a:lnTo>
                    <a:pt x="394" y="863"/>
                  </a:lnTo>
                  <a:lnTo>
                    <a:pt x="394" y="870"/>
                  </a:lnTo>
                  <a:lnTo>
                    <a:pt x="399" y="877"/>
                  </a:lnTo>
                  <a:lnTo>
                    <a:pt x="399" y="877"/>
                  </a:lnTo>
                  <a:lnTo>
                    <a:pt x="401" y="879"/>
                  </a:lnTo>
                  <a:lnTo>
                    <a:pt x="405" y="882"/>
                  </a:lnTo>
                  <a:lnTo>
                    <a:pt x="408" y="885"/>
                  </a:lnTo>
                  <a:lnTo>
                    <a:pt x="410" y="889"/>
                  </a:lnTo>
                  <a:lnTo>
                    <a:pt x="410" y="889"/>
                  </a:lnTo>
                  <a:lnTo>
                    <a:pt x="419" y="889"/>
                  </a:lnTo>
                  <a:lnTo>
                    <a:pt x="430" y="889"/>
                  </a:lnTo>
                  <a:lnTo>
                    <a:pt x="430" y="889"/>
                  </a:lnTo>
                  <a:lnTo>
                    <a:pt x="432" y="886"/>
                  </a:lnTo>
                  <a:lnTo>
                    <a:pt x="435" y="885"/>
                  </a:lnTo>
                  <a:lnTo>
                    <a:pt x="437" y="885"/>
                  </a:lnTo>
                  <a:lnTo>
                    <a:pt x="442" y="886"/>
                  </a:lnTo>
                  <a:lnTo>
                    <a:pt x="455" y="892"/>
                  </a:lnTo>
                  <a:lnTo>
                    <a:pt x="455" y="892"/>
                  </a:lnTo>
                  <a:lnTo>
                    <a:pt x="462" y="895"/>
                  </a:lnTo>
                  <a:lnTo>
                    <a:pt x="468" y="897"/>
                  </a:lnTo>
                  <a:lnTo>
                    <a:pt x="468" y="897"/>
                  </a:lnTo>
                  <a:lnTo>
                    <a:pt x="471" y="900"/>
                  </a:lnTo>
                  <a:lnTo>
                    <a:pt x="472" y="906"/>
                  </a:lnTo>
                  <a:lnTo>
                    <a:pt x="472" y="906"/>
                  </a:lnTo>
                  <a:lnTo>
                    <a:pt x="482" y="907"/>
                  </a:lnTo>
                  <a:lnTo>
                    <a:pt x="491" y="910"/>
                  </a:lnTo>
                  <a:lnTo>
                    <a:pt x="491" y="910"/>
                  </a:lnTo>
                  <a:lnTo>
                    <a:pt x="500" y="911"/>
                  </a:lnTo>
                  <a:lnTo>
                    <a:pt x="504" y="913"/>
                  </a:lnTo>
                  <a:lnTo>
                    <a:pt x="507" y="917"/>
                  </a:lnTo>
                  <a:lnTo>
                    <a:pt x="507" y="917"/>
                  </a:lnTo>
                  <a:lnTo>
                    <a:pt x="504" y="920"/>
                  </a:lnTo>
                  <a:lnTo>
                    <a:pt x="501" y="921"/>
                  </a:lnTo>
                  <a:lnTo>
                    <a:pt x="501" y="924"/>
                  </a:lnTo>
                  <a:lnTo>
                    <a:pt x="501" y="928"/>
                  </a:lnTo>
                  <a:lnTo>
                    <a:pt x="501" y="928"/>
                  </a:lnTo>
                  <a:lnTo>
                    <a:pt x="503" y="933"/>
                  </a:lnTo>
                  <a:lnTo>
                    <a:pt x="505" y="939"/>
                  </a:lnTo>
                  <a:lnTo>
                    <a:pt x="505" y="939"/>
                  </a:lnTo>
                  <a:lnTo>
                    <a:pt x="508" y="942"/>
                  </a:lnTo>
                  <a:lnTo>
                    <a:pt x="512" y="945"/>
                  </a:lnTo>
                  <a:lnTo>
                    <a:pt x="516" y="946"/>
                  </a:lnTo>
                  <a:lnTo>
                    <a:pt x="521" y="949"/>
                  </a:lnTo>
                  <a:lnTo>
                    <a:pt x="521" y="949"/>
                  </a:lnTo>
                  <a:lnTo>
                    <a:pt x="523" y="954"/>
                  </a:lnTo>
                  <a:lnTo>
                    <a:pt x="523" y="954"/>
                  </a:lnTo>
                  <a:lnTo>
                    <a:pt x="525" y="956"/>
                  </a:lnTo>
                  <a:lnTo>
                    <a:pt x="528" y="957"/>
                  </a:lnTo>
                  <a:lnTo>
                    <a:pt x="528" y="957"/>
                  </a:lnTo>
                  <a:lnTo>
                    <a:pt x="529" y="961"/>
                  </a:lnTo>
                  <a:lnTo>
                    <a:pt x="530" y="965"/>
                  </a:lnTo>
                  <a:lnTo>
                    <a:pt x="530" y="965"/>
                  </a:lnTo>
                  <a:lnTo>
                    <a:pt x="532" y="972"/>
                  </a:lnTo>
                  <a:lnTo>
                    <a:pt x="532" y="978"/>
                  </a:lnTo>
                  <a:lnTo>
                    <a:pt x="532" y="978"/>
                  </a:lnTo>
                  <a:lnTo>
                    <a:pt x="530" y="982"/>
                  </a:lnTo>
                  <a:lnTo>
                    <a:pt x="530" y="982"/>
                  </a:lnTo>
                  <a:lnTo>
                    <a:pt x="539" y="983"/>
                  </a:lnTo>
                  <a:lnTo>
                    <a:pt x="539" y="983"/>
                  </a:lnTo>
                  <a:lnTo>
                    <a:pt x="540" y="986"/>
                  </a:lnTo>
                  <a:lnTo>
                    <a:pt x="540" y="986"/>
                  </a:lnTo>
                  <a:lnTo>
                    <a:pt x="543" y="986"/>
                  </a:lnTo>
                  <a:lnTo>
                    <a:pt x="543" y="986"/>
                  </a:lnTo>
                  <a:lnTo>
                    <a:pt x="543" y="993"/>
                  </a:lnTo>
                  <a:lnTo>
                    <a:pt x="543" y="996"/>
                  </a:lnTo>
                  <a:lnTo>
                    <a:pt x="544" y="997"/>
                  </a:lnTo>
                  <a:lnTo>
                    <a:pt x="544" y="997"/>
                  </a:lnTo>
                  <a:lnTo>
                    <a:pt x="554" y="995"/>
                  </a:lnTo>
                  <a:lnTo>
                    <a:pt x="564" y="993"/>
                  </a:lnTo>
                  <a:lnTo>
                    <a:pt x="572" y="990"/>
                  </a:lnTo>
                  <a:lnTo>
                    <a:pt x="577" y="988"/>
                  </a:lnTo>
                  <a:lnTo>
                    <a:pt x="582" y="985"/>
                  </a:lnTo>
                  <a:lnTo>
                    <a:pt x="582" y="985"/>
                  </a:lnTo>
                  <a:lnTo>
                    <a:pt x="597" y="971"/>
                  </a:lnTo>
                  <a:lnTo>
                    <a:pt x="597" y="971"/>
                  </a:lnTo>
                  <a:lnTo>
                    <a:pt x="598" y="970"/>
                  </a:lnTo>
                  <a:lnTo>
                    <a:pt x="598" y="968"/>
                  </a:lnTo>
                  <a:lnTo>
                    <a:pt x="600" y="967"/>
                  </a:lnTo>
                  <a:lnTo>
                    <a:pt x="602" y="967"/>
                  </a:lnTo>
                  <a:lnTo>
                    <a:pt x="602" y="967"/>
                  </a:lnTo>
                  <a:lnTo>
                    <a:pt x="604" y="967"/>
                  </a:lnTo>
                  <a:lnTo>
                    <a:pt x="607" y="968"/>
                  </a:lnTo>
                  <a:lnTo>
                    <a:pt x="611" y="971"/>
                  </a:lnTo>
                  <a:lnTo>
                    <a:pt x="611" y="971"/>
                  </a:lnTo>
                  <a:lnTo>
                    <a:pt x="612" y="975"/>
                  </a:lnTo>
                  <a:lnTo>
                    <a:pt x="614" y="979"/>
                  </a:lnTo>
                  <a:lnTo>
                    <a:pt x="614" y="983"/>
                  </a:lnTo>
                  <a:lnTo>
                    <a:pt x="614" y="988"/>
                  </a:lnTo>
                  <a:lnTo>
                    <a:pt x="614" y="988"/>
                  </a:lnTo>
                  <a:lnTo>
                    <a:pt x="618" y="995"/>
                  </a:lnTo>
                  <a:lnTo>
                    <a:pt x="623" y="1000"/>
                  </a:lnTo>
                  <a:lnTo>
                    <a:pt x="623" y="1000"/>
                  </a:lnTo>
                  <a:lnTo>
                    <a:pt x="629" y="1006"/>
                  </a:lnTo>
                  <a:lnTo>
                    <a:pt x="632" y="1008"/>
                  </a:lnTo>
                  <a:lnTo>
                    <a:pt x="634" y="1011"/>
                  </a:lnTo>
                  <a:lnTo>
                    <a:pt x="634" y="1011"/>
                  </a:lnTo>
                  <a:lnTo>
                    <a:pt x="634" y="1015"/>
                  </a:lnTo>
                  <a:lnTo>
                    <a:pt x="634" y="1021"/>
                  </a:lnTo>
                  <a:lnTo>
                    <a:pt x="634" y="1025"/>
                  </a:lnTo>
                  <a:lnTo>
                    <a:pt x="634" y="1031"/>
                  </a:lnTo>
                  <a:lnTo>
                    <a:pt x="634" y="1031"/>
                  </a:lnTo>
                  <a:lnTo>
                    <a:pt x="638" y="1029"/>
                  </a:lnTo>
                  <a:lnTo>
                    <a:pt x="644" y="1029"/>
                  </a:lnTo>
                  <a:lnTo>
                    <a:pt x="648" y="1032"/>
                  </a:lnTo>
                  <a:lnTo>
                    <a:pt x="652" y="1033"/>
                  </a:lnTo>
                  <a:lnTo>
                    <a:pt x="661" y="1039"/>
                  </a:lnTo>
                  <a:lnTo>
                    <a:pt x="665" y="1039"/>
                  </a:lnTo>
                  <a:lnTo>
                    <a:pt x="670" y="1039"/>
                  </a:lnTo>
                  <a:lnTo>
                    <a:pt x="670" y="1039"/>
                  </a:lnTo>
                  <a:lnTo>
                    <a:pt x="670" y="1033"/>
                  </a:lnTo>
                  <a:lnTo>
                    <a:pt x="669" y="1029"/>
                  </a:lnTo>
                  <a:lnTo>
                    <a:pt x="669" y="1025"/>
                  </a:lnTo>
                  <a:lnTo>
                    <a:pt x="670" y="1020"/>
                  </a:lnTo>
                  <a:lnTo>
                    <a:pt x="670" y="1020"/>
                  </a:lnTo>
                  <a:lnTo>
                    <a:pt x="676" y="1020"/>
                  </a:lnTo>
                  <a:lnTo>
                    <a:pt x="681" y="1018"/>
                  </a:lnTo>
                  <a:lnTo>
                    <a:pt x="681" y="1018"/>
                  </a:lnTo>
                  <a:lnTo>
                    <a:pt x="686" y="1017"/>
                  </a:lnTo>
                  <a:lnTo>
                    <a:pt x="687" y="1014"/>
                  </a:lnTo>
                  <a:lnTo>
                    <a:pt x="690" y="1008"/>
                  </a:lnTo>
                  <a:lnTo>
                    <a:pt x="690" y="1008"/>
                  </a:lnTo>
                  <a:lnTo>
                    <a:pt x="694" y="1003"/>
                  </a:lnTo>
                  <a:lnTo>
                    <a:pt x="700" y="1000"/>
                  </a:lnTo>
                  <a:lnTo>
                    <a:pt x="700" y="1000"/>
                  </a:lnTo>
                  <a:lnTo>
                    <a:pt x="702" y="1000"/>
                  </a:lnTo>
                  <a:lnTo>
                    <a:pt x="704" y="1000"/>
                  </a:lnTo>
                  <a:lnTo>
                    <a:pt x="708" y="1003"/>
                  </a:lnTo>
                  <a:lnTo>
                    <a:pt x="708" y="1003"/>
                  </a:lnTo>
                  <a:lnTo>
                    <a:pt x="715" y="1003"/>
                  </a:lnTo>
                  <a:lnTo>
                    <a:pt x="720" y="1003"/>
                  </a:lnTo>
                  <a:lnTo>
                    <a:pt x="726" y="1001"/>
                  </a:lnTo>
                  <a:lnTo>
                    <a:pt x="731" y="999"/>
                  </a:lnTo>
                  <a:lnTo>
                    <a:pt x="731" y="999"/>
                  </a:lnTo>
                  <a:lnTo>
                    <a:pt x="736" y="997"/>
                  </a:lnTo>
                  <a:lnTo>
                    <a:pt x="736" y="997"/>
                  </a:lnTo>
                  <a:lnTo>
                    <a:pt x="738" y="995"/>
                  </a:lnTo>
                  <a:lnTo>
                    <a:pt x="740" y="993"/>
                  </a:lnTo>
                  <a:lnTo>
                    <a:pt x="741" y="993"/>
                  </a:lnTo>
                  <a:lnTo>
                    <a:pt x="741" y="993"/>
                  </a:lnTo>
                  <a:lnTo>
                    <a:pt x="744" y="992"/>
                  </a:lnTo>
                  <a:lnTo>
                    <a:pt x="747" y="993"/>
                  </a:lnTo>
                  <a:lnTo>
                    <a:pt x="751" y="995"/>
                  </a:lnTo>
                  <a:lnTo>
                    <a:pt x="751" y="995"/>
                  </a:lnTo>
                  <a:lnTo>
                    <a:pt x="752" y="999"/>
                  </a:lnTo>
                  <a:lnTo>
                    <a:pt x="755" y="1003"/>
                  </a:lnTo>
                  <a:lnTo>
                    <a:pt x="762" y="1010"/>
                  </a:lnTo>
                  <a:lnTo>
                    <a:pt x="762" y="1010"/>
                  </a:lnTo>
                  <a:lnTo>
                    <a:pt x="765" y="1013"/>
                  </a:lnTo>
                  <a:lnTo>
                    <a:pt x="768" y="1015"/>
                  </a:lnTo>
                  <a:lnTo>
                    <a:pt x="772" y="1015"/>
                  </a:lnTo>
                  <a:lnTo>
                    <a:pt x="774" y="1015"/>
                  </a:lnTo>
                  <a:lnTo>
                    <a:pt x="774" y="1015"/>
                  </a:lnTo>
                  <a:lnTo>
                    <a:pt x="776" y="1013"/>
                  </a:lnTo>
                  <a:lnTo>
                    <a:pt x="777" y="1008"/>
                  </a:lnTo>
                  <a:lnTo>
                    <a:pt x="779" y="1006"/>
                  </a:lnTo>
                  <a:lnTo>
                    <a:pt x="779" y="1001"/>
                  </a:lnTo>
                  <a:lnTo>
                    <a:pt x="779" y="1001"/>
                  </a:lnTo>
                  <a:lnTo>
                    <a:pt x="783" y="1001"/>
                  </a:lnTo>
                  <a:lnTo>
                    <a:pt x="783" y="1001"/>
                  </a:lnTo>
                  <a:lnTo>
                    <a:pt x="784" y="999"/>
                  </a:lnTo>
                  <a:lnTo>
                    <a:pt x="786" y="996"/>
                  </a:lnTo>
                  <a:lnTo>
                    <a:pt x="791" y="993"/>
                  </a:lnTo>
                  <a:lnTo>
                    <a:pt x="798" y="990"/>
                  </a:lnTo>
                  <a:lnTo>
                    <a:pt x="804" y="989"/>
                  </a:lnTo>
                  <a:lnTo>
                    <a:pt x="804" y="989"/>
                  </a:lnTo>
                  <a:lnTo>
                    <a:pt x="808" y="992"/>
                  </a:lnTo>
                  <a:lnTo>
                    <a:pt x="812" y="995"/>
                  </a:lnTo>
                  <a:lnTo>
                    <a:pt x="816" y="997"/>
                  </a:lnTo>
                  <a:lnTo>
                    <a:pt x="822" y="997"/>
                  </a:lnTo>
                  <a:lnTo>
                    <a:pt x="822" y="997"/>
                  </a:lnTo>
                  <a:lnTo>
                    <a:pt x="826" y="997"/>
                  </a:lnTo>
                  <a:lnTo>
                    <a:pt x="833" y="995"/>
                  </a:lnTo>
                  <a:lnTo>
                    <a:pt x="838" y="993"/>
                  </a:lnTo>
                  <a:lnTo>
                    <a:pt x="845" y="993"/>
                  </a:lnTo>
                  <a:lnTo>
                    <a:pt x="845" y="993"/>
                  </a:lnTo>
                  <a:lnTo>
                    <a:pt x="849" y="996"/>
                  </a:lnTo>
                  <a:lnTo>
                    <a:pt x="854" y="1000"/>
                  </a:lnTo>
                  <a:lnTo>
                    <a:pt x="856" y="1004"/>
                  </a:lnTo>
                  <a:lnTo>
                    <a:pt x="856" y="1010"/>
                  </a:lnTo>
                  <a:lnTo>
                    <a:pt x="856" y="1010"/>
                  </a:lnTo>
                  <a:lnTo>
                    <a:pt x="865" y="1010"/>
                  </a:lnTo>
                  <a:lnTo>
                    <a:pt x="865" y="1010"/>
                  </a:lnTo>
                  <a:lnTo>
                    <a:pt x="865" y="1007"/>
                  </a:lnTo>
                  <a:lnTo>
                    <a:pt x="865" y="1007"/>
                  </a:lnTo>
                  <a:lnTo>
                    <a:pt x="870" y="1006"/>
                  </a:lnTo>
                  <a:lnTo>
                    <a:pt x="874" y="1007"/>
                  </a:lnTo>
                  <a:lnTo>
                    <a:pt x="877" y="1008"/>
                  </a:lnTo>
                  <a:lnTo>
                    <a:pt x="881" y="1013"/>
                  </a:lnTo>
                  <a:lnTo>
                    <a:pt x="881" y="1013"/>
                  </a:lnTo>
                  <a:lnTo>
                    <a:pt x="888" y="1024"/>
                  </a:lnTo>
                  <a:lnTo>
                    <a:pt x="888" y="1024"/>
                  </a:lnTo>
                  <a:lnTo>
                    <a:pt x="891" y="1026"/>
                  </a:lnTo>
                  <a:lnTo>
                    <a:pt x="891" y="1026"/>
                  </a:lnTo>
                  <a:lnTo>
                    <a:pt x="899" y="1029"/>
                  </a:lnTo>
                  <a:lnTo>
                    <a:pt x="906" y="1032"/>
                  </a:lnTo>
                  <a:lnTo>
                    <a:pt x="906" y="1032"/>
                  </a:lnTo>
                  <a:lnTo>
                    <a:pt x="917" y="1040"/>
                  </a:lnTo>
                  <a:lnTo>
                    <a:pt x="917" y="1040"/>
                  </a:lnTo>
                  <a:lnTo>
                    <a:pt x="931" y="1049"/>
                  </a:lnTo>
                  <a:lnTo>
                    <a:pt x="938" y="1054"/>
                  </a:lnTo>
                  <a:lnTo>
                    <a:pt x="942" y="1061"/>
                  </a:lnTo>
                  <a:lnTo>
                    <a:pt x="942" y="1061"/>
                  </a:lnTo>
                  <a:lnTo>
                    <a:pt x="942" y="1063"/>
                  </a:lnTo>
                  <a:lnTo>
                    <a:pt x="942" y="1063"/>
                  </a:lnTo>
                  <a:lnTo>
                    <a:pt x="944" y="1063"/>
                  </a:lnTo>
                  <a:lnTo>
                    <a:pt x="944" y="1063"/>
                  </a:lnTo>
                  <a:lnTo>
                    <a:pt x="956" y="1065"/>
                  </a:lnTo>
                  <a:lnTo>
                    <a:pt x="962" y="1069"/>
                  </a:lnTo>
                  <a:lnTo>
                    <a:pt x="963" y="1071"/>
                  </a:lnTo>
                  <a:lnTo>
                    <a:pt x="963" y="1072"/>
                  </a:lnTo>
                  <a:lnTo>
                    <a:pt x="963" y="1072"/>
                  </a:lnTo>
                  <a:lnTo>
                    <a:pt x="981" y="1074"/>
                  </a:lnTo>
                  <a:lnTo>
                    <a:pt x="991" y="1072"/>
                  </a:lnTo>
                  <a:lnTo>
                    <a:pt x="995" y="1071"/>
                  </a:lnTo>
                  <a:lnTo>
                    <a:pt x="996" y="1069"/>
                  </a:lnTo>
                  <a:lnTo>
                    <a:pt x="996" y="1069"/>
                  </a:lnTo>
                  <a:lnTo>
                    <a:pt x="999" y="1067"/>
                  </a:lnTo>
                  <a:lnTo>
                    <a:pt x="999" y="1064"/>
                  </a:lnTo>
                  <a:lnTo>
                    <a:pt x="998" y="1061"/>
                  </a:lnTo>
                  <a:lnTo>
                    <a:pt x="996" y="1060"/>
                  </a:lnTo>
                  <a:lnTo>
                    <a:pt x="991" y="1057"/>
                  </a:lnTo>
                  <a:lnTo>
                    <a:pt x="985" y="1056"/>
                  </a:lnTo>
                  <a:lnTo>
                    <a:pt x="985" y="1056"/>
                  </a:lnTo>
                  <a:lnTo>
                    <a:pt x="981" y="1056"/>
                  </a:lnTo>
                  <a:lnTo>
                    <a:pt x="978" y="1056"/>
                  </a:lnTo>
                  <a:lnTo>
                    <a:pt x="976" y="1054"/>
                  </a:lnTo>
                  <a:lnTo>
                    <a:pt x="973" y="1051"/>
                  </a:lnTo>
                  <a:lnTo>
                    <a:pt x="973" y="1051"/>
                  </a:lnTo>
                  <a:lnTo>
                    <a:pt x="971" y="1049"/>
                  </a:lnTo>
                  <a:lnTo>
                    <a:pt x="973" y="1044"/>
                  </a:lnTo>
                  <a:lnTo>
                    <a:pt x="974" y="1039"/>
                  </a:lnTo>
                  <a:lnTo>
                    <a:pt x="974" y="1039"/>
                  </a:lnTo>
                  <a:lnTo>
                    <a:pt x="976" y="1032"/>
                  </a:lnTo>
                  <a:lnTo>
                    <a:pt x="976" y="1024"/>
                  </a:lnTo>
                  <a:lnTo>
                    <a:pt x="973" y="1008"/>
                  </a:lnTo>
                  <a:lnTo>
                    <a:pt x="973" y="1008"/>
                  </a:lnTo>
                  <a:lnTo>
                    <a:pt x="971" y="1001"/>
                  </a:lnTo>
                  <a:lnTo>
                    <a:pt x="973" y="995"/>
                  </a:lnTo>
                  <a:lnTo>
                    <a:pt x="973" y="995"/>
                  </a:lnTo>
                  <a:lnTo>
                    <a:pt x="974" y="988"/>
                  </a:lnTo>
                  <a:lnTo>
                    <a:pt x="974" y="979"/>
                  </a:lnTo>
                  <a:lnTo>
                    <a:pt x="974" y="979"/>
                  </a:lnTo>
                  <a:lnTo>
                    <a:pt x="974" y="965"/>
                  </a:lnTo>
                  <a:lnTo>
                    <a:pt x="977" y="952"/>
                  </a:lnTo>
                  <a:lnTo>
                    <a:pt x="977" y="952"/>
                  </a:lnTo>
                  <a:lnTo>
                    <a:pt x="978" y="943"/>
                  </a:lnTo>
                  <a:lnTo>
                    <a:pt x="983" y="936"/>
                  </a:lnTo>
                  <a:lnTo>
                    <a:pt x="989" y="922"/>
                  </a:lnTo>
                  <a:lnTo>
                    <a:pt x="989" y="922"/>
                  </a:lnTo>
                  <a:lnTo>
                    <a:pt x="1001" y="909"/>
                  </a:lnTo>
                  <a:lnTo>
                    <a:pt x="1003" y="900"/>
                  </a:lnTo>
                  <a:lnTo>
                    <a:pt x="1005" y="896"/>
                  </a:lnTo>
                  <a:lnTo>
                    <a:pt x="1005" y="892"/>
                  </a:lnTo>
                  <a:lnTo>
                    <a:pt x="1005" y="892"/>
                  </a:lnTo>
                  <a:lnTo>
                    <a:pt x="1013" y="890"/>
                  </a:lnTo>
                  <a:lnTo>
                    <a:pt x="1020" y="886"/>
                  </a:lnTo>
                  <a:lnTo>
                    <a:pt x="1035" y="878"/>
                  </a:lnTo>
                  <a:lnTo>
                    <a:pt x="1035" y="878"/>
                  </a:lnTo>
                  <a:lnTo>
                    <a:pt x="1038" y="877"/>
                  </a:lnTo>
                  <a:lnTo>
                    <a:pt x="1038" y="496"/>
                  </a:lnTo>
                  <a:lnTo>
                    <a:pt x="1038" y="496"/>
                  </a:lnTo>
                  <a:lnTo>
                    <a:pt x="1028" y="496"/>
                  </a:lnTo>
                  <a:lnTo>
                    <a:pt x="1024" y="495"/>
                  </a:lnTo>
                  <a:lnTo>
                    <a:pt x="1020" y="494"/>
                  </a:lnTo>
                  <a:lnTo>
                    <a:pt x="1020" y="494"/>
                  </a:lnTo>
                  <a:lnTo>
                    <a:pt x="1019" y="490"/>
                  </a:lnTo>
                  <a:lnTo>
                    <a:pt x="1019" y="485"/>
                  </a:lnTo>
                  <a:lnTo>
                    <a:pt x="1020" y="483"/>
                  </a:lnTo>
                  <a:lnTo>
                    <a:pt x="1021" y="478"/>
                  </a:lnTo>
                  <a:lnTo>
                    <a:pt x="1030" y="472"/>
                  </a:lnTo>
                  <a:lnTo>
                    <a:pt x="1038" y="466"/>
                  </a:lnTo>
                  <a:lnTo>
                    <a:pt x="1038" y="105"/>
                  </a:lnTo>
                  <a:lnTo>
                    <a:pt x="1038" y="105"/>
                  </a:lnTo>
                  <a:lnTo>
                    <a:pt x="1035" y="104"/>
                  </a:lnTo>
                  <a:lnTo>
                    <a:pt x="1035" y="104"/>
                  </a:lnTo>
                  <a:lnTo>
                    <a:pt x="1030" y="103"/>
                  </a:lnTo>
                  <a:lnTo>
                    <a:pt x="1024" y="101"/>
                  </a:lnTo>
                  <a:lnTo>
                    <a:pt x="1012" y="100"/>
                  </a:lnTo>
                  <a:lnTo>
                    <a:pt x="1012" y="100"/>
                  </a:lnTo>
                  <a:close/>
                </a:path>
              </a:pathLst>
            </a:custGeom>
            <a:solidFill>
              <a:schemeClr val="bg1">
                <a:lumMod val="85000"/>
              </a:schemeClr>
            </a:solid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grpSp>
          <p:nvGrpSpPr>
            <p:cNvPr id="42" name="A1_UK">
              <a:extLst>
                <a:ext uri="{FF2B5EF4-FFF2-40B4-BE49-F238E27FC236}">
                  <a16:creationId xmlns:a16="http://schemas.microsoft.com/office/drawing/2014/main" id="{3F3DFFC1-2956-42F8-903B-4444DB08DA32}"/>
                </a:ext>
              </a:extLst>
            </p:cNvPr>
            <p:cNvGrpSpPr/>
            <p:nvPr/>
          </p:nvGrpSpPr>
          <p:grpSpPr>
            <a:xfrm>
              <a:off x="3175427" y="1080552"/>
              <a:ext cx="955836" cy="1469533"/>
              <a:chOff x="2830143" y="1300798"/>
              <a:chExt cx="1223734" cy="1881408"/>
            </a:xfrm>
            <a:solidFill>
              <a:schemeClr val="bg1">
                <a:lumMod val="85000"/>
              </a:schemeClr>
            </a:solidFill>
          </p:grpSpPr>
          <p:sp>
            <p:nvSpPr>
              <p:cNvPr id="76" name="Freeform 45">
                <a:extLst>
                  <a:ext uri="{FF2B5EF4-FFF2-40B4-BE49-F238E27FC236}">
                    <a16:creationId xmlns:a16="http://schemas.microsoft.com/office/drawing/2014/main" id="{F775D1F0-3B20-49A9-BD40-97807ECDED12}"/>
                  </a:ext>
                </a:extLst>
              </p:cNvPr>
              <p:cNvSpPr>
                <a:spLocks/>
              </p:cNvSpPr>
              <p:nvPr/>
            </p:nvSpPr>
            <p:spPr bwMode="auto">
              <a:xfrm>
                <a:off x="3025374" y="2218053"/>
                <a:ext cx="39264" cy="55624"/>
              </a:xfrm>
              <a:custGeom>
                <a:avLst/>
                <a:gdLst/>
                <a:ahLst/>
                <a:cxnLst>
                  <a:cxn ang="0">
                    <a:pos x="4" y="31"/>
                  </a:cxn>
                  <a:cxn ang="0">
                    <a:pos x="4" y="31"/>
                  </a:cxn>
                  <a:cxn ang="0">
                    <a:pos x="3" y="40"/>
                  </a:cxn>
                  <a:cxn ang="0">
                    <a:pos x="0" y="51"/>
                  </a:cxn>
                  <a:cxn ang="0">
                    <a:pos x="0" y="51"/>
                  </a:cxn>
                  <a:cxn ang="0">
                    <a:pos x="8" y="51"/>
                  </a:cxn>
                  <a:cxn ang="0">
                    <a:pos x="12" y="51"/>
                  </a:cxn>
                  <a:cxn ang="0">
                    <a:pos x="15" y="50"/>
                  </a:cxn>
                  <a:cxn ang="0">
                    <a:pos x="15" y="50"/>
                  </a:cxn>
                  <a:cxn ang="0">
                    <a:pos x="18" y="49"/>
                  </a:cxn>
                  <a:cxn ang="0">
                    <a:pos x="18" y="49"/>
                  </a:cxn>
                  <a:cxn ang="0">
                    <a:pos x="18" y="42"/>
                  </a:cxn>
                  <a:cxn ang="0">
                    <a:pos x="17" y="35"/>
                  </a:cxn>
                  <a:cxn ang="0">
                    <a:pos x="17" y="35"/>
                  </a:cxn>
                  <a:cxn ang="0">
                    <a:pos x="18" y="26"/>
                  </a:cxn>
                  <a:cxn ang="0">
                    <a:pos x="18" y="20"/>
                  </a:cxn>
                  <a:cxn ang="0">
                    <a:pos x="18" y="20"/>
                  </a:cxn>
                  <a:cxn ang="0">
                    <a:pos x="25" y="17"/>
                  </a:cxn>
                  <a:cxn ang="0">
                    <a:pos x="29" y="14"/>
                  </a:cxn>
                  <a:cxn ang="0">
                    <a:pos x="36" y="3"/>
                  </a:cxn>
                  <a:cxn ang="0">
                    <a:pos x="36" y="3"/>
                  </a:cxn>
                  <a:cxn ang="0">
                    <a:pos x="33" y="1"/>
                  </a:cxn>
                  <a:cxn ang="0">
                    <a:pos x="30" y="0"/>
                  </a:cxn>
                  <a:cxn ang="0">
                    <a:pos x="23" y="0"/>
                  </a:cxn>
                  <a:cxn ang="0">
                    <a:pos x="10" y="0"/>
                  </a:cxn>
                  <a:cxn ang="0">
                    <a:pos x="10" y="0"/>
                  </a:cxn>
                  <a:cxn ang="0">
                    <a:pos x="10" y="6"/>
                  </a:cxn>
                  <a:cxn ang="0">
                    <a:pos x="8" y="8"/>
                  </a:cxn>
                  <a:cxn ang="0">
                    <a:pos x="4" y="14"/>
                  </a:cxn>
                  <a:cxn ang="0">
                    <a:pos x="4" y="14"/>
                  </a:cxn>
                  <a:cxn ang="0">
                    <a:pos x="1" y="21"/>
                  </a:cxn>
                  <a:cxn ang="0">
                    <a:pos x="0" y="25"/>
                  </a:cxn>
                  <a:cxn ang="0">
                    <a:pos x="0" y="31"/>
                  </a:cxn>
                  <a:cxn ang="0">
                    <a:pos x="0" y="31"/>
                  </a:cxn>
                  <a:cxn ang="0">
                    <a:pos x="4" y="31"/>
                  </a:cxn>
                  <a:cxn ang="0">
                    <a:pos x="4" y="31"/>
                  </a:cxn>
                </a:cxnLst>
                <a:rect l="0" t="0" r="r" b="b"/>
                <a:pathLst>
                  <a:path w="36" h="51">
                    <a:moveTo>
                      <a:pt x="4" y="31"/>
                    </a:moveTo>
                    <a:lnTo>
                      <a:pt x="4" y="31"/>
                    </a:lnTo>
                    <a:lnTo>
                      <a:pt x="3" y="40"/>
                    </a:lnTo>
                    <a:lnTo>
                      <a:pt x="0" y="51"/>
                    </a:lnTo>
                    <a:lnTo>
                      <a:pt x="0" y="51"/>
                    </a:lnTo>
                    <a:lnTo>
                      <a:pt x="8" y="51"/>
                    </a:lnTo>
                    <a:lnTo>
                      <a:pt x="12" y="51"/>
                    </a:lnTo>
                    <a:lnTo>
                      <a:pt x="15" y="50"/>
                    </a:lnTo>
                    <a:lnTo>
                      <a:pt x="15" y="50"/>
                    </a:lnTo>
                    <a:lnTo>
                      <a:pt x="18" y="49"/>
                    </a:lnTo>
                    <a:lnTo>
                      <a:pt x="18" y="49"/>
                    </a:lnTo>
                    <a:lnTo>
                      <a:pt x="18" y="42"/>
                    </a:lnTo>
                    <a:lnTo>
                      <a:pt x="17" y="35"/>
                    </a:lnTo>
                    <a:lnTo>
                      <a:pt x="17" y="35"/>
                    </a:lnTo>
                    <a:lnTo>
                      <a:pt x="18" y="26"/>
                    </a:lnTo>
                    <a:lnTo>
                      <a:pt x="18" y="20"/>
                    </a:lnTo>
                    <a:lnTo>
                      <a:pt x="18" y="20"/>
                    </a:lnTo>
                    <a:lnTo>
                      <a:pt x="25" y="17"/>
                    </a:lnTo>
                    <a:lnTo>
                      <a:pt x="29" y="14"/>
                    </a:lnTo>
                    <a:lnTo>
                      <a:pt x="36" y="3"/>
                    </a:lnTo>
                    <a:lnTo>
                      <a:pt x="36" y="3"/>
                    </a:lnTo>
                    <a:lnTo>
                      <a:pt x="33" y="1"/>
                    </a:lnTo>
                    <a:lnTo>
                      <a:pt x="30" y="0"/>
                    </a:lnTo>
                    <a:lnTo>
                      <a:pt x="23" y="0"/>
                    </a:lnTo>
                    <a:lnTo>
                      <a:pt x="10" y="0"/>
                    </a:lnTo>
                    <a:lnTo>
                      <a:pt x="10" y="0"/>
                    </a:lnTo>
                    <a:lnTo>
                      <a:pt x="10" y="6"/>
                    </a:lnTo>
                    <a:lnTo>
                      <a:pt x="8" y="8"/>
                    </a:lnTo>
                    <a:lnTo>
                      <a:pt x="4" y="14"/>
                    </a:lnTo>
                    <a:lnTo>
                      <a:pt x="4" y="14"/>
                    </a:lnTo>
                    <a:lnTo>
                      <a:pt x="1" y="21"/>
                    </a:lnTo>
                    <a:lnTo>
                      <a:pt x="0" y="25"/>
                    </a:lnTo>
                    <a:lnTo>
                      <a:pt x="0" y="31"/>
                    </a:lnTo>
                    <a:lnTo>
                      <a:pt x="0" y="31"/>
                    </a:lnTo>
                    <a:lnTo>
                      <a:pt x="4" y="31"/>
                    </a:lnTo>
                    <a:lnTo>
                      <a:pt x="4" y="31"/>
                    </a:lnTo>
                    <a:close/>
                  </a:path>
                </a:pathLst>
              </a:custGeom>
              <a:grp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7" name="Freeform 46">
                <a:extLst>
                  <a:ext uri="{FF2B5EF4-FFF2-40B4-BE49-F238E27FC236}">
                    <a16:creationId xmlns:a16="http://schemas.microsoft.com/office/drawing/2014/main" id="{27799862-19A2-43C1-A4F8-F1F7B76AC870}"/>
                  </a:ext>
                </a:extLst>
              </p:cNvPr>
              <p:cNvSpPr>
                <a:spLocks/>
              </p:cNvSpPr>
              <p:nvPr/>
            </p:nvSpPr>
            <p:spPr bwMode="auto">
              <a:xfrm>
                <a:off x="2999197" y="1521114"/>
                <a:ext cx="2181" cy="1091"/>
              </a:xfrm>
              <a:custGeom>
                <a:avLst/>
                <a:gdLst/>
                <a:ahLst/>
                <a:cxnLst>
                  <a:cxn ang="0">
                    <a:pos x="2" y="0"/>
                  </a:cxn>
                  <a:cxn ang="0">
                    <a:pos x="2" y="0"/>
                  </a:cxn>
                  <a:cxn ang="0">
                    <a:pos x="0" y="0"/>
                  </a:cxn>
                  <a:cxn ang="0">
                    <a:pos x="0" y="0"/>
                  </a:cxn>
                  <a:cxn ang="0">
                    <a:pos x="2" y="0"/>
                  </a:cxn>
                  <a:cxn ang="0">
                    <a:pos x="2" y="0"/>
                  </a:cxn>
                  <a:cxn ang="0">
                    <a:pos x="2" y="0"/>
                  </a:cxn>
                  <a:cxn ang="0">
                    <a:pos x="2" y="0"/>
                  </a:cxn>
                </a:cxnLst>
                <a:rect l="0" t="0" r="r" b="b"/>
                <a:pathLst>
                  <a:path w="2">
                    <a:moveTo>
                      <a:pt x="2" y="0"/>
                    </a:moveTo>
                    <a:lnTo>
                      <a:pt x="2" y="0"/>
                    </a:lnTo>
                    <a:lnTo>
                      <a:pt x="0" y="0"/>
                    </a:lnTo>
                    <a:lnTo>
                      <a:pt x="0" y="0"/>
                    </a:lnTo>
                    <a:lnTo>
                      <a:pt x="2" y="0"/>
                    </a:lnTo>
                    <a:lnTo>
                      <a:pt x="2" y="0"/>
                    </a:lnTo>
                    <a:lnTo>
                      <a:pt x="2" y="0"/>
                    </a:lnTo>
                    <a:lnTo>
                      <a:pt x="2" y="0"/>
                    </a:lnTo>
                    <a:close/>
                  </a:path>
                </a:pathLst>
              </a:custGeom>
              <a:grp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8" name="Freeform 57">
                <a:extLst>
                  <a:ext uri="{FF2B5EF4-FFF2-40B4-BE49-F238E27FC236}">
                    <a16:creationId xmlns:a16="http://schemas.microsoft.com/office/drawing/2014/main" id="{C3A3B341-3665-47B4-8591-41AC70AD5FEB}"/>
                  </a:ext>
                </a:extLst>
              </p:cNvPr>
              <p:cNvSpPr>
                <a:spLocks/>
              </p:cNvSpPr>
              <p:nvPr/>
            </p:nvSpPr>
            <p:spPr bwMode="auto">
              <a:xfrm>
                <a:off x="3001379" y="1334609"/>
                <a:ext cx="1052498" cy="1847597"/>
              </a:xfrm>
              <a:custGeom>
                <a:avLst/>
                <a:gdLst/>
                <a:ahLst/>
                <a:cxnLst>
                  <a:cxn ang="0">
                    <a:pos x="9" y="255"/>
                  </a:cxn>
                  <a:cxn ang="0">
                    <a:pos x="36" y="312"/>
                  </a:cxn>
                  <a:cxn ang="0">
                    <a:pos x="102" y="338"/>
                  </a:cxn>
                  <a:cxn ang="0">
                    <a:pos x="86" y="404"/>
                  </a:cxn>
                  <a:cxn ang="0">
                    <a:pos x="58" y="462"/>
                  </a:cxn>
                  <a:cxn ang="0">
                    <a:pos x="125" y="466"/>
                  </a:cxn>
                  <a:cxn ang="0">
                    <a:pos x="126" y="498"/>
                  </a:cxn>
                  <a:cxn ang="0">
                    <a:pos x="32" y="596"/>
                  </a:cxn>
                  <a:cxn ang="0">
                    <a:pos x="80" y="626"/>
                  </a:cxn>
                  <a:cxn ang="0">
                    <a:pos x="122" y="577"/>
                  </a:cxn>
                  <a:cxn ang="0">
                    <a:pos x="130" y="702"/>
                  </a:cxn>
                  <a:cxn ang="0">
                    <a:pos x="161" y="560"/>
                  </a:cxn>
                  <a:cxn ang="0">
                    <a:pos x="218" y="630"/>
                  </a:cxn>
                  <a:cxn ang="0">
                    <a:pos x="197" y="773"/>
                  </a:cxn>
                  <a:cxn ang="0">
                    <a:pos x="212" y="828"/>
                  </a:cxn>
                  <a:cxn ang="0">
                    <a:pos x="265" y="792"/>
                  </a:cxn>
                  <a:cxn ang="0">
                    <a:pos x="362" y="799"/>
                  </a:cxn>
                  <a:cxn ang="0">
                    <a:pos x="373" y="898"/>
                  </a:cxn>
                  <a:cxn ang="0">
                    <a:pos x="439" y="931"/>
                  </a:cxn>
                  <a:cxn ang="0">
                    <a:pos x="414" y="1035"/>
                  </a:cxn>
                  <a:cxn ang="0">
                    <a:pos x="402" y="1089"/>
                  </a:cxn>
                  <a:cxn ang="0">
                    <a:pos x="304" y="1085"/>
                  </a:cxn>
                  <a:cxn ang="0">
                    <a:pos x="226" y="1128"/>
                  </a:cxn>
                  <a:cxn ang="0">
                    <a:pos x="227" y="1185"/>
                  </a:cxn>
                  <a:cxn ang="0">
                    <a:pos x="301" y="1214"/>
                  </a:cxn>
                  <a:cxn ang="0">
                    <a:pos x="181" y="1336"/>
                  </a:cxn>
                  <a:cxn ang="0">
                    <a:pos x="202" y="1387"/>
                  </a:cxn>
                  <a:cxn ang="0">
                    <a:pos x="276" y="1391"/>
                  </a:cxn>
                  <a:cxn ang="0">
                    <a:pos x="358" y="1439"/>
                  </a:cxn>
                  <a:cxn ang="0">
                    <a:pos x="442" y="1430"/>
                  </a:cxn>
                  <a:cxn ang="0">
                    <a:pos x="283" y="1502"/>
                  </a:cxn>
                  <a:cxn ang="0">
                    <a:pos x="194" y="1594"/>
                  </a:cxn>
                  <a:cxn ang="0">
                    <a:pos x="119" y="1687"/>
                  </a:cxn>
                  <a:cxn ang="0">
                    <a:pos x="204" y="1658"/>
                  </a:cxn>
                  <a:cxn ang="0">
                    <a:pos x="328" y="1644"/>
                  </a:cxn>
                  <a:cxn ang="0">
                    <a:pos x="485" y="1588"/>
                  </a:cxn>
                  <a:cxn ang="0">
                    <a:pos x="598" y="1568"/>
                  </a:cxn>
                  <a:cxn ang="0">
                    <a:pos x="710" y="1556"/>
                  </a:cxn>
                  <a:cxn ang="0">
                    <a:pos x="846" y="1526"/>
                  </a:cxn>
                  <a:cxn ang="0">
                    <a:pos x="914" y="1441"/>
                  </a:cxn>
                  <a:cxn ang="0">
                    <a:pos x="861" y="1378"/>
                  </a:cxn>
                  <a:cxn ang="0">
                    <a:pos x="953" y="1280"/>
                  </a:cxn>
                  <a:cxn ang="0">
                    <a:pos x="879" y="1150"/>
                  </a:cxn>
                  <a:cxn ang="0">
                    <a:pos x="803" y="1128"/>
                  </a:cxn>
                  <a:cxn ang="0">
                    <a:pos x="678" y="1015"/>
                  </a:cxn>
                  <a:cxn ang="0">
                    <a:pos x="756" y="935"/>
                  </a:cxn>
                  <a:cxn ang="0">
                    <a:pos x="642" y="825"/>
                  </a:cxn>
                  <a:cxn ang="0">
                    <a:pos x="589" y="663"/>
                  </a:cxn>
                  <a:cxn ang="0">
                    <a:pos x="491" y="569"/>
                  </a:cxn>
                  <a:cxn ang="0">
                    <a:pos x="451" y="520"/>
                  </a:cxn>
                  <a:cxn ang="0">
                    <a:pos x="420" y="462"/>
                  </a:cxn>
                  <a:cxn ang="0">
                    <a:pos x="527" y="344"/>
                  </a:cxn>
                  <a:cxn ang="0">
                    <a:pos x="441" y="209"/>
                  </a:cxn>
                  <a:cxn ang="0">
                    <a:pos x="306" y="243"/>
                  </a:cxn>
                  <a:cxn ang="0">
                    <a:pos x="335" y="175"/>
                  </a:cxn>
                  <a:cxn ang="0">
                    <a:pos x="401" y="82"/>
                  </a:cxn>
                  <a:cxn ang="0">
                    <a:pos x="358" y="17"/>
                  </a:cxn>
                  <a:cxn ang="0">
                    <a:pos x="229" y="25"/>
                  </a:cxn>
                  <a:cxn ang="0">
                    <a:pos x="155" y="89"/>
                  </a:cxn>
                  <a:cxn ang="0">
                    <a:pos x="176" y="158"/>
                  </a:cxn>
                  <a:cxn ang="0">
                    <a:pos x="120" y="179"/>
                  </a:cxn>
                  <a:cxn ang="0">
                    <a:pos x="105" y="262"/>
                  </a:cxn>
                  <a:cxn ang="0">
                    <a:pos x="68" y="229"/>
                  </a:cxn>
                </a:cxnLst>
                <a:rect l="0" t="0" r="r" b="b"/>
                <a:pathLst>
                  <a:path w="965" h="1694">
                    <a:moveTo>
                      <a:pt x="62" y="216"/>
                    </a:moveTo>
                    <a:lnTo>
                      <a:pt x="62" y="216"/>
                    </a:lnTo>
                    <a:lnTo>
                      <a:pt x="58" y="214"/>
                    </a:lnTo>
                    <a:lnTo>
                      <a:pt x="52" y="214"/>
                    </a:lnTo>
                    <a:lnTo>
                      <a:pt x="48" y="212"/>
                    </a:lnTo>
                    <a:lnTo>
                      <a:pt x="45" y="212"/>
                    </a:lnTo>
                    <a:lnTo>
                      <a:pt x="44" y="211"/>
                    </a:lnTo>
                    <a:lnTo>
                      <a:pt x="44" y="211"/>
                    </a:lnTo>
                    <a:lnTo>
                      <a:pt x="41" y="212"/>
                    </a:lnTo>
                    <a:lnTo>
                      <a:pt x="40" y="215"/>
                    </a:lnTo>
                    <a:lnTo>
                      <a:pt x="37" y="225"/>
                    </a:lnTo>
                    <a:lnTo>
                      <a:pt x="37" y="225"/>
                    </a:lnTo>
                    <a:lnTo>
                      <a:pt x="36" y="232"/>
                    </a:lnTo>
                    <a:lnTo>
                      <a:pt x="37" y="237"/>
                    </a:lnTo>
                    <a:lnTo>
                      <a:pt x="39" y="243"/>
                    </a:lnTo>
                    <a:lnTo>
                      <a:pt x="39" y="247"/>
                    </a:lnTo>
                    <a:lnTo>
                      <a:pt x="39" y="247"/>
                    </a:lnTo>
                    <a:lnTo>
                      <a:pt x="34" y="247"/>
                    </a:lnTo>
                    <a:lnTo>
                      <a:pt x="29" y="244"/>
                    </a:lnTo>
                    <a:lnTo>
                      <a:pt x="19" y="239"/>
                    </a:lnTo>
                    <a:lnTo>
                      <a:pt x="19" y="239"/>
                    </a:lnTo>
                    <a:lnTo>
                      <a:pt x="14" y="234"/>
                    </a:lnTo>
                    <a:lnTo>
                      <a:pt x="7" y="233"/>
                    </a:lnTo>
                    <a:lnTo>
                      <a:pt x="7" y="233"/>
                    </a:lnTo>
                    <a:lnTo>
                      <a:pt x="5" y="239"/>
                    </a:lnTo>
                    <a:lnTo>
                      <a:pt x="7" y="244"/>
                    </a:lnTo>
                    <a:lnTo>
                      <a:pt x="7" y="244"/>
                    </a:lnTo>
                    <a:lnTo>
                      <a:pt x="9" y="244"/>
                    </a:lnTo>
                    <a:lnTo>
                      <a:pt x="9" y="244"/>
                    </a:lnTo>
                    <a:lnTo>
                      <a:pt x="11" y="250"/>
                    </a:lnTo>
                    <a:lnTo>
                      <a:pt x="9" y="255"/>
                    </a:lnTo>
                    <a:lnTo>
                      <a:pt x="9" y="255"/>
                    </a:lnTo>
                    <a:lnTo>
                      <a:pt x="0" y="250"/>
                    </a:lnTo>
                    <a:lnTo>
                      <a:pt x="0" y="250"/>
                    </a:lnTo>
                    <a:lnTo>
                      <a:pt x="0" y="255"/>
                    </a:lnTo>
                    <a:lnTo>
                      <a:pt x="0" y="262"/>
                    </a:lnTo>
                    <a:lnTo>
                      <a:pt x="1" y="268"/>
                    </a:lnTo>
                    <a:lnTo>
                      <a:pt x="1" y="273"/>
                    </a:lnTo>
                    <a:lnTo>
                      <a:pt x="1" y="273"/>
                    </a:lnTo>
                    <a:lnTo>
                      <a:pt x="5" y="275"/>
                    </a:lnTo>
                    <a:lnTo>
                      <a:pt x="5" y="275"/>
                    </a:lnTo>
                    <a:lnTo>
                      <a:pt x="8" y="279"/>
                    </a:lnTo>
                    <a:lnTo>
                      <a:pt x="9" y="284"/>
                    </a:lnTo>
                    <a:lnTo>
                      <a:pt x="9" y="284"/>
                    </a:lnTo>
                    <a:lnTo>
                      <a:pt x="15" y="282"/>
                    </a:lnTo>
                    <a:lnTo>
                      <a:pt x="21" y="280"/>
                    </a:lnTo>
                    <a:lnTo>
                      <a:pt x="27" y="279"/>
                    </a:lnTo>
                    <a:lnTo>
                      <a:pt x="32" y="279"/>
                    </a:lnTo>
                    <a:lnTo>
                      <a:pt x="32" y="279"/>
                    </a:lnTo>
                    <a:lnTo>
                      <a:pt x="32" y="283"/>
                    </a:lnTo>
                    <a:lnTo>
                      <a:pt x="30" y="286"/>
                    </a:lnTo>
                    <a:lnTo>
                      <a:pt x="27" y="288"/>
                    </a:lnTo>
                    <a:lnTo>
                      <a:pt x="26" y="293"/>
                    </a:lnTo>
                    <a:lnTo>
                      <a:pt x="26" y="293"/>
                    </a:lnTo>
                    <a:lnTo>
                      <a:pt x="26" y="297"/>
                    </a:lnTo>
                    <a:lnTo>
                      <a:pt x="27" y="301"/>
                    </a:lnTo>
                    <a:lnTo>
                      <a:pt x="29" y="304"/>
                    </a:lnTo>
                    <a:lnTo>
                      <a:pt x="29" y="308"/>
                    </a:lnTo>
                    <a:lnTo>
                      <a:pt x="29" y="308"/>
                    </a:lnTo>
                    <a:lnTo>
                      <a:pt x="36" y="309"/>
                    </a:lnTo>
                    <a:lnTo>
                      <a:pt x="36" y="309"/>
                    </a:lnTo>
                    <a:lnTo>
                      <a:pt x="36" y="311"/>
                    </a:lnTo>
                    <a:lnTo>
                      <a:pt x="36" y="312"/>
                    </a:lnTo>
                    <a:lnTo>
                      <a:pt x="36" y="312"/>
                    </a:lnTo>
                    <a:lnTo>
                      <a:pt x="34" y="313"/>
                    </a:lnTo>
                    <a:lnTo>
                      <a:pt x="36" y="313"/>
                    </a:lnTo>
                    <a:lnTo>
                      <a:pt x="37" y="316"/>
                    </a:lnTo>
                    <a:lnTo>
                      <a:pt x="40" y="319"/>
                    </a:lnTo>
                    <a:lnTo>
                      <a:pt x="40" y="320"/>
                    </a:lnTo>
                    <a:lnTo>
                      <a:pt x="40" y="320"/>
                    </a:lnTo>
                    <a:lnTo>
                      <a:pt x="44" y="323"/>
                    </a:lnTo>
                    <a:lnTo>
                      <a:pt x="47" y="322"/>
                    </a:lnTo>
                    <a:lnTo>
                      <a:pt x="52" y="322"/>
                    </a:lnTo>
                    <a:lnTo>
                      <a:pt x="57" y="323"/>
                    </a:lnTo>
                    <a:lnTo>
                      <a:pt x="57" y="323"/>
                    </a:lnTo>
                    <a:lnTo>
                      <a:pt x="59" y="327"/>
                    </a:lnTo>
                    <a:lnTo>
                      <a:pt x="62" y="331"/>
                    </a:lnTo>
                    <a:lnTo>
                      <a:pt x="65" y="334"/>
                    </a:lnTo>
                    <a:lnTo>
                      <a:pt x="69" y="336"/>
                    </a:lnTo>
                    <a:lnTo>
                      <a:pt x="69" y="336"/>
                    </a:lnTo>
                    <a:lnTo>
                      <a:pt x="72" y="330"/>
                    </a:lnTo>
                    <a:lnTo>
                      <a:pt x="76" y="326"/>
                    </a:lnTo>
                    <a:lnTo>
                      <a:pt x="79" y="320"/>
                    </a:lnTo>
                    <a:lnTo>
                      <a:pt x="80" y="316"/>
                    </a:lnTo>
                    <a:lnTo>
                      <a:pt x="80" y="316"/>
                    </a:lnTo>
                    <a:lnTo>
                      <a:pt x="82" y="318"/>
                    </a:lnTo>
                    <a:lnTo>
                      <a:pt x="82" y="322"/>
                    </a:lnTo>
                    <a:lnTo>
                      <a:pt x="83" y="331"/>
                    </a:lnTo>
                    <a:lnTo>
                      <a:pt x="82" y="341"/>
                    </a:lnTo>
                    <a:lnTo>
                      <a:pt x="82" y="350"/>
                    </a:lnTo>
                    <a:lnTo>
                      <a:pt x="82" y="350"/>
                    </a:lnTo>
                    <a:lnTo>
                      <a:pt x="86" y="350"/>
                    </a:lnTo>
                    <a:lnTo>
                      <a:pt x="88" y="350"/>
                    </a:lnTo>
                    <a:lnTo>
                      <a:pt x="94" y="344"/>
                    </a:lnTo>
                    <a:lnTo>
                      <a:pt x="100" y="340"/>
                    </a:lnTo>
                    <a:lnTo>
                      <a:pt x="102" y="338"/>
                    </a:lnTo>
                    <a:lnTo>
                      <a:pt x="107" y="338"/>
                    </a:lnTo>
                    <a:lnTo>
                      <a:pt x="107" y="338"/>
                    </a:lnTo>
                    <a:lnTo>
                      <a:pt x="109" y="333"/>
                    </a:lnTo>
                    <a:lnTo>
                      <a:pt x="111" y="327"/>
                    </a:lnTo>
                    <a:lnTo>
                      <a:pt x="111" y="327"/>
                    </a:lnTo>
                    <a:lnTo>
                      <a:pt x="111" y="343"/>
                    </a:lnTo>
                    <a:lnTo>
                      <a:pt x="111" y="343"/>
                    </a:lnTo>
                    <a:lnTo>
                      <a:pt x="111" y="348"/>
                    </a:lnTo>
                    <a:lnTo>
                      <a:pt x="111" y="352"/>
                    </a:lnTo>
                    <a:lnTo>
                      <a:pt x="108" y="354"/>
                    </a:lnTo>
                    <a:lnTo>
                      <a:pt x="104" y="356"/>
                    </a:lnTo>
                    <a:lnTo>
                      <a:pt x="104" y="356"/>
                    </a:lnTo>
                    <a:lnTo>
                      <a:pt x="98" y="359"/>
                    </a:lnTo>
                    <a:lnTo>
                      <a:pt x="97" y="362"/>
                    </a:lnTo>
                    <a:lnTo>
                      <a:pt x="95" y="366"/>
                    </a:lnTo>
                    <a:lnTo>
                      <a:pt x="95" y="366"/>
                    </a:lnTo>
                    <a:lnTo>
                      <a:pt x="94" y="373"/>
                    </a:lnTo>
                    <a:lnTo>
                      <a:pt x="93" y="381"/>
                    </a:lnTo>
                    <a:lnTo>
                      <a:pt x="93" y="381"/>
                    </a:lnTo>
                    <a:lnTo>
                      <a:pt x="100" y="381"/>
                    </a:lnTo>
                    <a:lnTo>
                      <a:pt x="105" y="380"/>
                    </a:lnTo>
                    <a:lnTo>
                      <a:pt x="105" y="380"/>
                    </a:lnTo>
                    <a:lnTo>
                      <a:pt x="104" y="391"/>
                    </a:lnTo>
                    <a:lnTo>
                      <a:pt x="102" y="395"/>
                    </a:lnTo>
                    <a:lnTo>
                      <a:pt x="100" y="399"/>
                    </a:lnTo>
                    <a:lnTo>
                      <a:pt x="100" y="399"/>
                    </a:lnTo>
                    <a:lnTo>
                      <a:pt x="98" y="401"/>
                    </a:lnTo>
                    <a:lnTo>
                      <a:pt x="95" y="402"/>
                    </a:lnTo>
                    <a:lnTo>
                      <a:pt x="91" y="401"/>
                    </a:lnTo>
                    <a:lnTo>
                      <a:pt x="87" y="401"/>
                    </a:lnTo>
                    <a:lnTo>
                      <a:pt x="86" y="402"/>
                    </a:lnTo>
                    <a:lnTo>
                      <a:pt x="86" y="404"/>
                    </a:lnTo>
                    <a:lnTo>
                      <a:pt x="86" y="404"/>
                    </a:lnTo>
                    <a:lnTo>
                      <a:pt x="72" y="408"/>
                    </a:lnTo>
                    <a:lnTo>
                      <a:pt x="65" y="408"/>
                    </a:lnTo>
                    <a:lnTo>
                      <a:pt x="62" y="408"/>
                    </a:lnTo>
                    <a:lnTo>
                      <a:pt x="59" y="406"/>
                    </a:lnTo>
                    <a:lnTo>
                      <a:pt x="59" y="406"/>
                    </a:lnTo>
                    <a:lnTo>
                      <a:pt x="58" y="409"/>
                    </a:lnTo>
                    <a:lnTo>
                      <a:pt x="58" y="413"/>
                    </a:lnTo>
                    <a:lnTo>
                      <a:pt x="59" y="420"/>
                    </a:lnTo>
                    <a:lnTo>
                      <a:pt x="59" y="420"/>
                    </a:lnTo>
                    <a:lnTo>
                      <a:pt x="65" y="420"/>
                    </a:lnTo>
                    <a:lnTo>
                      <a:pt x="72" y="422"/>
                    </a:lnTo>
                    <a:lnTo>
                      <a:pt x="80" y="422"/>
                    </a:lnTo>
                    <a:lnTo>
                      <a:pt x="87" y="422"/>
                    </a:lnTo>
                    <a:lnTo>
                      <a:pt x="87" y="422"/>
                    </a:lnTo>
                    <a:lnTo>
                      <a:pt x="86" y="427"/>
                    </a:lnTo>
                    <a:lnTo>
                      <a:pt x="82" y="430"/>
                    </a:lnTo>
                    <a:lnTo>
                      <a:pt x="77" y="433"/>
                    </a:lnTo>
                    <a:lnTo>
                      <a:pt x="72" y="434"/>
                    </a:lnTo>
                    <a:lnTo>
                      <a:pt x="61" y="436"/>
                    </a:lnTo>
                    <a:lnTo>
                      <a:pt x="51" y="437"/>
                    </a:lnTo>
                    <a:lnTo>
                      <a:pt x="51" y="437"/>
                    </a:lnTo>
                    <a:lnTo>
                      <a:pt x="47" y="438"/>
                    </a:lnTo>
                    <a:lnTo>
                      <a:pt x="45" y="441"/>
                    </a:lnTo>
                    <a:lnTo>
                      <a:pt x="44" y="444"/>
                    </a:lnTo>
                    <a:lnTo>
                      <a:pt x="45" y="447"/>
                    </a:lnTo>
                    <a:lnTo>
                      <a:pt x="48" y="454"/>
                    </a:lnTo>
                    <a:lnTo>
                      <a:pt x="50" y="462"/>
                    </a:lnTo>
                    <a:lnTo>
                      <a:pt x="50" y="462"/>
                    </a:lnTo>
                    <a:lnTo>
                      <a:pt x="54" y="462"/>
                    </a:lnTo>
                    <a:lnTo>
                      <a:pt x="58" y="462"/>
                    </a:lnTo>
                    <a:lnTo>
                      <a:pt x="58" y="462"/>
                    </a:lnTo>
                    <a:lnTo>
                      <a:pt x="58" y="467"/>
                    </a:lnTo>
                    <a:lnTo>
                      <a:pt x="59" y="472"/>
                    </a:lnTo>
                    <a:lnTo>
                      <a:pt x="61" y="476"/>
                    </a:lnTo>
                    <a:lnTo>
                      <a:pt x="61" y="480"/>
                    </a:lnTo>
                    <a:lnTo>
                      <a:pt x="61" y="480"/>
                    </a:lnTo>
                    <a:lnTo>
                      <a:pt x="59" y="481"/>
                    </a:lnTo>
                    <a:lnTo>
                      <a:pt x="59" y="481"/>
                    </a:lnTo>
                    <a:lnTo>
                      <a:pt x="59" y="484"/>
                    </a:lnTo>
                    <a:lnTo>
                      <a:pt x="59" y="487"/>
                    </a:lnTo>
                    <a:lnTo>
                      <a:pt x="59" y="488"/>
                    </a:lnTo>
                    <a:lnTo>
                      <a:pt x="58" y="488"/>
                    </a:lnTo>
                    <a:lnTo>
                      <a:pt x="58" y="488"/>
                    </a:lnTo>
                    <a:lnTo>
                      <a:pt x="34" y="494"/>
                    </a:lnTo>
                    <a:lnTo>
                      <a:pt x="34" y="494"/>
                    </a:lnTo>
                    <a:lnTo>
                      <a:pt x="34" y="499"/>
                    </a:lnTo>
                    <a:lnTo>
                      <a:pt x="36" y="504"/>
                    </a:lnTo>
                    <a:lnTo>
                      <a:pt x="39" y="505"/>
                    </a:lnTo>
                    <a:lnTo>
                      <a:pt x="43" y="506"/>
                    </a:lnTo>
                    <a:lnTo>
                      <a:pt x="54" y="506"/>
                    </a:lnTo>
                    <a:lnTo>
                      <a:pt x="64" y="506"/>
                    </a:lnTo>
                    <a:lnTo>
                      <a:pt x="64" y="506"/>
                    </a:lnTo>
                    <a:lnTo>
                      <a:pt x="86" y="502"/>
                    </a:lnTo>
                    <a:lnTo>
                      <a:pt x="107" y="497"/>
                    </a:lnTo>
                    <a:lnTo>
                      <a:pt x="107" y="497"/>
                    </a:lnTo>
                    <a:lnTo>
                      <a:pt x="115" y="492"/>
                    </a:lnTo>
                    <a:lnTo>
                      <a:pt x="119" y="488"/>
                    </a:lnTo>
                    <a:lnTo>
                      <a:pt x="122" y="485"/>
                    </a:lnTo>
                    <a:lnTo>
                      <a:pt x="125" y="481"/>
                    </a:lnTo>
                    <a:lnTo>
                      <a:pt x="126" y="477"/>
                    </a:lnTo>
                    <a:lnTo>
                      <a:pt x="126" y="472"/>
                    </a:lnTo>
                    <a:lnTo>
                      <a:pt x="125" y="466"/>
                    </a:lnTo>
                    <a:lnTo>
                      <a:pt x="125" y="466"/>
                    </a:lnTo>
                    <a:lnTo>
                      <a:pt x="123" y="462"/>
                    </a:lnTo>
                    <a:lnTo>
                      <a:pt x="120" y="459"/>
                    </a:lnTo>
                    <a:lnTo>
                      <a:pt x="116" y="455"/>
                    </a:lnTo>
                    <a:lnTo>
                      <a:pt x="112" y="452"/>
                    </a:lnTo>
                    <a:lnTo>
                      <a:pt x="112" y="452"/>
                    </a:lnTo>
                    <a:lnTo>
                      <a:pt x="107" y="452"/>
                    </a:lnTo>
                    <a:lnTo>
                      <a:pt x="102" y="454"/>
                    </a:lnTo>
                    <a:lnTo>
                      <a:pt x="98" y="454"/>
                    </a:lnTo>
                    <a:lnTo>
                      <a:pt x="94" y="451"/>
                    </a:lnTo>
                    <a:lnTo>
                      <a:pt x="94" y="451"/>
                    </a:lnTo>
                    <a:lnTo>
                      <a:pt x="107" y="451"/>
                    </a:lnTo>
                    <a:lnTo>
                      <a:pt x="118" y="451"/>
                    </a:lnTo>
                    <a:lnTo>
                      <a:pt x="118" y="451"/>
                    </a:lnTo>
                    <a:lnTo>
                      <a:pt x="126" y="449"/>
                    </a:lnTo>
                    <a:lnTo>
                      <a:pt x="130" y="447"/>
                    </a:lnTo>
                    <a:lnTo>
                      <a:pt x="136" y="437"/>
                    </a:lnTo>
                    <a:lnTo>
                      <a:pt x="136" y="437"/>
                    </a:lnTo>
                    <a:lnTo>
                      <a:pt x="144" y="429"/>
                    </a:lnTo>
                    <a:lnTo>
                      <a:pt x="152" y="420"/>
                    </a:lnTo>
                    <a:lnTo>
                      <a:pt x="152" y="420"/>
                    </a:lnTo>
                    <a:lnTo>
                      <a:pt x="159" y="415"/>
                    </a:lnTo>
                    <a:lnTo>
                      <a:pt x="159" y="415"/>
                    </a:lnTo>
                    <a:lnTo>
                      <a:pt x="154" y="423"/>
                    </a:lnTo>
                    <a:lnTo>
                      <a:pt x="151" y="431"/>
                    </a:lnTo>
                    <a:lnTo>
                      <a:pt x="150" y="440"/>
                    </a:lnTo>
                    <a:lnTo>
                      <a:pt x="148" y="448"/>
                    </a:lnTo>
                    <a:lnTo>
                      <a:pt x="148" y="448"/>
                    </a:lnTo>
                    <a:lnTo>
                      <a:pt x="147" y="463"/>
                    </a:lnTo>
                    <a:lnTo>
                      <a:pt x="143" y="476"/>
                    </a:lnTo>
                    <a:lnTo>
                      <a:pt x="136" y="487"/>
                    </a:lnTo>
                    <a:lnTo>
                      <a:pt x="126" y="498"/>
                    </a:lnTo>
                    <a:lnTo>
                      <a:pt x="126" y="498"/>
                    </a:lnTo>
                    <a:lnTo>
                      <a:pt x="125" y="501"/>
                    </a:lnTo>
                    <a:lnTo>
                      <a:pt x="125" y="505"/>
                    </a:lnTo>
                    <a:lnTo>
                      <a:pt x="125" y="509"/>
                    </a:lnTo>
                    <a:lnTo>
                      <a:pt x="123" y="513"/>
                    </a:lnTo>
                    <a:lnTo>
                      <a:pt x="123" y="513"/>
                    </a:lnTo>
                    <a:lnTo>
                      <a:pt x="122" y="516"/>
                    </a:lnTo>
                    <a:lnTo>
                      <a:pt x="120" y="517"/>
                    </a:lnTo>
                    <a:lnTo>
                      <a:pt x="115" y="520"/>
                    </a:lnTo>
                    <a:lnTo>
                      <a:pt x="111" y="523"/>
                    </a:lnTo>
                    <a:lnTo>
                      <a:pt x="109" y="524"/>
                    </a:lnTo>
                    <a:lnTo>
                      <a:pt x="109" y="526"/>
                    </a:lnTo>
                    <a:lnTo>
                      <a:pt x="109" y="526"/>
                    </a:lnTo>
                    <a:lnTo>
                      <a:pt x="108" y="533"/>
                    </a:lnTo>
                    <a:lnTo>
                      <a:pt x="105" y="538"/>
                    </a:lnTo>
                    <a:lnTo>
                      <a:pt x="101" y="541"/>
                    </a:lnTo>
                    <a:lnTo>
                      <a:pt x="95" y="545"/>
                    </a:lnTo>
                    <a:lnTo>
                      <a:pt x="95" y="545"/>
                    </a:lnTo>
                    <a:lnTo>
                      <a:pt x="93" y="548"/>
                    </a:lnTo>
                    <a:lnTo>
                      <a:pt x="93" y="552"/>
                    </a:lnTo>
                    <a:lnTo>
                      <a:pt x="91" y="555"/>
                    </a:lnTo>
                    <a:lnTo>
                      <a:pt x="88" y="559"/>
                    </a:lnTo>
                    <a:lnTo>
                      <a:pt x="88" y="559"/>
                    </a:lnTo>
                    <a:lnTo>
                      <a:pt x="83" y="563"/>
                    </a:lnTo>
                    <a:lnTo>
                      <a:pt x="77" y="569"/>
                    </a:lnTo>
                    <a:lnTo>
                      <a:pt x="73" y="574"/>
                    </a:lnTo>
                    <a:lnTo>
                      <a:pt x="72" y="581"/>
                    </a:lnTo>
                    <a:lnTo>
                      <a:pt x="72" y="581"/>
                    </a:lnTo>
                    <a:lnTo>
                      <a:pt x="51" y="584"/>
                    </a:lnTo>
                    <a:lnTo>
                      <a:pt x="43" y="587"/>
                    </a:lnTo>
                    <a:lnTo>
                      <a:pt x="36" y="592"/>
                    </a:lnTo>
                    <a:lnTo>
                      <a:pt x="36" y="592"/>
                    </a:lnTo>
                    <a:lnTo>
                      <a:pt x="32" y="596"/>
                    </a:lnTo>
                    <a:lnTo>
                      <a:pt x="30" y="601"/>
                    </a:lnTo>
                    <a:lnTo>
                      <a:pt x="27" y="612"/>
                    </a:lnTo>
                    <a:lnTo>
                      <a:pt x="27" y="612"/>
                    </a:lnTo>
                    <a:lnTo>
                      <a:pt x="27" y="617"/>
                    </a:lnTo>
                    <a:lnTo>
                      <a:pt x="27" y="621"/>
                    </a:lnTo>
                    <a:lnTo>
                      <a:pt x="29" y="626"/>
                    </a:lnTo>
                    <a:lnTo>
                      <a:pt x="32" y="630"/>
                    </a:lnTo>
                    <a:lnTo>
                      <a:pt x="32" y="630"/>
                    </a:lnTo>
                    <a:lnTo>
                      <a:pt x="34" y="624"/>
                    </a:lnTo>
                    <a:lnTo>
                      <a:pt x="36" y="619"/>
                    </a:lnTo>
                    <a:lnTo>
                      <a:pt x="39" y="613"/>
                    </a:lnTo>
                    <a:lnTo>
                      <a:pt x="39" y="610"/>
                    </a:lnTo>
                    <a:lnTo>
                      <a:pt x="41" y="609"/>
                    </a:lnTo>
                    <a:lnTo>
                      <a:pt x="50" y="609"/>
                    </a:lnTo>
                    <a:lnTo>
                      <a:pt x="50" y="609"/>
                    </a:lnTo>
                    <a:lnTo>
                      <a:pt x="50" y="617"/>
                    </a:lnTo>
                    <a:lnTo>
                      <a:pt x="50" y="626"/>
                    </a:lnTo>
                    <a:lnTo>
                      <a:pt x="50" y="626"/>
                    </a:lnTo>
                    <a:lnTo>
                      <a:pt x="47" y="631"/>
                    </a:lnTo>
                    <a:lnTo>
                      <a:pt x="47" y="635"/>
                    </a:lnTo>
                    <a:lnTo>
                      <a:pt x="47" y="638"/>
                    </a:lnTo>
                    <a:lnTo>
                      <a:pt x="47" y="638"/>
                    </a:lnTo>
                    <a:lnTo>
                      <a:pt x="54" y="638"/>
                    </a:lnTo>
                    <a:lnTo>
                      <a:pt x="57" y="637"/>
                    </a:lnTo>
                    <a:lnTo>
                      <a:pt x="59" y="634"/>
                    </a:lnTo>
                    <a:lnTo>
                      <a:pt x="64" y="630"/>
                    </a:lnTo>
                    <a:lnTo>
                      <a:pt x="64" y="630"/>
                    </a:lnTo>
                    <a:lnTo>
                      <a:pt x="68" y="628"/>
                    </a:lnTo>
                    <a:lnTo>
                      <a:pt x="72" y="628"/>
                    </a:lnTo>
                    <a:lnTo>
                      <a:pt x="76" y="628"/>
                    </a:lnTo>
                    <a:lnTo>
                      <a:pt x="80" y="626"/>
                    </a:lnTo>
                    <a:lnTo>
                      <a:pt x="80" y="626"/>
                    </a:lnTo>
                    <a:lnTo>
                      <a:pt x="82" y="620"/>
                    </a:lnTo>
                    <a:lnTo>
                      <a:pt x="82" y="616"/>
                    </a:lnTo>
                    <a:lnTo>
                      <a:pt x="83" y="610"/>
                    </a:lnTo>
                    <a:lnTo>
                      <a:pt x="84" y="606"/>
                    </a:lnTo>
                    <a:lnTo>
                      <a:pt x="84" y="606"/>
                    </a:lnTo>
                    <a:lnTo>
                      <a:pt x="87" y="603"/>
                    </a:lnTo>
                    <a:lnTo>
                      <a:pt x="91" y="599"/>
                    </a:lnTo>
                    <a:lnTo>
                      <a:pt x="95" y="596"/>
                    </a:lnTo>
                    <a:lnTo>
                      <a:pt x="98" y="594"/>
                    </a:lnTo>
                    <a:lnTo>
                      <a:pt x="98" y="594"/>
                    </a:lnTo>
                    <a:lnTo>
                      <a:pt x="100" y="588"/>
                    </a:lnTo>
                    <a:lnTo>
                      <a:pt x="101" y="583"/>
                    </a:lnTo>
                    <a:lnTo>
                      <a:pt x="101" y="577"/>
                    </a:lnTo>
                    <a:lnTo>
                      <a:pt x="102" y="571"/>
                    </a:lnTo>
                    <a:lnTo>
                      <a:pt x="102" y="571"/>
                    </a:lnTo>
                    <a:lnTo>
                      <a:pt x="109" y="556"/>
                    </a:lnTo>
                    <a:lnTo>
                      <a:pt x="109" y="556"/>
                    </a:lnTo>
                    <a:lnTo>
                      <a:pt x="111" y="552"/>
                    </a:lnTo>
                    <a:lnTo>
                      <a:pt x="111" y="552"/>
                    </a:lnTo>
                    <a:lnTo>
                      <a:pt x="109" y="560"/>
                    </a:lnTo>
                    <a:lnTo>
                      <a:pt x="109" y="569"/>
                    </a:lnTo>
                    <a:lnTo>
                      <a:pt x="109" y="584"/>
                    </a:lnTo>
                    <a:lnTo>
                      <a:pt x="109" y="584"/>
                    </a:lnTo>
                    <a:lnTo>
                      <a:pt x="112" y="584"/>
                    </a:lnTo>
                    <a:lnTo>
                      <a:pt x="116" y="583"/>
                    </a:lnTo>
                    <a:lnTo>
                      <a:pt x="116" y="583"/>
                    </a:lnTo>
                    <a:lnTo>
                      <a:pt x="115" y="583"/>
                    </a:lnTo>
                    <a:lnTo>
                      <a:pt x="115" y="581"/>
                    </a:lnTo>
                    <a:lnTo>
                      <a:pt x="115" y="581"/>
                    </a:lnTo>
                    <a:lnTo>
                      <a:pt x="118" y="578"/>
                    </a:lnTo>
                    <a:lnTo>
                      <a:pt x="122" y="577"/>
                    </a:lnTo>
                    <a:lnTo>
                      <a:pt x="122" y="577"/>
                    </a:lnTo>
                    <a:lnTo>
                      <a:pt x="123" y="588"/>
                    </a:lnTo>
                    <a:lnTo>
                      <a:pt x="122" y="599"/>
                    </a:lnTo>
                    <a:lnTo>
                      <a:pt x="122" y="599"/>
                    </a:lnTo>
                    <a:lnTo>
                      <a:pt x="123" y="603"/>
                    </a:lnTo>
                    <a:lnTo>
                      <a:pt x="126" y="606"/>
                    </a:lnTo>
                    <a:lnTo>
                      <a:pt x="129" y="609"/>
                    </a:lnTo>
                    <a:lnTo>
                      <a:pt x="129" y="613"/>
                    </a:lnTo>
                    <a:lnTo>
                      <a:pt x="129" y="613"/>
                    </a:lnTo>
                    <a:lnTo>
                      <a:pt x="125" y="626"/>
                    </a:lnTo>
                    <a:lnTo>
                      <a:pt x="118" y="642"/>
                    </a:lnTo>
                    <a:lnTo>
                      <a:pt x="116" y="652"/>
                    </a:lnTo>
                    <a:lnTo>
                      <a:pt x="113" y="660"/>
                    </a:lnTo>
                    <a:lnTo>
                      <a:pt x="115" y="667"/>
                    </a:lnTo>
                    <a:lnTo>
                      <a:pt x="115" y="669"/>
                    </a:lnTo>
                    <a:lnTo>
                      <a:pt x="118" y="670"/>
                    </a:lnTo>
                    <a:lnTo>
                      <a:pt x="118" y="670"/>
                    </a:lnTo>
                    <a:lnTo>
                      <a:pt x="116" y="674"/>
                    </a:lnTo>
                    <a:lnTo>
                      <a:pt x="113" y="677"/>
                    </a:lnTo>
                    <a:lnTo>
                      <a:pt x="109" y="682"/>
                    </a:lnTo>
                    <a:lnTo>
                      <a:pt x="109" y="682"/>
                    </a:lnTo>
                    <a:lnTo>
                      <a:pt x="107" y="687"/>
                    </a:lnTo>
                    <a:lnTo>
                      <a:pt x="105" y="691"/>
                    </a:lnTo>
                    <a:lnTo>
                      <a:pt x="102" y="701"/>
                    </a:lnTo>
                    <a:lnTo>
                      <a:pt x="102" y="701"/>
                    </a:lnTo>
                    <a:lnTo>
                      <a:pt x="113" y="701"/>
                    </a:lnTo>
                    <a:lnTo>
                      <a:pt x="125" y="701"/>
                    </a:lnTo>
                    <a:lnTo>
                      <a:pt x="125" y="701"/>
                    </a:lnTo>
                    <a:lnTo>
                      <a:pt x="126" y="705"/>
                    </a:lnTo>
                    <a:lnTo>
                      <a:pt x="126" y="705"/>
                    </a:lnTo>
                    <a:lnTo>
                      <a:pt x="130" y="705"/>
                    </a:lnTo>
                    <a:lnTo>
                      <a:pt x="130" y="703"/>
                    </a:lnTo>
                    <a:lnTo>
                      <a:pt x="130" y="702"/>
                    </a:lnTo>
                    <a:lnTo>
                      <a:pt x="130" y="699"/>
                    </a:lnTo>
                    <a:lnTo>
                      <a:pt x="129" y="696"/>
                    </a:lnTo>
                    <a:lnTo>
                      <a:pt x="129" y="696"/>
                    </a:lnTo>
                    <a:lnTo>
                      <a:pt x="134" y="685"/>
                    </a:lnTo>
                    <a:lnTo>
                      <a:pt x="134" y="685"/>
                    </a:lnTo>
                    <a:lnTo>
                      <a:pt x="143" y="671"/>
                    </a:lnTo>
                    <a:lnTo>
                      <a:pt x="145" y="664"/>
                    </a:lnTo>
                    <a:lnTo>
                      <a:pt x="145" y="655"/>
                    </a:lnTo>
                    <a:lnTo>
                      <a:pt x="145" y="655"/>
                    </a:lnTo>
                    <a:lnTo>
                      <a:pt x="145" y="637"/>
                    </a:lnTo>
                    <a:lnTo>
                      <a:pt x="147" y="628"/>
                    </a:lnTo>
                    <a:lnTo>
                      <a:pt x="148" y="626"/>
                    </a:lnTo>
                    <a:lnTo>
                      <a:pt x="151" y="621"/>
                    </a:lnTo>
                    <a:lnTo>
                      <a:pt x="151" y="621"/>
                    </a:lnTo>
                    <a:lnTo>
                      <a:pt x="155" y="617"/>
                    </a:lnTo>
                    <a:lnTo>
                      <a:pt x="159" y="612"/>
                    </a:lnTo>
                    <a:lnTo>
                      <a:pt x="162" y="605"/>
                    </a:lnTo>
                    <a:lnTo>
                      <a:pt x="162" y="602"/>
                    </a:lnTo>
                    <a:lnTo>
                      <a:pt x="161" y="598"/>
                    </a:lnTo>
                    <a:lnTo>
                      <a:pt x="161" y="598"/>
                    </a:lnTo>
                    <a:lnTo>
                      <a:pt x="156" y="595"/>
                    </a:lnTo>
                    <a:lnTo>
                      <a:pt x="151" y="590"/>
                    </a:lnTo>
                    <a:lnTo>
                      <a:pt x="147" y="583"/>
                    </a:lnTo>
                    <a:lnTo>
                      <a:pt x="147" y="577"/>
                    </a:lnTo>
                    <a:lnTo>
                      <a:pt x="147" y="577"/>
                    </a:lnTo>
                    <a:lnTo>
                      <a:pt x="147" y="573"/>
                    </a:lnTo>
                    <a:lnTo>
                      <a:pt x="148" y="569"/>
                    </a:lnTo>
                    <a:lnTo>
                      <a:pt x="154" y="563"/>
                    </a:lnTo>
                    <a:lnTo>
                      <a:pt x="159" y="558"/>
                    </a:lnTo>
                    <a:lnTo>
                      <a:pt x="163" y="552"/>
                    </a:lnTo>
                    <a:lnTo>
                      <a:pt x="163" y="552"/>
                    </a:lnTo>
                    <a:lnTo>
                      <a:pt x="161" y="560"/>
                    </a:lnTo>
                    <a:lnTo>
                      <a:pt x="159" y="571"/>
                    </a:lnTo>
                    <a:lnTo>
                      <a:pt x="159" y="583"/>
                    </a:lnTo>
                    <a:lnTo>
                      <a:pt x="159" y="592"/>
                    </a:lnTo>
                    <a:lnTo>
                      <a:pt x="159" y="592"/>
                    </a:lnTo>
                    <a:lnTo>
                      <a:pt x="168" y="594"/>
                    </a:lnTo>
                    <a:lnTo>
                      <a:pt x="173" y="595"/>
                    </a:lnTo>
                    <a:lnTo>
                      <a:pt x="177" y="599"/>
                    </a:lnTo>
                    <a:lnTo>
                      <a:pt x="180" y="606"/>
                    </a:lnTo>
                    <a:lnTo>
                      <a:pt x="180" y="606"/>
                    </a:lnTo>
                    <a:lnTo>
                      <a:pt x="181" y="613"/>
                    </a:lnTo>
                    <a:lnTo>
                      <a:pt x="184" y="616"/>
                    </a:lnTo>
                    <a:lnTo>
                      <a:pt x="188" y="617"/>
                    </a:lnTo>
                    <a:lnTo>
                      <a:pt x="194" y="620"/>
                    </a:lnTo>
                    <a:lnTo>
                      <a:pt x="194" y="620"/>
                    </a:lnTo>
                    <a:lnTo>
                      <a:pt x="194" y="613"/>
                    </a:lnTo>
                    <a:lnTo>
                      <a:pt x="197" y="606"/>
                    </a:lnTo>
                    <a:lnTo>
                      <a:pt x="197" y="606"/>
                    </a:lnTo>
                    <a:lnTo>
                      <a:pt x="195" y="599"/>
                    </a:lnTo>
                    <a:lnTo>
                      <a:pt x="195" y="596"/>
                    </a:lnTo>
                    <a:lnTo>
                      <a:pt x="197" y="592"/>
                    </a:lnTo>
                    <a:lnTo>
                      <a:pt x="197" y="592"/>
                    </a:lnTo>
                    <a:lnTo>
                      <a:pt x="199" y="590"/>
                    </a:lnTo>
                    <a:lnTo>
                      <a:pt x="204" y="585"/>
                    </a:lnTo>
                    <a:lnTo>
                      <a:pt x="209" y="583"/>
                    </a:lnTo>
                    <a:lnTo>
                      <a:pt x="212" y="577"/>
                    </a:lnTo>
                    <a:lnTo>
                      <a:pt x="212" y="577"/>
                    </a:lnTo>
                    <a:lnTo>
                      <a:pt x="211" y="602"/>
                    </a:lnTo>
                    <a:lnTo>
                      <a:pt x="211" y="616"/>
                    </a:lnTo>
                    <a:lnTo>
                      <a:pt x="212" y="621"/>
                    </a:lnTo>
                    <a:lnTo>
                      <a:pt x="213" y="626"/>
                    </a:lnTo>
                    <a:lnTo>
                      <a:pt x="213" y="626"/>
                    </a:lnTo>
                    <a:lnTo>
                      <a:pt x="218" y="630"/>
                    </a:lnTo>
                    <a:lnTo>
                      <a:pt x="223" y="634"/>
                    </a:lnTo>
                    <a:lnTo>
                      <a:pt x="227" y="637"/>
                    </a:lnTo>
                    <a:lnTo>
                      <a:pt x="231" y="642"/>
                    </a:lnTo>
                    <a:lnTo>
                      <a:pt x="231" y="642"/>
                    </a:lnTo>
                    <a:lnTo>
                      <a:pt x="234" y="655"/>
                    </a:lnTo>
                    <a:lnTo>
                      <a:pt x="236" y="667"/>
                    </a:lnTo>
                    <a:lnTo>
                      <a:pt x="236" y="667"/>
                    </a:lnTo>
                    <a:lnTo>
                      <a:pt x="234" y="677"/>
                    </a:lnTo>
                    <a:lnTo>
                      <a:pt x="233" y="678"/>
                    </a:lnTo>
                    <a:lnTo>
                      <a:pt x="231" y="680"/>
                    </a:lnTo>
                    <a:lnTo>
                      <a:pt x="227" y="682"/>
                    </a:lnTo>
                    <a:lnTo>
                      <a:pt x="223" y="685"/>
                    </a:lnTo>
                    <a:lnTo>
                      <a:pt x="219" y="689"/>
                    </a:lnTo>
                    <a:lnTo>
                      <a:pt x="219" y="689"/>
                    </a:lnTo>
                    <a:lnTo>
                      <a:pt x="218" y="695"/>
                    </a:lnTo>
                    <a:lnTo>
                      <a:pt x="216" y="706"/>
                    </a:lnTo>
                    <a:lnTo>
                      <a:pt x="213" y="717"/>
                    </a:lnTo>
                    <a:lnTo>
                      <a:pt x="212" y="723"/>
                    </a:lnTo>
                    <a:lnTo>
                      <a:pt x="212" y="723"/>
                    </a:lnTo>
                    <a:lnTo>
                      <a:pt x="205" y="734"/>
                    </a:lnTo>
                    <a:lnTo>
                      <a:pt x="205" y="734"/>
                    </a:lnTo>
                    <a:lnTo>
                      <a:pt x="201" y="739"/>
                    </a:lnTo>
                    <a:lnTo>
                      <a:pt x="198" y="744"/>
                    </a:lnTo>
                    <a:lnTo>
                      <a:pt x="198" y="744"/>
                    </a:lnTo>
                    <a:lnTo>
                      <a:pt x="197" y="750"/>
                    </a:lnTo>
                    <a:lnTo>
                      <a:pt x="195" y="756"/>
                    </a:lnTo>
                    <a:lnTo>
                      <a:pt x="195" y="756"/>
                    </a:lnTo>
                    <a:lnTo>
                      <a:pt x="197" y="759"/>
                    </a:lnTo>
                    <a:lnTo>
                      <a:pt x="198" y="763"/>
                    </a:lnTo>
                    <a:lnTo>
                      <a:pt x="198" y="768"/>
                    </a:lnTo>
                    <a:lnTo>
                      <a:pt x="197" y="773"/>
                    </a:lnTo>
                    <a:lnTo>
                      <a:pt x="197" y="773"/>
                    </a:lnTo>
                    <a:lnTo>
                      <a:pt x="195" y="771"/>
                    </a:lnTo>
                    <a:lnTo>
                      <a:pt x="194" y="770"/>
                    </a:lnTo>
                    <a:lnTo>
                      <a:pt x="193" y="764"/>
                    </a:lnTo>
                    <a:lnTo>
                      <a:pt x="191" y="760"/>
                    </a:lnTo>
                    <a:lnTo>
                      <a:pt x="190" y="759"/>
                    </a:lnTo>
                    <a:lnTo>
                      <a:pt x="188" y="759"/>
                    </a:lnTo>
                    <a:lnTo>
                      <a:pt x="188" y="759"/>
                    </a:lnTo>
                    <a:lnTo>
                      <a:pt x="181" y="759"/>
                    </a:lnTo>
                    <a:lnTo>
                      <a:pt x="179" y="760"/>
                    </a:lnTo>
                    <a:lnTo>
                      <a:pt x="177" y="762"/>
                    </a:lnTo>
                    <a:lnTo>
                      <a:pt x="177" y="762"/>
                    </a:lnTo>
                    <a:lnTo>
                      <a:pt x="176" y="767"/>
                    </a:lnTo>
                    <a:lnTo>
                      <a:pt x="177" y="775"/>
                    </a:lnTo>
                    <a:lnTo>
                      <a:pt x="179" y="782"/>
                    </a:lnTo>
                    <a:lnTo>
                      <a:pt x="180" y="787"/>
                    </a:lnTo>
                    <a:lnTo>
                      <a:pt x="180" y="787"/>
                    </a:lnTo>
                    <a:lnTo>
                      <a:pt x="183" y="789"/>
                    </a:lnTo>
                    <a:lnTo>
                      <a:pt x="184" y="791"/>
                    </a:lnTo>
                    <a:lnTo>
                      <a:pt x="186" y="791"/>
                    </a:lnTo>
                    <a:lnTo>
                      <a:pt x="188" y="793"/>
                    </a:lnTo>
                    <a:lnTo>
                      <a:pt x="188" y="793"/>
                    </a:lnTo>
                    <a:lnTo>
                      <a:pt x="191" y="796"/>
                    </a:lnTo>
                    <a:lnTo>
                      <a:pt x="195" y="799"/>
                    </a:lnTo>
                    <a:lnTo>
                      <a:pt x="195" y="799"/>
                    </a:lnTo>
                    <a:lnTo>
                      <a:pt x="195" y="806"/>
                    </a:lnTo>
                    <a:lnTo>
                      <a:pt x="197" y="816"/>
                    </a:lnTo>
                    <a:lnTo>
                      <a:pt x="199" y="820"/>
                    </a:lnTo>
                    <a:lnTo>
                      <a:pt x="201" y="823"/>
                    </a:lnTo>
                    <a:lnTo>
                      <a:pt x="204" y="825"/>
                    </a:lnTo>
                    <a:lnTo>
                      <a:pt x="208" y="828"/>
                    </a:lnTo>
                    <a:lnTo>
                      <a:pt x="208" y="828"/>
                    </a:lnTo>
                    <a:lnTo>
                      <a:pt x="212" y="828"/>
                    </a:lnTo>
                    <a:lnTo>
                      <a:pt x="213" y="827"/>
                    </a:lnTo>
                    <a:lnTo>
                      <a:pt x="215" y="825"/>
                    </a:lnTo>
                    <a:lnTo>
                      <a:pt x="215" y="821"/>
                    </a:lnTo>
                    <a:lnTo>
                      <a:pt x="212" y="817"/>
                    </a:lnTo>
                    <a:lnTo>
                      <a:pt x="209" y="806"/>
                    </a:lnTo>
                    <a:lnTo>
                      <a:pt x="208" y="800"/>
                    </a:lnTo>
                    <a:lnTo>
                      <a:pt x="209" y="798"/>
                    </a:lnTo>
                    <a:lnTo>
                      <a:pt x="209" y="798"/>
                    </a:lnTo>
                    <a:lnTo>
                      <a:pt x="213" y="792"/>
                    </a:lnTo>
                    <a:lnTo>
                      <a:pt x="216" y="791"/>
                    </a:lnTo>
                    <a:lnTo>
                      <a:pt x="220" y="791"/>
                    </a:lnTo>
                    <a:lnTo>
                      <a:pt x="220" y="791"/>
                    </a:lnTo>
                    <a:lnTo>
                      <a:pt x="227" y="792"/>
                    </a:lnTo>
                    <a:lnTo>
                      <a:pt x="234" y="796"/>
                    </a:lnTo>
                    <a:lnTo>
                      <a:pt x="238" y="802"/>
                    </a:lnTo>
                    <a:lnTo>
                      <a:pt x="240" y="809"/>
                    </a:lnTo>
                    <a:lnTo>
                      <a:pt x="240" y="809"/>
                    </a:lnTo>
                    <a:lnTo>
                      <a:pt x="241" y="813"/>
                    </a:lnTo>
                    <a:lnTo>
                      <a:pt x="245" y="816"/>
                    </a:lnTo>
                    <a:lnTo>
                      <a:pt x="255" y="818"/>
                    </a:lnTo>
                    <a:lnTo>
                      <a:pt x="255" y="818"/>
                    </a:lnTo>
                    <a:lnTo>
                      <a:pt x="266" y="823"/>
                    </a:lnTo>
                    <a:lnTo>
                      <a:pt x="270" y="824"/>
                    </a:lnTo>
                    <a:lnTo>
                      <a:pt x="276" y="824"/>
                    </a:lnTo>
                    <a:lnTo>
                      <a:pt x="276" y="824"/>
                    </a:lnTo>
                    <a:lnTo>
                      <a:pt x="276" y="816"/>
                    </a:lnTo>
                    <a:lnTo>
                      <a:pt x="274" y="807"/>
                    </a:lnTo>
                    <a:lnTo>
                      <a:pt x="273" y="799"/>
                    </a:lnTo>
                    <a:lnTo>
                      <a:pt x="272" y="791"/>
                    </a:lnTo>
                    <a:lnTo>
                      <a:pt x="272" y="791"/>
                    </a:lnTo>
                    <a:lnTo>
                      <a:pt x="267" y="792"/>
                    </a:lnTo>
                    <a:lnTo>
                      <a:pt x="265" y="792"/>
                    </a:lnTo>
                    <a:lnTo>
                      <a:pt x="256" y="792"/>
                    </a:lnTo>
                    <a:lnTo>
                      <a:pt x="256" y="792"/>
                    </a:lnTo>
                    <a:lnTo>
                      <a:pt x="258" y="796"/>
                    </a:lnTo>
                    <a:lnTo>
                      <a:pt x="258" y="796"/>
                    </a:lnTo>
                    <a:lnTo>
                      <a:pt x="256" y="795"/>
                    </a:lnTo>
                    <a:lnTo>
                      <a:pt x="255" y="793"/>
                    </a:lnTo>
                    <a:lnTo>
                      <a:pt x="256" y="789"/>
                    </a:lnTo>
                    <a:lnTo>
                      <a:pt x="259" y="785"/>
                    </a:lnTo>
                    <a:lnTo>
                      <a:pt x="262" y="781"/>
                    </a:lnTo>
                    <a:lnTo>
                      <a:pt x="262" y="781"/>
                    </a:lnTo>
                    <a:lnTo>
                      <a:pt x="267" y="782"/>
                    </a:lnTo>
                    <a:lnTo>
                      <a:pt x="273" y="784"/>
                    </a:lnTo>
                    <a:lnTo>
                      <a:pt x="273" y="784"/>
                    </a:lnTo>
                    <a:lnTo>
                      <a:pt x="276" y="791"/>
                    </a:lnTo>
                    <a:lnTo>
                      <a:pt x="280" y="796"/>
                    </a:lnTo>
                    <a:lnTo>
                      <a:pt x="285" y="800"/>
                    </a:lnTo>
                    <a:lnTo>
                      <a:pt x="292" y="802"/>
                    </a:lnTo>
                    <a:lnTo>
                      <a:pt x="292" y="802"/>
                    </a:lnTo>
                    <a:lnTo>
                      <a:pt x="309" y="802"/>
                    </a:lnTo>
                    <a:lnTo>
                      <a:pt x="317" y="802"/>
                    </a:lnTo>
                    <a:lnTo>
                      <a:pt x="324" y="799"/>
                    </a:lnTo>
                    <a:lnTo>
                      <a:pt x="324" y="799"/>
                    </a:lnTo>
                    <a:lnTo>
                      <a:pt x="324" y="792"/>
                    </a:lnTo>
                    <a:lnTo>
                      <a:pt x="324" y="792"/>
                    </a:lnTo>
                    <a:lnTo>
                      <a:pt x="328" y="792"/>
                    </a:lnTo>
                    <a:lnTo>
                      <a:pt x="331" y="793"/>
                    </a:lnTo>
                    <a:lnTo>
                      <a:pt x="333" y="795"/>
                    </a:lnTo>
                    <a:lnTo>
                      <a:pt x="334" y="799"/>
                    </a:lnTo>
                    <a:lnTo>
                      <a:pt x="334" y="799"/>
                    </a:lnTo>
                    <a:lnTo>
                      <a:pt x="348" y="799"/>
                    </a:lnTo>
                    <a:lnTo>
                      <a:pt x="362" y="799"/>
                    </a:lnTo>
                    <a:lnTo>
                      <a:pt x="362" y="799"/>
                    </a:lnTo>
                    <a:lnTo>
                      <a:pt x="352" y="807"/>
                    </a:lnTo>
                    <a:lnTo>
                      <a:pt x="347" y="811"/>
                    </a:lnTo>
                    <a:lnTo>
                      <a:pt x="345" y="817"/>
                    </a:lnTo>
                    <a:lnTo>
                      <a:pt x="345" y="817"/>
                    </a:lnTo>
                    <a:lnTo>
                      <a:pt x="341" y="818"/>
                    </a:lnTo>
                    <a:lnTo>
                      <a:pt x="338" y="821"/>
                    </a:lnTo>
                    <a:lnTo>
                      <a:pt x="338" y="821"/>
                    </a:lnTo>
                    <a:lnTo>
                      <a:pt x="344" y="820"/>
                    </a:lnTo>
                    <a:lnTo>
                      <a:pt x="349" y="820"/>
                    </a:lnTo>
                    <a:lnTo>
                      <a:pt x="360" y="820"/>
                    </a:lnTo>
                    <a:lnTo>
                      <a:pt x="360" y="820"/>
                    </a:lnTo>
                    <a:lnTo>
                      <a:pt x="356" y="827"/>
                    </a:lnTo>
                    <a:lnTo>
                      <a:pt x="353" y="836"/>
                    </a:lnTo>
                    <a:lnTo>
                      <a:pt x="353" y="836"/>
                    </a:lnTo>
                    <a:lnTo>
                      <a:pt x="353" y="846"/>
                    </a:lnTo>
                    <a:lnTo>
                      <a:pt x="352" y="850"/>
                    </a:lnTo>
                    <a:lnTo>
                      <a:pt x="351" y="855"/>
                    </a:lnTo>
                    <a:lnTo>
                      <a:pt x="351" y="855"/>
                    </a:lnTo>
                    <a:lnTo>
                      <a:pt x="355" y="855"/>
                    </a:lnTo>
                    <a:lnTo>
                      <a:pt x="356" y="856"/>
                    </a:lnTo>
                    <a:lnTo>
                      <a:pt x="359" y="861"/>
                    </a:lnTo>
                    <a:lnTo>
                      <a:pt x="359" y="861"/>
                    </a:lnTo>
                    <a:lnTo>
                      <a:pt x="359" y="864"/>
                    </a:lnTo>
                    <a:lnTo>
                      <a:pt x="360" y="868"/>
                    </a:lnTo>
                    <a:lnTo>
                      <a:pt x="360" y="868"/>
                    </a:lnTo>
                    <a:lnTo>
                      <a:pt x="362" y="871"/>
                    </a:lnTo>
                    <a:lnTo>
                      <a:pt x="365" y="873"/>
                    </a:lnTo>
                    <a:lnTo>
                      <a:pt x="367" y="875"/>
                    </a:lnTo>
                    <a:lnTo>
                      <a:pt x="367" y="875"/>
                    </a:lnTo>
                    <a:lnTo>
                      <a:pt x="370" y="882"/>
                    </a:lnTo>
                    <a:lnTo>
                      <a:pt x="373" y="892"/>
                    </a:lnTo>
                    <a:lnTo>
                      <a:pt x="373" y="898"/>
                    </a:lnTo>
                    <a:lnTo>
                      <a:pt x="373" y="902"/>
                    </a:lnTo>
                    <a:lnTo>
                      <a:pt x="371" y="906"/>
                    </a:lnTo>
                    <a:lnTo>
                      <a:pt x="369" y="907"/>
                    </a:lnTo>
                    <a:lnTo>
                      <a:pt x="369" y="907"/>
                    </a:lnTo>
                    <a:lnTo>
                      <a:pt x="373" y="907"/>
                    </a:lnTo>
                    <a:lnTo>
                      <a:pt x="376" y="907"/>
                    </a:lnTo>
                    <a:lnTo>
                      <a:pt x="378" y="910"/>
                    </a:lnTo>
                    <a:lnTo>
                      <a:pt x="380" y="914"/>
                    </a:lnTo>
                    <a:lnTo>
                      <a:pt x="383" y="921"/>
                    </a:lnTo>
                    <a:lnTo>
                      <a:pt x="384" y="928"/>
                    </a:lnTo>
                    <a:lnTo>
                      <a:pt x="384" y="928"/>
                    </a:lnTo>
                    <a:lnTo>
                      <a:pt x="387" y="932"/>
                    </a:lnTo>
                    <a:lnTo>
                      <a:pt x="388" y="935"/>
                    </a:lnTo>
                    <a:lnTo>
                      <a:pt x="394" y="942"/>
                    </a:lnTo>
                    <a:lnTo>
                      <a:pt x="394" y="942"/>
                    </a:lnTo>
                    <a:lnTo>
                      <a:pt x="396" y="947"/>
                    </a:lnTo>
                    <a:lnTo>
                      <a:pt x="398" y="957"/>
                    </a:lnTo>
                    <a:lnTo>
                      <a:pt x="398" y="957"/>
                    </a:lnTo>
                    <a:lnTo>
                      <a:pt x="402" y="945"/>
                    </a:lnTo>
                    <a:lnTo>
                      <a:pt x="408" y="932"/>
                    </a:lnTo>
                    <a:lnTo>
                      <a:pt x="408" y="932"/>
                    </a:lnTo>
                    <a:lnTo>
                      <a:pt x="410" y="929"/>
                    </a:lnTo>
                    <a:lnTo>
                      <a:pt x="413" y="928"/>
                    </a:lnTo>
                    <a:lnTo>
                      <a:pt x="419" y="927"/>
                    </a:lnTo>
                    <a:lnTo>
                      <a:pt x="433" y="925"/>
                    </a:lnTo>
                    <a:lnTo>
                      <a:pt x="433" y="925"/>
                    </a:lnTo>
                    <a:lnTo>
                      <a:pt x="434" y="920"/>
                    </a:lnTo>
                    <a:lnTo>
                      <a:pt x="434" y="920"/>
                    </a:lnTo>
                    <a:lnTo>
                      <a:pt x="435" y="925"/>
                    </a:lnTo>
                    <a:lnTo>
                      <a:pt x="439" y="929"/>
                    </a:lnTo>
                    <a:lnTo>
                      <a:pt x="439" y="929"/>
                    </a:lnTo>
                    <a:lnTo>
                      <a:pt x="439" y="931"/>
                    </a:lnTo>
                    <a:lnTo>
                      <a:pt x="442" y="932"/>
                    </a:lnTo>
                    <a:lnTo>
                      <a:pt x="445" y="934"/>
                    </a:lnTo>
                    <a:lnTo>
                      <a:pt x="445" y="935"/>
                    </a:lnTo>
                    <a:lnTo>
                      <a:pt x="445" y="935"/>
                    </a:lnTo>
                    <a:lnTo>
                      <a:pt x="446" y="938"/>
                    </a:lnTo>
                    <a:lnTo>
                      <a:pt x="446" y="941"/>
                    </a:lnTo>
                    <a:lnTo>
                      <a:pt x="445" y="943"/>
                    </a:lnTo>
                    <a:lnTo>
                      <a:pt x="442" y="946"/>
                    </a:lnTo>
                    <a:lnTo>
                      <a:pt x="435" y="952"/>
                    </a:lnTo>
                    <a:lnTo>
                      <a:pt x="434" y="953"/>
                    </a:lnTo>
                    <a:lnTo>
                      <a:pt x="433" y="956"/>
                    </a:lnTo>
                    <a:lnTo>
                      <a:pt x="433" y="956"/>
                    </a:lnTo>
                    <a:lnTo>
                      <a:pt x="431" y="957"/>
                    </a:lnTo>
                    <a:lnTo>
                      <a:pt x="430" y="960"/>
                    </a:lnTo>
                    <a:lnTo>
                      <a:pt x="431" y="963"/>
                    </a:lnTo>
                    <a:lnTo>
                      <a:pt x="433" y="967"/>
                    </a:lnTo>
                    <a:lnTo>
                      <a:pt x="433" y="971"/>
                    </a:lnTo>
                    <a:lnTo>
                      <a:pt x="433" y="971"/>
                    </a:lnTo>
                    <a:lnTo>
                      <a:pt x="428" y="971"/>
                    </a:lnTo>
                    <a:lnTo>
                      <a:pt x="426" y="972"/>
                    </a:lnTo>
                    <a:lnTo>
                      <a:pt x="423" y="978"/>
                    </a:lnTo>
                    <a:lnTo>
                      <a:pt x="420" y="985"/>
                    </a:lnTo>
                    <a:lnTo>
                      <a:pt x="420" y="993"/>
                    </a:lnTo>
                    <a:lnTo>
                      <a:pt x="420" y="1010"/>
                    </a:lnTo>
                    <a:lnTo>
                      <a:pt x="420" y="1024"/>
                    </a:lnTo>
                    <a:lnTo>
                      <a:pt x="420" y="1024"/>
                    </a:lnTo>
                    <a:lnTo>
                      <a:pt x="417" y="1024"/>
                    </a:lnTo>
                    <a:lnTo>
                      <a:pt x="416" y="1025"/>
                    </a:lnTo>
                    <a:lnTo>
                      <a:pt x="414" y="1029"/>
                    </a:lnTo>
                    <a:lnTo>
                      <a:pt x="414" y="1033"/>
                    </a:lnTo>
                    <a:lnTo>
                      <a:pt x="414" y="1033"/>
                    </a:lnTo>
                    <a:lnTo>
                      <a:pt x="414" y="1035"/>
                    </a:lnTo>
                    <a:lnTo>
                      <a:pt x="413" y="1038"/>
                    </a:lnTo>
                    <a:lnTo>
                      <a:pt x="413" y="1040"/>
                    </a:lnTo>
                    <a:lnTo>
                      <a:pt x="412" y="1043"/>
                    </a:lnTo>
                    <a:lnTo>
                      <a:pt x="412" y="1043"/>
                    </a:lnTo>
                    <a:lnTo>
                      <a:pt x="410" y="1049"/>
                    </a:lnTo>
                    <a:lnTo>
                      <a:pt x="410" y="1050"/>
                    </a:lnTo>
                    <a:lnTo>
                      <a:pt x="414" y="1054"/>
                    </a:lnTo>
                    <a:lnTo>
                      <a:pt x="414" y="1054"/>
                    </a:lnTo>
                    <a:lnTo>
                      <a:pt x="417" y="1058"/>
                    </a:lnTo>
                    <a:lnTo>
                      <a:pt x="419" y="1067"/>
                    </a:lnTo>
                    <a:lnTo>
                      <a:pt x="419" y="1070"/>
                    </a:lnTo>
                    <a:lnTo>
                      <a:pt x="419" y="1074"/>
                    </a:lnTo>
                    <a:lnTo>
                      <a:pt x="417" y="1075"/>
                    </a:lnTo>
                    <a:lnTo>
                      <a:pt x="414" y="1078"/>
                    </a:lnTo>
                    <a:lnTo>
                      <a:pt x="414" y="1078"/>
                    </a:lnTo>
                    <a:lnTo>
                      <a:pt x="417" y="1083"/>
                    </a:lnTo>
                    <a:lnTo>
                      <a:pt x="423" y="1088"/>
                    </a:lnTo>
                    <a:lnTo>
                      <a:pt x="423" y="1088"/>
                    </a:lnTo>
                    <a:lnTo>
                      <a:pt x="419" y="1088"/>
                    </a:lnTo>
                    <a:lnTo>
                      <a:pt x="417" y="1086"/>
                    </a:lnTo>
                    <a:lnTo>
                      <a:pt x="412" y="1081"/>
                    </a:lnTo>
                    <a:lnTo>
                      <a:pt x="412" y="1081"/>
                    </a:lnTo>
                    <a:lnTo>
                      <a:pt x="409" y="1079"/>
                    </a:lnTo>
                    <a:lnTo>
                      <a:pt x="406" y="1078"/>
                    </a:lnTo>
                    <a:lnTo>
                      <a:pt x="401" y="1075"/>
                    </a:lnTo>
                    <a:lnTo>
                      <a:pt x="401" y="1075"/>
                    </a:lnTo>
                    <a:lnTo>
                      <a:pt x="405" y="1081"/>
                    </a:lnTo>
                    <a:lnTo>
                      <a:pt x="408" y="1086"/>
                    </a:lnTo>
                    <a:lnTo>
                      <a:pt x="412" y="1099"/>
                    </a:lnTo>
                    <a:lnTo>
                      <a:pt x="412" y="1099"/>
                    </a:lnTo>
                    <a:lnTo>
                      <a:pt x="408" y="1095"/>
                    </a:lnTo>
                    <a:lnTo>
                      <a:pt x="402" y="1089"/>
                    </a:lnTo>
                    <a:lnTo>
                      <a:pt x="390" y="1081"/>
                    </a:lnTo>
                    <a:lnTo>
                      <a:pt x="390" y="1081"/>
                    </a:lnTo>
                    <a:lnTo>
                      <a:pt x="385" y="1079"/>
                    </a:lnTo>
                    <a:lnTo>
                      <a:pt x="383" y="1078"/>
                    </a:lnTo>
                    <a:lnTo>
                      <a:pt x="380" y="1078"/>
                    </a:lnTo>
                    <a:lnTo>
                      <a:pt x="376" y="1079"/>
                    </a:lnTo>
                    <a:lnTo>
                      <a:pt x="376" y="1079"/>
                    </a:lnTo>
                    <a:lnTo>
                      <a:pt x="366" y="1082"/>
                    </a:lnTo>
                    <a:lnTo>
                      <a:pt x="356" y="1083"/>
                    </a:lnTo>
                    <a:lnTo>
                      <a:pt x="356" y="1083"/>
                    </a:lnTo>
                    <a:lnTo>
                      <a:pt x="347" y="1083"/>
                    </a:lnTo>
                    <a:lnTo>
                      <a:pt x="335" y="1083"/>
                    </a:lnTo>
                    <a:lnTo>
                      <a:pt x="335" y="1083"/>
                    </a:lnTo>
                    <a:lnTo>
                      <a:pt x="331" y="1083"/>
                    </a:lnTo>
                    <a:lnTo>
                      <a:pt x="327" y="1083"/>
                    </a:lnTo>
                    <a:lnTo>
                      <a:pt x="327" y="1083"/>
                    </a:lnTo>
                    <a:lnTo>
                      <a:pt x="326" y="1083"/>
                    </a:lnTo>
                    <a:lnTo>
                      <a:pt x="323" y="1086"/>
                    </a:lnTo>
                    <a:lnTo>
                      <a:pt x="322" y="1088"/>
                    </a:lnTo>
                    <a:lnTo>
                      <a:pt x="319" y="1089"/>
                    </a:lnTo>
                    <a:lnTo>
                      <a:pt x="319" y="1089"/>
                    </a:lnTo>
                    <a:lnTo>
                      <a:pt x="316" y="1089"/>
                    </a:lnTo>
                    <a:lnTo>
                      <a:pt x="312" y="1092"/>
                    </a:lnTo>
                    <a:lnTo>
                      <a:pt x="305" y="1095"/>
                    </a:lnTo>
                    <a:lnTo>
                      <a:pt x="305" y="1095"/>
                    </a:lnTo>
                    <a:lnTo>
                      <a:pt x="304" y="1095"/>
                    </a:lnTo>
                    <a:lnTo>
                      <a:pt x="304" y="1093"/>
                    </a:lnTo>
                    <a:lnTo>
                      <a:pt x="304" y="1089"/>
                    </a:lnTo>
                    <a:lnTo>
                      <a:pt x="305" y="1086"/>
                    </a:lnTo>
                    <a:lnTo>
                      <a:pt x="305" y="1085"/>
                    </a:lnTo>
                    <a:lnTo>
                      <a:pt x="304" y="1085"/>
                    </a:lnTo>
                    <a:lnTo>
                      <a:pt x="304" y="1085"/>
                    </a:lnTo>
                    <a:lnTo>
                      <a:pt x="299" y="1085"/>
                    </a:lnTo>
                    <a:lnTo>
                      <a:pt x="297" y="1083"/>
                    </a:lnTo>
                    <a:lnTo>
                      <a:pt x="294" y="1085"/>
                    </a:lnTo>
                    <a:lnTo>
                      <a:pt x="291" y="1088"/>
                    </a:lnTo>
                    <a:lnTo>
                      <a:pt x="291" y="1088"/>
                    </a:lnTo>
                    <a:lnTo>
                      <a:pt x="283" y="1078"/>
                    </a:lnTo>
                    <a:lnTo>
                      <a:pt x="274" y="1070"/>
                    </a:lnTo>
                    <a:lnTo>
                      <a:pt x="274" y="1070"/>
                    </a:lnTo>
                    <a:lnTo>
                      <a:pt x="269" y="1065"/>
                    </a:lnTo>
                    <a:lnTo>
                      <a:pt x="263" y="1065"/>
                    </a:lnTo>
                    <a:lnTo>
                      <a:pt x="251" y="1067"/>
                    </a:lnTo>
                    <a:lnTo>
                      <a:pt x="251" y="1067"/>
                    </a:lnTo>
                    <a:lnTo>
                      <a:pt x="244" y="1068"/>
                    </a:lnTo>
                    <a:lnTo>
                      <a:pt x="240" y="1070"/>
                    </a:lnTo>
                    <a:lnTo>
                      <a:pt x="238" y="1074"/>
                    </a:lnTo>
                    <a:lnTo>
                      <a:pt x="237" y="1081"/>
                    </a:lnTo>
                    <a:lnTo>
                      <a:pt x="237" y="1081"/>
                    </a:lnTo>
                    <a:lnTo>
                      <a:pt x="237" y="1090"/>
                    </a:lnTo>
                    <a:lnTo>
                      <a:pt x="237" y="1093"/>
                    </a:lnTo>
                    <a:lnTo>
                      <a:pt x="236" y="1096"/>
                    </a:lnTo>
                    <a:lnTo>
                      <a:pt x="230" y="1099"/>
                    </a:lnTo>
                    <a:lnTo>
                      <a:pt x="222" y="1100"/>
                    </a:lnTo>
                    <a:lnTo>
                      <a:pt x="222" y="1100"/>
                    </a:lnTo>
                    <a:lnTo>
                      <a:pt x="223" y="1106"/>
                    </a:lnTo>
                    <a:lnTo>
                      <a:pt x="223" y="1111"/>
                    </a:lnTo>
                    <a:lnTo>
                      <a:pt x="223" y="1111"/>
                    </a:lnTo>
                    <a:lnTo>
                      <a:pt x="222" y="1115"/>
                    </a:lnTo>
                    <a:lnTo>
                      <a:pt x="222" y="1121"/>
                    </a:lnTo>
                    <a:lnTo>
                      <a:pt x="222" y="1121"/>
                    </a:lnTo>
                    <a:lnTo>
                      <a:pt x="223" y="1125"/>
                    </a:lnTo>
                    <a:lnTo>
                      <a:pt x="224" y="1126"/>
                    </a:lnTo>
                    <a:lnTo>
                      <a:pt x="226" y="1128"/>
                    </a:lnTo>
                    <a:lnTo>
                      <a:pt x="230" y="1126"/>
                    </a:lnTo>
                    <a:lnTo>
                      <a:pt x="236" y="1124"/>
                    </a:lnTo>
                    <a:lnTo>
                      <a:pt x="236" y="1124"/>
                    </a:lnTo>
                    <a:lnTo>
                      <a:pt x="236" y="1126"/>
                    </a:lnTo>
                    <a:lnTo>
                      <a:pt x="236" y="1126"/>
                    </a:lnTo>
                    <a:lnTo>
                      <a:pt x="242" y="1131"/>
                    </a:lnTo>
                    <a:lnTo>
                      <a:pt x="247" y="1132"/>
                    </a:lnTo>
                    <a:lnTo>
                      <a:pt x="251" y="1132"/>
                    </a:lnTo>
                    <a:lnTo>
                      <a:pt x="251" y="1132"/>
                    </a:lnTo>
                    <a:lnTo>
                      <a:pt x="251" y="1135"/>
                    </a:lnTo>
                    <a:lnTo>
                      <a:pt x="251" y="1136"/>
                    </a:lnTo>
                    <a:lnTo>
                      <a:pt x="254" y="1140"/>
                    </a:lnTo>
                    <a:lnTo>
                      <a:pt x="255" y="1144"/>
                    </a:lnTo>
                    <a:lnTo>
                      <a:pt x="255" y="1146"/>
                    </a:lnTo>
                    <a:lnTo>
                      <a:pt x="254" y="1147"/>
                    </a:lnTo>
                    <a:lnTo>
                      <a:pt x="254" y="1147"/>
                    </a:lnTo>
                    <a:lnTo>
                      <a:pt x="248" y="1151"/>
                    </a:lnTo>
                    <a:lnTo>
                      <a:pt x="244" y="1156"/>
                    </a:lnTo>
                    <a:lnTo>
                      <a:pt x="244" y="1156"/>
                    </a:lnTo>
                    <a:lnTo>
                      <a:pt x="240" y="1160"/>
                    </a:lnTo>
                    <a:lnTo>
                      <a:pt x="236" y="1164"/>
                    </a:lnTo>
                    <a:lnTo>
                      <a:pt x="236" y="1164"/>
                    </a:lnTo>
                    <a:lnTo>
                      <a:pt x="233" y="1168"/>
                    </a:lnTo>
                    <a:lnTo>
                      <a:pt x="230" y="1171"/>
                    </a:lnTo>
                    <a:lnTo>
                      <a:pt x="226" y="1174"/>
                    </a:lnTo>
                    <a:lnTo>
                      <a:pt x="223" y="1178"/>
                    </a:lnTo>
                    <a:lnTo>
                      <a:pt x="223" y="1178"/>
                    </a:lnTo>
                    <a:lnTo>
                      <a:pt x="223" y="1182"/>
                    </a:lnTo>
                    <a:lnTo>
                      <a:pt x="222" y="1187"/>
                    </a:lnTo>
                    <a:lnTo>
                      <a:pt x="222" y="1187"/>
                    </a:lnTo>
                    <a:lnTo>
                      <a:pt x="224" y="1185"/>
                    </a:lnTo>
                    <a:lnTo>
                      <a:pt x="227" y="1185"/>
                    </a:lnTo>
                    <a:lnTo>
                      <a:pt x="236" y="1189"/>
                    </a:lnTo>
                    <a:lnTo>
                      <a:pt x="236" y="1189"/>
                    </a:lnTo>
                    <a:lnTo>
                      <a:pt x="237" y="1189"/>
                    </a:lnTo>
                    <a:lnTo>
                      <a:pt x="238" y="1189"/>
                    </a:lnTo>
                    <a:lnTo>
                      <a:pt x="240" y="1185"/>
                    </a:lnTo>
                    <a:lnTo>
                      <a:pt x="242" y="1182"/>
                    </a:lnTo>
                    <a:lnTo>
                      <a:pt x="245" y="1181"/>
                    </a:lnTo>
                    <a:lnTo>
                      <a:pt x="247" y="1181"/>
                    </a:lnTo>
                    <a:lnTo>
                      <a:pt x="247" y="1181"/>
                    </a:lnTo>
                    <a:lnTo>
                      <a:pt x="249" y="1182"/>
                    </a:lnTo>
                    <a:lnTo>
                      <a:pt x="252" y="1186"/>
                    </a:lnTo>
                    <a:lnTo>
                      <a:pt x="254" y="1187"/>
                    </a:lnTo>
                    <a:lnTo>
                      <a:pt x="256" y="1187"/>
                    </a:lnTo>
                    <a:lnTo>
                      <a:pt x="256" y="1187"/>
                    </a:lnTo>
                    <a:lnTo>
                      <a:pt x="261" y="1183"/>
                    </a:lnTo>
                    <a:lnTo>
                      <a:pt x="262" y="1176"/>
                    </a:lnTo>
                    <a:lnTo>
                      <a:pt x="265" y="1171"/>
                    </a:lnTo>
                    <a:lnTo>
                      <a:pt x="267" y="1165"/>
                    </a:lnTo>
                    <a:lnTo>
                      <a:pt x="267" y="1165"/>
                    </a:lnTo>
                    <a:lnTo>
                      <a:pt x="269" y="1165"/>
                    </a:lnTo>
                    <a:lnTo>
                      <a:pt x="272" y="1164"/>
                    </a:lnTo>
                    <a:lnTo>
                      <a:pt x="280" y="1165"/>
                    </a:lnTo>
                    <a:lnTo>
                      <a:pt x="292" y="1167"/>
                    </a:lnTo>
                    <a:lnTo>
                      <a:pt x="292" y="1167"/>
                    </a:lnTo>
                    <a:lnTo>
                      <a:pt x="294" y="1174"/>
                    </a:lnTo>
                    <a:lnTo>
                      <a:pt x="298" y="1181"/>
                    </a:lnTo>
                    <a:lnTo>
                      <a:pt x="301" y="1187"/>
                    </a:lnTo>
                    <a:lnTo>
                      <a:pt x="302" y="1194"/>
                    </a:lnTo>
                    <a:lnTo>
                      <a:pt x="302" y="1194"/>
                    </a:lnTo>
                    <a:lnTo>
                      <a:pt x="302" y="1201"/>
                    </a:lnTo>
                    <a:lnTo>
                      <a:pt x="301" y="1207"/>
                    </a:lnTo>
                    <a:lnTo>
                      <a:pt x="301" y="1214"/>
                    </a:lnTo>
                    <a:lnTo>
                      <a:pt x="301" y="1221"/>
                    </a:lnTo>
                    <a:lnTo>
                      <a:pt x="301" y="1221"/>
                    </a:lnTo>
                    <a:lnTo>
                      <a:pt x="302" y="1228"/>
                    </a:lnTo>
                    <a:lnTo>
                      <a:pt x="302" y="1235"/>
                    </a:lnTo>
                    <a:lnTo>
                      <a:pt x="299" y="1247"/>
                    </a:lnTo>
                    <a:lnTo>
                      <a:pt x="297" y="1261"/>
                    </a:lnTo>
                    <a:lnTo>
                      <a:pt x="294" y="1273"/>
                    </a:lnTo>
                    <a:lnTo>
                      <a:pt x="294" y="1273"/>
                    </a:lnTo>
                    <a:lnTo>
                      <a:pt x="288" y="1275"/>
                    </a:lnTo>
                    <a:lnTo>
                      <a:pt x="284" y="1276"/>
                    </a:lnTo>
                    <a:lnTo>
                      <a:pt x="284" y="1276"/>
                    </a:lnTo>
                    <a:lnTo>
                      <a:pt x="283" y="1279"/>
                    </a:lnTo>
                    <a:lnTo>
                      <a:pt x="283" y="1286"/>
                    </a:lnTo>
                    <a:lnTo>
                      <a:pt x="283" y="1286"/>
                    </a:lnTo>
                    <a:lnTo>
                      <a:pt x="267" y="1290"/>
                    </a:lnTo>
                    <a:lnTo>
                      <a:pt x="267" y="1290"/>
                    </a:lnTo>
                    <a:lnTo>
                      <a:pt x="267" y="1294"/>
                    </a:lnTo>
                    <a:lnTo>
                      <a:pt x="265" y="1297"/>
                    </a:lnTo>
                    <a:lnTo>
                      <a:pt x="261" y="1300"/>
                    </a:lnTo>
                    <a:lnTo>
                      <a:pt x="255" y="1301"/>
                    </a:lnTo>
                    <a:lnTo>
                      <a:pt x="244" y="1304"/>
                    </a:lnTo>
                    <a:lnTo>
                      <a:pt x="236" y="1307"/>
                    </a:lnTo>
                    <a:lnTo>
                      <a:pt x="236" y="1307"/>
                    </a:lnTo>
                    <a:lnTo>
                      <a:pt x="229" y="1311"/>
                    </a:lnTo>
                    <a:lnTo>
                      <a:pt x="222" y="1315"/>
                    </a:lnTo>
                    <a:lnTo>
                      <a:pt x="216" y="1321"/>
                    </a:lnTo>
                    <a:lnTo>
                      <a:pt x="209" y="1326"/>
                    </a:lnTo>
                    <a:lnTo>
                      <a:pt x="209" y="1326"/>
                    </a:lnTo>
                    <a:lnTo>
                      <a:pt x="199" y="1329"/>
                    </a:lnTo>
                    <a:lnTo>
                      <a:pt x="193" y="1332"/>
                    </a:lnTo>
                    <a:lnTo>
                      <a:pt x="184" y="1335"/>
                    </a:lnTo>
                    <a:lnTo>
                      <a:pt x="181" y="1336"/>
                    </a:lnTo>
                    <a:lnTo>
                      <a:pt x="177" y="1340"/>
                    </a:lnTo>
                    <a:lnTo>
                      <a:pt x="177" y="1340"/>
                    </a:lnTo>
                    <a:lnTo>
                      <a:pt x="170" y="1347"/>
                    </a:lnTo>
                    <a:lnTo>
                      <a:pt x="168" y="1348"/>
                    </a:lnTo>
                    <a:lnTo>
                      <a:pt x="162" y="1351"/>
                    </a:lnTo>
                    <a:lnTo>
                      <a:pt x="162" y="1351"/>
                    </a:lnTo>
                    <a:lnTo>
                      <a:pt x="183" y="1359"/>
                    </a:lnTo>
                    <a:lnTo>
                      <a:pt x="183" y="1359"/>
                    </a:lnTo>
                    <a:lnTo>
                      <a:pt x="181" y="1365"/>
                    </a:lnTo>
                    <a:lnTo>
                      <a:pt x="181" y="1365"/>
                    </a:lnTo>
                    <a:lnTo>
                      <a:pt x="181" y="1368"/>
                    </a:lnTo>
                    <a:lnTo>
                      <a:pt x="180" y="1368"/>
                    </a:lnTo>
                    <a:lnTo>
                      <a:pt x="181" y="1371"/>
                    </a:lnTo>
                    <a:lnTo>
                      <a:pt x="181" y="1371"/>
                    </a:lnTo>
                    <a:lnTo>
                      <a:pt x="179" y="1373"/>
                    </a:lnTo>
                    <a:lnTo>
                      <a:pt x="176" y="1378"/>
                    </a:lnTo>
                    <a:lnTo>
                      <a:pt x="173" y="1382"/>
                    </a:lnTo>
                    <a:lnTo>
                      <a:pt x="172" y="1383"/>
                    </a:lnTo>
                    <a:lnTo>
                      <a:pt x="172" y="1386"/>
                    </a:lnTo>
                    <a:lnTo>
                      <a:pt x="172" y="1386"/>
                    </a:lnTo>
                    <a:lnTo>
                      <a:pt x="177" y="1386"/>
                    </a:lnTo>
                    <a:lnTo>
                      <a:pt x="183" y="1384"/>
                    </a:lnTo>
                    <a:lnTo>
                      <a:pt x="188" y="1383"/>
                    </a:lnTo>
                    <a:lnTo>
                      <a:pt x="194" y="1382"/>
                    </a:lnTo>
                    <a:lnTo>
                      <a:pt x="194" y="1382"/>
                    </a:lnTo>
                    <a:lnTo>
                      <a:pt x="193" y="1382"/>
                    </a:lnTo>
                    <a:lnTo>
                      <a:pt x="194" y="1383"/>
                    </a:lnTo>
                    <a:lnTo>
                      <a:pt x="198" y="1384"/>
                    </a:lnTo>
                    <a:lnTo>
                      <a:pt x="201" y="1386"/>
                    </a:lnTo>
                    <a:lnTo>
                      <a:pt x="202" y="1386"/>
                    </a:lnTo>
                    <a:lnTo>
                      <a:pt x="202" y="1387"/>
                    </a:lnTo>
                    <a:lnTo>
                      <a:pt x="202" y="1387"/>
                    </a:lnTo>
                    <a:lnTo>
                      <a:pt x="202" y="1387"/>
                    </a:lnTo>
                    <a:lnTo>
                      <a:pt x="201" y="1387"/>
                    </a:lnTo>
                    <a:lnTo>
                      <a:pt x="194" y="1391"/>
                    </a:lnTo>
                    <a:lnTo>
                      <a:pt x="188" y="1396"/>
                    </a:lnTo>
                    <a:lnTo>
                      <a:pt x="187" y="1397"/>
                    </a:lnTo>
                    <a:lnTo>
                      <a:pt x="188" y="1397"/>
                    </a:lnTo>
                    <a:lnTo>
                      <a:pt x="188" y="1397"/>
                    </a:lnTo>
                    <a:lnTo>
                      <a:pt x="191" y="1398"/>
                    </a:lnTo>
                    <a:lnTo>
                      <a:pt x="193" y="1398"/>
                    </a:lnTo>
                    <a:lnTo>
                      <a:pt x="195" y="1400"/>
                    </a:lnTo>
                    <a:lnTo>
                      <a:pt x="198" y="1400"/>
                    </a:lnTo>
                    <a:lnTo>
                      <a:pt x="198" y="1400"/>
                    </a:lnTo>
                    <a:lnTo>
                      <a:pt x="204" y="1400"/>
                    </a:lnTo>
                    <a:lnTo>
                      <a:pt x="209" y="1400"/>
                    </a:lnTo>
                    <a:lnTo>
                      <a:pt x="209" y="1400"/>
                    </a:lnTo>
                    <a:lnTo>
                      <a:pt x="220" y="1400"/>
                    </a:lnTo>
                    <a:lnTo>
                      <a:pt x="226" y="1400"/>
                    </a:lnTo>
                    <a:lnTo>
                      <a:pt x="230" y="1398"/>
                    </a:lnTo>
                    <a:lnTo>
                      <a:pt x="230" y="1398"/>
                    </a:lnTo>
                    <a:lnTo>
                      <a:pt x="234" y="1396"/>
                    </a:lnTo>
                    <a:lnTo>
                      <a:pt x="237" y="1393"/>
                    </a:lnTo>
                    <a:lnTo>
                      <a:pt x="241" y="1390"/>
                    </a:lnTo>
                    <a:lnTo>
                      <a:pt x="245" y="1389"/>
                    </a:lnTo>
                    <a:lnTo>
                      <a:pt x="245" y="1389"/>
                    </a:lnTo>
                    <a:lnTo>
                      <a:pt x="242" y="1386"/>
                    </a:lnTo>
                    <a:lnTo>
                      <a:pt x="240" y="1382"/>
                    </a:lnTo>
                    <a:lnTo>
                      <a:pt x="240" y="1382"/>
                    </a:lnTo>
                    <a:lnTo>
                      <a:pt x="244" y="1382"/>
                    </a:lnTo>
                    <a:lnTo>
                      <a:pt x="249" y="1383"/>
                    </a:lnTo>
                    <a:lnTo>
                      <a:pt x="265" y="1386"/>
                    </a:lnTo>
                    <a:lnTo>
                      <a:pt x="270" y="1389"/>
                    </a:lnTo>
                    <a:lnTo>
                      <a:pt x="276" y="1391"/>
                    </a:lnTo>
                    <a:lnTo>
                      <a:pt x="280" y="1396"/>
                    </a:lnTo>
                    <a:lnTo>
                      <a:pt x="281" y="1400"/>
                    </a:lnTo>
                    <a:lnTo>
                      <a:pt x="281" y="1400"/>
                    </a:lnTo>
                    <a:lnTo>
                      <a:pt x="274" y="1401"/>
                    </a:lnTo>
                    <a:lnTo>
                      <a:pt x="274" y="1401"/>
                    </a:lnTo>
                    <a:lnTo>
                      <a:pt x="274" y="1404"/>
                    </a:lnTo>
                    <a:lnTo>
                      <a:pt x="274" y="1407"/>
                    </a:lnTo>
                    <a:lnTo>
                      <a:pt x="276" y="1408"/>
                    </a:lnTo>
                    <a:lnTo>
                      <a:pt x="279" y="1409"/>
                    </a:lnTo>
                    <a:lnTo>
                      <a:pt x="284" y="1411"/>
                    </a:lnTo>
                    <a:lnTo>
                      <a:pt x="290" y="1412"/>
                    </a:lnTo>
                    <a:lnTo>
                      <a:pt x="290" y="1412"/>
                    </a:lnTo>
                    <a:lnTo>
                      <a:pt x="297" y="1411"/>
                    </a:lnTo>
                    <a:lnTo>
                      <a:pt x="302" y="1411"/>
                    </a:lnTo>
                    <a:lnTo>
                      <a:pt x="312" y="1407"/>
                    </a:lnTo>
                    <a:lnTo>
                      <a:pt x="312" y="1407"/>
                    </a:lnTo>
                    <a:lnTo>
                      <a:pt x="317" y="1405"/>
                    </a:lnTo>
                    <a:lnTo>
                      <a:pt x="323" y="1408"/>
                    </a:lnTo>
                    <a:lnTo>
                      <a:pt x="327" y="1411"/>
                    </a:lnTo>
                    <a:lnTo>
                      <a:pt x="330" y="1414"/>
                    </a:lnTo>
                    <a:lnTo>
                      <a:pt x="338" y="1421"/>
                    </a:lnTo>
                    <a:lnTo>
                      <a:pt x="342" y="1423"/>
                    </a:lnTo>
                    <a:lnTo>
                      <a:pt x="348" y="1423"/>
                    </a:lnTo>
                    <a:lnTo>
                      <a:pt x="348" y="1423"/>
                    </a:lnTo>
                    <a:lnTo>
                      <a:pt x="344" y="1429"/>
                    </a:lnTo>
                    <a:lnTo>
                      <a:pt x="344" y="1429"/>
                    </a:lnTo>
                    <a:lnTo>
                      <a:pt x="349" y="1433"/>
                    </a:lnTo>
                    <a:lnTo>
                      <a:pt x="349" y="1433"/>
                    </a:lnTo>
                    <a:lnTo>
                      <a:pt x="348" y="1436"/>
                    </a:lnTo>
                    <a:lnTo>
                      <a:pt x="348" y="1436"/>
                    </a:lnTo>
                    <a:lnTo>
                      <a:pt x="352" y="1437"/>
                    </a:lnTo>
                    <a:lnTo>
                      <a:pt x="358" y="1439"/>
                    </a:lnTo>
                    <a:lnTo>
                      <a:pt x="365" y="1443"/>
                    </a:lnTo>
                    <a:lnTo>
                      <a:pt x="365" y="1443"/>
                    </a:lnTo>
                    <a:lnTo>
                      <a:pt x="373" y="1444"/>
                    </a:lnTo>
                    <a:lnTo>
                      <a:pt x="383" y="1444"/>
                    </a:lnTo>
                    <a:lnTo>
                      <a:pt x="383" y="1444"/>
                    </a:lnTo>
                    <a:lnTo>
                      <a:pt x="392" y="1444"/>
                    </a:lnTo>
                    <a:lnTo>
                      <a:pt x="398" y="1444"/>
                    </a:lnTo>
                    <a:lnTo>
                      <a:pt x="402" y="1443"/>
                    </a:lnTo>
                    <a:lnTo>
                      <a:pt x="402" y="1443"/>
                    </a:lnTo>
                    <a:lnTo>
                      <a:pt x="405" y="1440"/>
                    </a:lnTo>
                    <a:lnTo>
                      <a:pt x="406" y="1436"/>
                    </a:lnTo>
                    <a:lnTo>
                      <a:pt x="406" y="1432"/>
                    </a:lnTo>
                    <a:lnTo>
                      <a:pt x="408" y="1427"/>
                    </a:lnTo>
                    <a:lnTo>
                      <a:pt x="408" y="1427"/>
                    </a:lnTo>
                    <a:lnTo>
                      <a:pt x="414" y="1426"/>
                    </a:lnTo>
                    <a:lnTo>
                      <a:pt x="419" y="1423"/>
                    </a:lnTo>
                    <a:lnTo>
                      <a:pt x="424" y="1421"/>
                    </a:lnTo>
                    <a:lnTo>
                      <a:pt x="430" y="1418"/>
                    </a:lnTo>
                    <a:lnTo>
                      <a:pt x="430" y="1418"/>
                    </a:lnTo>
                    <a:lnTo>
                      <a:pt x="439" y="1416"/>
                    </a:lnTo>
                    <a:lnTo>
                      <a:pt x="451" y="1418"/>
                    </a:lnTo>
                    <a:lnTo>
                      <a:pt x="462" y="1418"/>
                    </a:lnTo>
                    <a:lnTo>
                      <a:pt x="466" y="1418"/>
                    </a:lnTo>
                    <a:lnTo>
                      <a:pt x="469" y="1416"/>
                    </a:lnTo>
                    <a:lnTo>
                      <a:pt x="469" y="1416"/>
                    </a:lnTo>
                    <a:lnTo>
                      <a:pt x="467" y="1419"/>
                    </a:lnTo>
                    <a:lnTo>
                      <a:pt x="466" y="1421"/>
                    </a:lnTo>
                    <a:lnTo>
                      <a:pt x="460" y="1423"/>
                    </a:lnTo>
                    <a:lnTo>
                      <a:pt x="453" y="1426"/>
                    </a:lnTo>
                    <a:lnTo>
                      <a:pt x="448" y="1427"/>
                    </a:lnTo>
                    <a:lnTo>
                      <a:pt x="448" y="1427"/>
                    </a:lnTo>
                    <a:lnTo>
                      <a:pt x="442" y="1430"/>
                    </a:lnTo>
                    <a:lnTo>
                      <a:pt x="442" y="1430"/>
                    </a:lnTo>
                    <a:lnTo>
                      <a:pt x="438" y="1436"/>
                    </a:lnTo>
                    <a:lnTo>
                      <a:pt x="438" y="1436"/>
                    </a:lnTo>
                    <a:lnTo>
                      <a:pt x="431" y="1439"/>
                    </a:lnTo>
                    <a:lnTo>
                      <a:pt x="424" y="1440"/>
                    </a:lnTo>
                    <a:lnTo>
                      <a:pt x="424" y="1440"/>
                    </a:lnTo>
                    <a:lnTo>
                      <a:pt x="420" y="1448"/>
                    </a:lnTo>
                    <a:lnTo>
                      <a:pt x="419" y="1457"/>
                    </a:lnTo>
                    <a:lnTo>
                      <a:pt x="419" y="1476"/>
                    </a:lnTo>
                    <a:lnTo>
                      <a:pt x="419" y="1476"/>
                    </a:lnTo>
                    <a:lnTo>
                      <a:pt x="398" y="1476"/>
                    </a:lnTo>
                    <a:lnTo>
                      <a:pt x="388" y="1476"/>
                    </a:lnTo>
                    <a:lnTo>
                      <a:pt x="380" y="1473"/>
                    </a:lnTo>
                    <a:lnTo>
                      <a:pt x="380" y="1473"/>
                    </a:lnTo>
                    <a:lnTo>
                      <a:pt x="363" y="1465"/>
                    </a:lnTo>
                    <a:lnTo>
                      <a:pt x="355" y="1462"/>
                    </a:lnTo>
                    <a:lnTo>
                      <a:pt x="351" y="1462"/>
                    </a:lnTo>
                    <a:lnTo>
                      <a:pt x="345" y="1462"/>
                    </a:lnTo>
                    <a:lnTo>
                      <a:pt x="345" y="1462"/>
                    </a:lnTo>
                    <a:lnTo>
                      <a:pt x="345" y="1466"/>
                    </a:lnTo>
                    <a:lnTo>
                      <a:pt x="344" y="1469"/>
                    </a:lnTo>
                    <a:lnTo>
                      <a:pt x="341" y="1470"/>
                    </a:lnTo>
                    <a:lnTo>
                      <a:pt x="337" y="1472"/>
                    </a:lnTo>
                    <a:lnTo>
                      <a:pt x="327" y="1472"/>
                    </a:lnTo>
                    <a:lnTo>
                      <a:pt x="320" y="1472"/>
                    </a:lnTo>
                    <a:lnTo>
                      <a:pt x="320" y="1472"/>
                    </a:lnTo>
                    <a:lnTo>
                      <a:pt x="304" y="1472"/>
                    </a:lnTo>
                    <a:lnTo>
                      <a:pt x="285" y="1473"/>
                    </a:lnTo>
                    <a:lnTo>
                      <a:pt x="285" y="1473"/>
                    </a:lnTo>
                    <a:lnTo>
                      <a:pt x="284" y="1488"/>
                    </a:lnTo>
                    <a:lnTo>
                      <a:pt x="283" y="1502"/>
                    </a:lnTo>
                    <a:lnTo>
                      <a:pt x="283" y="1502"/>
                    </a:lnTo>
                    <a:lnTo>
                      <a:pt x="279" y="1504"/>
                    </a:lnTo>
                    <a:lnTo>
                      <a:pt x="279" y="1504"/>
                    </a:lnTo>
                    <a:lnTo>
                      <a:pt x="279" y="1505"/>
                    </a:lnTo>
                    <a:lnTo>
                      <a:pt x="280" y="1505"/>
                    </a:lnTo>
                    <a:lnTo>
                      <a:pt x="280" y="1505"/>
                    </a:lnTo>
                    <a:lnTo>
                      <a:pt x="276" y="1505"/>
                    </a:lnTo>
                    <a:lnTo>
                      <a:pt x="272" y="1507"/>
                    </a:lnTo>
                    <a:lnTo>
                      <a:pt x="265" y="1512"/>
                    </a:lnTo>
                    <a:lnTo>
                      <a:pt x="265" y="1512"/>
                    </a:lnTo>
                    <a:lnTo>
                      <a:pt x="261" y="1513"/>
                    </a:lnTo>
                    <a:lnTo>
                      <a:pt x="256" y="1513"/>
                    </a:lnTo>
                    <a:lnTo>
                      <a:pt x="252" y="1515"/>
                    </a:lnTo>
                    <a:lnTo>
                      <a:pt x="249" y="1518"/>
                    </a:lnTo>
                    <a:lnTo>
                      <a:pt x="249" y="1518"/>
                    </a:lnTo>
                    <a:lnTo>
                      <a:pt x="248" y="1522"/>
                    </a:lnTo>
                    <a:lnTo>
                      <a:pt x="248" y="1527"/>
                    </a:lnTo>
                    <a:lnTo>
                      <a:pt x="249" y="1537"/>
                    </a:lnTo>
                    <a:lnTo>
                      <a:pt x="249" y="1537"/>
                    </a:lnTo>
                    <a:lnTo>
                      <a:pt x="247" y="1558"/>
                    </a:lnTo>
                    <a:lnTo>
                      <a:pt x="247" y="1558"/>
                    </a:lnTo>
                    <a:lnTo>
                      <a:pt x="238" y="1561"/>
                    </a:lnTo>
                    <a:lnTo>
                      <a:pt x="234" y="1563"/>
                    </a:lnTo>
                    <a:lnTo>
                      <a:pt x="231" y="1566"/>
                    </a:lnTo>
                    <a:lnTo>
                      <a:pt x="231" y="1566"/>
                    </a:lnTo>
                    <a:lnTo>
                      <a:pt x="224" y="1573"/>
                    </a:lnTo>
                    <a:lnTo>
                      <a:pt x="219" y="1580"/>
                    </a:lnTo>
                    <a:lnTo>
                      <a:pt x="219" y="1580"/>
                    </a:lnTo>
                    <a:lnTo>
                      <a:pt x="213" y="1584"/>
                    </a:lnTo>
                    <a:lnTo>
                      <a:pt x="209" y="1587"/>
                    </a:lnTo>
                    <a:lnTo>
                      <a:pt x="198" y="1591"/>
                    </a:lnTo>
                    <a:lnTo>
                      <a:pt x="198" y="1591"/>
                    </a:lnTo>
                    <a:lnTo>
                      <a:pt x="194" y="1594"/>
                    </a:lnTo>
                    <a:lnTo>
                      <a:pt x="191" y="1598"/>
                    </a:lnTo>
                    <a:lnTo>
                      <a:pt x="191" y="1602"/>
                    </a:lnTo>
                    <a:lnTo>
                      <a:pt x="190" y="1609"/>
                    </a:lnTo>
                    <a:lnTo>
                      <a:pt x="190" y="1609"/>
                    </a:lnTo>
                    <a:lnTo>
                      <a:pt x="187" y="1618"/>
                    </a:lnTo>
                    <a:lnTo>
                      <a:pt x="183" y="1626"/>
                    </a:lnTo>
                    <a:lnTo>
                      <a:pt x="183" y="1626"/>
                    </a:lnTo>
                    <a:lnTo>
                      <a:pt x="180" y="1631"/>
                    </a:lnTo>
                    <a:lnTo>
                      <a:pt x="176" y="1633"/>
                    </a:lnTo>
                    <a:lnTo>
                      <a:pt x="176" y="1633"/>
                    </a:lnTo>
                    <a:lnTo>
                      <a:pt x="169" y="1638"/>
                    </a:lnTo>
                    <a:lnTo>
                      <a:pt x="162" y="1644"/>
                    </a:lnTo>
                    <a:lnTo>
                      <a:pt x="162" y="1644"/>
                    </a:lnTo>
                    <a:lnTo>
                      <a:pt x="151" y="1652"/>
                    </a:lnTo>
                    <a:lnTo>
                      <a:pt x="137" y="1645"/>
                    </a:lnTo>
                    <a:lnTo>
                      <a:pt x="137" y="1645"/>
                    </a:lnTo>
                    <a:lnTo>
                      <a:pt x="134" y="1654"/>
                    </a:lnTo>
                    <a:lnTo>
                      <a:pt x="133" y="1655"/>
                    </a:lnTo>
                    <a:lnTo>
                      <a:pt x="130" y="1656"/>
                    </a:lnTo>
                    <a:lnTo>
                      <a:pt x="126" y="1658"/>
                    </a:lnTo>
                    <a:lnTo>
                      <a:pt x="120" y="1662"/>
                    </a:lnTo>
                    <a:lnTo>
                      <a:pt x="120" y="1662"/>
                    </a:lnTo>
                    <a:lnTo>
                      <a:pt x="118" y="1665"/>
                    </a:lnTo>
                    <a:lnTo>
                      <a:pt x="116" y="1667"/>
                    </a:lnTo>
                    <a:lnTo>
                      <a:pt x="116" y="1670"/>
                    </a:lnTo>
                    <a:lnTo>
                      <a:pt x="116" y="1672"/>
                    </a:lnTo>
                    <a:lnTo>
                      <a:pt x="118" y="1676"/>
                    </a:lnTo>
                    <a:lnTo>
                      <a:pt x="118" y="1679"/>
                    </a:lnTo>
                    <a:lnTo>
                      <a:pt x="116" y="1681"/>
                    </a:lnTo>
                    <a:lnTo>
                      <a:pt x="116" y="1681"/>
                    </a:lnTo>
                    <a:lnTo>
                      <a:pt x="119" y="1685"/>
                    </a:lnTo>
                    <a:lnTo>
                      <a:pt x="119" y="1687"/>
                    </a:lnTo>
                    <a:lnTo>
                      <a:pt x="120" y="1685"/>
                    </a:lnTo>
                    <a:lnTo>
                      <a:pt x="120" y="1685"/>
                    </a:lnTo>
                    <a:lnTo>
                      <a:pt x="130" y="1684"/>
                    </a:lnTo>
                    <a:lnTo>
                      <a:pt x="141" y="1683"/>
                    </a:lnTo>
                    <a:lnTo>
                      <a:pt x="141" y="1683"/>
                    </a:lnTo>
                    <a:lnTo>
                      <a:pt x="141" y="1680"/>
                    </a:lnTo>
                    <a:lnTo>
                      <a:pt x="144" y="1677"/>
                    </a:lnTo>
                    <a:lnTo>
                      <a:pt x="152" y="1673"/>
                    </a:lnTo>
                    <a:lnTo>
                      <a:pt x="152" y="1673"/>
                    </a:lnTo>
                    <a:lnTo>
                      <a:pt x="155" y="1672"/>
                    </a:lnTo>
                    <a:lnTo>
                      <a:pt x="158" y="1673"/>
                    </a:lnTo>
                    <a:lnTo>
                      <a:pt x="162" y="1674"/>
                    </a:lnTo>
                    <a:lnTo>
                      <a:pt x="170" y="1681"/>
                    </a:lnTo>
                    <a:lnTo>
                      <a:pt x="170" y="1681"/>
                    </a:lnTo>
                    <a:lnTo>
                      <a:pt x="168" y="1687"/>
                    </a:lnTo>
                    <a:lnTo>
                      <a:pt x="168" y="1690"/>
                    </a:lnTo>
                    <a:lnTo>
                      <a:pt x="169" y="1692"/>
                    </a:lnTo>
                    <a:lnTo>
                      <a:pt x="172" y="1694"/>
                    </a:lnTo>
                    <a:lnTo>
                      <a:pt x="181" y="1694"/>
                    </a:lnTo>
                    <a:lnTo>
                      <a:pt x="190" y="1691"/>
                    </a:lnTo>
                    <a:lnTo>
                      <a:pt x="190" y="1691"/>
                    </a:lnTo>
                    <a:lnTo>
                      <a:pt x="191" y="1690"/>
                    </a:lnTo>
                    <a:lnTo>
                      <a:pt x="193" y="1688"/>
                    </a:lnTo>
                    <a:lnTo>
                      <a:pt x="193" y="1683"/>
                    </a:lnTo>
                    <a:lnTo>
                      <a:pt x="193" y="1677"/>
                    </a:lnTo>
                    <a:lnTo>
                      <a:pt x="194" y="1672"/>
                    </a:lnTo>
                    <a:lnTo>
                      <a:pt x="194" y="1672"/>
                    </a:lnTo>
                    <a:lnTo>
                      <a:pt x="197" y="1667"/>
                    </a:lnTo>
                    <a:lnTo>
                      <a:pt x="199" y="1665"/>
                    </a:lnTo>
                    <a:lnTo>
                      <a:pt x="202" y="1662"/>
                    </a:lnTo>
                    <a:lnTo>
                      <a:pt x="204" y="1658"/>
                    </a:lnTo>
                    <a:lnTo>
                      <a:pt x="204" y="1658"/>
                    </a:lnTo>
                    <a:lnTo>
                      <a:pt x="209" y="1656"/>
                    </a:lnTo>
                    <a:lnTo>
                      <a:pt x="215" y="1654"/>
                    </a:lnTo>
                    <a:lnTo>
                      <a:pt x="220" y="1651"/>
                    </a:lnTo>
                    <a:lnTo>
                      <a:pt x="227" y="1649"/>
                    </a:lnTo>
                    <a:lnTo>
                      <a:pt x="227" y="1649"/>
                    </a:lnTo>
                    <a:lnTo>
                      <a:pt x="229" y="1645"/>
                    </a:lnTo>
                    <a:lnTo>
                      <a:pt x="230" y="1641"/>
                    </a:lnTo>
                    <a:lnTo>
                      <a:pt x="233" y="1638"/>
                    </a:lnTo>
                    <a:lnTo>
                      <a:pt x="236" y="1634"/>
                    </a:lnTo>
                    <a:lnTo>
                      <a:pt x="236" y="1634"/>
                    </a:lnTo>
                    <a:lnTo>
                      <a:pt x="238" y="1629"/>
                    </a:lnTo>
                    <a:lnTo>
                      <a:pt x="242" y="1626"/>
                    </a:lnTo>
                    <a:lnTo>
                      <a:pt x="247" y="1624"/>
                    </a:lnTo>
                    <a:lnTo>
                      <a:pt x="254" y="1624"/>
                    </a:lnTo>
                    <a:lnTo>
                      <a:pt x="254" y="1624"/>
                    </a:lnTo>
                    <a:lnTo>
                      <a:pt x="265" y="1626"/>
                    </a:lnTo>
                    <a:lnTo>
                      <a:pt x="276" y="1627"/>
                    </a:lnTo>
                    <a:lnTo>
                      <a:pt x="276" y="1627"/>
                    </a:lnTo>
                    <a:lnTo>
                      <a:pt x="283" y="1629"/>
                    </a:lnTo>
                    <a:lnTo>
                      <a:pt x="287" y="1630"/>
                    </a:lnTo>
                    <a:lnTo>
                      <a:pt x="287" y="1630"/>
                    </a:lnTo>
                    <a:lnTo>
                      <a:pt x="291" y="1633"/>
                    </a:lnTo>
                    <a:lnTo>
                      <a:pt x="292" y="1636"/>
                    </a:lnTo>
                    <a:lnTo>
                      <a:pt x="295" y="1637"/>
                    </a:lnTo>
                    <a:lnTo>
                      <a:pt x="295" y="1637"/>
                    </a:lnTo>
                    <a:lnTo>
                      <a:pt x="301" y="1637"/>
                    </a:lnTo>
                    <a:lnTo>
                      <a:pt x="306" y="1638"/>
                    </a:lnTo>
                    <a:lnTo>
                      <a:pt x="313" y="1638"/>
                    </a:lnTo>
                    <a:lnTo>
                      <a:pt x="319" y="1640"/>
                    </a:lnTo>
                    <a:lnTo>
                      <a:pt x="319" y="1640"/>
                    </a:lnTo>
                    <a:lnTo>
                      <a:pt x="324" y="1641"/>
                    </a:lnTo>
                    <a:lnTo>
                      <a:pt x="328" y="1644"/>
                    </a:lnTo>
                    <a:lnTo>
                      <a:pt x="335" y="1651"/>
                    </a:lnTo>
                    <a:lnTo>
                      <a:pt x="335" y="1651"/>
                    </a:lnTo>
                    <a:lnTo>
                      <a:pt x="341" y="1654"/>
                    </a:lnTo>
                    <a:lnTo>
                      <a:pt x="348" y="1652"/>
                    </a:lnTo>
                    <a:lnTo>
                      <a:pt x="348" y="1652"/>
                    </a:lnTo>
                    <a:lnTo>
                      <a:pt x="351" y="1651"/>
                    </a:lnTo>
                    <a:lnTo>
                      <a:pt x="353" y="1649"/>
                    </a:lnTo>
                    <a:lnTo>
                      <a:pt x="356" y="1644"/>
                    </a:lnTo>
                    <a:lnTo>
                      <a:pt x="358" y="1630"/>
                    </a:lnTo>
                    <a:lnTo>
                      <a:pt x="358" y="1630"/>
                    </a:lnTo>
                    <a:lnTo>
                      <a:pt x="360" y="1627"/>
                    </a:lnTo>
                    <a:lnTo>
                      <a:pt x="362" y="1623"/>
                    </a:lnTo>
                    <a:lnTo>
                      <a:pt x="366" y="1615"/>
                    </a:lnTo>
                    <a:lnTo>
                      <a:pt x="366" y="1615"/>
                    </a:lnTo>
                    <a:lnTo>
                      <a:pt x="370" y="1606"/>
                    </a:lnTo>
                    <a:lnTo>
                      <a:pt x="373" y="1598"/>
                    </a:lnTo>
                    <a:lnTo>
                      <a:pt x="373" y="1598"/>
                    </a:lnTo>
                    <a:lnTo>
                      <a:pt x="374" y="1590"/>
                    </a:lnTo>
                    <a:lnTo>
                      <a:pt x="377" y="1583"/>
                    </a:lnTo>
                    <a:lnTo>
                      <a:pt x="385" y="1570"/>
                    </a:lnTo>
                    <a:lnTo>
                      <a:pt x="385" y="1570"/>
                    </a:lnTo>
                    <a:lnTo>
                      <a:pt x="412" y="1568"/>
                    </a:lnTo>
                    <a:lnTo>
                      <a:pt x="439" y="1566"/>
                    </a:lnTo>
                    <a:lnTo>
                      <a:pt x="439" y="1566"/>
                    </a:lnTo>
                    <a:lnTo>
                      <a:pt x="446" y="1566"/>
                    </a:lnTo>
                    <a:lnTo>
                      <a:pt x="451" y="1569"/>
                    </a:lnTo>
                    <a:lnTo>
                      <a:pt x="462" y="1577"/>
                    </a:lnTo>
                    <a:lnTo>
                      <a:pt x="462" y="1577"/>
                    </a:lnTo>
                    <a:lnTo>
                      <a:pt x="473" y="1584"/>
                    </a:lnTo>
                    <a:lnTo>
                      <a:pt x="480" y="1587"/>
                    </a:lnTo>
                    <a:lnTo>
                      <a:pt x="485" y="1588"/>
                    </a:lnTo>
                    <a:lnTo>
                      <a:pt x="485" y="1588"/>
                    </a:lnTo>
                    <a:lnTo>
                      <a:pt x="485" y="1593"/>
                    </a:lnTo>
                    <a:lnTo>
                      <a:pt x="485" y="1593"/>
                    </a:lnTo>
                    <a:lnTo>
                      <a:pt x="489" y="1594"/>
                    </a:lnTo>
                    <a:lnTo>
                      <a:pt x="491" y="1595"/>
                    </a:lnTo>
                    <a:lnTo>
                      <a:pt x="492" y="1598"/>
                    </a:lnTo>
                    <a:lnTo>
                      <a:pt x="492" y="1602"/>
                    </a:lnTo>
                    <a:lnTo>
                      <a:pt x="492" y="1602"/>
                    </a:lnTo>
                    <a:lnTo>
                      <a:pt x="496" y="1593"/>
                    </a:lnTo>
                    <a:lnTo>
                      <a:pt x="499" y="1580"/>
                    </a:lnTo>
                    <a:lnTo>
                      <a:pt x="499" y="1580"/>
                    </a:lnTo>
                    <a:lnTo>
                      <a:pt x="506" y="1581"/>
                    </a:lnTo>
                    <a:lnTo>
                      <a:pt x="512" y="1583"/>
                    </a:lnTo>
                    <a:lnTo>
                      <a:pt x="517" y="1587"/>
                    </a:lnTo>
                    <a:lnTo>
                      <a:pt x="524" y="1591"/>
                    </a:lnTo>
                    <a:lnTo>
                      <a:pt x="524" y="1591"/>
                    </a:lnTo>
                    <a:lnTo>
                      <a:pt x="528" y="1594"/>
                    </a:lnTo>
                    <a:lnTo>
                      <a:pt x="534" y="1595"/>
                    </a:lnTo>
                    <a:lnTo>
                      <a:pt x="538" y="1595"/>
                    </a:lnTo>
                    <a:lnTo>
                      <a:pt x="545" y="1595"/>
                    </a:lnTo>
                    <a:lnTo>
                      <a:pt x="545" y="1595"/>
                    </a:lnTo>
                    <a:lnTo>
                      <a:pt x="549" y="1584"/>
                    </a:lnTo>
                    <a:lnTo>
                      <a:pt x="552" y="1579"/>
                    </a:lnTo>
                    <a:lnTo>
                      <a:pt x="550" y="1573"/>
                    </a:lnTo>
                    <a:lnTo>
                      <a:pt x="550" y="1573"/>
                    </a:lnTo>
                    <a:lnTo>
                      <a:pt x="546" y="1570"/>
                    </a:lnTo>
                    <a:lnTo>
                      <a:pt x="543" y="1568"/>
                    </a:lnTo>
                    <a:lnTo>
                      <a:pt x="543" y="1568"/>
                    </a:lnTo>
                    <a:lnTo>
                      <a:pt x="568" y="1568"/>
                    </a:lnTo>
                    <a:lnTo>
                      <a:pt x="582" y="1568"/>
                    </a:lnTo>
                    <a:lnTo>
                      <a:pt x="595" y="1568"/>
                    </a:lnTo>
                    <a:lnTo>
                      <a:pt x="595" y="1568"/>
                    </a:lnTo>
                    <a:lnTo>
                      <a:pt x="598" y="1568"/>
                    </a:lnTo>
                    <a:lnTo>
                      <a:pt x="600" y="1570"/>
                    </a:lnTo>
                    <a:lnTo>
                      <a:pt x="609" y="1576"/>
                    </a:lnTo>
                    <a:lnTo>
                      <a:pt x="617" y="1583"/>
                    </a:lnTo>
                    <a:lnTo>
                      <a:pt x="621" y="1586"/>
                    </a:lnTo>
                    <a:lnTo>
                      <a:pt x="625" y="1587"/>
                    </a:lnTo>
                    <a:lnTo>
                      <a:pt x="625" y="1587"/>
                    </a:lnTo>
                    <a:lnTo>
                      <a:pt x="627" y="1586"/>
                    </a:lnTo>
                    <a:lnTo>
                      <a:pt x="629" y="1583"/>
                    </a:lnTo>
                    <a:lnTo>
                      <a:pt x="634" y="1576"/>
                    </a:lnTo>
                    <a:lnTo>
                      <a:pt x="638" y="1568"/>
                    </a:lnTo>
                    <a:lnTo>
                      <a:pt x="641" y="1566"/>
                    </a:lnTo>
                    <a:lnTo>
                      <a:pt x="642" y="1565"/>
                    </a:lnTo>
                    <a:lnTo>
                      <a:pt x="642" y="1565"/>
                    </a:lnTo>
                    <a:lnTo>
                      <a:pt x="641" y="1562"/>
                    </a:lnTo>
                    <a:lnTo>
                      <a:pt x="639" y="1561"/>
                    </a:lnTo>
                    <a:lnTo>
                      <a:pt x="631" y="1556"/>
                    </a:lnTo>
                    <a:lnTo>
                      <a:pt x="624" y="1552"/>
                    </a:lnTo>
                    <a:lnTo>
                      <a:pt x="621" y="1551"/>
                    </a:lnTo>
                    <a:lnTo>
                      <a:pt x="621" y="1548"/>
                    </a:lnTo>
                    <a:lnTo>
                      <a:pt x="621" y="1548"/>
                    </a:lnTo>
                    <a:lnTo>
                      <a:pt x="628" y="1550"/>
                    </a:lnTo>
                    <a:lnTo>
                      <a:pt x="636" y="1550"/>
                    </a:lnTo>
                    <a:lnTo>
                      <a:pt x="645" y="1551"/>
                    </a:lnTo>
                    <a:lnTo>
                      <a:pt x="653" y="1551"/>
                    </a:lnTo>
                    <a:lnTo>
                      <a:pt x="653" y="1551"/>
                    </a:lnTo>
                    <a:lnTo>
                      <a:pt x="666" y="1555"/>
                    </a:lnTo>
                    <a:lnTo>
                      <a:pt x="672" y="1556"/>
                    </a:lnTo>
                    <a:lnTo>
                      <a:pt x="679" y="1558"/>
                    </a:lnTo>
                    <a:lnTo>
                      <a:pt x="679" y="1558"/>
                    </a:lnTo>
                    <a:lnTo>
                      <a:pt x="696" y="1559"/>
                    </a:lnTo>
                    <a:lnTo>
                      <a:pt x="703" y="1558"/>
                    </a:lnTo>
                    <a:lnTo>
                      <a:pt x="710" y="1556"/>
                    </a:lnTo>
                    <a:lnTo>
                      <a:pt x="710" y="1556"/>
                    </a:lnTo>
                    <a:lnTo>
                      <a:pt x="717" y="1554"/>
                    </a:lnTo>
                    <a:lnTo>
                      <a:pt x="724" y="1551"/>
                    </a:lnTo>
                    <a:lnTo>
                      <a:pt x="731" y="1547"/>
                    </a:lnTo>
                    <a:lnTo>
                      <a:pt x="738" y="1545"/>
                    </a:lnTo>
                    <a:lnTo>
                      <a:pt x="738" y="1545"/>
                    </a:lnTo>
                    <a:lnTo>
                      <a:pt x="745" y="1544"/>
                    </a:lnTo>
                    <a:lnTo>
                      <a:pt x="752" y="1545"/>
                    </a:lnTo>
                    <a:lnTo>
                      <a:pt x="759" y="1548"/>
                    </a:lnTo>
                    <a:lnTo>
                      <a:pt x="765" y="1551"/>
                    </a:lnTo>
                    <a:lnTo>
                      <a:pt x="765" y="1551"/>
                    </a:lnTo>
                    <a:lnTo>
                      <a:pt x="771" y="1554"/>
                    </a:lnTo>
                    <a:lnTo>
                      <a:pt x="777" y="1556"/>
                    </a:lnTo>
                    <a:lnTo>
                      <a:pt x="777" y="1556"/>
                    </a:lnTo>
                    <a:lnTo>
                      <a:pt x="786" y="1556"/>
                    </a:lnTo>
                    <a:lnTo>
                      <a:pt x="795" y="1556"/>
                    </a:lnTo>
                    <a:lnTo>
                      <a:pt x="795" y="1556"/>
                    </a:lnTo>
                    <a:lnTo>
                      <a:pt x="803" y="1555"/>
                    </a:lnTo>
                    <a:lnTo>
                      <a:pt x="807" y="1554"/>
                    </a:lnTo>
                    <a:lnTo>
                      <a:pt x="810" y="1551"/>
                    </a:lnTo>
                    <a:lnTo>
                      <a:pt x="810" y="1551"/>
                    </a:lnTo>
                    <a:lnTo>
                      <a:pt x="815" y="1545"/>
                    </a:lnTo>
                    <a:lnTo>
                      <a:pt x="818" y="1544"/>
                    </a:lnTo>
                    <a:lnTo>
                      <a:pt x="822" y="1543"/>
                    </a:lnTo>
                    <a:lnTo>
                      <a:pt x="822" y="1543"/>
                    </a:lnTo>
                    <a:lnTo>
                      <a:pt x="831" y="1541"/>
                    </a:lnTo>
                    <a:lnTo>
                      <a:pt x="839" y="1540"/>
                    </a:lnTo>
                    <a:lnTo>
                      <a:pt x="842" y="1538"/>
                    </a:lnTo>
                    <a:lnTo>
                      <a:pt x="843" y="1537"/>
                    </a:lnTo>
                    <a:lnTo>
                      <a:pt x="845" y="1533"/>
                    </a:lnTo>
                    <a:lnTo>
                      <a:pt x="846" y="1526"/>
                    </a:lnTo>
                    <a:lnTo>
                      <a:pt x="846" y="1526"/>
                    </a:lnTo>
                    <a:lnTo>
                      <a:pt x="851" y="1526"/>
                    </a:lnTo>
                    <a:lnTo>
                      <a:pt x="857" y="1526"/>
                    </a:lnTo>
                    <a:lnTo>
                      <a:pt x="864" y="1525"/>
                    </a:lnTo>
                    <a:lnTo>
                      <a:pt x="871" y="1525"/>
                    </a:lnTo>
                    <a:lnTo>
                      <a:pt x="871" y="1525"/>
                    </a:lnTo>
                    <a:lnTo>
                      <a:pt x="878" y="1523"/>
                    </a:lnTo>
                    <a:lnTo>
                      <a:pt x="879" y="1523"/>
                    </a:lnTo>
                    <a:lnTo>
                      <a:pt x="881" y="1522"/>
                    </a:lnTo>
                    <a:lnTo>
                      <a:pt x="881" y="1516"/>
                    </a:lnTo>
                    <a:lnTo>
                      <a:pt x="881" y="1509"/>
                    </a:lnTo>
                    <a:lnTo>
                      <a:pt x="881" y="1509"/>
                    </a:lnTo>
                    <a:lnTo>
                      <a:pt x="890" y="1505"/>
                    </a:lnTo>
                    <a:lnTo>
                      <a:pt x="901" y="1501"/>
                    </a:lnTo>
                    <a:lnTo>
                      <a:pt x="912" y="1497"/>
                    </a:lnTo>
                    <a:lnTo>
                      <a:pt x="918" y="1495"/>
                    </a:lnTo>
                    <a:lnTo>
                      <a:pt x="922" y="1495"/>
                    </a:lnTo>
                    <a:lnTo>
                      <a:pt x="922" y="1495"/>
                    </a:lnTo>
                    <a:lnTo>
                      <a:pt x="926" y="1487"/>
                    </a:lnTo>
                    <a:lnTo>
                      <a:pt x="928" y="1483"/>
                    </a:lnTo>
                    <a:lnTo>
                      <a:pt x="928" y="1477"/>
                    </a:lnTo>
                    <a:lnTo>
                      <a:pt x="928" y="1477"/>
                    </a:lnTo>
                    <a:lnTo>
                      <a:pt x="929" y="1466"/>
                    </a:lnTo>
                    <a:lnTo>
                      <a:pt x="931" y="1455"/>
                    </a:lnTo>
                    <a:lnTo>
                      <a:pt x="931" y="1455"/>
                    </a:lnTo>
                    <a:lnTo>
                      <a:pt x="935" y="1454"/>
                    </a:lnTo>
                    <a:lnTo>
                      <a:pt x="936" y="1451"/>
                    </a:lnTo>
                    <a:lnTo>
                      <a:pt x="936" y="1448"/>
                    </a:lnTo>
                    <a:lnTo>
                      <a:pt x="933" y="1444"/>
                    </a:lnTo>
                    <a:lnTo>
                      <a:pt x="933" y="1444"/>
                    </a:lnTo>
                    <a:lnTo>
                      <a:pt x="929" y="1441"/>
                    </a:lnTo>
                    <a:lnTo>
                      <a:pt x="925" y="1441"/>
                    </a:lnTo>
                    <a:lnTo>
                      <a:pt x="914" y="1441"/>
                    </a:lnTo>
                    <a:lnTo>
                      <a:pt x="914" y="1441"/>
                    </a:lnTo>
                    <a:lnTo>
                      <a:pt x="890" y="1441"/>
                    </a:lnTo>
                    <a:lnTo>
                      <a:pt x="878" y="1440"/>
                    </a:lnTo>
                    <a:lnTo>
                      <a:pt x="865" y="1439"/>
                    </a:lnTo>
                    <a:lnTo>
                      <a:pt x="865" y="1439"/>
                    </a:lnTo>
                    <a:lnTo>
                      <a:pt x="865" y="1436"/>
                    </a:lnTo>
                    <a:lnTo>
                      <a:pt x="864" y="1433"/>
                    </a:lnTo>
                    <a:lnTo>
                      <a:pt x="863" y="1430"/>
                    </a:lnTo>
                    <a:lnTo>
                      <a:pt x="858" y="1429"/>
                    </a:lnTo>
                    <a:lnTo>
                      <a:pt x="850" y="1427"/>
                    </a:lnTo>
                    <a:lnTo>
                      <a:pt x="840" y="1426"/>
                    </a:lnTo>
                    <a:lnTo>
                      <a:pt x="820" y="1427"/>
                    </a:lnTo>
                    <a:lnTo>
                      <a:pt x="804" y="1427"/>
                    </a:lnTo>
                    <a:lnTo>
                      <a:pt x="804" y="1427"/>
                    </a:lnTo>
                    <a:lnTo>
                      <a:pt x="806" y="1423"/>
                    </a:lnTo>
                    <a:lnTo>
                      <a:pt x="807" y="1422"/>
                    </a:lnTo>
                    <a:lnTo>
                      <a:pt x="814" y="1418"/>
                    </a:lnTo>
                    <a:lnTo>
                      <a:pt x="828" y="1415"/>
                    </a:lnTo>
                    <a:lnTo>
                      <a:pt x="828" y="1415"/>
                    </a:lnTo>
                    <a:lnTo>
                      <a:pt x="840" y="1414"/>
                    </a:lnTo>
                    <a:lnTo>
                      <a:pt x="851" y="1414"/>
                    </a:lnTo>
                    <a:lnTo>
                      <a:pt x="851" y="1414"/>
                    </a:lnTo>
                    <a:lnTo>
                      <a:pt x="853" y="1409"/>
                    </a:lnTo>
                    <a:lnTo>
                      <a:pt x="856" y="1405"/>
                    </a:lnTo>
                    <a:lnTo>
                      <a:pt x="864" y="1397"/>
                    </a:lnTo>
                    <a:lnTo>
                      <a:pt x="871" y="1390"/>
                    </a:lnTo>
                    <a:lnTo>
                      <a:pt x="872" y="1386"/>
                    </a:lnTo>
                    <a:lnTo>
                      <a:pt x="872" y="1382"/>
                    </a:lnTo>
                    <a:lnTo>
                      <a:pt x="872" y="1382"/>
                    </a:lnTo>
                    <a:lnTo>
                      <a:pt x="867" y="1380"/>
                    </a:lnTo>
                    <a:lnTo>
                      <a:pt x="861" y="1378"/>
                    </a:lnTo>
                    <a:lnTo>
                      <a:pt x="861" y="1378"/>
                    </a:lnTo>
                    <a:lnTo>
                      <a:pt x="865" y="1376"/>
                    </a:lnTo>
                    <a:lnTo>
                      <a:pt x="869" y="1375"/>
                    </a:lnTo>
                    <a:lnTo>
                      <a:pt x="878" y="1372"/>
                    </a:lnTo>
                    <a:lnTo>
                      <a:pt x="878" y="1372"/>
                    </a:lnTo>
                    <a:lnTo>
                      <a:pt x="882" y="1372"/>
                    </a:lnTo>
                    <a:lnTo>
                      <a:pt x="886" y="1373"/>
                    </a:lnTo>
                    <a:lnTo>
                      <a:pt x="892" y="1373"/>
                    </a:lnTo>
                    <a:lnTo>
                      <a:pt x="896" y="1373"/>
                    </a:lnTo>
                    <a:lnTo>
                      <a:pt x="896" y="1373"/>
                    </a:lnTo>
                    <a:lnTo>
                      <a:pt x="900" y="1369"/>
                    </a:lnTo>
                    <a:lnTo>
                      <a:pt x="901" y="1366"/>
                    </a:lnTo>
                    <a:lnTo>
                      <a:pt x="901" y="1361"/>
                    </a:lnTo>
                    <a:lnTo>
                      <a:pt x="903" y="1357"/>
                    </a:lnTo>
                    <a:lnTo>
                      <a:pt x="903" y="1357"/>
                    </a:lnTo>
                    <a:lnTo>
                      <a:pt x="904" y="1354"/>
                    </a:lnTo>
                    <a:lnTo>
                      <a:pt x="907" y="1350"/>
                    </a:lnTo>
                    <a:lnTo>
                      <a:pt x="912" y="1346"/>
                    </a:lnTo>
                    <a:lnTo>
                      <a:pt x="912" y="1346"/>
                    </a:lnTo>
                    <a:lnTo>
                      <a:pt x="910" y="1341"/>
                    </a:lnTo>
                    <a:lnTo>
                      <a:pt x="910" y="1341"/>
                    </a:lnTo>
                    <a:lnTo>
                      <a:pt x="921" y="1333"/>
                    </a:lnTo>
                    <a:lnTo>
                      <a:pt x="933" y="1325"/>
                    </a:lnTo>
                    <a:lnTo>
                      <a:pt x="933" y="1325"/>
                    </a:lnTo>
                    <a:lnTo>
                      <a:pt x="939" y="1319"/>
                    </a:lnTo>
                    <a:lnTo>
                      <a:pt x="942" y="1315"/>
                    </a:lnTo>
                    <a:lnTo>
                      <a:pt x="943" y="1311"/>
                    </a:lnTo>
                    <a:lnTo>
                      <a:pt x="946" y="1305"/>
                    </a:lnTo>
                    <a:lnTo>
                      <a:pt x="946" y="1305"/>
                    </a:lnTo>
                    <a:lnTo>
                      <a:pt x="949" y="1300"/>
                    </a:lnTo>
                    <a:lnTo>
                      <a:pt x="950" y="1293"/>
                    </a:lnTo>
                    <a:lnTo>
                      <a:pt x="950" y="1287"/>
                    </a:lnTo>
                    <a:lnTo>
                      <a:pt x="953" y="1280"/>
                    </a:lnTo>
                    <a:lnTo>
                      <a:pt x="953" y="1280"/>
                    </a:lnTo>
                    <a:lnTo>
                      <a:pt x="958" y="1269"/>
                    </a:lnTo>
                    <a:lnTo>
                      <a:pt x="960" y="1255"/>
                    </a:lnTo>
                    <a:lnTo>
                      <a:pt x="960" y="1255"/>
                    </a:lnTo>
                    <a:lnTo>
                      <a:pt x="962" y="1247"/>
                    </a:lnTo>
                    <a:lnTo>
                      <a:pt x="964" y="1240"/>
                    </a:lnTo>
                    <a:lnTo>
                      <a:pt x="964" y="1240"/>
                    </a:lnTo>
                    <a:lnTo>
                      <a:pt x="965" y="1235"/>
                    </a:lnTo>
                    <a:lnTo>
                      <a:pt x="964" y="1228"/>
                    </a:lnTo>
                    <a:lnTo>
                      <a:pt x="964" y="1228"/>
                    </a:lnTo>
                    <a:lnTo>
                      <a:pt x="962" y="1215"/>
                    </a:lnTo>
                    <a:lnTo>
                      <a:pt x="961" y="1210"/>
                    </a:lnTo>
                    <a:lnTo>
                      <a:pt x="957" y="1203"/>
                    </a:lnTo>
                    <a:lnTo>
                      <a:pt x="957" y="1203"/>
                    </a:lnTo>
                    <a:lnTo>
                      <a:pt x="951" y="1193"/>
                    </a:lnTo>
                    <a:lnTo>
                      <a:pt x="944" y="1185"/>
                    </a:lnTo>
                    <a:lnTo>
                      <a:pt x="944" y="1185"/>
                    </a:lnTo>
                    <a:lnTo>
                      <a:pt x="935" y="1176"/>
                    </a:lnTo>
                    <a:lnTo>
                      <a:pt x="929" y="1172"/>
                    </a:lnTo>
                    <a:lnTo>
                      <a:pt x="924" y="1171"/>
                    </a:lnTo>
                    <a:lnTo>
                      <a:pt x="924" y="1171"/>
                    </a:lnTo>
                    <a:lnTo>
                      <a:pt x="922" y="1167"/>
                    </a:lnTo>
                    <a:lnTo>
                      <a:pt x="922" y="1167"/>
                    </a:lnTo>
                    <a:lnTo>
                      <a:pt x="919" y="1165"/>
                    </a:lnTo>
                    <a:lnTo>
                      <a:pt x="915" y="1164"/>
                    </a:lnTo>
                    <a:lnTo>
                      <a:pt x="910" y="1158"/>
                    </a:lnTo>
                    <a:lnTo>
                      <a:pt x="904" y="1153"/>
                    </a:lnTo>
                    <a:lnTo>
                      <a:pt x="901" y="1151"/>
                    </a:lnTo>
                    <a:lnTo>
                      <a:pt x="897" y="1150"/>
                    </a:lnTo>
                    <a:lnTo>
                      <a:pt x="897" y="1150"/>
                    </a:lnTo>
                    <a:lnTo>
                      <a:pt x="889" y="1149"/>
                    </a:lnTo>
                    <a:lnTo>
                      <a:pt x="879" y="1150"/>
                    </a:lnTo>
                    <a:lnTo>
                      <a:pt x="861" y="1150"/>
                    </a:lnTo>
                    <a:lnTo>
                      <a:pt x="861" y="1150"/>
                    </a:lnTo>
                    <a:lnTo>
                      <a:pt x="826" y="1150"/>
                    </a:lnTo>
                    <a:lnTo>
                      <a:pt x="826" y="1150"/>
                    </a:lnTo>
                    <a:lnTo>
                      <a:pt x="821" y="1151"/>
                    </a:lnTo>
                    <a:lnTo>
                      <a:pt x="818" y="1153"/>
                    </a:lnTo>
                    <a:lnTo>
                      <a:pt x="817" y="1156"/>
                    </a:lnTo>
                    <a:lnTo>
                      <a:pt x="817" y="1158"/>
                    </a:lnTo>
                    <a:lnTo>
                      <a:pt x="817" y="1168"/>
                    </a:lnTo>
                    <a:lnTo>
                      <a:pt x="817" y="1178"/>
                    </a:lnTo>
                    <a:lnTo>
                      <a:pt x="817" y="1178"/>
                    </a:lnTo>
                    <a:lnTo>
                      <a:pt x="804" y="1176"/>
                    </a:lnTo>
                    <a:lnTo>
                      <a:pt x="792" y="1175"/>
                    </a:lnTo>
                    <a:lnTo>
                      <a:pt x="792" y="1175"/>
                    </a:lnTo>
                    <a:lnTo>
                      <a:pt x="788" y="1175"/>
                    </a:lnTo>
                    <a:lnTo>
                      <a:pt x="783" y="1172"/>
                    </a:lnTo>
                    <a:lnTo>
                      <a:pt x="779" y="1168"/>
                    </a:lnTo>
                    <a:lnTo>
                      <a:pt x="777" y="1164"/>
                    </a:lnTo>
                    <a:lnTo>
                      <a:pt x="777" y="1164"/>
                    </a:lnTo>
                    <a:lnTo>
                      <a:pt x="775" y="1160"/>
                    </a:lnTo>
                    <a:lnTo>
                      <a:pt x="774" y="1156"/>
                    </a:lnTo>
                    <a:lnTo>
                      <a:pt x="775" y="1151"/>
                    </a:lnTo>
                    <a:lnTo>
                      <a:pt x="777" y="1149"/>
                    </a:lnTo>
                    <a:lnTo>
                      <a:pt x="782" y="1143"/>
                    </a:lnTo>
                    <a:lnTo>
                      <a:pt x="790" y="1138"/>
                    </a:lnTo>
                    <a:lnTo>
                      <a:pt x="790" y="1138"/>
                    </a:lnTo>
                    <a:lnTo>
                      <a:pt x="789" y="1136"/>
                    </a:lnTo>
                    <a:lnTo>
                      <a:pt x="790" y="1135"/>
                    </a:lnTo>
                    <a:lnTo>
                      <a:pt x="795" y="1132"/>
                    </a:lnTo>
                    <a:lnTo>
                      <a:pt x="799" y="1129"/>
                    </a:lnTo>
                    <a:lnTo>
                      <a:pt x="803" y="1128"/>
                    </a:lnTo>
                    <a:lnTo>
                      <a:pt x="803" y="1128"/>
                    </a:lnTo>
                    <a:lnTo>
                      <a:pt x="806" y="1122"/>
                    </a:lnTo>
                    <a:lnTo>
                      <a:pt x="807" y="1118"/>
                    </a:lnTo>
                    <a:lnTo>
                      <a:pt x="806" y="1107"/>
                    </a:lnTo>
                    <a:lnTo>
                      <a:pt x="806" y="1107"/>
                    </a:lnTo>
                    <a:lnTo>
                      <a:pt x="807" y="1097"/>
                    </a:lnTo>
                    <a:lnTo>
                      <a:pt x="806" y="1088"/>
                    </a:lnTo>
                    <a:lnTo>
                      <a:pt x="806" y="1088"/>
                    </a:lnTo>
                    <a:lnTo>
                      <a:pt x="804" y="1083"/>
                    </a:lnTo>
                    <a:lnTo>
                      <a:pt x="803" y="1079"/>
                    </a:lnTo>
                    <a:lnTo>
                      <a:pt x="800" y="1075"/>
                    </a:lnTo>
                    <a:lnTo>
                      <a:pt x="799" y="1071"/>
                    </a:lnTo>
                    <a:lnTo>
                      <a:pt x="799" y="1071"/>
                    </a:lnTo>
                    <a:lnTo>
                      <a:pt x="795" y="1070"/>
                    </a:lnTo>
                    <a:lnTo>
                      <a:pt x="795" y="1070"/>
                    </a:lnTo>
                    <a:lnTo>
                      <a:pt x="793" y="1065"/>
                    </a:lnTo>
                    <a:lnTo>
                      <a:pt x="790" y="1060"/>
                    </a:lnTo>
                    <a:lnTo>
                      <a:pt x="779" y="1050"/>
                    </a:lnTo>
                    <a:lnTo>
                      <a:pt x="768" y="1042"/>
                    </a:lnTo>
                    <a:lnTo>
                      <a:pt x="759" y="1038"/>
                    </a:lnTo>
                    <a:lnTo>
                      <a:pt x="759" y="1038"/>
                    </a:lnTo>
                    <a:lnTo>
                      <a:pt x="757" y="1029"/>
                    </a:lnTo>
                    <a:lnTo>
                      <a:pt x="757" y="1029"/>
                    </a:lnTo>
                    <a:lnTo>
                      <a:pt x="754" y="1028"/>
                    </a:lnTo>
                    <a:lnTo>
                      <a:pt x="754" y="1028"/>
                    </a:lnTo>
                    <a:lnTo>
                      <a:pt x="752" y="1024"/>
                    </a:lnTo>
                    <a:lnTo>
                      <a:pt x="750" y="1020"/>
                    </a:lnTo>
                    <a:lnTo>
                      <a:pt x="746" y="1018"/>
                    </a:lnTo>
                    <a:lnTo>
                      <a:pt x="743" y="1017"/>
                    </a:lnTo>
                    <a:lnTo>
                      <a:pt x="735" y="1015"/>
                    </a:lnTo>
                    <a:lnTo>
                      <a:pt x="725" y="1015"/>
                    </a:lnTo>
                    <a:lnTo>
                      <a:pt x="725" y="1015"/>
                    </a:lnTo>
                    <a:lnTo>
                      <a:pt x="678" y="1015"/>
                    </a:lnTo>
                    <a:lnTo>
                      <a:pt x="678" y="1015"/>
                    </a:lnTo>
                    <a:lnTo>
                      <a:pt x="684" y="1013"/>
                    </a:lnTo>
                    <a:lnTo>
                      <a:pt x="691" y="1011"/>
                    </a:lnTo>
                    <a:lnTo>
                      <a:pt x="707" y="1011"/>
                    </a:lnTo>
                    <a:lnTo>
                      <a:pt x="738" y="1013"/>
                    </a:lnTo>
                    <a:lnTo>
                      <a:pt x="738" y="1013"/>
                    </a:lnTo>
                    <a:lnTo>
                      <a:pt x="743" y="1013"/>
                    </a:lnTo>
                    <a:lnTo>
                      <a:pt x="750" y="1015"/>
                    </a:lnTo>
                    <a:lnTo>
                      <a:pt x="760" y="1021"/>
                    </a:lnTo>
                    <a:lnTo>
                      <a:pt x="770" y="1025"/>
                    </a:lnTo>
                    <a:lnTo>
                      <a:pt x="775" y="1027"/>
                    </a:lnTo>
                    <a:lnTo>
                      <a:pt x="781" y="1027"/>
                    </a:lnTo>
                    <a:lnTo>
                      <a:pt x="781" y="1027"/>
                    </a:lnTo>
                    <a:lnTo>
                      <a:pt x="782" y="1024"/>
                    </a:lnTo>
                    <a:lnTo>
                      <a:pt x="781" y="1021"/>
                    </a:lnTo>
                    <a:lnTo>
                      <a:pt x="778" y="1014"/>
                    </a:lnTo>
                    <a:lnTo>
                      <a:pt x="771" y="1004"/>
                    </a:lnTo>
                    <a:lnTo>
                      <a:pt x="771" y="1004"/>
                    </a:lnTo>
                    <a:lnTo>
                      <a:pt x="764" y="996"/>
                    </a:lnTo>
                    <a:lnTo>
                      <a:pt x="759" y="988"/>
                    </a:lnTo>
                    <a:lnTo>
                      <a:pt x="759" y="988"/>
                    </a:lnTo>
                    <a:lnTo>
                      <a:pt x="754" y="982"/>
                    </a:lnTo>
                    <a:lnTo>
                      <a:pt x="753" y="977"/>
                    </a:lnTo>
                    <a:lnTo>
                      <a:pt x="752" y="971"/>
                    </a:lnTo>
                    <a:lnTo>
                      <a:pt x="749" y="964"/>
                    </a:lnTo>
                    <a:lnTo>
                      <a:pt x="749" y="964"/>
                    </a:lnTo>
                    <a:lnTo>
                      <a:pt x="746" y="956"/>
                    </a:lnTo>
                    <a:lnTo>
                      <a:pt x="745" y="949"/>
                    </a:lnTo>
                    <a:lnTo>
                      <a:pt x="746" y="945"/>
                    </a:lnTo>
                    <a:lnTo>
                      <a:pt x="747" y="942"/>
                    </a:lnTo>
                    <a:lnTo>
                      <a:pt x="753" y="938"/>
                    </a:lnTo>
                    <a:lnTo>
                      <a:pt x="756" y="935"/>
                    </a:lnTo>
                    <a:lnTo>
                      <a:pt x="757" y="932"/>
                    </a:lnTo>
                    <a:lnTo>
                      <a:pt x="757" y="932"/>
                    </a:lnTo>
                    <a:lnTo>
                      <a:pt x="757" y="929"/>
                    </a:lnTo>
                    <a:lnTo>
                      <a:pt x="756" y="927"/>
                    </a:lnTo>
                    <a:lnTo>
                      <a:pt x="750" y="922"/>
                    </a:lnTo>
                    <a:lnTo>
                      <a:pt x="742" y="920"/>
                    </a:lnTo>
                    <a:lnTo>
                      <a:pt x="736" y="916"/>
                    </a:lnTo>
                    <a:lnTo>
                      <a:pt x="736" y="916"/>
                    </a:lnTo>
                    <a:lnTo>
                      <a:pt x="731" y="909"/>
                    </a:lnTo>
                    <a:lnTo>
                      <a:pt x="724" y="900"/>
                    </a:lnTo>
                    <a:lnTo>
                      <a:pt x="718" y="893"/>
                    </a:lnTo>
                    <a:lnTo>
                      <a:pt x="711" y="886"/>
                    </a:lnTo>
                    <a:lnTo>
                      <a:pt x="711" y="886"/>
                    </a:lnTo>
                    <a:lnTo>
                      <a:pt x="709" y="882"/>
                    </a:lnTo>
                    <a:lnTo>
                      <a:pt x="709" y="877"/>
                    </a:lnTo>
                    <a:lnTo>
                      <a:pt x="707" y="871"/>
                    </a:lnTo>
                    <a:lnTo>
                      <a:pt x="706" y="867"/>
                    </a:lnTo>
                    <a:lnTo>
                      <a:pt x="706" y="867"/>
                    </a:lnTo>
                    <a:lnTo>
                      <a:pt x="703" y="863"/>
                    </a:lnTo>
                    <a:lnTo>
                      <a:pt x="699" y="861"/>
                    </a:lnTo>
                    <a:lnTo>
                      <a:pt x="693" y="859"/>
                    </a:lnTo>
                    <a:lnTo>
                      <a:pt x="689" y="856"/>
                    </a:lnTo>
                    <a:lnTo>
                      <a:pt x="689" y="856"/>
                    </a:lnTo>
                    <a:lnTo>
                      <a:pt x="684" y="852"/>
                    </a:lnTo>
                    <a:lnTo>
                      <a:pt x="677" y="848"/>
                    </a:lnTo>
                    <a:lnTo>
                      <a:pt x="661" y="841"/>
                    </a:lnTo>
                    <a:lnTo>
                      <a:pt x="661" y="841"/>
                    </a:lnTo>
                    <a:lnTo>
                      <a:pt x="659" y="838"/>
                    </a:lnTo>
                    <a:lnTo>
                      <a:pt x="656" y="836"/>
                    </a:lnTo>
                    <a:lnTo>
                      <a:pt x="650" y="831"/>
                    </a:lnTo>
                    <a:lnTo>
                      <a:pt x="645" y="827"/>
                    </a:lnTo>
                    <a:lnTo>
                      <a:pt x="642" y="825"/>
                    </a:lnTo>
                    <a:lnTo>
                      <a:pt x="638" y="825"/>
                    </a:lnTo>
                    <a:lnTo>
                      <a:pt x="638" y="825"/>
                    </a:lnTo>
                    <a:lnTo>
                      <a:pt x="638" y="820"/>
                    </a:lnTo>
                    <a:lnTo>
                      <a:pt x="638" y="814"/>
                    </a:lnTo>
                    <a:lnTo>
                      <a:pt x="639" y="805"/>
                    </a:lnTo>
                    <a:lnTo>
                      <a:pt x="639" y="805"/>
                    </a:lnTo>
                    <a:lnTo>
                      <a:pt x="631" y="792"/>
                    </a:lnTo>
                    <a:lnTo>
                      <a:pt x="631" y="792"/>
                    </a:lnTo>
                    <a:lnTo>
                      <a:pt x="628" y="789"/>
                    </a:lnTo>
                    <a:lnTo>
                      <a:pt x="623" y="787"/>
                    </a:lnTo>
                    <a:lnTo>
                      <a:pt x="617" y="785"/>
                    </a:lnTo>
                    <a:lnTo>
                      <a:pt x="614" y="782"/>
                    </a:lnTo>
                    <a:lnTo>
                      <a:pt x="614" y="782"/>
                    </a:lnTo>
                    <a:lnTo>
                      <a:pt x="614" y="778"/>
                    </a:lnTo>
                    <a:lnTo>
                      <a:pt x="614" y="777"/>
                    </a:lnTo>
                    <a:lnTo>
                      <a:pt x="616" y="775"/>
                    </a:lnTo>
                    <a:lnTo>
                      <a:pt x="613" y="773"/>
                    </a:lnTo>
                    <a:lnTo>
                      <a:pt x="613" y="773"/>
                    </a:lnTo>
                    <a:lnTo>
                      <a:pt x="607" y="764"/>
                    </a:lnTo>
                    <a:lnTo>
                      <a:pt x="603" y="755"/>
                    </a:lnTo>
                    <a:lnTo>
                      <a:pt x="603" y="755"/>
                    </a:lnTo>
                    <a:lnTo>
                      <a:pt x="602" y="750"/>
                    </a:lnTo>
                    <a:lnTo>
                      <a:pt x="600" y="745"/>
                    </a:lnTo>
                    <a:lnTo>
                      <a:pt x="600" y="734"/>
                    </a:lnTo>
                    <a:lnTo>
                      <a:pt x="602" y="712"/>
                    </a:lnTo>
                    <a:lnTo>
                      <a:pt x="602" y="712"/>
                    </a:lnTo>
                    <a:lnTo>
                      <a:pt x="602" y="699"/>
                    </a:lnTo>
                    <a:lnTo>
                      <a:pt x="600" y="688"/>
                    </a:lnTo>
                    <a:lnTo>
                      <a:pt x="596" y="676"/>
                    </a:lnTo>
                    <a:lnTo>
                      <a:pt x="592" y="664"/>
                    </a:lnTo>
                    <a:lnTo>
                      <a:pt x="592" y="664"/>
                    </a:lnTo>
                    <a:lnTo>
                      <a:pt x="589" y="663"/>
                    </a:lnTo>
                    <a:lnTo>
                      <a:pt x="589" y="663"/>
                    </a:lnTo>
                    <a:lnTo>
                      <a:pt x="585" y="658"/>
                    </a:lnTo>
                    <a:lnTo>
                      <a:pt x="581" y="653"/>
                    </a:lnTo>
                    <a:lnTo>
                      <a:pt x="578" y="648"/>
                    </a:lnTo>
                    <a:lnTo>
                      <a:pt x="577" y="645"/>
                    </a:lnTo>
                    <a:lnTo>
                      <a:pt x="577" y="641"/>
                    </a:lnTo>
                    <a:lnTo>
                      <a:pt x="577" y="641"/>
                    </a:lnTo>
                    <a:lnTo>
                      <a:pt x="562" y="639"/>
                    </a:lnTo>
                    <a:lnTo>
                      <a:pt x="555" y="638"/>
                    </a:lnTo>
                    <a:lnTo>
                      <a:pt x="552" y="635"/>
                    </a:lnTo>
                    <a:lnTo>
                      <a:pt x="549" y="633"/>
                    </a:lnTo>
                    <a:lnTo>
                      <a:pt x="549" y="633"/>
                    </a:lnTo>
                    <a:lnTo>
                      <a:pt x="546" y="628"/>
                    </a:lnTo>
                    <a:lnTo>
                      <a:pt x="545" y="624"/>
                    </a:lnTo>
                    <a:lnTo>
                      <a:pt x="542" y="615"/>
                    </a:lnTo>
                    <a:lnTo>
                      <a:pt x="541" y="610"/>
                    </a:lnTo>
                    <a:lnTo>
                      <a:pt x="539" y="606"/>
                    </a:lnTo>
                    <a:lnTo>
                      <a:pt x="535" y="603"/>
                    </a:lnTo>
                    <a:lnTo>
                      <a:pt x="531" y="602"/>
                    </a:lnTo>
                    <a:lnTo>
                      <a:pt x="531" y="602"/>
                    </a:lnTo>
                    <a:lnTo>
                      <a:pt x="531" y="594"/>
                    </a:lnTo>
                    <a:lnTo>
                      <a:pt x="530" y="591"/>
                    </a:lnTo>
                    <a:lnTo>
                      <a:pt x="527" y="590"/>
                    </a:lnTo>
                    <a:lnTo>
                      <a:pt x="527" y="590"/>
                    </a:lnTo>
                    <a:lnTo>
                      <a:pt x="524" y="585"/>
                    </a:lnTo>
                    <a:lnTo>
                      <a:pt x="520" y="583"/>
                    </a:lnTo>
                    <a:lnTo>
                      <a:pt x="516" y="581"/>
                    </a:lnTo>
                    <a:lnTo>
                      <a:pt x="512" y="578"/>
                    </a:lnTo>
                    <a:lnTo>
                      <a:pt x="512" y="578"/>
                    </a:lnTo>
                    <a:lnTo>
                      <a:pt x="507" y="576"/>
                    </a:lnTo>
                    <a:lnTo>
                      <a:pt x="502" y="573"/>
                    </a:lnTo>
                    <a:lnTo>
                      <a:pt x="491" y="569"/>
                    </a:lnTo>
                    <a:lnTo>
                      <a:pt x="491" y="569"/>
                    </a:lnTo>
                    <a:lnTo>
                      <a:pt x="481" y="563"/>
                    </a:lnTo>
                    <a:lnTo>
                      <a:pt x="469" y="558"/>
                    </a:lnTo>
                    <a:lnTo>
                      <a:pt x="456" y="555"/>
                    </a:lnTo>
                    <a:lnTo>
                      <a:pt x="451" y="553"/>
                    </a:lnTo>
                    <a:lnTo>
                      <a:pt x="444" y="553"/>
                    </a:lnTo>
                    <a:lnTo>
                      <a:pt x="444" y="553"/>
                    </a:lnTo>
                    <a:lnTo>
                      <a:pt x="444" y="565"/>
                    </a:lnTo>
                    <a:lnTo>
                      <a:pt x="444" y="565"/>
                    </a:lnTo>
                    <a:lnTo>
                      <a:pt x="433" y="567"/>
                    </a:lnTo>
                    <a:lnTo>
                      <a:pt x="420" y="569"/>
                    </a:lnTo>
                    <a:lnTo>
                      <a:pt x="409" y="567"/>
                    </a:lnTo>
                    <a:lnTo>
                      <a:pt x="403" y="567"/>
                    </a:lnTo>
                    <a:lnTo>
                      <a:pt x="398" y="565"/>
                    </a:lnTo>
                    <a:lnTo>
                      <a:pt x="398" y="565"/>
                    </a:lnTo>
                    <a:lnTo>
                      <a:pt x="396" y="560"/>
                    </a:lnTo>
                    <a:lnTo>
                      <a:pt x="394" y="556"/>
                    </a:lnTo>
                    <a:lnTo>
                      <a:pt x="394" y="556"/>
                    </a:lnTo>
                    <a:lnTo>
                      <a:pt x="398" y="551"/>
                    </a:lnTo>
                    <a:lnTo>
                      <a:pt x="403" y="548"/>
                    </a:lnTo>
                    <a:lnTo>
                      <a:pt x="409" y="544"/>
                    </a:lnTo>
                    <a:lnTo>
                      <a:pt x="413" y="538"/>
                    </a:lnTo>
                    <a:lnTo>
                      <a:pt x="413" y="538"/>
                    </a:lnTo>
                    <a:lnTo>
                      <a:pt x="419" y="527"/>
                    </a:lnTo>
                    <a:lnTo>
                      <a:pt x="423" y="523"/>
                    </a:lnTo>
                    <a:lnTo>
                      <a:pt x="427" y="519"/>
                    </a:lnTo>
                    <a:lnTo>
                      <a:pt x="427" y="519"/>
                    </a:lnTo>
                    <a:lnTo>
                      <a:pt x="433" y="517"/>
                    </a:lnTo>
                    <a:lnTo>
                      <a:pt x="438" y="517"/>
                    </a:lnTo>
                    <a:lnTo>
                      <a:pt x="445" y="519"/>
                    </a:lnTo>
                    <a:lnTo>
                      <a:pt x="451" y="520"/>
                    </a:lnTo>
                    <a:lnTo>
                      <a:pt x="451" y="520"/>
                    </a:lnTo>
                    <a:lnTo>
                      <a:pt x="457" y="517"/>
                    </a:lnTo>
                    <a:lnTo>
                      <a:pt x="463" y="513"/>
                    </a:lnTo>
                    <a:lnTo>
                      <a:pt x="467" y="508"/>
                    </a:lnTo>
                    <a:lnTo>
                      <a:pt x="471" y="502"/>
                    </a:lnTo>
                    <a:lnTo>
                      <a:pt x="471" y="502"/>
                    </a:lnTo>
                    <a:lnTo>
                      <a:pt x="467" y="501"/>
                    </a:lnTo>
                    <a:lnTo>
                      <a:pt x="460" y="499"/>
                    </a:lnTo>
                    <a:lnTo>
                      <a:pt x="455" y="498"/>
                    </a:lnTo>
                    <a:lnTo>
                      <a:pt x="452" y="498"/>
                    </a:lnTo>
                    <a:lnTo>
                      <a:pt x="451" y="497"/>
                    </a:lnTo>
                    <a:lnTo>
                      <a:pt x="451" y="497"/>
                    </a:lnTo>
                    <a:lnTo>
                      <a:pt x="451" y="495"/>
                    </a:lnTo>
                    <a:lnTo>
                      <a:pt x="451" y="492"/>
                    </a:lnTo>
                    <a:lnTo>
                      <a:pt x="453" y="490"/>
                    </a:lnTo>
                    <a:lnTo>
                      <a:pt x="455" y="485"/>
                    </a:lnTo>
                    <a:lnTo>
                      <a:pt x="455" y="484"/>
                    </a:lnTo>
                    <a:lnTo>
                      <a:pt x="455" y="481"/>
                    </a:lnTo>
                    <a:lnTo>
                      <a:pt x="455" y="481"/>
                    </a:lnTo>
                    <a:lnTo>
                      <a:pt x="448" y="480"/>
                    </a:lnTo>
                    <a:lnTo>
                      <a:pt x="442" y="479"/>
                    </a:lnTo>
                    <a:lnTo>
                      <a:pt x="435" y="476"/>
                    </a:lnTo>
                    <a:lnTo>
                      <a:pt x="428" y="476"/>
                    </a:lnTo>
                    <a:lnTo>
                      <a:pt x="428" y="476"/>
                    </a:lnTo>
                    <a:lnTo>
                      <a:pt x="420" y="477"/>
                    </a:lnTo>
                    <a:lnTo>
                      <a:pt x="412" y="480"/>
                    </a:lnTo>
                    <a:lnTo>
                      <a:pt x="396" y="487"/>
                    </a:lnTo>
                    <a:lnTo>
                      <a:pt x="396" y="487"/>
                    </a:lnTo>
                    <a:lnTo>
                      <a:pt x="399" y="481"/>
                    </a:lnTo>
                    <a:lnTo>
                      <a:pt x="406" y="473"/>
                    </a:lnTo>
                    <a:lnTo>
                      <a:pt x="414" y="466"/>
                    </a:lnTo>
                    <a:lnTo>
                      <a:pt x="420" y="462"/>
                    </a:lnTo>
                    <a:lnTo>
                      <a:pt x="420" y="462"/>
                    </a:lnTo>
                    <a:lnTo>
                      <a:pt x="430" y="459"/>
                    </a:lnTo>
                    <a:lnTo>
                      <a:pt x="439" y="459"/>
                    </a:lnTo>
                    <a:lnTo>
                      <a:pt x="449" y="461"/>
                    </a:lnTo>
                    <a:lnTo>
                      <a:pt x="459" y="459"/>
                    </a:lnTo>
                    <a:lnTo>
                      <a:pt x="459" y="459"/>
                    </a:lnTo>
                    <a:lnTo>
                      <a:pt x="460" y="458"/>
                    </a:lnTo>
                    <a:lnTo>
                      <a:pt x="462" y="456"/>
                    </a:lnTo>
                    <a:lnTo>
                      <a:pt x="466" y="455"/>
                    </a:lnTo>
                    <a:lnTo>
                      <a:pt x="471" y="452"/>
                    </a:lnTo>
                    <a:lnTo>
                      <a:pt x="474" y="449"/>
                    </a:lnTo>
                    <a:lnTo>
                      <a:pt x="477" y="445"/>
                    </a:lnTo>
                    <a:lnTo>
                      <a:pt x="477" y="445"/>
                    </a:lnTo>
                    <a:lnTo>
                      <a:pt x="480" y="441"/>
                    </a:lnTo>
                    <a:lnTo>
                      <a:pt x="481" y="437"/>
                    </a:lnTo>
                    <a:lnTo>
                      <a:pt x="482" y="431"/>
                    </a:lnTo>
                    <a:lnTo>
                      <a:pt x="485" y="427"/>
                    </a:lnTo>
                    <a:lnTo>
                      <a:pt x="485" y="427"/>
                    </a:lnTo>
                    <a:lnTo>
                      <a:pt x="488" y="423"/>
                    </a:lnTo>
                    <a:lnTo>
                      <a:pt x="491" y="419"/>
                    </a:lnTo>
                    <a:lnTo>
                      <a:pt x="492" y="413"/>
                    </a:lnTo>
                    <a:lnTo>
                      <a:pt x="495" y="411"/>
                    </a:lnTo>
                    <a:lnTo>
                      <a:pt x="495" y="411"/>
                    </a:lnTo>
                    <a:lnTo>
                      <a:pt x="503" y="401"/>
                    </a:lnTo>
                    <a:lnTo>
                      <a:pt x="509" y="391"/>
                    </a:lnTo>
                    <a:lnTo>
                      <a:pt x="512" y="380"/>
                    </a:lnTo>
                    <a:lnTo>
                      <a:pt x="513" y="368"/>
                    </a:lnTo>
                    <a:lnTo>
                      <a:pt x="513" y="368"/>
                    </a:lnTo>
                    <a:lnTo>
                      <a:pt x="513" y="365"/>
                    </a:lnTo>
                    <a:lnTo>
                      <a:pt x="514" y="362"/>
                    </a:lnTo>
                    <a:lnTo>
                      <a:pt x="519" y="356"/>
                    </a:lnTo>
                    <a:lnTo>
                      <a:pt x="523" y="350"/>
                    </a:lnTo>
                    <a:lnTo>
                      <a:pt x="527" y="344"/>
                    </a:lnTo>
                    <a:lnTo>
                      <a:pt x="527" y="344"/>
                    </a:lnTo>
                    <a:lnTo>
                      <a:pt x="530" y="336"/>
                    </a:lnTo>
                    <a:lnTo>
                      <a:pt x="531" y="326"/>
                    </a:lnTo>
                    <a:lnTo>
                      <a:pt x="531" y="326"/>
                    </a:lnTo>
                    <a:lnTo>
                      <a:pt x="531" y="320"/>
                    </a:lnTo>
                    <a:lnTo>
                      <a:pt x="531" y="315"/>
                    </a:lnTo>
                    <a:lnTo>
                      <a:pt x="532" y="311"/>
                    </a:lnTo>
                    <a:lnTo>
                      <a:pt x="534" y="305"/>
                    </a:lnTo>
                    <a:lnTo>
                      <a:pt x="534" y="305"/>
                    </a:lnTo>
                    <a:lnTo>
                      <a:pt x="542" y="294"/>
                    </a:lnTo>
                    <a:lnTo>
                      <a:pt x="552" y="283"/>
                    </a:lnTo>
                    <a:lnTo>
                      <a:pt x="552" y="283"/>
                    </a:lnTo>
                    <a:lnTo>
                      <a:pt x="557" y="272"/>
                    </a:lnTo>
                    <a:lnTo>
                      <a:pt x="560" y="262"/>
                    </a:lnTo>
                    <a:lnTo>
                      <a:pt x="562" y="251"/>
                    </a:lnTo>
                    <a:lnTo>
                      <a:pt x="560" y="240"/>
                    </a:lnTo>
                    <a:lnTo>
                      <a:pt x="556" y="230"/>
                    </a:lnTo>
                    <a:lnTo>
                      <a:pt x="550" y="222"/>
                    </a:lnTo>
                    <a:lnTo>
                      <a:pt x="546" y="218"/>
                    </a:lnTo>
                    <a:lnTo>
                      <a:pt x="541" y="215"/>
                    </a:lnTo>
                    <a:lnTo>
                      <a:pt x="535" y="212"/>
                    </a:lnTo>
                    <a:lnTo>
                      <a:pt x="528" y="209"/>
                    </a:lnTo>
                    <a:lnTo>
                      <a:pt x="528" y="209"/>
                    </a:lnTo>
                    <a:lnTo>
                      <a:pt x="523" y="209"/>
                    </a:lnTo>
                    <a:lnTo>
                      <a:pt x="517" y="208"/>
                    </a:lnTo>
                    <a:lnTo>
                      <a:pt x="505" y="211"/>
                    </a:lnTo>
                    <a:lnTo>
                      <a:pt x="492" y="212"/>
                    </a:lnTo>
                    <a:lnTo>
                      <a:pt x="487" y="212"/>
                    </a:lnTo>
                    <a:lnTo>
                      <a:pt x="480" y="212"/>
                    </a:lnTo>
                    <a:lnTo>
                      <a:pt x="480" y="212"/>
                    </a:lnTo>
                    <a:lnTo>
                      <a:pt x="455" y="209"/>
                    </a:lnTo>
                    <a:lnTo>
                      <a:pt x="441" y="209"/>
                    </a:lnTo>
                    <a:lnTo>
                      <a:pt x="428" y="211"/>
                    </a:lnTo>
                    <a:lnTo>
                      <a:pt x="428" y="211"/>
                    </a:lnTo>
                    <a:lnTo>
                      <a:pt x="427" y="214"/>
                    </a:lnTo>
                    <a:lnTo>
                      <a:pt x="423" y="215"/>
                    </a:lnTo>
                    <a:lnTo>
                      <a:pt x="419" y="215"/>
                    </a:lnTo>
                    <a:lnTo>
                      <a:pt x="413" y="214"/>
                    </a:lnTo>
                    <a:lnTo>
                      <a:pt x="402" y="209"/>
                    </a:lnTo>
                    <a:lnTo>
                      <a:pt x="395" y="205"/>
                    </a:lnTo>
                    <a:lnTo>
                      <a:pt x="395" y="205"/>
                    </a:lnTo>
                    <a:lnTo>
                      <a:pt x="390" y="204"/>
                    </a:lnTo>
                    <a:lnTo>
                      <a:pt x="385" y="202"/>
                    </a:lnTo>
                    <a:lnTo>
                      <a:pt x="383" y="204"/>
                    </a:lnTo>
                    <a:lnTo>
                      <a:pt x="378" y="207"/>
                    </a:lnTo>
                    <a:lnTo>
                      <a:pt x="371" y="212"/>
                    </a:lnTo>
                    <a:lnTo>
                      <a:pt x="369" y="215"/>
                    </a:lnTo>
                    <a:lnTo>
                      <a:pt x="363" y="216"/>
                    </a:lnTo>
                    <a:lnTo>
                      <a:pt x="363" y="216"/>
                    </a:lnTo>
                    <a:lnTo>
                      <a:pt x="355" y="218"/>
                    </a:lnTo>
                    <a:lnTo>
                      <a:pt x="348" y="219"/>
                    </a:lnTo>
                    <a:lnTo>
                      <a:pt x="348" y="219"/>
                    </a:lnTo>
                    <a:lnTo>
                      <a:pt x="345" y="221"/>
                    </a:lnTo>
                    <a:lnTo>
                      <a:pt x="342" y="222"/>
                    </a:lnTo>
                    <a:lnTo>
                      <a:pt x="338" y="226"/>
                    </a:lnTo>
                    <a:lnTo>
                      <a:pt x="338" y="226"/>
                    </a:lnTo>
                    <a:lnTo>
                      <a:pt x="334" y="227"/>
                    </a:lnTo>
                    <a:lnTo>
                      <a:pt x="331" y="229"/>
                    </a:lnTo>
                    <a:lnTo>
                      <a:pt x="324" y="230"/>
                    </a:lnTo>
                    <a:lnTo>
                      <a:pt x="324" y="230"/>
                    </a:lnTo>
                    <a:lnTo>
                      <a:pt x="320" y="233"/>
                    </a:lnTo>
                    <a:lnTo>
                      <a:pt x="316" y="236"/>
                    </a:lnTo>
                    <a:lnTo>
                      <a:pt x="312" y="240"/>
                    </a:lnTo>
                    <a:lnTo>
                      <a:pt x="306" y="243"/>
                    </a:lnTo>
                    <a:lnTo>
                      <a:pt x="306" y="243"/>
                    </a:lnTo>
                    <a:lnTo>
                      <a:pt x="297" y="245"/>
                    </a:lnTo>
                    <a:lnTo>
                      <a:pt x="291" y="247"/>
                    </a:lnTo>
                    <a:lnTo>
                      <a:pt x="285" y="247"/>
                    </a:lnTo>
                    <a:lnTo>
                      <a:pt x="285" y="247"/>
                    </a:lnTo>
                    <a:lnTo>
                      <a:pt x="285" y="243"/>
                    </a:lnTo>
                    <a:lnTo>
                      <a:pt x="285" y="240"/>
                    </a:lnTo>
                    <a:lnTo>
                      <a:pt x="288" y="233"/>
                    </a:lnTo>
                    <a:lnTo>
                      <a:pt x="294" y="227"/>
                    </a:lnTo>
                    <a:lnTo>
                      <a:pt x="299" y="222"/>
                    </a:lnTo>
                    <a:lnTo>
                      <a:pt x="312" y="212"/>
                    </a:lnTo>
                    <a:lnTo>
                      <a:pt x="316" y="207"/>
                    </a:lnTo>
                    <a:lnTo>
                      <a:pt x="317" y="204"/>
                    </a:lnTo>
                    <a:lnTo>
                      <a:pt x="317" y="201"/>
                    </a:lnTo>
                    <a:lnTo>
                      <a:pt x="317" y="201"/>
                    </a:lnTo>
                    <a:lnTo>
                      <a:pt x="306" y="200"/>
                    </a:lnTo>
                    <a:lnTo>
                      <a:pt x="306" y="200"/>
                    </a:lnTo>
                    <a:lnTo>
                      <a:pt x="306" y="197"/>
                    </a:lnTo>
                    <a:lnTo>
                      <a:pt x="306" y="197"/>
                    </a:lnTo>
                    <a:lnTo>
                      <a:pt x="299" y="196"/>
                    </a:lnTo>
                    <a:lnTo>
                      <a:pt x="299" y="196"/>
                    </a:lnTo>
                    <a:lnTo>
                      <a:pt x="302" y="194"/>
                    </a:lnTo>
                    <a:lnTo>
                      <a:pt x="305" y="193"/>
                    </a:lnTo>
                    <a:lnTo>
                      <a:pt x="312" y="193"/>
                    </a:lnTo>
                    <a:lnTo>
                      <a:pt x="312" y="193"/>
                    </a:lnTo>
                    <a:lnTo>
                      <a:pt x="320" y="191"/>
                    </a:lnTo>
                    <a:lnTo>
                      <a:pt x="330" y="190"/>
                    </a:lnTo>
                    <a:lnTo>
                      <a:pt x="330" y="190"/>
                    </a:lnTo>
                    <a:lnTo>
                      <a:pt x="330" y="186"/>
                    </a:lnTo>
                    <a:lnTo>
                      <a:pt x="333" y="182"/>
                    </a:lnTo>
                    <a:lnTo>
                      <a:pt x="335" y="179"/>
                    </a:lnTo>
                    <a:lnTo>
                      <a:pt x="335" y="175"/>
                    </a:lnTo>
                    <a:lnTo>
                      <a:pt x="335" y="175"/>
                    </a:lnTo>
                    <a:lnTo>
                      <a:pt x="315" y="173"/>
                    </a:lnTo>
                    <a:lnTo>
                      <a:pt x="294" y="173"/>
                    </a:lnTo>
                    <a:lnTo>
                      <a:pt x="294" y="173"/>
                    </a:lnTo>
                    <a:lnTo>
                      <a:pt x="299" y="169"/>
                    </a:lnTo>
                    <a:lnTo>
                      <a:pt x="305" y="165"/>
                    </a:lnTo>
                    <a:lnTo>
                      <a:pt x="313" y="151"/>
                    </a:lnTo>
                    <a:lnTo>
                      <a:pt x="313" y="151"/>
                    </a:lnTo>
                    <a:lnTo>
                      <a:pt x="317" y="146"/>
                    </a:lnTo>
                    <a:lnTo>
                      <a:pt x="320" y="143"/>
                    </a:lnTo>
                    <a:lnTo>
                      <a:pt x="324" y="140"/>
                    </a:lnTo>
                    <a:lnTo>
                      <a:pt x="330" y="137"/>
                    </a:lnTo>
                    <a:lnTo>
                      <a:pt x="330" y="137"/>
                    </a:lnTo>
                    <a:lnTo>
                      <a:pt x="337" y="133"/>
                    </a:lnTo>
                    <a:lnTo>
                      <a:pt x="342" y="129"/>
                    </a:lnTo>
                    <a:lnTo>
                      <a:pt x="352" y="118"/>
                    </a:lnTo>
                    <a:lnTo>
                      <a:pt x="352" y="118"/>
                    </a:lnTo>
                    <a:lnTo>
                      <a:pt x="358" y="114"/>
                    </a:lnTo>
                    <a:lnTo>
                      <a:pt x="363" y="110"/>
                    </a:lnTo>
                    <a:lnTo>
                      <a:pt x="367" y="105"/>
                    </a:lnTo>
                    <a:lnTo>
                      <a:pt x="371" y="100"/>
                    </a:lnTo>
                    <a:lnTo>
                      <a:pt x="371" y="100"/>
                    </a:lnTo>
                    <a:lnTo>
                      <a:pt x="374" y="94"/>
                    </a:lnTo>
                    <a:lnTo>
                      <a:pt x="376" y="91"/>
                    </a:lnTo>
                    <a:lnTo>
                      <a:pt x="383" y="90"/>
                    </a:lnTo>
                    <a:lnTo>
                      <a:pt x="383" y="90"/>
                    </a:lnTo>
                    <a:lnTo>
                      <a:pt x="385" y="89"/>
                    </a:lnTo>
                    <a:lnTo>
                      <a:pt x="388" y="86"/>
                    </a:lnTo>
                    <a:lnTo>
                      <a:pt x="390" y="85"/>
                    </a:lnTo>
                    <a:lnTo>
                      <a:pt x="392" y="83"/>
                    </a:lnTo>
                    <a:lnTo>
                      <a:pt x="392" y="83"/>
                    </a:lnTo>
                    <a:lnTo>
                      <a:pt x="401" y="82"/>
                    </a:lnTo>
                    <a:lnTo>
                      <a:pt x="406" y="79"/>
                    </a:lnTo>
                    <a:lnTo>
                      <a:pt x="412" y="73"/>
                    </a:lnTo>
                    <a:lnTo>
                      <a:pt x="416" y="68"/>
                    </a:lnTo>
                    <a:lnTo>
                      <a:pt x="416" y="68"/>
                    </a:lnTo>
                    <a:lnTo>
                      <a:pt x="419" y="64"/>
                    </a:lnTo>
                    <a:lnTo>
                      <a:pt x="419" y="61"/>
                    </a:lnTo>
                    <a:lnTo>
                      <a:pt x="419" y="54"/>
                    </a:lnTo>
                    <a:lnTo>
                      <a:pt x="414" y="40"/>
                    </a:lnTo>
                    <a:lnTo>
                      <a:pt x="414" y="40"/>
                    </a:lnTo>
                    <a:lnTo>
                      <a:pt x="414" y="33"/>
                    </a:lnTo>
                    <a:lnTo>
                      <a:pt x="416" y="25"/>
                    </a:lnTo>
                    <a:lnTo>
                      <a:pt x="421" y="18"/>
                    </a:lnTo>
                    <a:lnTo>
                      <a:pt x="424" y="15"/>
                    </a:lnTo>
                    <a:lnTo>
                      <a:pt x="427" y="14"/>
                    </a:lnTo>
                    <a:lnTo>
                      <a:pt x="427" y="14"/>
                    </a:lnTo>
                    <a:lnTo>
                      <a:pt x="423" y="10"/>
                    </a:lnTo>
                    <a:lnTo>
                      <a:pt x="417" y="5"/>
                    </a:lnTo>
                    <a:lnTo>
                      <a:pt x="410" y="3"/>
                    </a:lnTo>
                    <a:lnTo>
                      <a:pt x="405" y="0"/>
                    </a:lnTo>
                    <a:lnTo>
                      <a:pt x="398" y="0"/>
                    </a:lnTo>
                    <a:lnTo>
                      <a:pt x="391" y="0"/>
                    </a:lnTo>
                    <a:lnTo>
                      <a:pt x="384" y="1"/>
                    </a:lnTo>
                    <a:lnTo>
                      <a:pt x="377" y="4"/>
                    </a:lnTo>
                    <a:lnTo>
                      <a:pt x="377" y="4"/>
                    </a:lnTo>
                    <a:lnTo>
                      <a:pt x="378" y="7"/>
                    </a:lnTo>
                    <a:lnTo>
                      <a:pt x="380" y="10"/>
                    </a:lnTo>
                    <a:lnTo>
                      <a:pt x="380" y="10"/>
                    </a:lnTo>
                    <a:lnTo>
                      <a:pt x="376" y="11"/>
                    </a:lnTo>
                    <a:lnTo>
                      <a:pt x="373" y="12"/>
                    </a:lnTo>
                    <a:lnTo>
                      <a:pt x="366" y="15"/>
                    </a:lnTo>
                    <a:lnTo>
                      <a:pt x="366" y="15"/>
                    </a:lnTo>
                    <a:lnTo>
                      <a:pt x="358" y="17"/>
                    </a:lnTo>
                    <a:lnTo>
                      <a:pt x="349" y="17"/>
                    </a:lnTo>
                    <a:lnTo>
                      <a:pt x="349" y="17"/>
                    </a:lnTo>
                    <a:lnTo>
                      <a:pt x="331" y="18"/>
                    </a:lnTo>
                    <a:lnTo>
                      <a:pt x="322" y="19"/>
                    </a:lnTo>
                    <a:lnTo>
                      <a:pt x="313" y="21"/>
                    </a:lnTo>
                    <a:lnTo>
                      <a:pt x="313" y="21"/>
                    </a:lnTo>
                    <a:lnTo>
                      <a:pt x="299" y="25"/>
                    </a:lnTo>
                    <a:lnTo>
                      <a:pt x="299" y="25"/>
                    </a:lnTo>
                    <a:lnTo>
                      <a:pt x="295" y="25"/>
                    </a:lnTo>
                    <a:lnTo>
                      <a:pt x="290" y="25"/>
                    </a:lnTo>
                    <a:lnTo>
                      <a:pt x="285" y="25"/>
                    </a:lnTo>
                    <a:lnTo>
                      <a:pt x="281" y="25"/>
                    </a:lnTo>
                    <a:lnTo>
                      <a:pt x="281" y="25"/>
                    </a:lnTo>
                    <a:lnTo>
                      <a:pt x="276" y="28"/>
                    </a:lnTo>
                    <a:lnTo>
                      <a:pt x="269" y="33"/>
                    </a:lnTo>
                    <a:lnTo>
                      <a:pt x="262" y="37"/>
                    </a:lnTo>
                    <a:lnTo>
                      <a:pt x="259" y="37"/>
                    </a:lnTo>
                    <a:lnTo>
                      <a:pt x="256" y="37"/>
                    </a:lnTo>
                    <a:lnTo>
                      <a:pt x="256" y="37"/>
                    </a:lnTo>
                    <a:lnTo>
                      <a:pt x="255" y="25"/>
                    </a:lnTo>
                    <a:lnTo>
                      <a:pt x="255" y="25"/>
                    </a:lnTo>
                    <a:lnTo>
                      <a:pt x="251" y="24"/>
                    </a:lnTo>
                    <a:lnTo>
                      <a:pt x="247" y="25"/>
                    </a:lnTo>
                    <a:lnTo>
                      <a:pt x="240" y="26"/>
                    </a:lnTo>
                    <a:lnTo>
                      <a:pt x="240" y="26"/>
                    </a:lnTo>
                    <a:lnTo>
                      <a:pt x="231" y="30"/>
                    </a:lnTo>
                    <a:lnTo>
                      <a:pt x="231" y="30"/>
                    </a:lnTo>
                    <a:lnTo>
                      <a:pt x="229" y="33"/>
                    </a:lnTo>
                    <a:lnTo>
                      <a:pt x="226" y="35"/>
                    </a:lnTo>
                    <a:lnTo>
                      <a:pt x="226" y="35"/>
                    </a:lnTo>
                    <a:lnTo>
                      <a:pt x="229" y="28"/>
                    </a:lnTo>
                    <a:lnTo>
                      <a:pt x="229" y="25"/>
                    </a:lnTo>
                    <a:lnTo>
                      <a:pt x="230" y="21"/>
                    </a:lnTo>
                    <a:lnTo>
                      <a:pt x="230" y="21"/>
                    </a:lnTo>
                    <a:lnTo>
                      <a:pt x="224" y="19"/>
                    </a:lnTo>
                    <a:lnTo>
                      <a:pt x="219" y="19"/>
                    </a:lnTo>
                    <a:lnTo>
                      <a:pt x="208" y="17"/>
                    </a:lnTo>
                    <a:lnTo>
                      <a:pt x="208" y="17"/>
                    </a:lnTo>
                    <a:lnTo>
                      <a:pt x="202" y="15"/>
                    </a:lnTo>
                    <a:lnTo>
                      <a:pt x="199" y="17"/>
                    </a:lnTo>
                    <a:lnTo>
                      <a:pt x="195" y="19"/>
                    </a:lnTo>
                    <a:lnTo>
                      <a:pt x="195" y="19"/>
                    </a:lnTo>
                    <a:lnTo>
                      <a:pt x="191" y="25"/>
                    </a:lnTo>
                    <a:lnTo>
                      <a:pt x="187" y="30"/>
                    </a:lnTo>
                    <a:lnTo>
                      <a:pt x="187" y="30"/>
                    </a:lnTo>
                    <a:lnTo>
                      <a:pt x="187" y="37"/>
                    </a:lnTo>
                    <a:lnTo>
                      <a:pt x="187" y="43"/>
                    </a:lnTo>
                    <a:lnTo>
                      <a:pt x="187" y="50"/>
                    </a:lnTo>
                    <a:lnTo>
                      <a:pt x="187" y="57"/>
                    </a:lnTo>
                    <a:lnTo>
                      <a:pt x="187" y="57"/>
                    </a:lnTo>
                    <a:lnTo>
                      <a:pt x="186" y="61"/>
                    </a:lnTo>
                    <a:lnTo>
                      <a:pt x="183" y="67"/>
                    </a:lnTo>
                    <a:lnTo>
                      <a:pt x="180" y="71"/>
                    </a:lnTo>
                    <a:lnTo>
                      <a:pt x="180" y="73"/>
                    </a:lnTo>
                    <a:lnTo>
                      <a:pt x="180" y="76"/>
                    </a:lnTo>
                    <a:lnTo>
                      <a:pt x="180" y="76"/>
                    </a:lnTo>
                    <a:lnTo>
                      <a:pt x="184" y="78"/>
                    </a:lnTo>
                    <a:lnTo>
                      <a:pt x="184" y="78"/>
                    </a:lnTo>
                    <a:lnTo>
                      <a:pt x="179" y="82"/>
                    </a:lnTo>
                    <a:lnTo>
                      <a:pt x="176" y="85"/>
                    </a:lnTo>
                    <a:lnTo>
                      <a:pt x="175" y="87"/>
                    </a:lnTo>
                    <a:lnTo>
                      <a:pt x="175" y="87"/>
                    </a:lnTo>
                    <a:lnTo>
                      <a:pt x="162" y="87"/>
                    </a:lnTo>
                    <a:lnTo>
                      <a:pt x="155" y="89"/>
                    </a:lnTo>
                    <a:lnTo>
                      <a:pt x="152" y="89"/>
                    </a:lnTo>
                    <a:lnTo>
                      <a:pt x="151" y="90"/>
                    </a:lnTo>
                    <a:lnTo>
                      <a:pt x="151" y="90"/>
                    </a:lnTo>
                    <a:lnTo>
                      <a:pt x="156" y="96"/>
                    </a:lnTo>
                    <a:lnTo>
                      <a:pt x="162" y="101"/>
                    </a:lnTo>
                    <a:lnTo>
                      <a:pt x="165" y="108"/>
                    </a:lnTo>
                    <a:lnTo>
                      <a:pt x="166" y="115"/>
                    </a:lnTo>
                    <a:lnTo>
                      <a:pt x="168" y="121"/>
                    </a:lnTo>
                    <a:lnTo>
                      <a:pt x="166" y="125"/>
                    </a:lnTo>
                    <a:lnTo>
                      <a:pt x="163" y="128"/>
                    </a:lnTo>
                    <a:lnTo>
                      <a:pt x="159" y="128"/>
                    </a:lnTo>
                    <a:lnTo>
                      <a:pt x="159" y="128"/>
                    </a:lnTo>
                    <a:lnTo>
                      <a:pt x="159" y="123"/>
                    </a:lnTo>
                    <a:lnTo>
                      <a:pt x="159" y="123"/>
                    </a:lnTo>
                    <a:lnTo>
                      <a:pt x="156" y="122"/>
                    </a:lnTo>
                    <a:lnTo>
                      <a:pt x="152" y="122"/>
                    </a:lnTo>
                    <a:lnTo>
                      <a:pt x="148" y="125"/>
                    </a:lnTo>
                    <a:lnTo>
                      <a:pt x="145" y="130"/>
                    </a:lnTo>
                    <a:lnTo>
                      <a:pt x="145" y="133"/>
                    </a:lnTo>
                    <a:lnTo>
                      <a:pt x="145" y="136"/>
                    </a:lnTo>
                    <a:lnTo>
                      <a:pt x="145" y="136"/>
                    </a:lnTo>
                    <a:lnTo>
                      <a:pt x="151" y="136"/>
                    </a:lnTo>
                    <a:lnTo>
                      <a:pt x="154" y="137"/>
                    </a:lnTo>
                    <a:lnTo>
                      <a:pt x="155" y="140"/>
                    </a:lnTo>
                    <a:lnTo>
                      <a:pt x="158" y="143"/>
                    </a:lnTo>
                    <a:lnTo>
                      <a:pt x="158" y="143"/>
                    </a:lnTo>
                    <a:lnTo>
                      <a:pt x="163" y="146"/>
                    </a:lnTo>
                    <a:lnTo>
                      <a:pt x="166" y="146"/>
                    </a:lnTo>
                    <a:lnTo>
                      <a:pt x="169" y="148"/>
                    </a:lnTo>
                    <a:lnTo>
                      <a:pt x="169" y="148"/>
                    </a:lnTo>
                    <a:lnTo>
                      <a:pt x="172" y="153"/>
                    </a:lnTo>
                    <a:lnTo>
                      <a:pt x="176" y="158"/>
                    </a:lnTo>
                    <a:lnTo>
                      <a:pt x="179" y="165"/>
                    </a:lnTo>
                    <a:lnTo>
                      <a:pt x="179" y="171"/>
                    </a:lnTo>
                    <a:lnTo>
                      <a:pt x="179" y="171"/>
                    </a:lnTo>
                    <a:lnTo>
                      <a:pt x="176" y="171"/>
                    </a:lnTo>
                    <a:lnTo>
                      <a:pt x="172" y="171"/>
                    </a:lnTo>
                    <a:lnTo>
                      <a:pt x="168" y="169"/>
                    </a:lnTo>
                    <a:lnTo>
                      <a:pt x="163" y="169"/>
                    </a:lnTo>
                    <a:lnTo>
                      <a:pt x="163" y="169"/>
                    </a:lnTo>
                    <a:lnTo>
                      <a:pt x="159" y="169"/>
                    </a:lnTo>
                    <a:lnTo>
                      <a:pt x="156" y="172"/>
                    </a:lnTo>
                    <a:lnTo>
                      <a:pt x="154" y="176"/>
                    </a:lnTo>
                    <a:lnTo>
                      <a:pt x="151" y="179"/>
                    </a:lnTo>
                    <a:lnTo>
                      <a:pt x="151" y="179"/>
                    </a:lnTo>
                    <a:lnTo>
                      <a:pt x="147" y="179"/>
                    </a:lnTo>
                    <a:lnTo>
                      <a:pt x="144" y="179"/>
                    </a:lnTo>
                    <a:lnTo>
                      <a:pt x="141" y="176"/>
                    </a:lnTo>
                    <a:lnTo>
                      <a:pt x="140" y="172"/>
                    </a:lnTo>
                    <a:lnTo>
                      <a:pt x="134" y="166"/>
                    </a:lnTo>
                    <a:lnTo>
                      <a:pt x="132" y="164"/>
                    </a:lnTo>
                    <a:lnTo>
                      <a:pt x="127" y="164"/>
                    </a:lnTo>
                    <a:lnTo>
                      <a:pt x="127" y="164"/>
                    </a:lnTo>
                    <a:lnTo>
                      <a:pt x="127" y="168"/>
                    </a:lnTo>
                    <a:lnTo>
                      <a:pt x="126" y="169"/>
                    </a:lnTo>
                    <a:lnTo>
                      <a:pt x="125" y="171"/>
                    </a:lnTo>
                    <a:lnTo>
                      <a:pt x="123" y="173"/>
                    </a:lnTo>
                    <a:lnTo>
                      <a:pt x="123" y="173"/>
                    </a:lnTo>
                    <a:lnTo>
                      <a:pt x="123" y="178"/>
                    </a:lnTo>
                    <a:lnTo>
                      <a:pt x="125" y="182"/>
                    </a:lnTo>
                    <a:lnTo>
                      <a:pt x="125" y="182"/>
                    </a:lnTo>
                    <a:lnTo>
                      <a:pt x="122" y="182"/>
                    </a:lnTo>
                    <a:lnTo>
                      <a:pt x="120" y="180"/>
                    </a:lnTo>
                    <a:lnTo>
                      <a:pt x="120" y="179"/>
                    </a:lnTo>
                    <a:lnTo>
                      <a:pt x="119" y="178"/>
                    </a:lnTo>
                    <a:lnTo>
                      <a:pt x="119" y="178"/>
                    </a:lnTo>
                    <a:lnTo>
                      <a:pt x="115" y="176"/>
                    </a:lnTo>
                    <a:lnTo>
                      <a:pt x="113" y="176"/>
                    </a:lnTo>
                    <a:lnTo>
                      <a:pt x="112" y="178"/>
                    </a:lnTo>
                    <a:lnTo>
                      <a:pt x="109" y="180"/>
                    </a:lnTo>
                    <a:lnTo>
                      <a:pt x="109" y="180"/>
                    </a:lnTo>
                    <a:lnTo>
                      <a:pt x="105" y="182"/>
                    </a:lnTo>
                    <a:lnTo>
                      <a:pt x="100" y="184"/>
                    </a:lnTo>
                    <a:lnTo>
                      <a:pt x="97" y="189"/>
                    </a:lnTo>
                    <a:lnTo>
                      <a:pt x="97" y="191"/>
                    </a:lnTo>
                    <a:lnTo>
                      <a:pt x="98" y="194"/>
                    </a:lnTo>
                    <a:lnTo>
                      <a:pt x="98" y="194"/>
                    </a:lnTo>
                    <a:lnTo>
                      <a:pt x="104" y="194"/>
                    </a:lnTo>
                    <a:lnTo>
                      <a:pt x="104" y="194"/>
                    </a:lnTo>
                    <a:lnTo>
                      <a:pt x="104" y="204"/>
                    </a:lnTo>
                    <a:lnTo>
                      <a:pt x="105" y="214"/>
                    </a:lnTo>
                    <a:lnTo>
                      <a:pt x="105" y="214"/>
                    </a:lnTo>
                    <a:lnTo>
                      <a:pt x="108" y="215"/>
                    </a:lnTo>
                    <a:lnTo>
                      <a:pt x="108" y="215"/>
                    </a:lnTo>
                    <a:lnTo>
                      <a:pt x="109" y="225"/>
                    </a:lnTo>
                    <a:lnTo>
                      <a:pt x="109" y="234"/>
                    </a:lnTo>
                    <a:lnTo>
                      <a:pt x="109" y="234"/>
                    </a:lnTo>
                    <a:lnTo>
                      <a:pt x="111" y="236"/>
                    </a:lnTo>
                    <a:lnTo>
                      <a:pt x="111" y="236"/>
                    </a:lnTo>
                    <a:lnTo>
                      <a:pt x="108" y="236"/>
                    </a:lnTo>
                    <a:lnTo>
                      <a:pt x="105" y="239"/>
                    </a:lnTo>
                    <a:lnTo>
                      <a:pt x="104" y="243"/>
                    </a:lnTo>
                    <a:lnTo>
                      <a:pt x="104" y="247"/>
                    </a:lnTo>
                    <a:lnTo>
                      <a:pt x="104" y="255"/>
                    </a:lnTo>
                    <a:lnTo>
                      <a:pt x="105" y="262"/>
                    </a:lnTo>
                    <a:lnTo>
                      <a:pt x="105" y="262"/>
                    </a:lnTo>
                    <a:lnTo>
                      <a:pt x="111" y="264"/>
                    </a:lnTo>
                    <a:lnTo>
                      <a:pt x="111" y="264"/>
                    </a:lnTo>
                    <a:lnTo>
                      <a:pt x="109" y="268"/>
                    </a:lnTo>
                    <a:lnTo>
                      <a:pt x="109" y="273"/>
                    </a:lnTo>
                    <a:lnTo>
                      <a:pt x="109" y="283"/>
                    </a:lnTo>
                    <a:lnTo>
                      <a:pt x="109" y="283"/>
                    </a:lnTo>
                    <a:lnTo>
                      <a:pt x="120" y="284"/>
                    </a:lnTo>
                    <a:lnTo>
                      <a:pt x="120" y="284"/>
                    </a:lnTo>
                    <a:lnTo>
                      <a:pt x="119" y="287"/>
                    </a:lnTo>
                    <a:lnTo>
                      <a:pt x="118" y="290"/>
                    </a:lnTo>
                    <a:lnTo>
                      <a:pt x="113" y="295"/>
                    </a:lnTo>
                    <a:lnTo>
                      <a:pt x="108" y="300"/>
                    </a:lnTo>
                    <a:lnTo>
                      <a:pt x="101" y="301"/>
                    </a:lnTo>
                    <a:lnTo>
                      <a:pt x="95" y="301"/>
                    </a:lnTo>
                    <a:lnTo>
                      <a:pt x="94" y="301"/>
                    </a:lnTo>
                    <a:lnTo>
                      <a:pt x="93" y="298"/>
                    </a:lnTo>
                    <a:lnTo>
                      <a:pt x="93" y="297"/>
                    </a:lnTo>
                    <a:lnTo>
                      <a:pt x="93" y="294"/>
                    </a:lnTo>
                    <a:lnTo>
                      <a:pt x="97" y="286"/>
                    </a:lnTo>
                    <a:lnTo>
                      <a:pt x="97" y="286"/>
                    </a:lnTo>
                    <a:lnTo>
                      <a:pt x="84" y="283"/>
                    </a:lnTo>
                    <a:lnTo>
                      <a:pt x="73" y="280"/>
                    </a:lnTo>
                    <a:lnTo>
                      <a:pt x="73" y="280"/>
                    </a:lnTo>
                    <a:lnTo>
                      <a:pt x="72" y="270"/>
                    </a:lnTo>
                    <a:lnTo>
                      <a:pt x="72" y="261"/>
                    </a:lnTo>
                    <a:lnTo>
                      <a:pt x="72" y="261"/>
                    </a:lnTo>
                    <a:lnTo>
                      <a:pt x="70" y="251"/>
                    </a:lnTo>
                    <a:lnTo>
                      <a:pt x="68" y="243"/>
                    </a:lnTo>
                    <a:lnTo>
                      <a:pt x="68" y="243"/>
                    </a:lnTo>
                    <a:lnTo>
                      <a:pt x="68" y="236"/>
                    </a:lnTo>
                    <a:lnTo>
                      <a:pt x="68" y="232"/>
                    </a:lnTo>
                    <a:lnTo>
                      <a:pt x="68" y="229"/>
                    </a:lnTo>
                    <a:lnTo>
                      <a:pt x="68" y="229"/>
                    </a:lnTo>
                    <a:lnTo>
                      <a:pt x="66" y="221"/>
                    </a:lnTo>
                    <a:lnTo>
                      <a:pt x="65" y="218"/>
                    </a:lnTo>
                    <a:lnTo>
                      <a:pt x="62" y="216"/>
                    </a:lnTo>
                    <a:lnTo>
                      <a:pt x="62" y="216"/>
                    </a:lnTo>
                    <a:close/>
                  </a:path>
                </a:pathLst>
              </a:custGeom>
              <a:grp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9" name="Freeform 58">
                <a:extLst>
                  <a:ext uri="{FF2B5EF4-FFF2-40B4-BE49-F238E27FC236}">
                    <a16:creationId xmlns:a16="http://schemas.microsoft.com/office/drawing/2014/main" id="{CE9C13D0-20D1-4306-8B31-C7831CF392C3}"/>
                  </a:ext>
                </a:extLst>
              </p:cNvPr>
              <p:cNvSpPr>
                <a:spLocks/>
              </p:cNvSpPr>
              <p:nvPr/>
            </p:nvSpPr>
            <p:spPr bwMode="auto">
              <a:xfrm>
                <a:off x="2892312" y="1550562"/>
                <a:ext cx="67622" cy="160329"/>
              </a:xfrm>
              <a:custGeom>
                <a:avLst/>
                <a:gdLst/>
                <a:ahLst/>
                <a:cxnLst>
                  <a:cxn ang="0">
                    <a:pos x="14" y="42"/>
                  </a:cxn>
                  <a:cxn ang="0">
                    <a:pos x="15" y="56"/>
                  </a:cxn>
                  <a:cxn ang="0">
                    <a:pos x="14" y="71"/>
                  </a:cxn>
                  <a:cxn ang="0">
                    <a:pos x="28" y="72"/>
                  </a:cxn>
                  <a:cxn ang="0">
                    <a:pos x="28" y="75"/>
                  </a:cxn>
                  <a:cxn ang="0">
                    <a:pos x="28" y="78"/>
                  </a:cxn>
                  <a:cxn ang="0">
                    <a:pos x="21" y="79"/>
                  </a:cxn>
                  <a:cxn ang="0">
                    <a:pos x="18" y="84"/>
                  </a:cxn>
                  <a:cxn ang="0">
                    <a:pos x="16" y="96"/>
                  </a:cxn>
                  <a:cxn ang="0">
                    <a:pos x="18" y="118"/>
                  </a:cxn>
                  <a:cxn ang="0">
                    <a:pos x="18" y="124"/>
                  </a:cxn>
                  <a:cxn ang="0">
                    <a:pos x="16" y="127"/>
                  </a:cxn>
                  <a:cxn ang="0">
                    <a:pos x="19" y="136"/>
                  </a:cxn>
                  <a:cxn ang="0">
                    <a:pos x="21" y="140"/>
                  </a:cxn>
                  <a:cxn ang="0">
                    <a:pos x="32" y="142"/>
                  </a:cxn>
                  <a:cxn ang="0">
                    <a:pos x="41" y="147"/>
                  </a:cxn>
                  <a:cxn ang="0">
                    <a:pos x="39" y="140"/>
                  </a:cxn>
                  <a:cxn ang="0">
                    <a:pos x="40" y="124"/>
                  </a:cxn>
                  <a:cxn ang="0">
                    <a:pos x="41" y="118"/>
                  </a:cxn>
                  <a:cxn ang="0">
                    <a:pos x="47" y="114"/>
                  </a:cxn>
                  <a:cxn ang="0">
                    <a:pos x="51" y="109"/>
                  </a:cxn>
                  <a:cxn ang="0">
                    <a:pos x="51" y="103"/>
                  </a:cxn>
                  <a:cxn ang="0">
                    <a:pos x="46" y="95"/>
                  </a:cxn>
                  <a:cxn ang="0">
                    <a:pos x="44" y="90"/>
                  </a:cxn>
                  <a:cxn ang="0">
                    <a:pos x="44" y="82"/>
                  </a:cxn>
                  <a:cxn ang="0">
                    <a:pos x="51" y="66"/>
                  </a:cxn>
                  <a:cxn ang="0">
                    <a:pos x="54" y="59"/>
                  </a:cxn>
                  <a:cxn ang="0">
                    <a:pos x="54" y="50"/>
                  </a:cxn>
                  <a:cxn ang="0">
                    <a:pos x="54" y="42"/>
                  </a:cxn>
                  <a:cxn ang="0">
                    <a:pos x="55" y="39"/>
                  </a:cxn>
                  <a:cxn ang="0">
                    <a:pos x="58" y="34"/>
                  </a:cxn>
                  <a:cxn ang="0">
                    <a:pos x="57" y="29"/>
                  </a:cxn>
                  <a:cxn ang="0">
                    <a:pos x="59" y="29"/>
                  </a:cxn>
                  <a:cxn ang="0">
                    <a:pos x="62" y="21"/>
                  </a:cxn>
                  <a:cxn ang="0">
                    <a:pos x="62" y="17"/>
                  </a:cxn>
                  <a:cxn ang="0">
                    <a:pos x="58" y="16"/>
                  </a:cxn>
                  <a:cxn ang="0">
                    <a:pos x="55" y="10"/>
                  </a:cxn>
                  <a:cxn ang="0">
                    <a:pos x="48" y="7"/>
                  </a:cxn>
                  <a:cxn ang="0">
                    <a:pos x="48" y="0"/>
                  </a:cxn>
                  <a:cxn ang="0">
                    <a:pos x="43" y="2"/>
                  </a:cxn>
                  <a:cxn ang="0">
                    <a:pos x="35" y="9"/>
                  </a:cxn>
                  <a:cxn ang="0">
                    <a:pos x="32" y="14"/>
                  </a:cxn>
                  <a:cxn ang="0">
                    <a:pos x="25" y="16"/>
                  </a:cxn>
                  <a:cxn ang="0">
                    <a:pos x="18" y="21"/>
                  </a:cxn>
                  <a:cxn ang="0">
                    <a:pos x="10" y="23"/>
                  </a:cxn>
                  <a:cxn ang="0">
                    <a:pos x="1" y="24"/>
                  </a:cxn>
                  <a:cxn ang="0">
                    <a:pos x="1" y="31"/>
                  </a:cxn>
                  <a:cxn ang="0">
                    <a:pos x="4" y="34"/>
                  </a:cxn>
                  <a:cxn ang="0">
                    <a:pos x="12" y="39"/>
                  </a:cxn>
                  <a:cxn ang="0">
                    <a:pos x="14" y="42"/>
                  </a:cxn>
                </a:cxnLst>
                <a:rect l="0" t="0" r="r" b="b"/>
                <a:pathLst>
                  <a:path w="62" h="147">
                    <a:moveTo>
                      <a:pt x="14" y="42"/>
                    </a:moveTo>
                    <a:lnTo>
                      <a:pt x="14" y="42"/>
                    </a:lnTo>
                    <a:lnTo>
                      <a:pt x="15" y="49"/>
                    </a:lnTo>
                    <a:lnTo>
                      <a:pt x="15" y="56"/>
                    </a:lnTo>
                    <a:lnTo>
                      <a:pt x="14" y="64"/>
                    </a:lnTo>
                    <a:lnTo>
                      <a:pt x="14" y="71"/>
                    </a:lnTo>
                    <a:lnTo>
                      <a:pt x="14" y="71"/>
                    </a:lnTo>
                    <a:lnTo>
                      <a:pt x="28" y="72"/>
                    </a:lnTo>
                    <a:lnTo>
                      <a:pt x="28" y="72"/>
                    </a:lnTo>
                    <a:lnTo>
                      <a:pt x="28" y="75"/>
                    </a:lnTo>
                    <a:lnTo>
                      <a:pt x="28" y="78"/>
                    </a:lnTo>
                    <a:lnTo>
                      <a:pt x="28" y="78"/>
                    </a:lnTo>
                    <a:lnTo>
                      <a:pt x="23" y="78"/>
                    </a:lnTo>
                    <a:lnTo>
                      <a:pt x="21" y="79"/>
                    </a:lnTo>
                    <a:lnTo>
                      <a:pt x="19" y="81"/>
                    </a:lnTo>
                    <a:lnTo>
                      <a:pt x="18" y="84"/>
                    </a:lnTo>
                    <a:lnTo>
                      <a:pt x="16" y="89"/>
                    </a:lnTo>
                    <a:lnTo>
                      <a:pt x="16" y="96"/>
                    </a:lnTo>
                    <a:lnTo>
                      <a:pt x="18" y="113"/>
                    </a:lnTo>
                    <a:lnTo>
                      <a:pt x="18" y="118"/>
                    </a:lnTo>
                    <a:lnTo>
                      <a:pt x="18" y="124"/>
                    </a:lnTo>
                    <a:lnTo>
                      <a:pt x="18" y="124"/>
                    </a:lnTo>
                    <a:lnTo>
                      <a:pt x="16" y="124"/>
                    </a:lnTo>
                    <a:lnTo>
                      <a:pt x="16" y="127"/>
                    </a:lnTo>
                    <a:lnTo>
                      <a:pt x="18" y="131"/>
                    </a:lnTo>
                    <a:lnTo>
                      <a:pt x="19" y="136"/>
                    </a:lnTo>
                    <a:lnTo>
                      <a:pt x="21" y="140"/>
                    </a:lnTo>
                    <a:lnTo>
                      <a:pt x="21" y="140"/>
                    </a:lnTo>
                    <a:lnTo>
                      <a:pt x="26" y="140"/>
                    </a:lnTo>
                    <a:lnTo>
                      <a:pt x="32" y="142"/>
                    </a:lnTo>
                    <a:lnTo>
                      <a:pt x="37" y="143"/>
                    </a:lnTo>
                    <a:lnTo>
                      <a:pt x="41" y="147"/>
                    </a:lnTo>
                    <a:lnTo>
                      <a:pt x="41" y="147"/>
                    </a:lnTo>
                    <a:lnTo>
                      <a:pt x="39" y="140"/>
                    </a:lnTo>
                    <a:lnTo>
                      <a:pt x="39" y="132"/>
                    </a:lnTo>
                    <a:lnTo>
                      <a:pt x="40" y="124"/>
                    </a:lnTo>
                    <a:lnTo>
                      <a:pt x="41" y="118"/>
                    </a:lnTo>
                    <a:lnTo>
                      <a:pt x="41" y="118"/>
                    </a:lnTo>
                    <a:lnTo>
                      <a:pt x="44" y="115"/>
                    </a:lnTo>
                    <a:lnTo>
                      <a:pt x="47" y="114"/>
                    </a:lnTo>
                    <a:lnTo>
                      <a:pt x="50" y="111"/>
                    </a:lnTo>
                    <a:lnTo>
                      <a:pt x="51" y="109"/>
                    </a:lnTo>
                    <a:lnTo>
                      <a:pt x="51" y="109"/>
                    </a:lnTo>
                    <a:lnTo>
                      <a:pt x="51" y="103"/>
                    </a:lnTo>
                    <a:lnTo>
                      <a:pt x="48" y="97"/>
                    </a:lnTo>
                    <a:lnTo>
                      <a:pt x="46" y="95"/>
                    </a:lnTo>
                    <a:lnTo>
                      <a:pt x="44" y="90"/>
                    </a:lnTo>
                    <a:lnTo>
                      <a:pt x="44" y="90"/>
                    </a:lnTo>
                    <a:lnTo>
                      <a:pt x="43" y="86"/>
                    </a:lnTo>
                    <a:lnTo>
                      <a:pt x="44" y="82"/>
                    </a:lnTo>
                    <a:lnTo>
                      <a:pt x="47" y="74"/>
                    </a:lnTo>
                    <a:lnTo>
                      <a:pt x="51" y="66"/>
                    </a:lnTo>
                    <a:lnTo>
                      <a:pt x="54" y="59"/>
                    </a:lnTo>
                    <a:lnTo>
                      <a:pt x="54" y="59"/>
                    </a:lnTo>
                    <a:lnTo>
                      <a:pt x="54" y="54"/>
                    </a:lnTo>
                    <a:lnTo>
                      <a:pt x="54" y="50"/>
                    </a:lnTo>
                    <a:lnTo>
                      <a:pt x="54" y="46"/>
                    </a:lnTo>
                    <a:lnTo>
                      <a:pt x="54" y="42"/>
                    </a:lnTo>
                    <a:lnTo>
                      <a:pt x="54" y="42"/>
                    </a:lnTo>
                    <a:lnTo>
                      <a:pt x="55" y="39"/>
                    </a:lnTo>
                    <a:lnTo>
                      <a:pt x="57" y="36"/>
                    </a:lnTo>
                    <a:lnTo>
                      <a:pt x="58" y="34"/>
                    </a:lnTo>
                    <a:lnTo>
                      <a:pt x="57" y="29"/>
                    </a:lnTo>
                    <a:lnTo>
                      <a:pt x="57" y="29"/>
                    </a:lnTo>
                    <a:lnTo>
                      <a:pt x="58" y="29"/>
                    </a:lnTo>
                    <a:lnTo>
                      <a:pt x="59" y="29"/>
                    </a:lnTo>
                    <a:lnTo>
                      <a:pt x="62" y="27"/>
                    </a:lnTo>
                    <a:lnTo>
                      <a:pt x="62" y="21"/>
                    </a:lnTo>
                    <a:lnTo>
                      <a:pt x="62" y="17"/>
                    </a:lnTo>
                    <a:lnTo>
                      <a:pt x="62" y="17"/>
                    </a:lnTo>
                    <a:lnTo>
                      <a:pt x="58" y="16"/>
                    </a:lnTo>
                    <a:lnTo>
                      <a:pt x="58" y="16"/>
                    </a:lnTo>
                    <a:lnTo>
                      <a:pt x="57" y="13"/>
                    </a:lnTo>
                    <a:lnTo>
                      <a:pt x="55" y="10"/>
                    </a:lnTo>
                    <a:lnTo>
                      <a:pt x="53" y="9"/>
                    </a:lnTo>
                    <a:lnTo>
                      <a:pt x="48" y="7"/>
                    </a:lnTo>
                    <a:lnTo>
                      <a:pt x="48" y="7"/>
                    </a:lnTo>
                    <a:lnTo>
                      <a:pt x="48" y="0"/>
                    </a:lnTo>
                    <a:lnTo>
                      <a:pt x="48" y="0"/>
                    </a:lnTo>
                    <a:lnTo>
                      <a:pt x="43" y="2"/>
                    </a:lnTo>
                    <a:lnTo>
                      <a:pt x="39" y="4"/>
                    </a:lnTo>
                    <a:lnTo>
                      <a:pt x="35" y="9"/>
                    </a:lnTo>
                    <a:lnTo>
                      <a:pt x="32" y="14"/>
                    </a:lnTo>
                    <a:lnTo>
                      <a:pt x="32" y="14"/>
                    </a:lnTo>
                    <a:lnTo>
                      <a:pt x="28" y="14"/>
                    </a:lnTo>
                    <a:lnTo>
                      <a:pt x="25" y="16"/>
                    </a:lnTo>
                    <a:lnTo>
                      <a:pt x="18" y="21"/>
                    </a:lnTo>
                    <a:lnTo>
                      <a:pt x="18" y="21"/>
                    </a:lnTo>
                    <a:lnTo>
                      <a:pt x="14" y="23"/>
                    </a:lnTo>
                    <a:lnTo>
                      <a:pt x="10" y="23"/>
                    </a:lnTo>
                    <a:lnTo>
                      <a:pt x="1" y="24"/>
                    </a:lnTo>
                    <a:lnTo>
                      <a:pt x="1" y="24"/>
                    </a:lnTo>
                    <a:lnTo>
                      <a:pt x="0" y="28"/>
                    </a:lnTo>
                    <a:lnTo>
                      <a:pt x="1" y="31"/>
                    </a:lnTo>
                    <a:lnTo>
                      <a:pt x="3" y="32"/>
                    </a:lnTo>
                    <a:lnTo>
                      <a:pt x="4" y="34"/>
                    </a:lnTo>
                    <a:lnTo>
                      <a:pt x="10" y="38"/>
                    </a:lnTo>
                    <a:lnTo>
                      <a:pt x="12" y="39"/>
                    </a:lnTo>
                    <a:lnTo>
                      <a:pt x="14" y="42"/>
                    </a:lnTo>
                    <a:lnTo>
                      <a:pt x="14" y="42"/>
                    </a:lnTo>
                    <a:close/>
                  </a:path>
                </a:pathLst>
              </a:custGeom>
              <a:grp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0" name="Freeform 59">
                <a:extLst>
                  <a:ext uri="{FF2B5EF4-FFF2-40B4-BE49-F238E27FC236}">
                    <a16:creationId xmlns:a16="http://schemas.microsoft.com/office/drawing/2014/main" id="{47AFC5FF-945F-4109-9986-A615B8094A8A}"/>
                  </a:ext>
                </a:extLst>
              </p:cNvPr>
              <p:cNvSpPr>
                <a:spLocks/>
              </p:cNvSpPr>
              <p:nvPr/>
            </p:nvSpPr>
            <p:spPr bwMode="auto">
              <a:xfrm>
                <a:off x="2951208" y="1370601"/>
                <a:ext cx="121065" cy="184323"/>
              </a:xfrm>
              <a:custGeom>
                <a:avLst/>
                <a:gdLst/>
                <a:ahLst/>
                <a:cxnLst>
                  <a:cxn ang="0">
                    <a:pos x="4" y="104"/>
                  </a:cxn>
                  <a:cxn ang="0">
                    <a:pos x="7" y="107"/>
                  </a:cxn>
                  <a:cxn ang="0">
                    <a:pos x="11" y="110"/>
                  </a:cxn>
                  <a:cxn ang="0">
                    <a:pos x="11" y="114"/>
                  </a:cxn>
                  <a:cxn ang="0">
                    <a:pos x="11" y="128"/>
                  </a:cxn>
                  <a:cxn ang="0">
                    <a:pos x="14" y="129"/>
                  </a:cxn>
                  <a:cxn ang="0">
                    <a:pos x="22" y="122"/>
                  </a:cxn>
                  <a:cxn ang="0">
                    <a:pos x="24" y="125"/>
                  </a:cxn>
                  <a:cxn ang="0">
                    <a:pos x="24" y="138"/>
                  </a:cxn>
                  <a:cxn ang="0">
                    <a:pos x="11" y="138"/>
                  </a:cxn>
                  <a:cxn ang="0">
                    <a:pos x="11" y="142"/>
                  </a:cxn>
                  <a:cxn ang="0">
                    <a:pos x="5" y="149"/>
                  </a:cxn>
                  <a:cxn ang="0">
                    <a:pos x="1" y="150"/>
                  </a:cxn>
                  <a:cxn ang="0">
                    <a:pos x="3" y="161"/>
                  </a:cxn>
                  <a:cxn ang="0">
                    <a:pos x="7" y="164"/>
                  </a:cxn>
                  <a:cxn ang="0">
                    <a:pos x="19" y="167"/>
                  </a:cxn>
                  <a:cxn ang="0">
                    <a:pos x="24" y="169"/>
                  </a:cxn>
                  <a:cxn ang="0">
                    <a:pos x="24" y="154"/>
                  </a:cxn>
                  <a:cxn ang="0">
                    <a:pos x="35" y="154"/>
                  </a:cxn>
                  <a:cxn ang="0">
                    <a:pos x="47" y="154"/>
                  </a:cxn>
                  <a:cxn ang="0">
                    <a:pos x="47" y="149"/>
                  </a:cxn>
                  <a:cxn ang="0">
                    <a:pos x="42" y="142"/>
                  </a:cxn>
                  <a:cxn ang="0">
                    <a:pos x="44" y="138"/>
                  </a:cxn>
                  <a:cxn ang="0">
                    <a:pos x="44" y="138"/>
                  </a:cxn>
                  <a:cxn ang="0">
                    <a:pos x="46" y="138"/>
                  </a:cxn>
                  <a:cxn ang="0">
                    <a:pos x="46" y="138"/>
                  </a:cxn>
                  <a:cxn ang="0">
                    <a:pos x="58" y="138"/>
                  </a:cxn>
                  <a:cxn ang="0">
                    <a:pos x="72" y="138"/>
                  </a:cxn>
                  <a:cxn ang="0">
                    <a:pos x="73" y="125"/>
                  </a:cxn>
                  <a:cxn ang="0">
                    <a:pos x="80" y="115"/>
                  </a:cxn>
                  <a:cxn ang="0">
                    <a:pos x="83" y="114"/>
                  </a:cxn>
                  <a:cxn ang="0">
                    <a:pos x="87" y="114"/>
                  </a:cxn>
                  <a:cxn ang="0">
                    <a:pos x="90" y="111"/>
                  </a:cxn>
                  <a:cxn ang="0">
                    <a:pos x="90" y="106"/>
                  </a:cxn>
                  <a:cxn ang="0">
                    <a:pos x="89" y="99"/>
                  </a:cxn>
                  <a:cxn ang="0">
                    <a:pos x="93" y="74"/>
                  </a:cxn>
                  <a:cxn ang="0">
                    <a:pos x="98" y="64"/>
                  </a:cxn>
                  <a:cxn ang="0">
                    <a:pos x="108" y="57"/>
                  </a:cxn>
                  <a:cxn ang="0">
                    <a:pos x="110" y="50"/>
                  </a:cxn>
                  <a:cxn ang="0">
                    <a:pos x="108" y="35"/>
                  </a:cxn>
                  <a:cxn ang="0">
                    <a:pos x="110" y="28"/>
                  </a:cxn>
                  <a:cxn ang="0">
                    <a:pos x="111" y="7"/>
                  </a:cxn>
                  <a:cxn ang="0">
                    <a:pos x="107" y="0"/>
                  </a:cxn>
                  <a:cxn ang="0">
                    <a:pos x="101" y="3"/>
                  </a:cxn>
                  <a:cxn ang="0">
                    <a:pos x="96" y="7"/>
                  </a:cxn>
                  <a:cxn ang="0">
                    <a:pos x="87" y="11"/>
                  </a:cxn>
                  <a:cxn ang="0">
                    <a:pos x="82" y="15"/>
                  </a:cxn>
                  <a:cxn ang="0">
                    <a:pos x="79" y="17"/>
                  </a:cxn>
                  <a:cxn ang="0">
                    <a:pos x="79" y="21"/>
                  </a:cxn>
                  <a:cxn ang="0">
                    <a:pos x="71" y="22"/>
                  </a:cxn>
                  <a:cxn ang="0">
                    <a:pos x="65" y="27"/>
                  </a:cxn>
                  <a:cxn ang="0">
                    <a:pos x="50" y="31"/>
                  </a:cxn>
                  <a:cxn ang="0">
                    <a:pos x="50" y="40"/>
                  </a:cxn>
                  <a:cxn ang="0">
                    <a:pos x="47" y="50"/>
                  </a:cxn>
                  <a:cxn ang="0">
                    <a:pos x="42" y="54"/>
                  </a:cxn>
                  <a:cxn ang="0">
                    <a:pos x="36" y="56"/>
                  </a:cxn>
                  <a:cxn ang="0">
                    <a:pos x="19" y="56"/>
                  </a:cxn>
                  <a:cxn ang="0">
                    <a:pos x="11" y="57"/>
                  </a:cxn>
                  <a:cxn ang="0">
                    <a:pos x="1" y="58"/>
                  </a:cxn>
                  <a:cxn ang="0">
                    <a:pos x="0" y="88"/>
                  </a:cxn>
                  <a:cxn ang="0">
                    <a:pos x="1" y="96"/>
                  </a:cxn>
                  <a:cxn ang="0">
                    <a:pos x="4" y="104"/>
                  </a:cxn>
                </a:cxnLst>
                <a:rect l="0" t="0" r="r" b="b"/>
                <a:pathLst>
                  <a:path w="111" h="169">
                    <a:moveTo>
                      <a:pt x="4" y="104"/>
                    </a:moveTo>
                    <a:lnTo>
                      <a:pt x="4" y="104"/>
                    </a:lnTo>
                    <a:lnTo>
                      <a:pt x="5" y="106"/>
                    </a:lnTo>
                    <a:lnTo>
                      <a:pt x="7" y="107"/>
                    </a:lnTo>
                    <a:lnTo>
                      <a:pt x="10" y="108"/>
                    </a:lnTo>
                    <a:lnTo>
                      <a:pt x="11" y="110"/>
                    </a:lnTo>
                    <a:lnTo>
                      <a:pt x="11" y="110"/>
                    </a:lnTo>
                    <a:lnTo>
                      <a:pt x="11" y="114"/>
                    </a:lnTo>
                    <a:lnTo>
                      <a:pt x="11" y="120"/>
                    </a:lnTo>
                    <a:lnTo>
                      <a:pt x="11" y="128"/>
                    </a:lnTo>
                    <a:lnTo>
                      <a:pt x="11" y="128"/>
                    </a:lnTo>
                    <a:lnTo>
                      <a:pt x="14" y="129"/>
                    </a:lnTo>
                    <a:lnTo>
                      <a:pt x="18" y="129"/>
                    </a:lnTo>
                    <a:lnTo>
                      <a:pt x="22" y="122"/>
                    </a:lnTo>
                    <a:lnTo>
                      <a:pt x="22" y="122"/>
                    </a:lnTo>
                    <a:lnTo>
                      <a:pt x="24" y="125"/>
                    </a:lnTo>
                    <a:lnTo>
                      <a:pt x="25" y="129"/>
                    </a:lnTo>
                    <a:lnTo>
                      <a:pt x="24" y="138"/>
                    </a:lnTo>
                    <a:lnTo>
                      <a:pt x="24" y="138"/>
                    </a:lnTo>
                    <a:lnTo>
                      <a:pt x="11" y="138"/>
                    </a:lnTo>
                    <a:lnTo>
                      <a:pt x="11" y="138"/>
                    </a:lnTo>
                    <a:lnTo>
                      <a:pt x="11" y="142"/>
                    </a:lnTo>
                    <a:lnTo>
                      <a:pt x="8" y="146"/>
                    </a:lnTo>
                    <a:lnTo>
                      <a:pt x="5" y="149"/>
                    </a:lnTo>
                    <a:lnTo>
                      <a:pt x="1" y="150"/>
                    </a:lnTo>
                    <a:lnTo>
                      <a:pt x="1" y="150"/>
                    </a:lnTo>
                    <a:lnTo>
                      <a:pt x="1" y="157"/>
                    </a:lnTo>
                    <a:lnTo>
                      <a:pt x="3" y="161"/>
                    </a:lnTo>
                    <a:lnTo>
                      <a:pt x="4" y="163"/>
                    </a:lnTo>
                    <a:lnTo>
                      <a:pt x="7" y="164"/>
                    </a:lnTo>
                    <a:lnTo>
                      <a:pt x="15" y="165"/>
                    </a:lnTo>
                    <a:lnTo>
                      <a:pt x="19" y="167"/>
                    </a:lnTo>
                    <a:lnTo>
                      <a:pt x="24" y="169"/>
                    </a:lnTo>
                    <a:lnTo>
                      <a:pt x="24" y="169"/>
                    </a:lnTo>
                    <a:lnTo>
                      <a:pt x="25" y="163"/>
                    </a:lnTo>
                    <a:lnTo>
                      <a:pt x="24" y="154"/>
                    </a:lnTo>
                    <a:lnTo>
                      <a:pt x="24" y="154"/>
                    </a:lnTo>
                    <a:lnTo>
                      <a:pt x="35" y="154"/>
                    </a:lnTo>
                    <a:lnTo>
                      <a:pt x="47" y="154"/>
                    </a:lnTo>
                    <a:lnTo>
                      <a:pt x="47" y="154"/>
                    </a:lnTo>
                    <a:lnTo>
                      <a:pt x="47" y="151"/>
                    </a:lnTo>
                    <a:lnTo>
                      <a:pt x="47" y="149"/>
                    </a:lnTo>
                    <a:lnTo>
                      <a:pt x="44" y="146"/>
                    </a:lnTo>
                    <a:lnTo>
                      <a:pt x="42" y="142"/>
                    </a:lnTo>
                    <a:lnTo>
                      <a:pt x="43" y="140"/>
                    </a:lnTo>
                    <a:lnTo>
                      <a:pt x="44" y="138"/>
                    </a:lnTo>
                    <a:lnTo>
                      <a:pt x="44" y="138"/>
                    </a:lnTo>
                    <a:lnTo>
                      <a:pt x="44" y="138"/>
                    </a:lnTo>
                    <a:lnTo>
                      <a:pt x="44" y="138"/>
                    </a:lnTo>
                    <a:lnTo>
                      <a:pt x="46" y="138"/>
                    </a:lnTo>
                    <a:lnTo>
                      <a:pt x="46" y="138"/>
                    </a:lnTo>
                    <a:lnTo>
                      <a:pt x="46" y="138"/>
                    </a:lnTo>
                    <a:lnTo>
                      <a:pt x="46" y="138"/>
                    </a:lnTo>
                    <a:lnTo>
                      <a:pt x="58" y="138"/>
                    </a:lnTo>
                    <a:lnTo>
                      <a:pt x="72" y="138"/>
                    </a:lnTo>
                    <a:lnTo>
                      <a:pt x="72" y="138"/>
                    </a:lnTo>
                    <a:lnTo>
                      <a:pt x="72" y="132"/>
                    </a:lnTo>
                    <a:lnTo>
                      <a:pt x="73" y="125"/>
                    </a:lnTo>
                    <a:lnTo>
                      <a:pt x="76" y="120"/>
                    </a:lnTo>
                    <a:lnTo>
                      <a:pt x="80" y="115"/>
                    </a:lnTo>
                    <a:lnTo>
                      <a:pt x="80" y="115"/>
                    </a:lnTo>
                    <a:lnTo>
                      <a:pt x="83" y="114"/>
                    </a:lnTo>
                    <a:lnTo>
                      <a:pt x="86" y="114"/>
                    </a:lnTo>
                    <a:lnTo>
                      <a:pt x="87" y="114"/>
                    </a:lnTo>
                    <a:lnTo>
                      <a:pt x="90" y="111"/>
                    </a:lnTo>
                    <a:lnTo>
                      <a:pt x="90" y="111"/>
                    </a:lnTo>
                    <a:lnTo>
                      <a:pt x="90" y="108"/>
                    </a:lnTo>
                    <a:lnTo>
                      <a:pt x="90" y="106"/>
                    </a:lnTo>
                    <a:lnTo>
                      <a:pt x="89" y="99"/>
                    </a:lnTo>
                    <a:lnTo>
                      <a:pt x="89" y="99"/>
                    </a:lnTo>
                    <a:lnTo>
                      <a:pt x="89" y="86"/>
                    </a:lnTo>
                    <a:lnTo>
                      <a:pt x="93" y="74"/>
                    </a:lnTo>
                    <a:lnTo>
                      <a:pt x="94" y="68"/>
                    </a:lnTo>
                    <a:lnTo>
                      <a:pt x="98" y="64"/>
                    </a:lnTo>
                    <a:lnTo>
                      <a:pt x="103" y="60"/>
                    </a:lnTo>
                    <a:lnTo>
                      <a:pt x="108" y="57"/>
                    </a:lnTo>
                    <a:lnTo>
                      <a:pt x="108" y="57"/>
                    </a:lnTo>
                    <a:lnTo>
                      <a:pt x="110" y="50"/>
                    </a:lnTo>
                    <a:lnTo>
                      <a:pt x="110" y="42"/>
                    </a:lnTo>
                    <a:lnTo>
                      <a:pt x="108" y="35"/>
                    </a:lnTo>
                    <a:lnTo>
                      <a:pt x="110" y="28"/>
                    </a:lnTo>
                    <a:lnTo>
                      <a:pt x="110" y="28"/>
                    </a:lnTo>
                    <a:lnTo>
                      <a:pt x="111" y="13"/>
                    </a:lnTo>
                    <a:lnTo>
                      <a:pt x="111" y="7"/>
                    </a:lnTo>
                    <a:lnTo>
                      <a:pt x="110" y="3"/>
                    </a:lnTo>
                    <a:lnTo>
                      <a:pt x="107" y="0"/>
                    </a:lnTo>
                    <a:lnTo>
                      <a:pt x="107" y="0"/>
                    </a:lnTo>
                    <a:lnTo>
                      <a:pt x="101" y="3"/>
                    </a:lnTo>
                    <a:lnTo>
                      <a:pt x="96" y="7"/>
                    </a:lnTo>
                    <a:lnTo>
                      <a:pt x="96" y="7"/>
                    </a:lnTo>
                    <a:lnTo>
                      <a:pt x="87" y="11"/>
                    </a:lnTo>
                    <a:lnTo>
                      <a:pt x="87" y="11"/>
                    </a:lnTo>
                    <a:lnTo>
                      <a:pt x="85" y="14"/>
                    </a:lnTo>
                    <a:lnTo>
                      <a:pt x="82" y="15"/>
                    </a:lnTo>
                    <a:lnTo>
                      <a:pt x="79" y="17"/>
                    </a:lnTo>
                    <a:lnTo>
                      <a:pt x="79" y="17"/>
                    </a:lnTo>
                    <a:lnTo>
                      <a:pt x="79" y="21"/>
                    </a:lnTo>
                    <a:lnTo>
                      <a:pt x="79" y="21"/>
                    </a:lnTo>
                    <a:lnTo>
                      <a:pt x="75" y="21"/>
                    </a:lnTo>
                    <a:lnTo>
                      <a:pt x="71" y="22"/>
                    </a:lnTo>
                    <a:lnTo>
                      <a:pt x="65" y="27"/>
                    </a:lnTo>
                    <a:lnTo>
                      <a:pt x="65" y="27"/>
                    </a:lnTo>
                    <a:lnTo>
                      <a:pt x="58" y="29"/>
                    </a:lnTo>
                    <a:lnTo>
                      <a:pt x="50" y="31"/>
                    </a:lnTo>
                    <a:lnTo>
                      <a:pt x="50" y="31"/>
                    </a:lnTo>
                    <a:lnTo>
                      <a:pt x="50" y="40"/>
                    </a:lnTo>
                    <a:lnTo>
                      <a:pt x="48" y="47"/>
                    </a:lnTo>
                    <a:lnTo>
                      <a:pt x="47" y="50"/>
                    </a:lnTo>
                    <a:lnTo>
                      <a:pt x="44" y="53"/>
                    </a:lnTo>
                    <a:lnTo>
                      <a:pt x="42" y="54"/>
                    </a:lnTo>
                    <a:lnTo>
                      <a:pt x="36" y="56"/>
                    </a:lnTo>
                    <a:lnTo>
                      <a:pt x="36" y="56"/>
                    </a:lnTo>
                    <a:lnTo>
                      <a:pt x="28" y="56"/>
                    </a:lnTo>
                    <a:lnTo>
                      <a:pt x="19" y="56"/>
                    </a:lnTo>
                    <a:lnTo>
                      <a:pt x="19" y="56"/>
                    </a:lnTo>
                    <a:lnTo>
                      <a:pt x="11" y="57"/>
                    </a:lnTo>
                    <a:lnTo>
                      <a:pt x="1" y="58"/>
                    </a:lnTo>
                    <a:lnTo>
                      <a:pt x="1" y="58"/>
                    </a:lnTo>
                    <a:lnTo>
                      <a:pt x="0" y="78"/>
                    </a:lnTo>
                    <a:lnTo>
                      <a:pt x="0" y="88"/>
                    </a:lnTo>
                    <a:lnTo>
                      <a:pt x="1" y="96"/>
                    </a:lnTo>
                    <a:lnTo>
                      <a:pt x="1" y="96"/>
                    </a:lnTo>
                    <a:lnTo>
                      <a:pt x="1" y="100"/>
                    </a:lnTo>
                    <a:lnTo>
                      <a:pt x="4" y="104"/>
                    </a:lnTo>
                    <a:lnTo>
                      <a:pt x="4" y="104"/>
                    </a:lnTo>
                    <a:close/>
                  </a:path>
                </a:pathLst>
              </a:custGeom>
              <a:grp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1" name="Freeform 60">
                <a:extLst>
                  <a:ext uri="{FF2B5EF4-FFF2-40B4-BE49-F238E27FC236}">
                    <a16:creationId xmlns:a16="http://schemas.microsoft.com/office/drawing/2014/main" id="{A195F87F-0704-474B-A20C-D3EC1D9B005D}"/>
                  </a:ext>
                </a:extLst>
              </p:cNvPr>
              <p:cNvSpPr>
                <a:spLocks noEditPoints="1"/>
              </p:cNvSpPr>
              <p:nvPr/>
            </p:nvSpPr>
            <p:spPr bwMode="auto">
              <a:xfrm>
                <a:off x="2830143" y="2118801"/>
                <a:ext cx="332655" cy="262852"/>
              </a:xfrm>
              <a:custGeom>
                <a:avLst/>
                <a:gdLst/>
                <a:ahLst/>
                <a:cxnLst>
                  <a:cxn ang="0">
                    <a:pos x="80" y="48"/>
                  </a:cxn>
                  <a:cxn ang="0">
                    <a:pos x="64" y="83"/>
                  </a:cxn>
                  <a:cxn ang="0">
                    <a:pos x="49" y="91"/>
                  </a:cxn>
                  <a:cxn ang="0">
                    <a:pos x="26" y="101"/>
                  </a:cxn>
                  <a:cxn ang="0">
                    <a:pos x="46" y="116"/>
                  </a:cxn>
                  <a:cxn ang="0">
                    <a:pos x="28" y="127"/>
                  </a:cxn>
                  <a:cxn ang="0">
                    <a:pos x="7" y="133"/>
                  </a:cxn>
                  <a:cxn ang="0">
                    <a:pos x="0" y="154"/>
                  </a:cxn>
                  <a:cxn ang="0">
                    <a:pos x="14" y="160"/>
                  </a:cxn>
                  <a:cxn ang="0">
                    <a:pos x="25" y="170"/>
                  </a:cxn>
                  <a:cxn ang="0">
                    <a:pos x="37" y="190"/>
                  </a:cxn>
                  <a:cxn ang="0">
                    <a:pos x="73" y="206"/>
                  </a:cxn>
                  <a:cxn ang="0">
                    <a:pos x="85" y="217"/>
                  </a:cxn>
                  <a:cxn ang="0">
                    <a:pos x="98" y="209"/>
                  </a:cxn>
                  <a:cxn ang="0">
                    <a:pos x="98" y="192"/>
                  </a:cxn>
                  <a:cxn ang="0">
                    <a:pos x="112" y="177"/>
                  </a:cxn>
                  <a:cxn ang="0">
                    <a:pos x="104" y="169"/>
                  </a:cxn>
                  <a:cxn ang="0">
                    <a:pos x="122" y="156"/>
                  </a:cxn>
                  <a:cxn ang="0">
                    <a:pos x="132" y="163"/>
                  </a:cxn>
                  <a:cxn ang="0">
                    <a:pos x="141" y="170"/>
                  </a:cxn>
                  <a:cxn ang="0">
                    <a:pos x="150" y="190"/>
                  </a:cxn>
                  <a:cxn ang="0">
                    <a:pos x="168" y="203"/>
                  </a:cxn>
                  <a:cxn ang="0">
                    <a:pos x="171" y="224"/>
                  </a:cxn>
                  <a:cxn ang="0">
                    <a:pos x="178" y="220"/>
                  </a:cxn>
                  <a:cxn ang="0">
                    <a:pos x="197" y="217"/>
                  </a:cxn>
                  <a:cxn ang="0">
                    <a:pos x="214" y="217"/>
                  </a:cxn>
                  <a:cxn ang="0">
                    <a:pos x="209" y="230"/>
                  </a:cxn>
                  <a:cxn ang="0">
                    <a:pos x="226" y="241"/>
                  </a:cxn>
                  <a:cxn ang="0">
                    <a:pos x="247" y="224"/>
                  </a:cxn>
                  <a:cxn ang="0">
                    <a:pos x="259" y="201"/>
                  </a:cxn>
                  <a:cxn ang="0">
                    <a:pos x="268" y="187"/>
                  </a:cxn>
                  <a:cxn ang="0">
                    <a:pos x="277" y="141"/>
                  </a:cxn>
                  <a:cxn ang="0">
                    <a:pos x="289" y="151"/>
                  </a:cxn>
                  <a:cxn ang="0">
                    <a:pos x="297" y="163"/>
                  </a:cxn>
                  <a:cxn ang="0">
                    <a:pos x="300" y="165"/>
                  </a:cxn>
                  <a:cxn ang="0">
                    <a:pos x="305" y="144"/>
                  </a:cxn>
                  <a:cxn ang="0">
                    <a:pos x="302" y="129"/>
                  </a:cxn>
                  <a:cxn ang="0">
                    <a:pos x="290" y="115"/>
                  </a:cxn>
                  <a:cxn ang="0">
                    <a:pos x="259" y="108"/>
                  </a:cxn>
                  <a:cxn ang="0">
                    <a:pos x="259" y="98"/>
                  </a:cxn>
                  <a:cxn ang="0">
                    <a:pos x="277" y="79"/>
                  </a:cxn>
                  <a:cxn ang="0">
                    <a:pos x="262" y="62"/>
                  </a:cxn>
                  <a:cxn ang="0">
                    <a:pos x="247" y="45"/>
                  </a:cxn>
                  <a:cxn ang="0">
                    <a:pos x="241" y="15"/>
                  </a:cxn>
                  <a:cxn ang="0">
                    <a:pos x="234" y="2"/>
                  </a:cxn>
                  <a:cxn ang="0">
                    <a:pos x="218" y="0"/>
                  </a:cxn>
                  <a:cxn ang="0">
                    <a:pos x="175" y="1"/>
                  </a:cxn>
                  <a:cxn ang="0">
                    <a:pos x="132" y="5"/>
                  </a:cxn>
                  <a:cxn ang="0">
                    <a:pos x="126" y="27"/>
                  </a:cxn>
                  <a:cxn ang="0">
                    <a:pos x="107" y="26"/>
                  </a:cxn>
                  <a:cxn ang="0">
                    <a:pos x="83" y="29"/>
                  </a:cxn>
                  <a:cxn ang="0">
                    <a:pos x="189" y="97"/>
                  </a:cxn>
                  <a:cxn ang="0">
                    <a:pos x="212" y="92"/>
                  </a:cxn>
                  <a:cxn ang="0">
                    <a:pos x="197" y="111"/>
                  </a:cxn>
                  <a:cxn ang="0">
                    <a:pos x="197" y="133"/>
                  </a:cxn>
                  <a:cxn ang="0">
                    <a:pos x="191" y="142"/>
                  </a:cxn>
                  <a:cxn ang="0">
                    <a:pos x="183" y="122"/>
                  </a:cxn>
                  <a:cxn ang="0">
                    <a:pos x="180" y="112"/>
                  </a:cxn>
                </a:cxnLst>
                <a:rect l="0" t="0" r="r" b="b"/>
                <a:pathLst>
                  <a:path w="305" h="241">
                    <a:moveTo>
                      <a:pt x="83" y="29"/>
                    </a:moveTo>
                    <a:lnTo>
                      <a:pt x="83" y="29"/>
                    </a:lnTo>
                    <a:lnTo>
                      <a:pt x="80" y="33"/>
                    </a:lnTo>
                    <a:lnTo>
                      <a:pt x="80" y="37"/>
                    </a:lnTo>
                    <a:lnTo>
                      <a:pt x="80" y="48"/>
                    </a:lnTo>
                    <a:lnTo>
                      <a:pt x="80" y="48"/>
                    </a:lnTo>
                    <a:lnTo>
                      <a:pt x="79" y="59"/>
                    </a:lnTo>
                    <a:lnTo>
                      <a:pt x="76" y="68"/>
                    </a:lnTo>
                    <a:lnTo>
                      <a:pt x="72" y="76"/>
                    </a:lnTo>
                    <a:lnTo>
                      <a:pt x="64" y="83"/>
                    </a:lnTo>
                    <a:lnTo>
                      <a:pt x="64" y="83"/>
                    </a:lnTo>
                    <a:lnTo>
                      <a:pt x="57" y="90"/>
                    </a:lnTo>
                    <a:lnTo>
                      <a:pt x="54" y="91"/>
                    </a:lnTo>
                    <a:lnTo>
                      <a:pt x="49" y="91"/>
                    </a:lnTo>
                    <a:lnTo>
                      <a:pt x="49" y="91"/>
                    </a:lnTo>
                    <a:lnTo>
                      <a:pt x="37" y="91"/>
                    </a:lnTo>
                    <a:lnTo>
                      <a:pt x="25" y="92"/>
                    </a:lnTo>
                    <a:lnTo>
                      <a:pt x="25" y="92"/>
                    </a:lnTo>
                    <a:lnTo>
                      <a:pt x="25" y="97"/>
                    </a:lnTo>
                    <a:lnTo>
                      <a:pt x="26" y="101"/>
                    </a:lnTo>
                    <a:lnTo>
                      <a:pt x="29" y="104"/>
                    </a:lnTo>
                    <a:lnTo>
                      <a:pt x="33" y="105"/>
                    </a:lnTo>
                    <a:lnTo>
                      <a:pt x="42" y="109"/>
                    </a:lnTo>
                    <a:lnTo>
                      <a:pt x="44" y="113"/>
                    </a:lnTo>
                    <a:lnTo>
                      <a:pt x="46" y="116"/>
                    </a:lnTo>
                    <a:lnTo>
                      <a:pt x="46" y="116"/>
                    </a:lnTo>
                    <a:lnTo>
                      <a:pt x="39" y="122"/>
                    </a:lnTo>
                    <a:lnTo>
                      <a:pt x="32" y="126"/>
                    </a:lnTo>
                    <a:lnTo>
                      <a:pt x="32" y="126"/>
                    </a:lnTo>
                    <a:lnTo>
                      <a:pt x="28" y="127"/>
                    </a:lnTo>
                    <a:lnTo>
                      <a:pt x="24" y="127"/>
                    </a:lnTo>
                    <a:lnTo>
                      <a:pt x="14" y="129"/>
                    </a:lnTo>
                    <a:lnTo>
                      <a:pt x="14" y="129"/>
                    </a:lnTo>
                    <a:lnTo>
                      <a:pt x="8" y="130"/>
                    </a:lnTo>
                    <a:lnTo>
                      <a:pt x="7" y="133"/>
                    </a:lnTo>
                    <a:lnTo>
                      <a:pt x="4" y="142"/>
                    </a:lnTo>
                    <a:lnTo>
                      <a:pt x="4" y="142"/>
                    </a:lnTo>
                    <a:lnTo>
                      <a:pt x="3" y="147"/>
                    </a:lnTo>
                    <a:lnTo>
                      <a:pt x="1" y="149"/>
                    </a:lnTo>
                    <a:lnTo>
                      <a:pt x="0" y="154"/>
                    </a:lnTo>
                    <a:lnTo>
                      <a:pt x="0" y="158"/>
                    </a:lnTo>
                    <a:lnTo>
                      <a:pt x="0" y="158"/>
                    </a:lnTo>
                    <a:lnTo>
                      <a:pt x="7" y="160"/>
                    </a:lnTo>
                    <a:lnTo>
                      <a:pt x="14" y="160"/>
                    </a:lnTo>
                    <a:lnTo>
                      <a:pt x="14" y="160"/>
                    </a:lnTo>
                    <a:lnTo>
                      <a:pt x="14" y="165"/>
                    </a:lnTo>
                    <a:lnTo>
                      <a:pt x="14" y="165"/>
                    </a:lnTo>
                    <a:lnTo>
                      <a:pt x="18" y="166"/>
                    </a:lnTo>
                    <a:lnTo>
                      <a:pt x="22" y="169"/>
                    </a:lnTo>
                    <a:lnTo>
                      <a:pt x="25" y="170"/>
                    </a:lnTo>
                    <a:lnTo>
                      <a:pt x="29" y="173"/>
                    </a:lnTo>
                    <a:lnTo>
                      <a:pt x="29" y="173"/>
                    </a:lnTo>
                    <a:lnTo>
                      <a:pt x="30" y="188"/>
                    </a:lnTo>
                    <a:lnTo>
                      <a:pt x="30" y="188"/>
                    </a:lnTo>
                    <a:lnTo>
                      <a:pt x="37" y="190"/>
                    </a:lnTo>
                    <a:lnTo>
                      <a:pt x="46" y="194"/>
                    </a:lnTo>
                    <a:lnTo>
                      <a:pt x="60" y="199"/>
                    </a:lnTo>
                    <a:lnTo>
                      <a:pt x="60" y="199"/>
                    </a:lnTo>
                    <a:lnTo>
                      <a:pt x="67" y="202"/>
                    </a:lnTo>
                    <a:lnTo>
                      <a:pt x="73" y="206"/>
                    </a:lnTo>
                    <a:lnTo>
                      <a:pt x="73" y="206"/>
                    </a:lnTo>
                    <a:lnTo>
                      <a:pt x="78" y="213"/>
                    </a:lnTo>
                    <a:lnTo>
                      <a:pt x="82" y="216"/>
                    </a:lnTo>
                    <a:lnTo>
                      <a:pt x="85" y="217"/>
                    </a:lnTo>
                    <a:lnTo>
                      <a:pt x="85" y="217"/>
                    </a:lnTo>
                    <a:lnTo>
                      <a:pt x="90" y="219"/>
                    </a:lnTo>
                    <a:lnTo>
                      <a:pt x="94" y="217"/>
                    </a:lnTo>
                    <a:lnTo>
                      <a:pt x="97" y="213"/>
                    </a:lnTo>
                    <a:lnTo>
                      <a:pt x="98" y="209"/>
                    </a:lnTo>
                    <a:lnTo>
                      <a:pt x="98" y="209"/>
                    </a:lnTo>
                    <a:lnTo>
                      <a:pt x="100" y="206"/>
                    </a:lnTo>
                    <a:lnTo>
                      <a:pt x="98" y="202"/>
                    </a:lnTo>
                    <a:lnTo>
                      <a:pt x="98" y="202"/>
                    </a:lnTo>
                    <a:lnTo>
                      <a:pt x="98" y="197"/>
                    </a:lnTo>
                    <a:lnTo>
                      <a:pt x="98" y="192"/>
                    </a:lnTo>
                    <a:lnTo>
                      <a:pt x="98" y="192"/>
                    </a:lnTo>
                    <a:lnTo>
                      <a:pt x="103" y="188"/>
                    </a:lnTo>
                    <a:lnTo>
                      <a:pt x="110" y="183"/>
                    </a:lnTo>
                    <a:lnTo>
                      <a:pt x="111" y="180"/>
                    </a:lnTo>
                    <a:lnTo>
                      <a:pt x="112" y="177"/>
                    </a:lnTo>
                    <a:lnTo>
                      <a:pt x="110" y="176"/>
                    </a:lnTo>
                    <a:lnTo>
                      <a:pt x="104" y="176"/>
                    </a:lnTo>
                    <a:lnTo>
                      <a:pt x="104" y="176"/>
                    </a:lnTo>
                    <a:lnTo>
                      <a:pt x="103" y="172"/>
                    </a:lnTo>
                    <a:lnTo>
                      <a:pt x="104" y="169"/>
                    </a:lnTo>
                    <a:lnTo>
                      <a:pt x="107" y="162"/>
                    </a:lnTo>
                    <a:lnTo>
                      <a:pt x="118" y="152"/>
                    </a:lnTo>
                    <a:lnTo>
                      <a:pt x="118" y="152"/>
                    </a:lnTo>
                    <a:lnTo>
                      <a:pt x="121" y="154"/>
                    </a:lnTo>
                    <a:lnTo>
                      <a:pt x="122" y="156"/>
                    </a:lnTo>
                    <a:lnTo>
                      <a:pt x="123" y="159"/>
                    </a:lnTo>
                    <a:lnTo>
                      <a:pt x="125" y="162"/>
                    </a:lnTo>
                    <a:lnTo>
                      <a:pt x="125" y="162"/>
                    </a:lnTo>
                    <a:lnTo>
                      <a:pt x="129" y="162"/>
                    </a:lnTo>
                    <a:lnTo>
                      <a:pt x="132" y="163"/>
                    </a:lnTo>
                    <a:lnTo>
                      <a:pt x="135" y="163"/>
                    </a:lnTo>
                    <a:lnTo>
                      <a:pt x="137" y="165"/>
                    </a:lnTo>
                    <a:lnTo>
                      <a:pt x="137" y="165"/>
                    </a:lnTo>
                    <a:lnTo>
                      <a:pt x="140" y="167"/>
                    </a:lnTo>
                    <a:lnTo>
                      <a:pt x="141" y="170"/>
                    </a:lnTo>
                    <a:lnTo>
                      <a:pt x="141" y="177"/>
                    </a:lnTo>
                    <a:lnTo>
                      <a:pt x="141" y="177"/>
                    </a:lnTo>
                    <a:lnTo>
                      <a:pt x="144" y="184"/>
                    </a:lnTo>
                    <a:lnTo>
                      <a:pt x="150" y="190"/>
                    </a:lnTo>
                    <a:lnTo>
                      <a:pt x="150" y="190"/>
                    </a:lnTo>
                    <a:lnTo>
                      <a:pt x="154" y="194"/>
                    </a:lnTo>
                    <a:lnTo>
                      <a:pt x="159" y="197"/>
                    </a:lnTo>
                    <a:lnTo>
                      <a:pt x="164" y="199"/>
                    </a:lnTo>
                    <a:lnTo>
                      <a:pt x="168" y="203"/>
                    </a:lnTo>
                    <a:lnTo>
                      <a:pt x="168" y="203"/>
                    </a:lnTo>
                    <a:lnTo>
                      <a:pt x="168" y="208"/>
                    </a:lnTo>
                    <a:lnTo>
                      <a:pt x="169" y="210"/>
                    </a:lnTo>
                    <a:lnTo>
                      <a:pt x="168" y="219"/>
                    </a:lnTo>
                    <a:lnTo>
                      <a:pt x="169" y="222"/>
                    </a:lnTo>
                    <a:lnTo>
                      <a:pt x="171" y="224"/>
                    </a:lnTo>
                    <a:lnTo>
                      <a:pt x="172" y="227"/>
                    </a:lnTo>
                    <a:lnTo>
                      <a:pt x="176" y="230"/>
                    </a:lnTo>
                    <a:lnTo>
                      <a:pt x="176" y="230"/>
                    </a:lnTo>
                    <a:lnTo>
                      <a:pt x="176" y="224"/>
                    </a:lnTo>
                    <a:lnTo>
                      <a:pt x="178" y="220"/>
                    </a:lnTo>
                    <a:lnTo>
                      <a:pt x="178" y="220"/>
                    </a:lnTo>
                    <a:lnTo>
                      <a:pt x="182" y="219"/>
                    </a:lnTo>
                    <a:lnTo>
                      <a:pt x="187" y="219"/>
                    </a:lnTo>
                    <a:lnTo>
                      <a:pt x="197" y="217"/>
                    </a:lnTo>
                    <a:lnTo>
                      <a:pt x="197" y="217"/>
                    </a:lnTo>
                    <a:lnTo>
                      <a:pt x="201" y="217"/>
                    </a:lnTo>
                    <a:lnTo>
                      <a:pt x="205" y="216"/>
                    </a:lnTo>
                    <a:lnTo>
                      <a:pt x="205" y="216"/>
                    </a:lnTo>
                    <a:lnTo>
                      <a:pt x="209" y="217"/>
                    </a:lnTo>
                    <a:lnTo>
                      <a:pt x="214" y="217"/>
                    </a:lnTo>
                    <a:lnTo>
                      <a:pt x="208" y="223"/>
                    </a:lnTo>
                    <a:lnTo>
                      <a:pt x="208" y="223"/>
                    </a:lnTo>
                    <a:lnTo>
                      <a:pt x="209" y="226"/>
                    </a:lnTo>
                    <a:lnTo>
                      <a:pt x="209" y="230"/>
                    </a:lnTo>
                    <a:lnTo>
                      <a:pt x="209" y="230"/>
                    </a:lnTo>
                    <a:lnTo>
                      <a:pt x="211" y="234"/>
                    </a:lnTo>
                    <a:lnTo>
                      <a:pt x="214" y="238"/>
                    </a:lnTo>
                    <a:lnTo>
                      <a:pt x="219" y="241"/>
                    </a:lnTo>
                    <a:lnTo>
                      <a:pt x="226" y="241"/>
                    </a:lnTo>
                    <a:lnTo>
                      <a:pt x="226" y="241"/>
                    </a:lnTo>
                    <a:lnTo>
                      <a:pt x="232" y="240"/>
                    </a:lnTo>
                    <a:lnTo>
                      <a:pt x="234" y="237"/>
                    </a:lnTo>
                    <a:lnTo>
                      <a:pt x="243" y="228"/>
                    </a:lnTo>
                    <a:lnTo>
                      <a:pt x="243" y="228"/>
                    </a:lnTo>
                    <a:lnTo>
                      <a:pt x="247" y="224"/>
                    </a:lnTo>
                    <a:lnTo>
                      <a:pt x="250" y="220"/>
                    </a:lnTo>
                    <a:lnTo>
                      <a:pt x="252" y="209"/>
                    </a:lnTo>
                    <a:lnTo>
                      <a:pt x="252" y="209"/>
                    </a:lnTo>
                    <a:lnTo>
                      <a:pt x="255" y="203"/>
                    </a:lnTo>
                    <a:lnTo>
                      <a:pt x="259" y="201"/>
                    </a:lnTo>
                    <a:lnTo>
                      <a:pt x="262" y="197"/>
                    </a:lnTo>
                    <a:lnTo>
                      <a:pt x="264" y="194"/>
                    </a:lnTo>
                    <a:lnTo>
                      <a:pt x="262" y="192"/>
                    </a:lnTo>
                    <a:lnTo>
                      <a:pt x="262" y="192"/>
                    </a:lnTo>
                    <a:lnTo>
                      <a:pt x="268" y="187"/>
                    </a:lnTo>
                    <a:lnTo>
                      <a:pt x="272" y="181"/>
                    </a:lnTo>
                    <a:lnTo>
                      <a:pt x="273" y="174"/>
                    </a:lnTo>
                    <a:lnTo>
                      <a:pt x="276" y="169"/>
                    </a:lnTo>
                    <a:lnTo>
                      <a:pt x="276" y="155"/>
                    </a:lnTo>
                    <a:lnTo>
                      <a:pt x="277" y="141"/>
                    </a:lnTo>
                    <a:lnTo>
                      <a:pt x="277" y="141"/>
                    </a:lnTo>
                    <a:lnTo>
                      <a:pt x="282" y="142"/>
                    </a:lnTo>
                    <a:lnTo>
                      <a:pt x="284" y="144"/>
                    </a:lnTo>
                    <a:lnTo>
                      <a:pt x="287" y="147"/>
                    </a:lnTo>
                    <a:lnTo>
                      <a:pt x="289" y="151"/>
                    </a:lnTo>
                    <a:lnTo>
                      <a:pt x="290" y="158"/>
                    </a:lnTo>
                    <a:lnTo>
                      <a:pt x="291" y="165"/>
                    </a:lnTo>
                    <a:lnTo>
                      <a:pt x="291" y="165"/>
                    </a:lnTo>
                    <a:lnTo>
                      <a:pt x="295" y="165"/>
                    </a:lnTo>
                    <a:lnTo>
                      <a:pt x="297" y="163"/>
                    </a:lnTo>
                    <a:lnTo>
                      <a:pt x="298" y="162"/>
                    </a:lnTo>
                    <a:lnTo>
                      <a:pt x="298" y="162"/>
                    </a:lnTo>
                    <a:lnTo>
                      <a:pt x="298" y="163"/>
                    </a:lnTo>
                    <a:lnTo>
                      <a:pt x="300" y="165"/>
                    </a:lnTo>
                    <a:lnTo>
                      <a:pt x="300" y="165"/>
                    </a:lnTo>
                    <a:lnTo>
                      <a:pt x="302" y="162"/>
                    </a:lnTo>
                    <a:lnTo>
                      <a:pt x="304" y="158"/>
                    </a:lnTo>
                    <a:lnTo>
                      <a:pt x="305" y="149"/>
                    </a:lnTo>
                    <a:lnTo>
                      <a:pt x="305" y="149"/>
                    </a:lnTo>
                    <a:lnTo>
                      <a:pt x="305" y="144"/>
                    </a:lnTo>
                    <a:lnTo>
                      <a:pt x="305" y="140"/>
                    </a:lnTo>
                    <a:lnTo>
                      <a:pt x="305" y="140"/>
                    </a:lnTo>
                    <a:lnTo>
                      <a:pt x="304" y="137"/>
                    </a:lnTo>
                    <a:lnTo>
                      <a:pt x="304" y="133"/>
                    </a:lnTo>
                    <a:lnTo>
                      <a:pt x="302" y="129"/>
                    </a:lnTo>
                    <a:lnTo>
                      <a:pt x="302" y="126"/>
                    </a:lnTo>
                    <a:lnTo>
                      <a:pt x="302" y="126"/>
                    </a:lnTo>
                    <a:lnTo>
                      <a:pt x="297" y="122"/>
                    </a:lnTo>
                    <a:lnTo>
                      <a:pt x="293" y="119"/>
                    </a:lnTo>
                    <a:lnTo>
                      <a:pt x="290" y="115"/>
                    </a:lnTo>
                    <a:lnTo>
                      <a:pt x="289" y="108"/>
                    </a:lnTo>
                    <a:lnTo>
                      <a:pt x="289" y="108"/>
                    </a:lnTo>
                    <a:lnTo>
                      <a:pt x="279" y="108"/>
                    </a:lnTo>
                    <a:lnTo>
                      <a:pt x="269" y="108"/>
                    </a:lnTo>
                    <a:lnTo>
                      <a:pt x="259" y="108"/>
                    </a:lnTo>
                    <a:lnTo>
                      <a:pt x="250" y="108"/>
                    </a:lnTo>
                    <a:lnTo>
                      <a:pt x="250" y="108"/>
                    </a:lnTo>
                    <a:lnTo>
                      <a:pt x="251" y="105"/>
                    </a:lnTo>
                    <a:lnTo>
                      <a:pt x="252" y="102"/>
                    </a:lnTo>
                    <a:lnTo>
                      <a:pt x="259" y="98"/>
                    </a:lnTo>
                    <a:lnTo>
                      <a:pt x="268" y="94"/>
                    </a:lnTo>
                    <a:lnTo>
                      <a:pt x="273" y="90"/>
                    </a:lnTo>
                    <a:lnTo>
                      <a:pt x="273" y="90"/>
                    </a:lnTo>
                    <a:lnTo>
                      <a:pt x="276" y="84"/>
                    </a:lnTo>
                    <a:lnTo>
                      <a:pt x="277" y="79"/>
                    </a:lnTo>
                    <a:lnTo>
                      <a:pt x="273" y="73"/>
                    </a:lnTo>
                    <a:lnTo>
                      <a:pt x="268" y="69"/>
                    </a:lnTo>
                    <a:lnTo>
                      <a:pt x="268" y="69"/>
                    </a:lnTo>
                    <a:lnTo>
                      <a:pt x="265" y="66"/>
                    </a:lnTo>
                    <a:lnTo>
                      <a:pt x="262" y="62"/>
                    </a:lnTo>
                    <a:lnTo>
                      <a:pt x="259" y="56"/>
                    </a:lnTo>
                    <a:lnTo>
                      <a:pt x="257" y="52"/>
                    </a:lnTo>
                    <a:lnTo>
                      <a:pt x="257" y="52"/>
                    </a:lnTo>
                    <a:lnTo>
                      <a:pt x="250" y="48"/>
                    </a:lnTo>
                    <a:lnTo>
                      <a:pt x="247" y="45"/>
                    </a:lnTo>
                    <a:lnTo>
                      <a:pt x="244" y="43"/>
                    </a:lnTo>
                    <a:lnTo>
                      <a:pt x="244" y="43"/>
                    </a:lnTo>
                    <a:lnTo>
                      <a:pt x="243" y="36"/>
                    </a:lnTo>
                    <a:lnTo>
                      <a:pt x="243" y="29"/>
                    </a:lnTo>
                    <a:lnTo>
                      <a:pt x="241" y="15"/>
                    </a:lnTo>
                    <a:lnTo>
                      <a:pt x="241" y="15"/>
                    </a:lnTo>
                    <a:lnTo>
                      <a:pt x="240" y="15"/>
                    </a:lnTo>
                    <a:lnTo>
                      <a:pt x="239" y="13"/>
                    </a:lnTo>
                    <a:lnTo>
                      <a:pt x="236" y="8"/>
                    </a:lnTo>
                    <a:lnTo>
                      <a:pt x="234" y="2"/>
                    </a:lnTo>
                    <a:lnTo>
                      <a:pt x="233" y="1"/>
                    </a:lnTo>
                    <a:lnTo>
                      <a:pt x="232" y="0"/>
                    </a:lnTo>
                    <a:lnTo>
                      <a:pt x="232" y="0"/>
                    </a:lnTo>
                    <a:lnTo>
                      <a:pt x="225" y="0"/>
                    </a:lnTo>
                    <a:lnTo>
                      <a:pt x="218" y="0"/>
                    </a:lnTo>
                    <a:lnTo>
                      <a:pt x="218" y="0"/>
                    </a:lnTo>
                    <a:lnTo>
                      <a:pt x="202" y="0"/>
                    </a:lnTo>
                    <a:lnTo>
                      <a:pt x="189" y="1"/>
                    </a:lnTo>
                    <a:lnTo>
                      <a:pt x="189" y="1"/>
                    </a:lnTo>
                    <a:lnTo>
                      <a:pt x="175" y="1"/>
                    </a:lnTo>
                    <a:lnTo>
                      <a:pt x="159" y="1"/>
                    </a:lnTo>
                    <a:lnTo>
                      <a:pt x="144" y="1"/>
                    </a:lnTo>
                    <a:lnTo>
                      <a:pt x="137" y="2"/>
                    </a:lnTo>
                    <a:lnTo>
                      <a:pt x="132" y="5"/>
                    </a:lnTo>
                    <a:lnTo>
                      <a:pt x="132" y="5"/>
                    </a:lnTo>
                    <a:lnTo>
                      <a:pt x="130" y="12"/>
                    </a:lnTo>
                    <a:lnTo>
                      <a:pt x="130" y="18"/>
                    </a:lnTo>
                    <a:lnTo>
                      <a:pt x="130" y="23"/>
                    </a:lnTo>
                    <a:lnTo>
                      <a:pt x="129" y="26"/>
                    </a:lnTo>
                    <a:lnTo>
                      <a:pt x="126" y="27"/>
                    </a:lnTo>
                    <a:lnTo>
                      <a:pt x="126" y="27"/>
                    </a:lnTo>
                    <a:lnTo>
                      <a:pt x="122" y="30"/>
                    </a:lnTo>
                    <a:lnTo>
                      <a:pt x="116" y="29"/>
                    </a:lnTo>
                    <a:lnTo>
                      <a:pt x="107" y="26"/>
                    </a:lnTo>
                    <a:lnTo>
                      <a:pt x="107" y="26"/>
                    </a:lnTo>
                    <a:lnTo>
                      <a:pt x="104" y="25"/>
                    </a:lnTo>
                    <a:lnTo>
                      <a:pt x="104" y="25"/>
                    </a:lnTo>
                    <a:lnTo>
                      <a:pt x="93" y="25"/>
                    </a:lnTo>
                    <a:lnTo>
                      <a:pt x="87" y="26"/>
                    </a:lnTo>
                    <a:lnTo>
                      <a:pt x="83" y="29"/>
                    </a:lnTo>
                    <a:lnTo>
                      <a:pt x="83" y="29"/>
                    </a:lnTo>
                    <a:close/>
                    <a:moveTo>
                      <a:pt x="183" y="105"/>
                    </a:moveTo>
                    <a:lnTo>
                      <a:pt x="183" y="105"/>
                    </a:lnTo>
                    <a:lnTo>
                      <a:pt x="187" y="99"/>
                    </a:lnTo>
                    <a:lnTo>
                      <a:pt x="189" y="97"/>
                    </a:lnTo>
                    <a:lnTo>
                      <a:pt x="189" y="91"/>
                    </a:lnTo>
                    <a:lnTo>
                      <a:pt x="189" y="91"/>
                    </a:lnTo>
                    <a:lnTo>
                      <a:pt x="202" y="91"/>
                    </a:lnTo>
                    <a:lnTo>
                      <a:pt x="209" y="91"/>
                    </a:lnTo>
                    <a:lnTo>
                      <a:pt x="212" y="92"/>
                    </a:lnTo>
                    <a:lnTo>
                      <a:pt x="215" y="94"/>
                    </a:lnTo>
                    <a:lnTo>
                      <a:pt x="215" y="94"/>
                    </a:lnTo>
                    <a:lnTo>
                      <a:pt x="208" y="105"/>
                    </a:lnTo>
                    <a:lnTo>
                      <a:pt x="204" y="108"/>
                    </a:lnTo>
                    <a:lnTo>
                      <a:pt x="197" y="111"/>
                    </a:lnTo>
                    <a:lnTo>
                      <a:pt x="197" y="111"/>
                    </a:lnTo>
                    <a:lnTo>
                      <a:pt x="197" y="117"/>
                    </a:lnTo>
                    <a:lnTo>
                      <a:pt x="196" y="126"/>
                    </a:lnTo>
                    <a:lnTo>
                      <a:pt x="196" y="126"/>
                    </a:lnTo>
                    <a:lnTo>
                      <a:pt x="197" y="133"/>
                    </a:lnTo>
                    <a:lnTo>
                      <a:pt x="197" y="140"/>
                    </a:lnTo>
                    <a:lnTo>
                      <a:pt x="197" y="140"/>
                    </a:lnTo>
                    <a:lnTo>
                      <a:pt x="194" y="141"/>
                    </a:lnTo>
                    <a:lnTo>
                      <a:pt x="194" y="141"/>
                    </a:lnTo>
                    <a:lnTo>
                      <a:pt x="191" y="142"/>
                    </a:lnTo>
                    <a:lnTo>
                      <a:pt x="187" y="142"/>
                    </a:lnTo>
                    <a:lnTo>
                      <a:pt x="179" y="142"/>
                    </a:lnTo>
                    <a:lnTo>
                      <a:pt x="179" y="142"/>
                    </a:lnTo>
                    <a:lnTo>
                      <a:pt x="182" y="131"/>
                    </a:lnTo>
                    <a:lnTo>
                      <a:pt x="183" y="122"/>
                    </a:lnTo>
                    <a:lnTo>
                      <a:pt x="183" y="122"/>
                    </a:lnTo>
                    <a:lnTo>
                      <a:pt x="179" y="122"/>
                    </a:lnTo>
                    <a:lnTo>
                      <a:pt x="179" y="122"/>
                    </a:lnTo>
                    <a:lnTo>
                      <a:pt x="179" y="116"/>
                    </a:lnTo>
                    <a:lnTo>
                      <a:pt x="180" y="112"/>
                    </a:lnTo>
                    <a:lnTo>
                      <a:pt x="183" y="105"/>
                    </a:lnTo>
                    <a:lnTo>
                      <a:pt x="183" y="105"/>
                    </a:lnTo>
                    <a:close/>
                  </a:path>
                </a:pathLst>
              </a:custGeom>
              <a:grp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2" name="Freeform 61">
                <a:extLst>
                  <a:ext uri="{FF2B5EF4-FFF2-40B4-BE49-F238E27FC236}">
                    <a16:creationId xmlns:a16="http://schemas.microsoft.com/office/drawing/2014/main" id="{9FC4C828-3EC3-4853-B6B0-D20A2BC7FB61}"/>
                  </a:ext>
                </a:extLst>
              </p:cNvPr>
              <p:cNvSpPr>
                <a:spLocks/>
              </p:cNvSpPr>
              <p:nvPr/>
            </p:nvSpPr>
            <p:spPr bwMode="auto">
              <a:xfrm>
                <a:off x="3426741" y="1300798"/>
                <a:ext cx="4363" cy="2181"/>
              </a:xfrm>
              <a:custGeom>
                <a:avLst/>
                <a:gdLst/>
                <a:ahLst/>
                <a:cxnLst>
                  <a:cxn ang="0">
                    <a:pos x="4" y="2"/>
                  </a:cxn>
                  <a:cxn ang="0">
                    <a:pos x="4" y="2"/>
                  </a:cxn>
                  <a:cxn ang="0">
                    <a:pos x="4" y="0"/>
                  </a:cxn>
                  <a:cxn ang="0">
                    <a:pos x="4" y="0"/>
                  </a:cxn>
                  <a:cxn ang="0">
                    <a:pos x="1" y="0"/>
                  </a:cxn>
                  <a:cxn ang="0">
                    <a:pos x="0" y="0"/>
                  </a:cxn>
                  <a:cxn ang="0">
                    <a:pos x="4" y="2"/>
                  </a:cxn>
                </a:cxnLst>
                <a:rect l="0" t="0" r="r" b="b"/>
                <a:pathLst>
                  <a:path w="4" h="2">
                    <a:moveTo>
                      <a:pt x="4" y="2"/>
                    </a:moveTo>
                    <a:lnTo>
                      <a:pt x="4" y="2"/>
                    </a:lnTo>
                    <a:lnTo>
                      <a:pt x="4" y="0"/>
                    </a:lnTo>
                    <a:lnTo>
                      <a:pt x="4" y="0"/>
                    </a:lnTo>
                    <a:lnTo>
                      <a:pt x="1" y="0"/>
                    </a:lnTo>
                    <a:lnTo>
                      <a:pt x="0" y="0"/>
                    </a:lnTo>
                    <a:lnTo>
                      <a:pt x="4" y="2"/>
                    </a:lnTo>
                    <a:close/>
                  </a:path>
                </a:pathLst>
              </a:custGeom>
              <a:grp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grpSp>
        <p:sp>
          <p:nvSpPr>
            <p:cNvPr id="43" name="A1_Bulgaria">
              <a:extLst>
                <a:ext uri="{FF2B5EF4-FFF2-40B4-BE49-F238E27FC236}">
                  <a16:creationId xmlns:a16="http://schemas.microsoft.com/office/drawing/2014/main" id="{E993C4AB-8425-4533-BE47-9E530125F799}"/>
                </a:ext>
              </a:extLst>
            </p:cNvPr>
            <p:cNvSpPr>
              <a:spLocks/>
            </p:cNvSpPr>
            <p:nvPr/>
          </p:nvSpPr>
          <p:spPr bwMode="auto">
            <a:xfrm>
              <a:off x="6117050" y="3372172"/>
              <a:ext cx="95413" cy="379949"/>
            </a:xfrm>
            <a:custGeom>
              <a:avLst/>
              <a:gdLst/>
              <a:ahLst/>
              <a:cxnLst>
                <a:cxn ang="0">
                  <a:pos x="76" y="56"/>
                </a:cxn>
                <a:cxn ang="0">
                  <a:pos x="68" y="50"/>
                </a:cxn>
                <a:cxn ang="0">
                  <a:pos x="62" y="42"/>
                </a:cxn>
                <a:cxn ang="0">
                  <a:pos x="62" y="35"/>
                </a:cxn>
                <a:cxn ang="0">
                  <a:pos x="72" y="27"/>
                </a:cxn>
                <a:cxn ang="0">
                  <a:pos x="79" y="21"/>
                </a:cxn>
                <a:cxn ang="0">
                  <a:pos x="69" y="5"/>
                </a:cxn>
                <a:cxn ang="0">
                  <a:pos x="58" y="0"/>
                </a:cxn>
                <a:cxn ang="0">
                  <a:pos x="38" y="0"/>
                </a:cxn>
                <a:cxn ang="0">
                  <a:pos x="36" y="10"/>
                </a:cxn>
                <a:cxn ang="0">
                  <a:pos x="23" y="21"/>
                </a:cxn>
                <a:cxn ang="0">
                  <a:pos x="12" y="31"/>
                </a:cxn>
                <a:cxn ang="0">
                  <a:pos x="2" y="56"/>
                </a:cxn>
                <a:cxn ang="0">
                  <a:pos x="2" y="60"/>
                </a:cxn>
                <a:cxn ang="0">
                  <a:pos x="8" y="85"/>
                </a:cxn>
                <a:cxn ang="0">
                  <a:pos x="19" y="104"/>
                </a:cxn>
                <a:cxn ang="0">
                  <a:pos x="36" y="124"/>
                </a:cxn>
                <a:cxn ang="0">
                  <a:pos x="54" y="140"/>
                </a:cxn>
                <a:cxn ang="0">
                  <a:pos x="77" y="161"/>
                </a:cxn>
                <a:cxn ang="0">
                  <a:pos x="73" y="171"/>
                </a:cxn>
                <a:cxn ang="0">
                  <a:pos x="68" y="182"/>
                </a:cxn>
                <a:cxn ang="0">
                  <a:pos x="62" y="192"/>
                </a:cxn>
                <a:cxn ang="0">
                  <a:pos x="50" y="202"/>
                </a:cxn>
                <a:cxn ang="0">
                  <a:pos x="27" y="207"/>
                </a:cxn>
                <a:cxn ang="0">
                  <a:pos x="18" y="208"/>
                </a:cxn>
                <a:cxn ang="0">
                  <a:pos x="15" y="218"/>
                </a:cxn>
                <a:cxn ang="0">
                  <a:pos x="16" y="228"/>
                </a:cxn>
                <a:cxn ang="0">
                  <a:pos x="16" y="232"/>
                </a:cxn>
                <a:cxn ang="0">
                  <a:pos x="9" y="243"/>
                </a:cxn>
                <a:cxn ang="0">
                  <a:pos x="11" y="249"/>
                </a:cxn>
                <a:cxn ang="0">
                  <a:pos x="18" y="257"/>
                </a:cxn>
                <a:cxn ang="0">
                  <a:pos x="26" y="264"/>
                </a:cxn>
                <a:cxn ang="0">
                  <a:pos x="27" y="269"/>
                </a:cxn>
                <a:cxn ang="0">
                  <a:pos x="22" y="279"/>
                </a:cxn>
                <a:cxn ang="0">
                  <a:pos x="16" y="282"/>
                </a:cxn>
                <a:cxn ang="0">
                  <a:pos x="0" y="282"/>
                </a:cxn>
                <a:cxn ang="0">
                  <a:pos x="4" y="290"/>
                </a:cxn>
                <a:cxn ang="0">
                  <a:pos x="9" y="299"/>
                </a:cxn>
                <a:cxn ang="0">
                  <a:pos x="20" y="308"/>
                </a:cxn>
                <a:cxn ang="0">
                  <a:pos x="29" y="315"/>
                </a:cxn>
                <a:cxn ang="0">
                  <a:pos x="32" y="321"/>
                </a:cxn>
                <a:cxn ang="0">
                  <a:pos x="36" y="322"/>
                </a:cxn>
                <a:cxn ang="0">
                  <a:pos x="47" y="322"/>
                </a:cxn>
                <a:cxn ang="0">
                  <a:pos x="47" y="331"/>
                </a:cxn>
                <a:cxn ang="0">
                  <a:pos x="57" y="333"/>
                </a:cxn>
                <a:cxn ang="0">
                  <a:pos x="65" y="336"/>
                </a:cxn>
                <a:cxn ang="0">
                  <a:pos x="72" y="342"/>
                </a:cxn>
                <a:cxn ang="0">
                  <a:pos x="72" y="351"/>
                </a:cxn>
                <a:cxn ang="0">
                  <a:pos x="73" y="367"/>
                </a:cxn>
                <a:cxn ang="0">
                  <a:pos x="80" y="376"/>
                </a:cxn>
                <a:cxn ang="0">
                  <a:pos x="83" y="385"/>
                </a:cxn>
                <a:cxn ang="0">
                  <a:pos x="80" y="389"/>
                </a:cxn>
                <a:cxn ang="0">
                  <a:pos x="75" y="394"/>
                </a:cxn>
                <a:cxn ang="0">
                  <a:pos x="73" y="404"/>
                </a:cxn>
                <a:cxn ang="0">
                  <a:pos x="70" y="429"/>
                </a:cxn>
                <a:cxn ang="0">
                  <a:pos x="68" y="439"/>
                </a:cxn>
                <a:cxn ang="0">
                  <a:pos x="70" y="443"/>
                </a:cxn>
                <a:cxn ang="0">
                  <a:pos x="90" y="444"/>
                </a:cxn>
                <a:cxn ang="0">
                  <a:pos x="100" y="446"/>
                </a:cxn>
                <a:cxn ang="0">
                  <a:pos x="105" y="443"/>
                </a:cxn>
                <a:cxn ang="0">
                  <a:pos x="105" y="437"/>
                </a:cxn>
                <a:cxn ang="0">
                  <a:pos x="112" y="432"/>
                </a:cxn>
                <a:cxn ang="0">
                  <a:pos x="86" y="56"/>
                </a:cxn>
              </a:cxnLst>
              <a:rect l="0" t="0" r="r" b="b"/>
              <a:pathLst>
                <a:path w="112" h="446">
                  <a:moveTo>
                    <a:pt x="86" y="56"/>
                  </a:moveTo>
                  <a:lnTo>
                    <a:pt x="86" y="56"/>
                  </a:lnTo>
                  <a:lnTo>
                    <a:pt x="76" y="56"/>
                  </a:lnTo>
                  <a:lnTo>
                    <a:pt x="76" y="56"/>
                  </a:lnTo>
                  <a:lnTo>
                    <a:pt x="70" y="54"/>
                  </a:lnTo>
                  <a:lnTo>
                    <a:pt x="68" y="50"/>
                  </a:lnTo>
                  <a:lnTo>
                    <a:pt x="68" y="50"/>
                  </a:lnTo>
                  <a:lnTo>
                    <a:pt x="63" y="48"/>
                  </a:lnTo>
                  <a:lnTo>
                    <a:pt x="62" y="42"/>
                  </a:lnTo>
                  <a:lnTo>
                    <a:pt x="62" y="42"/>
                  </a:lnTo>
                  <a:lnTo>
                    <a:pt x="62" y="36"/>
                  </a:lnTo>
                  <a:lnTo>
                    <a:pt x="62" y="35"/>
                  </a:lnTo>
                  <a:lnTo>
                    <a:pt x="63" y="32"/>
                  </a:lnTo>
                  <a:lnTo>
                    <a:pt x="63" y="32"/>
                  </a:lnTo>
                  <a:lnTo>
                    <a:pt x="72" y="27"/>
                  </a:lnTo>
                  <a:lnTo>
                    <a:pt x="76" y="24"/>
                  </a:lnTo>
                  <a:lnTo>
                    <a:pt x="79" y="21"/>
                  </a:lnTo>
                  <a:lnTo>
                    <a:pt x="79" y="21"/>
                  </a:lnTo>
                  <a:lnTo>
                    <a:pt x="79" y="16"/>
                  </a:lnTo>
                  <a:lnTo>
                    <a:pt x="76" y="11"/>
                  </a:lnTo>
                  <a:lnTo>
                    <a:pt x="69" y="5"/>
                  </a:lnTo>
                  <a:lnTo>
                    <a:pt x="69" y="5"/>
                  </a:lnTo>
                  <a:lnTo>
                    <a:pt x="63" y="2"/>
                  </a:lnTo>
                  <a:lnTo>
                    <a:pt x="58" y="0"/>
                  </a:lnTo>
                  <a:lnTo>
                    <a:pt x="44" y="0"/>
                  </a:lnTo>
                  <a:lnTo>
                    <a:pt x="44" y="0"/>
                  </a:lnTo>
                  <a:lnTo>
                    <a:pt x="38" y="0"/>
                  </a:lnTo>
                  <a:lnTo>
                    <a:pt x="38" y="0"/>
                  </a:lnTo>
                  <a:lnTo>
                    <a:pt x="37" y="6"/>
                  </a:lnTo>
                  <a:lnTo>
                    <a:pt x="36" y="10"/>
                  </a:lnTo>
                  <a:lnTo>
                    <a:pt x="36" y="10"/>
                  </a:lnTo>
                  <a:lnTo>
                    <a:pt x="30" y="16"/>
                  </a:lnTo>
                  <a:lnTo>
                    <a:pt x="23" y="21"/>
                  </a:lnTo>
                  <a:lnTo>
                    <a:pt x="18" y="25"/>
                  </a:lnTo>
                  <a:lnTo>
                    <a:pt x="12" y="31"/>
                  </a:lnTo>
                  <a:lnTo>
                    <a:pt x="12" y="31"/>
                  </a:lnTo>
                  <a:lnTo>
                    <a:pt x="9" y="36"/>
                  </a:lnTo>
                  <a:lnTo>
                    <a:pt x="7" y="42"/>
                  </a:lnTo>
                  <a:lnTo>
                    <a:pt x="2" y="56"/>
                  </a:lnTo>
                  <a:lnTo>
                    <a:pt x="2" y="56"/>
                  </a:lnTo>
                  <a:lnTo>
                    <a:pt x="2" y="60"/>
                  </a:lnTo>
                  <a:lnTo>
                    <a:pt x="2" y="60"/>
                  </a:lnTo>
                  <a:lnTo>
                    <a:pt x="2" y="68"/>
                  </a:lnTo>
                  <a:lnTo>
                    <a:pt x="5" y="77"/>
                  </a:lnTo>
                  <a:lnTo>
                    <a:pt x="8" y="85"/>
                  </a:lnTo>
                  <a:lnTo>
                    <a:pt x="12" y="92"/>
                  </a:lnTo>
                  <a:lnTo>
                    <a:pt x="12" y="92"/>
                  </a:lnTo>
                  <a:lnTo>
                    <a:pt x="19" y="104"/>
                  </a:lnTo>
                  <a:lnTo>
                    <a:pt x="29" y="116"/>
                  </a:lnTo>
                  <a:lnTo>
                    <a:pt x="29" y="116"/>
                  </a:lnTo>
                  <a:lnTo>
                    <a:pt x="36" y="124"/>
                  </a:lnTo>
                  <a:lnTo>
                    <a:pt x="41" y="131"/>
                  </a:lnTo>
                  <a:lnTo>
                    <a:pt x="41" y="131"/>
                  </a:lnTo>
                  <a:lnTo>
                    <a:pt x="54" y="140"/>
                  </a:lnTo>
                  <a:lnTo>
                    <a:pt x="54" y="140"/>
                  </a:lnTo>
                  <a:lnTo>
                    <a:pt x="65" y="152"/>
                  </a:lnTo>
                  <a:lnTo>
                    <a:pt x="77" y="161"/>
                  </a:lnTo>
                  <a:lnTo>
                    <a:pt x="77" y="161"/>
                  </a:lnTo>
                  <a:lnTo>
                    <a:pt x="75" y="165"/>
                  </a:lnTo>
                  <a:lnTo>
                    <a:pt x="73" y="171"/>
                  </a:lnTo>
                  <a:lnTo>
                    <a:pt x="73" y="171"/>
                  </a:lnTo>
                  <a:lnTo>
                    <a:pt x="68" y="182"/>
                  </a:lnTo>
                  <a:lnTo>
                    <a:pt x="68" y="182"/>
                  </a:lnTo>
                  <a:lnTo>
                    <a:pt x="65" y="188"/>
                  </a:lnTo>
                  <a:lnTo>
                    <a:pt x="62" y="192"/>
                  </a:lnTo>
                  <a:lnTo>
                    <a:pt x="62" y="192"/>
                  </a:lnTo>
                  <a:lnTo>
                    <a:pt x="57" y="197"/>
                  </a:lnTo>
                  <a:lnTo>
                    <a:pt x="50" y="202"/>
                  </a:lnTo>
                  <a:lnTo>
                    <a:pt x="50" y="202"/>
                  </a:lnTo>
                  <a:lnTo>
                    <a:pt x="44" y="206"/>
                  </a:lnTo>
                  <a:lnTo>
                    <a:pt x="40" y="207"/>
                  </a:lnTo>
                  <a:lnTo>
                    <a:pt x="27" y="207"/>
                  </a:lnTo>
                  <a:lnTo>
                    <a:pt x="27" y="207"/>
                  </a:lnTo>
                  <a:lnTo>
                    <a:pt x="20" y="207"/>
                  </a:lnTo>
                  <a:lnTo>
                    <a:pt x="18" y="208"/>
                  </a:lnTo>
                  <a:lnTo>
                    <a:pt x="16" y="211"/>
                  </a:lnTo>
                  <a:lnTo>
                    <a:pt x="16" y="211"/>
                  </a:lnTo>
                  <a:lnTo>
                    <a:pt x="15" y="218"/>
                  </a:lnTo>
                  <a:lnTo>
                    <a:pt x="15" y="224"/>
                  </a:lnTo>
                  <a:lnTo>
                    <a:pt x="15" y="224"/>
                  </a:lnTo>
                  <a:lnTo>
                    <a:pt x="16" y="228"/>
                  </a:lnTo>
                  <a:lnTo>
                    <a:pt x="16" y="229"/>
                  </a:lnTo>
                  <a:lnTo>
                    <a:pt x="16" y="232"/>
                  </a:lnTo>
                  <a:lnTo>
                    <a:pt x="16" y="232"/>
                  </a:lnTo>
                  <a:lnTo>
                    <a:pt x="11" y="238"/>
                  </a:lnTo>
                  <a:lnTo>
                    <a:pt x="11" y="238"/>
                  </a:lnTo>
                  <a:lnTo>
                    <a:pt x="9" y="243"/>
                  </a:lnTo>
                  <a:lnTo>
                    <a:pt x="9" y="246"/>
                  </a:lnTo>
                  <a:lnTo>
                    <a:pt x="11" y="249"/>
                  </a:lnTo>
                  <a:lnTo>
                    <a:pt x="11" y="249"/>
                  </a:lnTo>
                  <a:lnTo>
                    <a:pt x="15" y="253"/>
                  </a:lnTo>
                  <a:lnTo>
                    <a:pt x="15" y="253"/>
                  </a:lnTo>
                  <a:lnTo>
                    <a:pt x="18" y="257"/>
                  </a:lnTo>
                  <a:lnTo>
                    <a:pt x="18" y="257"/>
                  </a:lnTo>
                  <a:lnTo>
                    <a:pt x="22" y="260"/>
                  </a:lnTo>
                  <a:lnTo>
                    <a:pt x="26" y="264"/>
                  </a:lnTo>
                  <a:lnTo>
                    <a:pt x="26" y="264"/>
                  </a:lnTo>
                  <a:lnTo>
                    <a:pt x="27" y="267"/>
                  </a:lnTo>
                  <a:lnTo>
                    <a:pt x="27" y="269"/>
                  </a:lnTo>
                  <a:lnTo>
                    <a:pt x="25" y="275"/>
                  </a:lnTo>
                  <a:lnTo>
                    <a:pt x="25" y="275"/>
                  </a:lnTo>
                  <a:lnTo>
                    <a:pt x="22" y="279"/>
                  </a:lnTo>
                  <a:lnTo>
                    <a:pt x="19" y="281"/>
                  </a:lnTo>
                  <a:lnTo>
                    <a:pt x="16" y="282"/>
                  </a:lnTo>
                  <a:lnTo>
                    <a:pt x="16" y="282"/>
                  </a:lnTo>
                  <a:lnTo>
                    <a:pt x="9" y="282"/>
                  </a:lnTo>
                  <a:lnTo>
                    <a:pt x="0" y="282"/>
                  </a:lnTo>
                  <a:lnTo>
                    <a:pt x="0" y="282"/>
                  </a:lnTo>
                  <a:lnTo>
                    <a:pt x="4" y="285"/>
                  </a:lnTo>
                  <a:lnTo>
                    <a:pt x="4" y="285"/>
                  </a:lnTo>
                  <a:lnTo>
                    <a:pt x="4" y="290"/>
                  </a:lnTo>
                  <a:lnTo>
                    <a:pt x="4" y="290"/>
                  </a:lnTo>
                  <a:lnTo>
                    <a:pt x="7" y="294"/>
                  </a:lnTo>
                  <a:lnTo>
                    <a:pt x="9" y="299"/>
                  </a:lnTo>
                  <a:lnTo>
                    <a:pt x="16" y="304"/>
                  </a:lnTo>
                  <a:lnTo>
                    <a:pt x="16" y="304"/>
                  </a:lnTo>
                  <a:lnTo>
                    <a:pt x="20" y="308"/>
                  </a:lnTo>
                  <a:lnTo>
                    <a:pt x="25" y="312"/>
                  </a:lnTo>
                  <a:lnTo>
                    <a:pt x="25" y="312"/>
                  </a:lnTo>
                  <a:lnTo>
                    <a:pt x="29" y="315"/>
                  </a:lnTo>
                  <a:lnTo>
                    <a:pt x="30" y="318"/>
                  </a:lnTo>
                  <a:lnTo>
                    <a:pt x="32" y="321"/>
                  </a:lnTo>
                  <a:lnTo>
                    <a:pt x="32" y="321"/>
                  </a:lnTo>
                  <a:lnTo>
                    <a:pt x="34" y="321"/>
                  </a:lnTo>
                  <a:lnTo>
                    <a:pt x="36" y="322"/>
                  </a:lnTo>
                  <a:lnTo>
                    <a:pt x="36" y="322"/>
                  </a:lnTo>
                  <a:lnTo>
                    <a:pt x="40" y="322"/>
                  </a:lnTo>
                  <a:lnTo>
                    <a:pt x="40" y="322"/>
                  </a:lnTo>
                  <a:lnTo>
                    <a:pt x="47" y="322"/>
                  </a:lnTo>
                  <a:lnTo>
                    <a:pt x="47" y="322"/>
                  </a:lnTo>
                  <a:lnTo>
                    <a:pt x="47" y="331"/>
                  </a:lnTo>
                  <a:lnTo>
                    <a:pt x="47" y="331"/>
                  </a:lnTo>
                  <a:lnTo>
                    <a:pt x="52" y="332"/>
                  </a:lnTo>
                  <a:lnTo>
                    <a:pt x="57" y="333"/>
                  </a:lnTo>
                  <a:lnTo>
                    <a:pt x="57" y="333"/>
                  </a:lnTo>
                  <a:lnTo>
                    <a:pt x="61" y="335"/>
                  </a:lnTo>
                  <a:lnTo>
                    <a:pt x="61" y="335"/>
                  </a:lnTo>
                  <a:lnTo>
                    <a:pt x="65" y="336"/>
                  </a:lnTo>
                  <a:lnTo>
                    <a:pt x="65" y="336"/>
                  </a:lnTo>
                  <a:lnTo>
                    <a:pt x="69" y="339"/>
                  </a:lnTo>
                  <a:lnTo>
                    <a:pt x="72" y="342"/>
                  </a:lnTo>
                  <a:lnTo>
                    <a:pt x="72" y="342"/>
                  </a:lnTo>
                  <a:lnTo>
                    <a:pt x="72" y="346"/>
                  </a:lnTo>
                  <a:lnTo>
                    <a:pt x="72" y="351"/>
                  </a:lnTo>
                  <a:lnTo>
                    <a:pt x="72" y="351"/>
                  </a:lnTo>
                  <a:lnTo>
                    <a:pt x="72" y="361"/>
                  </a:lnTo>
                  <a:lnTo>
                    <a:pt x="73" y="367"/>
                  </a:lnTo>
                  <a:lnTo>
                    <a:pt x="75" y="371"/>
                  </a:lnTo>
                  <a:lnTo>
                    <a:pt x="75" y="371"/>
                  </a:lnTo>
                  <a:lnTo>
                    <a:pt x="80" y="376"/>
                  </a:lnTo>
                  <a:lnTo>
                    <a:pt x="80" y="376"/>
                  </a:lnTo>
                  <a:lnTo>
                    <a:pt x="83" y="382"/>
                  </a:lnTo>
                  <a:lnTo>
                    <a:pt x="83" y="385"/>
                  </a:lnTo>
                  <a:lnTo>
                    <a:pt x="81" y="387"/>
                  </a:lnTo>
                  <a:lnTo>
                    <a:pt x="81" y="387"/>
                  </a:lnTo>
                  <a:lnTo>
                    <a:pt x="80" y="389"/>
                  </a:lnTo>
                  <a:lnTo>
                    <a:pt x="79" y="392"/>
                  </a:lnTo>
                  <a:lnTo>
                    <a:pt x="75" y="394"/>
                  </a:lnTo>
                  <a:lnTo>
                    <a:pt x="75" y="394"/>
                  </a:lnTo>
                  <a:lnTo>
                    <a:pt x="73" y="399"/>
                  </a:lnTo>
                  <a:lnTo>
                    <a:pt x="73" y="404"/>
                  </a:lnTo>
                  <a:lnTo>
                    <a:pt x="73" y="404"/>
                  </a:lnTo>
                  <a:lnTo>
                    <a:pt x="72" y="423"/>
                  </a:lnTo>
                  <a:lnTo>
                    <a:pt x="72" y="423"/>
                  </a:lnTo>
                  <a:lnTo>
                    <a:pt x="70" y="429"/>
                  </a:lnTo>
                  <a:lnTo>
                    <a:pt x="69" y="435"/>
                  </a:lnTo>
                  <a:lnTo>
                    <a:pt x="69" y="435"/>
                  </a:lnTo>
                  <a:lnTo>
                    <a:pt x="68" y="439"/>
                  </a:lnTo>
                  <a:lnTo>
                    <a:pt x="68" y="439"/>
                  </a:lnTo>
                  <a:lnTo>
                    <a:pt x="69" y="442"/>
                  </a:lnTo>
                  <a:lnTo>
                    <a:pt x="70" y="443"/>
                  </a:lnTo>
                  <a:lnTo>
                    <a:pt x="76" y="444"/>
                  </a:lnTo>
                  <a:lnTo>
                    <a:pt x="76" y="444"/>
                  </a:lnTo>
                  <a:lnTo>
                    <a:pt x="90" y="444"/>
                  </a:lnTo>
                  <a:lnTo>
                    <a:pt x="90" y="444"/>
                  </a:lnTo>
                  <a:lnTo>
                    <a:pt x="97" y="446"/>
                  </a:lnTo>
                  <a:lnTo>
                    <a:pt x="100" y="446"/>
                  </a:lnTo>
                  <a:lnTo>
                    <a:pt x="104" y="444"/>
                  </a:lnTo>
                  <a:lnTo>
                    <a:pt x="104" y="444"/>
                  </a:lnTo>
                  <a:lnTo>
                    <a:pt x="105" y="443"/>
                  </a:lnTo>
                  <a:lnTo>
                    <a:pt x="105" y="442"/>
                  </a:lnTo>
                  <a:lnTo>
                    <a:pt x="105" y="437"/>
                  </a:lnTo>
                  <a:lnTo>
                    <a:pt x="105" y="437"/>
                  </a:lnTo>
                  <a:lnTo>
                    <a:pt x="108" y="433"/>
                  </a:lnTo>
                  <a:lnTo>
                    <a:pt x="108" y="433"/>
                  </a:lnTo>
                  <a:lnTo>
                    <a:pt x="112" y="432"/>
                  </a:lnTo>
                  <a:lnTo>
                    <a:pt x="112" y="56"/>
                  </a:lnTo>
                  <a:lnTo>
                    <a:pt x="112" y="56"/>
                  </a:lnTo>
                  <a:lnTo>
                    <a:pt x="86" y="56"/>
                  </a:lnTo>
                  <a:lnTo>
                    <a:pt x="86" y="56"/>
                  </a:lnTo>
                  <a:close/>
                </a:path>
              </a:pathLst>
            </a:custGeom>
            <a:solidFill>
              <a:schemeClr val="bg1">
                <a:lumMod val="85000"/>
              </a:schemeClr>
            </a:solid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6" name="Freeform 67">
              <a:extLst>
                <a:ext uri="{FF2B5EF4-FFF2-40B4-BE49-F238E27FC236}">
                  <a16:creationId xmlns:a16="http://schemas.microsoft.com/office/drawing/2014/main" id="{B3ECF2B8-0DC5-47BC-907C-183E7F2E3268}"/>
                </a:ext>
              </a:extLst>
            </p:cNvPr>
            <p:cNvSpPr>
              <a:spLocks/>
            </p:cNvSpPr>
            <p:nvPr/>
          </p:nvSpPr>
          <p:spPr bwMode="auto">
            <a:xfrm>
              <a:off x="5089654" y="1095887"/>
              <a:ext cx="2556" cy="2556"/>
            </a:xfrm>
            <a:custGeom>
              <a:avLst/>
              <a:gdLst/>
              <a:ahLst/>
              <a:cxnLst>
                <a:cxn ang="0">
                  <a:pos x="0" y="3"/>
                </a:cxn>
                <a:cxn ang="0">
                  <a:pos x="3" y="2"/>
                </a:cxn>
                <a:cxn ang="0">
                  <a:pos x="3" y="2"/>
                </a:cxn>
                <a:cxn ang="0">
                  <a:pos x="0" y="0"/>
                </a:cxn>
                <a:cxn ang="0">
                  <a:pos x="0" y="0"/>
                </a:cxn>
                <a:cxn ang="0">
                  <a:pos x="0" y="3"/>
                </a:cxn>
                <a:cxn ang="0">
                  <a:pos x="0" y="3"/>
                </a:cxn>
              </a:cxnLst>
              <a:rect l="0" t="0" r="r" b="b"/>
              <a:pathLst>
                <a:path w="3" h="3">
                  <a:moveTo>
                    <a:pt x="0" y="3"/>
                  </a:moveTo>
                  <a:lnTo>
                    <a:pt x="3" y="2"/>
                  </a:lnTo>
                  <a:lnTo>
                    <a:pt x="3" y="2"/>
                  </a:lnTo>
                  <a:lnTo>
                    <a:pt x="0" y="0"/>
                  </a:lnTo>
                  <a:lnTo>
                    <a:pt x="0" y="0"/>
                  </a:lnTo>
                  <a:lnTo>
                    <a:pt x="0" y="3"/>
                  </a:lnTo>
                  <a:lnTo>
                    <a:pt x="0" y="3"/>
                  </a:lnTo>
                  <a:close/>
                </a:path>
              </a:pathLst>
            </a:custGeom>
            <a:solidFill>
              <a:schemeClr val="bg1">
                <a:lumMod val="85000"/>
              </a:schemeClr>
            </a:solid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grpSp>
          <p:nvGrpSpPr>
            <p:cNvPr id="47" name="A1_Sweden">
              <a:extLst>
                <a:ext uri="{FF2B5EF4-FFF2-40B4-BE49-F238E27FC236}">
                  <a16:creationId xmlns:a16="http://schemas.microsoft.com/office/drawing/2014/main" id="{065FF7EE-2B2A-4294-AF5A-7C274FD06E50}"/>
                </a:ext>
              </a:extLst>
            </p:cNvPr>
            <p:cNvGrpSpPr/>
            <p:nvPr/>
          </p:nvGrpSpPr>
          <p:grpSpPr>
            <a:xfrm>
              <a:off x="5381859" y="1233042"/>
              <a:ext cx="445546" cy="521365"/>
              <a:chOff x="5654982" y="1496028"/>
              <a:chExt cx="570422" cy="667491"/>
            </a:xfrm>
            <a:solidFill>
              <a:schemeClr val="bg1">
                <a:lumMod val="85000"/>
              </a:schemeClr>
            </a:solidFill>
          </p:grpSpPr>
          <p:sp>
            <p:nvSpPr>
              <p:cNvPr id="72" name="Freeform 68">
                <a:extLst>
                  <a:ext uri="{FF2B5EF4-FFF2-40B4-BE49-F238E27FC236}">
                    <a16:creationId xmlns:a16="http://schemas.microsoft.com/office/drawing/2014/main" id="{14F87BF9-8754-4E1A-BA5A-988E4F2DAA4B}"/>
                  </a:ext>
                </a:extLst>
              </p:cNvPr>
              <p:cNvSpPr>
                <a:spLocks/>
              </p:cNvSpPr>
              <p:nvPr/>
            </p:nvSpPr>
            <p:spPr bwMode="auto">
              <a:xfrm>
                <a:off x="6068347" y="1496028"/>
                <a:ext cx="157057" cy="251945"/>
              </a:xfrm>
              <a:custGeom>
                <a:avLst/>
                <a:gdLst/>
                <a:ahLst/>
                <a:cxnLst>
                  <a:cxn ang="0">
                    <a:pos x="8" y="170"/>
                  </a:cxn>
                  <a:cxn ang="0">
                    <a:pos x="13" y="183"/>
                  </a:cxn>
                  <a:cxn ang="0">
                    <a:pos x="19" y="192"/>
                  </a:cxn>
                  <a:cxn ang="0">
                    <a:pos x="27" y="190"/>
                  </a:cxn>
                  <a:cxn ang="0">
                    <a:pos x="27" y="195"/>
                  </a:cxn>
                  <a:cxn ang="0">
                    <a:pos x="12" y="203"/>
                  </a:cxn>
                  <a:cxn ang="0">
                    <a:pos x="12" y="224"/>
                  </a:cxn>
                  <a:cxn ang="0">
                    <a:pos x="2" y="231"/>
                  </a:cxn>
                  <a:cxn ang="0">
                    <a:pos x="24" y="228"/>
                  </a:cxn>
                  <a:cxn ang="0">
                    <a:pos x="30" y="210"/>
                  </a:cxn>
                  <a:cxn ang="0">
                    <a:pos x="34" y="193"/>
                  </a:cxn>
                  <a:cxn ang="0">
                    <a:pos x="45" y="186"/>
                  </a:cxn>
                  <a:cxn ang="0">
                    <a:pos x="49" y="172"/>
                  </a:cxn>
                  <a:cxn ang="0">
                    <a:pos x="62" y="163"/>
                  </a:cxn>
                  <a:cxn ang="0">
                    <a:pos x="74" y="157"/>
                  </a:cxn>
                  <a:cxn ang="0">
                    <a:pos x="70" y="146"/>
                  </a:cxn>
                  <a:cxn ang="0">
                    <a:pos x="72" y="134"/>
                  </a:cxn>
                  <a:cxn ang="0">
                    <a:pos x="81" y="128"/>
                  </a:cxn>
                  <a:cxn ang="0">
                    <a:pos x="98" y="125"/>
                  </a:cxn>
                  <a:cxn ang="0">
                    <a:pos x="99" y="118"/>
                  </a:cxn>
                  <a:cxn ang="0">
                    <a:pos x="81" y="107"/>
                  </a:cxn>
                  <a:cxn ang="0">
                    <a:pos x="79" y="93"/>
                  </a:cxn>
                  <a:cxn ang="0">
                    <a:pos x="87" y="79"/>
                  </a:cxn>
                  <a:cxn ang="0">
                    <a:pos x="83" y="73"/>
                  </a:cxn>
                  <a:cxn ang="0">
                    <a:pos x="84" y="61"/>
                  </a:cxn>
                  <a:cxn ang="0">
                    <a:pos x="87" y="53"/>
                  </a:cxn>
                  <a:cxn ang="0">
                    <a:pos x="98" y="46"/>
                  </a:cxn>
                  <a:cxn ang="0">
                    <a:pos x="108" y="46"/>
                  </a:cxn>
                  <a:cxn ang="0">
                    <a:pos x="112" y="31"/>
                  </a:cxn>
                  <a:cxn ang="0">
                    <a:pos x="123" y="28"/>
                  </a:cxn>
                  <a:cxn ang="0">
                    <a:pos x="129" y="17"/>
                  </a:cxn>
                  <a:cxn ang="0">
                    <a:pos x="138" y="16"/>
                  </a:cxn>
                  <a:cxn ang="0">
                    <a:pos x="144" y="6"/>
                  </a:cxn>
                  <a:cxn ang="0">
                    <a:pos x="123" y="3"/>
                  </a:cxn>
                  <a:cxn ang="0">
                    <a:pos x="117" y="20"/>
                  </a:cxn>
                  <a:cxn ang="0">
                    <a:pos x="102" y="18"/>
                  </a:cxn>
                  <a:cxn ang="0">
                    <a:pos x="91" y="21"/>
                  </a:cxn>
                  <a:cxn ang="0">
                    <a:pos x="81" y="20"/>
                  </a:cxn>
                  <a:cxn ang="0">
                    <a:pos x="76" y="18"/>
                  </a:cxn>
                  <a:cxn ang="0">
                    <a:pos x="65" y="28"/>
                  </a:cxn>
                  <a:cxn ang="0">
                    <a:pos x="55" y="36"/>
                  </a:cxn>
                  <a:cxn ang="0">
                    <a:pos x="44" y="43"/>
                  </a:cxn>
                  <a:cxn ang="0">
                    <a:pos x="43" y="57"/>
                  </a:cxn>
                  <a:cxn ang="0">
                    <a:pos x="27" y="71"/>
                  </a:cxn>
                  <a:cxn ang="0">
                    <a:pos x="19" y="84"/>
                  </a:cxn>
                  <a:cxn ang="0">
                    <a:pos x="13" y="88"/>
                  </a:cxn>
                  <a:cxn ang="0">
                    <a:pos x="9" y="89"/>
                  </a:cxn>
                  <a:cxn ang="0">
                    <a:pos x="8" y="106"/>
                  </a:cxn>
                  <a:cxn ang="0">
                    <a:pos x="15" y="134"/>
                  </a:cxn>
                  <a:cxn ang="0">
                    <a:pos x="15" y="139"/>
                  </a:cxn>
                  <a:cxn ang="0">
                    <a:pos x="8" y="146"/>
                  </a:cxn>
                  <a:cxn ang="0">
                    <a:pos x="2" y="157"/>
                  </a:cxn>
                </a:cxnLst>
                <a:rect l="0" t="0" r="r" b="b"/>
                <a:pathLst>
                  <a:path w="144" h="231">
                    <a:moveTo>
                      <a:pt x="8" y="165"/>
                    </a:moveTo>
                    <a:lnTo>
                      <a:pt x="8" y="165"/>
                    </a:lnTo>
                    <a:lnTo>
                      <a:pt x="8" y="167"/>
                    </a:lnTo>
                    <a:lnTo>
                      <a:pt x="8" y="170"/>
                    </a:lnTo>
                    <a:lnTo>
                      <a:pt x="8" y="170"/>
                    </a:lnTo>
                    <a:lnTo>
                      <a:pt x="9" y="171"/>
                    </a:lnTo>
                    <a:lnTo>
                      <a:pt x="12" y="174"/>
                    </a:lnTo>
                    <a:lnTo>
                      <a:pt x="12" y="174"/>
                    </a:lnTo>
                    <a:lnTo>
                      <a:pt x="12" y="178"/>
                    </a:lnTo>
                    <a:lnTo>
                      <a:pt x="13" y="183"/>
                    </a:lnTo>
                    <a:lnTo>
                      <a:pt x="13" y="189"/>
                    </a:lnTo>
                    <a:lnTo>
                      <a:pt x="15" y="193"/>
                    </a:lnTo>
                    <a:lnTo>
                      <a:pt x="15" y="193"/>
                    </a:lnTo>
                    <a:lnTo>
                      <a:pt x="19" y="192"/>
                    </a:lnTo>
                    <a:lnTo>
                      <a:pt x="19" y="192"/>
                    </a:lnTo>
                    <a:lnTo>
                      <a:pt x="22" y="190"/>
                    </a:lnTo>
                    <a:lnTo>
                      <a:pt x="22" y="190"/>
                    </a:lnTo>
                    <a:lnTo>
                      <a:pt x="24" y="190"/>
                    </a:lnTo>
                    <a:lnTo>
                      <a:pt x="27" y="190"/>
                    </a:lnTo>
                    <a:lnTo>
                      <a:pt x="27" y="190"/>
                    </a:lnTo>
                    <a:lnTo>
                      <a:pt x="27" y="192"/>
                    </a:lnTo>
                    <a:lnTo>
                      <a:pt x="27" y="192"/>
                    </a:lnTo>
                    <a:lnTo>
                      <a:pt x="27" y="192"/>
                    </a:lnTo>
                    <a:lnTo>
                      <a:pt x="27" y="192"/>
                    </a:lnTo>
                    <a:lnTo>
                      <a:pt x="27" y="195"/>
                    </a:lnTo>
                    <a:lnTo>
                      <a:pt x="27" y="197"/>
                    </a:lnTo>
                    <a:lnTo>
                      <a:pt x="26" y="200"/>
                    </a:lnTo>
                    <a:lnTo>
                      <a:pt x="23" y="202"/>
                    </a:lnTo>
                    <a:lnTo>
                      <a:pt x="18" y="203"/>
                    </a:lnTo>
                    <a:lnTo>
                      <a:pt x="12" y="203"/>
                    </a:lnTo>
                    <a:lnTo>
                      <a:pt x="12" y="203"/>
                    </a:lnTo>
                    <a:lnTo>
                      <a:pt x="11" y="217"/>
                    </a:lnTo>
                    <a:lnTo>
                      <a:pt x="11" y="217"/>
                    </a:lnTo>
                    <a:lnTo>
                      <a:pt x="12" y="221"/>
                    </a:lnTo>
                    <a:lnTo>
                      <a:pt x="12" y="224"/>
                    </a:lnTo>
                    <a:lnTo>
                      <a:pt x="12" y="224"/>
                    </a:lnTo>
                    <a:lnTo>
                      <a:pt x="9" y="225"/>
                    </a:lnTo>
                    <a:lnTo>
                      <a:pt x="8" y="228"/>
                    </a:lnTo>
                    <a:lnTo>
                      <a:pt x="8" y="228"/>
                    </a:lnTo>
                    <a:lnTo>
                      <a:pt x="2" y="231"/>
                    </a:lnTo>
                    <a:lnTo>
                      <a:pt x="2" y="231"/>
                    </a:lnTo>
                    <a:lnTo>
                      <a:pt x="12" y="231"/>
                    </a:lnTo>
                    <a:lnTo>
                      <a:pt x="20" y="229"/>
                    </a:lnTo>
                    <a:lnTo>
                      <a:pt x="20" y="229"/>
                    </a:lnTo>
                    <a:lnTo>
                      <a:pt x="24" y="228"/>
                    </a:lnTo>
                    <a:lnTo>
                      <a:pt x="27" y="225"/>
                    </a:lnTo>
                    <a:lnTo>
                      <a:pt x="29" y="221"/>
                    </a:lnTo>
                    <a:lnTo>
                      <a:pt x="29" y="217"/>
                    </a:lnTo>
                    <a:lnTo>
                      <a:pt x="29" y="217"/>
                    </a:lnTo>
                    <a:lnTo>
                      <a:pt x="30" y="210"/>
                    </a:lnTo>
                    <a:lnTo>
                      <a:pt x="33" y="204"/>
                    </a:lnTo>
                    <a:lnTo>
                      <a:pt x="33" y="204"/>
                    </a:lnTo>
                    <a:lnTo>
                      <a:pt x="34" y="202"/>
                    </a:lnTo>
                    <a:lnTo>
                      <a:pt x="34" y="197"/>
                    </a:lnTo>
                    <a:lnTo>
                      <a:pt x="34" y="193"/>
                    </a:lnTo>
                    <a:lnTo>
                      <a:pt x="34" y="189"/>
                    </a:lnTo>
                    <a:lnTo>
                      <a:pt x="34" y="189"/>
                    </a:lnTo>
                    <a:lnTo>
                      <a:pt x="41" y="189"/>
                    </a:lnTo>
                    <a:lnTo>
                      <a:pt x="44" y="189"/>
                    </a:lnTo>
                    <a:lnTo>
                      <a:pt x="45" y="186"/>
                    </a:lnTo>
                    <a:lnTo>
                      <a:pt x="45" y="186"/>
                    </a:lnTo>
                    <a:lnTo>
                      <a:pt x="47" y="182"/>
                    </a:lnTo>
                    <a:lnTo>
                      <a:pt x="47" y="179"/>
                    </a:lnTo>
                    <a:lnTo>
                      <a:pt x="48" y="175"/>
                    </a:lnTo>
                    <a:lnTo>
                      <a:pt x="49" y="172"/>
                    </a:lnTo>
                    <a:lnTo>
                      <a:pt x="49" y="172"/>
                    </a:lnTo>
                    <a:lnTo>
                      <a:pt x="56" y="167"/>
                    </a:lnTo>
                    <a:lnTo>
                      <a:pt x="59" y="165"/>
                    </a:lnTo>
                    <a:lnTo>
                      <a:pt x="62" y="163"/>
                    </a:lnTo>
                    <a:lnTo>
                      <a:pt x="62" y="163"/>
                    </a:lnTo>
                    <a:lnTo>
                      <a:pt x="63" y="160"/>
                    </a:lnTo>
                    <a:lnTo>
                      <a:pt x="65" y="159"/>
                    </a:lnTo>
                    <a:lnTo>
                      <a:pt x="66" y="157"/>
                    </a:lnTo>
                    <a:lnTo>
                      <a:pt x="66" y="157"/>
                    </a:lnTo>
                    <a:lnTo>
                      <a:pt x="74" y="157"/>
                    </a:lnTo>
                    <a:lnTo>
                      <a:pt x="74" y="157"/>
                    </a:lnTo>
                    <a:lnTo>
                      <a:pt x="74" y="154"/>
                    </a:lnTo>
                    <a:lnTo>
                      <a:pt x="74" y="150"/>
                    </a:lnTo>
                    <a:lnTo>
                      <a:pt x="70" y="146"/>
                    </a:lnTo>
                    <a:lnTo>
                      <a:pt x="70" y="146"/>
                    </a:lnTo>
                    <a:lnTo>
                      <a:pt x="69" y="142"/>
                    </a:lnTo>
                    <a:lnTo>
                      <a:pt x="67" y="139"/>
                    </a:lnTo>
                    <a:lnTo>
                      <a:pt x="69" y="138"/>
                    </a:lnTo>
                    <a:lnTo>
                      <a:pt x="72" y="134"/>
                    </a:lnTo>
                    <a:lnTo>
                      <a:pt x="72" y="134"/>
                    </a:lnTo>
                    <a:lnTo>
                      <a:pt x="77" y="131"/>
                    </a:lnTo>
                    <a:lnTo>
                      <a:pt x="77" y="131"/>
                    </a:lnTo>
                    <a:lnTo>
                      <a:pt x="81" y="129"/>
                    </a:lnTo>
                    <a:lnTo>
                      <a:pt x="81" y="129"/>
                    </a:lnTo>
                    <a:lnTo>
                      <a:pt x="81" y="128"/>
                    </a:lnTo>
                    <a:lnTo>
                      <a:pt x="83" y="127"/>
                    </a:lnTo>
                    <a:lnTo>
                      <a:pt x="83" y="127"/>
                    </a:lnTo>
                    <a:lnTo>
                      <a:pt x="86" y="125"/>
                    </a:lnTo>
                    <a:lnTo>
                      <a:pt x="90" y="125"/>
                    </a:lnTo>
                    <a:lnTo>
                      <a:pt x="98" y="125"/>
                    </a:lnTo>
                    <a:lnTo>
                      <a:pt x="98" y="125"/>
                    </a:lnTo>
                    <a:lnTo>
                      <a:pt x="98" y="124"/>
                    </a:lnTo>
                    <a:lnTo>
                      <a:pt x="99" y="121"/>
                    </a:lnTo>
                    <a:lnTo>
                      <a:pt x="99" y="120"/>
                    </a:lnTo>
                    <a:lnTo>
                      <a:pt x="99" y="118"/>
                    </a:lnTo>
                    <a:lnTo>
                      <a:pt x="99" y="118"/>
                    </a:lnTo>
                    <a:lnTo>
                      <a:pt x="92" y="114"/>
                    </a:lnTo>
                    <a:lnTo>
                      <a:pt x="87" y="110"/>
                    </a:lnTo>
                    <a:lnTo>
                      <a:pt x="87" y="110"/>
                    </a:lnTo>
                    <a:lnTo>
                      <a:pt x="81" y="107"/>
                    </a:lnTo>
                    <a:lnTo>
                      <a:pt x="79" y="104"/>
                    </a:lnTo>
                    <a:lnTo>
                      <a:pt x="79" y="104"/>
                    </a:lnTo>
                    <a:lnTo>
                      <a:pt x="77" y="102"/>
                    </a:lnTo>
                    <a:lnTo>
                      <a:pt x="77" y="99"/>
                    </a:lnTo>
                    <a:lnTo>
                      <a:pt x="79" y="93"/>
                    </a:lnTo>
                    <a:lnTo>
                      <a:pt x="83" y="89"/>
                    </a:lnTo>
                    <a:lnTo>
                      <a:pt x="87" y="85"/>
                    </a:lnTo>
                    <a:lnTo>
                      <a:pt x="87" y="85"/>
                    </a:lnTo>
                    <a:lnTo>
                      <a:pt x="87" y="82"/>
                    </a:lnTo>
                    <a:lnTo>
                      <a:pt x="87" y="79"/>
                    </a:lnTo>
                    <a:lnTo>
                      <a:pt x="87" y="79"/>
                    </a:lnTo>
                    <a:lnTo>
                      <a:pt x="86" y="77"/>
                    </a:lnTo>
                    <a:lnTo>
                      <a:pt x="83" y="75"/>
                    </a:lnTo>
                    <a:lnTo>
                      <a:pt x="83" y="75"/>
                    </a:lnTo>
                    <a:lnTo>
                      <a:pt x="83" y="73"/>
                    </a:lnTo>
                    <a:lnTo>
                      <a:pt x="84" y="70"/>
                    </a:lnTo>
                    <a:lnTo>
                      <a:pt x="84" y="67"/>
                    </a:lnTo>
                    <a:lnTo>
                      <a:pt x="86" y="63"/>
                    </a:lnTo>
                    <a:lnTo>
                      <a:pt x="86" y="63"/>
                    </a:lnTo>
                    <a:lnTo>
                      <a:pt x="84" y="61"/>
                    </a:lnTo>
                    <a:lnTo>
                      <a:pt x="83" y="59"/>
                    </a:lnTo>
                    <a:lnTo>
                      <a:pt x="83" y="59"/>
                    </a:lnTo>
                    <a:lnTo>
                      <a:pt x="86" y="53"/>
                    </a:lnTo>
                    <a:lnTo>
                      <a:pt x="86" y="53"/>
                    </a:lnTo>
                    <a:lnTo>
                      <a:pt x="87" y="53"/>
                    </a:lnTo>
                    <a:lnTo>
                      <a:pt x="91" y="53"/>
                    </a:lnTo>
                    <a:lnTo>
                      <a:pt x="98" y="53"/>
                    </a:lnTo>
                    <a:lnTo>
                      <a:pt x="98" y="53"/>
                    </a:lnTo>
                    <a:lnTo>
                      <a:pt x="98" y="46"/>
                    </a:lnTo>
                    <a:lnTo>
                      <a:pt x="98" y="46"/>
                    </a:lnTo>
                    <a:lnTo>
                      <a:pt x="102" y="49"/>
                    </a:lnTo>
                    <a:lnTo>
                      <a:pt x="105" y="49"/>
                    </a:lnTo>
                    <a:lnTo>
                      <a:pt x="106" y="49"/>
                    </a:lnTo>
                    <a:lnTo>
                      <a:pt x="106" y="49"/>
                    </a:lnTo>
                    <a:lnTo>
                      <a:pt x="108" y="46"/>
                    </a:lnTo>
                    <a:lnTo>
                      <a:pt x="108" y="43"/>
                    </a:lnTo>
                    <a:lnTo>
                      <a:pt x="108" y="38"/>
                    </a:lnTo>
                    <a:lnTo>
                      <a:pt x="108" y="38"/>
                    </a:lnTo>
                    <a:lnTo>
                      <a:pt x="110" y="32"/>
                    </a:lnTo>
                    <a:lnTo>
                      <a:pt x="112" y="31"/>
                    </a:lnTo>
                    <a:lnTo>
                      <a:pt x="115" y="30"/>
                    </a:lnTo>
                    <a:lnTo>
                      <a:pt x="115" y="30"/>
                    </a:lnTo>
                    <a:lnTo>
                      <a:pt x="119" y="28"/>
                    </a:lnTo>
                    <a:lnTo>
                      <a:pt x="122" y="30"/>
                    </a:lnTo>
                    <a:lnTo>
                      <a:pt x="123" y="28"/>
                    </a:lnTo>
                    <a:lnTo>
                      <a:pt x="126" y="25"/>
                    </a:lnTo>
                    <a:lnTo>
                      <a:pt x="126" y="25"/>
                    </a:lnTo>
                    <a:lnTo>
                      <a:pt x="126" y="21"/>
                    </a:lnTo>
                    <a:lnTo>
                      <a:pt x="127" y="18"/>
                    </a:lnTo>
                    <a:lnTo>
                      <a:pt x="129" y="17"/>
                    </a:lnTo>
                    <a:lnTo>
                      <a:pt x="129" y="17"/>
                    </a:lnTo>
                    <a:lnTo>
                      <a:pt x="130" y="16"/>
                    </a:lnTo>
                    <a:lnTo>
                      <a:pt x="133" y="16"/>
                    </a:lnTo>
                    <a:lnTo>
                      <a:pt x="138" y="16"/>
                    </a:lnTo>
                    <a:lnTo>
                      <a:pt x="138" y="16"/>
                    </a:lnTo>
                    <a:lnTo>
                      <a:pt x="141" y="13"/>
                    </a:lnTo>
                    <a:lnTo>
                      <a:pt x="144" y="10"/>
                    </a:lnTo>
                    <a:lnTo>
                      <a:pt x="144" y="10"/>
                    </a:lnTo>
                    <a:lnTo>
                      <a:pt x="144" y="7"/>
                    </a:lnTo>
                    <a:lnTo>
                      <a:pt x="144" y="6"/>
                    </a:lnTo>
                    <a:lnTo>
                      <a:pt x="142" y="2"/>
                    </a:lnTo>
                    <a:lnTo>
                      <a:pt x="142" y="2"/>
                    </a:lnTo>
                    <a:lnTo>
                      <a:pt x="133" y="0"/>
                    </a:lnTo>
                    <a:lnTo>
                      <a:pt x="127" y="2"/>
                    </a:lnTo>
                    <a:lnTo>
                      <a:pt x="123" y="3"/>
                    </a:lnTo>
                    <a:lnTo>
                      <a:pt x="123" y="3"/>
                    </a:lnTo>
                    <a:lnTo>
                      <a:pt x="119" y="6"/>
                    </a:lnTo>
                    <a:lnTo>
                      <a:pt x="117" y="10"/>
                    </a:lnTo>
                    <a:lnTo>
                      <a:pt x="117" y="20"/>
                    </a:lnTo>
                    <a:lnTo>
                      <a:pt x="117" y="20"/>
                    </a:lnTo>
                    <a:lnTo>
                      <a:pt x="112" y="21"/>
                    </a:lnTo>
                    <a:lnTo>
                      <a:pt x="109" y="21"/>
                    </a:lnTo>
                    <a:lnTo>
                      <a:pt x="106" y="21"/>
                    </a:lnTo>
                    <a:lnTo>
                      <a:pt x="106" y="21"/>
                    </a:lnTo>
                    <a:lnTo>
                      <a:pt x="102" y="18"/>
                    </a:lnTo>
                    <a:lnTo>
                      <a:pt x="99" y="17"/>
                    </a:lnTo>
                    <a:lnTo>
                      <a:pt x="95" y="18"/>
                    </a:lnTo>
                    <a:lnTo>
                      <a:pt x="95" y="18"/>
                    </a:lnTo>
                    <a:lnTo>
                      <a:pt x="92" y="18"/>
                    </a:lnTo>
                    <a:lnTo>
                      <a:pt x="91" y="21"/>
                    </a:lnTo>
                    <a:lnTo>
                      <a:pt x="87" y="25"/>
                    </a:lnTo>
                    <a:lnTo>
                      <a:pt x="87" y="25"/>
                    </a:lnTo>
                    <a:lnTo>
                      <a:pt x="83" y="27"/>
                    </a:lnTo>
                    <a:lnTo>
                      <a:pt x="81" y="24"/>
                    </a:lnTo>
                    <a:lnTo>
                      <a:pt x="81" y="20"/>
                    </a:lnTo>
                    <a:lnTo>
                      <a:pt x="81" y="17"/>
                    </a:lnTo>
                    <a:lnTo>
                      <a:pt x="81" y="17"/>
                    </a:lnTo>
                    <a:lnTo>
                      <a:pt x="80" y="16"/>
                    </a:lnTo>
                    <a:lnTo>
                      <a:pt x="79" y="16"/>
                    </a:lnTo>
                    <a:lnTo>
                      <a:pt x="76" y="18"/>
                    </a:lnTo>
                    <a:lnTo>
                      <a:pt x="70" y="23"/>
                    </a:lnTo>
                    <a:lnTo>
                      <a:pt x="70" y="23"/>
                    </a:lnTo>
                    <a:lnTo>
                      <a:pt x="67" y="27"/>
                    </a:lnTo>
                    <a:lnTo>
                      <a:pt x="67" y="27"/>
                    </a:lnTo>
                    <a:lnTo>
                      <a:pt x="65" y="28"/>
                    </a:lnTo>
                    <a:lnTo>
                      <a:pt x="62" y="30"/>
                    </a:lnTo>
                    <a:lnTo>
                      <a:pt x="62" y="30"/>
                    </a:lnTo>
                    <a:lnTo>
                      <a:pt x="58" y="32"/>
                    </a:lnTo>
                    <a:lnTo>
                      <a:pt x="55" y="36"/>
                    </a:lnTo>
                    <a:lnTo>
                      <a:pt x="55" y="36"/>
                    </a:lnTo>
                    <a:lnTo>
                      <a:pt x="52" y="39"/>
                    </a:lnTo>
                    <a:lnTo>
                      <a:pt x="51" y="39"/>
                    </a:lnTo>
                    <a:lnTo>
                      <a:pt x="44" y="41"/>
                    </a:lnTo>
                    <a:lnTo>
                      <a:pt x="44" y="41"/>
                    </a:lnTo>
                    <a:lnTo>
                      <a:pt x="44" y="43"/>
                    </a:lnTo>
                    <a:lnTo>
                      <a:pt x="43" y="45"/>
                    </a:lnTo>
                    <a:lnTo>
                      <a:pt x="43" y="45"/>
                    </a:lnTo>
                    <a:lnTo>
                      <a:pt x="43" y="53"/>
                    </a:lnTo>
                    <a:lnTo>
                      <a:pt x="43" y="53"/>
                    </a:lnTo>
                    <a:lnTo>
                      <a:pt x="43" y="57"/>
                    </a:lnTo>
                    <a:lnTo>
                      <a:pt x="41" y="61"/>
                    </a:lnTo>
                    <a:lnTo>
                      <a:pt x="38" y="64"/>
                    </a:lnTo>
                    <a:lnTo>
                      <a:pt x="36" y="67"/>
                    </a:lnTo>
                    <a:lnTo>
                      <a:pt x="36" y="67"/>
                    </a:lnTo>
                    <a:lnTo>
                      <a:pt x="27" y="71"/>
                    </a:lnTo>
                    <a:lnTo>
                      <a:pt x="27" y="71"/>
                    </a:lnTo>
                    <a:lnTo>
                      <a:pt x="24" y="74"/>
                    </a:lnTo>
                    <a:lnTo>
                      <a:pt x="23" y="78"/>
                    </a:lnTo>
                    <a:lnTo>
                      <a:pt x="23" y="78"/>
                    </a:lnTo>
                    <a:lnTo>
                      <a:pt x="19" y="84"/>
                    </a:lnTo>
                    <a:lnTo>
                      <a:pt x="19" y="84"/>
                    </a:lnTo>
                    <a:lnTo>
                      <a:pt x="16" y="85"/>
                    </a:lnTo>
                    <a:lnTo>
                      <a:pt x="15" y="88"/>
                    </a:lnTo>
                    <a:lnTo>
                      <a:pt x="15" y="88"/>
                    </a:lnTo>
                    <a:lnTo>
                      <a:pt x="13" y="88"/>
                    </a:lnTo>
                    <a:lnTo>
                      <a:pt x="12" y="86"/>
                    </a:lnTo>
                    <a:lnTo>
                      <a:pt x="12" y="86"/>
                    </a:lnTo>
                    <a:lnTo>
                      <a:pt x="12" y="88"/>
                    </a:lnTo>
                    <a:lnTo>
                      <a:pt x="11" y="88"/>
                    </a:lnTo>
                    <a:lnTo>
                      <a:pt x="9" y="89"/>
                    </a:lnTo>
                    <a:lnTo>
                      <a:pt x="9" y="89"/>
                    </a:lnTo>
                    <a:lnTo>
                      <a:pt x="8" y="93"/>
                    </a:lnTo>
                    <a:lnTo>
                      <a:pt x="8" y="99"/>
                    </a:lnTo>
                    <a:lnTo>
                      <a:pt x="8" y="99"/>
                    </a:lnTo>
                    <a:lnTo>
                      <a:pt x="8" y="106"/>
                    </a:lnTo>
                    <a:lnTo>
                      <a:pt x="8" y="113"/>
                    </a:lnTo>
                    <a:lnTo>
                      <a:pt x="8" y="113"/>
                    </a:lnTo>
                    <a:lnTo>
                      <a:pt x="13" y="125"/>
                    </a:lnTo>
                    <a:lnTo>
                      <a:pt x="15" y="132"/>
                    </a:lnTo>
                    <a:lnTo>
                      <a:pt x="15" y="134"/>
                    </a:lnTo>
                    <a:lnTo>
                      <a:pt x="15" y="135"/>
                    </a:lnTo>
                    <a:lnTo>
                      <a:pt x="15" y="135"/>
                    </a:lnTo>
                    <a:lnTo>
                      <a:pt x="16" y="135"/>
                    </a:lnTo>
                    <a:lnTo>
                      <a:pt x="16" y="136"/>
                    </a:lnTo>
                    <a:lnTo>
                      <a:pt x="15" y="139"/>
                    </a:lnTo>
                    <a:lnTo>
                      <a:pt x="15" y="139"/>
                    </a:lnTo>
                    <a:lnTo>
                      <a:pt x="11" y="142"/>
                    </a:lnTo>
                    <a:lnTo>
                      <a:pt x="11" y="142"/>
                    </a:lnTo>
                    <a:lnTo>
                      <a:pt x="8" y="146"/>
                    </a:lnTo>
                    <a:lnTo>
                      <a:pt x="8" y="146"/>
                    </a:lnTo>
                    <a:lnTo>
                      <a:pt x="5" y="149"/>
                    </a:lnTo>
                    <a:lnTo>
                      <a:pt x="1" y="152"/>
                    </a:lnTo>
                    <a:lnTo>
                      <a:pt x="0" y="154"/>
                    </a:lnTo>
                    <a:lnTo>
                      <a:pt x="2" y="157"/>
                    </a:lnTo>
                    <a:lnTo>
                      <a:pt x="2" y="157"/>
                    </a:lnTo>
                    <a:lnTo>
                      <a:pt x="5" y="161"/>
                    </a:lnTo>
                    <a:lnTo>
                      <a:pt x="8" y="165"/>
                    </a:lnTo>
                    <a:lnTo>
                      <a:pt x="8" y="165"/>
                    </a:lnTo>
                    <a:close/>
                  </a:path>
                </a:pathLst>
              </a:custGeom>
              <a:grp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3" name="Freeform 69">
                <a:extLst>
                  <a:ext uri="{FF2B5EF4-FFF2-40B4-BE49-F238E27FC236}">
                    <a16:creationId xmlns:a16="http://schemas.microsoft.com/office/drawing/2014/main" id="{84CB1F16-D364-4B3C-AF1E-4B51BF058E66}"/>
                  </a:ext>
                </a:extLst>
              </p:cNvPr>
              <p:cNvSpPr>
                <a:spLocks/>
              </p:cNvSpPr>
              <p:nvPr/>
            </p:nvSpPr>
            <p:spPr bwMode="auto">
              <a:xfrm>
                <a:off x="5862210" y="1636725"/>
                <a:ext cx="91616" cy="267214"/>
              </a:xfrm>
              <a:custGeom>
                <a:avLst/>
                <a:gdLst/>
                <a:ahLst/>
                <a:cxnLst>
                  <a:cxn ang="0">
                    <a:pos x="14" y="240"/>
                  </a:cxn>
                  <a:cxn ang="0">
                    <a:pos x="23" y="229"/>
                  </a:cxn>
                  <a:cxn ang="0">
                    <a:pos x="26" y="214"/>
                  </a:cxn>
                  <a:cxn ang="0">
                    <a:pos x="28" y="186"/>
                  </a:cxn>
                  <a:cxn ang="0">
                    <a:pos x="28" y="170"/>
                  </a:cxn>
                  <a:cxn ang="0">
                    <a:pos x="30" y="156"/>
                  </a:cxn>
                  <a:cxn ang="0">
                    <a:pos x="41" y="143"/>
                  </a:cxn>
                  <a:cxn ang="0">
                    <a:pos x="44" y="136"/>
                  </a:cxn>
                  <a:cxn ang="0">
                    <a:pos x="47" y="128"/>
                  </a:cxn>
                  <a:cxn ang="0">
                    <a:pos x="50" y="117"/>
                  </a:cxn>
                  <a:cxn ang="0">
                    <a:pos x="51" y="114"/>
                  </a:cxn>
                  <a:cxn ang="0">
                    <a:pos x="55" y="99"/>
                  </a:cxn>
                  <a:cxn ang="0">
                    <a:pos x="58" y="93"/>
                  </a:cxn>
                  <a:cxn ang="0">
                    <a:pos x="61" y="88"/>
                  </a:cxn>
                  <a:cxn ang="0">
                    <a:pos x="62" y="74"/>
                  </a:cxn>
                  <a:cxn ang="0">
                    <a:pos x="62" y="59"/>
                  </a:cxn>
                  <a:cxn ang="0">
                    <a:pos x="65" y="53"/>
                  </a:cxn>
                  <a:cxn ang="0">
                    <a:pos x="69" y="46"/>
                  </a:cxn>
                  <a:cxn ang="0">
                    <a:pos x="75" y="35"/>
                  </a:cxn>
                  <a:cxn ang="0">
                    <a:pos x="78" y="30"/>
                  </a:cxn>
                  <a:cxn ang="0">
                    <a:pos x="78" y="23"/>
                  </a:cxn>
                  <a:cxn ang="0">
                    <a:pos x="80" y="11"/>
                  </a:cxn>
                  <a:cxn ang="0">
                    <a:pos x="83" y="6"/>
                  </a:cxn>
                  <a:cxn ang="0">
                    <a:pos x="84" y="0"/>
                  </a:cxn>
                  <a:cxn ang="0">
                    <a:pos x="78" y="2"/>
                  </a:cxn>
                  <a:cxn ang="0">
                    <a:pos x="73" y="5"/>
                  </a:cxn>
                  <a:cxn ang="0">
                    <a:pos x="62" y="11"/>
                  </a:cxn>
                  <a:cxn ang="0">
                    <a:pos x="58" y="17"/>
                  </a:cxn>
                  <a:cxn ang="0">
                    <a:pos x="53" y="31"/>
                  </a:cxn>
                  <a:cxn ang="0">
                    <a:pos x="53" y="39"/>
                  </a:cxn>
                  <a:cxn ang="0">
                    <a:pos x="50" y="68"/>
                  </a:cxn>
                  <a:cxn ang="0">
                    <a:pos x="48" y="74"/>
                  </a:cxn>
                  <a:cxn ang="0">
                    <a:pos x="46" y="79"/>
                  </a:cxn>
                  <a:cxn ang="0">
                    <a:pos x="39" y="95"/>
                  </a:cxn>
                  <a:cxn ang="0">
                    <a:pos x="33" y="104"/>
                  </a:cxn>
                  <a:cxn ang="0">
                    <a:pos x="25" y="113"/>
                  </a:cxn>
                  <a:cxn ang="0">
                    <a:pos x="14" y="125"/>
                  </a:cxn>
                  <a:cxn ang="0">
                    <a:pos x="11" y="131"/>
                  </a:cxn>
                  <a:cxn ang="0">
                    <a:pos x="11" y="143"/>
                  </a:cxn>
                  <a:cxn ang="0">
                    <a:pos x="11" y="156"/>
                  </a:cxn>
                  <a:cxn ang="0">
                    <a:pos x="8" y="167"/>
                  </a:cxn>
                  <a:cxn ang="0">
                    <a:pos x="4" y="179"/>
                  </a:cxn>
                  <a:cxn ang="0">
                    <a:pos x="3" y="185"/>
                  </a:cxn>
                  <a:cxn ang="0">
                    <a:pos x="3" y="207"/>
                  </a:cxn>
                  <a:cxn ang="0">
                    <a:pos x="3" y="214"/>
                  </a:cxn>
                  <a:cxn ang="0">
                    <a:pos x="3" y="221"/>
                  </a:cxn>
                  <a:cxn ang="0">
                    <a:pos x="1" y="227"/>
                  </a:cxn>
                  <a:cxn ang="0">
                    <a:pos x="1" y="232"/>
                  </a:cxn>
                  <a:cxn ang="0">
                    <a:pos x="0" y="240"/>
                  </a:cxn>
                  <a:cxn ang="0">
                    <a:pos x="1" y="243"/>
                  </a:cxn>
                  <a:cxn ang="0">
                    <a:pos x="7" y="243"/>
                  </a:cxn>
                  <a:cxn ang="0">
                    <a:pos x="14" y="240"/>
                  </a:cxn>
                </a:cxnLst>
                <a:rect l="0" t="0" r="r" b="b"/>
                <a:pathLst>
                  <a:path w="84" h="245">
                    <a:moveTo>
                      <a:pt x="14" y="240"/>
                    </a:moveTo>
                    <a:lnTo>
                      <a:pt x="14" y="240"/>
                    </a:lnTo>
                    <a:lnTo>
                      <a:pt x="19" y="235"/>
                    </a:lnTo>
                    <a:lnTo>
                      <a:pt x="23" y="229"/>
                    </a:lnTo>
                    <a:lnTo>
                      <a:pt x="26" y="222"/>
                    </a:lnTo>
                    <a:lnTo>
                      <a:pt x="26" y="214"/>
                    </a:lnTo>
                    <a:lnTo>
                      <a:pt x="26" y="214"/>
                    </a:lnTo>
                    <a:lnTo>
                      <a:pt x="28" y="186"/>
                    </a:lnTo>
                    <a:lnTo>
                      <a:pt x="28" y="186"/>
                    </a:lnTo>
                    <a:lnTo>
                      <a:pt x="28" y="170"/>
                    </a:lnTo>
                    <a:lnTo>
                      <a:pt x="28" y="163"/>
                    </a:lnTo>
                    <a:lnTo>
                      <a:pt x="30" y="156"/>
                    </a:lnTo>
                    <a:lnTo>
                      <a:pt x="30" y="156"/>
                    </a:lnTo>
                    <a:lnTo>
                      <a:pt x="41" y="143"/>
                    </a:lnTo>
                    <a:lnTo>
                      <a:pt x="41" y="143"/>
                    </a:lnTo>
                    <a:lnTo>
                      <a:pt x="44" y="136"/>
                    </a:lnTo>
                    <a:lnTo>
                      <a:pt x="47" y="128"/>
                    </a:lnTo>
                    <a:lnTo>
                      <a:pt x="47" y="128"/>
                    </a:lnTo>
                    <a:lnTo>
                      <a:pt x="48" y="121"/>
                    </a:lnTo>
                    <a:lnTo>
                      <a:pt x="50" y="117"/>
                    </a:lnTo>
                    <a:lnTo>
                      <a:pt x="51" y="114"/>
                    </a:lnTo>
                    <a:lnTo>
                      <a:pt x="51" y="114"/>
                    </a:lnTo>
                    <a:lnTo>
                      <a:pt x="53" y="107"/>
                    </a:lnTo>
                    <a:lnTo>
                      <a:pt x="55" y="99"/>
                    </a:lnTo>
                    <a:lnTo>
                      <a:pt x="55" y="99"/>
                    </a:lnTo>
                    <a:lnTo>
                      <a:pt x="58" y="93"/>
                    </a:lnTo>
                    <a:lnTo>
                      <a:pt x="61" y="88"/>
                    </a:lnTo>
                    <a:lnTo>
                      <a:pt x="61" y="88"/>
                    </a:lnTo>
                    <a:lnTo>
                      <a:pt x="62" y="74"/>
                    </a:lnTo>
                    <a:lnTo>
                      <a:pt x="62" y="74"/>
                    </a:lnTo>
                    <a:lnTo>
                      <a:pt x="62" y="67"/>
                    </a:lnTo>
                    <a:lnTo>
                      <a:pt x="62" y="59"/>
                    </a:lnTo>
                    <a:lnTo>
                      <a:pt x="62" y="59"/>
                    </a:lnTo>
                    <a:lnTo>
                      <a:pt x="65" y="53"/>
                    </a:lnTo>
                    <a:lnTo>
                      <a:pt x="69" y="46"/>
                    </a:lnTo>
                    <a:lnTo>
                      <a:pt x="69" y="46"/>
                    </a:lnTo>
                    <a:lnTo>
                      <a:pt x="72" y="41"/>
                    </a:lnTo>
                    <a:lnTo>
                      <a:pt x="75" y="35"/>
                    </a:lnTo>
                    <a:lnTo>
                      <a:pt x="75" y="35"/>
                    </a:lnTo>
                    <a:lnTo>
                      <a:pt x="78" y="30"/>
                    </a:lnTo>
                    <a:lnTo>
                      <a:pt x="78" y="23"/>
                    </a:lnTo>
                    <a:lnTo>
                      <a:pt x="78" y="23"/>
                    </a:lnTo>
                    <a:lnTo>
                      <a:pt x="79" y="17"/>
                    </a:lnTo>
                    <a:lnTo>
                      <a:pt x="80" y="11"/>
                    </a:lnTo>
                    <a:lnTo>
                      <a:pt x="80" y="11"/>
                    </a:lnTo>
                    <a:lnTo>
                      <a:pt x="83" y="6"/>
                    </a:lnTo>
                    <a:lnTo>
                      <a:pt x="84" y="5"/>
                    </a:lnTo>
                    <a:lnTo>
                      <a:pt x="84" y="0"/>
                    </a:lnTo>
                    <a:lnTo>
                      <a:pt x="84" y="0"/>
                    </a:lnTo>
                    <a:lnTo>
                      <a:pt x="78" y="2"/>
                    </a:lnTo>
                    <a:lnTo>
                      <a:pt x="73" y="5"/>
                    </a:lnTo>
                    <a:lnTo>
                      <a:pt x="73" y="5"/>
                    </a:lnTo>
                    <a:lnTo>
                      <a:pt x="68" y="7"/>
                    </a:lnTo>
                    <a:lnTo>
                      <a:pt x="62" y="11"/>
                    </a:lnTo>
                    <a:lnTo>
                      <a:pt x="62" y="11"/>
                    </a:lnTo>
                    <a:lnTo>
                      <a:pt x="58" y="17"/>
                    </a:lnTo>
                    <a:lnTo>
                      <a:pt x="55" y="24"/>
                    </a:lnTo>
                    <a:lnTo>
                      <a:pt x="53" y="31"/>
                    </a:lnTo>
                    <a:lnTo>
                      <a:pt x="53" y="39"/>
                    </a:lnTo>
                    <a:lnTo>
                      <a:pt x="53" y="39"/>
                    </a:lnTo>
                    <a:lnTo>
                      <a:pt x="53" y="53"/>
                    </a:lnTo>
                    <a:lnTo>
                      <a:pt x="50" y="68"/>
                    </a:lnTo>
                    <a:lnTo>
                      <a:pt x="50" y="68"/>
                    </a:lnTo>
                    <a:lnTo>
                      <a:pt x="48" y="74"/>
                    </a:lnTo>
                    <a:lnTo>
                      <a:pt x="46" y="79"/>
                    </a:lnTo>
                    <a:lnTo>
                      <a:pt x="46" y="79"/>
                    </a:lnTo>
                    <a:lnTo>
                      <a:pt x="39" y="95"/>
                    </a:lnTo>
                    <a:lnTo>
                      <a:pt x="39" y="95"/>
                    </a:lnTo>
                    <a:lnTo>
                      <a:pt x="36" y="100"/>
                    </a:lnTo>
                    <a:lnTo>
                      <a:pt x="33" y="104"/>
                    </a:lnTo>
                    <a:lnTo>
                      <a:pt x="25" y="113"/>
                    </a:lnTo>
                    <a:lnTo>
                      <a:pt x="25" y="113"/>
                    </a:lnTo>
                    <a:lnTo>
                      <a:pt x="17" y="121"/>
                    </a:lnTo>
                    <a:lnTo>
                      <a:pt x="14" y="125"/>
                    </a:lnTo>
                    <a:lnTo>
                      <a:pt x="11" y="131"/>
                    </a:lnTo>
                    <a:lnTo>
                      <a:pt x="11" y="131"/>
                    </a:lnTo>
                    <a:lnTo>
                      <a:pt x="11" y="136"/>
                    </a:lnTo>
                    <a:lnTo>
                      <a:pt x="11" y="143"/>
                    </a:lnTo>
                    <a:lnTo>
                      <a:pt x="11" y="156"/>
                    </a:lnTo>
                    <a:lnTo>
                      <a:pt x="11" y="156"/>
                    </a:lnTo>
                    <a:lnTo>
                      <a:pt x="8" y="167"/>
                    </a:lnTo>
                    <a:lnTo>
                      <a:pt x="8" y="167"/>
                    </a:lnTo>
                    <a:lnTo>
                      <a:pt x="7" y="174"/>
                    </a:lnTo>
                    <a:lnTo>
                      <a:pt x="4" y="179"/>
                    </a:lnTo>
                    <a:lnTo>
                      <a:pt x="4" y="179"/>
                    </a:lnTo>
                    <a:lnTo>
                      <a:pt x="3" y="185"/>
                    </a:lnTo>
                    <a:lnTo>
                      <a:pt x="3" y="193"/>
                    </a:lnTo>
                    <a:lnTo>
                      <a:pt x="3" y="207"/>
                    </a:lnTo>
                    <a:lnTo>
                      <a:pt x="3" y="207"/>
                    </a:lnTo>
                    <a:lnTo>
                      <a:pt x="3" y="214"/>
                    </a:lnTo>
                    <a:lnTo>
                      <a:pt x="3" y="214"/>
                    </a:lnTo>
                    <a:lnTo>
                      <a:pt x="3" y="221"/>
                    </a:lnTo>
                    <a:lnTo>
                      <a:pt x="3" y="221"/>
                    </a:lnTo>
                    <a:lnTo>
                      <a:pt x="1" y="227"/>
                    </a:lnTo>
                    <a:lnTo>
                      <a:pt x="1" y="232"/>
                    </a:lnTo>
                    <a:lnTo>
                      <a:pt x="1" y="232"/>
                    </a:lnTo>
                    <a:lnTo>
                      <a:pt x="0" y="238"/>
                    </a:lnTo>
                    <a:lnTo>
                      <a:pt x="0" y="240"/>
                    </a:lnTo>
                    <a:lnTo>
                      <a:pt x="1" y="243"/>
                    </a:lnTo>
                    <a:lnTo>
                      <a:pt x="1" y="243"/>
                    </a:lnTo>
                    <a:lnTo>
                      <a:pt x="4" y="245"/>
                    </a:lnTo>
                    <a:lnTo>
                      <a:pt x="7" y="243"/>
                    </a:lnTo>
                    <a:lnTo>
                      <a:pt x="14" y="240"/>
                    </a:lnTo>
                    <a:lnTo>
                      <a:pt x="14" y="240"/>
                    </a:lnTo>
                    <a:close/>
                  </a:path>
                </a:pathLst>
              </a:custGeom>
              <a:grp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4" name="Freeform 70">
                <a:extLst>
                  <a:ext uri="{FF2B5EF4-FFF2-40B4-BE49-F238E27FC236}">
                    <a16:creationId xmlns:a16="http://schemas.microsoft.com/office/drawing/2014/main" id="{C30DCEA2-20D1-4B06-AE88-F9FB82FF8FF0}"/>
                  </a:ext>
                </a:extLst>
              </p:cNvPr>
              <p:cNvSpPr>
                <a:spLocks/>
              </p:cNvSpPr>
              <p:nvPr/>
            </p:nvSpPr>
            <p:spPr bwMode="auto">
              <a:xfrm>
                <a:off x="5654982" y="2099169"/>
                <a:ext cx="63259" cy="64350"/>
              </a:xfrm>
              <a:custGeom>
                <a:avLst/>
                <a:gdLst/>
                <a:ahLst/>
                <a:cxnLst>
                  <a:cxn ang="0">
                    <a:pos x="4" y="49"/>
                  </a:cxn>
                  <a:cxn ang="0">
                    <a:pos x="4" y="49"/>
                  </a:cxn>
                  <a:cxn ang="0">
                    <a:pos x="8" y="51"/>
                  </a:cxn>
                  <a:cxn ang="0">
                    <a:pos x="11" y="51"/>
                  </a:cxn>
                  <a:cxn ang="0">
                    <a:pos x="11" y="51"/>
                  </a:cxn>
                  <a:cxn ang="0">
                    <a:pos x="19" y="54"/>
                  </a:cxn>
                  <a:cxn ang="0">
                    <a:pos x="19" y="54"/>
                  </a:cxn>
                  <a:cxn ang="0">
                    <a:pos x="25" y="54"/>
                  </a:cxn>
                  <a:cxn ang="0">
                    <a:pos x="25" y="54"/>
                  </a:cxn>
                  <a:cxn ang="0">
                    <a:pos x="29" y="55"/>
                  </a:cxn>
                  <a:cxn ang="0">
                    <a:pos x="32" y="58"/>
                  </a:cxn>
                  <a:cxn ang="0">
                    <a:pos x="32" y="58"/>
                  </a:cxn>
                  <a:cxn ang="0">
                    <a:pos x="39" y="59"/>
                  </a:cxn>
                  <a:cxn ang="0">
                    <a:pos x="44" y="59"/>
                  </a:cxn>
                  <a:cxn ang="0">
                    <a:pos x="51" y="58"/>
                  </a:cxn>
                  <a:cxn ang="0">
                    <a:pos x="53" y="55"/>
                  </a:cxn>
                  <a:cxn ang="0">
                    <a:pos x="55" y="54"/>
                  </a:cxn>
                  <a:cxn ang="0">
                    <a:pos x="55" y="54"/>
                  </a:cxn>
                  <a:cxn ang="0">
                    <a:pos x="57" y="48"/>
                  </a:cxn>
                  <a:cxn ang="0">
                    <a:pos x="58" y="43"/>
                  </a:cxn>
                  <a:cxn ang="0">
                    <a:pos x="58" y="43"/>
                  </a:cxn>
                  <a:cxn ang="0">
                    <a:pos x="58" y="40"/>
                  </a:cxn>
                  <a:cxn ang="0">
                    <a:pos x="57" y="37"/>
                  </a:cxn>
                  <a:cxn ang="0">
                    <a:pos x="54" y="37"/>
                  </a:cxn>
                  <a:cxn ang="0">
                    <a:pos x="51" y="37"/>
                  </a:cxn>
                  <a:cxn ang="0">
                    <a:pos x="51" y="37"/>
                  </a:cxn>
                  <a:cxn ang="0">
                    <a:pos x="50" y="34"/>
                  </a:cxn>
                  <a:cxn ang="0">
                    <a:pos x="47" y="33"/>
                  </a:cxn>
                  <a:cxn ang="0">
                    <a:pos x="43" y="29"/>
                  </a:cxn>
                  <a:cxn ang="0">
                    <a:pos x="43" y="29"/>
                  </a:cxn>
                  <a:cxn ang="0">
                    <a:pos x="36" y="22"/>
                  </a:cxn>
                  <a:cxn ang="0">
                    <a:pos x="36" y="22"/>
                  </a:cxn>
                  <a:cxn ang="0">
                    <a:pos x="19" y="6"/>
                  </a:cxn>
                  <a:cxn ang="0">
                    <a:pos x="19" y="6"/>
                  </a:cxn>
                  <a:cxn ang="0">
                    <a:pos x="15" y="4"/>
                  </a:cxn>
                  <a:cxn ang="0">
                    <a:pos x="11" y="1"/>
                  </a:cxn>
                  <a:cxn ang="0">
                    <a:pos x="11" y="1"/>
                  </a:cxn>
                  <a:cxn ang="0">
                    <a:pos x="8" y="0"/>
                  </a:cxn>
                  <a:cxn ang="0">
                    <a:pos x="7" y="1"/>
                  </a:cxn>
                  <a:cxn ang="0">
                    <a:pos x="5" y="2"/>
                  </a:cxn>
                  <a:cxn ang="0">
                    <a:pos x="4" y="5"/>
                  </a:cxn>
                  <a:cxn ang="0">
                    <a:pos x="4" y="5"/>
                  </a:cxn>
                  <a:cxn ang="0">
                    <a:pos x="3" y="11"/>
                  </a:cxn>
                  <a:cxn ang="0">
                    <a:pos x="3" y="15"/>
                  </a:cxn>
                  <a:cxn ang="0">
                    <a:pos x="3" y="15"/>
                  </a:cxn>
                  <a:cxn ang="0">
                    <a:pos x="1" y="27"/>
                  </a:cxn>
                  <a:cxn ang="0">
                    <a:pos x="1" y="27"/>
                  </a:cxn>
                  <a:cxn ang="0">
                    <a:pos x="0" y="34"/>
                  </a:cxn>
                  <a:cxn ang="0">
                    <a:pos x="0" y="40"/>
                  </a:cxn>
                  <a:cxn ang="0">
                    <a:pos x="0" y="40"/>
                  </a:cxn>
                  <a:cxn ang="0">
                    <a:pos x="1" y="45"/>
                  </a:cxn>
                  <a:cxn ang="0">
                    <a:pos x="1" y="45"/>
                  </a:cxn>
                  <a:cxn ang="0">
                    <a:pos x="4" y="49"/>
                  </a:cxn>
                  <a:cxn ang="0">
                    <a:pos x="4" y="49"/>
                  </a:cxn>
                </a:cxnLst>
                <a:rect l="0" t="0" r="r" b="b"/>
                <a:pathLst>
                  <a:path w="58" h="59">
                    <a:moveTo>
                      <a:pt x="4" y="49"/>
                    </a:moveTo>
                    <a:lnTo>
                      <a:pt x="4" y="49"/>
                    </a:lnTo>
                    <a:lnTo>
                      <a:pt x="8" y="51"/>
                    </a:lnTo>
                    <a:lnTo>
                      <a:pt x="11" y="51"/>
                    </a:lnTo>
                    <a:lnTo>
                      <a:pt x="11" y="51"/>
                    </a:lnTo>
                    <a:lnTo>
                      <a:pt x="19" y="54"/>
                    </a:lnTo>
                    <a:lnTo>
                      <a:pt x="19" y="54"/>
                    </a:lnTo>
                    <a:lnTo>
                      <a:pt x="25" y="54"/>
                    </a:lnTo>
                    <a:lnTo>
                      <a:pt x="25" y="54"/>
                    </a:lnTo>
                    <a:lnTo>
                      <a:pt x="29" y="55"/>
                    </a:lnTo>
                    <a:lnTo>
                      <a:pt x="32" y="58"/>
                    </a:lnTo>
                    <a:lnTo>
                      <a:pt x="32" y="58"/>
                    </a:lnTo>
                    <a:lnTo>
                      <a:pt x="39" y="59"/>
                    </a:lnTo>
                    <a:lnTo>
                      <a:pt x="44" y="59"/>
                    </a:lnTo>
                    <a:lnTo>
                      <a:pt x="51" y="58"/>
                    </a:lnTo>
                    <a:lnTo>
                      <a:pt x="53" y="55"/>
                    </a:lnTo>
                    <a:lnTo>
                      <a:pt x="55" y="54"/>
                    </a:lnTo>
                    <a:lnTo>
                      <a:pt x="55" y="54"/>
                    </a:lnTo>
                    <a:lnTo>
                      <a:pt x="57" y="48"/>
                    </a:lnTo>
                    <a:lnTo>
                      <a:pt x="58" y="43"/>
                    </a:lnTo>
                    <a:lnTo>
                      <a:pt x="58" y="43"/>
                    </a:lnTo>
                    <a:lnTo>
                      <a:pt x="58" y="40"/>
                    </a:lnTo>
                    <a:lnTo>
                      <a:pt x="57" y="37"/>
                    </a:lnTo>
                    <a:lnTo>
                      <a:pt x="54" y="37"/>
                    </a:lnTo>
                    <a:lnTo>
                      <a:pt x="51" y="37"/>
                    </a:lnTo>
                    <a:lnTo>
                      <a:pt x="51" y="37"/>
                    </a:lnTo>
                    <a:lnTo>
                      <a:pt x="50" y="34"/>
                    </a:lnTo>
                    <a:lnTo>
                      <a:pt x="47" y="33"/>
                    </a:lnTo>
                    <a:lnTo>
                      <a:pt x="43" y="29"/>
                    </a:lnTo>
                    <a:lnTo>
                      <a:pt x="43" y="29"/>
                    </a:lnTo>
                    <a:lnTo>
                      <a:pt x="36" y="22"/>
                    </a:lnTo>
                    <a:lnTo>
                      <a:pt x="36" y="22"/>
                    </a:lnTo>
                    <a:lnTo>
                      <a:pt x="19" y="6"/>
                    </a:lnTo>
                    <a:lnTo>
                      <a:pt x="19" y="6"/>
                    </a:lnTo>
                    <a:lnTo>
                      <a:pt x="15" y="4"/>
                    </a:lnTo>
                    <a:lnTo>
                      <a:pt x="11" y="1"/>
                    </a:lnTo>
                    <a:lnTo>
                      <a:pt x="11" y="1"/>
                    </a:lnTo>
                    <a:lnTo>
                      <a:pt x="8" y="0"/>
                    </a:lnTo>
                    <a:lnTo>
                      <a:pt x="7" y="1"/>
                    </a:lnTo>
                    <a:lnTo>
                      <a:pt x="5" y="2"/>
                    </a:lnTo>
                    <a:lnTo>
                      <a:pt x="4" y="5"/>
                    </a:lnTo>
                    <a:lnTo>
                      <a:pt x="4" y="5"/>
                    </a:lnTo>
                    <a:lnTo>
                      <a:pt x="3" y="11"/>
                    </a:lnTo>
                    <a:lnTo>
                      <a:pt x="3" y="15"/>
                    </a:lnTo>
                    <a:lnTo>
                      <a:pt x="3" y="15"/>
                    </a:lnTo>
                    <a:lnTo>
                      <a:pt x="1" y="27"/>
                    </a:lnTo>
                    <a:lnTo>
                      <a:pt x="1" y="27"/>
                    </a:lnTo>
                    <a:lnTo>
                      <a:pt x="0" y="34"/>
                    </a:lnTo>
                    <a:lnTo>
                      <a:pt x="0" y="40"/>
                    </a:lnTo>
                    <a:lnTo>
                      <a:pt x="0" y="40"/>
                    </a:lnTo>
                    <a:lnTo>
                      <a:pt x="1" y="45"/>
                    </a:lnTo>
                    <a:lnTo>
                      <a:pt x="1" y="45"/>
                    </a:lnTo>
                    <a:lnTo>
                      <a:pt x="4" y="49"/>
                    </a:lnTo>
                    <a:lnTo>
                      <a:pt x="4" y="49"/>
                    </a:lnTo>
                    <a:close/>
                  </a:path>
                </a:pathLst>
              </a:custGeom>
              <a:grp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grpSp>
        <p:grpSp>
          <p:nvGrpSpPr>
            <p:cNvPr id="48" name="A1_Estonia">
              <a:extLst>
                <a:ext uri="{FF2B5EF4-FFF2-40B4-BE49-F238E27FC236}">
                  <a16:creationId xmlns:a16="http://schemas.microsoft.com/office/drawing/2014/main" id="{5F142A5E-066B-4E58-AC66-F847E84480C5}"/>
                </a:ext>
              </a:extLst>
            </p:cNvPr>
            <p:cNvGrpSpPr/>
            <p:nvPr/>
          </p:nvGrpSpPr>
          <p:grpSpPr>
            <a:xfrm>
              <a:off x="6065084" y="1036252"/>
              <a:ext cx="147379" cy="217235"/>
              <a:chOff x="6529701" y="1244083"/>
              <a:chExt cx="188686" cy="278121"/>
            </a:xfrm>
            <a:solidFill>
              <a:schemeClr val="bg1">
                <a:lumMod val="85000"/>
              </a:schemeClr>
            </a:solidFill>
          </p:grpSpPr>
          <p:sp>
            <p:nvSpPr>
              <p:cNvPr id="68" name="Freeform 72">
                <a:extLst>
                  <a:ext uri="{FF2B5EF4-FFF2-40B4-BE49-F238E27FC236}">
                    <a16:creationId xmlns:a16="http://schemas.microsoft.com/office/drawing/2014/main" id="{A12A80D9-C61F-4A55-ACE2-6040EDA091E8}"/>
                  </a:ext>
                </a:extLst>
              </p:cNvPr>
              <p:cNvSpPr>
                <a:spLocks/>
              </p:cNvSpPr>
              <p:nvPr/>
            </p:nvSpPr>
            <p:spPr bwMode="auto">
              <a:xfrm>
                <a:off x="6529701" y="1343334"/>
                <a:ext cx="188686" cy="178870"/>
              </a:xfrm>
              <a:custGeom>
                <a:avLst/>
                <a:gdLst/>
                <a:ahLst/>
                <a:cxnLst>
                  <a:cxn ang="0">
                    <a:pos x="142" y="13"/>
                  </a:cxn>
                  <a:cxn ang="0">
                    <a:pos x="131" y="9"/>
                  </a:cxn>
                  <a:cxn ang="0">
                    <a:pos x="112" y="10"/>
                  </a:cxn>
                  <a:cxn ang="0">
                    <a:pos x="98" y="9"/>
                  </a:cxn>
                  <a:cxn ang="0">
                    <a:pos x="83" y="0"/>
                  </a:cxn>
                  <a:cxn ang="0">
                    <a:pos x="77" y="13"/>
                  </a:cxn>
                  <a:cxn ang="0">
                    <a:pos x="66" y="16"/>
                  </a:cxn>
                  <a:cxn ang="0">
                    <a:pos x="48" y="16"/>
                  </a:cxn>
                  <a:cxn ang="0">
                    <a:pos x="52" y="24"/>
                  </a:cxn>
                  <a:cxn ang="0">
                    <a:pos x="41" y="27"/>
                  </a:cxn>
                  <a:cxn ang="0">
                    <a:pos x="37" y="43"/>
                  </a:cxn>
                  <a:cxn ang="0">
                    <a:pos x="32" y="42"/>
                  </a:cxn>
                  <a:cxn ang="0">
                    <a:pos x="25" y="31"/>
                  </a:cxn>
                  <a:cxn ang="0">
                    <a:pos x="16" y="25"/>
                  </a:cxn>
                  <a:cxn ang="0">
                    <a:pos x="9" y="32"/>
                  </a:cxn>
                  <a:cxn ang="0">
                    <a:pos x="1" y="36"/>
                  </a:cxn>
                  <a:cxn ang="0">
                    <a:pos x="1" y="42"/>
                  </a:cxn>
                  <a:cxn ang="0">
                    <a:pos x="9" y="46"/>
                  </a:cxn>
                  <a:cxn ang="0">
                    <a:pos x="16" y="56"/>
                  </a:cxn>
                  <a:cxn ang="0">
                    <a:pos x="11" y="61"/>
                  </a:cxn>
                  <a:cxn ang="0">
                    <a:pos x="11" y="65"/>
                  </a:cxn>
                  <a:cxn ang="0">
                    <a:pos x="2" y="68"/>
                  </a:cxn>
                  <a:cxn ang="0">
                    <a:pos x="5" y="77"/>
                  </a:cxn>
                  <a:cxn ang="0">
                    <a:pos x="18" y="81"/>
                  </a:cxn>
                  <a:cxn ang="0">
                    <a:pos x="22" y="95"/>
                  </a:cxn>
                  <a:cxn ang="0">
                    <a:pos x="27" y="100"/>
                  </a:cxn>
                  <a:cxn ang="0">
                    <a:pos x="36" y="96"/>
                  </a:cxn>
                  <a:cxn ang="0">
                    <a:pos x="41" y="102"/>
                  </a:cxn>
                  <a:cxn ang="0">
                    <a:pos x="41" y="111"/>
                  </a:cxn>
                  <a:cxn ang="0">
                    <a:pos x="29" y="125"/>
                  </a:cxn>
                  <a:cxn ang="0">
                    <a:pos x="18" y="140"/>
                  </a:cxn>
                  <a:cxn ang="0">
                    <a:pos x="12" y="158"/>
                  </a:cxn>
                  <a:cxn ang="0">
                    <a:pos x="9" y="164"/>
                  </a:cxn>
                  <a:cxn ang="0">
                    <a:pos x="26" y="164"/>
                  </a:cxn>
                  <a:cxn ang="0">
                    <a:pos x="44" y="161"/>
                  </a:cxn>
                  <a:cxn ang="0">
                    <a:pos x="50" y="156"/>
                  </a:cxn>
                  <a:cxn ang="0">
                    <a:pos x="51" y="129"/>
                  </a:cxn>
                  <a:cxn ang="0">
                    <a:pos x="55" y="104"/>
                  </a:cxn>
                  <a:cxn ang="0">
                    <a:pos x="61" y="99"/>
                  </a:cxn>
                  <a:cxn ang="0">
                    <a:pos x="76" y="99"/>
                  </a:cxn>
                  <a:cxn ang="0">
                    <a:pos x="90" y="99"/>
                  </a:cxn>
                  <a:cxn ang="0">
                    <a:pos x="90" y="96"/>
                  </a:cxn>
                  <a:cxn ang="0">
                    <a:pos x="93" y="89"/>
                  </a:cxn>
                  <a:cxn ang="0">
                    <a:pos x="97" y="82"/>
                  </a:cxn>
                  <a:cxn ang="0">
                    <a:pos x="102" y="77"/>
                  </a:cxn>
                  <a:cxn ang="0">
                    <a:pos x="119" y="75"/>
                  </a:cxn>
                  <a:cxn ang="0">
                    <a:pos x="136" y="74"/>
                  </a:cxn>
                  <a:cxn ang="0">
                    <a:pos x="142" y="63"/>
                  </a:cxn>
                  <a:cxn ang="0">
                    <a:pos x="147" y="50"/>
                  </a:cxn>
                  <a:cxn ang="0">
                    <a:pos x="156" y="42"/>
                  </a:cxn>
                  <a:cxn ang="0">
                    <a:pos x="173" y="43"/>
                  </a:cxn>
                  <a:cxn ang="0">
                    <a:pos x="173" y="36"/>
                  </a:cxn>
                  <a:cxn ang="0">
                    <a:pos x="173" y="28"/>
                  </a:cxn>
                  <a:cxn ang="0">
                    <a:pos x="156" y="25"/>
                  </a:cxn>
                </a:cxnLst>
                <a:rect l="0" t="0" r="r" b="b"/>
                <a:pathLst>
                  <a:path w="173" h="164">
                    <a:moveTo>
                      <a:pt x="151" y="21"/>
                    </a:moveTo>
                    <a:lnTo>
                      <a:pt x="151" y="21"/>
                    </a:lnTo>
                    <a:lnTo>
                      <a:pt x="142" y="13"/>
                    </a:lnTo>
                    <a:lnTo>
                      <a:pt x="138" y="10"/>
                    </a:lnTo>
                    <a:lnTo>
                      <a:pt x="131" y="9"/>
                    </a:lnTo>
                    <a:lnTo>
                      <a:pt x="131" y="9"/>
                    </a:lnTo>
                    <a:lnTo>
                      <a:pt x="124" y="9"/>
                    </a:lnTo>
                    <a:lnTo>
                      <a:pt x="118" y="10"/>
                    </a:lnTo>
                    <a:lnTo>
                      <a:pt x="112" y="10"/>
                    </a:lnTo>
                    <a:lnTo>
                      <a:pt x="105" y="11"/>
                    </a:lnTo>
                    <a:lnTo>
                      <a:pt x="105" y="11"/>
                    </a:lnTo>
                    <a:lnTo>
                      <a:pt x="98" y="9"/>
                    </a:lnTo>
                    <a:lnTo>
                      <a:pt x="94" y="6"/>
                    </a:lnTo>
                    <a:lnTo>
                      <a:pt x="90" y="3"/>
                    </a:lnTo>
                    <a:lnTo>
                      <a:pt x="83" y="0"/>
                    </a:lnTo>
                    <a:lnTo>
                      <a:pt x="83" y="0"/>
                    </a:lnTo>
                    <a:lnTo>
                      <a:pt x="80" y="10"/>
                    </a:lnTo>
                    <a:lnTo>
                      <a:pt x="77" y="13"/>
                    </a:lnTo>
                    <a:lnTo>
                      <a:pt x="72" y="16"/>
                    </a:lnTo>
                    <a:lnTo>
                      <a:pt x="72" y="16"/>
                    </a:lnTo>
                    <a:lnTo>
                      <a:pt x="66" y="16"/>
                    </a:lnTo>
                    <a:lnTo>
                      <a:pt x="61" y="16"/>
                    </a:lnTo>
                    <a:lnTo>
                      <a:pt x="54" y="16"/>
                    </a:lnTo>
                    <a:lnTo>
                      <a:pt x="48" y="16"/>
                    </a:lnTo>
                    <a:lnTo>
                      <a:pt x="48" y="16"/>
                    </a:lnTo>
                    <a:lnTo>
                      <a:pt x="50" y="20"/>
                    </a:lnTo>
                    <a:lnTo>
                      <a:pt x="52" y="24"/>
                    </a:lnTo>
                    <a:lnTo>
                      <a:pt x="52" y="24"/>
                    </a:lnTo>
                    <a:lnTo>
                      <a:pt x="44" y="25"/>
                    </a:lnTo>
                    <a:lnTo>
                      <a:pt x="41" y="27"/>
                    </a:lnTo>
                    <a:lnTo>
                      <a:pt x="40" y="28"/>
                    </a:lnTo>
                    <a:lnTo>
                      <a:pt x="38" y="35"/>
                    </a:lnTo>
                    <a:lnTo>
                      <a:pt x="37" y="43"/>
                    </a:lnTo>
                    <a:lnTo>
                      <a:pt x="37" y="43"/>
                    </a:lnTo>
                    <a:lnTo>
                      <a:pt x="34" y="43"/>
                    </a:lnTo>
                    <a:lnTo>
                      <a:pt x="32" y="42"/>
                    </a:lnTo>
                    <a:lnTo>
                      <a:pt x="29" y="39"/>
                    </a:lnTo>
                    <a:lnTo>
                      <a:pt x="25" y="31"/>
                    </a:lnTo>
                    <a:lnTo>
                      <a:pt x="25" y="31"/>
                    </a:lnTo>
                    <a:lnTo>
                      <a:pt x="20" y="25"/>
                    </a:lnTo>
                    <a:lnTo>
                      <a:pt x="18" y="25"/>
                    </a:lnTo>
                    <a:lnTo>
                      <a:pt x="16" y="25"/>
                    </a:lnTo>
                    <a:lnTo>
                      <a:pt x="13" y="28"/>
                    </a:lnTo>
                    <a:lnTo>
                      <a:pt x="9" y="32"/>
                    </a:lnTo>
                    <a:lnTo>
                      <a:pt x="9" y="32"/>
                    </a:lnTo>
                    <a:lnTo>
                      <a:pt x="7" y="34"/>
                    </a:lnTo>
                    <a:lnTo>
                      <a:pt x="4" y="35"/>
                    </a:lnTo>
                    <a:lnTo>
                      <a:pt x="1" y="36"/>
                    </a:lnTo>
                    <a:lnTo>
                      <a:pt x="0" y="39"/>
                    </a:lnTo>
                    <a:lnTo>
                      <a:pt x="0" y="39"/>
                    </a:lnTo>
                    <a:lnTo>
                      <a:pt x="1" y="42"/>
                    </a:lnTo>
                    <a:lnTo>
                      <a:pt x="4" y="43"/>
                    </a:lnTo>
                    <a:lnTo>
                      <a:pt x="9" y="46"/>
                    </a:lnTo>
                    <a:lnTo>
                      <a:pt x="9" y="46"/>
                    </a:lnTo>
                    <a:lnTo>
                      <a:pt x="13" y="49"/>
                    </a:lnTo>
                    <a:lnTo>
                      <a:pt x="16" y="52"/>
                    </a:lnTo>
                    <a:lnTo>
                      <a:pt x="16" y="56"/>
                    </a:lnTo>
                    <a:lnTo>
                      <a:pt x="15" y="61"/>
                    </a:lnTo>
                    <a:lnTo>
                      <a:pt x="15" y="61"/>
                    </a:lnTo>
                    <a:lnTo>
                      <a:pt x="11" y="61"/>
                    </a:lnTo>
                    <a:lnTo>
                      <a:pt x="11" y="61"/>
                    </a:lnTo>
                    <a:lnTo>
                      <a:pt x="11" y="65"/>
                    </a:lnTo>
                    <a:lnTo>
                      <a:pt x="11" y="65"/>
                    </a:lnTo>
                    <a:lnTo>
                      <a:pt x="5" y="68"/>
                    </a:lnTo>
                    <a:lnTo>
                      <a:pt x="5" y="68"/>
                    </a:lnTo>
                    <a:lnTo>
                      <a:pt x="2" y="68"/>
                    </a:lnTo>
                    <a:lnTo>
                      <a:pt x="2" y="68"/>
                    </a:lnTo>
                    <a:lnTo>
                      <a:pt x="5" y="77"/>
                    </a:lnTo>
                    <a:lnTo>
                      <a:pt x="5" y="77"/>
                    </a:lnTo>
                    <a:lnTo>
                      <a:pt x="9" y="77"/>
                    </a:lnTo>
                    <a:lnTo>
                      <a:pt x="13" y="79"/>
                    </a:lnTo>
                    <a:lnTo>
                      <a:pt x="18" y="81"/>
                    </a:lnTo>
                    <a:lnTo>
                      <a:pt x="22" y="81"/>
                    </a:lnTo>
                    <a:lnTo>
                      <a:pt x="22" y="81"/>
                    </a:lnTo>
                    <a:lnTo>
                      <a:pt x="22" y="95"/>
                    </a:lnTo>
                    <a:lnTo>
                      <a:pt x="23" y="97"/>
                    </a:lnTo>
                    <a:lnTo>
                      <a:pt x="25" y="100"/>
                    </a:lnTo>
                    <a:lnTo>
                      <a:pt x="27" y="100"/>
                    </a:lnTo>
                    <a:lnTo>
                      <a:pt x="30" y="100"/>
                    </a:lnTo>
                    <a:lnTo>
                      <a:pt x="36" y="96"/>
                    </a:lnTo>
                    <a:lnTo>
                      <a:pt x="36" y="96"/>
                    </a:lnTo>
                    <a:lnTo>
                      <a:pt x="37" y="96"/>
                    </a:lnTo>
                    <a:lnTo>
                      <a:pt x="38" y="97"/>
                    </a:lnTo>
                    <a:lnTo>
                      <a:pt x="41" y="102"/>
                    </a:lnTo>
                    <a:lnTo>
                      <a:pt x="43" y="107"/>
                    </a:lnTo>
                    <a:lnTo>
                      <a:pt x="41" y="111"/>
                    </a:lnTo>
                    <a:lnTo>
                      <a:pt x="41" y="111"/>
                    </a:lnTo>
                    <a:lnTo>
                      <a:pt x="40" y="115"/>
                    </a:lnTo>
                    <a:lnTo>
                      <a:pt x="36" y="118"/>
                    </a:lnTo>
                    <a:lnTo>
                      <a:pt x="29" y="125"/>
                    </a:lnTo>
                    <a:lnTo>
                      <a:pt x="29" y="125"/>
                    </a:lnTo>
                    <a:lnTo>
                      <a:pt x="22" y="132"/>
                    </a:lnTo>
                    <a:lnTo>
                      <a:pt x="18" y="140"/>
                    </a:lnTo>
                    <a:lnTo>
                      <a:pt x="15" y="149"/>
                    </a:lnTo>
                    <a:lnTo>
                      <a:pt x="12" y="158"/>
                    </a:lnTo>
                    <a:lnTo>
                      <a:pt x="12" y="158"/>
                    </a:lnTo>
                    <a:lnTo>
                      <a:pt x="9" y="160"/>
                    </a:lnTo>
                    <a:lnTo>
                      <a:pt x="9" y="160"/>
                    </a:lnTo>
                    <a:lnTo>
                      <a:pt x="9" y="164"/>
                    </a:lnTo>
                    <a:lnTo>
                      <a:pt x="9" y="164"/>
                    </a:lnTo>
                    <a:lnTo>
                      <a:pt x="26" y="164"/>
                    </a:lnTo>
                    <a:lnTo>
                      <a:pt x="26" y="164"/>
                    </a:lnTo>
                    <a:lnTo>
                      <a:pt x="36" y="163"/>
                    </a:lnTo>
                    <a:lnTo>
                      <a:pt x="40" y="163"/>
                    </a:lnTo>
                    <a:lnTo>
                      <a:pt x="44" y="161"/>
                    </a:lnTo>
                    <a:lnTo>
                      <a:pt x="44" y="161"/>
                    </a:lnTo>
                    <a:lnTo>
                      <a:pt x="47" y="160"/>
                    </a:lnTo>
                    <a:lnTo>
                      <a:pt x="50" y="156"/>
                    </a:lnTo>
                    <a:lnTo>
                      <a:pt x="51" y="147"/>
                    </a:lnTo>
                    <a:lnTo>
                      <a:pt x="51" y="129"/>
                    </a:lnTo>
                    <a:lnTo>
                      <a:pt x="51" y="129"/>
                    </a:lnTo>
                    <a:lnTo>
                      <a:pt x="51" y="120"/>
                    </a:lnTo>
                    <a:lnTo>
                      <a:pt x="51" y="113"/>
                    </a:lnTo>
                    <a:lnTo>
                      <a:pt x="55" y="104"/>
                    </a:lnTo>
                    <a:lnTo>
                      <a:pt x="58" y="102"/>
                    </a:lnTo>
                    <a:lnTo>
                      <a:pt x="61" y="99"/>
                    </a:lnTo>
                    <a:lnTo>
                      <a:pt x="61" y="99"/>
                    </a:lnTo>
                    <a:lnTo>
                      <a:pt x="65" y="97"/>
                    </a:lnTo>
                    <a:lnTo>
                      <a:pt x="69" y="97"/>
                    </a:lnTo>
                    <a:lnTo>
                      <a:pt x="76" y="99"/>
                    </a:lnTo>
                    <a:lnTo>
                      <a:pt x="83" y="102"/>
                    </a:lnTo>
                    <a:lnTo>
                      <a:pt x="86" y="100"/>
                    </a:lnTo>
                    <a:lnTo>
                      <a:pt x="90" y="99"/>
                    </a:lnTo>
                    <a:lnTo>
                      <a:pt x="90" y="99"/>
                    </a:lnTo>
                    <a:lnTo>
                      <a:pt x="90" y="97"/>
                    </a:lnTo>
                    <a:lnTo>
                      <a:pt x="90" y="96"/>
                    </a:lnTo>
                    <a:lnTo>
                      <a:pt x="90" y="92"/>
                    </a:lnTo>
                    <a:lnTo>
                      <a:pt x="90" y="92"/>
                    </a:lnTo>
                    <a:lnTo>
                      <a:pt x="93" y="89"/>
                    </a:lnTo>
                    <a:lnTo>
                      <a:pt x="95" y="86"/>
                    </a:lnTo>
                    <a:lnTo>
                      <a:pt x="95" y="86"/>
                    </a:lnTo>
                    <a:lnTo>
                      <a:pt x="97" y="82"/>
                    </a:lnTo>
                    <a:lnTo>
                      <a:pt x="98" y="81"/>
                    </a:lnTo>
                    <a:lnTo>
                      <a:pt x="98" y="78"/>
                    </a:lnTo>
                    <a:lnTo>
                      <a:pt x="102" y="77"/>
                    </a:lnTo>
                    <a:lnTo>
                      <a:pt x="102" y="77"/>
                    </a:lnTo>
                    <a:lnTo>
                      <a:pt x="111" y="75"/>
                    </a:lnTo>
                    <a:lnTo>
                      <a:pt x="119" y="75"/>
                    </a:lnTo>
                    <a:lnTo>
                      <a:pt x="127" y="75"/>
                    </a:lnTo>
                    <a:lnTo>
                      <a:pt x="136" y="74"/>
                    </a:lnTo>
                    <a:lnTo>
                      <a:pt x="136" y="74"/>
                    </a:lnTo>
                    <a:lnTo>
                      <a:pt x="140" y="72"/>
                    </a:lnTo>
                    <a:lnTo>
                      <a:pt x="141" y="71"/>
                    </a:lnTo>
                    <a:lnTo>
                      <a:pt x="142" y="63"/>
                    </a:lnTo>
                    <a:lnTo>
                      <a:pt x="142" y="63"/>
                    </a:lnTo>
                    <a:lnTo>
                      <a:pt x="147" y="50"/>
                    </a:lnTo>
                    <a:lnTo>
                      <a:pt x="147" y="50"/>
                    </a:lnTo>
                    <a:lnTo>
                      <a:pt x="149" y="43"/>
                    </a:lnTo>
                    <a:lnTo>
                      <a:pt x="151" y="42"/>
                    </a:lnTo>
                    <a:lnTo>
                      <a:pt x="156" y="42"/>
                    </a:lnTo>
                    <a:lnTo>
                      <a:pt x="156" y="42"/>
                    </a:lnTo>
                    <a:lnTo>
                      <a:pt x="165" y="43"/>
                    </a:lnTo>
                    <a:lnTo>
                      <a:pt x="173" y="43"/>
                    </a:lnTo>
                    <a:lnTo>
                      <a:pt x="173" y="43"/>
                    </a:lnTo>
                    <a:lnTo>
                      <a:pt x="173" y="36"/>
                    </a:lnTo>
                    <a:lnTo>
                      <a:pt x="173" y="36"/>
                    </a:lnTo>
                    <a:lnTo>
                      <a:pt x="173" y="36"/>
                    </a:lnTo>
                    <a:lnTo>
                      <a:pt x="173" y="28"/>
                    </a:lnTo>
                    <a:lnTo>
                      <a:pt x="173" y="28"/>
                    </a:lnTo>
                    <a:lnTo>
                      <a:pt x="166" y="28"/>
                    </a:lnTo>
                    <a:lnTo>
                      <a:pt x="161" y="27"/>
                    </a:lnTo>
                    <a:lnTo>
                      <a:pt x="156" y="25"/>
                    </a:lnTo>
                    <a:lnTo>
                      <a:pt x="151" y="21"/>
                    </a:lnTo>
                    <a:lnTo>
                      <a:pt x="151" y="21"/>
                    </a:lnTo>
                    <a:close/>
                  </a:path>
                </a:pathLst>
              </a:custGeom>
              <a:grp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0" name="Freeform 74">
                <a:extLst>
                  <a:ext uri="{FF2B5EF4-FFF2-40B4-BE49-F238E27FC236}">
                    <a16:creationId xmlns:a16="http://schemas.microsoft.com/office/drawing/2014/main" id="{B0D52398-605D-4EC6-846A-BEF9A658C096}"/>
                  </a:ext>
                </a:extLst>
              </p:cNvPr>
              <p:cNvSpPr>
                <a:spLocks/>
              </p:cNvSpPr>
              <p:nvPr/>
            </p:nvSpPr>
            <p:spPr bwMode="auto">
              <a:xfrm>
                <a:off x="6691120" y="1244083"/>
                <a:ext cx="27267" cy="23995"/>
              </a:xfrm>
              <a:custGeom>
                <a:avLst/>
                <a:gdLst/>
                <a:ahLst/>
                <a:cxnLst>
                  <a:cxn ang="0">
                    <a:pos x="13" y="2"/>
                  </a:cxn>
                  <a:cxn ang="0">
                    <a:pos x="13" y="2"/>
                  </a:cxn>
                  <a:cxn ang="0">
                    <a:pos x="10" y="0"/>
                  </a:cxn>
                  <a:cxn ang="0">
                    <a:pos x="10" y="0"/>
                  </a:cxn>
                  <a:cxn ang="0">
                    <a:pos x="6" y="0"/>
                  </a:cxn>
                  <a:cxn ang="0">
                    <a:pos x="6" y="0"/>
                  </a:cxn>
                  <a:cxn ang="0">
                    <a:pos x="3" y="0"/>
                  </a:cxn>
                  <a:cxn ang="0">
                    <a:pos x="0" y="1"/>
                  </a:cxn>
                  <a:cxn ang="0">
                    <a:pos x="0" y="4"/>
                  </a:cxn>
                  <a:cxn ang="0">
                    <a:pos x="1" y="7"/>
                  </a:cxn>
                  <a:cxn ang="0">
                    <a:pos x="1" y="7"/>
                  </a:cxn>
                  <a:cxn ang="0">
                    <a:pos x="4" y="11"/>
                  </a:cxn>
                  <a:cxn ang="0">
                    <a:pos x="7" y="14"/>
                  </a:cxn>
                  <a:cxn ang="0">
                    <a:pos x="7" y="14"/>
                  </a:cxn>
                  <a:cxn ang="0">
                    <a:pos x="7" y="18"/>
                  </a:cxn>
                  <a:cxn ang="0">
                    <a:pos x="8" y="21"/>
                  </a:cxn>
                  <a:cxn ang="0">
                    <a:pos x="8" y="21"/>
                  </a:cxn>
                  <a:cxn ang="0">
                    <a:pos x="17" y="22"/>
                  </a:cxn>
                  <a:cxn ang="0">
                    <a:pos x="25" y="22"/>
                  </a:cxn>
                  <a:cxn ang="0">
                    <a:pos x="25" y="5"/>
                  </a:cxn>
                  <a:cxn ang="0">
                    <a:pos x="25" y="5"/>
                  </a:cxn>
                  <a:cxn ang="0">
                    <a:pos x="19" y="4"/>
                  </a:cxn>
                  <a:cxn ang="0">
                    <a:pos x="19" y="4"/>
                  </a:cxn>
                  <a:cxn ang="0">
                    <a:pos x="13" y="2"/>
                  </a:cxn>
                  <a:cxn ang="0">
                    <a:pos x="13" y="2"/>
                  </a:cxn>
                </a:cxnLst>
                <a:rect l="0" t="0" r="r" b="b"/>
                <a:pathLst>
                  <a:path w="25" h="22">
                    <a:moveTo>
                      <a:pt x="13" y="2"/>
                    </a:moveTo>
                    <a:lnTo>
                      <a:pt x="13" y="2"/>
                    </a:lnTo>
                    <a:lnTo>
                      <a:pt x="10" y="0"/>
                    </a:lnTo>
                    <a:lnTo>
                      <a:pt x="10" y="0"/>
                    </a:lnTo>
                    <a:lnTo>
                      <a:pt x="6" y="0"/>
                    </a:lnTo>
                    <a:lnTo>
                      <a:pt x="6" y="0"/>
                    </a:lnTo>
                    <a:lnTo>
                      <a:pt x="3" y="0"/>
                    </a:lnTo>
                    <a:lnTo>
                      <a:pt x="0" y="1"/>
                    </a:lnTo>
                    <a:lnTo>
                      <a:pt x="0" y="4"/>
                    </a:lnTo>
                    <a:lnTo>
                      <a:pt x="1" y="7"/>
                    </a:lnTo>
                    <a:lnTo>
                      <a:pt x="1" y="7"/>
                    </a:lnTo>
                    <a:lnTo>
                      <a:pt x="4" y="11"/>
                    </a:lnTo>
                    <a:lnTo>
                      <a:pt x="7" y="14"/>
                    </a:lnTo>
                    <a:lnTo>
                      <a:pt x="7" y="14"/>
                    </a:lnTo>
                    <a:lnTo>
                      <a:pt x="7" y="18"/>
                    </a:lnTo>
                    <a:lnTo>
                      <a:pt x="8" y="21"/>
                    </a:lnTo>
                    <a:lnTo>
                      <a:pt x="8" y="21"/>
                    </a:lnTo>
                    <a:lnTo>
                      <a:pt x="17" y="22"/>
                    </a:lnTo>
                    <a:lnTo>
                      <a:pt x="25" y="22"/>
                    </a:lnTo>
                    <a:lnTo>
                      <a:pt x="25" y="5"/>
                    </a:lnTo>
                    <a:lnTo>
                      <a:pt x="25" y="5"/>
                    </a:lnTo>
                    <a:lnTo>
                      <a:pt x="19" y="4"/>
                    </a:lnTo>
                    <a:lnTo>
                      <a:pt x="19" y="4"/>
                    </a:lnTo>
                    <a:lnTo>
                      <a:pt x="13" y="2"/>
                    </a:lnTo>
                    <a:lnTo>
                      <a:pt x="13" y="2"/>
                    </a:lnTo>
                    <a:close/>
                  </a:path>
                </a:pathLst>
              </a:custGeom>
              <a:grp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1" name="Freeform 75">
                <a:extLst>
                  <a:ext uri="{FF2B5EF4-FFF2-40B4-BE49-F238E27FC236}">
                    <a16:creationId xmlns:a16="http://schemas.microsoft.com/office/drawing/2014/main" id="{64D34DBE-80AE-4639-B9F5-0ADEB542879A}"/>
                  </a:ext>
                </a:extLst>
              </p:cNvPr>
              <p:cNvSpPr>
                <a:spLocks/>
              </p:cNvSpPr>
              <p:nvPr/>
            </p:nvSpPr>
            <p:spPr bwMode="auto">
              <a:xfrm>
                <a:off x="6690030" y="1330246"/>
                <a:ext cx="28357" cy="35992"/>
              </a:xfrm>
              <a:custGeom>
                <a:avLst/>
                <a:gdLst/>
                <a:ahLst/>
                <a:cxnLst>
                  <a:cxn ang="0">
                    <a:pos x="8" y="1"/>
                  </a:cxn>
                  <a:cxn ang="0">
                    <a:pos x="8" y="1"/>
                  </a:cxn>
                  <a:cxn ang="0">
                    <a:pos x="8" y="5"/>
                  </a:cxn>
                  <a:cxn ang="0">
                    <a:pos x="8" y="5"/>
                  </a:cxn>
                  <a:cxn ang="0">
                    <a:pos x="7" y="9"/>
                  </a:cxn>
                  <a:cxn ang="0">
                    <a:pos x="7" y="11"/>
                  </a:cxn>
                  <a:cxn ang="0">
                    <a:pos x="7" y="11"/>
                  </a:cxn>
                  <a:cxn ang="0">
                    <a:pos x="5" y="15"/>
                  </a:cxn>
                  <a:cxn ang="0">
                    <a:pos x="5" y="15"/>
                  </a:cxn>
                  <a:cxn ang="0">
                    <a:pos x="2" y="15"/>
                  </a:cxn>
                  <a:cxn ang="0">
                    <a:pos x="0" y="15"/>
                  </a:cxn>
                  <a:cxn ang="0">
                    <a:pos x="0" y="15"/>
                  </a:cxn>
                  <a:cxn ang="0">
                    <a:pos x="0" y="16"/>
                  </a:cxn>
                  <a:cxn ang="0">
                    <a:pos x="0" y="18"/>
                  </a:cxn>
                  <a:cxn ang="0">
                    <a:pos x="1" y="21"/>
                  </a:cxn>
                  <a:cxn ang="0">
                    <a:pos x="1" y="21"/>
                  </a:cxn>
                  <a:cxn ang="0">
                    <a:pos x="5" y="22"/>
                  </a:cxn>
                  <a:cxn ang="0">
                    <a:pos x="9" y="25"/>
                  </a:cxn>
                  <a:cxn ang="0">
                    <a:pos x="9" y="25"/>
                  </a:cxn>
                  <a:cxn ang="0">
                    <a:pos x="12" y="26"/>
                  </a:cxn>
                  <a:cxn ang="0">
                    <a:pos x="12" y="26"/>
                  </a:cxn>
                  <a:cxn ang="0">
                    <a:pos x="14" y="26"/>
                  </a:cxn>
                  <a:cxn ang="0">
                    <a:pos x="16" y="28"/>
                  </a:cxn>
                  <a:cxn ang="0">
                    <a:pos x="16" y="28"/>
                  </a:cxn>
                  <a:cxn ang="0">
                    <a:pos x="19" y="30"/>
                  </a:cxn>
                  <a:cxn ang="0">
                    <a:pos x="22" y="30"/>
                  </a:cxn>
                  <a:cxn ang="0">
                    <a:pos x="22" y="30"/>
                  </a:cxn>
                  <a:cxn ang="0">
                    <a:pos x="23" y="33"/>
                  </a:cxn>
                  <a:cxn ang="0">
                    <a:pos x="26" y="33"/>
                  </a:cxn>
                  <a:cxn ang="0">
                    <a:pos x="26" y="8"/>
                  </a:cxn>
                  <a:cxn ang="0">
                    <a:pos x="26" y="8"/>
                  </a:cxn>
                  <a:cxn ang="0">
                    <a:pos x="25" y="5"/>
                  </a:cxn>
                  <a:cxn ang="0">
                    <a:pos x="23" y="3"/>
                  </a:cxn>
                  <a:cxn ang="0">
                    <a:pos x="23" y="3"/>
                  </a:cxn>
                  <a:cxn ang="0">
                    <a:pos x="20" y="1"/>
                  </a:cxn>
                  <a:cxn ang="0">
                    <a:pos x="16" y="0"/>
                  </a:cxn>
                  <a:cxn ang="0">
                    <a:pos x="8" y="1"/>
                  </a:cxn>
                  <a:cxn ang="0">
                    <a:pos x="8" y="1"/>
                  </a:cxn>
                </a:cxnLst>
                <a:rect l="0" t="0" r="r" b="b"/>
                <a:pathLst>
                  <a:path w="26" h="33">
                    <a:moveTo>
                      <a:pt x="8" y="1"/>
                    </a:moveTo>
                    <a:lnTo>
                      <a:pt x="8" y="1"/>
                    </a:lnTo>
                    <a:lnTo>
                      <a:pt x="8" y="5"/>
                    </a:lnTo>
                    <a:lnTo>
                      <a:pt x="8" y="5"/>
                    </a:lnTo>
                    <a:lnTo>
                      <a:pt x="7" y="9"/>
                    </a:lnTo>
                    <a:lnTo>
                      <a:pt x="7" y="11"/>
                    </a:lnTo>
                    <a:lnTo>
                      <a:pt x="7" y="11"/>
                    </a:lnTo>
                    <a:lnTo>
                      <a:pt x="5" y="15"/>
                    </a:lnTo>
                    <a:lnTo>
                      <a:pt x="5" y="15"/>
                    </a:lnTo>
                    <a:lnTo>
                      <a:pt x="2" y="15"/>
                    </a:lnTo>
                    <a:lnTo>
                      <a:pt x="0" y="15"/>
                    </a:lnTo>
                    <a:lnTo>
                      <a:pt x="0" y="15"/>
                    </a:lnTo>
                    <a:lnTo>
                      <a:pt x="0" y="16"/>
                    </a:lnTo>
                    <a:lnTo>
                      <a:pt x="0" y="18"/>
                    </a:lnTo>
                    <a:lnTo>
                      <a:pt x="1" y="21"/>
                    </a:lnTo>
                    <a:lnTo>
                      <a:pt x="1" y="21"/>
                    </a:lnTo>
                    <a:lnTo>
                      <a:pt x="5" y="22"/>
                    </a:lnTo>
                    <a:lnTo>
                      <a:pt x="9" y="25"/>
                    </a:lnTo>
                    <a:lnTo>
                      <a:pt x="9" y="25"/>
                    </a:lnTo>
                    <a:lnTo>
                      <a:pt x="12" y="26"/>
                    </a:lnTo>
                    <a:lnTo>
                      <a:pt x="12" y="26"/>
                    </a:lnTo>
                    <a:lnTo>
                      <a:pt x="14" y="26"/>
                    </a:lnTo>
                    <a:lnTo>
                      <a:pt x="16" y="28"/>
                    </a:lnTo>
                    <a:lnTo>
                      <a:pt x="16" y="28"/>
                    </a:lnTo>
                    <a:lnTo>
                      <a:pt x="19" y="30"/>
                    </a:lnTo>
                    <a:lnTo>
                      <a:pt x="22" y="30"/>
                    </a:lnTo>
                    <a:lnTo>
                      <a:pt x="22" y="30"/>
                    </a:lnTo>
                    <a:lnTo>
                      <a:pt x="23" y="33"/>
                    </a:lnTo>
                    <a:lnTo>
                      <a:pt x="26" y="33"/>
                    </a:lnTo>
                    <a:lnTo>
                      <a:pt x="26" y="8"/>
                    </a:lnTo>
                    <a:lnTo>
                      <a:pt x="26" y="8"/>
                    </a:lnTo>
                    <a:lnTo>
                      <a:pt x="25" y="5"/>
                    </a:lnTo>
                    <a:lnTo>
                      <a:pt x="23" y="3"/>
                    </a:lnTo>
                    <a:lnTo>
                      <a:pt x="23" y="3"/>
                    </a:lnTo>
                    <a:lnTo>
                      <a:pt x="20" y="1"/>
                    </a:lnTo>
                    <a:lnTo>
                      <a:pt x="16" y="0"/>
                    </a:lnTo>
                    <a:lnTo>
                      <a:pt x="8" y="1"/>
                    </a:lnTo>
                    <a:lnTo>
                      <a:pt x="8" y="1"/>
                    </a:lnTo>
                    <a:close/>
                  </a:path>
                </a:pathLst>
              </a:custGeom>
              <a:grp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grpSp>
        <p:sp>
          <p:nvSpPr>
            <p:cNvPr id="50" name="A1_Ukraine">
              <a:extLst>
                <a:ext uri="{FF2B5EF4-FFF2-40B4-BE49-F238E27FC236}">
                  <a16:creationId xmlns:a16="http://schemas.microsoft.com/office/drawing/2014/main" id="{16797895-2BAC-4036-9104-D34037073653}"/>
                </a:ext>
              </a:extLst>
            </p:cNvPr>
            <p:cNvSpPr>
              <a:spLocks/>
            </p:cNvSpPr>
            <p:nvPr/>
          </p:nvSpPr>
          <p:spPr bwMode="auto">
            <a:xfrm>
              <a:off x="6092344" y="2531343"/>
              <a:ext cx="120119" cy="312648"/>
            </a:xfrm>
            <a:custGeom>
              <a:avLst/>
              <a:gdLst/>
              <a:ahLst/>
              <a:cxnLst>
                <a:cxn ang="0">
                  <a:pos x="108" y="19"/>
                </a:cxn>
                <a:cxn ang="0">
                  <a:pos x="92" y="45"/>
                </a:cxn>
                <a:cxn ang="0">
                  <a:pos x="81" y="66"/>
                </a:cxn>
                <a:cxn ang="0">
                  <a:pos x="77" y="88"/>
                </a:cxn>
                <a:cxn ang="0">
                  <a:pos x="77" y="111"/>
                </a:cxn>
                <a:cxn ang="0">
                  <a:pos x="74" y="124"/>
                </a:cxn>
                <a:cxn ang="0">
                  <a:pos x="79" y="147"/>
                </a:cxn>
                <a:cxn ang="0">
                  <a:pos x="77" y="162"/>
                </a:cxn>
                <a:cxn ang="0">
                  <a:pos x="76" y="174"/>
                </a:cxn>
                <a:cxn ang="0">
                  <a:pos x="81" y="179"/>
                </a:cxn>
                <a:cxn ang="0">
                  <a:pos x="88" y="179"/>
                </a:cxn>
                <a:cxn ang="0">
                  <a:pos x="101" y="184"/>
                </a:cxn>
                <a:cxn ang="0">
                  <a:pos x="99" y="192"/>
                </a:cxn>
                <a:cxn ang="0">
                  <a:pos x="94" y="195"/>
                </a:cxn>
                <a:cxn ang="0">
                  <a:pos x="66" y="195"/>
                </a:cxn>
                <a:cxn ang="0">
                  <a:pos x="59" y="188"/>
                </a:cxn>
                <a:cxn ang="0">
                  <a:pos x="45" y="186"/>
                </a:cxn>
                <a:cxn ang="0">
                  <a:pos x="45" y="202"/>
                </a:cxn>
                <a:cxn ang="0">
                  <a:pos x="41" y="219"/>
                </a:cxn>
                <a:cxn ang="0">
                  <a:pos x="33" y="237"/>
                </a:cxn>
                <a:cxn ang="0">
                  <a:pos x="29" y="247"/>
                </a:cxn>
                <a:cxn ang="0">
                  <a:pos x="12" y="265"/>
                </a:cxn>
                <a:cxn ang="0">
                  <a:pos x="2" y="280"/>
                </a:cxn>
                <a:cxn ang="0">
                  <a:pos x="1" y="296"/>
                </a:cxn>
                <a:cxn ang="0">
                  <a:pos x="0" y="298"/>
                </a:cxn>
                <a:cxn ang="0">
                  <a:pos x="12" y="301"/>
                </a:cxn>
                <a:cxn ang="0">
                  <a:pos x="22" y="302"/>
                </a:cxn>
                <a:cxn ang="0">
                  <a:pos x="27" y="310"/>
                </a:cxn>
                <a:cxn ang="0">
                  <a:pos x="36" y="319"/>
                </a:cxn>
                <a:cxn ang="0">
                  <a:pos x="43" y="326"/>
                </a:cxn>
                <a:cxn ang="0">
                  <a:pos x="48" y="337"/>
                </a:cxn>
                <a:cxn ang="0">
                  <a:pos x="51" y="341"/>
                </a:cxn>
                <a:cxn ang="0">
                  <a:pos x="70" y="341"/>
                </a:cxn>
                <a:cxn ang="0">
                  <a:pos x="79" y="344"/>
                </a:cxn>
                <a:cxn ang="0">
                  <a:pos x="88" y="351"/>
                </a:cxn>
                <a:cxn ang="0">
                  <a:pos x="90" y="363"/>
                </a:cxn>
                <a:cxn ang="0">
                  <a:pos x="97" y="364"/>
                </a:cxn>
                <a:cxn ang="0">
                  <a:pos x="109" y="359"/>
                </a:cxn>
                <a:cxn ang="0">
                  <a:pos x="116" y="356"/>
                </a:cxn>
                <a:cxn ang="0">
                  <a:pos x="117" y="351"/>
                </a:cxn>
                <a:cxn ang="0">
                  <a:pos x="122" y="344"/>
                </a:cxn>
                <a:cxn ang="0">
                  <a:pos x="133" y="351"/>
                </a:cxn>
                <a:cxn ang="0">
                  <a:pos x="141" y="360"/>
                </a:cxn>
                <a:cxn ang="0">
                  <a:pos x="138" y="1"/>
                </a:cxn>
                <a:cxn ang="0">
                  <a:pos x="116" y="13"/>
                </a:cxn>
              </a:cxnLst>
              <a:rect l="0" t="0" r="r" b="b"/>
              <a:pathLst>
                <a:path w="141" h="367">
                  <a:moveTo>
                    <a:pt x="108" y="15"/>
                  </a:moveTo>
                  <a:lnTo>
                    <a:pt x="108" y="15"/>
                  </a:lnTo>
                  <a:lnTo>
                    <a:pt x="108" y="19"/>
                  </a:lnTo>
                  <a:lnTo>
                    <a:pt x="106" y="23"/>
                  </a:lnTo>
                  <a:lnTo>
                    <a:pt x="104" y="32"/>
                  </a:lnTo>
                  <a:lnTo>
                    <a:pt x="92" y="45"/>
                  </a:lnTo>
                  <a:lnTo>
                    <a:pt x="92" y="45"/>
                  </a:lnTo>
                  <a:lnTo>
                    <a:pt x="86" y="59"/>
                  </a:lnTo>
                  <a:lnTo>
                    <a:pt x="81" y="66"/>
                  </a:lnTo>
                  <a:lnTo>
                    <a:pt x="80" y="75"/>
                  </a:lnTo>
                  <a:lnTo>
                    <a:pt x="80" y="75"/>
                  </a:lnTo>
                  <a:lnTo>
                    <a:pt x="77" y="88"/>
                  </a:lnTo>
                  <a:lnTo>
                    <a:pt x="77" y="102"/>
                  </a:lnTo>
                  <a:lnTo>
                    <a:pt x="77" y="102"/>
                  </a:lnTo>
                  <a:lnTo>
                    <a:pt x="77" y="111"/>
                  </a:lnTo>
                  <a:lnTo>
                    <a:pt x="76" y="118"/>
                  </a:lnTo>
                  <a:lnTo>
                    <a:pt x="76" y="118"/>
                  </a:lnTo>
                  <a:lnTo>
                    <a:pt x="74" y="124"/>
                  </a:lnTo>
                  <a:lnTo>
                    <a:pt x="76" y="131"/>
                  </a:lnTo>
                  <a:lnTo>
                    <a:pt x="76" y="131"/>
                  </a:lnTo>
                  <a:lnTo>
                    <a:pt x="79" y="147"/>
                  </a:lnTo>
                  <a:lnTo>
                    <a:pt x="79" y="155"/>
                  </a:lnTo>
                  <a:lnTo>
                    <a:pt x="77" y="162"/>
                  </a:lnTo>
                  <a:lnTo>
                    <a:pt x="77" y="162"/>
                  </a:lnTo>
                  <a:lnTo>
                    <a:pt x="76" y="167"/>
                  </a:lnTo>
                  <a:lnTo>
                    <a:pt x="74" y="172"/>
                  </a:lnTo>
                  <a:lnTo>
                    <a:pt x="76" y="174"/>
                  </a:lnTo>
                  <a:lnTo>
                    <a:pt x="76" y="174"/>
                  </a:lnTo>
                  <a:lnTo>
                    <a:pt x="79" y="177"/>
                  </a:lnTo>
                  <a:lnTo>
                    <a:pt x="81" y="179"/>
                  </a:lnTo>
                  <a:lnTo>
                    <a:pt x="84" y="179"/>
                  </a:lnTo>
                  <a:lnTo>
                    <a:pt x="88" y="179"/>
                  </a:lnTo>
                  <a:lnTo>
                    <a:pt x="88" y="179"/>
                  </a:lnTo>
                  <a:lnTo>
                    <a:pt x="94" y="180"/>
                  </a:lnTo>
                  <a:lnTo>
                    <a:pt x="99" y="183"/>
                  </a:lnTo>
                  <a:lnTo>
                    <a:pt x="101" y="184"/>
                  </a:lnTo>
                  <a:lnTo>
                    <a:pt x="102" y="187"/>
                  </a:lnTo>
                  <a:lnTo>
                    <a:pt x="102" y="190"/>
                  </a:lnTo>
                  <a:lnTo>
                    <a:pt x="99" y="192"/>
                  </a:lnTo>
                  <a:lnTo>
                    <a:pt x="99" y="192"/>
                  </a:lnTo>
                  <a:lnTo>
                    <a:pt x="98" y="194"/>
                  </a:lnTo>
                  <a:lnTo>
                    <a:pt x="94" y="195"/>
                  </a:lnTo>
                  <a:lnTo>
                    <a:pt x="84" y="197"/>
                  </a:lnTo>
                  <a:lnTo>
                    <a:pt x="66" y="195"/>
                  </a:lnTo>
                  <a:lnTo>
                    <a:pt x="66" y="195"/>
                  </a:lnTo>
                  <a:lnTo>
                    <a:pt x="66" y="194"/>
                  </a:lnTo>
                  <a:lnTo>
                    <a:pt x="65" y="192"/>
                  </a:lnTo>
                  <a:lnTo>
                    <a:pt x="59" y="188"/>
                  </a:lnTo>
                  <a:lnTo>
                    <a:pt x="47" y="186"/>
                  </a:lnTo>
                  <a:lnTo>
                    <a:pt x="47" y="186"/>
                  </a:lnTo>
                  <a:lnTo>
                    <a:pt x="45" y="186"/>
                  </a:lnTo>
                  <a:lnTo>
                    <a:pt x="45" y="186"/>
                  </a:lnTo>
                  <a:lnTo>
                    <a:pt x="47" y="192"/>
                  </a:lnTo>
                  <a:lnTo>
                    <a:pt x="45" y="202"/>
                  </a:lnTo>
                  <a:lnTo>
                    <a:pt x="44" y="210"/>
                  </a:lnTo>
                  <a:lnTo>
                    <a:pt x="41" y="219"/>
                  </a:lnTo>
                  <a:lnTo>
                    <a:pt x="41" y="219"/>
                  </a:lnTo>
                  <a:lnTo>
                    <a:pt x="37" y="229"/>
                  </a:lnTo>
                  <a:lnTo>
                    <a:pt x="33" y="237"/>
                  </a:lnTo>
                  <a:lnTo>
                    <a:pt x="33" y="237"/>
                  </a:lnTo>
                  <a:lnTo>
                    <a:pt x="31" y="242"/>
                  </a:lnTo>
                  <a:lnTo>
                    <a:pt x="29" y="247"/>
                  </a:lnTo>
                  <a:lnTo>
                    <a:pt x="29" y="247"/>
                  </a:lnTo>
                  <a:lnTo>
                    <a:pt x="22" y="256"/>
                  </a:lnTo>
                  <a:lnTo>
                    <a:pt x="22" y="256"/>
                  </a:lnTo>
                  <a:lnTo>
                    <a:pt x="12" y="265"/>
                  </a:lnTo>
                  <a:lnTo>
                    <a:pt x="4" y="274"/>
                  </a:lnTo>
                  <a:lnTo>
                    <a:pt x="4" y="274"/>
                  </a:lnTo>
                  <a:lnTo>
                    <a:pt x="2" y="280"/>
                  </a:lnTo>
                  <a:lnTo>
                    <a:pt x="2" y="285"/>
                  </a:lnTo>
                  <a:lnTo>
                    <a:pt x="2" y="291"/>
                  </a:lnTo>
                  <a:lnTo>
                    <a:pt x="1" y="296"/>
                  </a:lnTo>
                  <a:lnTo>
                    <a:pt x="1" y="296"/>
                  </a:lnTo>
                  <a:lnTo>
                    <a:pt x="0" y="298"/>
                  </a:lnTo>
                  <a:lnTo>
                    <a:pt x="0" y="298"/>
                  </a:lnTo>
                  <a:lnTo>
                    <a:pt x="4" y="299"/>
                  </a:lnTo>
                  <a:lnTo>
                    <a:pt x="4" y="299"/>
                  </a:lnTo>
                  <a:lnTo>
                    <a:pt x="12" y="301"/>
                  </a:lnTo>
                  <a:lnTo>
                    <a:pt x="12" y="301"/>
                  </a:lnTo>
                  <a:lnTo>
                    <a:pt x="18" y="301"/>
                  </a:lnTo>
                  <a:lnTo>
                    <a:pt x="22" y="302"/>
                  </a:lnTo>
                  <a:lnTo>
                    <a:pt x="24" y="305"/>
                  </a:lnTo>
                  <a:lnTo>
                    <a:pt x="27" y="310"/>
                  </a:lnTo>
                  <a:lnTo>
                    <a:pt x="27" y="310"/>
                  </a:lnTo>
                  <a:lnTo>
                    <a:pt x="29" y="315"/>
                  </a:lnTo>
                  <a:lnTo>
                    <a:pt x="31" y="317"/>
                  </a:lnTo>
                  <a:lnTo>
                    <a:pt x="36" y="319"/>
                  </a:lnTo>
                  <a:lnTo>
                    <a:pt x="40" y="319"/>
                  </a:lnTo>
                  <a:lnTo>
                    <a:pt x="40" y="319"/>
                  </a:lnTo>
                  <a:lnTo>
                    <a:pt x="43" y="326"/>
                  </a:lnTo>
                  <a:lnTo>
                    <a:pt x="44" y="331"/>
                  </a:lnTo>
                  <a:lnTo>
                    <a:pt x="44" y="331"/>
                  </a:lnTo>
                  <a:lnTo>
                    <a:pt x="48" y="337"/>
                  </a:lnTo>
                  <a:lnTo>
                    <a:pt x="49" y="338"/>
                  </a:lnTo>
                  <a:lnTo>
                    <a:pt x="51" y="341"/>
                  </a:lnTo>
                  <a:lnTo>
                    <a:pt x="51" y="341"/>
                  </a:lnTo>
                  <a:lnTo>
                    <a:pt x="56" y="342"/>
                  </a:lnTo>
                  <a:lnTo>
                    <a:pt x="63" y="341"/>
                  </a:lnTo>
                  <a:lnTo>
                    <a:pt x="70" y="341"/>
                  </a:lnTo>
                  <a:lnTo>
                    <a:pt x="76" y="342"/>
                  </a:lnTo>
                  <a:lnTo>
                    <a:pt x="76" y="342"/>
                  </a:lnTo>
                  <a:lnTo>
                    <a:pt x="79" y="344"/>
                  </a:lnTo>
                  <a:lnTo>
                    <a:pt x="81" y="346"/>
                  </a:lnTo>
                  <a:lnTo>
                    <a:pt x="86" y="349"/>
                  </a:lnTo>
                  <a:lnTo>
                    <a:pt x="88" y="351"/>
                  </a:lnTo>
                  <a:lnTo>
                    <a:pt x="88" y="351"/>
                  </a:lnTo>
                  <a:lnTo>
                    <a:pt x="90" y="359"/>
                  </a:lnTo>
                  <a:lnTo>
                    <a:pt x="90" y="363"/>
                  </a:lnTo>
                  <a:lnTo>
                    <a:pt x="90" y="367"/>
                  </a:lnTo>
                  <a:lnTo>
                    <a:pt x="90" y="367"/>
                  </a:lnTo>
                  <a:lnTo>
                    <a:pt x="97" y="364"/>
                  </a:lnTo>
                  <a:lnTo>
                    <a:pt x="97" y="364"/>
                  </a:lnTo>
                  <a:lnTo>
                    <a:pt x="104" y="362"/>
                  </a:lnTo>
                  <a:lnTo>
                    <a:pt x="109" y="359"/>
                  </a:lnTo>
                  <a:lnTo>
                    <a:pt x="109" y="359"/>
                  </a:lnTo>
                  <a:lnTo>
                    <a:pt x="113" y="358"/>
                  </a:lnTo>
                  <a:lnTo>
                    <a:pt x="116" y="356"/>
                  </a:lnTo>
                  <a:lnTo>
                    <a:pt x="116" y="356"/>
                  </a:lnTo>
                  <a:lnTo>
                    <a:pt x="117" y="353"/>
                  </a:lnTo>
                  <a:lnTo>
                    <a:pt x="117" y="351"/>
                  </a:lnTo>
                  <a:lnTo>
                    <a:pt x="117" y="351"/>
                  </a:lnTo>
                  <a:lnTo>
                    <a:pt x="120" y="346"/>
                  </a:lnTo>
                  <a:lnTo>
                    <a:pt x="122" y="344"/>
                  </a:lnTo>
                  <a:lnTo>
                    <a:pt x="124" y="344"/>
                  </a:lnTo>
                  <a:lnTo>
                    <a:pt x="127" y="345"/>
                  </a:lnTo>
                  <a:lnTo>
                    <a:pt x="133" y="351"/>
                  </a:lnTo>
                  <a:lnTo>
                    <a:pt x="137" y="356"/>
                  </a:lnTo>
                  <a:lnTo>
                    <a:pt x="137" y="356"/>
                  </a:lnTo>
                  <a:lnTo>
                    <a:pt x="141" y="360"/>
                  </a:lnTo>
                  <a:lnTo>
                    <a:pt x="141" y="0"/>
                  </a:lnTo>
                  <a:lnTo>
                    <a:pt x="141" y="0"/>
                  </a:lnTo>
                  <a:lnTo>
                    <a:pt x="138" y="1"/>
                  </a:lnTo>
                  <a:lnTo>
                    <a:pt x="138" y="1"/>
                  </a:lnTo>
                  <a:lnTo>
                    <a:pt x="123" y="9"/>
                  </a:lnTo>
                  <a:lnTo>
                    <a:pt x="116" y="13"/>
                  </a:lnTo>
                  <a:lnTo>
                    <a:pt x="108" y="15"/>
                  </a:lnTo>
                  <a:lnTo>
                    <a:pt x="108" y="15"/>
                  </a:lnTo>
                  <a:close/>
                </a:path>
              </a:pathLst>
            </a:custGeom>
            <a:solidFill>
              <a:schemeClr val="bg1">
                <a:lumMod val="85000"/>
              </a:schemeClr>
            </a:solid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1" name="Freeform 78">
              <a:extLst>
                <a:ext uri="{FF2B5EF4-FFF2-40B4-BE49-F238E27FC236}">
                  <a16:creationId xmlns:a16="http://schemas.microsoft.com/office/drawing/2014/main" id="{723075FA-6791-4AD2-99FD-3D84EC6F0562}"/>
                </a:ext>
              </a:extLst>
            </p:cNvPr>
            <p:cNvSpPr>
              <a:spLocks/>
            </p:cNvSpPr>
            <p:nvPr/>
          </p:nvSpPr>
          <p:spPr bwMode="auto">
            <a:xfrm>
              <a:off x="6196276" y="2181211"/>
              <a:ext cx="16187" cy="25557"/>
            </a:xfrm>
            <a:custGeom>
              <a:avLst/>
              <a:gdLst/>
              <a:ahLst/>
              <a:cxnLst>
                <a:cxn ang="0">
                  <a:pos x="1" y="28"/>
                </a:cxn>
                <a:cxn ang="0">
                  <a:pos x="1" y="28"/>
                </a:cxn>
                <a:cxn ang="0">
                  <a:pos x="5" y="29"/>
                </a:cxn>
                <a:cxn ang="0">
                  <a:pos x="9" y="30"/>
                </a:cxn>
                <a:cxn ang="0">
                  <a:pos x="19" y="30"/>
                </a:cxn>
                <a:cxn ang="0">
                  <a:pos x="19" y="0"/>
                </a:cxn>
                <a:cxn ang="0">
                  <a:pos x="19" y="0"/>
                </a:cxn>
                <a:cxn ang="0">
                  <a:pos x="11" y="6"/>
                </a:cxn>
                <a:cxn ang="0">
                  <a:pos x="2" y="12"/>
                </a:cxn>
                <a:cxn ang="0">
                  <a:pos x="1" y="17"/>
                </a:cxn>
                <a:cxn ang="0">
                  <a:pos x="0" y="19"/>
                </a:cxn>
                <a:cxn ang="0">
                  <a:pos x="0" y="24"/>
                </a:cxn>
                <a:cxn ang="0">
                  <a:pos x="1" y="28"/>
                </a:cxn>
                <a:cxn ang="0">
                  <a:pos x="1" y="28"/>
                </a:cxn>
              </a:cxnLst>
              <a:rect l="0" t="0" r="r" b="b"/>
              <a:pathLst>
                <a:path w="19" h="30">
                  <a:moveTo>
                    <a:pt x="1" y="28"/>
                  </a:moveTo>
                  <a:lnTo>
                    <a:pt x="1" y="28"/>
                  </a:lnTo>
                  <a:lnTo>
                    <a:pt x="5" y="29"/>
                  </a:lnTo>
                  <a:lnTo>
                    <a:pt x="9" y="30"/>
                  </a:lnTo>
                  <a:lnTo>
                    <a:pt x="19" y="30"/>
                  </a:lnTo>
                  <a:lnTo>
                    <a:pt x="19" y="0"/>
                  </a:lnTo>
                  <a:lnTo>
                    <a:pt x="19" y="0"/>
                  </a:lnTo>
                  <a:lnTo>
                    <a:pt x="11" y="6"/>
                  </a:lnTo>
                  <a:lnTo>
                    <a:pt x="2" y="12"/>
                  </a:lnTo>
                  <a:lnTo>
                    <a:pt x="1" y="17"/>
                  </a:lnTo>
                  <a:lnTo>
                    <a:pt x="0" y="19"/>
                  </a:lnTo>
                  <a:lnTo>
                    <a:pt x="0" y="24"/>
                  </a:lnTo>
                  <a:lnTo>
                    <a:pt x="1" y="28"/>
                  </a:lnTo>
                  <a:lnTo>
                    <a:pt x="1" y="28"/>
                  </a:lnTo>
                  <a:close/>
                </a:path>
              </a:pathLst>
            </a:custGeom>
            <a:solidFill>
              <a:schemeClr val="bg1">
                <a:lumMod val="85000"/>
              </a:schemeClr>
            </a:solid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2" name="A1_Latvia">
              <a:extLst>
                <a:ext uri="{FF2B5EF4-FFF2-40B4-BE49-F238E27FC236}">
                  <a16:creationId xmlns:a16="http://schemas.microsoft.com/office/drawing/2014/main" id="{62163391-5DD5-4D0D-8743-9E3944264A3A}"/>
                </a:ext>
              </a:extLst>
            </p:cNvPr>
            <p:cNvSpPr>
              <a:spLocks/>
            </p:cNvSpPr>
            <p:nvPr/>
          </p:nvSpPr>
          <p:spPr bwMode="auto">
            <a:xfrm>
              <a:off x="5984153" y="1273933"/>
              <a:ext cx="228310" cy="302426"/>
            </a:xfrm>
            <a:custGeom>
              <a:avLst/>
              <a:gdLst/>
              <a:ahLst/>
              <a:cxnLst>
                <a:cxn ang="0">
                  <a:pos x="254" y="80"/>
                </a:cxn>
                <a:cxn ang="0">
                  <a:pos x="247" y="76"/>
                </a:cxn>
                <a:cxn ang="0">
                  <a:pos x="233" y="76"/>
                </a:cxn>
                <a:cxn ang="0">
                  <a:pos x="221" y="65"/>
                </a:cxn>
                <a:cxn ang="0">
                  <a:pos x="197" y="44"/>
                </a:cxn>
                <a:cxn ang="0">
                  <a:pos x="190" y="29"/>
                </a:cxn>
                <a:cxn ang="0">
                  <a:pos x="188" y="27"/>
                </a:cxn>
                <a:cxn ang="0">
                  <a:pos x="186" y="4"/>
                </a:cxn>
                <a:cxn ang="0">
                  <a:pos x="174" y="0"/>
                </a:cxn>
                <a:cxn ang="0">
                  <a:pos x="156" y="6"/>
                </a:cxn>
                <a:cxn ang="0">
                  <a:pos x="149" y="13"/>
                </a:cxn>
                <a:cxn ang="0">
                  <a:pos x="138" y="29"/>
                </a:cxn>
                <a:cxn ang="0">
                  <a:pos x="111" y="37"/>
                </a:cxn>
                <a:cxn ang="0">
                  <a:pos x="74" y="37"/>
                </a:cxn>
                <a:cxn ang="0">
                  <a:pos x="72" y="54"/>
                </a:cxn>
                <a:cxn ang="0">
                  <a:pos x="70" y="63"/>
                </a:cxn>
                <a:cxn ang="0">
                  <a:pos x="61" y="76"/>
                </a:cxn>
                <a:cxn ang="0">
                  <a:pos x="50" y="105"/>
                </a:cxn>
                <a:cxn ang="0">
                  <a:pos x="42" y="158"/>
                </a:cxn>
                <a:cxn ang="0">
                  <a:pos x="39" y="167"/>
                </a:cxn>
                <a:cxn ang="0">
                  <a:pos x="18" y="188"/>
                </a:cxn>
                <a:cxn ang="0">
                  <a:pos x="13" y="198"/>
                </a:cxn>
                <a:cxn ang="0">
                  <a:pos x="11" y="230"/>
                </a:cxn>
                <a:cxn ang="0">
                  <a:pos x="7" y="251"/>
                </a:cxn>
                <a:cxn ang="0">
                  <a:pos x="10" y="271"/>
                </a:cxn>
                <a:cxn ang="0">
                  <a:pos x="10" y="288"/>
                </a:cxn>
                <a:cxn ang="0">
                  <a:pos x="3" y="302"/>
                </a:cxn>
                <a:cxn ang="0">
                  <a:pos x="0" y="313"/>
                </a:cxn>
                <a:cxn ang="0">
                  <a:pos x="3" y="334"/>
                </a:cxn>
                <a:cxn ang="0">
                  <a:pos x="10" y="344"/>
                </a:cxn>
                <a:cxn ang="0">
                  <a:pos x="16" y="352"/>
                </a:cxn>
                <a:cxn ang="0">
                  <a:pos x="20" y="352"/>
                </a:cxn>
                <a:cxn ang="0">
                  <a:pos x="29" y="348"/>
                </a:cxn>
                <a:cxn ang="0">
                  <a:pos x="31" y="326"/>
                </a:cxn>
                <a:cxn ang="0">
                  <a:pos x="41" y="314"/>
                </a:cxn>
                <a:cxn ang="0">
                  <a:pos x="60" y="313"/>
                </a:cxn>
                <a:cxn ang="0">
                  <a:pos x="86" y="303"/>
                </a:cxn>
                <a:cxn ang="0">
                  <a:pos x="96" y="295"/>
                </a:cxn>
                <a:cxn ang="0">
                  <a:pos x="106" y="287"/>
                </a:cxn>
                <a:cxn ang="0">
                  <a:pos x="147" y="281"/>
                </a:cxn>
                <a:cxn ang="0">
                  <a:pos x="174" y="285"/>
                </a:cxn>
                <a:cxn ang="0">
                  <a:pos x="192" y="288"/>
                </a:cxn>
                <a:cxn ang="0">
                  <a:pos x="206" y="288"/>
                </a:cxn>
                <a:cxn ang="0">
                  <a:pos x="214" y="285"/>
                </a:cxn>
                <a:cxn ang="0">
                  <a:pos x="218" y="281"/>
                </a:cxn>
                <a:cxn ang="0">
                  <a:pos x="242" y="291"/>
                </a:cxn>
                <a:cxn ang="0">
                  <a:pos x="250" y="295"/>
                </a:cxn>
                <a:cxn ang="0">
                  <a:pos x="258" y="281"/>
                </a:cxn>
                <a:cxn ang="0">
                  <a:pos x="268" y="280"/>
                </a:cxn>
                <a:cxn ang="0">
                  <a:pos x="264" y="130"/>
                </a:cxn>
                <a:cxn ang="0">
                  <a:pos x="260" y="113"/>
                </a:cxn>
                <a:cxn ang="0">
                  <a:pos x="260" y="94"/>
                </a:cxn>
              </a:cxnLst>
              <a:rect l="0" t="0" r="r" b="b"/>
              <a:pathLst>
                <a:path w="268" h="355">
                  <a:moveTo>
                    <a:pt x="260" y="94"/>
                  </a:moveTo>
                  <a:lnTo>
                    <a:pt x="260" y="94"/>
                  </a:lnTo>
                  <a:lnTo>
                    <a:pt x="254" y="80"/>
                  </a:lnTo>
                  <a:lnTo>
                    <a:pt x="254" y="80"/>
                  </a:lnTo>
                  <a:lnTo>
                    <a:pt x="251" y="77"/>
                  </a:lnTo>
                  <a:lnTo>
                    <a:pt x="247" y="76"/>
                  </a:lnTo>
                  <a:lnTo>
                    <a:pt x="240" y="76"/>
                  </a:lnTo>
                  <a:lnTo>
                    <a:pt x="240" y="76"/>
                  </a:lnTo>
                  <a:lnTo>
                    <a:pt x="233" y="76"/>
                  </a:lnTo>
                  <a:lnTo>
                    <a:pt x="229" y="73"/>
                  </a:lnTo>
                  <a:lnTo>
                    <a:pt x="221" y="65"/>
                  </a:lnTo>
                  <a:lnTo>
                    <a:pt x="221" y="65"/>
                  </a:lnTo>
                  <a:lnTo>
                    <a:pt x="211" y="58"/>
                  </a:lnTo>
                  <a:lnTo>
                    <a:pt x="201" y="49"/>
                  </a:lnTo>
                  <a:lnTo>
                    <a:pt x="197" y="44"/>
                  </a:lnTo>
                  <a:lnTo>
                    <a:pt x="193" y="38"/>
                  </a:lnTo>
                  <a:lnTo>
                    <a:pt x="192" y="34"/>
                  </a:lnTo>
                  <a:lnTo>
                    <a:pt x="190" y="29"/>
                  </a:lnTo>
                  <a:lnTo>
                    <a:pt x="190" y="29"/>
                  </a:lnTo>
                  <a:lnTo>
                    <a:pt x="188" y="27"/>
                  </a:lnTo>
                  <a:lnTo>
                    <a:pt x="188" y="27"/>
                  </a:lnTo>
                  <a:lnTo>
                    <a:pt x="188" y="18"/>
                  </a:lnTo>
                  <a:lnTo>
                    <a:pt x="188" y="8"/>
                  </a:lnTo>
                  <a:lnTo>
                    <a:pt x="186" y="4"/>
                  </a:lnTo>
                  <a:lnTo>
                    <a:pt x="183" y="1"/>
                  </a:lnTo>
                  <a:lnTo>
                    <a:pt x="179" y="0"/>
                  </a:lnTo>
                  <a:lnTo>
                    <a:pt x="174" y="0"/>
                  </a:lnTo>
                  <a:lnTo>
                    <a:pt x="174" y="0"/>
                  </a:lnTo>
                  <a:lnTo>
                    <a:pt x="164" y="2"/>
                  </a:lnTo>
                  <a:lnTo>
                    <a:pt x="156" y="6"/>
                  </a:lnTo>
                  <a:lnTo>
                    <a:pt x="156" y="6"/>
                  </a:lnTo>
                  <a:lnTo>
                    <a:pt x="151" y="9"/>
                  </a:lnTo>
                  <a:lnTo>
                    <a:pt x="149" y="13"/>
                  </a:lnTo>
                  <a:lnTo>
                    <a:pt x="145" y="22"/>
                  </a:lnTo>
                  <a:lnTo>
                    <a:pt x="145" y="22"/>
                  </a:lnTo>
                  <a:lnTo>
                    <a:pt x="138" y="29"/>
                  </a:lnTo>
                  <a:lnTo>
                    <a:pt x="131" y="33"/>
                  </a:lnTo>
                  <a:lnTo>
                    <a:pt x="121" y="36"/>
                  </a:lnTo>
                  <a:lnTo>
                    <a:pt x="111" y="37"/>
                  </a:lnTo>
                  <a:lnTo>
                    <a:pt x="92" y="37"/>
                  </a:lnTo>
                  <a:lnTo>
                    <a:pt x="82" y="37"/>
                  </a:lnTo>
                  <a:lnTo>
                    <a:pt x="74" y="37"/>
                  </a:lnTo>
                  <a:lnTo>
                    <a:pt x="74" y="37"/>
                  </a:lnTo>
                  <a:lnTo>
                    <a:pt x="72" y="48"/>
                  </a:lnTo>
                  <a:lnTo>
                    <a:pt x="72" y="54"/>
                  </a:lnTo>
                  <a:lnTo>
                    <a:pt x="71" y="59"/>
                  </a:lnTo>
                  <a:lnTo>
                    <a:pt x="71" y="59"/>
                  </a:lnTo>
                  <a:lnTo>
                    <a:pt x="70" y="63"/>
                  </a:lnTo>
                  <a:lnTo>
                    <a:pt x="67" y="68"/>
                  </a:lnTo>
                  <a:lnTo>
                    <a:pt x="61" y="76"/>
                  </a:lnTo>
                  <a:lnTo>
                    <a:pt x="61" y="76"/>
                  </a:lnTo>
                  <a:lnTo>
                    <a:pt x="56" y="86"/>
                  </a:lnTo>
                  <a:lnTo>
                    <a:pt x="53" y="95"/>
                  </a:lnTo>
                  <a:lnTo>
                    <a:pt x="50" y="105"/>
                  </a:lnTo>
                  <a:lnTo>
                    <a:pt x="49" y="116"/>
                  </a:lnTo>
                  <a:lnTo>
                    <a:pt x="49" y="116"/>
                  </a:lnTo>
                  <a:lnTo>
                    <a:pt x="42" y="158"/>
                  </a:lnTo>
                  <a:lnTo>
                    <a:pt x="42" y="158"/>
                  </a:lnTo>
                  <a:lnTo>
                    <a:pt x="42" y="163"/>
                  </a:lnTo>
                  <a:lnTo>
                    <a:pt x="39" y="167"/>
                  </a:lnTo>
                  <a:lnTo>
                    <a:pt x="34" y="174"/>
                  </a:lnTo>
                  <a:lnTo>
                    <a:pt x="27" y="181"/>
                  </a:lnTo>
                  <a:lnTo>
                    <a:pt x="18" y="188"/>
                  </a:lnTo>
                  <a:lnTo>
                    <a:pt x="18" y="188"/>
                  </a:lnTo>
                  <a:lnTo>
                    <a:pt x="16" y="192"/>
                  </a:lnTo>
                  <a:lnTo>
                    <a:pt x="13" y="198"/>
                  </a:lnTo>
                  <a:lnTo>
                    <a:pt x="11" y="208"/>
                  </a:lnTo>
                  <a:lnTo>
                    <a:pt x="13" y="219"/>
                  </a:lnTo>
                  <a:lnTo>
                    <a:pt x="11" y="230"/>
                  </a:lnTo>
                  <a:lnTo>
                    <a:pt x="11" y="230"/>
                  </a:lnTo>
                  <a:lnTo>
                    <a:pt x="7" y="251"/>
                  </a:lnTo>
                  <a:lnTo>
                    <a:pt x="7" y="251"/>
                  </a:lnTo>
                  <a:lnTo>
                    <a:pt x="7" y="256"/>
                  </a:lnTo>
                  <a:lnTo>
                    <a:pt x="7" y="262"/>
                  </a:lnTo>
                  <a:lnTo>
                    <a:pt x="10" y="271"/>
                  </a:lnTo>
                  <a:lnTo>
                    <a:pt x="10" y="271"/>
                  </a:lnTo>
                  <a:lnTo>
                    <a:pt x="10" y="283"/>
                  </a:lnTo>
                  <a:lnTo>
                    <a:pt x="10" y="288"/>
                  </a:lnTo>
                  <a:lnTo>
                    <a:pt x="9" y="292"/>
                  </a:lnTo>
                  <a:lnTo>
                    <a:pt x="9" y="292"/>
                  </a:lnTo>
                  <a:lnTo>
                    <a:pt x="3" y="302"/>
                  </a:lnTo>
                  <a:lnTo>
                    <a:pt x="2" y="306"/>
                  </a:lnTo>
                  <a:lnTo>
                    <a:pt x="0" y="313"/>
                  </a:lnTo>
                  <a:lnTo>
                    <a:pt x="0" y="313"/>
                  </a:lnTo>
                  <a:lnTo>
                    <a:pt x="2" y="324"/>
                  </a:lnTo>
                  <a:lnTo>
                    <a:pt x="2" y="330"/>
                  </a:lnTo>
                  <a:lnTo>
                    <a:pt x="3" y="334"/>
                  </a:lnTo>
                  <a:lnTo>
                    <a:pt x="3" y="334"/>
                  </a:lnTo>
                  <a:lnTo>
                    <a:pt x="7" y="339"/>
                  </a:lnTo>
                  <a:lnTo>
                    <a:pt x="10" y="344"/>
                  </a:lnTo>
                  <a:lnTo>
                    <a:pt x="18" y="352"/>
                  </a:lnTo>
                  <a:lnTo>
                    <a:pt x="16" y="352"/>
                  </a:lnTo>
                  <a:lnTo>
                    <a:pt x="16" y="352"/>
                  </a:lnTo>
                  <a:lnTo>
                    <a:pt x="18" y="355"/>
                  </a:lnTo>
                  <a:lnTo>
                    <a:pt x="18" y="355"/>
                  </a:lnTo>
                  <a:lnTo>
                    <a:pt x="20" y="352"/>
                  </a:lnTo>
                  <a:lnTo>
                    <a:pt x="22" y="349"/>
                  </a:lnTo>
                  <a:lnTo>
                    <a:pt x="25" y="348"/>
                  </a:lnTo>
                  <a:lnTo>
                    <a:pt x="29" y="348"/>
                  </a:lnTo>
                  <a:lnTo>
                    <a:pt x="29" y="348"/>
                  </a:lnTo>
                  <a:lnTo>
                    <a:pt x="29" y="332"/>
                  </a:lnTo>
                  <a:lnTo>
                    <a:pt x="31" y="326"/>
                  </a:lnTo>
                  <a:lnTo>
                    <a:pt x="35" y="319"/>
                  </a:lnTo>
                  <a:lnTo>
                    <a:pt x="35" y="319"/>
                  </a:lnTo>
                  <a:lnTo>
                    <a:pt x="41" y="314"/>
                  </a:lnTo>
                  <a:lnTo>
                    <a:pt x="46" y="313"/>
                  </a:lnTo>
                  <a:lnTo>
                    <a:pt x="60" y="313"/>
                  </a:lnTo>
                  <a:lnTo>
                    <a:pt x="60" y="313"/>
                  </a:lnTo>
                  <a:lnTo>
                    <a:pt x="67" y="312"/>
                  </a:lnTo>
                  <a:lnTo>
                    <a:pt x="74" y="309"/>
                  </a:lnTo>
                  <a:lnTo>
                    <a:pt x="86" y="303"/>
                  </a:lnTo>
                  <a:lnTo>
                    <a:pt x="86" y="303"/>
                  </a:lnTo>
                  <a:lnTo>
                    <a:pt x="90" y="299"/>
                  </a:lnTo>
                  <a:lnTo>
                    <a:pt x="96" y="295"/>
                  </a:lnTo>
                  <a:lnTo>
                    <a:pt x="100" y="289"/>
                  </a:lnTo>
                  <a:lnTo>
                    <a:pt x="106" y="287"/>
                  </a:lnTo>
                  <a:lnTo>
                    <a:pt x="106" y="287"/>
                  </a:lnTo>
                  <a:lnTo>
                    <a:pt x="118" y="283"/>
                  </a:lnTo>
                  <a:lnTo>
                    <a:pt x="132" y="281"/>
                  </a:lnTo>
                  <a:lnTo>
                    <a:pt x="147" y="281"/>
                  </a:lnTo>
                  <a:lnTo>
                    <a:pt x="161" y="281"/>
                  </a:lnTo>
                  <a:lnTo>
                    <a:pt x="161" y="281"/>
                  </a:lnTo>
                  <a:lnTo>
                    <a:pt x="174" y="285"/>
                  </a:lnTo>
                  <a:lnTo>
                    <a:pt x="188" y="288"/>
                  </a:lnTo>
                  <a:lnTo>
                    <a:pt x="188" y="288"/>
                  </a:lnTo>
                  <a:lnTo>
                    <a:pt x="192" y="288"/>
                  </a:lnTo>
                  <a:lnTo>
                    <a:pt x="197" y="288"/>
                  </a:lnTo>
                  <a:lnTo>
                    <a:pt x="197" y="288"/>
                  </a:lnTo>
                  <a:lnTo>
                    <a:pt x="206" y="288"/>
                  </a:lnTo>
                  <a:lnTo>
                    <a:pt x="213" y="288"/>
                  </a:lnTo>
                  <a:lnTo>
                    <a:pt x="213" y="288"/>
                  </a:lnTo>
                  <a:lnTo>
                    <a:pt x="214" y="285"/>
                  </a:lnTo>
                  <a:lnTo>
                    <a:pt x="214" y="283"/>
                  </a:lnTo>
                  <a:lnTo>
                    <a:pt x="217" y="281"/>
                  </a:lnTo>
                  <a:lnTo>
                    <a:pt x="218" y="281"/>
                  </a:lnTo>
                  <a:lnTo>
                    <a:pt x="224" y="281"/>
                  </a:lnTo>
                  <a:lnTo>
                    <a:pt x="229" y="284"/>
                  </a:lnTo>
                  <a:lnTo>
                    <a:pt x="242" y="291"/>
                  </a:lnTo>
                  <a:lnTo>
                    <a:pt x="246" y="294"/>
                  </a:lnTo>
                  <a:lnTo>
                    <a:pt x="250" y="295"/>
                  </a:lnTo>
                  <a:lnTo>
                    <a:pt x="250" y="295"/>
                  </a:lnTo>
                  <a:lnTo>
                    <a:pt x="251" y="289"/>
                  </a:lnTo>
                  <a:lnTo>
                    <a:pt x="254" y="285"/>
                  </a:lnTo>
                  <a:lnTo>
                    <a:pt x="258" y="281"/>
                  </a:lnTo>
                  <a:lnTo>
                    <a:pt x="264" y="280"/>
                  </a:lnTo>
                  <a:lnTo>
                    <a:pt x="264" y="280"/>
                  </a:lnTo>
                  <a:lnTo>
                    <a:pt x="268" y="280"/>
                  </a:lnTo>
                  <a:lnTo>
                    <a:pt x="268" y="140"/>
                  </a:lnTo>
                  <a:lnTo>
                    <a:pt x="268" y="140"/>
                  </a:lnTo>
                  <a:lnTo>
                    <a:pt x="264" y="130"/>
                  </a:lnTo>
                  <a:lnTo>
                    <a:pt x="261" y="120"/>
                  </a:lnTo>
                  <a:lnTo>
                    <a:pt x="261" y="120"/>
                  </a:lnTo>
                  <a:lnTo>
                    <a:pt x="260" y="113"/>
                  </a:lnTo>
                  <a:lnTo>
                    <a:pt x="260" y="108"/>
                  </a:lnTo>
                  <a:lnTo>
                    <a:pt x="260" y="101"/>
                  </a:lnTo>
                  <a:lnTo>
                    <a:pt x="260" y="94"/>
                  </a:lnTo>
                  <a:lnTo>
                    <a:pt x="260" y="94"/>
                  </a:lnTo>
                  <a:close/>
                </a:path>
              </a:pathLst>
            </a:custGeom>
            <a:solidFill>
              <a:schemeClr val="bg1">
                <a:lumMod val="85000"/>
              </a:schemeClr>
            </a:solid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grpSp>
          <p:nvGrpSpPr>
            <p:cNvPr id="53" name="A1_France">
              <a:extLst>
                <a:ext uri="{FF2B5EF4-FFF2-40B4-BE49-F238E27FC236}">
                  <a16:creationId xmlns:a16="http://schemas.microsoft.com/office/drawing/2014/main" id="{7F164906-83BC-4C5B-B98E-CC72F3363400}"/>
                </a:ext>
              </a:extLst>
            </p:cNvPr>
            <p:cNvGrpSpPr/>
            <p:nvPr/>
          </p:nvGrpSpPr>
          <p:grpSpPr>
            <a:xfrm>
              <a:off x="3495743" y="2384816"/>
              <a:ext cx="1388603" cy="1359638"/>
              <a:chOff x="3240236" y="2970616"/>
              <a:chExt cx="1777795" cy="1740712"/>
            </a:xfrm>
            <a:solidFill>
              <a:schemeClr val="bg1">
                <a:lumMod val="85000"/>
              </a:schemeClr>
            </a:solidFill>
          </p:grpSpPr>
          <p:sp>
            <p:nvSpPr>
              <p:cNvPr id="66" name="Freeform 80">
                <a:extLst>
                  <a:ext uri="{FF2B5EF4-FFF2-40B4-BE49-F238E27FC236}">
                    <a16:creationId xmlns:a16="http://schemas.microsoft.com/office/drawing/2014/main" id="{FD0369BA-DCC6-4D1E-BC45-80DECAA4C528}"/>
                  </a:ext>
                </a:extLst>
              </p:cNvPr>
              <p:cNvSpPr>
                <a:spLocks/>
              </p:cNvSpPr>
              <p:nvPr/>
            </p:nvSpPr>
            <p:spPr bwMode="auto">
              <a:xfrm>
                <a:off x="4893694" y="4434297"/>
                <a:ext cx="124337" cy="277031"/>
              </a:xfrm>
              <a:custGeom>
                <a:avLst/>
                <a:gdLst/>
                <a:ahLst/>
                <a:cxnLst>
                  <a:cxn ang="0">
                    <a:pos x="10" y="116"/>
                  </a:cxn>
                  <a:cxn ang="0">
                    <a:pos x="1" y="129"/>
                  </a:cxn>
                  <a:cxn ang="0">
                    <a:pos x="7" y="145"/>
                  </a:cxn>
                  <a:cxn ang="0">
                    <a:pos x="17" y="145"/>
                  </a:cxn>
                  <a:cxn ang="0">
                    <a:pos x="29" y="142"/>
                  </a:cxn>
                  <a:cxn ang="0">
                    <a:pos x="32" y="136"/>
                  </a:cxn>
                  <a:cxn ang="0">
                    <a:pos x="29" y="148"/>
                  </a:cxn>
                  <a:cxn ang="0">
                    <a:pos x="24" y="149"/>
                  </a:cxn>
                  <a:cxn ang="0">
                    <a:pos x="11" y="156"/>
                  </a:cxn>
                  <a:cxn ang="0">
                    <a:pos x="7" y="167"/>
                  </a:cxn>
                  <a:cxn ang="0">
                    <a:pos x="15" y="174"/>
                  </a:cxn>
                  <a:cxn ang="0">
                    <a:pos x="22" y="174"/>
                  </a:cxn>
                  <a:cxn ang="0">
                    <a:pos x="28" y="184"/>
                  </a:cxn>
                  <a:cxn ang="0">
                    <a:pos x="18" y="191"/>
                  </a:cxn>
                  <a:cxn ang="0">
                    <a:pos x="19" y="199"/>
                  </a:cxn>
                  <a:cxn ang="0">
                    <a:pos x="28" y="200"/>
                  </a:cxn>
                  <a:cxn ang="0">
                    <a:pos x="32" y="207"/>
                  </a:cxn>
                  <a:cxn ang="0">
                    <a:pos x="24" y="216"/>
                  </a:cxn>
                  <a:cxn ang="0">
                    <a:pos x="35" y="228"/>
                  </a:cxn>
                  <a:cxn ang="0">
                    <a:pos x="44" y="232"/>
                  </a:cxn>
                  <a:cxn ang="0">
                    <a:pos x="53" y="235"/>
                  </a:cxn>
                  <a:cxn ang="0">
                    <a:pos x="58" y="245"/>
                  </a:cxn>
                  <a:cxn ang="0">
                    <a:pos x="68" y="254"/>
                  </a:cxn>
                  <a:cxn ang="0">
                    <a:pos x="75" y="252"/>
                  </a:cxn>
                  <a:cxn ang="0">
                    <a:pos x="78" y="239"/>
                  </a:cxn>
                  <a:cxn ang="0">
                    <a:pos x="85" y="228"/>
                  </a:cxn>
                  <a:cxn ang="0">
                    <a:pos x="90" y="222"/>
                  </a:cxn>
                  <a:cxn ang="0">
                    <a:pos x="87" y="214"/>
                  </a:cxn>
                  <a:cxn ang="0">
                    <a:pos x="94" y="209"/>
                  </a:cxn>
                  <a:cxn ang="0">
                    <a:pos x="99" y="186"/>
                  </a:cxn>
                  <a:cxn ang="0">
                    <a:pos x="99" y="168"/>
                  </a:cxn>
                  <a:cxn ang="0">
                    <a:pos x="105" y="156"/>
                  </a:cxn>
                  <a:cxn ang="0">
                    <a:pos x="108" y="142"/>
                  </a:cxn>
                  <a:cxn ang="0">
                    <a:pos x="110" y="121"/>
                  </a:cxn>
                  <a:cxn ang="0">
                    <a:pos x="114" y="95"/>
                  </a:cxn>
                  <a:cxn ang="0">
                    <a:pos x="112" y="64"/>
                  </a:cxn>
                  <a:cxn ang="0">
                    <a:pos x="105" y="53"/>
                  </a:cxn>
                  <a:cxn ang="0">
                    <a:pos x="105" y="37"/>
                  </a:cxn>
                  <a:cxn ang="0">
                    <a:pos x="105" y="13"/>
                  </a:cxn>
                  <a:cxn ang="0">
                    <a:pos x="101" y="7"/>
                  </a:cxn>
                  <a:cxn ang="0">
                    <a:pos x="92" y="6"/>
                  </a:cxn>
                  <a:cxn ang="0">
                    <a:pos x="89" y="14"/>
                  </a:cxn>
                  <a:cxn ang="0">
                    <a:pos x="87" y="43"/>
                  </a:cxn>
                  <a:cxn ang="0">
                    <a:pos x="83" y="49"/>
                  </a:cxn>
                  <a:cxn ang="0">
                    <a:pos x="75" y="43"/>
                  </a:cxn>
                  <a:cxn ang="0">
                    <a:pos x="61" y="42"/>
                  </a:cxn>
                  <a:cxn ang="0">
                    <a:pos x="54" y="48"/>
                  </a:cxn>
                  <a:cxn ang="0">
                    <a:pos x="49" y="60"/>
                  </a:cxn>
                  <a:cxn ang="0">
                    <a:pos x="35" y="63"/>
                  </a:cxn>
                  <a:cxn ang="0">
                    <a:pos x="24" y="71"/>
                  </a:cxn>
                  <a:cxn ang="0">
                    <a:pos x="11" y="84"/>
                  </a:cxn>
                  <a:cxn ang="0">
                    <a:pos x="7" y="88"/>
                  </a:cxn>
                  <a:cxn ang="0">
                    <a:pos x="6" y="91"/>
                  </a:cxn>
                  <a:cxn ang="0">
                    <a:pos x="3" y="93"/>
                  </a:cxn>
                  <a:cxn ang="0">
                    <a:pos x="0" y="109"/>
                  </a:cxn>
                </a:cxnLst>
                <a:rect l="0" t="0" r="r" b="b"/>
                <a:pathLst>
                  <a:path w="114" h="254">
                    <a:moveTo>
                      <a:pt x="11" y="110"/>
                    </a:moveTo>
                    <a:lnTo>
                      <a:pt x="11" y="110"/>
                    </a:lnTo>
                    <a:lnTo>
                      <a:pt x="11" y="113"/>
                    </a:lnTo>
                    <a:lnTo>
                      <a:pt x="10" y="116"/>
                    </a:lnTo>
                    <a:lnTo>
                      <a:pt x="6" y="121"/>
                    </a:lnTo>
                    <a:lnTo>
                      <a:pt x="6" y="121"/>
                    </a:lnTo>
                    <a:lnTo>
                      <a:pt x="3" y="125"/>
                    </a:lnTo>
                    <a:lnTo>
                      <a:pt x="1" y="129"/>
                    </a:lnTo>
                    <a:lnTo>
                      <a:pt x="1" y="132"/>
                    </a:lnTo>
                    <a:lnTo>
                      <a:pt x="3" y="138"/>
                    </a:lnTo>
                    <a:lnTo>
                      <a:pt x="3" y="138"/>
                    </a:lnTo>
                    <a:lnTo>
                      <a:pt x="7" y="145"/>
                    </a:lnTo>
                    <a:lnTo>
                      <a:pt x="10" y="148"/>
                    </a:lnTo>
                    <a:lnTo>
                      <a:pt x="14" y="148"/>
                    </a:lnTo>
                    <a:lnTo>
                      <a:pt x="14" y="148"/>
                    </a:lnTo>
                    <a:lnTo>
                      <a:pt x="17" y="145"/>
                    </a:lnTo>
                    <a:lnTo>
                      <a:pt x="21" y="143"/>
                    </a:lnTo>
                    <a:lnTo>
                      <a:pt x="21" y="143"/>
                    </a:lnTo>
                    <a:lnTo>
                      <a:pt x="29" y="142"/>
                    </a:lnTo>
                    <a:lnTo>
                      <a:pt x="29" y="142"/>
                    </a:lnTo>
                    <a:lnTo>
                      <a:pt x="31" y="138"/>
                    </a:lnTo>
                    <a:lnTo>
                      <a:pt x="31" y="136"/>
                    </a:lnTo>
                    <a:lnTo>
                      <a:pt x="32" y="136"/>
                    </a:lnTo>
                    <a:lnTo>
                      <a:pt x="32" y="136"/>
                    </a:lnTo>
                    <a:lnTo>
                      <a:pt x="32" y="139"/>
                    </a:lnTo>
                    <a:lnTo>
                      <a:pt x="32" y="142"/>
                    </a:lnTo>
                    <a:lnTo>
                      <a:pt x="31" y="146"/>
                    </a:lnTo>
                    <a:lnTo>
                      <a:pt x="29" y="148"/>
                    </a:lnTo>
                    <a:lnTo>
                      <a:pt x="29" y="148"/>
                    </a:lnTo>
                    <a:lnTo>
                      <a:pt x="26" y="149"/>
                    </a:lnTo>
                    <a:lnTo>
                      <a:pt x="24" y="149"/>
                    </a:lnTo>
                    <a:lnTo>
                      <a:pt x="24" y="149"/>
                    </a:lnTo>
                    <a:lnTo>
                      <a:pt x="19" y="152"/>
                    </a:lnTo>
                    <a:lnTo>
                      <a:pt x="17" y="153"/>
                    </a:lnTo>
                    <a:lnTo>
                      <a:pt x="17" y="153"/>
                    </a:lnTo>
                    <a:lnTo>
                      <a:pt x="11" y="156"/>
                    </a:lnTo>
                    <a:lnTo>
                      <a:pt x="10" y="157"/>
                    </a:lnTo>
                    <a:lnTo>
                      <a:pt x="7" y="160"/>
                    </a:lnTo>
                    <a:lnTo>
                      <a:pt x="7" y="160"/>
                    </a:lnTo>
                    <a:lnTo>
                      <a:pt x="7" y="167"/>
                    </a:lnTo>
                    <a:lnTo>
                      <a:pt x="7" y="174"/>
                    </a:lnTo>
                    <a:lnTo>
                      <a:pt x="7" y="174"/>
                    </a:lnTo>
                    <a:lnTo>
                      <a:pt x="15" y="174"/>
                    </a:lnTo>
                    <a:lnTo>
                      <a:pt x="15" y="174"/>
                    </a:lnTo>
                    <a:lnTo>
                      <a:pt x="19" y="173"/>
                    </a:lnTo>
                    <a:lnTo>
                      <a:pt x="21" y="173"/>
                    </a:lnTo>
                    <a:lnTo>
                      <a:pt x="22" y="174"/>
                    </a:lnTo>
                    <a:lnTo>
                      <a:pt x="22" y="174"/>
                    </a:lnTo>
                    <a:lnTo>
                      <a:pt x="26" y="178"/>
                    </a:lnTo>
                    <a:lnTo>
                      <a:pt x="28" y="182"/>
                    </a:lnTo>
                    <a:lnTo>
                      <a:pt x="28" y="184"/>
                    </a:lnTo>
                    <a:lnTo>
                      <a:pt x="28" y="184"/>
                    </a:lnTo>
                    <a:lnTo>
                      <a:pt x="25" y="186"/>
                    </a:lnTo>
                    <a:lnTo>
                      <a:pt x="21" y="189"/>
                    </a:lnTo>
                    <a:lnTo>
                      <a:pt x="21" y="189"/>
                    </a:lnTo>
                    <a:lnTo>
                      <a:pt x="18" y="191"/>
                    </a:lnTo>
                    <a:lnTo>
                      <a:pt x="15" y="195"/>
                    </a:lnTo>
                    <a:lnTo>
                      <a:pt x="15" y="197"/>
                    </a:lnTo>
                    <a:lnTo>
                      <a:pt x="17" y="199"/>
                    </a:lnTo>
                    <a:lnTo>
                      <a:pt x="19" y="199"/>
                    </a:lnTo>
                    <a:lnTo>
                      <a:pt x="19" y="199"/>
                    </a:lnTo>
                    <a:lnTo>
                      <a:pt x="24" y="199"/>
                    </a:lnTo>
                    <a:lnTo>
                      <a:pt x="26" y="200"/>
                    </a:lnTo>
                    <a:lnTo>
                      <a:pt x="28" y="200"/>
                    </a:lnTo>
                    <a:lnTo>
                      <a:pt x="28" y="200"/>
                    </a:lnTo>
                    <a:lnTo>
                      <a:pt x="31" y="204"/>
                    </a:lnTo>
                    <a:lnTo>
                      <a:pt x="32" y="207"/>
                    </a:lnTo>
                    <a:lnTo>
                      <a:pt x="32" y="207"/>
                    </a:lnTo>
                    <a:lnTo>
                      <a:pt x="28" y="209"/>
                    </a:lnTo>
                    <a:lnTo>
                      <a:pt x="25" y="209"/>
                    </a:lnTo>
                    <a:lnTo>
                      <a:pt x="24" y="211"/>
                    </a:lnTo>
                    <a:lnTo>
                      <a:pt x="24" y="216"/>
                    </a:lnTo>
                    <a:lnTo>
                      <a:pt x="24" y="216"/>
                    </a:lnTo>
                    <a:lnTo>
                      <a:pt x="28" y="222"/>
                    </a:lnTo>
                    <a:lnTo>
                      <a:pt x="31" y="225"/>
                    </a:lnTo>
                    <a:lnTo>
                      <a:pt x="35" y="228"/>
                    </a:lnTo>
                    <a:lnTo>
                      <a:pt x="35" y="228"/>
                    </a:lnTo>
                    <a:lnTo>
                      <a:pt x="36" y="229"/>
                    </a:lnTo>
                    <a:lnTo>
                      <a:pt x="39" y="231"/>
                    </a:lnTo>
                    <a:lnTo>
                      <a:pt x="44" y="232"/>
                    </a:lnTo>
                    <a:lnTo>
                      <a:pt x="44" y="232"/>
                    </a:lnTo>
                    <a:lnTo>
                      <a:pt x="50" y="232"/>
                    </a:lnTo>
                    <a:lnTo>
                      <a:pt x="51" y="234"/>
                    </a:lnTo>
                    <a:lnTo>
                      <a:pt x="53" y="235"/>
                    </a:lnTo>
                    <a:lnTo>
                      <a:pt x="53" y="235"/>
                    </a:lnTo>
                    <a:lnTo>
                      <a:pt x="57" y="240"/>
                    </a:lnTo>
                    <a:lnTo>
                      <a:pt x="58" y="245"/>
                    </a:lnTo>
                    <a:lnTo>
                      <a:pt x="58" y="245"/>
                    </a:lnTo>
                    <a:lnTo>
                      <a:pt x="61" y="249"/>
                    </a:lnTo>
                    <a:lnTo>
                      <a:pt x="65" y="252"/>
                    </a:lnTo>
                    <a:lnTo>
                      <a:pt x="65" y="252"/>
                    </a:lnTo>
                    <a:lnTo>
                      <a:pt x="68" y="254"/>
                    </a:lnTo>
                    <a:lnTo>
                      <a:pt x="71" y="254"/>
                    </a:lnTo>
                    <a:lnTo>
                      <a:pt x="72" y="254"/>
                    </a:lnTo>
                    <a:lnTo>
                      <a:pt x="72" y="254"/>
                    </a:lnTo>
                    <a:lnTo>
                      <a:pt x="75" y="252"/>
                    </a:lnTo>
                    <a:lnTo>
                      <a:pt x="76" y="250"/>
                    </a:lnTo>
                    <a:lnTo>
                      <a:pt x="78" y="245"/>
                    </a:lnTo>
                    <a:lnTo>
                      <a:pt x="78" y="245"/>
                    </a:lnTo>
                    <a:lnTo>
                      <a:pt x="78" y="239"/>
                    </a:lnTo>
                    <a:lnTo>
                      <a:pt x="78" y="234"/>
                    </a:lnTo>
                    <a:lnTo>
                      <a:pt x="78" y="234"/>
                    </a:lnTo>
                    <a:lnTo>
                      <a:pt x="81" y="231"/>
                    </a:lnTo>
                    <a:lnTo>
                      <a:pt x="85" y="228"/>
                    </a:lnTo>
                    <a:lnTo>
                      <a:pt x="85" y="228"/>
                    </a:lnTo>
                    <a:lnTo>
                      <a:pt x="87" y="225"/>
                    </a:lnTo>
                    <a:lnTo>
                      <a:pt x="90" y="222"/>
                    </a:lnTo>
                    <a:lnTo>
                      <a:pt x="90" y="222"/>
                    </a:lnTo>
                    <a:lnTo>
                      <a:pt x="92" y="220"/>
                    </a:lnTo>
                    <a:lnTo>
                      <a:pt x="90" y="218"/>
                    </a:lnTo>
                    <a:lnTo>
                      <a:pt x="87" y="214"/>
                    </a:lnTo>
                    <a:lnTo>
                      <a:pt x="87" y="214"/>
                    </a:lnTo>
                    <a:lnTo>
                      <a:pt x="89" y="213"/>
                    </a:lnTo>
                    <a:lnTo>
                      <a:pt x="92" y="211"/>
                    </a:lnTo>
                    <a:lnTo>
                      <a:pt x="92" y="211"/>
                    </a:lnTo>
                    <a:lnTo>
                      <a:pt x="94" y="209"/>
                    </a:lnTo>
                    <a:lnTo>
                      <a:pt x="96" y="204"/>
                    </a:lnTo>
                    <a:lnTo>
                      <a:pt x="96" y="204"/>
                    </a:lnTo>
                    <a:lnTo>
                      <a:pt x="99" y="195"/>
                    </a:lnTo>
                    <a:lnTo>
                      <a:pt x="99" y="186"/>
                    </a:lnTo>
                    <a:lnTo>
                      <a:pt x="99" y="186"/>
                    </a:lnTo>
                    <a:lnTo>
                      <a:pt x="99" y="177"/>
                    </a:lnTo>
                    <a:lnTo>
                      <a:pt x="99" y="168"/>
                    </a:lnTo>
                    <a:lnTo>
                      <a:pt x="99" y="168"/>
                    </a:lnTo>
                    <a:lnTo>
                      <a:pt x="100" y="163"/>
                    </a:lnTo>
                    <a:lnTo>
                      <a:pt x="103" y="159"/>
                    </a:lnTo>
                    <a:lnTo>
                      <a:pt x="103" y="159"/>
                    </a:lnTo>
                    <a:lnTo>
                      <a:pt x="105" y="156"/>
                    </a:lnTo>
                    <a:lnTo>
                      <a:pt x="108" y="152"/>
                    </a:lnTo>
                    <a:lnTo>
                      <a:pt x="108" y="152"/>
                    </a:lnTo>
                    <a:lnTo>
                      <a:pt x="108" y="148"/>
                    </a:lnTo>
                    <a:lnTo>
                      <a:pt x="108" y="142"/>
                    </a:lnTo>
                    <a:lnTo>
                      <a:pt x="108" y="131"/>
                    </a:lnTo>
                    <a:lnTo>
                      <a:pt x="108" y="131"/>
                    </a:lnTo>
                    <a:lnTo>
                      <a:pt x="110" y="121"/>
                    </a:lnTo>
                    <a:lnTo>
                      <a:pt x="110" y="121"/>
                    </a:lnTo>
                    <a:lnTo>
                      <a:pt x="111" y="110"/>
                    </a:lnTo>
                    <a:lnTo>
                      <a:pt x="111" y="110"/>
                    </a:lnTo>
                    <a:lnTo>
                      <a:pt x="112" y="103"/>
                    </a:lnTo>
                    <a:lnTo>
                      <a:pt x="114" y="95"/>
                    </a:lnTo>
                    <a:lnTo>
                      <a:pt x="112" y="78"/>
                    </a:lnTo>
                    <a:lnTo>
                      <a:pt x="112" y="78"/>
                    </a:lnTo>
                    <a:lnTo>
                      <a:pt x="114" y="71"/>
                    </a:lnTo>
                    <a:lnTo>
                      <a:pt x="112" y="64"/>
                    </a:lnTo>
                    <a:lnTo>
                      <a:pt x="112" y="64"/>
                    </a:lnTo>
                    <a:lnTo>
                      <a:pt x="108" y="60"/>
                    </a:lnTo>
                    <a:lnTo>
                      <a:pt x="105" y="57"/>
                    </a:lnTo>
                    <a:lnTo>
                      <a:pt x="105" y="53"/>
                    </a:lnTo>
                    <a:lnTo>
                      <a:pt x="105" y="53"/>
                    </a:lnTo>
                    <a:lnTo>
                      <a:pt x="104" y="45"/>
                    </a:lnTo>
                    <a:lnTo>
                      <a:pt x="105" y="37"/>
                    </a:lnTo>
                    <a:lnTo>
                      <a:pt x="105" y="37"/>
                    </a:lnTo>
                    <a:lnTo>
                      <a:pt x="105" y="21"/>
                    </a:lnTo>
                    <a:lnTo>
                      <a:pt x="105" y="21"/>
                    </a:lnTo>
                    <a:lnTo>
                      <a:pt x="105" y="17"/>
                    </a:lnTo>
                    <a:lnTo>
                      <a:pt x="105" y="13"/>
                    </a:lnTo>
                    <a:lnTo>
                      <a:pt x="105" y="13"/>
                    </a:lnTo>
                    <a:lnTo>
                      <a:pt x="103" y="10"/>
                    </a:lnTo>
                    <a:lnTo>
                      <a:pt x="101" y="7"/>
                    </a:lnTo>
                    <a:lnTo>
                      <a:pt x="101" y="7"/>
                    </a:lnTo>
                    <a:lnTo>
                      <a:pt x="97" y="5"/>
                    </a:lnTo>
                    <a:lnTo>
                      <a:pt x="93" y="0"/>
                    </a:lnTo>
                    <a:lnTo>
                      <a:pt x="93" y="0"/>
                    </a:lnTo>
                    <a:lnTo>
                      <a:pt x="92" y="6"/>
                    </a:lnTo>
                    <a:lnTo>
                      <a:pt x="89" y="12"/>
                    </a:lnTo>
                    <a:lnTo>
                      <a:pt x="89" y="12"/>
                    </a:lnTo>
                    <a:lnTo>
                      <a:pt x="89" y="14"/>
                    </a:lnTo>
                    <a:lnTo>
                      <a:pt x="89" y="14"/>
                    </a:lnTo>
                    <a:lnTo>
                      <a:pt x="89" y="21"/>
                    </a:lnTo>
                    <a:lnTo>
                      <a:pt x="89" y="21"/>
                    </a:lnTo>
                    <a:lnTo>
                      <a:pt x="87" y="43"/>
                    </a:lnTo>
                    <a:lnTo>
                      <a:pt x="87" y="43"/>
                    </a:lnTo>
                    <a:lnTo>
                      <a:pt x="87" y="48"/>
                    </a:lnTo>
                    <a:lnTo>
                      <a:pt x="86" y="48"/>
                    </a:lnTo>
                    <a:lnTo>
                      <a:pt x="83" y="49"/>
                    </a:lnTo>
                    <a:lnTo>
                      <a:pt x="83" y="49"/>
                    </a:lnTo>
                    <a:lnTo>
                      <a:pt x="81" y="48"/>
                    </a:lnTo>
                    <a:lnTo>
                      <a:pt x="78" y="46"/>
                    </a:lnTo>
                    <a:lnTo>
                      <a:pt x="75" y="43"/>
                    </a:lnTo>
                    <a:lnTo>
                      <a:pt x="75" y="43"/>
                    </a:lnTo>
                    <a:lnTo>
                      <a:pt x="71" y="41"/>
                    </a:lnTo>
                    <a:lnTo>
                      <a:pt x="65" y="42"/>
                    </a:lnTo>
                    <a:lnTo>
                      <a:pt x="65" y="42"/>
                    </a:lnTo>
                    <a:lnTo>
                      <a:pt x="61" y="42"/>
                    </a:lnTo>
                    <a:lnTo>
                      <a:pt x="58" y="43"/>
                    </a:lnTo>
                    <a:lnTo>
                      <a:pt x="58" y="45"/>
                    </a:lnTo>
                    <a:lnTo>
                      <a:pt x="58" y="45"/>
                    </a:lnTo>
                    <a:lnTo>
                      <a:pt x="54" y="48"/>
                    </a:lnTo>
                    <a:lnTo>
                      <a:pt x="51" y="50"/>
                    </a:lnTo>
                    <a:lnTo>
                      <a:pt x="51" y="50"/>
                    </a:lnTo>
                    <a:lnTo>
                      <a:pt x="49" y="55"/>
                    </a:lnTo>
                    <a:lnTo>
                      <a:pt x="49" y="60"/>
                    </a:lnTo>
                    <a:lnTo>
                      <a:pt x="49" y="60"/>
                    </a:lnTo>
                    <a:lnTo>
                      <a:pt x="42" y="60"/>
                    </a:lnTo>
                    <a:lnTo>
                      <a:pt x="39" y="62"/>
                    </a:lnTo>
                    <a:lnTo>
                      <a:pt x="35" y="63"/>
                    </a:lnTo>
                    <a:lnTo>
                      <a:pt x="35" y="63"/>
                    </a:lnTo>
                    <a:lnTo>
                      <a:pt x="31" y="67"/>
                    </a:lnTo>
                    <a:lnTo>
                      <a:pt x="24" y="71"/>
                    </a:lnTo>
                    <a:lnTo>
                      <a:pt x="24" y="71"/>
                    </a:lnTo>
                    <a:lnTo>
                      <a:pt x="18" y="74"/>
                    </a:lnTo>
                    <a:lnTo>
                      <a:pt x="14" y="78"/>
                    </a:lnTo>
                    <a:lnTo>
                      <a:pt x="14" y="78"/>
                    </a:lnTo>
                    <a:lnTo>
                      <a:pt x="11" y="84"/>
                    </a:lnTo>
                    <a:lnTo>
                      <a:pt x="10" y="86"/>
                    </a:lnTo>
                    <a:lnTo>
                      <a:pt x="7" y="86"/>
                    </a:lnTo>
                    <a:lnTo>
                      <a:pt x="7" y="86"/>
                    </a:lnTo>
                    <a:lnTo>
                      <a:pt x="7" y="88"/>
                    </a:lnTo>
                    <a:lnTo>
                      <a:pt x="7" y="88"/>
                    </a:lnTo>
                    <a:lnTo>
                      <a:pt x="6" y="89"/>
                    </a:lnTo>
                    <a:lnTo>
                      <a:pt x="6" y="89"/>
                    </a:lnTo>
                    <a:lnTo>
                      <a:pt x="6" y="91"/>
                    </a:lnTo>
                    <a:lnTo>
                      <a:pt x="6" y="91"/>
                    </a:lnTo>
                    <a:lnTo>
                      <a:pt x="4" y="91"/>
                    </a:lnTo>
                    <a:lnTo>
                      <a:pt x="4" y="91"/>
                    </a:lnTo>
                    <a:lnTo>
                      <a:pt x="3" y="93"/>
                    </a:lnTo>
                    <a:lnTo>
                      <a:pt x="0" y="98"/>
                    </a:lnTo>
                    <a:lnTo>
                      <a:pt x="0" y="98"/>
                    </a:lnTo>
                    <a:lnTo>
                      <a:pt x="0" y="103"/>
                    </a:lnTo>
                    <a:lnTo>
                      <a:pt x="0" y="109"/>
                    </a:lnTo>
                    <a:lnTo>
                      <a:pt x="0" y="109"/>
                    </a:lnTo>
                    <a:lnTo>
                      <a:pt x="11" y="110"/>
                    </a:lnTo>
                    <a:lnTo>
                      <a:pt x="11" y="110"/>
                    </a:lnTo>
                    <a:close/>
                  </a:path>
                </a:pathLst>
              </a:custGeom>
              <a:grp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7" name="Freeform 81">
                <a:extLst>
                  <a:ext uri="{FF2B5EF4-FFF2-40B4-BE49-F238E27FC236}">
                    <a16:creationId xmlns:a16="http://schemas.microsoft.com/office/drawing/2014/main" id="{8C88B43B-B692-4226-82A7-4A3603EF8940}"/>
                  </a:ext>
                </a:extLst>
              </p:cNvPr>
              <p:cNvSpPr>
                <a:spLocks/>
              </p:cNvSpPr>
              <p:nvPr/>
            </p:nvSpPr>
            <p:spPr bwMode="auto">
              <a:xfrm>
                <a:off x="3240236" y="2970616"/>
                <a:ext cx="1601106" cy="1582564"/>
              </a:xfrm>
              <a:custGeom>
                <a:avLst/>
                <a:gdLst/>
                <a:ahLst/>
                <a:cxnLst>
                  <a:cxn ang="0">
                    <a:pos x="1363" y="1162"/>
                  </a:cxn>
                  <a:cxn ang="0">
                    <a:pos x="1325" y="1086"/>
                  </a:cxn>
                  <a:cxn ang="0">
                    <a:pos x="1325" y="1005"/>
                  </a:cxn>
                  <a:cxn ang="0">
                    <a:pos x="1314" y="900"/>
                  </a:cxn>
                  <a:cxn ang="0">
                    <a:pos x="1329" y="865"/>
                  </a:cxn>
                  <a:cxn ang="0">
                    <a:pos x="1297" y="792"/>
                  </a:cxn>
                  <a:cxn ang="0">
                    <a:pos x="1241" y="789"/>
                  </a:cxn>
                  <a:cxn ang="0">
                    <a:pos x="1311" y="695"/>
                  </a:cxn>
                  <a:cxn ang="0">
                    <a:pos x="1393" y="625"/>
                  </a:cxn>
                  <a:cxn ang="0">
                    <a:pos x="1415" y="527"/>
                  </a:cxn>
                  <a:cxn ang="0">
                    <a:pos x="1448" y="421"/>
                  </a:cxn>
                  <a:cxn ang="0">
                    <a:pos x="1408" y="349"/>
                  </a:cxn>
                  <a:cxn ang="0">
                    <a:pos x="1318" y="337"/>
                  </a:cxn>
                  <a:cxn ang="0">
                    <a:pos x="1257" y="283"/>
                  </a:cxn>
                  <a:cxn ang="0">
                    <a:pos x="1198" y="262"/>
                  </a:cxn>
                  <a:cxn ang="0">
                    <a:pos x="1108" y="216"/>
                  </a:cxn>
                  <a:cxn ang="0">
                    <a:pos x="1072" y="179"/>
                  </a:cxn>
                  <a:cxn ang="0">
                    <a:pos x="1022" y="156"/>
                  </a:cxn>
                  <a:cxn ang="0">
                    <a:pos x="968" y="133"/>
                  </a:cxn>
                  <a:cxn ang="0">
                    <a:pos x="888" y="50"/>
                  </a:cxn>
                  <a:cxn ang="0">
                    <a:pos x="825" y="0"/>
                  </a:cxn>
                  <a:cxn ang="0">
                    <a:pos x="728" y="38"/>
                  </a:cxn>
                  <a:cxn ang="0">
                    <a:pos x="716" y="158"/>
                  </a:cxn>
                  <a:cxn ang="0">
                    <a:pos x="607" y="222"/>
                  </a:cxn>
                  <a:cxn ang="0">
                    <a:pos x="569" y="291"/>
                  </a:cxn>
                  <a:cxn ang="0">
                    <a:pos x="472" y="305"/>
                  </a:cxn>
                  <a:cxn ang="0">
                    <a:pos x="401" y="265"/>
                  </a:cxn>
                  <a:cxn ang="0">
                    <a:pos x="327" y="249"/>
                  </a:cxn>
                  <a:cxn ang="0">
                    <a:pos x="359" y="335"/>
                  </a:cxn>
                  <a:cxn ang="0">
                    <a:pos x="384" y="428"/>
                  </a:cxn>
                  <a:cxn ang="0">
                    <a:pos x="295" y="423"/>
                  </a:cxn>
                  <a:cxn ang="0">
                    <a:pos x="205" y="402"/>
                  </a:cxn>
                  <a:cxn ang="0">
                    <a:pos x="112" y="413"/>
                  </a:cxn>
                  <a:cxn ang="0">
                    <a:pos x="7" y="456"/>
                  </a:cxn>
                  <a:cxn ang="0">
                    <a:pos x="55" y="481"/>
                  </a:cxn>
                  <a:cxn ang="0">
                    <a:pos x="10" y="530"/>
                  </a:cxn>
                  <a:cxn ang="0">
                    <a:pos x="86" y="556"/>
                  </a:cxn>
                  <a:cxn ang="0">
                    <a:pos x="172" y="593"/>
                  </a:cxn>
                  <a:cxn ang="0">
                    <a:pos x="258" y="621"/>
                  </a:cxn>
                  <a:cxn ang="0">
                    <a:pos x="297" y="672"/>
                  </a:cxn>
                  <a:cxn ang="0">
                    <a:pos x="305" y="735"/>
                  </a:cxn>
                  <a:cxn ang="0">
                    <a:pos x="402" y="819"/>
                  </a:cxn>
                  <a:cxn ang="0">
                    <a:pos x="424" y="882"/>
                  </a:cxn>
                  <a:cxn ang="0">
                    <a:pos x="413" y="924"/>
                  </a:cxn>
                  <a:cxn ang="0">
                    <a:pos x="488" y="1035"/>
                  </a:cxn>
                  <a:cxn ang="0">
                    <a:pos x="429" y="954"/>
                  </a:cxn>
                  <a:cxn ang="0">
                    <a:pos x="406" y="1032"/>
                  </a:cxn>
                  <a:cxn ang="0">
                    <a:pos x="402" y="1141"/>
                  </a:cxn>
                  <a:cxn ang="0">
                    <a:pos x="372" y="1277"/>
                  </a:cxn>
                  <a:cxn ang="0">
                    <a:pos x="384" y="1341"/>
                  </a:cxn>
                  <a:cxn ang="0">
                    <a:pos x="480" y="1370"/>
                  </a:cxn>
                  <a:cxn ang="0">
                    <a:pos x="588" y="1394"/>
                  </a:cxn>
                  <a:cxn ang="0">
                    <a:pos x="677" y="1392"/>
                  </a:cxn>
                  <a:cxn ang="0">
                    <a:pos x="777" y="1442"/>
                  </a:cxn>
                  <a:cxn ang="0">
                    <a:pos x="856" y="1438"/>
                  </a:cxn>
                  <a:cxn ang="0">
                    <a:pos x="897" y="1354"/>
                  </a:cxn>
                  <a:cxn ang="0">
                    <a:pos x="968" y="1270"/>
                  </a:cxn>
                  <a:cxn ang="0">
                    <a:pos x="1104" y="1290"/>
                  </a:cxn>
                  <a:cxn ang="0">
                    <a:pos x="1165" y="1309"/>
                  </a:cxn>
                  <a:cxn ang="0">
                    <a:pos x="1293" y="1319"/>
                  </a:cxn>
                  <a:cxn ang="0">
                    <a:pos x="1339" y="1256"/>
                  </a:cxn>
                  <a:cxn ang="0">
                    <a:pos x="1400" y="1240"/>
                  </a:cxn>
                </a:cxnLst>
                <a:rect l="0" t="0" r="r" b="b"/>
                <a:pathLst>
                  <a:path w="1468" h="1451">
                    <a:moveTo>
                      <a:pt x="1386" y="1238"/>
                    </a:moveTo>
                    <a:lnTo>
                      <a:pt x="1386" y="1238"/>
                    </a:lnTo>
                    <a:lnTo>
                      <a:pt x="1386" y="1233"/>
                    </a:lnTo>
                    <a:lnTo>
                      <a:pt x="1384" y="1227"/>
                    </a:lnTo>
                    <a:lnTo>
                      <a:pt x="1383" y="1222"/>
                    </a:lnTo>
                    <a:lnTo>
                      <a:pt x="1384" y="1216"/>
                    </a:lnTo>
                    <a:lnTo>
                      <a:pt x="1384" y="1216"/>
                    </a:lnTo>
                    <a:lnTo>
                      <a:pt x="1388" y="1215"/>
                    </a:lnTo>
                    <a:lnTo>
                      <a:pt x="1390" y="1212"/>
                    </a:lnTo>
                    <a:lnTo>
                      <a:pt x="1393" y="1204"/>
                    </a:lnTo>
                    <a:lnTo>
                      <a:pt x="1393" y="1198"/>
                    </a:lnTo>
                    <a:lnTo>
                      <a:pt x="1395" y="1194"/>
                    </a:lnTo>
                    <a:lnTo>
                      <a:pt x="1398" y="1190"/>
                    </a:lnTo>
                    <a:lnTo>
                      <a:pt x="1402" y="1188"/>
                    </a:lnTo>
                    <a:lnTo>
                      <a:pt x="1402" y="1188"/>
                    </a:lnTo>
                    <a:lnTo>
                      <a:pt x="1404" y="1180"/>
                    </a:lnTo>
                    <a:lnTo>
                      <a:pt x="1402" y="1175"/>
                    </a:lnTo>
                    <a:lnTo>
                      <a:pt x="1400" y="1172"/>
                    </a:lnTo>
                    <a:lnTo>
                      <a:pt x="1397" y="1169"/>
                    </a:lnTo>
                    <a:lnTo>
                      <a:pt x="1386" y="1168"/>
                    </a:lnTo>
                    <a:lnTo>
                      <a:pt x="1373" y="1166"/>
                    </a:lnTo>
                    <a:lnTo>
                      <a:pt x="1373" y="1166"/>
                    </a:lnTo>
                    <a:lnTo>
                      <a:pt x="1363" y="1162"/>
                    </a:lnTo>
                    <a:lnTo>
                      <a:pt x="1352" y="1157"/>
                    </a:lnTo>
                    <a:lnTo>
                      <a:pt x="1352" y="1157"/>
                    </a:lnTo>
                    <a:lnTo>
                      <a:pt x="1341" y="1154"/>
                    </a:lnTo>
                    <a:lnTo>
                      <a:pt x="1336" y="1152"/>
                    </a:lnTo>
                    <a:lnTo>
                      <a:pt x="1332" y="1151"/>
                    </a:lnTo>
                    <a:lnTo>
                      <a:pt x="1332" y="1151"/>
                    </a:lnTo>
                    <a:lnTo>
                      <a:pt x="1326" y="1148"/>
                    </a:lnTo>
                    <a:lnTo>
                      <a:pt x="1323" y="1144"/>
                    </a:lnTo>
                    <a:lnTo>
                      <a:pt x="1322" y="1139"/>
                    </a:lnTo>
                    <a:lnTo>
                      <a:pt x="1323" y="1133"/>
                    </a:lnTo>
                    <a:lnTo>
                      <a:pt x="1325" y="1122"/>
                    </a:lnTo>
                    <a:lnTo>
                      <a:pt x="1325" y="1115"/>
                    </a:lnTo>
                    <a:lnTo>
                      <a:pt x="1323" y="1109"/>
                    </a:lnTo>
                    <a:lnTo>
                      <a:pt x="1323" y="1109"/>
                    </a:lnTo>
                    <a:lnTo>
                      <a:pt x="1320" y="1105"/>
                    </a:lnTo>
                    <a:lnTo>
                      <a:pt x="1319" y="1102"/>
                    </a:lnTo>
                    <a:lnTo>
                      <a:pt x="1319" y="1100"/>
                    </a:lnTo>
                    <a:lnTo>
                      <a:pt x="1319" y="1100"/>
                    </a:lnTo>
                    <a:lnTo>
                      <a:pt x="1319" y="1093"/>
                    </a:lnTo>
                    <a:lnTo>
                      <a:pt x="1319" y="1091"/>
                    </a:lnTo>
                    <a:lnTo>
                      <a:pt x="1320" y="1089"/>
                    </a:lnTo>
                    <a:lnTo>
                      <a:pt x="1320" y="1089"/>
                    </a:lnTo>
                    <a:lnTo>
                      <a:pt x="1325" y="1086"/>
                    </a:lnTo>
                    <a:lnTo>
                      <a:pt x="1330" y="1084"/>
                    </a:lnTo>
                    <a:lnTo>
                      <a:pt x="1341" y="1084"/>
                    </a:lnTo>
                    <a:lnTo>
                      <a:pt x="1341" y="1084"/>
                    </a:lnTo>
                    <a:lnTo>
                      <a:pt x="1341" y="1068"/>
                    </a:lnTo>
                    <a:lnTo>
                      <a:pt x="1341" y="1053"/>
                    </a:lnTo>
                    <a:lnTo>
                      <a:pt x="1341" y="1053"/>
                    </a:lnTo>
                    <a:lnTo>
                      <a:pt x="1332" y="1051"/>
                    </a:lnTo>
                    <a:lnTo>
                      <a:pt x="1320" y="1048"/>
                    </a:lnTo>
                    <a:lnTo>
                      <a:pt x="1315" y="1046"/>
                    </a:lnTo>
                    <a:lnTo>
                      <a:pt x="1311" y="1043"/>
                    </a:lnTo>
                    <a:lnTo>
                      <a:pt x="1309" y="1040"/>
                    </a:lnTo>
                    <a:lnTo>
                      <a:pt x="1308" y="1035"/>
                    </a:lnTo>
                    <a:lnTo>
                      <a:pt x="1308" y="1035"/>
                    </a:lnTo>
                    <a:lnTo>
                      <a:pt x="1304" y="1035"/>
                    </a:lnTo>
                    <a:lnTo>
                      <a:pt x="1304" y="1035"/>
                    </a:lnTo>
                    <a:lnTo>
                      <a:pt x="1304" y="1026"/>
                    </a:lnTo>
                    <a:lnTo>
                      <a:pt x="1305" y="1019"/>
                    </a:lnTo>
                    <a:lnTo>
                      <a:pt x="1305" y="1019"/>
                    </a:lnTo>
                    <a:lnTo>
                      <a:pt x="1308" y="1014"/>
                    </a:lnTo>
                    <a:lnTo>
                      <a:pt x="1314" y="1010"/>
                    </a:lnTo>
                    <a:lnTo>
                      <a:pt x="1314" y="1010"/>
                    </a:lnTo>
                    <a:lnTo>
                      <a:pt x="1319" y="1007"/>
                    </a:lnTo>
                    <a:lnTo>
                      <a:pt x="1325" y="1005"/>
                    </a:lnTo>
                    <a:lnTo>
                      <a:pt x="1330" y="1005"/>
                    </a:lnTo>
                    <a:lnTo>
                      <a:pt x="1336" y="1004"/>
                    </a:lnTo>
                    <a:lnTo>
                      <a:pt x="1336" y="1004"/>
                    </a:lnTo>
                    <a:lnTo>
                      <a:pt x="1340" y="1001"/>
                    </a:lnTo>
                    <a:lnTo>
                      <a:pt x="1344" y="997"/>
                    </a:lnTo>
                    <a:lnTo>
                      <a:pt x="1347" y="993"/>
                    </a:lnTo>
                    <a:lnTo>
                      <a:pt x="1350" y="987"/>
                    </a:lnTo>
                    <a:lnTo>
                      <a:pt x="1352" y="975"/>
                    </a:lnTo>
                    <a:lnTo>
                      <a:pt x="1354" y="965"/>
                    </a:lnTo>
                    <a:lnTo>
                      <a:pt x="1354" y="965"/>
                    </a:lnTo>
                    <a:lnTo>
                      <a:pt x="1345" y="965"/>
                    </a:lnTo>
                    <a:lnTo>
                      <a:pt x="1340" y="962"/>
                    </a:lnTo>
                    <a:lnTo>
                      <a:pt x="1336" y="960"/>
                    </a:lnTo>
                    <a:lnTo>
                      <a:pt x="1334" y="955"/>
                    </a:lnTo>
                    <a:lnTo>
                      <a:pt x="1330" y="944"/>
                    </a:lnTo>
                    <a:lnTo>
                      <a:pt x="1329" y="939"/>
                    </a:lnTo>
                    <a:lnTo>
                      <a:pt x="1326" y="933"/>
                    </a:lnTo>
                    <a:lnTo>
                      <a:pt x="1326" y="933"/>
                    </a:lnTo>
                    <a:lnTo>
                      <a:pt x="1316" y="918"/>
                    </a:lnTo>
                    <a:lnTo>
                      <a:pt x="1314" y="910"/>
                    </a:lnTo>
                    <a:lnTo>
                      <a:pt x="1314" y="905"/>
                    </a:lnTo>
                    <a:lnTo>
                      <a:pt x="1314" y="900"/>
                    </a:lnTo>
                    <a:lnTo>
                      <a:pt x="1314" y="900"/>
                    </a:lnTo>
                    <a:lnTo>
                      <a:pt x="1318" y="900"/>
                    </a:lnTo>
                    <a:lnTo>
                      <a:pt x="1318" y="900"/>
                    </a:lnTo>
                    <a:lnTo>
                      <a:pt x="1319" y="896"/>
                    </a:lnTo>
                    <a:lnTo>
                      <a:pt x="1320" y="893"/>
                    </a:lnTo>
                    <a:lnTo>
                      <a:pt x="1326" y="887"/>
                    </a:lnTo>
                    <a:lnTo>
                      <a:pt x="1334" y="885"/>
                    </a:lnTo>
                    <a:lnTo>
                      <a:pt x="1344" y="883"/>
                    </a:lnTo>
                    <a:lnTo>
                      <a:pt x="1344" y="882"/>
                    </a:lnTo>
                    <a:lnTo>
                      <a:pt x="1344" y="882"/>
                    </a:lnTo>
                    <a:lnTo>
                      <a:pt x="1344" y="879"/>
                    </a:lnTo>
                    <a:lnTo>
                      <a:pt x="1343" y="876"/>
                    </a:lnTo>
                    <a:lnTo>
                      <a:pt x="1343" y="876"/>
                    </a:lnTo>
                    <a:lnTo>
                      <a:pt x="1337" y="882"/>
                    </a:lnTo>
                    <a:lnTo>
                      <a:pt x="1337" y="882"/>
                    </a:lnTo>
                    <a:lnTo>
                      <a:pt x="1340" y="879"/>
                    </a:lnTo>
                    <a:lnTo>
                      <a:pt x="1343" y="875"/>
                    </a:lnTo>
                    <a:lnTo>
                      <a:pt x="1343" y="875"/>
                    </a:lnTo>
                    <a:lnTo>
                      <a:pt x="1336" y="869"/>
                    </a:lnTo>
                    <a:lnTo>
                      <a:pt x="1336" y="869"/>
                    </a:lnTo>
                    <a:lnTo>
                      <a:pt x="1334" y="868"/>
                    </a:lnTo>
                    <a:lnTo>
                      <a:pt x="1332" y="868"/>
                    </a:lnTo>
                    <a:lnTo>
                      <a:pt x="1330" y="867"/>
                    </a:lnTo>
                    <a:lnTo>
                      <a:pt x="1329" y="865"/>
                    </a:lnTo>
                    <a:lnTo>
                      <a:pt x="1329" y="865"/>
                    </a:lnTo>
                    <a:lnTo>
                      <a:pt x="1329" y="860"/>
                    </a:lnTo>
                    <a:lnTo>
                      <a:pt x="1329" y="856"/>
                    </a:lnTo>
                    <a:lnTo>
                      <a:pt x="1329" y="856"/>
                    </a:lnTo>
                    <a:lnTo>
                      <a:pt x="1329" y="850"/>
                    </a:lnTo>
                    <a:lnTo>
                      <a:pt x="1327" y="846"/>
                    </a:lnTo>
                    <a:lnTo>
                      <a:pt x="1322" y="838"/>
                    </a:lnTo>
                    <a:lnTo>
                      <a:pt x="1322" y="838"/>
                    </a:lnTo>
                    <a:lnTo>
                      <a:pt x="1316" y="832"/>
                    </a:lnTo>
                    <a:lnTo>
                      <a:pt x="1312" y="826"/>
                    </a:lnTo>
                    <a:lnTo>
                      <a:pt x="1312" y="826"/>
                    </a:lnTo>
                    <a:lnTo>
                      <a:pt x="1316" y="825"/>
                    </a:lnTo>
                    <a:lnTo>
                      <a:pt x="1316" y="825"/>
                    </a:lnTo>
                    <a:lnTo>
                      <a:pt x="1316" y="815"/>
                    </a:lnTo>
                    <a:lnTo>
                      <a:pt x="1315" y="810"/>
                    </a:lnTo>
                    <a:lnTo>
                      <a:pt x="1314" y="806"/>
                    </a:lnTo>
                    <a:lnTo>
                      <a:pt x="1314" y="806"/>
                    </a:lnTo>
                    <a:lnTo>
                      <a:pt x="1309" y="804"/>
                    </a:lnTo>
                    <a:lnTo>
                      <a:pt x="1309" y="804"/>
                    </a:lnTo>
                    <a:lnTo>
                      <a:pt x="1308" y="801"/>
                    </a:lnTo>
                    <a:lnTo>
                      <a:pt x="1305" y="797"/>
                    </a:lnTo>
                    <a:lnTo>
                      <a:pt x="1301" y="795"/>
                    </a:lnTo>
                    <a:lnTo>
                      <a:pt x="1297" y="792"/>
                    </a:lnTo>
                    <a:lnTo>
                      <a:pt x="1287" y="788"/>
                    </a:lnTo>
                    <a:lnTo>
                      <a:pt x="1282" y="788"/>
                    </a:lnTo>
                    <a:lnTo>
                      <a:pt x="1279" y="788"/>
                    </a:lnTo>
                    <a:lnTo>
                      <a:pt x="1279" y="788"/>
                    </a:lnTo>
                    <a:lnTo>
                      <a:pt x="1273" y="790"/>
                    </a:lnTo>
                    <a:lnTo>
                      <a:pt x="1269" y="795"/>
                    </a:lnTo>
                    <a:lnTo>
                      <a:pt x="1259" y="803"/>
                    </a:lnTo>
                    <a:lnTo>
                      <a:pt x="1259" y="803"/>
                    </a:lnTo>
                    <a:lnTo>
                      <a:pt x="1253" y="807"/>
                    </a:lnTo>
                    <a:lnTo>
                      <a:pt x="1251" y="810"/>
                    </a:lnTo>
                    <a:lnTo>
                      <a:pt x="1250" y="815"/>
                    </a:lnTo>
                    <a:lnTo>
                      <a:pt x="1248" y="822"/>
                    </a:lnTo>
                    <a:lnTo>
                      <a:pt x="1248" y="822"/>
                    </a:lnTo>
                    <a:lnTo>
                      <a:pt x="1244" y="824"/>
                    </a:lnTo>
                    <a:lnTo>
                      <a:pt x="1240" y="822"/>
                    </a:lnTo>
                    <a:lnTo>
                      <a:pt x="1240" y="822"/>
                    </a:lnTo>
                    <a:lnTo>
                      <a:pt x="1236" y="811"/>
                    </a:lnTo>
                    <a:lnTo>
                      <a:pt x="1234" y="806"/>
                    </a:lnTo>
                    <a:lnTo>
                      <a:pt x="1234" y="800"/>
                    </a:lnTo>
                    <a:lnTo>
                      <a:pt x="1234" y="800"/>
                    </a:lnTo>
                    <a:lnTo>
                      <a:pt x="1236" y="796"/>
                    </a:lnTo>
                    <a:lnTo>
                      <a:pt x="1239" y="792"/>
                    </a:lnTo>
                    <a:lnTo>
                      <a:pt x="1241" y="789"/>
                    </a:lnTo>
                    <a:lnTo>
                      <a:pt x="1244" y="785"/>
                    </a:lnTo>
                    <a:lnTo>
                      <a:pt x="1244" y="785"/>
                    </a:lnTo>
                    <a:lnTo>
                      <a:pt x="1243" y="779"/>
                    </a:lnTo>
                    <a:lnTo>
                      <a:pt x="1241" y="774"/>
                    </a:lnTo>
                    <a:lnTo>
                      <a:pt x="1240" y="768"/>
                    </a:lnTo>
                    <a:lnTo>
                      <a:pt x="1240" y="765"/>
                    </a:lnTo>
                    <a:lnTo>
                      <a:pt x="1241" y="763"/>
                    </a:lnTo>
                    <a:lnTo>
                      <a:pt x="1241" y="763"/>
                    </a:lnTo>
                    <a:lnTo>
                      <a:pt x="1243" y="760"/>
                    </a:lnTo>
                    <a:lnTo>
                      <a:pt x="1246" y="758"/>
                    </a:lnTo>
                    <a:lnTo>
                      <a:pt x="1251" y="757"/>
                    </a:lnTo>
                    <a:lnTo>
                      <a:pt x="1258" y="757"/>
                    </a:lnTo>
                    <a:lnTo>
                      <a:pt x="1264" y="756"/>
                    </a:lnTo>
                    <a:lnTo>
                      <a:pt x="1264" y="756"/>
                    </a:lnTo>
                    <a:lnTo>
                      <a:pt x="1265" y="745"/>
                    </a:lnTo>
                    <a:lnTo>
                      <a:pt x="1268" y="735"/>
                    </a:lnTo>
                    <a:lnTo>
                      <a:pt x="1272" y="727"/>
                    </a:lnTo>
                    <a:lnTo>
                      <a:pt x="1277" y="718"/>
                    </a:lnTo>
                    <a:lnTo>
                      <a:pt x="1277" y="718"/>
                    </a:lnTo>
                    <a:lnTo>
                      <a:pt x="1284" y="711"/>
                    </a:lnTo>
                    <a:lnTo>
                      <a:pt x="1293" y="706"/>
                    </a:lnTo>
                    <a:lnTo>
                      <a:pt x="1302" y="700"/>
                    </a:lnTo>
                    <a:lnTo>
                      <a:pt x="1311" y="695"/>
                    </a:lnTo>
                    <a:lnTo>
                      <a:pt x="1311" y="695"/>
                    </a:lnTo>
                    <a:lnTo>
                      <a:pt x="1315" y="690"/>
                    </a:lnTo>
                    <a:lnTo>
                      <a:pt x="1319" y="686"/>
                    </a:lnTo>
                    <a:lnTo>
                      <a:pt x="1323" y="675"/>
                    </a:lnTo>
                    <a:lnTo>
                      <a:pt x="1323" y="675"/>
                    </a:lnTo>
                    <a:lnTo>
                      <a:pt x="1327" y="668"/>
                    </a:lnTo>
                    <a:lnTo>
                      <a:pt x="1332" y="661"/>
                    </a:lnTo>
                    <a:lnTo>
                      <a:pt x="1332" y="661"/>
                    </a:lnTo>
                    <a:lnTo>
                      <a:pt x="1333" y="652"/>
                    </a:lnTo>
                    <a:lnTo>
                      <a:pt x="1332" y="642"/>
                    </a:lnTo>
                    <a:lnTo>
                      <a:pt x="1332" y="632"/>
                    </a:lnTo>
                    <a:lnTo>
                      <a:pt x="1333" y="628"/>
                    </a:lnTo>
                    <a:lnTo>
                      <a:pt x="1334" y="624"/>
                    </a:lnTo>
                    <a:lnTo>
                      <a:pt x="1334" y="624"/>
                    </a:lnTo>
                    <a:lnTo>
                      <a:pt x="1343" y="624"/>
                    </a:lnTo>
                    <a:lnTo>
                      <a:pt x="1352" y="624"/>
                    </a:lnTo>
                    <a:lnTo>
                      <a:pt x="1362" y="625"/>
                    </a:lnTo>
                    <a:lnTo>
                      <a:pt x="1370" y="625"/>
                    </a:lnTo>
                    <a:lnTo>
                      <a:pt x="1370" y="625"/>
                    </a:lnTo>
                    <a:lnTo>
                      <a:pt x="1383" y="627"/>
                    </a:lnTo>
                    <a:lnTo>
                      <a:pt x="1388" y="627"/>
                    </a:lnTo>
                    <a:lnTo>
                      <a:pt x="1393" y="625"/>
                    </a:lnTo>
                    <a:lnTo>
                      <a:pt x="1393" y="625"/>
                    </a:lnTo>
                    <a:lnTo>
                      <a:pt x="1395" y="622"/>
                    </a:lnTo>
                    <a:lnTo>
                      <a:pt x="1395" y="622"/>
                    </a:lnTo>
                    <a:lnTo>
                      <a:pt x="1397" y="621"/>
                    </a:lnTo>
                    <a:lnTo>
                      <a:pt x="1397" y="621"/>
                    </a:lnTo>
                    <a:lnTo>
                      <a:pt x="1398" y="618"/>
                    </a:lnTo>
                    <a:lnTo>
                      <a:pt x="1398" y="618"/>
                    </a:lnTo>
                    <a:lnTo>
                      <a:pt x="1398" y="611"/>
                    </a:lnTo>
                    <a:lnTo>
                      <a:pt x="1398" y="604"/>
                    </a:lnTo>
                    <a:lnTo>
                      <a:pt x="1398" y="604"/>
                    </a:lnTo>
                    <a:lnTo>
                      <a:pt x="1401" y="607"/>
                    </a:lnTo>
                    <a:lnTo>
                      <a:pt x="1401" y="607"/>
                    </a:lnTo>
                    <a:lnTo>
                      <a:pt x="1401" y="598"/>
                    </a:lnTo>
                    <a:lnTo>
                      <a:pt x="1402" y="589"/>
                    </a:lnTo>
                    <a:lnTo>
                      <a:pt x="1404" y="579"/>
                    </a:lnTo>
                    <a:lnTo>
                      <a:pt x="1408" y="571"/>
                    </a:lnTo>
                    <a:lnTo>
                      <a:pt x="1408" y="571"/>
                    </a:lnTo>
                    <a:lnTo>
                      <a:pt x="1412" y="563"/>
                    </a:lnTo>
                    <a:lnTo>
                      <a:pt x="1415" y="559"/>
                    </a:lnTo>
                    <a:lnTo>
                      <a:pt x="1415" y="553"/>
                    </a:lnTo>
                    <a:lnTo>
                      <a:pt x="1415" y="553"/>
                    </a:lnTo>
                    <a:lnTo>
                      <a:pt x="1416" y="536"/>
                    </a:lnTo>
                    <a:lnTo>
                      <a:pt x="1416" y="536"/>
                    </a:lnTo>
                    <a:lnTo>
                      <a:pt x="1415" y="527"/>
                    </a:lnTo>
                    <a:lnTo>
                      <a:pt x="1413" y="516"/>
                    </a:lnTo>
                    <a:lnTo>
                      <a:pt x="1412" y="505"/>
                    </a:lnTo>
                    <a:lnTo>
                      <a:pt x="1413" y="500"/>
                    </a:lnTo>
                    <a:lnTo>
                      <a:pt x="1415" y="496"/>
                    </a:lnTo>
                    <a:lnTo>
                      <a:pt x="1415" y="496"/>
                    </a:lnTo>
                    <a:lnTo>
                      <a:pt x="1419" y="491"/>
                    </a:lnTo>
                    <a:lnTo>
                      <a:pt x="1425" y="487"/>
                    </a:lnTo>
                    <a:lnTo>
                      <a:pt x="1425" y="487"/>
                    </a:lnTo>
                    <a:lnTo>
                      <a:pt x="1426" y="481"/>
                    </a:lnTo>
                    <a:lnTo>
                      <a:pt x="1427" y="477"/>
                    </a:lnTo>
                    <a:lnTo>
                      <a:pt x="1427" y="477"/>
                    </a:lnTo>
                    <a:lnTo>
                      <a:pt x="1431" y="471"/>
                    </a:lnTo>
                    <a:lnTo>
                      <a:pt x="1434" y="470"/>
                    </a:lnTo>
                    <a:lnTo>
                      <a:pt x="1438" y="468"/>
                    </a:lnTo>
                    <a:lnTo>
                      <a:pt x="1438" y="468"/>
                    </a:lnTo>
                    <a:lnTo>
                      <a:pt x="1440" y="453"/>
                    </a:lnTo>
                    <a:lnTo>
                      <a:pt x="1441" y="437"/>
                    </a:lnTo>
                    <a:lnTo>
                      <a:pt x="1441" y="437"/>
                    </a:lnTo>
                    <a:lnTo>
                      <a:pt x="1443" y="434"/>
                    </a:lnTo>
                    <a:lnTo>
                      <a:pt x="1445" y="430"/>
                    </a:lnTo>
                    <a:lnTo>
                      <a:pt x="1447" y="425"/>
                    </a:lnTo>
                    <a:lnTo>
                      <a:pt x="1448" y="421"/>
                    </a:lnTo>
                    <a:lnTo>
                      <a:pt x="1448" y="421"/>
                    </a:lnTo>
                    <a:lnTo>
                      <a:pt x="1448" y="414"/>
                    </a:lnTo>
                    <a:lnTo>
                      <a:pt x="1448" y="406"/>
                    </a:lnTo>
                    <a:lnTo>
                      <a:pt x="1448" y="406"/>
                    </a:lnTo>
                    <a:lnTo>
                      <a:pt x="1448" y="401"/>
                    </a:lnTo>
                    <a:lnTo>
                      <a:pt x="1449" y="398"/>
                    </a:lnTo>
                    <a:lnTo>
                      <a:pt x="1451" y="395"/>
                    </a:lnTo>
                    <a:lnTo>
                      <a:pt x="1454" y="392"/>
                    </a:lnTo>
                    <a:lnTo>
                      <a:pt x="1459" y="389"/>
                    </a:lnTo>
                    <a:lnTo>
                      <a:pt x="1462" y="387"/>
                    </a:lnTo>
                    <a:lnTo>
                      <a:pt x="1465" y="384"/>
                    </a:lnTo>
                    <a:lnTo>
                      <a:pt x="1465" y="384"/>
                    </a:lnTo>
                    <a:lnTo>
                      <a:pt x="1468" y="381"/>
                    </a:lnTo>
                    <a:lnTo>
                      <a:pt x="1468" y="377"/>
                    </a:lnTo>
                    <a:lnTo>
                      <a:pt x="1468" y="371"/>
                    </a:lnTo>
                    <a:lnTo>
                      <a:pt x="1463" y="358"/>
                    </a:lnTo>
                    <a:lnTo>
                      <a:pt x="1463" y="358"/>
                    </a:lnTo>
                    <a:lnTo>
                      <a:pt x="1445" y="356"/>
                    </a:lnTo>
                    <a:lnTo>
                      <a:pt x="1429" y="355"/>
                    </a:lnTo>
                    <a:lnTo>
                      <a:pt x="1429" y="355"/>
                    </a:lnTo>
                    <a:lnTo>
                      <a:pt x="1422" y="352"/>
                    </a:lnTo>
                    <a:lnTo>
                      <a:pt x="1416" y="349"/>
                    </a:lnTo>
                    <a:lnTo>
                      <a:pt x="1416" y="349"/>
                    </a:lnTo>
                    <a:lnTo>
                      <a:pt x="1408" y="349"/>
                    </a:lnTo>
                    <a:lnTo>
                      <a:pt x="1402" y="351"/>
                    </a:lnTo>
                    <a:lnTo>
                      <a:pt x="1400" y="349"/>
                    </a:lnTo>
                    <a:lnTo>
                      <a:pt x="1400" y="349"/>
                    </a:lnTo>
                    <a:lnTo>
                      <a:pt x="1397" y="346"/>
                    </a:lnTo>
                    <a:lnTo>
                      <a:pt x="1395" y="344"/>
                    </a:lnTo>
                    <a:lnTo>
                      <a:pt x="1394" y="342"/>
                    </a:lnTo>
                    <a:lnTo>
                      <a:pt x="1393" y="339"/>
                    </a:lnTo>
                    <a:lnTo>
                      <a:pt x="1393" y="339"/>
                    </a:lnTo>
                    <a:lnTo>
                      <a:pt x="1390" y="339"/>
                    </a:lnTo>
                    <a:lnTo>
                      <a:pt x="1384" y="339"/>
                    </a:lnTo>
                    <a:lnTo>
                      <a:pt x="1376" y="339"/>
                    </a:lnTo>
                    <a:lnTo>
                      <a:pt x="1376" y="339"/>
                    </a:lnTo>
                    <a:lnTo>
                      <a:pt x="1359" y="339"/>
                    </a:lnTo>
                    <a:lnTo>
                      <a:pt x="1341" y="339"/>
                    </a:lnTo>
                    <a:lnTo>
                      <a:pt x="1341" y="339"/>
                    </a:lnTo>
                    <a:lnTo>
                      <a:pt x="1340" y="335"/>
                    </a:lnTo>
                    <a:lnTo>
                      <a:pt x="1339" y="333"/>
                    </a:lnTo>
                    <a:lnTo>
                      <a:pt x="1333" y="327"/>
                    </a:lnTo>
                    <a:lnTo>
                      <a:pt x="1326" y="324"/>
                    </a:lnTo>
                    <a:lnTo>
                      <a:pt x="1319" y="326"/>
                    </a:lnTo>
                    <a:lnTo>
                      <a:pt x="1319" y="326"/>
                    </a:lnTo>
                    <a:lnTo>
                      <a:pt x="1318" y="337"/>
                    </a:lnTo>
                    <a:lnTo>
                      <a:pt x="1318" y="337"/>
                    </a:lnTo>
                    <a:lnTo>
                      <a:pt x="1314" y="338"/>
                    </a:lnTo>
                    <a:lnTo>
                      <a:pt x="1311" y="337"/>
                    </a:lnTo>
                    <a:lnTo>
                      <a:pt x="1308" y="335"/>
                    </a:lnTo>
                    <a:lnTo>
                      <a:pt x="1307" y="334"/>
                    </a:lnTo>
                    <a:lnTo>
                      <a:pt x="1305" y="328"/>
                    </a:lnTo>
                    <a:lnTo>
                      <a:pt x="1304" y="321"/>
                    </a:lnTo>
                    <a:lnTo>
                      <a:pt x="1304" y="321"/>
                    </a:lnTo>
                    <a:lnTo>
                      <a:pt x="1302" y="315"/>
                    </a:lnTo>
                    <a:lnTo>
                      <a:pt x="1300" y="309"/>
                    </a:lnTo>
                    <a:lnTo>
                      <a:pt x="1297" y="302"/>
                    </a:lnTo>
                    <a:lnTo>
                      <a:pt x="1296" y="295"/>
                    </a:lnTo>
                    <a:lnTo>
                      <a:pt x="1296" y="295"/>
                    </a:lnTo>
                    <a:lnTo>
                      <a:pt x="1293" y="294"/>
                    </a:lnTo>
                    <a:lnTo>
                      <a:pt x="1291" y="294"/>
                    </a:lnTo>
                    <a:lnTo>
                      <a:pt x="1289" y="291"/>
                    </a:lnTo>
                    <a:lnTo>
                      <a:pt x="1289" y="291"/>
                    </a:lnTo>
                    <a:lnTo>
                      <a:pt x="1283" y="288"/>
                    </a:lnTo>
                    <a:lnTo>
                      <a:pt x="1279" y="287"/>
                    </a:lnTo>
                    <a:lnTo>
                      <a:pt x="1279" y="287"/>
                    </a:lnTo>
                    <a:lnTo>
                      <a:pt x="1271" y="284"/>
                    </a:lnTo>
                    <a:lnTo>
                      <a:pt x="1264" y="283"/>
                    </a:lnTo>
                    <a:lnTo>
                      <a:pt x="1264" y="283"/>
                    </a:lnTo>
                    <a:lnTo>
                      <a:pt x="1257" y="283"/>
                    </a:lnTo>
                    <a:lnTo>
                      <a:pt x="1257" y="283"/>
                    </a:lnTo>
                    <a:lnTo>
                      <a:pt x="1254" y="283"/>
                    </a:lnTo>
                    <a:lnTo>
                      <a:pt x="1254" y="283"/>
                    </a:lnTo>
                    <a:lnTo>
                      <a:pt x="1248" y="283"/>
                    </a:lnTo>
                    <a:lnTo>
                      <a:pt x="1248" y="283"/>
                    </a:lnTo>
                    <a:lnTo>
                      <a:pt x="1232" y="283"/>
                    </a:lnTo>
                    <a:lnTo>
                      <a:pt x="1232" y="283"/>
                    </a:lnTo>
                    <a:lnTo>
                      <a:pt x="1228" y="283"/>
                    </a:lnTo>
                    <a:lnTo>
                      <a:pt x="1228" y="283"/>
                    </a:lnTo>
                    <a:lnTo>
                      <a:pt x="1222" y="283"/>
                    </a:lnTo>
                    <a:lnTo>
                      <a:pt x="1218" y="281"/>
                    </a:lnTo>
                    <a:lnTo>
                      <a:pt x="1215" y="280"/>
                    </a:lnTo>
                    <a:lnTo>
                      <a:pt x="1211" y="276"/>
                    </a:lnTo>
                    <a:lnTo>
                      <a:pt x="1211" y="276"/>
                    </a:lnTo>
                    <a:lnTo>
                      <a:pt x="1211" y="273"/>
                    </a:lnTo>
                    <a:lnTo>
                      <a:pt x="1211" y="270"/>
                    </a:lnTo>
                    <a:lnTo>
                      <a:pt x="1211" y="269"/>
                    </a:lnTo>
                    <a:lnTo>
                      <a:pt x="1208" y="266"/>
                    </a:lnTo>
                    <a:lnTo>
                      <a:pt x="1208" y="266"/>
                    </a:lnTo>
                    <a:lnTo>
                      <a:pt x="1205" y="263"/>
                    </a:lnTo>
                    <a:lnTo>
                      <a:pt x="1204" y="263"/>
                    </a:lnTo>
                    <a:lnTo>
                      <a:pt x="1201" y="263"/>
                    </a:lnTo>
                    <a:lnTo>
                      <a:pt x="1198" y="262"/>
                    </a:lnTo>
                    <a:lnTo>
                      <a:pt x="1198" y="262"/>
                    </a:lnTo>
                    <a:lnTo>
                      <a:pt x="1189" y="258"/>
                    </a:lnTo>
                    <a:lnTo>
                      <a:pt x="1185" y="256"/>
                    </a:lnTo>
                    <a:lnTo>
                      <a:pt x="1179" y="255"/>
                    </a:lnTo>
                    <a:lnTo>
                      <a:pt x="1179" y="255"/>
                    </a:lnTo>
                    <a:lnTo>
                      <a:pt x="1167" y="256"/>
                    </a:lnTo>
                    <a:lnTo>
                      <a:pt x="1160" y="256"/>
                    </a:lnTo>
                    <a:lnTo>
                      <a:pt x="1154" y="255"/>
                    </a:lnTo>
                    <a:lnTo>
                      <a:pt x="1154" y="255"/>
                    </a:lnTo>
                    <a:lnTo>
                      <a:pt x="1150" y="252"/>
                    </a:lnTo>
                    <a:lnTo>
                      <a:pt x="1147" y="248"/>
                    </a:lnTo>
                    <a:lnTo>
                      <a:pt x="1144" y="244"/>
                    </a:lnTo>
                    <a:lnTo>
                      <a:pt x="1140" y="242"/>
                    </a:lnTo>
                    <a:lnTo>
                      <a:pt x="1140" y="242"/>
                    </a:lnTo>
                    <a:lnTo>
                      <a:pt x="1139" y="237"/>
                    </a:lnTo>
                    <a:lnTo>
                      <a:pt x="1136" y="233"/>
                    </a:lnTo>
                    <a:lnTo>
                      <a:pt x="1136" y="233"/>
                    </a:lnTo>
                    <a:lnTo>
                      <a:pt x="1132" y="231"/>
                    </a:lnTo>
                    <a:lnTo>
                      <a:pt x="1128" y="227"/>
                    </a:lnTo>
                    <a:lnTo>
                      <a:pt x="1124" y="223"/>
                    </a:lnTo>
                    <a:lnTo>
                      <a:pt x="1119" y="220"/>
                    </a:lnTo>
                    <a:lnTo>
                      <a:pt x="1119" y="220"/>
                    </a:lnTo>
                    <a:lnTo>
                      <a:pt x="1108" y="216"/>
                    </a:lnTo>
                    <a:lnTo>
                      <a:pt x="1097" y="215"/>
                    </a:lnTo>
                    <a:lnTo>
                      <a:pt x="1097" y="215"/>
                    </a:lnTo>
                    <a:lnTo>
                      <a:pt x="1097" y="210"/>
                    </a:lnTo>
                    <a:lnTo>
                      <a:pt x="1097" y="210"/>
                    </a:lnTo>
                    <a:lnTo>
                      <a:pt x="1093" y="209"/>
                    </a:lnTo>
                    <a:lnTo>
                      <a:pt x="1093" y="209"/>
                    </a:lnTo>
                    <a:lnTo>
                      <a:pt x="1092" y="205"/>
                    </a:lnTo>
                    <a:lnTo>
                      <a:pt x="1093" y="201"/>
                    </a:lnTo>
                    <a:lnTo>
                      <a:pt x="1094" y="191"/>
                    </a:lnTo>
                    <a:lnTo>
                      <a:pt x="1094" y="191"/>
                    </a:lnTo>
                    <a:lnTo>
                      <a:pt x="1099" y="188"/>
                    </a:lnTo>
                    <a:lnTo>
                      <a:pt x="1101" y="184"/>
                    </a:lnTo>
                    <a:lnTo>
                      <a:pt x="1103" y="179"/>
                    </a:lnTo>
                    <a:lnTo>
                      <a:pt x="1103" y="173"/>
                    </a:lnTo>
                    <a:lnTo>
                      <a:pt x="1101" y="167"/>
                    </a:lnTo>
                    <a:lnTo>
                      <a:pt x="1099" y="163"/>
                    </a:lnTo>
                    <a:lnTo>
                      <a:pt x="1093" y="162"/>
                    </a:lnTo>
                    <a:lnTo>
                      <a:pt x="1087" y="163"/>
                    </a:lnTo>
                    <a:lnTo>
                      <a:pt x="1087" y="163"/>
                    </a:lnTo>
                    <a:lnTo>
                      <a:pt x="1083" y="166"/>
                    </a:lnTo>
                    <a:lnTo>
                      <a:pt x="1079" y="170"/>
                    </a:lnTo>
                    <a:lnTo>
                      <a:pt x="1075" y="174"/>
                    </a:lnTo>
                    <a:lnTo>
                      <a:pt x="1072" y="179"/>
                    </a:lnTo>
                    <a:lnTo>
                      <a:pt x="1072" y="179"/>
                    </a:lnTo>
                    <a:lnTo>
                      <a:pt x="1072" y="183"/>
                    </a:lnTo>
                    <a:lnTo>
                      <a:pt x="1074" y="188"/>
                    </a:lnTo>
                    <a:lnTo>
                      <a:pt x="1075" y="192"/>
                    </a:lnTo>
                    <a:lnTo>
                      <a:pt x="1075" y="197"/>
                    </a:lnTo>
                    <a:lnTo>
                      <a:pt x="1075" y="197"/>
                    </a:lnTo>
                    <a:lnTo>
                      <a:pt x="1050" y="199"/>
                    </a:lnTo>
                    <a:lnTo>
                      <a:pt x="1037" y="199"/>
                    </a:lnTo>
                    <a:lnTo>
                      <a:pt x="1028" y="198"/>
                    </a:lnTo>
                    <a:lnTo>
                      <a:pt x="1028" y="198"/>
                    </a:lnTo>
                    <a:lnTo>
                      <a:pt x="1022" y="195"/>
                    </a:lnTo>
                    <a:lnTo>
                      <a:pt x="1021" y="190"/>
                    </a:lnTo>
                    <a:lnTo>
                      <a:pt x="1021" y="185"/>
                    </a:lnTo>
                    <a:lnTo>
                      <a:pt x="1022" y="180"/>
                    </a:lnTo>
                    <a:lnTo>
                      <a:pt x="1022" y="176"/>
                    </a:lnTo>
                    <a:lnTo>
                      <a:pt x="1024" y="172"/>
                    </a:lnTo>
                    <a:lnTo>
                      <a:pt x="1022" y="169"/>
                    </a:lnTo>
                    <a:lnTo>
                      <a:pt x="1018" y="167"/>
                    </a:lnTo>
                    <a:lnTo>
                      <a:pt x="1018" y="167"/>
                    </a:lnTo>
                    <a:lnTo>
                      <a:pt x="1017" y="163"/>
                    </a:lnTo>
                    <a:lnTo>
                      <a:pt x="1018" y="161"/>
                    </a:lnTo>
                    <a:lnTo>
                      <a:pt x="1019" y="158"/>
                    </a:lnTo>
                    <a:lnTo>
                      <a:pt x="1022" y="156"/>
                    </a:lnTo>
                    <a:lnTo>
                      <a:pt x="1026" y="152"/>
                    </a:lnTo>
                    <a:lnTo>
                      <a:pt x="1028" y="149"/>
                    </a:lnTo>
                    <a:lnTo>
                      <a:pt x="1026" y="145"/>
                    </a:lnTo>
                    <a:lnTo>
                      <a:pt x="1026" y="145"/>
                    </a:lnTo>
                    <a:lnTo>
                      <a:pt x="1015" y="145"/>
                    </a:lnTo>
                    <a:lnTo>
                      <a:pt x="1015" y="145"/>
                    </a:lnTo>
                    <a:lnTo>
                      <a:pt x="1015" y="141"/>
                    </a:lnTo>
                    <a:lnTo>
                      <a:pt x="1015" y="140"/>
                    </a:lnTo>
                    <a:lnTo>
                      <a:pt x="1017" y="137"/>
                    </a:lnTo>
                    <a:lnTo>
                      <a:pt x="1017" y="137"/>
                    </a:lnTo>
                    <a:lnTo>
                      <a:pt x="1014" y="134"/>
                    </a:lnTo>
                    <a:lnTo>
                      <a:pt x="1013" y="131"/>
                    </a:lnTo>
                    <a:lnTo>
                      <a:pt x="1013" y="131"/>
                    </a:lnTo>
                    <a:lnTo>
                      <a:pt x="988" y="127"/>
                    </a:lnTo>
                    <a:lnTo>
                      <a:pt x="988" y="127"/>
                    </a:lnTo>
                    <a:lnTo>
                      <a:pt x="981" y="127"/>
                    </a:lnTo>
                    <a:lnTo>
                      <a:pt x="975" y="127"/>
                    </a:lnTo>
                    <a:lnTo>
                      <a:pt x="975" y="127"/>
                    </a:lnTo>
                    <a:lnTo>
                      <a:pt x="972" y="129"/>
                    </a:lnTo>
                    <a:lnTo>
                      <a:pt x="971" y="130"/>
                    </a:lnTo>
                    <a:lnTo>
                      <a:pt x="970" y="133"/>
                    </a:lnTo>
                    <a:lnTo>
                      <a:pt x="968" y="133"/>
                    </a:lnTo>
                    <a:lnTo>
                      <a:pt x="968" y="133"/>
                    </a:lnTo>
                    <a:lnTo>
                      <a:pt x="963" y="131"/>
                    </a:lnTo>
                    <a:lnTo>
                      <a:pt x="960" y="129"/>
                    </a:lnTo>
                    <a:lnTo>
                      <a:pt x="957" y="124"/>
                    </a:lnTo>
                    <a:lnTo>
                      <a:pt x="954" y="120"/>
                    </a:lnTo>
                    <a:lnTo>
                      <a:pt x="953" y="108"/>
                    </a:lnTo>
                    <a:lnTo>
                      <a:pt x="953" y="98"/>
                    </a:lnTo>
                    <a:lnTo>
                      <a:pt x="953" y="98"/>
                    </a:lnTo>
                    <a:lnTo>
                      <a:pt x="945" y="97"/>
                    </a:lnTo>
                    <a:lnTo>
                      <a:pt x="938" y="95"/>
                    </a:lnTo>
                    <a:lnTo>
                      <a:pt x="924" y="95"/>
                    </a:lnTo>
                    <a:lnTo>
                      <a:pt x="924" y="95"/>
                    </a:lnTo>
                    <a:lnTo>
                      <a:pt x="921" y="87"/>
                    </a:lnTo>
                    <a:lnTo>
                      <a:pt x="920" y="80"/>
                    </a:lnTo>
                    <a:lnTo>
                      <a:pt x="918" y="63"/>
                    </a:lnTo>
                    <a:lnTo>
                      <a:pt x="918" y="63"/>
                    </a:lnTo>
                    <a:lnTo>
                      <a:pt x="917" y="58"/>
                    </a:lnTo>
                    <a:lnTo>
                      <a:pt x="915" y="54"/>
                    </a:lnTo>
                    <a:lnTo>
                      <a:pt x="913" y="51"/>
                    </a:lnTo>
                    <a:lnTo>
                      <a:pt x="910" y="50"/>
                    </a:lnTo>
                    <a:lnTo>
                      <a:pt x="903" y="48"/>
                    </a:lnTo>
                    <a:lnTo>
                      <a:pt x="893" y="48"/>
                    </a:lnTo>
                    <a:lnTo>
                      <a:pt x="893" y="48"/>
                    </a:lnTo>
                    <a:lnTo>
                      <a:pt x="888" y="50"/>
                    </a:lnTo>
                    <a:lnTo>
                      <a:pt x="884" y="51"/>
                    </a:lnTo>
                    <a:lnTo>
                      <a:pt x="875" y="55"/>
                    </a:lnTo>
                    <a:lnTo>
                      <a:pt x="875" y="55"/>
                    </a:lnTo>
                    <a:lnTo>
                      <a:pt x="871" y="56"/>
                    </a:lnTo>
                    <a:lnTo>
                      <a:pt x="867" y="55"/>
                    </a:lnTo>
                    <a:lnTo>
                      <a:pt x="859" y="52"/>
                    </a:lnTo>
                    <a:lnTo>
                      <a:pt x="859" y="52"/>
                    </a:lnTo>
                    <a:lnTo>
                      <a:pt x="850" y="52"/>
                    </a:lnTo>
                    <a:lnTo>
                      <a:pt x="847" y="51"/>
                    </a:lnTo>
                    <a:lnTo>
                      <a:pt x="843" y="50"/>
                    </a:lnTo>
                    <a:lnTo>
                      <a:pt x="843" y="50"/>
                    </a:lnTo>
                    <a:lnTo>
                      <a:pt x="839" y="45"/>
                    </a:lnTo>
                    <a:lnTo>
                      <a:pt x="836" y="44"/>
                    </a:lnTo>
                    <a:lnTo>
                      <a:pt x="834" y="43"/>
                    </a:lnTo>
                    <a:lnTo>
                      <a:pt x="834" y="43"/>
                    </a:lnTo>
                    <a:lnTo>
                      <a:pt x="834" y="33"/>
                    </a:lnTo>
                    <a:lnTo>
                      <a:pt x="835" y="20"/>
                    </a:lnTo>
                    <a:lnTo>
                      <a:pt x="834" y="8"/>
                    </a:lnTo>
                    <a:lnTo>
                      <a:pt x="834" y="4"/>
                    </a:lnTo>
                    <a:lnTo>
                      <a:pt x="831" y="1"/>
                    </a:lnTo>
                    <a:lnTo>
                      <a:pt x="831" y="1"/>
                    </a:lnTo>
                    <a:lnTo>
                      <a:pt x="828" y="0"/>
                    </a:lnTo>
                    <a:lnTo>
                      <a:pt x="825" y="0"/>
                    </a:lnTo>
                    <a:lnTo>
                      <a:pt x="825" y="0"/>
                    </a:lnTo>
                    <a:lnTo>
                      <a:pt x="817" y="1"/>
                    </a:lnTo>
                    <a:lnTo>
                      <a:pt x="809" y="2"/>
                    </a:lnTo>
                    <a:lnTo>
                      <a:pt x="796" y="7"/>
                    </a:lnTo>
                    <a:lnTo>
                      <a:pt x="796" y="7"/>
                    </a:lnTo>
                    <a:lnTo>
                      <a:pt x="789" y="9"/>
                    </a:lnTo>
                    <a:lnTo>
                      <a:pt x="784" y="12"/>
                    </a:lnTo>
                    <a:lnTo>
                      <a:pt x="777" y="13"/>
                    </a:lnTo>
                    <a:lnTo>
                      <a:pt x="771" y="18"/>
                    </a:lnTo>
                    <a:lnTo>
                      <a:pt x="771" y="18"/>
                    </a:lnTo>
                    <a:lnTo>
                      <a:pt x="767" y="20"/>
                    </a:lnTo>
                    <a:lnTo>
                      <a:pt x="763" y="23"/>
                    </a:lnTo>
                    <a:lnTo>
                      <a:pt x="759" y="25"/>
                    </a:lnTo>
                    <a:lnTo>
                      <a:pt x="752" y="25"/>
                    </a:lnTo>
                    <a:lnTo>
                      <a:pt x="752" y="25"/>
                    </a:lnTo>
                    <a:lnTo>
                      <a:pt x="748" y="26"/>
                    </a:lnTo>
                    <a:lnTo>
                      <a:pt x="745" y="29"/>
                    </a:lnTo>
                    <a:lnTo>
                      <a:pt x="742" y="31"/>
                    </a:lnTo>
                    <a:lnTo>
                      <a:pt x="738" y="33"/>
                    </a:lnTo>
                    <a:lnTo>
                      <a:pt x="738" y="33"/>
                    </a:lnTo>
                    <a:lnTo>
                      <a:pt x="735" y="34"/>
                    </a:lnTo>
                    <a:lnTo>
                      <a:pt x="731" y="36"/>
                    </a:lnTo>
                    <a:lnTo>
                      <a:pt x="728" y="38"/>
                    </a:lnTo>
                    <a:lnTo>
                      <a:pt x="727" y="43"/>
                    </a:lnTo>
                    <a:lnTo>
                      <a:pt x="724" y="51"/>
                    </a:lnTo>
                    <a:lnTo>
                      <a:pt x="723" y="61"/>
                    </a:lnTo>
                    <a:lnTo>
                      <a:pt x="723" y="83"/>
                    </a:lnTo>
                    <a:lnTo>
                      <a:pt x="724" y="101"/>
                    </a:lnTo>
                    <a:lnTo>
                      <a:pt x="724" y="101"/>
                    </a:lnTo>
                    <a:lnTo>
                      <a:pt x="725" y="113"/>
                    </a:lnTo>
                    <a:lnTo>
                      <a:pt x="727" y="120"/>
                    </a:lnTo>
                    <a:lnTo>
                      <a:pt x="725" y="126"/>
                    </a:lnTo>
                    <a:lnTo>
                      <a:pt x="725" y="126"/>
                    </a:lnTo>
                    <a:lnTo>
                      <a:pt x="723" y="130"/>
                    </a:lnTo>
                    <a:lnTo>
                      <a:pt x="721" y="133"/>
                    </a:lnTo>
                    <a:lnTo>
                      <a:pt x="721" y="136"/>
                    </a:lnTo>
                    <a:lnTo>
                      <a:pt x="721" y="136"/>
                    </a:lnTo>
                    <a:lnTo>
                      <a:pt x="721" y="140"/>
                    </a:lnTo>
                    <a:lnTo>
                      <a:pt x="723" y="142"/>
                    </a:lnTo>
                    <a:lnTo>
                      <a:pt x="727" y="148"/>
                    </a:lnTo>
                    <a:lnTo>
                      <a:pt x="730" y="152"/>
                    </a:lnTo>
                    <a:lnTo>
                      <a:pt x="731" y="155"/>
                    </a:lnTo>
                    <a:lnTo>
                      <a:pt x="731" y="158"/>
                    </a:lnTo>
                    <a:lnTo>
                      <a:pt x="731" y="158"/>
                    </a:lnTo>
                    <a:lnTo>
                      <a:pt x="720" y="158"/>
                    </a:lnTo>
                    <a:lnTo>
                      <a:pt x="716" y="158"/>
                    </a:lnTo>
                    <a:lnTo>
                      <a:pt x="712" y="161"/>
                    </a:lnTo>
                    <a:lnTo>
                      <a:pt x="712" y="161"/>
                    </a:lnTo>
                    <a:lnTo>
                      <a:pt x="709" y="165"/>
                    </a:lnTo>
                    <a:lnTo>
                      <a:pt x="707" y="172"/>
                    </a:lnTo>
                    <a:lnTo>
                      <a:pt x="706" y="177"/>
                    </a:lnTo>
                    <a:lnTo>
                      <a:pt x="705" y="180"/>
                    </a:lnTo>
                    <a:lnTo>
                      <a:pt x="702" y="181"/>
                    </a:lnTo>
                    <a:lnTo>
                      <a:pt x="702" y="181"/>
                    </a:lnTo>
                    <a:lnTo>
                      <a:pt x="695" y="190"/>
                    </a:lnTo>
                    <a:lnTo>
                      <a:pt x="688" y="197"/>
                    </a:lnTo>
                    <a:lnTo>
                      <a:pt x="681" y="202"/>
                    </a:lnTo>
                    <a:lnTo>
                      <a:pt x="677" y="204"/>
                    </a:lnTo>
                    <a:lnTo>
                      <a:pt x="671" y="205"/>
                    </a:lnTo>
                    <a:lnTo>
                      <a:pt x="671" y="205"/>
                    </a:lnTo>
                    <a:lnTo>
                      <a:pt x="650" y="206"/>
                    </a:lnTo>
                    <a:lnTo>
                      <a:pt x="641" y="208"/>
                    </a:lnTo>
                    <a:lnTo>
                      <a:pt x="631" y="212"/>
                    </a:lnTo>
                    <a:lnTo>
                      <a:pt x="631" y="212"/>
                    </a:lnTo>
                    <a:lnTo>
                      <a:pt x="623" y="217"/>
                    </a:lnTo>
                    <a:lnTo>
                      <a:pt x="620" y="219"/>
                    </a:lnTo>
                    <a:lnTo>
                      <a:pt x="614" y="220"/>
                    </a:lnTo>
                    <a:lnTo>
                      <a:pt x="614" y="220"/>
                    </a:lnTo>
                    <a:lnTo>
                      <a:pt x="607" y="222"/>
                    </a:lnTo>
                    <a:lnTo>
                      <a:pt x="599" y="223"/>
                    </a:lnTo>
                    <a:lnTo>
                      <a:pt x="599" y="223"/>
                    </a:lnTo>
                    <a:lnTo>
                      <a:pt x="591" y="224"/>
                    </a:lnTo>
                    <a:lnTo>
                      <a:pt x="583" y="227"/>
                    </a:lnTo>
                    <a:lnTo>
                      <a:pt x="576" y="231"/>
                    </a:lnTo>
                    <a:lnTo>
                      <a:pt x="567" y="238"/>
                    </a:lnTo>
                    <a:lnTo>
                      <a:pt x="567" y="238"/>
                    </a:lnTo>
                    <a:lnTo>
                      <a:pt x="564" y="242"/>
                    </a:lnTo>
                    <a:lnTo>
                      <a:pt x="562" y="249"/>
                    </a:lnTo>
                    <a:lnTo>
                      <a:pt x="559" y="256"/>
                    </a:lnTo>
                    <a:lnTo>
                      <a:pt x="559" y="262"/>
                    </a:lnTo>
                    <a:lnTo>
                      <a:pt x="559" y="262"/>
                    </a:lnTo>
                    <a:lnTo>
                      <a:pt x="559" y="269"/>
                    </a:lnTo>
                    <a:lnTo>
                      <a:pt x="559" y="274"/>
                    </a:lnTo>
                    <a:lnTo>
                      <a:pt x="560" y="278"/>
                    </a:lnTo>
                    <a:lnTo>
                      <a:pt x="560" y="278"/>
                    </a:lnTo>
                    <a:lnTo>
                      <a:pt x="563" y="281"/>
                    </a:lnTo>
                    <a:lnTo>
                      <a:pt x="567" y="284"/>
                    </a:lnTo>
                    <a:lnTo>
                      <a:pt x="570" y="287"/>
                    </a:lnTo>
                    <a:lnTo>
                      <a:pt x="571" y="288"/>
                    </a:lnTo>
                    <a:lnTo>
                      <a:pt x="571" y="290"/>
                    </a:lnTo>
                    <a:lnTo>
                      <a:pt x="571" y="290"/>
                    </a:lnTo>
                    <a:lnTo>
                      <a:pt x="569" y="291"/>
                    </a:lnTo>
                    <a:lnTo>
                      <a:pt x="563" y="291"/>
                    </a:lnTo>
                    <a:lnTo>
                      <a:pt x="559" y="291"/>
                    </a:lnTo>
                    <a:lnTo>
                      <a:pt x="556" y="292"/>
                    </a:lnTo>
                    <a:lnTo>
                      <a:pt x="556" y="292"/>
                    </a:lnTo>
                    <a:lnTo>
                      <a:pt x="553" y="295"/>
                    </a:lnTo>
                    <a:lnTo>
                      <a:pt x="552" y="298"/>
                    </a:lnTo>
                    <a:lnTo>
                      <a:pt x="552" y="298"/>
                    </a:lnTo>
                    <a:lnTo>
                      <a:pt x="545" y="306"/>
                    </a:lnTo>
                    <a:lnTo>
                      <a:pt x="541" y="310"/>
                    </a:lnTo>
                    <a:lnTo>
                      <a:pt x="537" y="312"/>
                    </a:lnTo>
                    <a:lnTo>
                      <a:pt x="537" y="312"/>
                    </a:lnTo>
                    <a:lnTo>
                      <a:pt x="526" y="313"/>
                    </a:lnTo>
                    <a:lnTo>
                      <a:pt x="515" y="312"/>
                    </a:lnTo>
                    <a:lnTo>
                      <a:pt x="515" y="312"/>
                    </a:lnTo>
                    <a:lnTo>
                      <a:pt x="506" y="309"/>
                    </a:lnTo>
                    <a:lnTo>
                      <a:pt x="502" y="309"/>
                    </a:lnTo>
                    <a:lnTo>
                      <a:pt x="499" y="309"/>
                    </a:lnTo>
                    <a:lnTo>
                      <a:pt x="499" y="309"/>
                    </a:lnTo>
                    <a:lnTo>
                      <a:pt x="494" y="305"/>
                    </a:lnTo>
                    <a:lnTo>
                      <a:pt x="487" y="303"/>
                    </a:lnTo>
                    <a:lnTo>
                      <a:pt x="478" y="303"/>
                    </a:lnTo>
                    <a:lnTo>
                      <a:pt x="472" y="305"/>
                    </a:lnTo>
                    <a:lnTo>
                      <a:pt x="472" y="305"/>
                    </a:lnTo>
                    <a:lnTo>
                      <a:pt x="465" y="302"/>
                    </a:lnTo>
                    <a:lnTo>
                      <a:pt x="458" y="301"/>
                    </a:lnTo>
                    <a:lnTo>
                      <a:pt x="442" y="299"/>
                    </a:lnTo>
                    <a:lnTo>
                      <a:pt x="442" y="299"/>
                    </a:lnTo>
                    <a:lnTo>
                      <a:pt x="433" y="301"/>
                    </a:lnTo>
                    <a:lnTo>
                      <a:pt x="424" y="302"/>
                    </a:lnTo>
                    <a:lnTo>
                      <a:pt x="424" y="302"/>
                    </a:lnTo>
                    <a:lnTo>
                      <a:pt x="417" y="306"/>
                    </a:lnTo>
                    <a:lnTo>
                      <a:pt x="413" y="308"/>
                    </a:lnTo>
                    <a:lnTo>
                      <a:pt x="410" y="306"/>
                    </a:lnTo>
                    <a:lnTo>
                      <a:pt x="410" y="306"/>
                    </a:lnTo>
                    <a:lnTo>
                      <a:pt x="410" y="294"/>
                    </a:lnTo>
                    <a:lnTo>
                      <a:pt x="409" y="290"/>
                    </a:lnTo>
                    <a:lnTo>
                      <a:pt x="408" y="287"/>
                    </a:lnTo>
                    <a:lnTo>
                      <a:pt x="406" y="285"/>
                    </a:lnTo>
                    <a:lnTo>
                      <a:pt x="402" y="284"/>
                    </a:lnTo>
                    <a:lnTo>
                      <a:pt x="402" y="284"/>
                    </a:lnTo>
                    <a:lnTo>
                      <a:pt x="402" y="280"/>
                    </a:lnTo>
                    <a:lnTo>
                      <a:pt x="401" y="277"/>
                    </a:lnTo>
                    <a:lnTo>
                      <a:pt x="399" y="274"/>
                    </a:lnTo>
                    <a:lnTo>
                      <a:pt x="399" y="270"/>
                    </a:lnTo>
                    <a:lnTo>
                      <a:pt x="399" y="270"/>
                    </a:lnTo>
                    <a:lnTo>
                      <a:pt x="401" y="265"/>
                    </a:lnTo>
                    <a:lnTo>
                      <a:pt x="404" y="259"/>
                    </a:lnTo>
                    <a:lnTo>
                      <a:pt x="408" y="253"/>
                    </a:lnTo>
                    <a:lnTo>
                      <a:pt x="409" y="248"/>
                    </a:lnTo>
                    <a:lnTo>
                      <a:pt x="409" y="248"/>
                    </a:lnTo>
                    <a:lnTo>
                      <a:pt x="402" y="247"/>
                    </a:lnTo>
                    <a:lnTo>
                      <a:pt x="395" y="245"/>
                    </a:lnTo>
                    <a:lnTo>
                      <a:pt x="381" y="248"/>
                    </a:lnTo>
                    <a:lnTo>
                      <a:pt x="366" y="251"/>
                    </a:lnTo>
                    <a:lnTo>
                      <a:pt x="361" y="251"/>
                    </a:lnTo>
                    <a:lnTo>
                      <a:pt x="355" y="248"/>
                    </a:lnTo>
                    <a:lnTo>
                      <a:pt x="355" y="248"/>
                    </a:lnTo>
                    <a:lnTo>
                      <a:pt x="351" y="245"/>
                    </a:lnTo>
                    <a:lnTo>
                      <a:pt x="348" y="242"/>
                    </a:lnTo>
                    <a:lnTo>
                      <a:pt x="345" y="241"/>
                    </a:lnTo>
                    <a:lnTo>
                      <a:pt x="340" y="240"/>
                    </a:lnTo>
                    <a:lnTo>
                      <a:pt x="340" y="240"/>
                    </a:lnTo>
                    <a:lnTo>
                      <a:pt x="329" y="240"/>
                    </a:lnTo>
                    <a:lnTo>
                      <a:pt x="323" y="241"/>
                    </a:lnTo>
                    <a:lnTo>
                      <a:pt x="322" y="242"/>
                    </a:lnTo>
                    <a:lnTo>
                      <a:pt x="320" y="244"/>
                    </a:lnTo>
                    <a:lnTo>
                      <a:pt x="320" y="244"/>
                    </a:lnTo>
                    <a:lnTo>
                      <a:pt x="324" y="247"/>
                    </a:lnTo>
                    <a:lnTo>
                      <a:pt x="327" y="249"/>
                    </a:lnTo>
                    <a:lnTo>
                      <a:pt x="330" y="251"/>
                    </a:lnTo>
                    <a:lnTo>
                      <a:pt x="334" y="252"/>
                    </a:lnTo>
                    <a:lnTo>
                      <a:pt x="334" y="252"/>
                    </a:lnTo>
                    <a:lnTo>
                      <a:pt x="334" y="265"/>
                    </a:lnTo>
                    <a:lnTo>
                      <a:pt x="336" y="277"/>
                    </a:lnTo>
                    <a:lnTo>
                      <a:pt x="336" y="277"/>
                    </a:lnTo>
                    <a:lnTo>
                      <a:pt x="336" y="283"/>
                    </a:lnTo>
                    <a:lnTo>
                      <a:pt x="338" y="287"/>
                    </a:lnTo>
                    <a:lnTo>
                      <a:pt x="343" y="295"/>
                    </a:lnTo>
                    <a:lnTo>
                      <a:pt x="343" y="295"/>
                    </a:lnTo>
                    <a:lnTo>
                      <a:pt x="344" y="301"/>
                    </a:lnTo>
                    <a:lnTo>
                      <a:pt x="347" y="305"/>
                    </a:lnTo>
                    <a:lnTo>
                      <a:pt x="349" y="308"/>
                    </a:lnTo>
                    <a:lnTo>
                      <a:pt x="352" y="313"/>
                    </a:lnTo>
                    <a:lnTo>
                      <a:pt x="352" y="313"/>
                    </a:lnTo>
                    <a:lnTo>
                      <a:pt x="356" y="321"/>
                    </a:lnTo>
                    <a:lnTo>
                      <a:pt x="359" y="331"/>
                    </a:lnTo>
                    <a:lnTo>
                      <a:pt x="359" y="331"/>
                    </a:lnTo>
                    <a:lnTo>
                      <a:pt x="359" y="331"/>
                    </a:lnTo>
                    <a:lnTo>
                      <a:pt x="359" y="333"/>
                    </a:lnTo>
                    <a:lnTo>
                      <a:pt x="359" y="334"/>
                    </a:lnTo>
                    <a:lnTo>
                      <a:pt x="359" y="335"/>
                    </a:lnTo>
                    <a:lnTo>
                      <a:pt x="359" y="335"/>
                    </a:lnTo>
                    <a:lnTo>
                      <a:pt x="362" y="339"/>
                    </a:lnTo>
                    <a:lnTo>
                      <a:pt x="365" y="345"/>
                    </a:lnTo>
                    <a:lnTo>
                      <a:pt x="366" y="349"/>
                    </a:lnTo>
                    <a:lnTo>
                      <a:pt x="367" y="355"/>
                    </a:lnTo>
                    <a:lnTo>
                      <a:pt x="367" y="355"/>
                    </a:lnTo>
                    <a:lnTo>
                      <a:pt x="369" y="360"/>
                    </a:lnTo>
                    <a:lnTo>
                      <a:pt x="370" y="367"/>
                    </a:lnTo>
                    <a:lnTo>
                      <a:pt x="372" y="373"/>
                    </a:lnTo>
                    <a:lnTo>
                      <a:pt x="372" y="380"/>
                    </a:lnTo>
                    <a:lnTo>
                      <a:pt x="372" y="380"/>
                    </a:lnTo>
                    <a:lnTo>
                      <a:pt x="370" y="385"/>
                    </a:lnTo>
                    <a:lnTo>
                      <a:pt x="367" y="391"/>
                    </a:lnTo>
                    <a:lnTo>
                      <a:pt x="365" y="398"/>
                    </a:lnTo>
                    <a:lnTo>
                      <a:pt x="365" y="401"/>
                    </a:lnTo>
                    <a:lnTo>
                      <a:pt x="366" y="403"/>
                    </a:lnTo>
                    <a:lnTo>
                      <a:pt x="366" y="403"/>
                    </a:lnTo>
                    <a:lnTo>
                      <a:pt x="370" y="412"/>
                    </a:lnTo>
                    <a:lnTo>
                      <a:pt x="373" y="416"/>
                    </a:lnTo>
                    <a:lnTo>
                      <a:pt x="377" y="417"/>
                    </a:lnTo>
                    <a:lnTo>
                      <a:pt x="377" y="417"/>
                    </a:lnTo>
                    <a:lnTo>
                      <a:pt x="381" y="423"/>
                    </a:lnTo>
                    <a:lnTo>
                      <a:pt x="384" y="425"/>
                    </a:lnTo>
                    <a:lnTo>
                      <a:pt x="384" y="428"/>
                    </a:lnTo>
                    <a:lnTo>
                      <a:pt x="384" y="428"/>
                    </a:lnTo>
                    <a:lnTo>
                      <a:pt x="362" y="431"/>
                    </a:lnTo>
                    <a:lnTo>
                      <a:pt x="351" y="432"/>
                    </a:lnTo>
                    <a:lnTo>
                      <a:pt x="341" y="431"/>
                    </a:lnTo>
                    <a:lnTo>
                      <a:pt x="341" y="431"/>
                    </a:lnTo>
                    <a:lnTo>
                      <a:pt x="337" y="423"/>
                    </a:lnTo>
                    <a:lnTo>
                      <a:pt x="334" y="414"/>
                    </a:lnTo>
                    <a:lnTo>
                      <a:pt x="334" y="414"/>
                    </a:lnTo>
                    <a:lnTo>
                      <a:pt x="330" y="414"/>
                    </a:lnTo>
                    <a:lnTo>
                      <a:pt x="327" y="416"/>
                    </a:lnTo>
                    <a:lnTo>
                      <a:pt x="319" y="421"/>
                    </a:lnTo>
                    <a:lnTo>
                      <a:pt x="319" y="421"/>
                    </a:lnTo>
                    <a:lnTo>
                      <a:pt x="316" y="425"/>
                    </a:lnTo>
                    <a:lnTo>
                      <a:pt x="313" y="430"/>
                    </a:lnTo>
                    <a:lnTo>
                      <a:pt x="313" y="430"/>
                    </a:lnTo>
                    <a:lnTo>
                      <a:pt x="308" y="430"/>
                    </a:lnTo>
                    <a:lnTo>
                      <a:pt x="304" y="432"/>
                    </a:lnTo>
                    <a:lnTo>
                      <a:pt x="301" y="435"/>
                    </a:lnTo>
                    <a:lnTo>
                      <a:pt x="295" y="437"/>
                    </a:lnTo>
                    <a:lnTo>
                      <a:pt x="295" y="437"/>
                    </a:lnTo>
                    <a:lnTo>
                      <a:pt x="295" y="430"/>
                    </a:lnTo>
                    <a:lnTo>
                      <a:pt x="295" y="423"/>
                    </a:lnTo>
                    <a:lnTo>
                      <a:pt x="295" y="423"/>
                    </a:lnTo>
                    <a:lnTo>
                      <a:pt x="288" y="421"/>
                    </a:lnTo>
                    <a:lnTo>
                      <a:pt x="281" y="423"/>
                    </a:lnTo>
                    <a:lnTo>
                      <a:pt x="269" y="425"/>
                    </a:lnTo>
                    <a:lnTo>
                      <a:pt x="269" y="425"/>
                    </a:lnTo>
                    <a:lnTo>
                      <a:pt x="262" y="428"/>
                    </a:lnTo>
                    <a:lnTo>
                      <a:pt x="258" y="432"/>
                    </a:lnTo>
                    <a:lnTo>
                      <a:pt x="255" y="437"/>
                    </a:lnTo>
                    <a:lnTo>
                      <a:pt x="250" y="441"/>
                    </a:lnTo>
                    <a:lnTo>
                      <a:pt x="250" y="441"/>
                    </a:lnTo>
                    <a:lnTo>
                      <a:pt x="244" y="444"/>
                    </a:lnTo>
                    <a:lnTo>
                      <a:pt x="238" y="442"/>
                    </a:lnTo>
                    <a:lnTo>
                      <a:pt x="234" y="441"/>
                    </a:lnTo>
                    <a:lnTo>
                      <a:pt x="229" y="437"/>
                    </a:lnTo>
                    <a:lnTo>
                      <a:pt x="226" y="431"/>
                    </a:lnTo>
                    <a:lnTo>
                      <a:pt x="222" y="425"/>
                    </a:lnTo>
                    <a:lnTo>
                      <a:pt x="220" y="420"/>
                    </a:lnTo>
                    <a:lnTo>
                      <a:pt x="220" y="414"/>
                    </a:lnTo>
                    <a:lnTo>
                      <a:pt x="220" y="414"/>
                    </a:lnTo>
                    <a:lnTo>
                      <a:pt x="215" y="413"/>
                    </a:lnTo>
                    <a:lnTo>
                      <a:pt x="212" y="409"/>
                    </a:lnTo>
                    <a:lnTo>
                      <a:pt x="209" y="405"/>
                    </a:lnTo>
                    <a:lnTo>
                      <a:pt x="205" y="402"/>
                    </a:lnTo>
                    <a:lnTo>
                      <a:pt x="205" y="402"/>
                    </a:lnTo>
                    <a:lnTo>
                      <a:pt x="195" y="401"/>
                    </a:lnTo>
                    <a:lnTo>
                      <a:pt x="195" y="401"/>
                    </a:lnTo>
                    <a:lnTo>
                      <a:pt x="183" y="396"/>
                    </a:lnTo>
                    <a:lnTo>
                      <a:pt x="183" y="396"/>
                    </a:lnTo>
                    <a:lnTo>
                      <a:pt x="183" y="392"/>
                    </a:lnTo>
                    <a:lnTo>
                      <a:pt x="183" y="392"/>
                    </a:lnTo>
                    <a:lnTo>
                      <a:pt x="173" y="392"/>
                    </a:lnTo>
                    <a:lnTo>
                      <a:pt x="165" y="392"/>
                    </a:lnTo>
                    <a:lnTo>
                      <a:pt x="146" y="395"/>
                    </a:lnTo>
                    <a:lnTo>
                      <a:pt x="146" y="395"/>
                    </a:lnTo>
                    <a:lnTo>
                      <a:pt x="146" y="401"/>
                    </a:lnTo>
                    <a:lnTo>
                      <a:pt x="146" y="409"/>
                    </a:lnTo>
                    <a:lnTo>
                      <a:pt x="143" y="416"/>
                    </a:lnTo>
                    <a:lnTo>
                      <a:pt x="141" y="417"/>
                    </a:lnTo>
                    <a:lnTo>
                      <a:pt x="140" y="419"/>
                    </a:lnTo>
                    <a:lnTo>
                      <a:pt x="140" y="419"/>
                    </a:lnTo>
                    <a:lnTo>
                      <a:pt x="134" y="419"/>
                    </a:lnTo>
                    <a:lnTo>
                      <a:pt x="130" y="419"/>
                    </a:lnTo>
                    <a:lnTo>
                      <a:pt x="123" y="414"/>
                    </a:lnTo>
                    <a:lnTo>
                      <a:pt x="123" y="414"/>
                    </a:lnTo>
                    <a:lnTo>
                      <a:pt x="118" y="413"/>
                    </a:lnTo>
                    <a:lnTo>
                      <a:pt x="112" y="413"/>
                    </a:lnTo>
                    <a:lnTo>
                      <a:pt x="112" y="413"/>
                    </a:lnTo>
                    <a:lnTo>
                      <a:pt x="109" y="424"/>
                    </a:lnTo>
                    <a:lnTo>
                      <a:pt x="108" y="427"/>
                    </a:lnTo>
                    <a:lnTo>
                      <a:pt x="105" y="427"/>
                    </a:lnTo>
                    <a:lnTo>
                      <a:pt x="101" y="424"/>
                    </a:lnTo>
                    <a:lnTo>
                      <a:pt x="98" y="423"/>
                    </a:lnTo>
                    <a:lnTo>
                      <a:pt x="94" y="421"/>
                    </a:lnTo>
                    <a:lnTo>
                      <a:pt x="94" y="421"/>
                    </a:lnTo>
                    <a:lnTo>
                      <a:pt x="93" y="417"/>
                    </a:lnTo>
                    <a:lnTo>
                      <a:pt x="91" y="416"/>
                    </a:lnTo>
                    <a:lnTo>
                      <a:pt x="89" y="414"/>
                    </a:lnTo>
                    <a:lnTo>
                      <a:pt x="86" y="416"/>
                    </a:lnTo>
                    <a:lnTo>
                      <a:pt x="73" y="421"/>
                    </a:lnTo>
                    <a:lnTo>
                      <a:pt x="73" y="421"/>
                    </a:lnTo>
                    <a:lnTo>
                      <a:pt x="62" y="425"/>
                    </a:lnTo>
                    <a:lnTo>
                      <a:pt x="51" y="427"/>
                    </a:lnTo>
                    <a:lnTo>
                      <a:pt x="51" y="427"/>
                    </a:lnTo>
                    <a:lnTo>
                      <a:pt x="40" y="428"/>
                    </a:lnTo>
                    <a:lnTo>
                      <a:pt x="29" y="432"/>
                    </a:lnTo>
                    <a:lnTo>
                      <a:pt x="19" y="437"/>
                    </a:lnTo>
                    <a:lnTo>
                      <a:pt x="11" y="444"/>
                    </a:lnTo>
                    <a:lnTo>
                      <a:pt x="11" y="444"/>
                    </a:lnTo>
                    <a:lnTo>
                      <a:pt x="8" y="450"/>
                    </a:lnTo>
                    <a:lnTo>
                      <a:pt x="7" y="456"/>
                    </a:lnTo>
                    <a:lnTo>
                      <a:pt x="7" y="456"/>
                    </a:lnTo>
                    <a:lnTo>
                      <a:pt x="1" y="459"/>
                    </a:lnTo>
                    <a:lnTo>
                      <a:pt x="1" y="459"/>
                    </a:lnTo>
                    <a:lnTo>
                      <a:pt x="0" y="462"/>
                    </a:lnTo>
                    <a:lnTo>
                      <a:pt x="0" y="464"/>
                    </a:lnTo>
                    <a:lnTo>
                      <a:pt x="1" y="466"/>
                    </a:lnTo>
                    <a:lnTo>
                      <a:pt x="3" y="470"/>
                    </a:lnTo>
                    <a:lnTo>
                      <a:pt x="3" y="470"/>
                    </a:lnTo>
                    <a:lnTo>
                      <a:pt x="3" y="477"/>
                    </a:lnTo>
                    <a:lnTo>
                      <a:pt x="4" y="480"/>
                    </a:lnTo>
                    <a:lnTo>
                      <a:pt x="8" y="481"/>
                    </a:lnTo>
                    <a:lnTo>
                      <a:pt x="14" y="481"/>
                    </a:lnTo>
                    <a:lnTo>
                      <a:pt x="14" y="481"/>
                    </a:lnTo>
                    <a:lnTo>
                      <a:pt x="18" y="481"/>
                    </a:lnTo>
                    <a:lnTo>
                      <a:pt x="21" y="480"/>
                    </a:lnTo>
                    <a:lnTo>
                      <a:pt x="25" y="477"/>
                    </a:lnTo>
                    <a:lnTo>
                      <a:pt x="28" y="473"/>
                    </a:lnTo>
                    <a:lnTo>
                      <a:pt x="30" y="471"/>
                    </a:lnTo>
                    <a:lnTo>
                      <a:pt x="33" y="471"/>
                    </a:lnTo>
                    <a:lnTo>
                      <a:pt x="33" y="471"/>
                    </a:lnTo>
                    <a:lnTo>
                      <a:pt x="40" y="473"/>
                    </a:lnTo>
                    <a:lnTo>
                      <a:pt x="48" y="477"/>
                    </a:lnTo>
                    <a:lnTo>
                      <a:pt x="55" y="481"/>
                    </a:lnTo>
                    <a:lnTo>
                      <a:pt x="58" y="484"/>
                    </a:lnTo>
                    <a:lnTo>
                      <a:pt x="60" y="487"/>
                    </a:lnTo>
                    <a:lnTo>
                      <a:pt x="60" y="487"/>
                    </a:lnTo>
                    <a:lnTo>
                      <a:pt x="43" y="488"/>
                    </a:lnTo>
                    <a:lnTo>
                      <a:pt x="28" y="489"/>
                    </a:lnTo>
                    <a:lnTo>
                      <a:pt x="28" y="489"/>
                    </a:lnTo>
                    <a:lnTo>
                      <a:pt x="28" y="491"/>
                    </a:lnTo>
                    <a:lnTo>
                      <a:pt x="26" y="492"/>
                    </a:lnTo>
                    <a:lnTo>
                      <a:pt x="25" y="495"/>
                    </a:lnTo>
                    <a:lnTo>
                      <a:pt x="25" y="496"/>
                    </a:lnTo>
                    <a:lnTo>
                      <a:pt x="25" y="496"/>
                    </a:lnTo>
                    <a:lnTo>
                      <a:pt x="28" y="498"/>
                    </a:lnTo>
                    <a:lnTo>
                      <a:pt x="39" y="500"/>
                    </a:lnTo>
                    <a:lnTo>
                      <a:pt x="55" y="503"/>
                    </a:lnTo>
                    <a:lnTo>
                      <a:pt x="55" y="503"/>
                    </a:lnTo>
                    <a:lnTo>
                      <a:pt x="58" y="507"/>
                    </a:lnTo>
                    <a:lnTo>
                      <a:pt x="58" y="510"/>
                    </a:lnTo>
                    <a:lnTo>
                      <a:pt x="53" y="521"/>
                    </a:lnTo>
                    <a:lnTo>
                      <a:pt x="53" y="521"/>
                    </a:lnTo>
                    <a:lnTo>
                      <a:pt x="30" y="523"/>
                    </a:lnTo>
                    <a:lnTo>
                      <a:pt x="18" y="524"/>
                    </a:lnTo>
                    <a:lnTo>
                      <a:pt x="12" y="527"/>
                    </a:lnTo>
                    <a:lnTo>
                      <a:pt x="10" y="530"/>
                    </a:lnTo>
                    <a:lnTo>
                      <a:pt x="10" y="530"/>
                    </a:lnTo>
                    <a:lnTo>
                      <a:pt x="28" y="534"/>
                    </a:lnTo>
                    <a:lnTo>
                      <a:pt x="33" y="535"/>
                    </a:lnTo>
                    <a:lnTo>
                      <a:pt x="36" y="538"/>
                    </a:lnTo>
                    <a:lnTo>
                      <a:pt x="39" y="541"/>
                    </a:lnTo>
                    <a:lnTo>
                      <a:pt x="39" y="543"/>
                    </a:lnTo>
                    <a:lnTo>
                      <a:pt x="39" y="543"/>
                    </a:lnTo>
                    <a:lnTo>
                      <a:pt x="42" y="545"/>
                    </a:lnTo>
                    <a:lnTo>
                      <a:pt x="44" y="548"/>
                    </a:lnTo>
                    <a:lnTo>
                      <a:pt x="47" y="556"/>
                    </a:lnTo>
                    <a:lnTo>
                      <a:pt x="48" y="566"/>
                    </a:lnTo>
                    <a:lnTo>
                      <a:pt x="50" y="570"/>
                    </a:lnTo>
                    <a:lnTo>
                      <a:pt x="51" y="573"/>
                    </a:lnTo>
                    <a:lnTo>
                      <a:pt x="51" y="573"/>
                    </a:lnTo>
                    <a:lnTo>
                      <a:pt x="55" y="574"/>
                    </a:lnTo>
                    <a:lnTo>
                      <a:pt x="61" y="575"/>
                    </a:lnTo>
                    <a:lnTo>
                      <a:pt x="66" y="574"/>
                    </a:lnTo>
                    <a:lnTo>
                      <a:pt x="72" y="573"/>
                    </a:lnTo>
                    <a:lnTo>
                      <a:pt x="78" y="570"/>
                    </a:lnTo>
                    <a:lnTo>
                      <a:pt x="83" y="566"/>
                    </a:lnTo>
                    <a:lnTo>
                      <a:pt x="86" y="561"/>
                    </a:lnTo>
                    <a:lnTo>
                      <a:pt x="86" y="556"/>
                    </a:lnTo>
                    <a:lnTo>
                      <a:pt x="86" y="556"/>
                    </a:lnTo>
                    <a:lnTo>
                      <a:pt x="90" y="556"/>
                    </a:lnTo>
                    <a:lnTo>
                      <a:pt x="94" y="556"/>
                    </a:lnTo>
                    <a:lnTo>
                      <a:pt x="100" y="559"/>
                    </a:lnTo>
                    <a:lnTo>
                      <a:pt x="100" y="559"/>
                    </a:lnTo>
                    <a:lnTo>
                      <a:pt x="101" y="563"/>
                    </a:lnTo>
                    <a:lnTo>
                      <a:pt x="101" y="563"/>
                    </a:lnTo>
                    <a:lnTo>
                      <a:pt x="105" y="564"/>
                    </a:lnTo>
                    <a:lnTo>
                      <a:pt x="105" y="564"/>
                    </a:lnTo>
                    <a:lnTo>
                      <a:pt x="107" y="568"/>
                    </a:lnTo>
                    <a:lnTo>
                      <a:pt x="107" y="568"/>
                    </a:lnTo>
                    <a:lnTo>
                      <a:pt x="111" y="570"/>
                    </a:lnTo>
                    <a:lnTo>
                      <a:pt x="111" y="570"/>
                    </a:lnTo>
                    <a:lnTo>
                      <a:pt x="111" y="573"/>
                    </a:lnTo>
                    <a:lnTo>
                      <a:pt x="111" y="573"/>
                    </a:lnTo>
                    <a:lnTo>
                      <a:pt x="121" y="574"/>
                    </a:lnTo>
                    <a:lnTo>
                      <a:pt x="130" y="574"/>
                    </a:lnTo>
                    <a:lnTo>
                      <a:pt x="139" y="575"/>
                    </a:lnTo>
                    <a:lnTo>
                      <a:pt x="143" y="578"/>
                    </a:lnTo>
                    <a:lnTo>
                      <a:pt x="147" y="581"/>
                    </a:lnTo>
                    <a:lnTo>
                      <a:pt x="147" y="581"/>
                    </a:lnTo>
                    <a:lnTo>
                      <a:pt x="152" y="585"/>
                    </a:lnTo>
                    <a:lnTo>
                      <a:pt x="158" y="588"/>
                    </a:lnTo>
                    <a:lnTo>
                      <a:pt x="172" y="593"/>
                    </a:lnTo>
                    <a:lnTo>
                      <a:pt x="172" y="593"/>
                    </a:lnTo>
                    <a:lnTo>
                      <a:pt x="177" y="598"/>
                    </a:lnTo>
                    <a:lnTo>
                      <a:pt x="183" y="603"/>
                    </a:lnTo>
                    <a:lnTo>
                      <a:pt x="187" y="607"/>
                    </a:lnTo>
                    <a:lnTo>
                      <a:pt x="193" y="611"/>
                    </a:lnTo>
                    <a:lnTo>
                      <a:pt x="193" y="611"/>
                    </a:lnTo>
                    <a:lnTo>
                      <a:pt x="197" y="611"/>
                    </a:lnTo>
                    <a:lnTo>
                      <a:pt x="201" y="611"/>
                    </a:lnTo>
                    <a:lnTo>
                      <a:pt x="208" y="610"/>
                    </a:lnTo>
                    <a:lnTo>
                      <a:pt x="216" y="609"/>
                    </a:lnTo>
                    <a:lnTo>
                      <a:pt x="225" y="607"/>
                    </a:lnTo>
                    <a:lnTo>
                      <a:pt x="225" y="607"/>
                    </a:lnTo>
                    <a:lnTo>
                      <a:pt x="223" y="617"/>
                    </a:lnTo>
                    <a:lnTo>
                      <a:pt x="223" y="621"/>
                    </a:lnTo>
                    <a:lnTo>
                      <a:pt x="223" y="625"/>
                    </a:lnTo>
                    <a:lnTo>
                      <a:pt x="223" y="625"/>
                    </a:lnTo>
                    <a:lnTo>
                      <a:pt x="232" y="625"/>
                    </a:lnTo>
                    <a:lnTo>
                      <a:pt x="240" y="622"/>
                    </a:lnTo>
                    <a:lnTo>
                      <a:pt x="248" y="620"/>
                    </a:lnTo>
                    <a:lnTo>
                      <a:pt x="252" y="620"/>
                    </a:lnTo>
                    <a:lnTo>
                      <a:pt x="255" y="620"/>
                    </a:lnTo>
                    <a:lnTo>
                      <a:pt x="255" y="620"/>
                    </a:lnTo>
                    <a:lnTo>
                      <a:pt x="258" y="621"/>
                    </a:lnTo>
                    <a:lnTo>
                      <a:pt x="259" y="622"/>
                    </a:lnTo>
                    <a:lnTo>
                      <a:pt x="262" y="628"/>
                    </a:lnTo>
                    <a:lnTo>
                      <a:pt x="265" y="635"/>
                    </a:lnTo>
                    <a:lnTo>
                      <a:pt x="268" y="641"/>
                    </a:lnTo>
                    <a:lnTo>
                      <a:pt x="268" y="641"/>
                    </a:lnTo>
                    <a:lnTo>
                      <a:pt x="262" y="641"/>
                    </a:lnTo>
                    <a:lnTo>
                      <a:pt x="259" y="643"/>
                    </a:lnTo>
                    <a:lnTo>
                      <a:pt x="258" y="646"/>
                    </a:lnTo>
                    <a:lnTo>
                      <a:pt x="258" y="650"/>
                    </a:lnTo>
                    <a:lnTo>
                      <a:pt x="258" y="650"/>
                    </a:lnTo>
                    <a:lnTo>
                      <a:pt x="258" y="656"/>
                    </a:lnTo>
                    <a:lnTo>
                      <a:pt x="261" y="660"/>
                    </a:lnTo>
                    <a:lnTo>
                      <a:pt x="268" y="663"/>
                    </a:lnTo>
                    <a:lnTo>
                      <a:pt x="268" y="663"/>
                    </a:lnTo>
                    <a:lnTo>
                      <a:pt x="270" y="664"/>
                    </a:lnTo>
                    <a:lnTo>
                      <a:pt x="276" y="664"/>
                    </a:lnTo>
                    <a:lnTo>
                      <a:pt x="287" y="664"/>
                    </a:lnTo>
                    <a:lnTo>
                      <a:pt x="293" y="664"/>
                    </a:lnTo>
                    <a:lnTo>
                      <a:pt x="297" y="665"/>
                    </a:lnTo>
                    <a:lnTo>
                      <a:pt x="298" y="668"/>
                    </a:lnTo>
                    <a:lnTo>
                      <a:pt x="298" y="671"/>
                    </a:lnTo>
                    <a:lnTo>
                      <a:pt x="298" y="671"/>
                    </a:lnTo>
                    <a:lnTo>
                      <a:pt x="297" y="672"/>
                    </a:lnTo>
                    <a:lnTo>
                      <a:pt x="297" y="674"/>
                    </a:lnTo>
                    <a:lnTo>
                      <a:pt x="295" y="681"/>
                    </a:lnTo>
                    <a:lnTo>
                      <a:pt x="294" y="688"/>
                    </a:lnTo>
                    <a:lnTo>
                      <a:pt x="294" y="689"/>
                    </a:lnTo>
                    <a:lnTo>
                      <a:pt x="293" y="690"/>
                    </a:lnTo>
                    <a:lnTo>
                      <a:pt x="293" y="690"/>
                    </a:lnTo>
                    <a:lnTo>
                      <a:pt x="297" y="692"/>
                    </a:lnTo>
                    <a:lnTo>
                      <a:pt x="302" y="692"/>
                    </a:lnTo>
                    <a:lnTo>
                      <a:pt x="306" y="690"/>
                    </a:lnTo>
                    <a:lnTo>
                      <a:pt x="312" y="690"/>
                    </a:lnTo>
                    <a:lnTo>
                      <a:pt x="312" y="690"/>
                    </a:lnTo>
                    <a:lnTo>
                      <a:pt x="313" y="695"/>
                    </a:lnTo>
                    <a:lnTo>
                      <a:pt x="318" y="697"/>
                    </a:lnTo>
                    <a:lnTo>
                      <a:pt x="320" y="700"/>
                    </a:lnTo>
                    <a:lnTo>
                      <a:pt x="320" y="702"/>
                    </a:lnTo>
                    <a:lnTo>
                      <a:pt x="320" y="704"/>
                    </a:lnTo>
                    <a:lnTo>
                      <a:pt x="320" y="704"/>
                    </a:lnTo>
                    <a:lnTo>
                      <a:pt x="316" y="707"/>
                    </a:lnTo>
                    <a:lnTo>
                      <a:pt x="309" y="714"/>
                    </a:lnTo>
                    <a:lnTo>
                      <a:pt x="298" y="724"/>
                    </a:lnTo>
                    <a:lnTo>
                      <a:pt x="298" y="724"/>
                    </a:lnTo>
                    <a:lnTo>
                      <a:pt x="301" y="729"/>
                    </a:lnTo>
                    <a:lnTo>
                      <a:pt x="305" y="735"/>
                    </a:lnTo>
                    <a:lnTo>
                      <a:pt x="313" y="745"/>
                    </a:lnTo>
                    <a:lnTo>
                      <a:pt x="313" y="745"/>
                    </a:lnTo>
                    <a:lnTo>
                      <a:pt x="320" y="753"/>
                    </a:lnTo>
                    <a:lnTo>
                      <a:pt x="324" y="756"/>
                    </a:lnTo>
                    <a:lnTo>
                      <a:pt x="330" y="758"/>
                    </a:lnTo>
                    <a:lnTo>
                      <a:pt x="330" y="758"/>
                    </a:lnTo>
                    <a:lnTo>
                      <a:pt x="330" y="767"/>
                    </a:lnTo>
                    <a:lnTo>
                      <a:pt x="331" y="770"/>
                    </a:lnTo>
                    <a:lnTo>
                      <a:pt x="334" y="771"/>
                    </a:lnTo>
                    <a:lnTo>
                      <a:pt x="334" y="771"/>
                    </a:lnTo>
                    <a:lnTo>
                      <a:pt x="336" y="778"/>
                    </a:lnTo>
                    <a:lnTo>
                      <a:pt x="340" y="783"/>
                    </a:lnTo>
                    <a:lnTo>
                      <a:pt x="344" y="789"/>
                    </a:lnTo>
                    <a:lnTo>
                      <a:pt x="349" y="793"/>
                    </a:lnTo>
                    <a:lnTo>
                      <a:pt x="349" y="793"/>
                    </a:lnTo>
                    <a:lnTo>
                      <a:pt x="356" y="796"/>
                    </a:lnTo>
                    <a:lnTo>
                      <a:pt x="363" y="799"/>
                    </a:lnTo>
                    <a:lnTo>
                      <a:pt x="370" y="801"/>
                    </a:lnTo>
                    <a:lnTo>
                      <a:pt x="377" y="806"/>
                    </a:lnTo>
                    <a:lnTo>
                      <a:pt x="377" y="806"/>
                    </a:lnTo>
                    <a:lnTo>
                      <a:pt x="383" y="811"/>
                    </a:lnTo>
                    <a:lnTo>
                      <a:pt x="390" y="814"/>
                    </a:lnTo>
                    <a:lnTo>
                      <a:pt x="402" y="819"/>
                    </a:lnTo>
                    <a:lnTo>
                      <a:pt x="402" y="819"/>
                    </a:lnTo>
                    <a:lnTo>
                      <a:pt x="409" y="825"/>
                    </a:lnTo>
                    <a:lnTo>
                      <a:pt x="412" y="828"/>
                    </a:lnTo>
                    <a:lnTo>
                      <a:pt x="413" y="831"/>
                    </a:lnTo>
                    <a:lnTo>
                      <a:pt x="412" y="833"/>
                    </a:lnTo>
                    <a:lnTo>
                      <a:pt x="410" y="835"/>
                    </a:lnTo>
                    <a:lnTo>
                      <a:pt x="409" y="838"/>
                    </a:lnTo>
                    <a:lnTo>
                      <a:pt x="405" y="840"/>
                    </a:lnTo>
                    <a:lnTo>
                      <a:pt x="405" y="840"/>
                    </a:lnTo>
                    <a:lnTo>
                      <a:pt x="406" y="842"/>
                    </a:lnTo>
                    <a:lnTo>
                      <a:pt x="408" y="843"/>
                    </a:lnTo>
                    <a:lnTo>
                      <a:pt x="410" y="844"/>
                    </a:lnTo>
                    <a:lnTo>
                      <a:pt x="415" y="846"/>
                    </a:lnTo>
                    <a:lnTo>
                      <a:pt x="419" y="847"/>
                    </a:lnTo>
                    <a:lnTo>
                      <a:pt x="419" y="847"/>
                    </a:lnTo>
                    <a:lnTo>
                      <a:pt x="422" y="850"/>
                    </a:lnTo>
                    <a:lnTo>
                      <a:pt x="422" y="854"/>
                    </a:lnTo>
                    <a:lnTo>
                      <a:pt x="422" y="861"/>
                    </a:lnTo>
                    <a:lnTo>
                      <a:pt x="422" y="861"/>
                    </a:lnTo>
                    <a:lnTo>
                      <a:pt x="423" y="868"/>
                    </a:lnTo>
                    <a:lnTo>
                      <a:pt x="426" y="875"/>
                    </a:lnTo>
                    <a:lnTo>
                      <a:pt x="426" y="881"/>
                    </a:lnTo>
                    <a:lnTo>
                      <a:pt x="424" y="882"/>
                    </a:lnTo>
                    <a:lnTo>
                      <a:pt x="423" y="885"/>
                    </a:lnTo>
                    <a:lnTo>
                      <a:pt x="423" y="885"/>
                    </a:lnTo>
                    <a:lnTo>
                      <a:pt x="417" y="886"/>
                    </a:lnTo>
                    <a:lnTo>
                      <a:pt x="415" y="885"/>
                    </a:lnTo>
                    <a:lnTo>
                      <a:pt x="412" y="882"/>
                    </a:lnTo>
                    <a:lnTo>
                      <a:pt x="410" y="878"/>
                    </a:lnTo>
                    <a:lnTo>
                      <a:pt x="408" y="874"/>
                    </a:lnTo>
                    <a:lnTo>
                      <a:pt x="404" y="868"/>
                    </a:lnTo>
                    <a:lnTo>
                      <a:pt x="398" y="865"/>
                    </a:lnTo>
                    <a:lnTo>
                      <a:pt x="390" y="862"/>
                    </a:lnTo>
                    <a:lnTo>
                      <a:pt x="390" y="862"/>
                    </a:lnTo>
                    <a:lnTo>
                      <a:pt x="388" y="872"/>
                    </a:lnTo>
                    <a:lnTo>
                      <a:pt x="388" y="878"/>
                    </a:lnTo>
                    <a:lnTo>
                      <a:pt x="391" y="882"/>
                    </a:lnTo>
                    <a:lnTo>
                      <a:pt x="398" y="887"/>
                    </a:lnTo>
                    <a:lnTo>
                      <a:pt x="398" y="887"/>
                    </a:lnTo>
                    <a:lnTo>
                      <a:pt x="402" y="892"/>
                    </a:lnTo>
                    <a:lnTo>
                      <a:pt x="405" y="894"/>
                    </a:lnTo>
                    <a:lnTo>
                      <a:pt x="406" y="899"/>
                    </a:lnTo>
                    <a:lnTo>
                      <a:pt x="406" y="903"/>
                    </a:lnTo>
                    <a:lnTo>
                      <a:pt x="408" y="922"/>
                    </a:lnTo>
                    <a:lnTo>
                      <a:pt x="408" y="922"/>
                    </a:lnTo>
                    <a:lnTo>
                      <a:pt x="413" y="924"/>
                    </a:lnTo>
                    <a:lnTo>
                      <a:pt x="417" y="926"/>
                    </a:lnTo>
                    <a:lnTo>
                      <a:pt x="427" y="930"/>
                    </a:lnTo>
                    <a:lnTo>
                      <a:pt x="427" y="930"/>
                    </a:lnTo>
                    <a:lnTo>
                      <a:pt x="435" y="936"/>
                    </a:lnTo>
                    <a:lnTo>
                      <a:pt x="444" y="942"/>
                    </a:lnTo>
                    <a:lnTo>
                      <a:pt x="444" y="942"/>
                    </a:lnTo>
                    <a:lnTo>
                      <a:pt x="451" y="947"/>
                    </a:lnTo>
                    <a:lnTo>
                      <a:pt x="456" y="951"/>
                    </a:lnTo>
                    <a:lnTo>
                      <a:pt x="460" y="957"/>
                    </a:lnTo>
                    <a:lnTo>
                      <a:pt x="465" y="965"/>
                    </a:lnTo>
                    <a:lnTo>
                      <a:pt x="465" y="965"/>
                    </a:lnTo>
                    <a:lnTo>
                      <a:pt x="469" y="975"/>
                    </a:lnTo>
                    <a:lnTo>
                      <a:pt x="470" y="986"/>
                    </a:lnTo>
                    <a:lnTo>
                      <a:pt x="470" y="986"/>
                    </a:lnTo>
                    <a:lnTo>
                      <a:pt x="470" y="989"/>
                    </a:lnTo>
                    <a:lnTo>
                      <a:pt x="470" y="991"/>
                    </a:lnTo>
                    <a:lnTo>
                      <a:pt x="470" y="996"/>
                    </a:lnTo>
                    <a:lnTo>
                      <a:pt x="473" y="1007"/>
                    </a:lnTo>
                    <a:lnTo>
                      <a:pt x="473" y="1007"/>
                    </a:lnTo>
                    <a:lnTo>
                      <a:pt x="478" y="1015"/>
                    </a:lnTo>
                    <a:lnTo>
                      <a:pt x="481" y="1022"/>
                    </a:lnTo>
                    <a:lnTo>
                      <a:pt x="484" y="1029"/>
                    </a:lnTo>
                    <a:lnTo>
                      <a:pt x="488" y="1035"/>
                    </a:lnTo>
                    <a:lnTo>
                      <a:pt x="488" y="1035"/>
                    </a:lnTo>
                    <a:lnTo>
                      <a:pt x="478" y="1025"/>
                    </a:lnTo>
                    <a:lnTo>
                      <a:pt x="470" y="1012"/>
                    </a:lnTo>
                    <a:lnTo>
                      <a:pt x="470" y="1012"/>
                    </a:lnTo>
                    <a:lnTo>
                      <a:pt x="470" y="1012"/>
                    </a:lnTo>
                    <a:lnTo>
                      <a:pt x="470" y="1012"/>
                    </a:lnTo>
                    <a:lnTo>
                      <a:pt x="466" y="1007"/>
                    </a:lnTo>
                    <a:lnTo>
                      <a:pt x="466" y="1007"/>
                    </a:lnTo>
                    <a:lnTo>
                      <a:pt x="463" y="998"/>
                    </a:lnTo>
                    <a:lnTo>
                      <a:pt x="463" y="998"/>
                    </a:lnTo>
                    <a:lnTo>
                      <a:pt x="463" y="998"/>
                    </a:lnTo>
                    <a:lnTo>
                      <a:pt x="463" y="998"/>
                    </a:lnTo>
                    <a:lnTo>
                      <a:pt x="459" y="989"/>
                    </a:lnTo>
                    <a:lnTo>
                      <a:pt x="459" y="989"/>
                    </a:lnTo>
                    <a:lnTo>
                      <a:pt x="453" y="982"/>
                    </a:lnTo>
                    <a:lnTo>
                      <a:pt x="448" y="973"/>
                    </a:lnTo>
                    <a:lnTo>
                      <a:pt x="448" y="973"/>
                    </a:lnTo>
                    <a:lnTo>
                      <a:pt x="440" y="964"/>
                    </a:lnTo>
                    <a:lnTo>
                      <a:pt x="435" y="960"/>
                    </a:lnTo>
                    <a:lnTo>
                      <a:pt x="430" y="957"/>
                    </a:lnTo>
                    <a:lnTo>
                      <a:pt x="430" y="957"/>
                    </a:lnTo>
                    <a:lnTo>
                      <a:pt x="429" y="955"/>
                    </a:lnTo>
                    <a:lnTo>
                      <a:pt x="429" y="954"/>
                    </a:lnTo>
                    <a:lnTo>
                      <a:pt x="427" y="948"/>
                    </a:lnTo>
                    <a:lnTo>
                      <a:pt x="426" y="944"/>
                    </a:lnTo>
                    <a:lnTo>
                      <a:pt x="424" y="943"/>
                    </a:lnTo>
                    <a:lnTo>
                      <a:pt x="423" y="943"/>
                    </a:lnTo>
                    <a:lnTo>
                      <a:pt x="423" y="943"/>
                    </a:lnTo>
                    <a:lnTo>
                      <a:pt x="420" y="946"/>
                    </a:lnTo>
                    <a:lnTo>
                      <a:pt x="417" y="953"/>
                    </a:lnTo>
                    <a:lnTo>
                      <a:pt x="415" y="958"/>
                    </a:lnTo>
                    <a:lnTo>
                      <a:pt x="412" y="960"/>
                    </a:lnTo>
                    <a:lnTo>
                      <a:pt x="410" y="960"/>
                    </a:lnTo>
                    <a:lnTo>
                      <a:pt x="410" y="960"/>
                    </a:lnTo>
                    <a:lnTo>
                      <a:pt x="410" y="968"/>
                    </a:lnTo>
                    <a:lnTo>
                      <a:pt x="412" y="976"/>
                    </a:lnTo>
                    <a:lnTo>
                      <a:pt x="413" y="985"/>
                    </a:lnTo>
                    <a:lnTo>
                      <a:pt x="412" y="991"/>
                    </a:lnTo>
                    <a:lnTo>
                      <a:pt x="412" y="991"/>
                    </a:lnTo>
                    <a:lnTo>
                      <a:pt x="409" y="1000"/>
                    </a:lnTo>
                    <a:lnTo>
                      <a:pt x="408" y="1007"/>
                    </a:lnTo>
                    <a:lnTo>
                      <a:pt x="408" y="1007"/>
                    </a:lnTo>
                    <a:lnTo>
                      <a:pt x="408" y="1015"/>
                    </a:lnTo>
                    <a:lnTo>
                      <a:pt x="408" y="1022"/>
                    </a:lnTo>
                    <a:lnTo>
                      <a:pt x="408" y="1022"/>
                    </a:lnTo>
                    <a:lnTo>
                      <a:pt x="406" y="1032"/>
                    </a:lnTo>
                    <a:lnTo>
                      <a:pt x="405" y="1040"/>
                    </a:lnTo>
                    <a:lnTo>
                      <a:pt x="405" y="1040"/>
                    </a:lnTo>
                    <a:lnTo>
                      <a:pt x="402" y="1055"/>
                    </a:lnTo>
                    <a:lnTo>
                      <a:pt x="404" y="1072"/>
                    </a:lnTo>
                    <a:lnTo>
                      <a:pt x="404" y="1072"/>
                    </a:lnTo>
                    <a:lnTo>
                      <a:pt x="406" y="1071"/>
                    </a:lnTo>
                    <a:lnTo>
                      <a:pt x="408" y="1073"/>
                    </a:lnTo>
                    <a:lnTo>
                      <a:pt x="408" y="1078"/>
                    </a:lnTo>
                    <a:lnTo>
                      <a:pt x="408" y="1084"/>
                    </a:lnTo>
                    <a:lnTo>
                      <a:pt x="408" y="1084"/>
                    </a:lnTo>
                    <a:lnTo>
                      <a:pt x="419" y="1084"/>
                    </a:lnTo>
                    <a:lnTo>
                      <a:pt x="419" y="1084"/>
                    </a:lnTo>
                    <a:lnTo>
                      <a:pt x="420" y="1090"/>
                    </a:lnTo>
                    <a:lnTo>
                      <a:pt x="419" y="1093"/>
                    </a:lnTo>
                    <a:lnTo>
                      <a:pt x="417" y="1096"/>
                    </a:lnTo>
                    <a:lnTo>
                      <a:pt x="413" y="1098"/>
                    </a:lnTo>
                    <a:lnTo>
                      <a:pt x="408" y="1101"/>
                    </a:lnTo>
                    <a:lnTo>
                      <a:pt x="405" y="1105"/>
                    </a:lnTo>
                    <a:lnTo>
                      <a:pt x="404" y="1109"/>
                    </a:lnTo>
                    <a:lnTo>
                      <a:pt x="404" y="1109"/>
                    </a:lnTo>
                    <a:lnTo>
                      <a:pt x="402" y="1125"/>
                    </a:lnTo>
                    <a:lnTo>
                      <a:pt x="402" y="1141"/>
                    </a:lnTo>
                    <a:lnTo>
                      <a:pt x="402" y="1141"/>
                    </a:lnTo>
                    <a:lnTo>
                      <a:pt x="401" y="1147"/>
                    </a:lnTo>
                    <a:lnTo>
                      <a:pt x="399" y="1154"/>
                    </a:lnTo>
                    <a:lnTo>
                      <a:pt x="397" y="1161"/>
                    </a:lnTo>
                    <a:lnTo>
                      <a:pt x="397" y="1168"/>
                    </a:lnTo>
                    <a:lnTo>
                      <a:pt x="397" y="1168"/>
                    </a:lnTo>
                    <a:lnTo>
                      <a:pt x="395" y="1176"/>
                    </a:lnTo>
                    <a:lnTo>
                      <a:pt x="392" y="1184"/>
                    </a:lnTo>
                    <a:lnTo>
                      <a:pt x="390" y="1191"/>
                    </a:lnTo>
                    <a:lnTo>
                      <a:pt x="388" y="1198"/>
                    </a:lnTo>
                    <a:lnTo>
                      <a:pt x="388" y="1198"/>
                    </a:lnTo>
                    <a:lnTo>
                      <a:pt x="388" y="1207"/>
                    </a:lnTo>
                    <a:lnTo>
                      <a:pt x="388" y="1212"/>
                    </a:lnTo>
                    <a:lnTo>
                      <a:pt x="387" y="1216"/>
                    </a:lnTo>
                    <a:lnTo>
                      <a:pt x="387" y="1216"/>
                    </a:lnTo>
                    <a:lnTo>
                      <a:pt x="386" y="1225"/>
                    </a:lnTo>
                    <a:lnTo>
                      <a:pt x="383" y="1234"/>
                    </a:lnTo>
                    <a:lnTo>
                      <a:pt x="383" y="1234"/>
                    </a:lnTo>
                    <a:lnTo>
                      <a:pt x="379" y="1244"/>
                    </a:lnTo>
                    <a:lnTo>
                      <a:pt x="376" y="1254"/>
                    </a:lnTo>
                    <a:lnTo>
                      <a:pt x="376" y="1254"/>
                    </a:lnTo>
                    <a:lnTo>
                      <a:pt x="373" y="1266"/>
                    </a:lnTo>
                    <a:lnTo>
                      <a:pt x="372" y="1277"/>
                    </a:lnTo>
                    <a:lnTo>
                      <a:pt x="372" y="1277"/>
                    </a:lnTo>
                    <a:lnTo>
                      <a:pt x="365" y="1280"/>
                    </a:lnTo>
                    <a:lnTo>
                      <a:pt x="359" y="1281"/>
                    </a:lnTo>
                    <a:lnTo>
                      <a:pt x="352" y="1281"/>
                    </a:lnTo>
                    <a:lnTo>
                      <a:pt x="345" y="1281"/>
                    </a:lnTo>
                    <a:lnTo>
                      <a:pt x="345" y="1281"/>
                    </a:lnTo>
                    <a:lnTo>
                      <a:pt x="348" y="1286"/>
                    </a:lnTo>
                    <a:lnTo>
                      <a:pt x="349" y="1291"/>
                    </a:lnTo>
                    <a:lnTo>
                      <a:pt x="349" y="1291"/>
                    </a:lnTo>
                    <a:lnTo>
                      <a:pt x="351" y="1295"/>
                    </a:lnTo>
                    <a:lnTo>
                      <a:pt x="355" y="1298"/>
                    </a:lnTo>
                    <a:lnTo>
                      <a:pt x="355" y="1298"/>
                    </a:lnTo>
                    <a:lnTo>
                      <a:pt x="362" y="1304"/>
                    </a:lnTo>
                    <a:lnTo>
                      <a:pt x="362" y="1304"/>
                    </a:lnTo>
                    <a:lnTo>
                      <a:pt x="365" y="1305"/>
                    </a:lnTo>
                    <a:lnTo>
                      <a:pt x="367" y="1305"/>
                    </a:lnTo>
                    <a:lnTo>
                      <a:pt x="367" y="1305"/>
                    </a:lnTo>
                    <a:lnTo>
                      <a:pt x="370" y="1311"/>
                    </a:lnTo>
                    <a:lnTo>
                      <a:pt x="370" y="1311"/>
                    </a:lnTo>
                    <a:lnTo>
                      <a:pt x="373" y="1315"/>
                    </a:lnTo>
                    <a:lnTo>
                      <a:pt x="374" y="1319"/>
                    </a:lnTo>
                    <a:lnTo>
                      <a:pt x="379" y="1331"/>
                    </a:lnTo>
                    <a:lnTo>
                      <a:pt x="381" y="1337"/>
                    </a:lnTo>
                    <a:lnTo>
                      <a:pt x="384" y="1341"/>
                    </a:lnTo>
                    <a:lnTo>
                      <a:pt x="387" y="1344"/>
                    </a:lnTo>
                    <a:lnTo>
                      <a:pt x="392" y="1345"/>
                    </a:lnTo>
                    <a:lnTo>
                      <a:pt x="392" y="1345"/>
                    </a:lnTo>
                    <a:lnTo>
                      <a:pt x="392" y="1341"/>
                    </a:lnTo>
                    <a:lnTo>
                      <a:pt x="392" y="1336"/>
                    </a:lnTo>
                    <a:lnTo>
                      <a:pt x="392" y="1336"/>
                    </a:lnTo>
                    <a:lnTo>
                      <a:pt x="399" y="1336"/>
                    </a:lnTo>
                    <a:lnTo>
                      <a:pt x="405" y="1337"/>
                    </a:lnTo>
                    <a:lnTo>
                      <a:pt x="415" y="1340"/>
                    </a:lnTo>
                    <a:lnTo>
                      <a:pt x="424" y="1342"/>
                    </a:lnTo>
                    <a:lnTo>
                      <a:pt x="434" y="1345"/>
                    </a:lnTo>
                    <a:lnTo>
                      <a:pt x="434" y="1345"/>
                    </a:lnTo>
                    <a:lnTo>
                      <a:pt x="447" y="1347"/>
                    </a:lnTo>
                    <a:lnTo>
                      <a:pt x="456" y="1347"/>
                    </a:lnTo>
                    <a:lnTo>
                      <a:pt x="460" y="1348"/>
                    </a:lnTo>
                    <a:lnTo>
                      <a:pt x="465" y="1351"/>
                    </a:lnTo>
                    <a:lnTo>
                      <a:pt x="467" y="1355"/>
                    </a:lnTo>
                    <a:lnTo>
                      <a:pt x="470" y="1361"/>
                    </a:lnTo>
                    <a:lnTo>
                      <a:pt x="470" y="1361"/>
                    </a:lnTo>
                    <a:lnTo>
                      <a:pt x="474" y="1361"/>
                    </a:lnTo>
                    <a:lnTo>
                      <a:pt x="474" y="1361"/>
                    </a:lnTo>
                    <a:lnTo>
                      <a:pt x="476" y="1366"/>
                    </a:lnTo>
                    <a:lnTo>
                      <a:pt x="480" y="1370"/>
                    </a:lnTo>
                    <a:lnTo>
                      <a:pt x="483" y="1373"/>
                    </a:lnTo>
                    <a:lnTo>
                      <a:pt x="485" y="1377"/>
                    </a:lnTo>
                    <a:lnTo>
                      <a:pt x="485" y="1377"/>
                    </a:lnTo>
                    <a:lnTo>
                      <a:pt x="498" y="1379"/>
                    </a:lnTo>
                    <a:lnTo>
                      <a:pt x="506" y="1379"/>
                    </a:lnTo>
                    <a:lnTo>
                      <a:pt x="512" y="1376"/>
                    </a:lnTo>
                    <a:lnTo>
                      <a:pt x="512" y="1376"/>
                    </a:lnTo>
                    <a:lnTo>
                      <a:pt x="519" y="1385"/>
                    </a:lnTo>
                    <a:lnTo>
                      <a:pt x="523" y="1390"/>
                    </a:lnTo>
                    <a:lnTo>
                      <a:pt x="527" y="1392"/>
                    </a:lnTo>
                    <a:lnTo>
                      <a:pt x="527" y="1392"/>
                    </a:lnTo>
                    <a:lnTo>
                      <a:pt x="531" y="1394"/>
                    </a:lnTo>
                    <a:lnTo>
                      <a:pt x="535" y="1392"/>
                    </a:lnTo>
                    <a:lnTo>
                      <a:pt x="545" y="1390"/>
                    </a:lnTo>
                    <a:lnTo>
                      <a:pt x="545" y="1390"/>
                    </a:lnTo>
                    <a:lnTo>
                      <a:pt x="555" y="1388"/>
                    </a:lnTo>
                    <a:lnTo>
                      <a:pt x="564" y="1391"/>
                    </a:lnTo>
                    <a:lnTo>
                      <a:pt x="571" y="1395"/>
                    </a:lnTo>
                    <a:lnTo>
                      <a:pt x="580" y="1402"/>
                    </a:lnTo>
                    <a:lnTo>
                      <a:pt x="580" y="1402"/>
                    </a:lnTo>
                    <a:lnTo>
                      <a:pt x="583" y="1398"/>
                    </a:lnTo>
                    <a:lnTo>
                      <a:pt x="584" y="1395"/>
                    </a:lnTo>
                    <a:lnTo>
                      <a:pt x="588" y="1394"/>
                    </a:lnTo>
                    <a:lnTo>
                      <a:pt x="594" y="1392"/>
                    </a:lnTo>
                    <a:lnTo>
                      <a:pt x="594" y="1392"/>
                    </a:lnTo>
                    <a:lnTo>
                      <a:pt x="602" y="1392"/>
                    </a:lnTo>
                    <a:lnTo>
                      <a:pt x="612" y="1392"/>
                    </a:lnTo>
                    <a:lnTo>
                      <a:pt x="612" y="1392"/>
                    </a:lnTo>
                    <a:lnTo>
                      <a:pt x="612" y="1388"/>
                    </a:lnTo>
                    <a:lnTo>
                      <a:pt x="610" y="1385"/>
                    </a:lnTo>
                    <a:lnTo>
                      <a:pt x="609" y="1383"/>
                    </a:lnTo>
                    <a:lnTo>
                      <a:pt x="609" y="1379"/>
                    </a:lnTo>
                    <a:lnTo>
                      <a:pt x="609" y="1379"/>
                    </a:lnTo>
                    <a:lnTo>
                      <a:pt x="619" y="1374"/>
                    </a:lnTo>
                    <a:lnTo>
                      <a:pt x="628" y="1372"/>
                    </a:lnTo>
                    <a:lnTo>
                      <a:pt x="638" y="1372"/>
                    </a:lnTo>
                    <a:lnTo>
                      <a:pt x="649" y="1373"/>
                    </a:lnTo>
                    <a:lnTo>
                      <a:pt x="649" y="1373"/>
                    </a:lnTo>
                    <a:lnTo>
                      <a:pt x="657" y="1376"/>
                    </a:lnTo>
                    <a:lnTo>
                      <a:pt x="660" y="1379"/>
                    </a:lnTo>
                    <a:lnTo>
                      <a:pt x="664" y="1383"/>
                    </a:lnTo>
                    <a:lnTo>
                      <a:pt x="664" y="1383"/>
                    </a:lnTo>
                    <a:lnTo>
                      <a:pt x="669" y="1390"/>
                    </a:lnTo>
                    <a:lnTo>
                      <a:pt x="671" y="1392"/>
                    </a:lnTo>
                    <a:lnTo>
                      <a:pt x="677" y="1392"/>
                    </a:lnTo>
                    <a:lnTo>
                      <a:pt x="677" y="1392"/>
                    </a:lnTo>
                    <a:lnTo>
                      <a:pt x="688" y="1394"/>
                    </a:lnTo>
                    <a:lnTo>
                      <a:pt x="692" y="1394"/>
                    </a:lnTo>
                    <a:lnTo>
                      <a:pt x="698" y="1397"/>
                    </a:lnTo>
                    <a:lnTo>
                      <a:pt x="698" y="1397"/>
                    </a:lnTo>
                    <a:lnTo>
                      <a:pt x="703" y="1399"/>
                    </a:lnTo>
                    <a:lnTo>
                      <a:pt x="706" y="1404"/>
                    </a:lnTo>
                    <a:lnTo>
                      <a:pt x="714" y="1410"/>
                    </a:lnTo>
                    <a:lnTo>
                      <a:pt x="714" y="1410"/>
                    </a:lnTo>
                    <a:lnTo>
                      <a:pt x="718" y="1413"/>
                    </a:lnTo>
                    <a:lnTo>
                      <a:pt x="724" y="1416"/>
                    </a:lnTo>
                    <a:lnTo>
                      <a:pt x="736" y="1417"/>
                    </a:lnTo>
                    <a:lnTo>
                      <a:pt x="736" y="1417"/>
                    </a:lnTo>
                    <a:lnTo>
                      <a:pt x="742" y="1419"/>
                    </a:lnTo>
                    <a:lnTo>
                      <a:pt x="746" y="1422"/>
                    </a:lnTo>
                    <a:lnTo>
                      <a:pt x="750" y="1424"/>
                    </a:lnTo>
                    <a:lnTo>
                      <a:pt x="756" y="1426"/>
                    </a:lnTo>
                    <a:lnTo>
                      <a:pt x="756" y="1426"/>
                    </a:lnTo>
                    <a:lnTo>
                      <a:pt x="757" y="1431"/>
                    </a:lnTo>
                    <a:lnTo>
                      <a:pt x="763" y="1437"/>
                    </a:lnTo>
                    <a:lnTo>
                      <a:pt x="768" y="1441"/>
                    </a:lnTo>
                    <a:lnTo>
                      <a:pt x="774" y="1442"/>
                    </a:lnTo>
                    <a:lnTo>
                      <a:pt x="774" y="1442"/>
                    </a:lnTo>
                    <a:lnTo>
                      <a:pt x="777" y="1442"/>
                    </a:lnTo>
                    <a:lnTo>
                      <a:pt x="781" y="1442"/>
                    </a:lnTo>
                    <a:lnTo>
                      <a:pt x="788" y="1438"/>
                    </a:lnTo>
                    <a:lnTo>
                      <a:pt x="793" y="1434"/>
                    </a:lnTo>
                    <a:lnTo>
                      <a:pt x="798" y="1433"/>
                    </a:lnTo>
                    <a:lnTo>
                      <a:pt x="800" y="1433"/>
                    </a:lnTo>
                    <a:lnTo>
                      <a:pt x="800" y="1433"/>
                    </a:lnTo>
                    <a:lnTo>
                      <a:pt x="804" y="1434"/>
                    </a:lnTo>
                    <a:lnTo>
                      <a:pt x="807" y="1435"/>
                    </a:lnTo>
                    <a:lnTo>
                      <a:pt x="810" y="1440"/>
                    </a:lnTo>
                    <a:lnTo>
                      <a:pt x="814" y="1445"/>
                    </a:lnTo>
                    <a:lnTo>
                      <a:pt x="816" y="1448"/>
                    </a:lnTo>
                    <a:lnTo>
                      <a:pt x="818" y="1449"/>
                    </a:lnTo>
                    <a:lnTo>
                      <a:pt x="818" y="1449"/>
                    </a:lnTo>
                    <a:lnTo>
                      <a:pt x="824" y="1451"/>
                    </a:lnTo>
                    <a:lnTo>
                      <a:pt x="829" y="1449"/>
                    </a:lnTo>
                    <a:lnTo>
                      <a:pt x="835" y="1448"/>
                    </a:lnTo>
                    <a:lnTo>
                      <a:pt x="841" y="1448"/>
                    </a:lnTo>
                    <a:lnTo>
                      <a:pt x="841" y="1448"/>
                    </a:lnTo>
                    <a:lnTo>
                      <a:pt x="841" y="1444"/>
                    </a:lnTo>
                    <a:lnTo>
                      <a:pt x="841" y="1444"/>
                    </a:lnTo>
                    <a:lnTo>
                      <a:pt x="845" y="1442"/>
                    </a:lnTo>
                    <a:lnTo>
                      <a:pt x="849" y="1442"/>
                    </a:lnTo>
                    <a:lnTo>
                      <a:pt x="856" y="1438"/>
                    </a:lnTo>
                    <a:lnTo>
                      <a:pt x="864" y="1433"/>
                    </a:lnTo>
                    <a:lnTo>
                      <a:pt x="867" y="1431"/>
                    </a:lnTo>
                    <a:lnTo>
                      <a:pt x="871" y="1431"/>
                    </a:lnTo>
                    <a:lnTo>
                      <a:pt x="871" y="1431"/>
                    </a:lnTo>
                    <a:lnTo>
                      <a:pt x="878" y="1433"/>
                    </a:lnTo>
                    <a:lnTo>
                      <a:pt x="885" y="1435"/>
                    </a:lnTo>
                    <a:lnTo>
                      <a:pt x="893" y="1438"/>
                    </a:lnTo>
                    <a:lnTo>
                      <a:pt x="896" y="1438"/>
                    </a:lnTo>
                    <a:lnTo>
                      <a:pt x="900" y="1437"/>
                    </a:lnTo>
                    <a:lnTo>
                      <a:pt x="900" y="1437"/>
                    </a:lnTo>
                    <a:lnTo>
                      <a:pt x="900" y="1434"/>
                    </a:lnTo>
                    <a:lnTo>
                      <a:pt x="897" y="1430"/>
                    </a:lnTo>
                    <a:lnTo>
                      <a:pt x="897" y="1430"/>
                    </a:lnTo>
                    <a:lnTo>
                      <a:pt x="900" y="1427"/>
                    </a:lnTo>
                    <a:lnTo>
                      <a:pt x="900" y="1427"/>
                    </a:lnTo>
                    <a:lnTo>
                      <a:pt x="897" y="1415"/>
                    </a:lnTo>
                    <a:lnTo>
                      <a:pt x="895" y="1404"/>
                    </a:lnTo>
                    <a:lnTo>
                      <a:pt x="895" y="1404"/>
                    </a:lnTo>
                    <a:lnTo>
                      <a:pt x="893" y="1395"/>
                    </a:lnTo>
                    <a:lnTo>
                      <a:pt x="893" y="1395"/>
                    </a:lnTo>
                    <a:lnTo>
                      <a:pt x="893" y="1384"/>
                    </a:lnTo>
                    <a:lnTo>
                      <a:pt x="895" y="1374"/>
                    </a:lnTo>
                    <a:lnTo>
                      <a:pt x="897" y="1354"/>
                    </a:lnTo>
                    <a:lnTo>
                      <a:pt x="897" y="1354"/>
                    </a:lnTo>
                    <a:lnTo>
                      <a:pt x="899" y="1342"/>
                    </a:lnTo>
                    <a:lnTo>
                      <a:pt x="900" y="1333"/>
                    </a:lnTo>
                    <a:lnTo>
                      <a:pt x="902" y="1327"/>
                    </a:lnTo>
                    <a:lnTo>
                      <a:pt x="904" y="1323"/>
                    </a:lnTo>
                    <a:lnTo>
                      <a:pt x="908" y="1319"/>
                    </a:lnTo>
                    <a:lnTo>
                      <a:pt x="913" y="1316"/>
                    </a:lnTo>
                    <a:lnTo>
                      <a:pt x="913" y="1316"/>
                    </a:lnTo>
                    <a:lnTo>
                      <a:pt x="922" y="1313"/>
                    </a:lnTo>
                    <a:lnTo>
                      <a:pt x="932" y="1311"/>
                    </a:lnTo>
                    <a:lnTo>
                      <a:pt x="936" y="1309"/>
                    </a:lnTo>
                    <a:lnTo>
                      <a:pt x="940" y="1306"/>
                    </a:lnTo>
                    <a:lnTo>
                      <a:pt x="943" y="1302"/>
                    </a:lnTo>
                    <a:lnTo>
                      <a:pt x="943" y="1297"/>
                    </a:lnTo>
                    <a:lnTo>
                      <a:pt x="943" y="1297"/>
                    </a:lnTo>
                    <a:lnTo>
                      <a:pt x="947" y="1295"/>
                    </a:lnTo>
                    <a:lnTo>
                      <a:pt x="947" y="1295"/>
                    </a:lnTo>
                    <a:lnTo>
                      <a:pt x="950" y="1290"/>
                    </a:lnTo>
                    <a:lnTo>
                      <a:pt x="951" y="1283"/>
                    </a:lnTo>
                    <a:lnTo>
                      <a:pt x="954" y="1277"/>
                    </a:lnTo>
                    <a:lnTo>
                      <a:pt x="960" y="1273"/>
                    </a:lnTo>
                    <a:lnTo>
                      <a:pt x="960" y="1273"/>
                    </a:lnTo>
                    <a:lnTo>
                      <a:pt x="968" y="1270"/>
                    </a:lnTo>
                    <a:lnTo>
                      <a:pt x="976" y="1269"/>
                    </a:lnTo>
                    <a:lnTo>
                      <a:pt x="986" y="1268"/>
                    </a:lnTo>
                    <a:lnTo>
                      <a:pt x="994" y="1269"/>
                    </a:lnTo>
                    <a:lnTo>
                      <a:pt x="994" y="1269"/>
                    </a:lnTo>
                    <a:lnTo>
                      <a:pt x="1010" y="1270"/>
                    </a:lnTo>
                    <a:lnTo>
                      <a:pt x="1025" y="1273"/>
                    </a:lnTo>
                    <a:lnTo>
                      <a:pt x="1025" y="1273"/>
                    </a:lnTo>
                    <a:lnTo>
                      <a:pt x="1040" y="1275"/>
                    </a:lnTo>
                    <a:lnTo>
                      <a:pt x="1047" y="1276"/>
                    </a:lnTo>
                    <a:lnTo>
                      <a:pt x="1051" y="1277"/>
                    </a:lnTo>
                    <a:lnTo>
                      <a:pt x="1051" y="1277"/>
                    </a:lnTo>
                    <a:lnTo>
                      <a:pt x="1047" y="1279"/>
                    </a:lnTo>
                    <a:lnTo>
                      <a:pt x="1043" y="1279"/>
                    </a:lnTo>
                    <a:lnTo>
                      <a:pt x="1043" y="1279"/>
                    </a:lnTo>
                    <a:lnTo>
                      <a:pt x="1042" y="1283"/>
                    </a:lnTo>
                    <a:lnTo>
                      <a:pt x="1043" y="1286"/>
                    </a:lnTo>
                    <a:lnTo>
                      <a:pt x="1043" y="1286"/>
                    </a:lnTo>
                    <a:lnTo>
                      <a:pt x="1057" y="1291"/>
                    </a:lnTo>
                    <a:lnTo>
                      <a:pt x="1074" y="1295"/>
                    </a:lnTo>
                    <a:lnTo>
                      <a:pt x="1092" y="1297"/>
                    </a:lnTo>
                    <a:lnTo>
                      <a:pt x="1107" y="1295"/>
                    </a:lnTo>
                    <a:lnTo>
                      <a:pt x="1107" y="1295"/>
                    </a:lnTo>
                    <a:lnTo>
                      <a:pt x="1104" y="1290"/>
                    </a:lnTo>
                    <a:lnTo>
                      <a:pt x="1104" y="1286"/>
                    </a:lnTo>
                    <a:lnTo>
                      <a:pt x="1104" y="1283"/>
                    </a:lnTo>
                    <a:lnTo>
                      <a:pt x="1105" y="1280"/>
                    </a:lnTo>
                    <a:lnTo>
                      <a:pt x="1108" y="1279"/>
                    </a:lnTo>
                    <a:lnTo>
                      <a:pt x="1111" y="1280"/>
                    </a:lnTo>
                    <a:lnTo>
                      <a:pt x="1115" y="1281"/>
                    </a:lnTo>
                    <a:lnTo>
                      <a:pt x="1121" y="1286"/>
                    </a:lnTo>
                    <a:lnTo>
                      <a:pt x="1121" y="1286"/>
                    </a:lnTo>
                    <a:lnTo>
                      <a:pt x="1122" y="1288"/>
                    </a:lnTo>
                    <a:lnTo>
                      <a:pt x="1125" y="1293"/>
                    </a:lnTo>
                    <a:lnTo>
                      <a:pt x="1126" y="1295"/>
                    </a:lnTo>
                    <a:lnTo>
                      <a:pt x="1129" y="1298"/>
                    </a:lnTo>
                    <a:lnTo>
                      <a:pt x="1129" y="1298"/>
                    </a:lnTo>
                    <a:lnTo>
                      <a:pt x="1133" y="1301"/>
                    </a:lnTo>
                    <a:lnTo>
                      <a:pt x="1137" y="1301"/>
                    </a:lnTo>
                    <a:lnTo>
                      <a:pt x="1147" y="1301"/>
                    </a:lnTo>
                    <a:lnTo>
                      <a:pt x="1147" y="1301"/>
                    </a:lnTo>
                    <a:lnTo>
                      <a:pt x="1147" y="1294"/>
                    </a:lnTo>
                    <a:lnTo>
                      <a:pt x="1147" y="1294"/>
                    </a:lnTo>
                    <a:lnTo>
                      <a:pt x="1155" y="1299"/>
                    </a:lnTo>
                    <a:lnTo>
                      <a:pt x="1164" y="1304"/>
                    </a:lnTo>
                    <a:lnTo>
                      <a:pt x="1164" y="1304"/>
                    </a:lnTo>
                    <a:lnTo>
                      <a:pt x="1165" y="1309"/>
                    </a:lnTo>
                    <a:lnTo>
                      <a:pt x="1167" y="1313"/>
                    </a:lnTo>
                    <a:lnTo>
                      <a:pt x="1171" y="1318"/>
                    </a:lnTo>
                    <a:lnTo>
                      <a:pt x="1176" y="1320"/>
                    </a:lnTo>
                    <a:lnTo>
                      <a:pt x="1187" y="1324"/>
                    </a:lnTo>
                    <a:lnTo>
                      <a:pt x="1197" y="1327"/>
                    </a:lnTo>
                    <a:lnTo>
                      <a:pt x="1197" y="1327"/>
                    </a:lnTo>
                    <a:lnTo>
                      <a:pt x="1205" y="1331"/>
                    </a:lnTo>
                    <a:lnTo>
                      <a:pt x="1214" y="1334"/>
                    </a:lnTo>
                    <a:lnTo>
                      <a:pt x="1221" y="1338"/>
                    </a:lnTo>
                    <a:lnTo>
                      <a:pt x="1229" y="1341"/>
                    </a:lnTo>
                    <a:lnTo>
                      <a:pt x="1229" y="1341"/>
                    </a:lnTo>
                    <a:lnTo>
                      <a:pt x="1239" y="1342"/>
                    </a:lnTo>
                    <a:lnTo>
                      <a:pt x="1244" y="1344"/>
                    </a:lnTo>
                    <a:lnTo>
                      <a:pt x="1248" y="1342"/>
                    </a:lnTo>
                    <a:lnTo>
                      <a:pt x="1248" y="1342"/>
                    </a:lnTo>
                    <a:lnTo>
                      <a:pt x="1251" y="1340"/>
                    </a:lnTo>
                    <a:lnTo>
                      <a:pt x="1254" y="1336"/>
                    </a:lnTo>
                    <a:lnTo>
                      <a:pt x="1254" y="1336"/>
                    </a:lnTo>
                    <a:lnTo>
                      <a:pt x="1261" y="1333"/>
                    </a:lnTo>
                    <a:lnTo>
                      <a:pt x="1266" y="1330"/>
                    </a:lnTo>
                    <a:lnTo>
                      <a:pt x="1266" y="1330"/>
                    </a:lnTo>
                    <a:lnTo>
                      <a:pt x="1284" y="1323"/>
                    </a:lnTo>
                    <a:lnTo>
                      <a:pt x="1293" y="1319"/>
                    </a:lnTo>
                    <a:lnTo>
                      <a:pt x="1301" y="1313"/>
                    </a:lnTo>
                    <a:lnTo>
                      <a:pt x="1301" y="1313"/>
                    </a:lnTo>
                    <a:lnTo>
                      <a:pt x="1297" y="1313"/>
                    </a:lnTo>
                    <a:lnTo>
                      <a:pt x="1291" y="1313"/>
                    </a:lnTo>
                    <a:lnTo>
                      <a:pt x="1291" y="1313"/>
                    </a:lnTo>
                    <a:lnTo>
                      <a:pt x="1291" y="1309"/>
                    </a:lnTo>
                    <a:lnTo>
                      <a:pt x="1293" y="1308"/>
                    </a:lnTo>
                    <a:lnTo>
                      <a:pt x="1297" y="1304"/>
                    </a:lnTo>
                    <a:lnTo>
                      <a:pt x="1302" y="1302"/>
                    </a:lnTo>
                    <a:lnTo>
                      <a:pt x="1307" y="1299"/>
                    </a:lnTo>
                    <a:lnTo>
                      <a:pt x="1307" y="1299"/>
                    </a:lnTo>
                    <a:lnTo>
                      <a:pt x="1309" y="1295"/>
                    </a:lnTo>
                    <a:lnTo>
                      <a:pt x="1309" y="1290"/>
                    </a:lnTo>
                    <a:lnTo>
                      <a:pt x="1311" y="1281"/>
                    </a:lnTo>
                    <a:lnTo>
                      <a:pt x="1311" y="1281"/>
                    </a:lnTo>
                    <a:lnTo>
                      <a:pt x="1314" y="1275"/>
                    </a:lnTo>
                    <a:lnTo>
                      <a:pt x="1315" y="1272"/>
                    </a:lnTo>
                    <a:lnTo>
                      <a:pt x="1319" y="1270"/>
                    </a:lnTo>
                    <a:lnTo>
                      <a:pt x="1323" y="1269"/>
                    </a:lnTo>
                    <a:lnTo>
                      <a:pt x="1323" y="1269"/>
                    </a:lnTo>
                    <a:lnTo>
                      <a:pt x="1333" y="1265"/>
                    </a:lnTo>
                    <a:lnTo>
                      <a:pt x="1337" y="1261"/>
                    </a:lnTo>
                    <a:lnTo>
                      <a:pt x="1339" y="1256"/>
                    </a:lnTo>
                    <a:lnTo>
                      <a:pt x="1339" y="1256"/>
                    </a:lnTo>
                    <a:lnTo>
                      <a:pt x="1354" y="1256"/>
                    </a:lnTo>
                    <a:lnTo>
                      <a:pt x="1368" y="1255"/>
                    </a:lnTo>
                    <a:lnTo>
                      <a:pt x="1368" y="1255"/>
                    </a:lnTo>
                    <a:lnTo>
                      <a:pt x="1369" y="1247"/>
                    </a:lnTo>
                    <a:lnTo>
                      <a:pt x="1370" y="1244"/>
                    </a:lnTo>
                    <a:lnTo>
                      <a:pt x="1373" y="1241"/>
                    </a:lnTo>
                    <a:lnTo>
                      <a:pt x="1376" y="1240"/>
                    </a:lnTo>
                    <a:lnTo>
                      <a:pt x="1379" y="1238"/>
                    </a:lnTo>
                    <a:lnTo>
                      <a:pt x="1388" y="1238"/>
                    </a:lnTo>
                    <a:lnTo>
                      <a:pt x="1388" y="1244"/>
                    </a:lnTo>
                    <a:lnTo>
                      <a:pt x="1388" y="1244"/>
                    </a:lnTo>
                    <a:lnTo>
                      <a:pt x="1400" y="1243"/>
                    </a:lnTo>
                    <a:lnTo>
                      <a:pt x="1411" y="1241"/>
                    </a:lnTo>
                    <a:lnTo>
                      <a:pt x="1422" y="1238"/>
                    </a:lnTo>
                    <a:lnTo>
                      <a:pt x="1431" y="1234"/>
                    </a:lnTo>
                    <a:lnTo>
                      <a:pt x="1431" y="1234"/>
                    </a:lnTo>
                    <a:lnTo>
                      <a:pt x="1434" y="1231"/>
                    </a:lnTo>
                    <a:lnTo>
                      <a:pt x="1434" y="1231"/>
                    </a:lnTo>
                    <a:lnTo>
                      <a:pt x="1429" y="1236"/>
                    </a:lnTo>
                    <a:lnTo>
                      <a:pt x="1423" y="1237"/>
                    </a:lnTo>
                    <a:lnTo>
                      <a:pt x="1412" y="1240"/>
                    </a:lnTo>
                    <a:lnTo>
                      <a:pt x="1400" y="1240"/>
                    </a:lnTo>
                    <a:lnTo>
                      <a:pt x="1386" y="1238"/>
                    </a:lnTo>
                    <a:lnTo>
                      <a:pt x="1386" y="1238"/>
                    </a:lnTo>
                    <a:close/>
                  </a:path>
                </a:pathLst>
              </a:custGeom>
              <a:solidFill>
                <a:schemeClr val="accent1">
                  <a:lumMod val="60000"/>
                  <a:lumOff val="40000"/>
                </a:schemeClr>
              </a:solid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grpSp>
        <p:grpSp>
          <p:nvGrpSpPr>
            <p:cNvPr id="54" name="A1_Spain">
              <a:extLst>
                <a:ext uri="{FF2B5EF4-FFF2-40B4-BE49-F238E27FC236}">
                  <a16:creationId xmlns:a16="http://schemas.microsoft.com/office/drawing/2014/main" id="{3AFC098F-1D51-4B93-B7B4-A074B723FB9F}"/>
                </a:ext>
              </a:extLst>
            </p:cNvPr>
            <p:cNvGrpSpPr/>
            <p:nvPr/>
          </p:nvGrpSpPr>
          <p:grpSpPr>
            <a:xfrm>
              <a:off x="3062977" y="3431805"/>
              <a:ext cx="1314487" cy="972022"/>
              <a:chOff x="2686175" y="4311051"/>
              <a:chExt cx="1682906" cy="1244456"/>
            </a:xfrm>
            <a:solidFill>
              <a:schemeClr val="bg1">
                <a:lumMod val="85000"/>
              </a:schemeClr>
            </a:solidFill>
          </p:grpSpPr>
          <p:sp>
            <p:nvSpPr>
              <p:cNvPr id="62" name="Freeform 82">
                <a:extLst>
                  <a:ext uri="{FF2B5EF4-FFF2-40B4-BE49-F238E27FC236}">
                    <a16:creationId xmlns:a16="http://schemas.microsoft.com/office/drawing/2014/main" id="{4235F8AD-86E4-4877-B5AC-A185DE1CC3DE}"/>
                  </a:ext>
                </a:extLst>
              </p:cNvPr>
              <p:cNvSpPr>
                <a:spLocks/>
              </p:cNvSpPr>
              <p:nvPr/>
            </p:nvSpPr>
            <p:spPr bwMode="auto">
              <a:xfrm>
                <a:off x="2686175" y="4311051"/>
                <a:ext cx="1559660" cy="1244456"/>
              </a:xfrm>
              <a:custGeom>
                <a:avLst/>
                <a:gdLst/>
                <a:ahLst/>
                <a:cxnLst>
                  <a:cxn ang="0">
                    <a:pos x="1326" y="220"/>
                  </a:cxn>
                  <a:cxn ang="0">
                    <a:pos x="1282" y="213"/>
                  </a:cxn>
                  <a:cxn ang="0">
                    <a:pos x="1214" y="175"/>
                  </a:cxn>
                  <a:cxn ang="0">
                    <a:pos x="1157" y="144"/>
                  </a:cxn>
                  <a:cxn ang="0">
                    <a:pos x="1092" y="166"/>
                  </a:cxn>
                  <a:cxn ang="0">
                    <a:pos x="1020" y="147"/>
                  </a:cxn>
                  <a:cxn ang="0">
                    <a:pos x="968" y="119"/>
                  </a:cxn>
                  <a:cxn ang="0">
                    <a:pos x="892" y="112"/>
                  </a:cxn>
                  <a:cxn ang="0">
                    <a:pos x="857" y="62"/>
                  </a:cxn>
                  <a:cxn ang="0">
                    <a:pos x="788" y="65"/>
                  </a:cxn>
                  <a:cxn ang="0">
                    <a:pos x="722" y="54"/>
                  </a:cxn>
                  <a:cxn ang="0">
                    <a:pos x="659" y="34"/>
                  </a:cxn>
                  <a:cxn ang="0">
                    <a:pos x="608" y="41"/>
                  </a:cxn>
                  <a:cxn ang="0">
                    <a:pos x="515" y="46"/>
                  </a:cxn>
                  <a:cxn ang="0">
                    <a:pos x="402" y="23"/>
                  </a:cxn>
                  <a:cxn ang="0">
                    <a:pos x="268" y="29"/>
                  </a:cxn>
                  <a:cxn ang="0">
                    <a:pos x="187" y="1"/>
                  </a:cxn>
                  <a:cxn ang="0">
                    <a:pos x="110" y="40"/>
                  </a:cxn>
                  <a:cxn ang="0">
                    <a:pos x="52" y="69"/>
                  </a:cxn>
                  <a:cxn ang="0">
                    <a:pos x="11" y="137"/>
                  </a:cxn>
                  <a:cxn ang="0">
                    <a:pos x="20" y="187"/>
                  </a:cxn>
                  <a:cxn ang="0">
                    <a:pos x="45" y="193"/>
                  </a:cxn>
                  <a:cxn ang="0">
                    <a:pos x="65" y="224"/>
                  </a:cxn>
                  <a:cxn ang="0">
                    <a:pos x="52" y="286"/>
                  </a:cxn>
                  <a:cxn ang="0">
                    <a:pos x="115" y="241"/>
                  </a:cxn>
                  <a:cxn ang="0">
                    <a:pos x="129" y="301"/>
                  </a:cxn>
                  <a:cxn ang="0">
                    <a:pos x="196" y="292"/>
                  </a:cxn>
                  <a:cxn ang="0">
                    <a:pos x="254" y="276"/>
                  </a:cxn>
                  <a:cxn ang="0">
                    <a:pos x="315" y="317"/>
                  </a:cxn>
                  <a:cxn ang="0">
                    <a:pos x="322" y="378"/>
                  </a:cxn>
                  <a:cxn ang="0">
                    <a:pos x="275" y="419"/>
                  </a:cxn>
                  <a:cxn ang="0">
                    <a:pos x="272" y="477"/>
                  </a:cxn>
                  <a:cxn ang="0">
                    <a:pos x="253" y="548"/>
                  </a:cxn>
                  <a:cxn ang="0">
                    <a:pos x="255" y="606"/>
                  </a:cxn>
                  <a:cxn ang="0">
                    <a:pos x="217" y="638"/>
                  </a:cxn>
                  <a:cxn ang="0">
                    <a:pos x="267" y="713"/>
                  </a:cxn>
                  <a:cxn ang="0">
                    <a:pos x="228" y="772"/>
                  </a:cxn>
                  <a:cxn ang="0">
                    <a:pos x="264" y="824"/>
                  </a:cxn>
                  <a:cxn ang="0">
                    <a:pos x="232" y="860"/>
                  </a:cxn>
                  <a:cxn ang="0">
                    <a:pos x="211" y="899"/>
                  </a:cxn>
                  <a:cxn ang="0">
                    <a:pos x="221" y="982"/>
                  </a:cxn>
                  <a:cxn ang="0">
                    <a:pos x="293" y="1008"/>
                  </a:cxn>
                  <a:cxn ang="0">
                    <a:pos x="336" y="1072"/>
                  </a:cxn>
                  <a:cxn ang="0">
                    <a:pos x="401" y="1140"/>
                  </a:cxn>
                  <a:cxn ang="0">
                    <a:pos x="497" y="1087"/>
                  </a:cxn>
                  <a:cxn ang="0">
                    <a:pos x="555" y="1060"/>
                  </a:cxn>
                  <a:cxn ang="0">
                    <a:pos x="735" y="1047"/>
                  </a:cxn>
                  <a:cxn ang="0">
                    <a:pos x="791" y="1043"/>
                  </a:cxn>
                  <a:cxn ang="0">
                    <a:pos x="859" y="975"/>
                  </a:cxn>
                  <a:cxn ang="0">
                    <a:pos x="923" y="926"/>
                  </a:cxn>
                  <a:cxn ang="0">
                    <a:pos x="973" y="889"/>
                  </a:cxn>
                  <a:cxn ang="0">
                    <a:pos x="1017" y="809"/>
                  </a:cxn>
                  <a:cxn ang="0">
                    <a:pos x="1081" y="754"/>
                  </a:cxn>
                  <a:cxn ang="0">
                    <a:pos x="1034" y="691"/>
                  </a:cxn>
                  <a:cxn ang="0">
                    <a:pos x="1035" y="620"/>
                  </a:cxn>
                  <a:cxn ang="0">
                    <a:pos x="1072" y="534"/>
                  </a:cxn>
                  <a:cxn ang="0">
                    <a:pos x="1129" y="482"/>
                  </a:cxn>
                  <a:cxn ang="0">
                    <a:pos x="1145" y="438"/>
                  </a:cxn>
                  <a:cxn ang="0">
                    <a:pos x="1258" y="403"/>
                  </a:cxn>
                  <a:cxn ang="0">
                    <a:pos x="1321" y="338"/>
                  </a:cxn>
                  <a:cxn ang="0">
                    <a:pos x="1383" y="315"/>
                  </a:cxn>
                  <a:cxn ang="0">
                    <a:pos x="1430" y="229"/>
                  </a:cxn>
                  <a:cxn ang="0">
                    <a:pos x="1393" y="206"/>
                  </a:cxn>
                </a:cxnLst>
                <a:rect l="0" t="0" r="r" b="b"/>
                <a:pathLst>
                  <a:path w="1430" h="1141">
                    <a:moveTo>
                      <a:pt x="1379" y="202"/>
                    </a:moveTo>
                    <a:lnTo>
                      <a:pt x="1379" y="202"/>
                    </a:lnTo>
                    <a:lnTo>
                      <a:pt x="1375" y="202"/>
                    </a:lnTo>
                    <a:lnTo>
                      <a:pt x="1372" y="204"/>
                    </a:lnTo>
                    <a:lnTo>
                      <a:pt x="1364" y="209"/>
                    </a:lnTo>
                    <a:lnTo>
                      <a:pt x="1357" y="213"/>
                    </a:lnTo>
                    <a:lnTo>
                      <a:pt x="1353" y="213"/>
                    </a:lnTo>
                    <a:lnTo>
                      <a:pt x="1349" y="215"/>
                    </a:lnTo>
                    <a:lnTo>
                      <a:pt x="1349" y="215"/>
                    </a:lnTo>
                    <a:lnTo>
                      <a:pt x="1349" y="219"/>
                    </a:lnTo>
                    <a:lnTo>
                      <a:pt x="1349" y="219"/>
                    </a:lnTo>
                    <a:lnTo>
                      <a:pt x="1343" y="219"/>
                    </a:lnTo>
                    <a:lnTo>
                      <a:pt x="1337" y="220"/>
                    </a:lnTo>
                    <a:lnTo>
                      <a:pt x="1332" y="222"/>
                    </a:lnTo>
                    <a:lnTo>
                      <a:pt x="1326" y="220"/>
                    </a:lnTo>
                    <a:lnTo>
                      <a:pt x="1326" y="220"/>
                    </a:lnTo>
                    <a:lnTo>
                      <a:pt x="1324" y="219"/>
                    </a:lnTo>
                    <a:lnTo>
                      <a:pt x="1322" y="216"/>
                    </a:lnTo>
                    <a:lnTo>
                      <a:pt x="1318" y="211"/>
                    </a:lnTo>
                    <a:lnTo>
                      <a:pt x="1315" y="206"/>
                    </a:lnTo>
                    <a:lnTo>
                      <a:pt x="1312" y="205"/>
                    </a:lnTo>
                    <a:lnTo>
                      <a:pt x="1308" y="204"/>
                    </a:lnTo>
                    <a:lnTo>
                      <a:pt x="1308" y="204"/>
                    </a:lnTo>
                    <a:lnTo>
                      <a:pt x="1306" y="204"/>
                    </a:lnTo>
                    <a:lnTo>
                      <a:pt x="1301" y="205"/>
                    </a:lnTo>
                    <a:lnTo>
                      <a:pt x="1296" y="209"/>
                    </a:lnTo>
                    <a:lnTo>
                      <a:pt x="1289" y="213"/>
                    </a:lnTo>
                    <a:lnTo>
                      <a:pt x="1285" y="213"/>
                    </a:lnTo>
                    <a:lnTo>
                      <a:pt x="1282" y="213"/>
                    </a:lnTo>
                    <a:lnTo>
                      <a:pt x="1282" y="213"/>
                    </a:lnTo>
                    <a:lnTo>
                      <a:pt x="1276" y="212"/>
                    </a:lnTo>
                    <a:lnTo>
                      <a:pt x="1271" y="208"/>
                    </a:lnTo>
                    <a:lnTo>
                      <a:pt x="1265" y="202"/>
                    </a:lnTo>
                    <a:lnTo>
                      <a:pt x="1264" y="197"/>
                    </a:lnTo>
                    <a:lnTo>
                      <a:pt x="1264" y="197"/>
                    </a:lnTo>
                    <a:lnTo>
                      <a:pt x="1258" y="195"/>
                    </a:lnTo>
                    <a:lnTo>
                      <a:pt x="1254" y="193"/>
                    </a:lnTo>
                    <a:lnTo>
                      <a:pt x="1250" y="190"/>
                    </a:lnTo>
                    <a:lnTo>
                      <a:pt x="1244" y="188"/>
                    </a:lnTo>
                    <a:lnTo>
                      <a:pt x="1244" y="188"/>
                    </a:lnTo>
                    <a:lnTo>
                      <a:pt x="1232" y="187"/>
                    </a:lnTo>
                    <a:lnTo>
                      <a:pt x="1226" y="184"/>
                    </a:lnTo>
                    <a:lnTo>
                      <a:pt x="1222" y="181"/>
                    </a:lnTo>
                    <a:lnTo>
                      <a:pt x="1222" y="181"/>
                    </a:lnTo>
                    <a:lnTo>
                      <a:pt x="1214" y="175"/>
                    </a:lnTo>
                    <a:lnTo>
                      <a:pt x="1211" y="170"/>
                    </a:lnTo>
                    <a:lnTo>
                      <a:pt x="1206" y="168"/>
                    </a:lnTo>
                    <a:lnTo>
                      <a:pt x="1206" y="168"/>
                    </a:lnTo>
                    <a:lnTo>
                      <a:pt x="1200" y="165"/>
                    </a:lnTo>
                    <a:lnTo>
                      <a:pt x="1196" y="165"/>
                    </a:lnTo>
                    <a:lnTo>
                      <a:pt x="1185" y="163"/>
                    </a:lnTo>
                    <a:lnTo>
                      <a:pt x="1185" y="163"/>
                    </a:lnTo>
                    <a:lnTo>
                      <a:pt x="1179" y="163"/>
                    </a:lnTo>
                    <a:lnTo>
                      <a:pt x="1177" y="161"/>
                    </a:lnTo>
                    <a:lnTo>
                      <a:pt x="1172" y="154"/>
                    </a:lnTo>
                    <a:lnTo>
                      <a:pt x="1172" y="154"/>
                    </a:lnTo>
                    <a:lnTo>
                      <a:pt x="1168" y="150"/>
                    </a:lnTo>
                    <a:lnTo>
                      <a:pt x="1165" y="147"/>
                    </a:lnTo>
                    <a:lnTo>
                      <a:pt x="1157" y="144"/>
                    </a:lnTo>
                    <a:lnTo>
                      <a:pt x="1157" y="144"/>
                    </a:lnTo>
                    <a:lnTo>
                      <a:pt x="1146" y="143"/>
                    </a:lnTo>
                    <a:lnTo>
                      <a:pt x="1136" y="143"/>
                    </a:lnTo>
                    <a:lnTo>
                      <a:pt x="1127" y="145"/>
                    </a:lnTo>
                    <a:lnTo>
                      <a:pt x="1117" y="150"/>
                    </a:lnTo>
                    <a:lnTo>
                      <a:pt x="1117" y="150"/>
                    </a:lnTo>
                    <a:lnTo>
                      <a:pt x="1117" y="154"/>
                    </a:lnTo>
                    <a:lnTo>
                      <a:pt x="1118" y="156"/>
                    </a:lnTo>
                    <a:lnTo>
                      <a:pt x="1120" y="159"/>
                    </a:lnTo>
                    <a:lnTo>
                      <a:pt x="1120" y="163"/>
                    </a:lnTo>
                    <a:lnTo>
                      <a:pt x="1120" y="163"/>
                    </a:lnTo>
                    <a:lnTo>
                      <a:pt x="1110" y="163"/>
                    </a:lnTo>
                    <a:lnTo>
                      <a:pt x="1102" y="163"/>
                    </a:lnTo>
                    <a:lnTo>
                      <a:pt x="1102" y="163"/>
                    </a:lnTo>
                    <a:lnTo>
                      <a:pt x="1096" y="165"/>
                    </a:lnTo>
                    <a:lnTo>
                      <a:pt x="1092" y="166"/>
                    </a:lnTo>
                    <a:lnTo>
                      <a:pt x="1091" y="169"/>
                    </a:lnTo>
                    <a:lnTo>
                      <a:pt x="1088" y="173"/>
                    </a:lnTo>
                    <a:lnTo>
                      <a:pt x="1088" y="173"/>
                    </a:lnTo>
                    <a:lnTo>
                      <a:pt x="1079" y="166"/>
                    </a:lnTo>
                    <a:lnTo>
                      <a:pt x="1072" y="162"/>
                    </a:lnTo>
                    <a:lnTo>
                      <a:pt x="1063" y="159"/>
                    </a:lnTo>
                    <a:lnTo>
                      <a:pt x="1053" y="161"/>
                    </a:lnTo>
                    <a:lnTo>
                      <a:pt x="1053" y="161"/>
                    </a:lnTo>
                    <a:lnTo>
                      <a:pt x="1043" y="163"/>
                    </a:lnTo>
                    <a:lnTo>
                      <a:pt x="1039" y="165"/>
                    </a:lnTo>
                    <a:lnTo>
                      <a:pt x="1035" y="163"/>
                    </a:lnTo>
                    <a:lnTo>
                      <a:pt x="1035" y="163"/>
                    </a:lnTo>
                    <a:lnTo>
                      <a:pt x="1031" y="161"/>
                    </a:lnTo>
                    <a:lnTo>
                      <a:pt x="1027" y="156"/>
                    </a:lnTo>
                    <a:lnTo>
                      <a:pt x="1020" y="147"/>
                    </a:lnTo>
                    <a:lnTo>
                      <a:pt x="1020" y="147"/>
                    </a:lnTo>
                    <a:lnTo>
                      <a:pt x="1014" y="150"/>
                    </a:lnTo>
                    <a:lnTo>
                      <a:pt x="1006" y="150"/>
                    </a:lnTo>
                    <a:lnTo>
                      <a:pt x="993" y="148"/>
                    </a:lnTo>
                    <a:lnTo>
                      <a:pt x="993" y="148"/>
                    </a:lnTo>
                    <a:lnTo>
                      <a:pt x="991" y="144"/>
                    </a:lnTo>
                    <a:lnTo>
                      <a:pt x="988" y="141"/>
                    </a:lnTo>
                    <a:lnTo>
                      <a:pt x="984" y="137"/>
                    </a:lnTo>
                    <a:lnTo>
                      <a:pt x="982" y="132"/>
                    </a:lnTo>
                    <a:lnTo>
                      <a:pt x="982" y="132"/>
                    </a:lnTo>
                    <a:lnTo>
                      <a:pt x="978" y="132"/>
                    </a:lnTo>
                    <a:lnTo>
                      <a:pt x="978" y="132"/>
                    </a:lnTo>
                    <a:lnTo>
                      <a:pt x="975" y="126"/>
                    </a:lnTo>
                    <a:lnTo>
                      <a:pt x="973" y="122"/>
                    </a:lnTo>
                    <a:lnTo>
                      <a:pt x="968" y="119"/>
                    </a:lnTo>
                    <a:lnTo>
                      <a:pt x="964" y="118"/>
                    </a:lnTo>
                    <a:lnTo>
                      <a:pt x="955" y="118"/>
                    </a:lnTo>
                    <a:lnTo>
                      <a:pt x="942" y="116"/>
                    </a:lnTo>
                    <a:lnTo>
                      <a:pt x="942" y="116"/>
                    </a:lnTo>
                    <a:lnTo>
                      <a:pt x="932" y="113"/>
                    </a:lnTo>
                    <a:lnTo>
                      <a:pt x="923" y="111"/>
                    </a:lnTo>
                    <a:lnTo>
                      <a:pt x="913" y="108"/>
                    </a:lnTo>
                    <a:lnTo>
                      <a:pt x="907" y="107"/>
                    </a:lnTo>
                    <a:lnTo>
                      <a:pt x="900" y="107"/>
                    </a:lnTo>
                    <a:lnTo>
                      <a:pt x="900" y="107"/>
                    </a:lnTo>
                    <a:lnTo>
                      <a:pt x="900" y="112"/>
                    </a:lnTo>
                    <a:lnTo>
                      <a:pt x="900" y="116"/>
                    </a:lnTo>
                    <a:lnTo>
                      <a:pt x="900" y="116"/>
                    </a:lnTo>
                    <a:lnTo>
                      <a:pt x="895" y="115"/>
                    </a:lnTo>
                    <a:lnTo>
                      <a:pt x="892" y="112"/>
                    </a:lnTo>
                    <a:lnTo>
                      <a:pt x="889" y="108"/>
                    </a:lnTo>
                    <a:lnTo>
                      <a:pt x="887" y="102"/>
                    </a:lnTo>
                    <a:lnTo>
                      <a:pt x="882" y="90"/>
                    </a:lnTo>
                    <a:lnTo>
                      <a:pt x="881" y="86"/>
                    </a:lnTo>
                    <a:lnTo>
                      <a:pt x="878" y="82"/>
                    </a:lnTo>
                    <a:lnTo>
                      <a:pt x="878" y="82"/>
                    </a:lnTo>
                    <a:lnTo>
                      <a:pt x="875" y="76"/>
                    </a:lnTo>
                    <a:lnTo>
                      <a:pt x="875" y="76"/>
                    </a:lnTo>
                    <a:lnTo>
                      <a:pt x="873" y="76"/>
                    </a:lnTo>
                    <a:lnTo>
                      <a:pt x="870" y="75"/>
                    </a:lnTo>
                    <a:lnTo>
                      <a:pt x="870" y="75"/>
                    </a:lnTo>
                    <a:lnTo>
                      <a:pt x="863" y="69"/>
                    </a:lnTo>
                    <a:lnTo>
                      <a:pt x="863" y="69"/>
                    </a:lnTo>
                    <a:lnTo>
                      <a:pt x="859" y="66"/>
                    </a:lnTo>
                    <a:lnTo>
                      <a:pt x="857" y="62"/>
                    </a:lnTo>
                    <a:lnTo>
                      <a:pt x="857" y="62"/>
                    </a:lnTo>
                    <a:lnTo>
                      <a:pt x="853" y="62"/>
                    </a:lnTo>
                    <a:lnTo>
                      <a:pt x="853" y="62"/>
                    </a:lnTo>
                    <a:lnTo>
                      <a:pt x="846" y="62"/>
                    </a:lnTo>
                    <a:lnTo>
                      <a:pt x="842" y="61"/>
                    </a:lnTo>
                    <a:lnTo>
                      <a:pt x="838" y="59"/>
                    </a:lnTo>
                    <a:lnTo>
                      <a:pt x="838" y="59"/>
                    </a:lnTo>
                    <a:lnTo>
                      <a:pt x="834" y="64"/>
                    </a:lnTo>
                    <a:lnTo>
                      <a:pt x="828" y="66"/>
                    </a:lnTo>
                    <a:lnTo>
                      <a:pt x="821" y="68"/>
                    </a:lnTo>
                    <a:lnTo>
                      <a:pt x="814" y="69"/>
                    </a:lnTo>
                    <a:lnTo>
                      <a:pt x="799" y="68"/>
                    </a:lnTo>
                    <a:lnTo>
                      <a:pt x="794" y="66"/>
                    </a:lnTo>
                    <a:lnTo>
                      <a:pt x="788" y="65"/>
                    </a:lnTo>
                    <a:lnTo>
                      <a:pt x="788" y="65"/>
                    </a:lnTo>
                    <a:lnTo>
                      <a:pt x="783" y="61"/>
                    </a:lnTo>
                    <a:lnTo>
                      <a:pt x="778" y="58"/>
                    </a:lnTo>
                    <a:lnTo>
                      <a:pt x="771" y="50"/>
                    </a:lnTo>
                    <a:lnTo>
                      <a:pt x="763" y="44"/>
                    </a:lnTo>
                    <a:lnTo>
                      <a:pt x="759" y="41"/>
                    </a:lnTo>
                    <a:lnTo>
                      <a:pt x="753" y="40"/>
                    </a:lnTo>
                    <a:lnTo>
                      <a:pt x="753" y="40"/>
                    </a:lnTo>
                    <a:lnTo>
                      <a:pt x="742" y="39"/>
                    </a:lnTo>
                    <a:lnTo>
                      <a:pt x="737" y="40"/>
                    </a:lnTo>
                    <a:lnTo>
                      <a:pt x="731" y="43"/>
                    </a:lnTo>
                    <a:lnTo>
                      <a:pt x="731" y="43"/>
                    </a:lnTo>
                    <a:lnTo>
                      <a:pt x="727" y="48"/>
                    </a:lnTo>
                    <a:lnTo>
                      <a:pt x="724" y="51"/>
                    </a:lnTo>
                    <a:lnTo>
                      <a:pt x="722" y="54"/>
                    </a:lnTo>
                    <a:lnTo>
                      <a:pt x="722" y="54"/>
                    </a:lnTo>
                    <a:lnTo>
                      <a:pt x="717" y="58"/>
                    </a:lnTo>
                    <a:lnTo>
                      <a:pt x="712" y="59"/>
                    </a:lnTo>
                    <a:lnTo>
                      <a:pt x="712" y="59"/>
                    </a:lnTo>
                    <a:lnTo>
                      <a:pt x="706" y="62"/>
                    </a:lnTo>
                    <a:lnTo>
                      <a:pt x="701" y="62"/>
                    </a:lnTo>
                    <a:lnTo>
                      <a:pt x="694" y="62"/>
                    </a:lnTo>
                    <a:lnTo>
                      <a:pt x="690" y="59"/>
                    </a:lnTo>
                    <a:lnTo>
                      <a:pt x="690" y="59"/>
                    </a:lnTo>
                    <a:lnTo>
                      <a:pt x="687" y="57"/>
                    </a:lnTo>
                    <a:lnTo>
                      <a:pt x="685" y="52"/>
                    </a:lnTo>
                    <a:lnTo>
                      <a:pt x="683" y="48"/>
                    </a:lnTo>
                    <a:lnTo>
                      <a:pt x="681" y="46"/>
                    </a:lnTo>
                    <a:lnTo>
                      <a:pt x="681" y="46"/>
                    </a:lnTo>
                    <a:lnTo>
                      <a:pt x="670" y="39"/>
                    </a:lnTo>
                    <a:lnTo>
                      <a:pt x="659" y="34"/>
                    </a:lnTo>
                    <a:lnTo>
                      <a:pt x="659" y="34"/>
                    </a:lnTo>
                    <a:lnTo>
                      <a:pt x="651" y="34"/>
                    </a:lnTo>
                    <a:lnTo>
                      <a:pt x="644" y="34"/>
                    </a:lnTo>
                    <a:lnTo>
                      <a:pt x="644" y="34"/>
                    </a:lnTo>
                    <a:lnTo>
                      <a:pt x="641" y="36"/>
                    </a:lnTo>
                    <a:lnTo>
                      <a:pt x="640" y="37"/>
                    </a:lnTo>
                    <a:lnTo>
                      <a:pt x="638" y="39"/>
                    </a:lnTo>
                    <a:lnTo>
                      <a:pt x="637" y="40"/>
                    </a:lnTo>
                    <a:lnTo>
                      <a:pt x="637" y="40"/>
                    </a:lnTo>
                    <a:lnTo>
                      <a:pt x="630" y="40"/>
                    </a:lnTo>
                    <a:lnTo>
                      <a:pt x="624" y="39"/>
                    </a:lnTo>
                    <a:lnTo>
                      <a:pt x="617" y="39"/>
                    </a:lnTo>
                    <a:lnTo>
                      <a:pt x="612" y="40"/>
                    </a:lnTo>
                    <a:lnTo>
                      <a:pt x="612" y="40"/>
                    </a:lnTo>
                    <a:lnTo>
                      <a:pt x="608" y="41"/>
                    </a:lnTo>
                    <a:lnTo>
                      <a:pt x="605" y="46"/>
                    </a:lnTo>
                    <a:lnTo>
                      <a:pt x="602" y="50"/>
                    </a:lnTo>
                    <a:lnTo>
                      <a:pt x="599" y="52"/>
                    </a:lnTo>
                    <a:lnTo>
                      <a:pt x="599" y="52"/>
                    </a:lnTo>
                    <a:lnTo>
                      <a:pt x="595" y="54"/>
                    </a:lnTo>
                    <a:lnTo>
                      <a:pt x="590" y="55"/>
                    </a:lnTo>
                    <a:lnTo>
                      <a:pt x="576" y="57"/>
                    </a:lnTo>
                    <a:lnTo>
                      <a:pt x="562" y="55"/>
                    </a:lnTo>
                    <a:lnTo>
                      <a:pt x="552" y="54"/>
                    </a:lnTo>
                    <a:lnTo>
                      <a:pt x="552" y="54"/>
                    </a:lnTo>
                    <a:lnTo>
                      <a:pt x="541" y="52"/>
                    </a:lnTo>
                    <a:lnTo>
                      <a:pt x="531" y="50"/>
                    </a:lnTo>
                    <a:lnTo>
                      <a:pt x="531" y="50"/>
                    </a:lnTo>
                    <a:lnTo>
                      <a:pt x="520" y="47"/>
                    </a:lnTo>
                    <a:lnTo>
                      <a:pt x="515" y="46"/>
                    </a:lnTo>
                    <a:lnTo>
                      <a:pt x="511" y="46"/>
                    </a:lnTo>
                    <a:lnTo>
                      <a:pt x="511" y="46"/>
                    </a:lnTo>
                    <a:lnTo>
                      <a:pt x="502" y="40"/>
                    </a:lnTo>
                    <a:lnTo>
                      <a:pt x="493" y="37"/>
                    </a:lnTo>
                    <a:lnTo>
                      <a:pt x="483" y="34"/>
                    </a:lnTo>
                    <a:lnTo>
                      <a:pt x="472" y="34"/>
                    </a:lnTo>
                    <a:lnTo>
                      <a:pt x="448" y="34"/>
                    </a:lnTo>
                    <a:lnTo>
                      <a:pt x="427" y="34"/>
                    </a:lnTo>
                    <a:lnTo>
                      <a:pt x="427" y="34"/>
                    </a:lnTo>
                    <a:lnTo>
                      <a:pt x="418" y="34"/>
                    </a:lnTo>
                    <a:lnTo>
                      <a:pt x="414" y="33"/>
                    </a:lnTo>
                    <a:lnTo>
                      <a:pt x="409" y="30"/>
                    </a:lnTo>
                    <a:lnTo>
                      <a:pt x="409" y="30"/>
                    </a:lnTo>
                    <a:lnTo>
                      <a:pt x="405" y="27"/>
                    </a:lnTo>
                    <a:lnTo>
                      <a:pt x="402" y="23"/>
                    </a:lnTo>
                    <a:lnTo>
                      <a:pt x="400" y="21"/>
                    </a:lnTo>
                    <a:lnTo>
                      <a:pt x="397" y="18"/>
                    </a:lnTo>
                    <a:lnTo>
                      <a:pt x="397" y="18"/>
                    </a:lnTo>
                    <a:lnTo>
                      <a:pt x="393" y="15"/>
                    </a:lnTo>
                    <a:lnTo>
                      <a:pt x="387" y="14"/>
                    </a:lnTo>
                    <a:lnTo>
                      <a:pt x="383" y="14"/>
                    </a:lnTo>
                    <a:lnTo>
                      <a:pt x="379" y="15"/>
                    </a:lnTo>
                    <a:lnTo>
                      <a:pt x="375" y="16"/>
                    </a:lnTo>
                    <a:lnTo>
                      <a:pt x="372" y="19"/>
                    </a:lnTo>
                    <a:lnTo>
                      <a:pt x="369" y="23"/>
                    </a:lnTo>
                    <a:lnTo>
                      <a:pt x="369" y="29"/>
                    </a:lnTo>
                    <a:lnTo>
                      <a:pt x="369" y="29"/>
                    </a:lnTo>
                    <a:lnTo>
                      <a:pt x="344" y="32"/>
                    </a:lnTo>
                    <a:lnTo>
                      <a:pt x="319" y="30"/>
                    </a:lnTo>
                    <a:lnTo>
                      <a:pt x="268" y="29"/>
                    </a:lnTo>
                    <a:lnTo>
                      <a:pt x="268" y="29"/>
                    </a:lnTo>
                    <a:lnTo>
                      <a:pt x="255" y="29"/>
                    </a:lnTo>
                    <a:lnTo>
                      <a:pt x="248" y="25"/>
                    </a:lnTo>
                    <a:lnTo>
                      <a:pt x="242" y="19"/>
                    </a:lnTo>
                    <a:lnTo>
                      <a:pt x="233" y="11"/>
                    </a:lnTo>
                    <a:lnTo>
                      <a:pt x="233" y="11"/>
                    </a:lnTo>
                    <a:lnTo>
                      <a:pt x="230" y="9"/>
                    </a:lnTo>
                    <a:lnTo>
                      <a:pt x="226" y="7"/>
                    </a:lnTo>
                    <a:lnTo>
                      <a:pt x="215" y="4"/>
                    </a:lnTo>
                    <a:lnTo>
                      <a:pt x="203" y="2"/>
                    </a:lnTo>
                    <a:lnTo>
                      <a:pt x="199" y="2"/>
                    </a:lnTo>
                    <a:lnTo>
                      <a:pt x="196" y="5"/>
                    </a:lnTo>
                    <a:lnTo>
                      <a:pt x="196" y="5"/>
                    </a:lnTo>
                    <a:lnTo>
                      <a:pt x="193" y="2"/>
                    </a:lnTo>
                    <a:lnTo>
                      <a:pt x="187" y="1"/>
                    </a:lnTo>
                    <a:lnTo>
                      <a:pt x="172" y="0"/>
                    </a:lnTo>
                    <a:lnTo>
                      <a:pt x="157" y="1"/>
                    </a:lnTo>
                    <a:lnTo>
                      <a:pt x="146" y="2"/>
                    </a:lnTo>
                    <a:lnTo>
                      <a:pt x="146" y="2"/>
                    </a:lnTo>
                    <a:lnTo>
                      <a:pt x="142" y="5"/>
                    </a:lnTo>
                    <a:lnTo>
                      <a:pt x="139" y="9"/>
                    </a:lnTo>
                    <a:lnTo>
                      <a:pt x="135" y="19"/>
                    </a:lnTo>
                    <a:lnTo>
                      <a:pt x="132" y="23"/>
                    </a:lnTo>
                    <a:lnTo>
                      <a:pt x="128" y="27"/>
                    </a:lnTo>
                    <a:lnTo>
                      <a:pt x="124" y="29"/>
                    </a:lnTo>
                    <a:lnTo>
                      <a:pt x="118" y="30"/>
                    </a:lnTo>
                    <a:lnTo>
                      <a:pt x="118" y="30"/>
                    </a:lnTo>
                    <a:lnTo>
                      <a:pt x="118" y="33"/>
                    </a:lnTo>
                    <a:lnTo>
                      <a:pt x="115" y="34"/>
                    </a:lnTo>
                    <a:lnTo>
                      <a:pt x="110" y="40"/>
                    </a:lnTo>
                    <a:lnTo>
                      <a:pt x="103" y="43"/>
                    </a:lnTo>
                    <a:lnTo>
                      <a:pt x="96" y="46"/>
                    </a:lnTo>
                    <a:lnTo>
                      <a:pt x="96" y="46"/>
                    </a:lnTo>
                    <a:lnTo>
                      <a:pt x="96" y="48"/>
                    </a:lnTo>
                    <a:lnTo>
                      <a:pt x="99" y="51"/>
                    </a:lnTo>
                    <a:lnTo>
                      <a:pt x="100" y="52"/>
                    </a:lnTo>
                    <a:lnTo>
                      <a:pt x="103" y="55"/>
                    </a:lnTo>
                    <a:lnTo>
                      <a:pt x="103" y="55"/>
                    </a:lnTo>
                    <a:lnTo>
                      <a:pt x="104" y="61"/>
                    </a:lnTo>
                    <a:lnTo>
                      <a:pt x="103" y="66"/>
                    </a:lnTo>
                    <a:lnTo>
                      <a:pt x="103" y="66"/>
                    </a:lnTo>
                    <a:lnTo>
                      <a:pt x="82" y="68"/>
                    </a:lnTo>
                    <a:lnTo>
                      <a:pt x="61" y="69"/>
                    </a:lnTo>
                    <a:lnTo>
                      <a:pt x="61" y="69"/>
                    </a:lnTo>
                    <a:lnTo>
                      <a:pt x="52" y="69"/>
                    </a:lnTo>
                    <a:lnTo>
                      <a:pt x="42" y="70"/>
                    </a:lnTo>
                    <a:lnTo>
                      <a:pt x="42" y="70"/>
                    </a:lnTo>
                    <a:lnTo>
                      <a:pt x="32" y="70"/>
                    </a:lnTo>
                    <a:lnTo>
                      <a:pt x="24" y="72"/>
                    </a:lnTo>
                    <a:lnTo>
                      <a:pt x="24" y="72"/>
                    </a:lnTo>
                    <a:lnTo>
                      <a:pt x="18" y="77"/>
                    </a:lnTo>
                    <a:lnTo>
                      <a:pt x="13" y="84"/>
                    </a:lnTo>
                    <a:lnTo>
                      <a:pt x="7" y="94"/>
                    </a:lnTo>
                    <a:lnTo>
                      <a:pt x="3" y="105"/>
                    </a:lnTo>
                    <a:lnTo>
                      <a:pt x="0" y="116"/>
                    </a:lnTo>
                    <a:lnTo>
                      <a:pt x="2" y="125"/>
                    </a:lnTo>
                    <a:lnTo>
                      <a:pt x="2" y="129"/>
                    </a:lnTo>
                    <a:lnTo>
                      <a:pt x="4" y="133"/>
                    </a:lnTo>
                    <a:lnTo>
                      <a:pt x="7" y="136"/>
                    </a:lnTo>
                    <a:lnTo>
                      <a:pt x="11" y="137"/>
                    </a:lnTo>
                    <a:lnTo>
                      <a:pt x="11" y="137"/>
                    </a:lnTo>
                    <a:lnTo>
                      <a:pt x="11" y="151"/>
                    </a:lnTo>
                    <a:lnTo>
                      <a:pt x="11" y="151"/>
                    </a:lnTo>
                    <a:lnTo>
                      <a:pt x="15" y="151"/>
                    </a:lnTo>
                    <a:lnTo>
                      <a:pt x="18" y="151"/>
                    </a:lnTo>
                    <a:lnTo>
                      <a:pt x="25" y="150"/>
                    </a:lnTo>
                    <a:lnTo>
                      <a:pt x="31" y="147"/>
                    </a:lnTo>
                    <a:lnTo>
                      <a:pt x="35" y="147"/>
                    </a:lnTo>
                    <a:lnTo>
                      <a:pt x="38" y="147"/>
                    </a:lnTo>
                    <a:lnTo>
                      <a:pt x="38" y="147"/>
                    </a:lnTo>
                    <a:lnTo>
                      <a:pt x="36" y="152"/>
                    </a:lnTo>
                    <a:lnTo>
                      <a:pt x="33" y="159"/>
                    </a:lnTo>
                    <a:lnTo>
                      <a:pt x="25" y="173"/>
                    </a:lnTo>
                    <a:lnTo>
                      <a:pt x="21" y="180"/>
                    </a:lnTo>
                    <a:lnTo>
                      <a:pt x="20" y="187"/>
                    </a:lnTo>
                    <a:lnTo>
                      <a:pt x="20" y="194"/>
                    </a:lnTo>
                    <a:lnTo>
                      <a:pt x="22" y="197"/>
                    </a:lnTo>
                    <a:lnTo>
                      <a:pt x="24" y="201"/>
                    </a:lnTo>
                    <a:lnTo>
                      <a:pt x="24" y="201"/>
                    </a:lnTo>
                    <a:lnTo>
                      <a:pt x="31" y="190"/>
                    </a:lnTo>
                    <a:lnTo>
                      <a:pt x="36" y="177"/>
                    </a:lnTo>
                    <a:lnTo>
                      <a:pt x="40" y="172"/>
                    </a:lnTo>
                    <a:lnTo>
                      <a:pt x="45" y="166"/>
                    </a:lnTo>
                    <a:lnTo>
                      <a:pt x="50" y="163"/>
                    </a:lnTo>
                    <a:lnTo>
                      <a:pt x="56" y="162"/>
                    </a:lnTo>
                    <a:lnTo>
                      <a:pt x="56" y="162"/>
                    </a:lnTo>
                    <a:lnTo>
                      <a:pt x="56" y="166"/>
                    </a:lnTo>
                    <a:lnTo>
                      <a:pt x="54" y="172"/>
                    </a:lnTo>
                    <a:lnTo>
                      <a:pt x="50" y="183"/>
                    </a:lnTo>
                    <a:lnTo>
                      <a:pt x="45" y="193"/>
                    </a:lnTo>
                    <a:lnTo>
                      <a:pt x="43" y="198"/>
                    </a:lnTo>
                    <a:lnTo>
                      <a:pt x="45" y="204"/>
                    </a:lnTo>
                    <a:lnTo>
                      <a:pt x="45" y="204"/>
                    </a:lnTo>
                    <a:lnTo>
                      <a:pt x="49" y="204"/>
                    </a:lnTo>
                    <a:lnTo>
                      <a:pt x="53" y="205"/>
                    </a:lnTo>
                    <a:lnTo>
                      <a:pt x="61" y="206"/>
                    </a:lnTo>
                    <a:lnTo>
                      <a:pt x="61" y="206"/>
                    </a:lnTo>
                    <a:lnTo>
                      <a:pt x="61" y="211"/>
                    </a:lnTo>
                    <a:lnTo>
                      <a:pt x="61" y="213"/>
                    </a:lnTo>
                    <a:lnTo>
                      <a:pt x="58" y="220"/>
                    </a:lnTo>
                    <a:lnTo>
                      <a:pt x="58" y="220"/>
                    </a:lnTo>
                    <a:lnTo>
                      <a:pt x="52" y="223"/>
                    </a:lnTo>
                    <a:lnTo>
                      <a:pt x="52" y="223"/>
                    </a:lnTo>
                    <a:lnTo>
                      <a:pt x="58" y="224"/>
                    </a:lnTo>
                    <a:lnTo>
                      <a:pt x="65" y="224"/>
                    </a:lnTo>
                    <a:lnTo>
                      <a:pt x="65" y="224"/>
                    </a:lnTo>
                    <a:lnTo>
                      <a:pt x="65" y="229"/>
                    </a:lnTo>
                    <a:lnTo>
                      <a:pt x="63" y="231"/>
                    </a:lnTo>
                    <a:lnTo>
                      <a:pt x="57" y="238"/>
                    </a:lnTo>
                    <a:lnTo>
                      <a:pt x="49" y="244"/>
                    </a:lnTo>
                    <a:lnTo>
                      <a:pt x="46" y="248"/>
                    </a:lnTo>
                    <a:lnTo>
                      <a:pt x="43" y="251"/>
                    </a:lnTo>
                    <a:lnTo>
                      <a:pt x="43" y="251"/>
                    </a:lnTo>
                    <a:lnTo>
                      <a:pt x="42" y="259"/>
                    </a:lnTo>
                    <a:lnTo>
                      <a:pt x="42" y="267"/>
                    </a:lnTo>
                    <a:lnTo>
                      <a:pt x="45" y="277"/>
                    </a:lnTo>
                    <a:lnTo>
                      <a:pt x="46" y="281"/>
                    </a:lnTo>
                    <a:lnTo>
                      <a:pt x="49" y="284"/>
                    </a:lnTo>
                    <a:lnTo>
                      <a:pt x="49" y="284"/>
                    </a:lnTo>
                    <a:lnTo>
                      <a:pt x="52" y="286"/>
                    </a:lnTo>
                    <a:lnTo>
                      <a:pt x="52" y="284"/>
                    </a:lnTo>
                    <a:lnTo>
                      <a:pt x="52" y="284"/>
                    </a:lnTo>
                    <a:lnTo>
                      <a:pt x="52" y="286"/>
                    </a:lnTo>
                    <a:lnTo>
                      <a:pt x="52" y="286"/>
                    </a:lnTo>
                    <a:lnTo>
                      <a:pt x="53" y="286"/>
                    </a:lnTo>
                    <a:lnTo>
                      <a:pt x="53" y="286"/>
                    </a:lnTo>
                    <a:lnTo>
                      <a:pt x="54" y="283"/>
                    </a:lnTo>
                    <a:lnTo>
                      <a:pt x="57" y="279"/>
                    </a:lnTo>
                    <a:lnTo>
                      <a:pt x="63" y="272"/>
                    </a:lnTo>
                    <a:lnTo>
                      <a:pt x="71" y="265"/>
                    </a:lnTo>
                    <a:lnTo>
                      <a:pt x="78" y="261"/>
                    </a:lnTo>
                    <a:lnTo>
                      <a:pt x="78" y="261"/>
                    </a:lnTo>
                    <a:lnTo>
                      <a:pt x="96" y="251"/>
                    </a:lnTo>
                    <a:lnTo>
                      <a:pt x="115" y="241"/>
                    </a:lnTo>
                    <a:lnTo>
                      <a:pt x="115" y="241"/>
                    </a:lnTo>
                    <a:lnTo>
                      <a:pt x="115" y="247"/>
                    </a:lnTo>
                    <a:lnTo>
                      <a:pt x="118" y="249"/>
                    </a:lnTo>
                    <a:lnTo>
                      <a:pt x="125" y="258"/>
                    </a:lnTo>
                    <a:lnTo>
                      <a:pt x="132" y="265"/>
                    </a:lnTo>
                    <a:lnTo>
                      <a:pt x="133" y="269"/>
                    </a:lnTo>
                    <a:lnTo>
                      <a:pt x="133" y="273"/>
                    </a:lnTo>
                    <a:lnTo>
                      <a:pt x="133" y="273"/>
                    </a:lnTo>
                    <a:lnTo>
                      <a:pt x="131" y="277"/>
                    </a:lnTo>
                    <a:lnTo>
                      <a:pt x="128" y="280"/>
                    </a:lnTo>
                    <a:lnTo>
                      <a:pt x="124" y="283"/>
                    </a:lnTo>
                    <a:lnTo>
                      <a:pt x="124" y="288"/>
                    </a:lnTo>
                    <a:lnTo>
                      <a:pt x="124" y="288"/>
                    </a:lnTo>
                    <a:lnTo>
                      <a:pt x="124" y="292"/>
                    </a:lnTo>
                    <a:lnTo>
                      <a:pt x="126" y="298"/>
                    </a:lnTo>
                    <a:lnTo>
                      <a:pt x="129" y="301"/>
                    </a:lnTo>
                    <a:lnTo>
                      <a:pt x="133" y="304"/>
                    </a:lnTo>
                    <a:lnTo>
                      <a:pt x="133" y="304"/>
                    </a:lnTo>
                    <a:lnTo>
                      <a:pt x="138" y="304"/>
                    </a:lnTo>
                    <a:lnTo>
                      <a:pt x="142" y="302"/>
                    </a:lnTo>
                    <a:lnTo>
                      <a:pt x="150" y="297"/>
                    </a:lnTo>
                    <a:lnTo>
                      <a:pt x="150" y="297"/>
                    </a:lnTo>
                    <a:lnTo>
                      <a:pt x="160" y="294"/>
                    </a:lnTo>
                    <a:lnTo>
                      <a:pt x="169" y="291"/>
                    </a:lnTo>
                    <a:lnTo>
                      <a:pt x="169" y="291"/>
                    </a:lnTo>
                    <a:lnTo>
                      <a:pt x="178" y="288"/>
                    </a:lnTo>
                    <a:lnTo>
                      <a:pt x="183" y="288"/>
                    </a:lnTo>
                    <a:lnTo>
                      <a:pt x="187" y="288"/>
                    </a:lnTo>
                    <a:lnTo>
                      <a:pt x="187" y="288"/>
                    </a:lnTo>
                    <a:lnTo>
                      <a:pt x="193" y="290"/>
                    </a:lnTo>
                    <a:lnTo>
                      <a:pt x="196" y="292"/>
                    </a:lnTo>
                    <a:lnTo>
                      <a:pt x="199" y="297"/>
                    </a:lnTo>
                    <a:lnTo>
                      <a:pt x="203" y="299"/>
                    </a:lnTo>
                    <a:lnTo>
                      <a:pt x="203" y="299"/>
                    </a:lnTo>
                    <a:lnTo>
                      <a:pt x="207" y="302"/>
                    </a:lnTo>
                    <a:lnTo>
                      <a:pt x="208" y="302"/>
                    </a:lnTo>
                    <a:lnTo>
                      <a:pt x="211" y="301"/>
                    </a:lnTo>
                    <a:lnTo>
                      <a:pt x="215" y="298"/>
                    </a:lnTo>
                    <a:lnTo>
                      <a:pt x="215" y="298"/>
                    </a:lnTo>
                    <a:lnTo>
                      <a:pt x="219" y="294"/>
                    </a:lnTo>
                    <a:lnTo>
                      <a:pt x="222" y="288"/>
                    </a:lnTo>
                    <a:lnTo>
                      <a:pt x="226" y="284"/>
                    </a:lnTo>
                    <a:lnTo>
                      <a:pt x="232" y="281"/>
                    </a:lnTo>
                    <a:lnTo>
                      <a:pt x="232" y="281"/>
                    </a:lnTo>
                    <a:lnTo>
                      <a:pt x="243" y="279"/>
                    </a:lnTo>
                    <a:lnTo>
                      <a:pt x="254" y="276"/>
                    </a:lnTo>
                    <a:lnTo>
                      <a:pt x="254" y="276"/>
                    </a:lnTo>
                    <a:lnTo>
                      <a:pt x="261" y="272"/>
                    </a:lnTo>
                    <a:lnTo>
                      <a:pt x="271" y="269"/>
                    </a:lnTo>
                    <a:lnTo>
                      <a:pt x="271" y="269"/>
                    </a:lnTo>
                    <a:lnTo>
                      <a:pt x="280" y="267"/>
                    </a:lnTo>
                    <a:lnTo>
                      <a:pt x="290" y="270"/>
                    </a:lnTo>
                    <a:lnTo>
                      <a:pt x="298" y="274"/>
                    </a:lnTo>
                    <a:lnTo>
                      <a:pt x="307" y="279"/>
                    </a:lnTo>
                    <a:lnTo>
                      <a:pt x="307" y="279"/>
                    </a:lnTo>
                    <a:lnTo>
                      <a:pt x="311" y="283"/>
                    </a:lnTo>
                    <a:lnTo>
                      <a:pt x="314" y="287"/>
                    </a:lnTo>
                    <a:lnTo>
                      <a:pt x="315" y="292"/>
                    </a:lnTo>
                    <a:lnTo>
                      <a:pt x="315" y="297"/>
                    </a:lnTo>
                    <a:lnTo>
                      <a:pt x="315" y="308"/>
                    </a:lnTo>
                    <a:lnTo>
                      <a:pt x="315" y="317"/>
                    </a:lnTo>
                    <a:lnTo>
                      <a:pt x="315" y="317"/>
                    </a:lnTo>
                    <a:lnTo>
                      <a:pt x="322" y="320"/>
                    </a:lnTo>
                    <a:lnTo>
                      <a:pt x="330" y="326"/>
                    </a:lnTo>
                    <a:lnTo>
                      <a:pt x="337" y="330"/>
                    </a:lnTo>
                    <a:lnTo>
                      <a:pt x="344" y="334"/>
                    </a:lnTo>
                    <a:lnTo>
                      <a:pt x="344" y="334"/>
                    </a:lnTo>
                    <a:lnTo>
                      <a:pt x="346" y="347"/>
                    </a:lnTo>
                    <a:lnTo>
                      <a:pt x="344" y="353"/>
                    </a:lnTo>
                    <a:lnTo>
                      <a:pt x="343" y="359"/>
                    </a:lnTo>
                    <a:lnTo>
                      <a:pt x="341" y="365"/>
                    </a:lnTo>
                    <a:lnTo>
                      <a:pt x="337" y="370"/>
                    </a:lnTo>
                    <a:lnTo>
                      <a:pt x="333" y="374"/>
                    </a:lnTo>
                    <a:lnTo>
                      <a:pt x="328" y="377"/>
                    </a:lnTo>
                    <a:lnTo>
                      <a:pt x="328" y="377"/>
                    </a:lnTo>
                    <a:lnTo>
                      <a:pt x="322" y="378"/>
                    </a:lnTo>
                    <a:lnTo>
                      <a:pt x="316" y="380"/>
                    </a:lnTo>
                    <a:lnTo>
                      <a:pt x="312" y="380"/>
                    </a:lnTo>
                    <a:lnTo>
                      <a:pt x="307" y="383"/>
                    </a:lnTo>
                    <a:lnTo>
                      <a:pt x="307" y="383"/>
                    </a:lnTo>
                    <a:lnTo>
                      <a:pt x="300" y="391"/>
                    </a:lnTo>
                    <a:lnTo>
                      <a:pt x="297" y="395"/>
                    </a:lnTo>
                    <a:lnTo>
                      <a:pt x="294" y="401"/>
                    </a:lnTo>
                    <a:lnTo>
                      <a:pt x="294" y="401"/>
                    </a:lnTo>
                    <a:lnTo>
                      <a:pt x="290" y="401"/>
                    </a:lnTo>
                    <a:lnTo>
                      <a:pt x="290" y="401"/>
                    </a:lnTo>
                    <a:lnTo>
                      <a:pt x="287" y="410"/>
                    </a:lnTo>
                    <a:lnTo>
                      <a:pt x="285" y="416"/>
                    </a:lnTo>
                    <a:lnTo>
                      <a:pt x="280" y="419"/>
                    </a:lnTo>
                    <a:lnTo>
                      <a:pt x="280" y="419"/>
                    </a:lnTo>
                    <a:lnTo>
                      <a:pt x="275" y="419"/>
                    </a:lnTo>
                    <a:lnTo>
                      <a:pt x="269" y="420"/>
                    </a:lnTo>
                    <a:lnTo>
                      <a:pt x="258" y="421"/>
                    </a:lnTo>
                    <a:lnTo>
                      <a:pt x="258" y="421"/>
                    </a:lnTo>
                    <a:lnTo>
                      <a:pt x="258" y="424"/>
                    </a:lnTo>
                    <a:lnTo>
                      <a:pt x="260" y="427"/>
                    </a:lnTo>
                    <a:lnTo>
                      <a:pt x="264" y="431"/>
                    </a:lnTo>
                    <a:lnTo>
                      <a:pt x="268" y="437"/>
                    </a:lnTo>
                    <a:lnTo>
                      <a:pt x="272" y="441"/>
                    </a:lnTo>
                    <a:lnTo>
                      <a:pt x="272" y="441"/>
                    </a:lnTo>
                    <a:lnTo>
                      <a:pt x="275" y="446"/>
                    </a:lnTo>
                    <a:lnTo>
                      <a:pt x="275" y="452"/>
                    </a:lnTo>
                    <a:lnTo>
                      <a:pt x="276" y="459"/>
                    </a:lnTo>
                    <a:lnTo>
                      <a:pt x="275" y="464"/>
                    </a:lnTo>
                    <a:lnTo>
                      <a:pt x="275" y="464"/>
                    </a:lnTo>
                    <a:lnTo>
                      <a:pt x="272" y="477"/>
                    </a:lnTo>
                    <a:lnTo>
                      <a:pt x="271" y="482"/>
                    </a:lnTo>
                    <a:lnTo>
                      <a:pt x="271" y="489"/>
                    </a:lnTo>
                    <a:lnTo>
                      <a:pt x="271" y="489"/>
                    </a:lnTo>
                    <a:lnTo>
                      <a:pt x="272" y="501"/>
                    </a:lnTo>
                    <a:lnTo>
                      <a:pt x="272" y="513"/>
                    </a:lnTo>
                    <a:lnTo>
                      <a:pt x="272" y="513"/>
                    </a:lnTo>
                    <a:lnTo>
                      <a:pt x="272" y="519"/>
                    </a:lnTo>
                    <a:lnTo>
                      <a:pt x="271" y="524"/>
                    </a:lnTo>
                    <a:lnTo>
                      <a:pt x="269" y="530"/>
                    </a:lnTo>
                    <a:lnTo>
                      <a:pt x="265" y="535"/>
                    </a:lnTo>
                    <a:lnTo>
                      <a:pt x="265" y="535"/>
                    </a:lnTo>
                    <a:lnTo>
                      <a:pt x="258" y="541"/>
                    </a:lnTo>
                    <a:lnTo>
                      <a:pt x="255" y="544"/>
                    </a:lnTo>
                    <a:lnTo>
                      <a:pt x="253" y="548"/>
                    </a:lnTo>
                    <a:lnTo>
                      <a:pt x="253" y="548"/>
                    </a:lnTo>
                    <a:lnTo>
                      <a:pt x="253" y="552"/>
                    </a:lnTo>
                    <a:lnTo>
                      <a:pt x="255" y="557"/>
                    </a:lnTo>
                    <a:lnTo>
                      <a:pt x="258" y="563"/>
                    </a:lnTo>
                    <a:lnTo>
                      <a:pt x="260" y="569"/>
                    </a:lnTo>
                    <a:lnTo>
                      <a:pt x="260" y="569"/>
                    </a:lnTo>
                    <a:lnTo>
                      <a:pt x="261" y="574"/>
                    </a:lnTo>
                    <a:lnTo>
                      <a:pt x="261" y="581"/>
                    </a:lnTo>
                    <a:lnTo>
                      <a:pt x="261" y="587"/>
                    </a:lnTo>
                    <a:lnTo>
                      <a:pt x="262" y="589"/>
                    </a:lnTo>
                    <a:lnTo>
                      <a:pt x="265" y="592"/>
                    </a:lnTo>
                    <a:lnTo>
                      <a:pt x="265" y="592"/>
                    </a:lnTo>
                    <a:lnTo>
                      <a:pt x="262" y="598"/>
                    </a:lnTo>
                    <a:lnTo>
                      <a:pt x="261" y="602"/>
                    </a:lnTo>
                    <a:lnTo>
                      <a:pt x="261" y="602"/>
                    </a:lnTo>
                    <a:lnTo>
                      <a:pt x="255" y="606"/>
                    </a:lnTo>
                    <a:lnTo>
                      <a:pt x="251" y="610"/>
                    </a:lnTo>
                    <a:lnTo>
                      <a:pt x="251" y="610"/>
                    </a:lnTo>
                    <a:lnTo>
                      <a:pt x="248" y="614"/>
                    </a:lnTo>
                    <a:lnTo>
                      <a:pt x="247" y="617"/>
                    </a:lnTo>
                    <a:lnTo>
                      <a:pt x="244" y="620"/>
                    </a:lnTo>
                    <a:lnTo>
                      <a:pt x="244" y="620"/>
                    </a:lnTo>
                    <a:lnTo>
                      <a:pt x="242" y="620"/>
                    </a:lnTo>
                    <a:lnTo>
                      <a:pt x="237" y="620"/>
                    </a:lnTo>
                    <a:lnTo>
                      <a:pt x="230" y="620"/>
                    </a:lnTo>
                    <a:lnTo>
                      <a:pt x="230" y="620"/>
                    </a:lnTo>
                    <a:lnTo>
                      <a:pt x="222" y="621"/>
                    </a:lnTo>
                    <a:lnTo>
                      <a:pt x="217" y="624"/>
                    </a:lnTo>
                    <a:lnTo>
                      <a:pt x="215" y="628"/>
                    </a:lnTo>
                    <a:lnTo>
                      <a:pt x="215" y="632"/>
                    </a:lnTo>
                    <a:lnTo>
                      <a:pt x="217" y="638"/>
                    </a:lnTo>
                    <a:lnTo>
                      <a:pt x="221" y="643"/>
                    </a:lnTo>
                    <a:lnTo>
                      <a:pt x="229" y="655"/>
                    </a:lnTo>
                    <a:lnTo>
                      <a:pt x="229" y="655"/>
                    </a:lnTo>
                    <a:lnTo>
                      <a:pt x="233" y="660"/>
                    </a:lnTo>
                    <a:lnTo>
                      <a:pt x="236" y="666"/>
                    </a:lnTo>
                    <a:lnTo>
                      <a:pt x="237" y="671"/>
                    </a:lnTo>
                    <a:lnTo>
                      <a:pt x="237" y="679"/>
                    </a:lnTo>
                    <a:lnTo>
                      <a:pt x="237" y="679"/>
                    </a:lnTo>
                    <a:lnTo>
                      <a:pt x="239" y="686"/>
                    </a:lnTo>
                    <a:lnTo>
                      <a:pt x="240" y="693"/>
                    </a:lnTo>
                    <a:lnTo>
                      <a:pt x="244" y="698"/>
                    </a:lnTo>
                    <a:lnTo>
                      <a:pt x="250" y="702"/>
                    </a:lnTo>
                    <a:lnTo>
                      <a:pt x="250" y="702"/>
                    </a:lnTo>
                    <a:lnTo>
                      <a:pt x="261" y="709"/>
                    </a:lnTo>
                    <a:lnTo>
                      <a:pt x="267" y="713"/>
                    </a:lnTo>
                    <a:lnTo>
                      <a:pt x="267" y="716"/>
                    </a:lnTo>
                    <a:lnTo>
                      <a:pt x="268" y="718"/>
                    </a:lnTo>
                    <a:lnTo>
                      <a:pt x="268" y="718"/>
                    </a:lnTo>
                    <a:lnTo>
                      <a:pt x="265" y="724"/>
                    </a:lnTo>
                    <a:lnTo>
                      <a:pt x="260" y="729"/>
                    </a:lnTo>
                    <a:lnTo>
                      <a:pt x="254" y="734"/>
                    </a:lnTo>
                    <a:lnTo>
                      <a:pt x="250" y="739"/>
                    </a:lnTo>
                    <a:lnTo>
                      <a:pt x="250" y="739"/>
                    </a:lnTo>
                    <a:lnTo>
                      <a:pt x="243" y="746"/>
                    </a:lnTo>
                    <a:lnTo>
                      <a:pt x="236" y="753"/>
                    </a:lnTo>
                    <a:lnTo>
                      <a:pt x="232" y="757"/>
                    </a:lnTo>
                    <a:lnTo>
                      <a:pt x="229" y="761"/>
                    </a:lnTo>
                    <a:lnTo>
                      <a:pt x="228" y="767"/>
                    </a:lnTo>
                    <a:lnTo>
                      <a:pt x="228" y="772"/>
                    </a:lnTo>
                    <a:lnTo>
                      <a:pt x="228" y="772"/>
                    </a:lnTo>
                    <a:lnTo>
                      <a:pt x="229" y="775"/>
                    </a:lnTo>
                    <a:lnTo>
                      <a:pt x="230" y="778"/>
                    </a:lnTo>
                    <a:lnTo>
                      <a:pt x="236" y="784"/>
                    </a:lnTo>
                    <a:lnTo>
                      <a:pt x="236" y="784"/>
                    </a:lnTo>
                    <a:lnTo>
                      <a:pt x="237" y="792"/>
                    </a:lnTo>
                    <a:lnTo>
                      <a:pt x="237" y="799"/>
                    </a:lnTo>
                    <a:lnTo>
                      <a:pt x="237" y="799"/>
                    </a:lnTo>
                    <a:lnTo>
                      <a:pt x="237" y="806"/>
                    </a:lnTo>
                    <a:lnTo>
                      <a:pt x="239" y="814"/>
                    </a:lnTo>
                    <a:lnTo>
                      <a:pt x="242" y="820"/>
                    </a:lnTo>
                    <a:lnTo>
                      <a:pt x="244" y="822"/>
                    </a:lnTo>
                    <a:lnTo>
                      <a:pt x="247" y="824"/>
                    </a:lnTo>
                    <a:lnTo>
                      <a:pt x="247" y="824"/>
                    </a:lnTo>
                    <a:lnTo>
                      <a:pt x="254" y="825"/>
                    </a:lnTo>
                    <a:lnTo>
                      <a:pt x="264" y="824"/>
                    </a:lnTo>
                    <a:lnTo>
                      <a:pt x="268" y="825"/>
                    </a:lnTo>
                    <a:lnTo>
                      <a:pt x="271" y="825"/>
                    </a:lnTo>
                    <a:lnTo>
                      <a:pt x="273" y="828"/>
                    </a:lnTo>
                    <a:lnTo>
                      <a:pt x="275" y="832"/>
                    </a:lnTo>
                    <a:lnTo>
                      <a:pt x="275" y="832"/>
                    </a:lnTo>
                    <a:lnTo>
                      <a:pt x="273" y="835"/>
                    </a:lnTo>
                    <a:lnTo>
                      <a:pt x="268" y="842"/>
                    </a:lnTo>
                    <a:lnTo>
                      <a:pt x="260" y="852"/>
                    </a:lnTo>
                    <a:lnTo>
                      <a:pt x="260" y="852"/>
                    </a:lnTo>
                    <a:lnTo>
                      <a:pt x="257" y="857"/>
                    </a:lnTo>
                    <a:lnTo>
                      <a:pt x="253" y="860"/>
                    </a:lnTo>
                    <a:lnTo>
                      <a:pt x="247" y="861"/>
                    </a:lnTo>
                    <a:lnTo>
                      <a:pt x="240" y="861"/>
                    </a:lnTo>
                    <a:lnTo>
                      <a:pt x="240" y="861"/>
                    </a:lnTo>
                    <a:lnTo>
                      <a:pt x="232" y="860"/>
                    </a:lnTo>
                    <a:lnTo>
                      <a:pt x="229" y="860"/>
                    </a:lnTo>
                    <a:lnTo>
                      <a:pt x="225" y="863"/>
                    </a:lnTo>
                    <a:lnTo>
                      <a:pt x="225" y="863"/>
                    </a:lnTo>
                    <a:lnTo>
                      <a:pt x="224" y="867"/>
                    </a:lnTo>
                    <a:lnTo>
                      <a:pt x="224" y="870"/>
                    </a:lnTo>
                    <a:lnTo>
                      <a:pt x="224" y="876"/>
                    </a:lnTo>
                    <a:lnTo>
                      <a:pt x="224" y="876"/>
                    </a:lnTo>
                    <a:lnTo>
                      <a:pt x="222" y="883"/>
                    </a:lnTo>
                    <a:lnTo>
                      <a:pt x="221" y="890"/>
                    </a:lnTo>
                    <a:lnTo>
                      <a:pt x="221" y="890"/>
                    </a:lnTo>
                    <a:lnTo>
                      <a:pt x="218" y="895"/>
                    </a:lnTo>
                    <a:lnTo>
                      <a:pt x="217" y="896"/>
                    </a:lnTo>
                    <a:lnTo>
                      <a:pt x="215" y="899"/>
                    </a:lnTo>
                    <a:lnTo>
                      <a:pt x="215" y="899"/>
                    </a:lnTo>
                    <a:lnTo>
                      <a:pt x="211" y="899"/>
                    </a:lnTo>
                    <a:lnTo>
                      <a:pt x="211" y="899"/>
                    </a:lnTo>
                    <a:lnTo>
                      <a:pt x="210" y="913"/>
                    </a:lnTo>
                    <a:lnTo>
                      <a:pt x="210" y="919"/>
                    </a:lnTo>
                    <a:lnTo>
                      <a:pt x="211" y="926"/>
                    </a:lnTo>
                    <a:lnTo>
                      <a:pt x="211" y="926"/>
                    </a:lnTo>
                    <a:lnTo>
                      <a:pt x="212" y="932"/>
                    </a:lnTo>
                    <a:lnTo>
                      <a:pt x="215" y="938"/>
                    </a:lnTo>
                    <a:lnTo>
                      <a:pt x="218" y="943"/>
                    </a:lnTo>
                    <a:lnTo>
                      <a:pt x="219" y="949"/>
                    </a:lnTo>
                    <a:lnTo>
                      <a:pt x="219" y="949"/>
                    </a:lnTo>
                    <a:lnTo>
                      <a:pt x="219" y="956"/>
                    </a:lnTo>
                    <a:lnTo>
                      <a:pt x="219" y="965"/>
                    </a:lnTo>
                    <a:lnTo>
                      <a:pt x="219" y="975"/>
                    </a:lnTo>
                    <a:lnTo>
                      <a:pt x="219" y="979"/>
                    </a:lnTo>
                    <a:lnTo>
                      <a:pt x="221" y="982"/>
                    </a:lnTo>
                    <a:lnTo>
                      <a:pt x="221" y="982"/>
                    </a:lnTo>
                    <a:lnTo>
                      <a:pt x="225" y="985"/>
                    </a:lnTo>
                    <a:lnTo>
                      <a:pt x="225" y="985"/>
                    </a:lnTo>
                    <a:lnTo>
                      <a:pt x="229" y="986"/>
                    </a:lnTo>
                    <a:lnTo>
                      <a:pt x="233" y="986"/>
                    </a:lnTo>
                    <a:lnTo>
                      <a:pt x="243" y="986"/>
                    </a:lnTo>
                    <a:lnTo>
                      <a:pt x="243" y="986"/>
                    </a:lnTo>
                    <a:lnTo>
                      <a:pt x="257" y="986"/>
                    </a:lnTo>
                    <a:lnTo>
                      <a:pt x="264" y="986"/>
                    </a:lnTo>
                    <a:lnTo>
                      <a:pt x="271" y="987"/>
                    </a:lnTo>
                    <a:lnTo>
                      <a:pt x="271" y="987"/>
                    </a:lnTo>
                    <a:lnTo>
                      <a:pt x="276" y="992"/>
                    </a:lnTo>
                    <a:lnTo>
                      <a:pt x="282" y="996"/>
                    </a:lnTo>
                    <a:lnTo>
                      <a:pt x="293" y="1008"/>
                    </a:lnTo>
                    <a:lnTo>
                      <a:pt x="293" y="1008"/>
                    </a:lnTo>
                    <a:lnTo>
                      <a:pt x="303" y="1017"/>
                    </a:lnTo>
                    <a:lnTo>
                      <a:pt x="307" y="1022"/>
                    </a:lnTo>
                    <a:lnTo>
                      <a:pt x="310" y="1028"/>
                    </a:lnTo>
                    <a:lnTo>
                      <a:pt x="310" y="1028"/>
                    </a:lnTo>
                    <a:lnTo>
                      <a:pt x="315" y="1040"/>
                    </a:lnTo>
                    <a:lnTo>
                      <a:pt x="319" y="1046"/>
                    </a:lnTo>
                    <a:lnTo>
                      <a:pt x="325" y="1050"/>
                    </a:lnTo>
                    <a:lnTo>
                      <a:pt x="325" y="1050"/>
                    </a:lnTo>
                    <a:lnTo>
                      <a:pt x="330" y="1054"/>
                    </a:lnTo>
                    <a:lnTo>
                      <a:pt x="333" y="1057"/>
                    </a:lnTo>
                    <a:lnTo>
                      <a:pt x="336" y="1061"/>
                    </a:lnTo>
                    <a:lnTo>
                      <a:pt x="336" y="1061"/>
                    </a:lnTo>
                    <a:lnTo>
                      <a:pt x="336" y="1064"/>
                    </a:lnTo>
                    <a:lnTo>
                      <a:pt x="336" y="1068"/>
                    </a:lnTo>
                    <a:lnTo>
                      <a:pt x="336" y="1072"/>
                    </a:lnTo>
                    <a:lnTo>
                      <a:pt x="337" y="1076"/>
                    </a:lnTo>
                    <a:lnTo>
                      <a:pt x="337" y="1076"/>
                    </a:lnTo>
                    <a:lnTo>
                      <a:pt x="343" y="1083"/>
                    </a:lnTo>
                    <a:lnTo>
                      <a:pt x="350" y="1090"/>
                    </a:lnTo>
                    <a:lnTo>
                      <a:pt x="350" y="1090"/>
                    </a:lnTo>
                    <a:lnTo>
                      <a:pt x="358" y="1100"/>
                    </a:lnTo>
                    <a:lnTo>
                      <a:pt x="365" y="1111"/>
                    </a:lnTo>
                    <a:lnTo>
                      <a:pt x="365" y="1111"/>
                    </a:lnTo>
                    <a:lnTo>
                      <a:pt x="372" y="1125"/>
                    </a:lnTo>
                    <a:lnTo>
                      <a:pt x="377" y="1132"/>
                    </a:lnTo>
                    <a:lnTo>
                      <a:pt x="383" y="1137"/>
                    </a:lnTo>
                    <a:lnTo>
                      <a:pt x="383" y="1137"/>
                    </a:lnTo>
                    <a:lnTo>
                      <a:pt x="389" y="1140"/>
                    </a:lnTo>
                    <a:lnTo>
                      <a:pt x="394" y="1141"/>
                    </a:lnTo>
                    <a:lnTo>
                      <a:pt x="401" y="1140"/>
                    </a:lnTo>
                    <a:lnTo>
                      <a:pt x="408" y="1139"/>
                    </a:lnTo>
                    <a:lnTo>
                      <a:pt x="422" y="1133"/>
                    </a:lnTo>
                    <a:lnTo>
                      <a:pt x="433" y="1128"/>
                    </a:lnTo>
                    <a:lnTo>
                      <a:pt x="433" y="1128"/>
                    </a:lnTo>
                    <a:lnTo>
                      <a:pt x="445" y="1123"/>
                    </a:lnTo>
                    <a:lnTo>
                      <a:pt x="452" y="1121"/>
                    </a:lnTo>
                    <a:lnTo>
                      <a:pt x="457" y="1118"/>
                    </a:lnTo>
                    <a:lnTo>
                      <a:pt x="457" y="1118"/>
                    </a:lnTo>
                    <a:lnTo>
                      <a:pt x="458" y="1112"/>
                    </a:lnTo>
                    <a:lnTo>
                      <a:pt x="459" y="1105"/>
                    </a:lnTo>
                    <a:lnTo>
                      <a:pt x="459" y="1093"/>
                    </a:lnTo>
                    <a:lnTo>
                      <a:pt x="459" y="1093"/>
                    </a:lnTo>
                    <a:lnTo>
                      <a:pt x="479" y="1090"/>
                    </a:lnTo>
                    <a:lnTo>
                      <a:pt x="497" y="1087"/>
                    </a:lnTo>
                    <a:lnTo>
                      <a:pt x="497" y="1087"/>
                    </a:lnTo>
                    <a:lnTo>
                      <a:pt x="527" y="1086"/>
                    </a:lnTo>
                    <a:lnTo>
                      <a:pt x="527" y="1086"/>
                    </a:lnTo>
                    <a:lnTo>
                      <a:pt x="530" y="1086"/>
                    </a:lnTo>
                    <a:lnTo>
                      <a:pt x="531" y="1085"/>
                    </a:lnTo>
                    <a:lnTo>
                      <a:pt x="534" y="1080"/>
                    </a:lnTo>
                    <a:lnTo>
                      <a:pt x="536" y="1076"/>
                    </a:lnTo>
                    <a:lnTo>
                      <a:pt x="537" y="1075"/>
                    </a:lnTo>
                    <a:lnTo>
                      <a:pt x="540" y="1073"/>
                    </a:lnTo>
                    <a:lnTo>
                      <a:pt x="540" y="1073"/>
                    </a:lnTo>
                    <a:lnTo>
                      <a:pt x="544" y="1065"/>
                    </a:lnTo>
                    <a:lnTo>
                      <a:pt x="545" y="1061"/>
                    </a:lnTo>
                    <a:lnTo>
                      <a:pt x="545" y="1057"/>
                    </a:lnTo>
                    <a:lnTo>
                      <a:pt x="545" y="1057"/>
                    </a:lnTo>
                    <a:lnTo>
                      <a:pt x="550" y="1060"/>
                    </a:lnTo>
                    <a:lnTo>
                      <a:pt x="555" y="1060"/>
                    </a:lnTo>
                    <a:lnTo>
                      <a:pt x="559" y="1060"/>
                    </a:lnTo>
                    <a:lnTo>
                      <a:pt x="563" y="1058"/>
                    </a:lnTo>
                    <a:lnTo>
                      <a:pt x="563" y="1058"/>
                    </a:lnTo>
                    <a:lnTo>
                      <a:pt x="570" y="1055"/>
                    </a:lnTo>
                    <a:lnTo>
                      <a:pt x="576" y="1055"/>
                    </a:lnTo>
                    <a:lnTo>
                      <a:pt x="590" y="1055"/>
                    </a:lnTo>
                    <a:lnTo>
                      <a:pt x="590" y="1055"/>
                    </a:lnTo>
                    <a:lnTo>
                      <a:pt x="616" y="1054"/>
                    </a:lnTo>
                    <a:lnTo>
                      <a:pt x="644" y="1053"/>
                    </a:lnTo>
                    <a:lnTo>
                      <a:pt x="644" y="1053"/>
                    </a:lnTo>
                    <a:lnTo>
                      <a:pt x="690" y="1054"/>
                    </a:lnTo>
                    <a:lnTo>
                      <a:pt x="713" y="1054"/>
                    </a:lnTo>
                    <a:lnTo>
                      <a:pt x="735" y="1053"/>
                    </a:lnTo>
                    <a:lnTo>
                      <a:pt x="735" y="1053"/>
                    </a:lnTo>
                    <a:lnTo>
                      <a:pt x="735" y="1047"/>
                    </a:lnTo>
                    <a:lnTo>
                      <a:pt x="737" y="1042"/>
                    </a:lnTo>
                    <a:lnTo>
                      <a:pt x="738" y="1039"/>
                    </a:lnTo>
                    <a:lnTo>
                      <a:pt x="741" y="1036"/>
                    </a:lnTo>
                    <a:lnTo>
                      <a:pt x="744" y="1035"/>
                    </a:lnTo>
                    <a:lnTo>
                      <a:pt x="748" y="1033"/>
                    </a:lnTo>
                    <a:lnTo>
                      <a:pt x="759" y="1033"/>
                    </a:lnTo>
                    <a:lnTo>
                      <a:pt x="759" y="1033"/>
                    </a:lnTo>
                    <a:lnTo>
                      <a:pt x="769" y="1032"/>
                    </a:lnTo>
                    <a:lnTo>
                      <a:pt x="774" y="1032"/>
                    </a:lnTo>
                    <a:lnTo>
                      <a:pt x="778" y="1033"/>
                    </a:lnTo>
                    <a:lnTo>
                      <a:pt x="778" y="1033"/>
                    </a:lnTo>
                    <a:lnTo>
                      <a:pt x="781" y="1035"/>
                    </a:lnTo>
                    <a:lnTo>
                      <a:pt x="785" y="1037"/>
                    </a:lnTo>
                    <a:lnTo>
                      <a:pt x="791" y="1043"/>
                    </a:lnTo>
                    <a:lnTo>
                      <a:pt x="791" y="1043"/>
                    </a:lnTo>
                    <a:lnTo>
                      <a:pt x="801" y="1036"/>
                    </a:lnTo>
                    <a:lnTo>
                      <a:pt x="812" y="1029"/>
                    </a:lnTo>
                    <a:lnTo>
                      <a:pt x="812" y="1029"/>
                    </a:lnTo>
                    <a:lnTo>
                      <a:pt x="823" y="1022"/>
                    </a:lnTo>
                    <a:lnTo>
                      <a:pt x="835" y="1018"/>
                    </a:lnTo>
                    <a:lnTo>
                      <a:pt x="835" y="1018"/>
                    </a:lnTo>
                    <a:lnTo>
                      <a:pt x="842" y="1014"/>
                    </a:lnTo>
                    <a:lnTo>
                      <a:pt x="846" y="1010"/>
                    </a:lnTo>
                    <a:lnTo>
                      <a:pt x="848" y="1004"/>
                    </a:lnTo>
                    <a:lnTo>
                      <a:pt x="851" y="996"/>
                    </a:lnTo>
                    <a:lnTo>
                      <a:pt x="851" y="996"/>
                    </a:lnTo>
                    <a:lnTo>
                      <a:pt x="855" y="989"/>
                    </a:lnTo>
                    <a:lnTo>
                      <a:pt x="859" y="981"/>
                    </a:lnTo>
                    <a:lnTo>
                      <a:pt x="859" y="981"/>
                    </a:lnTo>
                    <a:lnTo>
                      <a:pt x="859" y="975"/>
                    </a:lnTo>
                    <a:lnTo>
                      <a:pt x="859" y="969"/>
                    </a:lnTo>
                    <a:lnTo>
                      <a:pt x="859" y="969"/>
                    </a:lnTo>
                    <a:lnTo>
                      <a:pt x="863" y="967"/>
                    </a:lnTo>
                    <a:lnTo>
                      <a:pt x="864" y="964"/>
                    </a:lnTo>
                    <a:lnTo>
                      <a:pt x="866" y="960"/>
                    </a:lnTo>
                    <a:lnTo>
                      <a:pt x="867" y="956"/>
                    </a:lnTo>
                    <a:lnTo>
                      <a:pt x="867" y="956"/>
                    </a:lnTo>
                    <a:lnTo>
                      <a:pt x="870" y="951"/>
                    </a:lnTo>
                    <a:lnTo>
                      <a:pt x="874" y="947"/>
                    </a:lnTo>
                    <a:lnTo>
                      <a:pt x="882" y="942"/>
                    </a:lnTo>
                    <a:lnTo>
                      <a:pt x="882" y="942"/>
                    </a:lnTo>
                    <a:lnTo>
                      <a:pt x="902" y="932"/>
                    </a:lnTo>
                    <a:lnTo>
                      <a:pt x="913" y="928"/>
                    </a:lnTo>
                    <a:lnTo>
                      <a:pt x="923" y="926"/>
                    </a:lnTo>
                    <a:lnTo>
                      <a:pt x="923" y="926"/>
                    </a:lnTo>
                    <a:lnTo>
                      <a:pt x="932" y="928"/>
                    </a:lnTo>
                    <a:lnTo>
                      <a:pt x="945" y="931"/>
                    </a:lnTo>
                    <a:lnTo>
                      <a:pt x="950" y="931"/>
                    </a:lnTo>
                    <a:lnTo>
                      <a:pt x="955" y="931"/>
                    </a:lnTo>
                    <a:lnTo>
                      <a:pt x="959" y="928"/>
                    </a:lnTo>
                    <a:lnTo>
                      <a:pt x="960" y="924"/>
                    </a:lnTo>
                    <a:lnTo>
                      <a:pt x="960" y="924"/>
                    </a:lnTo>
                    <a:lnTo>
                      <a:pt x="960" y="919"/>
                    </a:lnTo>
                    <a:lnTo>
                      <a:pt x="960" y="915"/>
                    </a:lnTo>
                    <a:lnTo>
                      <a:pt x="959" y="911"/>
                    </a:lnTo>
                    <a:lnTo>
                      <a:pt x="960" y="906"/>
                    </a:lnTo>
                    <a:lnTo>
                      <a:pt x="960" y="906"/>
                    </a:lnTo>
                    <a:lnTo>
                      <a:pt x="966" y="896"/>
                    </a:lnTo>
                    <a:lnTo>
                      <a:pt x="973" y="889"/>
                    </a:lnTo>
                    <a:lnTo>
                      <a:pt x="973" y="889"/>
                    </a:lnTo>
                    <a:lnTo>
                      <a:pt x="970" y="876"/>
                    </a:lnTo>
                    <a:lnTo>
                      <a:pt x="968" y="863"/>
                    </a:lnTo>
                    <a:lnTo>
                      <a:pt x="968" y="856"/>
                    </a:lnTo>
                    <a:lnTo>
                      <a:pt x="970" y="850"/>
                    </a:lnTo>
                    <a:lnTo>
                      <a:pt x="974" y="845"/>
                    </a:lnTo>
                    <a:lnTo>
                      <a:pt x="978" y="839"/>
                    </a:lnTo>
                    <a:lnTo>
                      <a:pt x="978" y="839"/>
                    </a:lnTo>
                    <a:lnTo>
                      <a:pt x="984" y="836"/>
                    </a:lnTo>
                    <a:lnTo>
                      <a:pt x="988" y="833"/>
                    </a:lnTo>
                    <a:lnTo>
                      <a:pt x="993" y="831"/>
                    </a:lnTo>
                    <a:lnTo>
                      <a:pt x="999" y="827"/>
                    </a:lnTo>
                    <a:lnTo>
                      <a:pt x="999" y="827"/>
                    </a:lnTo>
                    <a:lnTo>
                      <a:pt x="1009" y="817"/>
                    </a:lnTo>
                    <a:lnTo>
                      <a:pt x="1017" y="809"/>
                    </a:lnTo>
                    <a:lnTo>
                      <a:pt x="1017" y="809"/>
                    </a:lnTo>
                    <a:lnTo>
                      <a:pt x="1028" y="802"/>
                    </a:lnTo>
                    <a:lnTo>
                      <a:pt x="1028" y="802"/>
                    </a:lnTo>
                    <a:lnTo>
                      <a:pt x="1034" y="797"/>
                    </a:lnTo>
                    <a:lnTo>
                      <a:pt x="1041" y="795"/>
                    </a:lnTo>
                    <a:lnTo>
                      <a:pt x="1041" y="795"/>
                    </a:lnTo>
                    <a:lnTo>
                      <a:pt x="1043" y="790"/>
                    </a:lnTo>
                    <a:lnTo>
                      <a:pt x="1048" y="785"/>
                    </a:lnTo>
                    <a:lnTo>
                      <a:pt x="1050" y="779"/>
                    </a:lnTo>
                    <a:lnTo>
                      <a:pt x="1054" y="774"/>
                    </a:lnTo>
                    <a:lnTo>
                      <a:pt x="1054" y="774"/>
                    </a:lnTo>
                    <a:lnTo>
                      <a:pt x="1063" y="770"/>
                    </a:lnTo>
                    <a:lnTo>
                      <a:pt x="1072" y="764"/>
                    </a:lnTo>
                    <a:lnTo>
                      <a:pt x="1077" y="761"/>
                    </a:lnTo>
                    <a:lnTo>
                      <a:pt x="1079" y="759"/>
                    </a:lnTo>
                    <a:lnTo>
                      <a:pt x="1081" y="754"/>
                    </a:lnTo>
                    <a:lnTo>
                      <a:pt x="1082" y="750"/>
                    </a:lnTo>
                    <a:lnTo>
                      <a:pt x="1082" y="750"/>
                    </a:lnTo>
                    <a:lnTo>
                      <a:pt x="1074" y="746"/>
                    </a:lnTo>
                    <a:lnTo>
                      <a:pt x="1066" y="741"/>
                    </a:lnTo>
                    <a:lnTo>
                      <a:pt x="1057" y="734"/>
                    </a:lnTo>
                    <a:lnTo>
                      <a:pt x="1050" y="728"/>
                    </a:lnTo>
                    <a:lnTo>
                      <a:pt x="1050" y="728"/>
                    </a:lnTo>
                    <a:lnTo>
                      <a:pt x="1042" y="727"/>
                    </a:lnTo>
                    <a:lnTo>
                      <a:pt x="1038" y="725"/>
                    </a:lnTo>
                    <a:lnTo>
                      <a:pt x="1035" y="721"/>
                    </a:lnTo>
                    <a:lnTo>
                      <a:pt x="1035" y="721"/>
                    </a:lnTo>
                    <a:lnTo>
                      <a:pt x="1032" y="713"/>
                    </a:lnTo>
                    <a:lnTo>
                      <a:pt x="1032" y="703"/>
                    </a:lnTo>
                    <a:lnTo>
                      <a:pt x="1032" y="695"/>
                    </a:lnTo>
                    <a:lnTo>
                      <a:pt x="1034" y="691"/>
                    </a:lnTo>
                    <a:lnTo>
                      <a:pt x="1035" y="688"/>
                    </a:lnTo>
                    <a:lnTo>
                      <a:pt x="1035" y="688"/>
                    </a:lnTo>
                    <a:lnTo>
                      <a:pt x="1035" y="686"/>
                    </a:lnTo>
                    <a:lnTo>
                      <a:pt x="1035" y="686"/>
                    </a:lnTo>
                    <a:lnTo>
                      <a:pt x="1031" y="685"/>
                    </a:lnTo>
                    <a:lnTo>
                      <a:pt x="1028" y="682"/>
                    </a:lnTo>
                    <a:lnTo>
                      <a:pt x="1020" y="674"/>
                    </a:lnTo>
                    <a:lnTo>
                      <a:pt x="1020" y="674"/>
                    </a:lnTo>
                    <a:lnTo>
                      <a:pt x="1023" y="667"/>
                    </a:lnTo>
                    <a:lnTo>
                      <a:pt x="1025" y="657"/>
                    </a:lnTo>
                    <a:lnTo>
                      <a:pt x="1028" y="638"/>
                    </a:lnTo>
                    <a:lnTo>
                      <a:pt x="1028" y="638"/>
                    </a:lnTo>
                    <a:lnTo>
                      <a:pt x="1032" y="636"/>
                    </a:lnTo>
                    <a:lnTo>
                      <a:pt x="1032" y="636"/>
                    </a:lnTo>
                    <a:lnTo>
                      <a:pt x="1035" y="620"/>
                    </a:lnTo>
                    <a:lnTo>
                      <a:pt x="1038" y="602"/>
                    </a:lnTo>
                    <a:lnTo>
                      <a:pt x="1038" y="602"/>
                    </a:lnTo>
                    <a:lnTo>
                      <a:pt x="1039" y="593"/>
                    </a:lnTo>
                    <a:lnTo>
                      <a:pt x="1042" y="587"/>
                    </a:lnTo>
                    <a:lnTo>
                      <a:pt x="1049" y="573"/>
                    </a:lnTo>
                    <a:lnTo>
                      <a:pt x="1049" y="573"/>
                    </a:lnTo>
                    <a:lnTo>
                      <a:pt x="1054" y="557"/>
                    </a:lnTo>
                    <a:lnTo>
                      <a:pt x="1054" y="557"/>
                    </a:lnTo>
                    <a:lnTo>
                      <a:pt x="1057" y="553"/>
                    </a:lnTo>
                    <a:lnTo>
                      <a:pt x="1059" y="550"/>
                    </a:lnTo>
                    <a:lnTo>
                      <a:pt x="1064" y="546"/>
                    </a:lnTo>
                    <a:lnTo>
                      <a:pt x="1064" y="546"/>
                    </a:lnTo>
                    <a:lnTo>
                      <a:pt x="1068" y="539"/>
                    </a:lnTo>
                    <a:lnTo>
                      <a:pt x="1072" y="534"/>
                    </a:lnTo>
                    <a:lnTo>
                      <a:pt x="1072" y="534"/>
                    </a:lnTo>
                    <a:lnTo>
                      <a:pt x="1077" y="528"/>
                    </a:lnTo>
                    <a:lnTo>
                      <a:pt x="1079" y="523"/>
                    </a:lnTo>
                    <a:lnTo>
                      <a:pt x="1079" y="523"/>
                    </a:lnTo>
                    <a:lnTo>
                      <a:pt x="1081" y="519"/>
                    </a:lnTo>
                    <a:lnTo>
                      <a:pt x="1082" y="514"/>
                    </a:lnTo>
                    <a:lnTo>
                      <a:pt x="1082" y="514"/>
                    </a:lnTo>
                    <a:lnTo>
                      <a:pt x="1085" y="512"/>
                    </a:lnTo>
                    <a:lnTo>
                      <a:pt x="1089" y="510"/>
                    </a:lnTo>
                    <a:lnTo>
                      <a:pt x="1096" y="507"/>
                    </a:lnTo>
                    <a:lnTo>
                      <a:pt x="1096" y="507"/>
                    </a:lnTo>
                    <a:lnTo>
                      <a:pt x="1103" y="502"/>
                    </a:lnTo>
                    <a:lnTo>
                      <a:pt x="1107" y="496"/>
                    </a:lnTo>
                    <a:lnTo>
                      <a:pt x="1107" y="496"/>
                    </a:lnTo>
                    <a:lnTo>
                      <a:pt x="1118" y="488"/>
                    </a:lnTo>
                    <a:lnTo>
                      <a:pt x="1129" y="482"/>
                    </a:lnTo>
                    <a:lnTo>
                      <a:pt x="1129" y="482"/>
                    </a:lnTo>
                    <a:lnTo>
                      <a:pt x="1136" y="478"/>
                    </a:lnTo>
                    <a:lnTo>
                      <a:pt x="1145" y="473"/>
                    </a:lnTo>
                    <a:lnTo>
                      <a:pt x="1152" y="467"/>
                    </a:lnTo>
                    <a:lnTo>
                      <a:pt x="1156" y="460"/>
                    </a:lnTo>
                    <a:lnTo>
                      <a:pt x="1156" y="460"/>
                    </a:lnTo>
                    <a:lnTo>
                      <a:pt x="1157" y="455"/>
                    </a:lnTo>
                    <a:lnTo>
                      <a:pt x="1156" y="452"/>
                    </a:lnTo>
                    <a:lnTo>
                      <a:pt x="1154" y="449"/>
                    </a:lnTo>
                    <a:lnTo>
                      <a:pt x="1153" y="448"/>
                    </a:lnTo>
                    <a:lnTo>
                      <a:pt x="1146" y="448"/>
                    </a:lnTo>
                    <a:lnTo>
                      <a:pt x="1138" y="448"/>
                    </a:lnTo>
                    <a:lnTo>
                      <a:pt x="1138" y="448"/>
                    </a:lnTo>
                    <a:lnTo>
                      <a:pt x="1140" y="442"/>
                    </a:lnTo>
                    <a:lnTo>
                      <a:pt x="1145" y="438"/>
                    </a:lnTo>
                    <a:lnTo>
                      <a:pt x="1154" y="430"/>
                    </a:lnTo>
                    <a:lnTo>
                      <a:pt x="1154" y="430"/>
                    </a:lnTo>
                    <a:lnTo>
                      <a:pt x="1160" y="424"/>
                    </a:lnTo>
                    <a:lnTo>
                      <a:pt x="1165" y="421"/>
                    </a:lnTo>
                    <a:lnTo>
                      <a:pt x="1179" y="419"/>
                    </a:lnTo>
                    <a:lnTo>
                      <a:pt x="1179" y="419"/>
                    </a:lnTo>
                    <a:lnTo>
                      <a:pt x="1193" y="415"/>
                    </a:lnTo>
                    <a:lnTo>
                      <a:pt x="1207" y="409"/>
                    </a:lnTo>
                    <a:lnTo>
                      <a:pt x="1221" y="405"/>
                    </a:lnTo>
                    <a:lnTo>
                      <a:pt x="1228" y="403"/>
                    </a:lnTo>
                    <a:lnTo>
                      <a:pt x="1236" y="403"/>
                    </a:lnTo>
                    <a:lnTo>
                      <a:pt x="1236" y="403"/>
                    </a:lnTo>
                    <a:lnTo>
                      <a:pt x="1254" y="403"/>
                    </a:lnTo>
                    <a:lnTo>
                      <a:pt x="1254" y="403"/>
                    </a:lnTo>
                    <a:lnTo>
                      <a:pt x="1258" y="403"/>
                    </a:lnTo>
                    <a:lnTo>
                      <a:pt x="1261" y="402"/>
                    </a:lnTo>
                    <a:lnTo>
                      <a:pt x="1267" y="396"/>
                    </a:lnTo>
                    <a:lnTo>
                      <a:pt x="1267" y="396"/>
                    </a:lnTo>
                    <a:lnTo>
                      <a:pt x="1272" y="390"/>
                    </a:lnTo>
                    <a:lnTo>
                      <a:pt x="1275" y="383"/>
                    </a:lnTo>
                    <a:lnTo>
                      <a:pt x="1275" y="374"/>
                    </a:lnTo>
                    <a:lnTo>
                      <a:pt x="1276" y="366"/>
                    </a:lnTo>
                    <a:lnTo>
                      <a:pt x="1276" y="366"/>
                    </a:lnTo>
                    <a:lnTo>
                      <a:pt x="1279" y="358"/>
                    </a:lnTo>
                    <a:lnTo>
                      <a:pt x="1283" y="352"/>
                    </a:lnTo>
                    <a:lnTo>
                      <a:pt x="1289" y="349"/>
                    </a:lnTo>
                    <a:lnTo>
                      <a:pt x="1294" y="347"/>
                    </a:lnTo>
                    <a:lnTo>
                      <a:pt x="1308" y="344"/>
                    </a:lnTo>
                    <a:lnTo>
                      <a:pt x="1315" y="342"/>
                    </a:lnTo>
                    <a:lnTo>
                      <a:pt x="1321" y="338"/>
                    </a:lnTo>
                    <a:lnTo>
                      <a:pt x="1321" y="338"/>
                    </a:lnTo>
                    <a:lnTo>
                      <a:pt x="1324" y="341"/>
                    </a:lnTo>
                    <a:lnTo>
                      <a:pt x="1326" y="344"/>
                    </a:lnTo>
                    <a:lnTo>
                      <a:pt x="1326" y="344"/>
                    </a:lnTo>
                    <a:lnTo>
                      <a:pt x="1330" y="342"/>
                    </a:lnTo>
                    <a:lnTo>
                      <a:pt x="1333" y="340"/>
                    </a:lnTo>
                    <a:lnTo>
                      <a:pt x="1339" y="334"/>
                    </a:lnTo>
                    <a:lnTo>
                      <a:pt x="1346" y="327"/>
                    </a:lnTo>
                    <a:lnTo>
                      <a:pt x="1349" y="324"/>
                    </a:lnTo>
                    <a:lnTo>
                      <a:pt x="1354" y="323"/>
                    </a:lnTo>
                    <a:lnTo>
                      <a:pt x="1354" y="323"/>
                    </a:lnTo>
                    <a:lnTo>
                      <a:pt x="1369" y="320"/>
                    </a:lnTo>
                    <a:lnTo>
                      <a:pt x="1376" y="319"/>
                    </a:lnTo>
                    <a:lnTo>
                      <a:pt x="1383" y="315"/>
                    </a:lnTo>
                    <a:lnTo>
                      <a:pt x="1383" y="315"/>
                    </a:lnTo>
                    <a:lnTo>
                      <a:pt x="1397" y="308"/>
                    </a:lnTo>
                    <a:lnTo>
                      <a:pt x="1404" y="304"/>
                    </a:lnTo>
                    <a:lnTo>
                      <a:pt x="1410" y="298"/>
                    </a:lnTo>
                    <a:lnTo>
                      <a:pt x="1410" y="298"/>
                    </a:lnTo>
                    <a:lnTo>
                      <a:pt x="1412" y="291"/>
                    </a:lnTo>
                    <a:lnTo>
                      <a:pt x="1414" y="284"/>
                    </a:lnTo>
                    <a:lnTo>
                      <a:pt x="1414" y="270"/>
                    </a:lnTo>
                    <a:lnTo>
                      <a:pt x="1414" y="270"/>
                    </a:lnTo>
                    <a:lnTo>
                      <a:pt x="1412" y="266"/>
                    </a:lnTo>
                    <a:lnTo>
                      <a:pt x="1410" y="258"/>
                    </a:lnTo>
                    <a:lnTo>
                      <a:pt x="1407" y="245"/>
                    </a:lnTo>
                    <a:lnTo>
                      <a:pt x="1407" y="234"/>
                    </a:lnTo>
                    <a:lnTo>
                      <a:pt x="1407" y="234"/>
                    </a:lnTo>
                    <a:lnTo>
                      <a:pt x="1418" y="231"/>
                    </a:lnTo>
                    <a:lnTo>
                      <a:pt x="1430" y="229"/>
                    </a:lnTo>
                    <a:lnTo>
                      <a:pt x="1430" y="229"/>
                    </a:lnTo>
                    <a:lnTo>
                      <a:pt x="1429" y="223"/>
                    </a:lnTo>
                    <a:lnTo>
                      <a:pt x="1428" y="219"/>
                    </a:lnTo>
                    <a:lnTo>
                      <a:pt x="1423" y="209"/>
                    </a:lnTo>
                    <a:lnTo>
                      <a:pt x="1423" y="209"/>
                    </a:lnTo>
                    <a:lnTo>
                      <a:pt x="1418" y="208"/>
                    </a:lnTo>
                    <a:lnTo>
                      <a:pt x="1415" y="209"/>
                    </a:lnTo>
                    <a:lnTo>
                      <a:pt x="1414" y="212"/>
                    </a:lnTo>
                    <a:lnTo>
                      <a:pt x="1408" y="205"/>
                    </a:lnTo>
                    <a:lnTo>
                      <a:pt x="1408" y="205"/>
                    </a:lnTo>
                    <a:lnTo>
                      <a:pt x="1408" y="208"/>
                    </a:lnTo>
                    <a:lnTo>
                      <a:pt x="1408" y="208"/>
                    </a:lnTo>
                    <a:lnTo>
                      <a:pt x="1404" y="209"/>
                    </a:lnTo>
                    <a:lnTo>
                      <a:pt x="1401" y="209"/>
                    </a:lnTo>
                    <a:lnTo>
                      <a:pt x="1393" y="206"/>
                    </a:lnTo>
                    <a:lnTo>
                      <a:pt x="1386" y="204"/>
                    </a:lnTo>
                    <a:lnTo>
                      <a:pt x="1379" y="202"/>
                    </a:lnTo>
                    <a:lnTo>
                      <a:pt x="1379" y="202"/>
                    </a:lnTo>
                    <a:close/>
                  </a:path>
                </a:pathLst>
              </a:custGeom>
              <a:solidFill>
                <a:schemeClr val="accent3">
                  <a:lumMod val="60000"/>
                  <a:lumOff val="40000"/>
                </a:schemeClr>
              </a:solid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3" name="Freeform 83">
                <a:extLst>
                  <a:ext uri="{FF2B5EF4-FFF2-40B4-BE49-F238E27FC236}">
                    <a16:creationId xmlns:a16="http://schemas.microsoft.com/office/drawing/2014/main" id="{83B655A4-BDEA-440A-83BB-7D0440768FD4}"/>
                  </a:ext>
                </a:extLst>
              </p:cNvPr>
              <p:cNvSpPr>
                <a:spLocks/>
              </p:cNvSpPr>
              <p:nvPr/>
            </p:nvSpPr>
            <p:spPr bwMode="auto">
              <a:xfrm>
                <a:off x="3987346" y="5073430"/>
                <a:ext cx="45808" cy="51262"/>
              </a:xfrm>
              <a:custGeom>
                <a:avLst/>
                <a:gdLst/>
                <a:ahLst/>
                <a:cxnLst>
                  <a:cxn ang="0">
                    <a:pos x="4" y="39"/>
                  </a:cxn>
                  <a:cxn ang="0">
                    <a:pos x="10" y="40"/>
                  </a:cxn>
                  <a:cxn ang="0">
                    <a:pos x="13" y="42"/>
                  </a:cxn>
                  <a:cxn ang="0">
                    <a:pos x="17" y="47"/>
                  </a:cxn>
                  <a:cxn ang="0">
                    <a:pos x="21" y="47"/>
                  </a:cxn>
                  <a:cxn ang="0">
                    <a:pos x="24" y="46"/>
                  </a:cxn>
                  <a:cxn ang="0">
                    <a:pos x="25" y="43"/>
                  </a:cxn>
                  <a:cxn ang="0">
                    <a:pos x="24" y="37"/>
                  </a:cxn>
                  <a:cxn ang="0">
                    <a:pos x="24" y="33"/>
                  </a:cxn>
                  <a:cxn ang="0">
                    <a:pos x="25" y="30"/>
                  </a:cxn>
                  <a:cxn ang="0">
                    <a:pos x="28" y="30"/>
                  </a:cxn>
                  <a:cxn ang="0">
                    <a:pos x="32" y="28"/>
                  </a:cxn>
                  <a:cxn ang="0">
                    <a:pos x="38" y="23"/>
                  </a:cxn>
                  <a:cxn ang="0">
                    <a:pos x="40" y="18"/>
                  </a:cxn>
                  <a:cxn ang="0">
                    <a:pos x="42" y="7"/>
                  </a:cxn>
                  <a:cxn ang="0">
                    <a:pos x="42" y="4"/>
                  </a:cxn>
                  <a:cxn ang="0">
                    <a:pos x="39" y="1"/>
                  </a:cxn>
                  <a:cxn ang="0">
                    <a:pos x="35" y="0"/>
                  </a:cxn>
                  <a:cxn ang="0">
                    <a:pos x="29" y="1"/>
                  </a:cxn>
                  <a:cxn ang="0">
                    <a:pos x="24" y="3"/>
                  </a:cxn>
                  <a:cxn ang="0">
                    <a:pos x="21" y="7"/>
                  </a:cxn>
                  <a:cxn ang="0">
                    <a:pos x="18" y="8"/>
                  </a:cxn>
                  <a:cxn ang="0">
                    <a:pos x="17" y="8"/>
                  </a:cxn>
                  <a:cxn ang="0">
                    <a:pos x="15" y="10"/>
                  </a:cxn>
                  <a:cxn ang="0">
                    <a:pos x="10" y="12"/>
                  </a:cxn>
                  <a:cxn ang="0">
                    <a:pos x="7" y="17"/>
                  </a:cxn>
                  <a:cxn ang="0">
                    <a:pos x="7" y="18"/>
                  </a:cxn>
                  <a:cxn ang="0">
                    <a:pos x="7" y="21"/>
                  </a:cxn>
                  <a:cxn ang="0">
                    <a:pos x="4" y="23"/>
                  </a:cxn>
                  <a:cxn ang="0">
                    <a:pos x="2" y="25"/>
                  </a:cxn>
                  <a:cxn ang="0">
                    <a:pos x="0" y="28"/>
                  </a:cxn>
                  <a:cxn ang="0">
                    <a:pos x="0" y="33"/>
                  </a:cxn>
                  <a:cxn ang="0">
                    <a:pos x="4" y="39"/>
                  </a:cxn>
                </a:cxnLst>
                <a:rect l="0" t="0" r="r" b="b"/>
                <a:pathLst>
                  <a:path w="42" h="47">
                    <a:moveTo>
                      <a:pt x="4" y="39"/>
                    </a:moveTo>
                    <a:lnTo>
                      <a:pt x="4" y="39"/>
                    </a:lnTo>
                    <a:lnTo>
                      <a:pt x="7" y="40"/>
                    </a:lnTo>
                    <a:lnTo>
                      <a:pt x="10" y="40"/>
                    </a:lnTo>
                    <a:lnTo>
                      <a:pt x="10" y="40"/>
                    </a:lnTo>
                    <a:lnTo>
                      <a:pt x="13" y="42"/>
                    </a:lnTo>
                    <a:lnTo>
                      <a:pt x="15" y="44"/>
                    </a:lnTo>
                    <a:lnTo>
                      <a:pt x="17" y="47"/>
                    </a:lnTo>
                    <a:lnTo>
                      <a:pt x="21" y="47"/>
                    </a:lnTo>
                    <a:lnTo>
                      <a:pt x="21" y="47"/>
                    </a:lnTo>
                    <a:lnTo>
                      <a:pt x="22" y="47"/>
                    </a:lnTo>
                    <a:lnTo>
                      <a:pt x="24" y="46"/>
                    </a:lnTo>
                    <a:lnTo>
                      <a:pt x="24" y="46"/>
                    </a:lnTo>
                    <a:lnTo>
                      <a:pt x="25" y="43"/>
                    </a:lnTo>
                    <a:lnTo>
                      <a:pt x="25" y="42"/>
                    </a:lnTo>
                    <a:lnTo>
                      <a:pt x="24" y="37"/>
                    </a:lnTo>
                    <a:lnTo>
                      <a:pt x="24" y="37"/>
                    </a:lnTo>
                    <a:lnTo>
                      <a:pt x="24" y="33"/>
                    </a:lnTo>
                    <a:lnTo>
                      <a:pt x="25" y="32"/>
                    </a:lnTo>
                    <a:lnTo>
                      <a:pt x="25" y="30"/>
                    </a:lnTo>
                    <a:lnTo>
                      <a:pt x="25" y="30"/>
                    </a:lnTo>
                    <a:lnTo>
                      <a:pt x="28" y="30"/>
                    </a:lnTo>
                    <a:lnTo>
                      <a:pt x="28" y="30"/>
                    </a:lnTo>
                    <a:lnTo>
                      <a:pt x="32" y="28"/>
                    </a:lnTo>
                    <a:lnTo>
                      <a:pt x="32" y="28"/>
                    </a:lnTo>
                    <a:lnTo>
                      <a:pt x="38" y="23"/>
                    </a:lnTo>
                    <a:lnTo>
                      <a:pt x="40" y="18"/>
                    </a:lnTo>
                    <a:lnTo>
                      <a:pt x="40" y="18"/>
                    </a:lnTo>
                    <a:lnTo>
                      <a:pt x="42" y="12"/>
                    </a:lnTo>
                    <a:lnTo>
                      <a:pt x="42" y="7"/>
                    </a:lnTo>
                    <a:lnTo>
                      <a:pt x="42" y="7"/>
                    </a:lnTo>
                    <a:lnTo>
                      <a:pt x="42" y="4"/>
                    </a:lnTo>
                    <a:lnTo>
                      <a:pt x="39" y="1"/>
                    </a:lnTo>
                    <a:lnTo>
                      <a:pt x="39" y="1"/>
                    </a:lnTo>
                    <a:lnTo>
                      <a:pt x="38" y="0"/>
                    </a:lnTo>
                    <a:lnTo>
                      <a:pt x="35" y="0"/>
                    </a:lnTo>
                    <a:lnTo>
                      <a:pt x="35" y="0"/>
                    </a:lnTo>
                    <a:lnTo>
                      <a:pt x="29" y="1"/>
                    </a:lnTo>
                    <a:lnTo>
                      <a:pt x="24" y="3"/>
                    </a:lnTo>
                    <a:lnTo>
                      <a:pt x="24" y="3"/>
                    </a:lnTo>
                    <a:lnTo>
                      <a:pt x="22" y="5"/>
                    </a:lnTo>
                    <a:lnTo>
                      <a:pt x="21" y="7"/>
                    </a:lnTo>
                    <a:lnTo>
                      <a:pt x="21" y="7"/>
                    </a:lnTo>
                    <a:lnTo>
                      <a:pt x="18" y="8"/>
                    </a:lnTo>
                    <a:lnTo>
                      <a:pt x="18" y="8"/>
                    </a:lnTo>
                    <a:lnTo>
                      <a:pt x="17" y="8"/>
                    </a:lnTo>
                    <a:lnTo>
                      <a:pt x="17" y="8"/>
                    </a:lnTo>
                    <a:lnTo>
                      <a:pt x="15" y="10"/>
                    </a:lnTo>
                    <a:lnTo>
                      <a:pt x="15" y="10"/>
                    </a:lnTo>
                    <a:lnTo>
                      <a:pt x="10" y="12"/>
                    </a:lnTo>
                    <a:lnTo>
                      <a:pt x="8" y="14"/>
                    </a:lnTo>
                    <a:lnTo>
                      <a:pt x="7" y="17"/>
                    </a:lnTo>
                    <a:lnTo>
                      <a:pt x="7" y="17"/>
                    </a:lnTo>
                    <a:lnTo>
                      <a:pt x="7" y="18"/>
                    </a:lnTo>
                    <a:lnTo>
                      <a:pt x="7" y="21"/>
                    </a:lnTo>
                    <a:lnTo>
                      <a:pt x="7" y="21"/>
                    </a:lnTo>
                    <a:lnTo>
                      <a:pt x="6" y="22"/>
                    </a:lnTo>
                    <a:lnTo>
                      <a:pt x="4" y="23"/>
                    </a:lnTo>
                    <a:lnTo>
                      <a:pt x="4" y="23"/>
                    </a:lnTo>
                    <a:lnTo>
                      <a:pt x="2" y="25"/>
                    </a:lnTo>
                    <a:lnTo>
                      <a:pt x="0" y="28"/>
                    </a:lnTo>
                    <a:lnTo>
                      <a:pt x="0" y="28"/>
                    </a:lnTo>
                    <a:lnTo>
                      <a:pt x="0" y="33"/>
                    </a:lnTo>
                    <a:lnTo>
                      <a:pt x="0" y="33"/>
                    </a:lnTo>
                    <a:lnTo>
                      <a:pt x="2" y="36"/>
                    </a:lnTo>
                    <a:lnTo>
                      <a:pt x="4" y="39"/>
                    </a:lnTo>
                    <a:lnTo>
                      <a:pt x="4" y="39"/>
                    </a:lnTo>
                    <a:close/>
                  </a:path>
                </a:pathLst>
              </a:custGeom>
              <a:solidFill>
                <a:schemeClr val="accent3">
                  <a:lumMod val="40000"/>
                  <a:lumOff val="60000"/>
                </a:schemeClr>
              </a:solid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4" name="Freeform 85">
                <a:extLst>
                  <a:ext uri="{FF2B5EF4-FFF2-40B4-BE49-F238E27FC236}">
                    <a16:creationId xmlns:a16="http://schemas.microsoft.com/office/drawing/2014/main" id="{8330E9C8-3992-43B5-AF4D-2E75281960CA}"/>
                  </a:ext>
                </a:extLst>
              </p:cNvPr>
              <p:cNvSpPr>
                <a:spLocks/>
              </p:cNvSpPr>
              <p:nvPr/>
            </p:nvSpPr>
            <p:spPr bwMode="auto">
              <a:xfrm>
                <a:off x="4126952" y="4940368"/>
                <a:ext cx="140697" cy="106886"/>
              </a:xfrm>
              <a:custGeom>
                <a:avLst/>
                <a:gdLst/>
                <a:ahLst/>
                <a:cxnLst>
                  <a:cxn ang="0">
                    <a:pos x="8" y="62"/>
                  </a:cxn>
                  <a:cxn ang="0">
                    <a:pos x="9" y="64"/>
                  </a:cxn>
                  <a:cxn ang="0">
                    <a:pos x="14" y="68"/>
                  </a:cxn>
                  <a:cxn ang="0">
                    <a:pos x="16" y="72"/>
                  </a:cxn>
                  <a:cxn ang="0">
                    <a:pos x="21" y="71"/>
                  </a:cxn>
                  <a:cxn ang="0">
                    <a:pos x="23" y="64"/>
                  </a:cxn>
                  <a:cxn ang="0">
                    <a:pos x="28" y="61"/>
                  </a:cxn>
                  <a:cxn ang="0">
                    <a:pos x="33" y="59"/>
                  </a:cxn>
                  <a:cxn ang="0">
                    <a:pos x="37" y="59"/>
                  </a:cxn>
                  <a:cxn ang="0">
                    <a:pos x="40" y="66"/>
                  </a:cxn>
                  <a:cxn ang="0">
                    <a:pos x="40" y="79"/>
                  </a:cxn>
                  <a:cxn ang="0">
                    <a:pos x="44" y="86"/>
                  </a:cxn>
                  <a:cxn ang="0">
                    <a:pos x="51" y="89"/>
                  </a:cxn>
                  <a:cxn ang="0">
                    <a:pos x="62" y="89"/>
                  </a:cxn>
                  <a:cxn ang="0">
                    <a:pos x="72" y="96"/>
                  </a:cxn>
                  <a:cxn ang="0">
                    <a:pos x="77" y="98"/>
                  </a:cxn>
                  <a:cxn ang="0">
                    <a:pos x="86" y="98"/>
                  </a:cxn>
                  <a:cxn ang="0">
                    <a:pos x="89" y="97"/>
                  </a:cxn>
                  <a:cxn ang="0">
                    <a:pos x="93" y="91"/>
                  </a:cxn>
                  <a:cxn ang="0">
                    <a:pos x="98" y="86"/>
                  </a:cxn>
                  <a:cxn ang="0">
                    <a:pos x="107" y="73"/>
                  </a:cxn>
                  <a:cxn ang="0">
                    <a:pos x="111" y="61"/>
                  </a:cxn>
                  <a:cxn ang="0">
                    <a:pos x="115" y="55"/>
                  </a:cxn>
                  <a:cxn ang="0">
                    <a:pos x="119" y="51"/>
                  </a:cxn>
                  <a:cxn ang="0">
                    <a:pos x="123" y="47"/>
                  </a:cxn>
                  <a:cxn ang="0">
                    <a:pos x="129" y="39"/>
                  </a:cxn>
                  <a:cxn ang="0">
                    <a:pos x="125" y="30"/>
                  </a:cxn>
                  <a:cxn ang="0">
                    <a:pos x="119" y="26"/>
                  </a:cxn>
                  <a:cxn ang="0">
                    <a:pos x="114" y="26"/>
                  </a:cxn>
                  <a:cxn ang="0">
                    <a:pos x="102" y="32"/>
                  </a:cxn>
                  <a:cxn ang="0">
                    <a:pos x="100" y="32"/>
                  </a:cxn>
                  <a:cxn ang="0">
                    <a:pos x="98" y="32"/>
                  </a:cxn>
                  <a:cxn ang="0">
                    <a:pos x="94" y="29"/>
                  </a:cxn>
                  <a:cxn ang="0">
                    <a:pos x="90" y="26"/>
                  </a:cxn>
                  <a:cxn ang="0">
                    <a:pos x="89" y="19"/>
                  </a:cxn>
                  <a:cxn ang="0">
                    <a:pos x="95" y="12"/>
                  </a:cxn>
                  <a:cxn ang="0">
                    <a:pos x="84" y="11"/>
                  </a:cxn>
                  <a:cxn ang="0">
                    <a:pos x="91" y="7"/>
                  </a:cxn>
                  <a:cxn ang="0">
                    <a:pos x="98" y="1"/>
                  </a:cxn>
                  <a:cxn ang="0">
                    <a:pos x="90" y="0"/>
                  </a:cxn>
                  <a:cxn ang="0">
                    <a:pos x="82" y="3"/>
                  </a:cxn>
                  <a:cxn ang="0">
                    <a:pos x="73" y="7"/>
                  </a:cxn>
                  <a:cxn ang="0">
                    <a:pos x="65" y="10"/>
                  </a:cxn>
                  <a:cxn ang="0">
                    <a:pos x="50" y="16"/>
                  </a:cxn>
                  <a:cxn ang="0">
                    <a:pos x="33" y="29"/>
                  </a:cxn>
                  <a:cxn ang="0">
                    <a:pos x="22" y="39"/>
                  </a:cxn>
                  <a:cxn ang="0">
                    <a:pos x="11" y="48"/>
                  </a:cxn>
                  <a:cxn ang="0">
                    <a:pos x="3" y="50"/>
                  </a:cxn>
                  <a:cxn ang="0">
                    <a:pos x="0" y="54"/>
                  </a:cxn>
                  <a:cxn ang="0">
                    <a:pos x="4" y="58"/>
                  </a:cxn>
                </a:cxnLst>
                <a:rect l="0" t="0" r="r" b="b"/>
                <a:pathLst>
                  <a:path w="129" h="98">
                    <a:moveTo>
                      <a:pt x="4" y="58"/>
                    </a:moveTo>
                    <a:lnTo>
                      <a:pt x="4" y="58"/>
                    </a:lnTo>
                    <a:lnTo>
                      <a:pt x="8" y="62"/>
                    </a:lnTo>
                    <a:lnTo>
                      <a:pt x="8" y="62"/>
                    </a:lnTo>
                    <a:lnTo>
                      <a:pt x="9" y="64"/>
                    </a:lnTo>
                    <a:lnTo>
                      <a:pt x="9" y="64"/>
                    </a:lnTo>
                    <a:lnTo>
                      <a:pt x="12" y="65"/>
                    </a:lnTo>
                    <a:lnTo>
                      <a:pt x="12" y="65"/>
                    </a:lnTo>
                    <a:lnTo>
                      <a:pt x="14" y="68"/>
                    </a:lnTo>
                    <a:lnTo>
                      <a:pt x="14" y="68"/>
                    </a:lnTo>
                    <a:lnTo>
                      <a:pt x="15" y="71"/>
                    </a:lnTo>
                    <a:lnTo>
                      <a:pt x="16" y="72"/>
                    </a:lnTo>
                    <a:lnTo>
                      <a:pt x="18" y="72"/>
                    </a:lnTo>
                    <a:lnTo>
                      <a:pt x="18" y="72"/>
                    </a:lnTo>
                    <a:lnTo>
                      <a:pt x="21" y="71"/>
                    </a:lnTo>
                    <a:lnTo>
                      <a:pt x="22" y="69"/>
                    </a:lnTo>
                    <a:lnTo>
                      <a:pt x="23" y="64"/>
                    </a:lnTo>
                    <a:lnTo>
                      <a:pt x="23" y="64"/>
                    </a:lnTo>
                    <a:lnTo>
                      <a:pt x="25" y="62"/>
                    </a:lnTo>
                    <a:lnTo>
                      <a:pt x="28" y="61"/>
                    </a:lnTo>
                    <a:lnTo>
                      <a:pt x="28" y="61"/>
                    </a:lnTo>
                    <a:lnTo>
                      <a:pt x="30" y="61"/>
                    </a:lnTo>
                    <a:lnTo>
                      <a:pt x="30" y="61"/>
                    </a:lnTo>
                    <a:lnTo>
                      <a:pt x="33" y="59"/>
                    </a:lnTo>
                    <a:lnTo>
                      <a:pt x="33" y="59"/>
                    </a:lnTo>
                    <a:lnTo>
                      <a:pt x="36" y="59"/>
                    </a:lnTo>
                    <a:lnTo>
                      <a:pt x="37" y="59"/>
                    </a:lnTo>
                    <a:lnTo>
                      <a:pt x="37" y="59"/>
                    </a:lnTo>
                    <a:lnTo>
                      <a:pt x="39" y="64"/>
                    </a:lnTo>
                    <a:lnTo>
                      <a:pt x="40" y="66"/>
                    </a:lnTo>
                    <a:lnTo>
                      <a:pt x="40" y="66"/>
                    </a:lnTo>
                    <a:lnTo>
                      <a:pt x="40" y="79"/>
                    </a:lnTo>
                    <a:lnTo>
                      <a:pt x="40" y="79"/>
                    </a:lnTo>
                    <a:lnTo>
                      <a:pt x="41" y="82"/>
                    </a:lnTo>
                    <a:lnTo>
                      <a:pt x="41" y="84"/>
                    </a:lnTo>
                    <a:lnTo>
                      <a:pt x="44" y="86"/>
                    </a:lnTo>
                    <a:lnTo>
                      <a:pt x="47" y="87"/>
                    </a:lnTo>
                    <a:lnTo>
                      <a:pt x="47" y="87"/>
                    </a:lnTo>
                    <a:lnTo>
                      <a:pt x="51" y="89"/>
                    </a:lnTo>
                    <a:lnTo>
                      <a:pt x="57" y="89"/>
                    </a:lnTo>
                    <a:lnTo>
                      <a:pt x="57" y="89"/>
                    </a:lnTo>
                    <a:lnTo>
                      <a:pt x="62" y="89"/>
                    </a:lnTo>
                    <a:lnTo>
                      <a:pt x="68" y="91"/>
                    </a:lnTo>
                    <a:lnTo>
                      <a:pt x="68" y="91"/>
                    </a:lnTo>
                    <a:lnTo>
                      <a:pt x="72" y="96"/>
                    </a:lnTo>
                    <a:lnTo>
                      <a:pt x="75" y="97"/>
                    </a:lnTo>
                    <a:lnTo>
                      <a:pt x="77" y="98"/>
                    </a:lnTo>
                    <a:lnTo>
                      <a:pt x="77" y="98"/>
                    </a:lnTo>
                    <a:lnTo>
                      <a:pt x="83" y="98"/>
                    </a:lnTo>
                    <a:lnTo>
                      <a:pt x="83" y="98"/>
                    </a:lnTo>
                    <a:lnTo>
                      <a:pt x="86" y="98"/>
                    </a:lnTo>
                    <a:lnTo>
                      <a:pt x="86" y="98"/>
                    </a:lnTo>
                    <a:lnTo>
                      <a:pt x="87" y="97"/>
                    </a:lnTo>
                    <a:lnTo>
                      <a:pt x="89" y="97"/>
                    </a:lnTo>
                    <a:lnTo>
                      <a:pt x="89" y="97"/>
                    </a:lnTo>
                    <a:lnTo>
                      <a:pt x="90" y="94"/>
                    </a:lnTo>
                    <a:lnTo>
                      <a:pt x="93" y="91"/>
                    </a:lnTo>
                    <a:lnTo>
                      <a:pt x="93" y="91"/>
                    </a:lnTo>
                    <a:lnTo>
                      <a:pt x="98" y="86"/>
                    </a:lnTo>
                    <a:lnTo>
                      <a:pt x="98" y="86"/>
                    </a:lnTo>
                    <a:lnTo>
                      <a:pt x="102" y="80"/>
                    </a:lnTo>
                    <a:lnTo>
                      <a:pt x="107" y="73"/>
                    </a:lnTo>
                    <a:lnTo>
                      <a:pt x="107" y="73"/>
                    </a:lnTo>
                    <a:lnTo>
                      <a:pt x="109" y="68"/>
                    </a:lnTo>
                    <a:lnTo>
                      <a:pt x="109" y="65"/>
                    </a:lnTo>
                    <a:lnTo>
                      <a:pt x="111" y="61"/>
                    </a:lnTo>
                    <a:lnTo>
                      <a:pt x="111" y="61"/>
                    </a:lnTo>
                    <a:lnTo>
                      <a:pt x="115" y="55"/>
                    </a:lnTo>
                    <a:lnTo>
                      <a:pt x="115" y="55"/>
                    </a:lnTo>
                    <a:lnTo>
                      <a:pt x="118" y="54"/>
                    </a:lnTo>
                    <a:lnTo>
                      <a:pt x="119" y="51"/>
                    </a:lnTo>
                    <a:lnTo>
                      <a:pt x="119" y="51"/>
                    </a:lnTo>
                    <a:lnTo>
                      <a:pt x="120" y="48"/>
                    </a:lnTo>
                    <a:lnTo>
                      <a:pt x="123" y="47"/>
                    </a:lnTo>
                    <a:lnTo>
                      <a:pt x="123" y="47"/>
                    </a:lnTo>
                    <a:lnTo>
                      <a:pt x="127" y="41"/>
                    </a:lnTo>
                    <a:lnTo>
                      <a:pt x="127" y="41"/>
                    </a:lnTo>
                    <a:lnTo>
                      <a:pt x="129" y="39"/>
                    </a:lnTo>
                    <a:lnTo>
                      <a:pt x="129" y="36"/>
                    </a:lnTo>
                    <a:lnTo>
                      <a:pt x="127" y="33"/>
                    </a:lnTo>
                    <a:lnTo>
                      <a:pt x="125" y="30"/>
                    </a:lnTo>
                    <a:lnTo>
                      <a:pt x="125" y="30"/>
                    </a:lnTo>
                    <a:lnTo>
                      <a:pt x="119" y="26"/>
                    </a:lnTo>
                    <a:lnTo>
                      <a:pt x="119" y="26"/>
                    </a:lnTo>
                    <a:lnTo>
                      <a:pt x="116" y="25"/>
                    </a:lnTo>
                    <a:lnTo>
                      <a:pt x="114" y="26"/>
                    </a:lnTo>
                    <a:lnTo>
                      <a:pt x="114" y="26"/>
                    </a:lnTo>
                    <a:lnTo>
                      <a:pt x="105" y="30"/>
                    </a:lnTo>
                    <a:lnTo>
                      <a:pt x="105" y="30"/>
                    </a:lnTo>
                    <a:lnTo>
                      <a:pt x="102" y="32"/>
                    </a:lnTo>
                    <a:lnTo>
                      <a:pt x="100" y="32"/>
                    </a:lnTo>
                    <a:lnTo>
                      <a:pt x="100" y="32"/>
                    </a:lnTo>
                    <a:lnTo>
                      <a:pt x="100" y="32"/>
                    </a:lnTo>
                    <a:lnTo>
                      <a:pt x="100" y="32"/>
                    </a:lnTo>
                    <a:lnTo>
                      <a:pt x="98" y="32"/>
                    </a:lnTo>
                    <a:lnTo>
                      <a:pt x="98" y="32"/>
                    </a:lnTo>
                    <a:lnTo>
                      <a:pt x="97" y="29"/>
                    </a:lnTo>
                    <a:lnTo>
                      <a:pt x="94" y="29"/>
                    </a:lnTo>
                    <a:lnTo>
                      <a:pt x="94" y="29"/>
                    </a:lnTo>
                    <a:lnTo>
                      <a:pt x="91" y="29"/>
                    </a:lnTo>
                    <a:lnTo>
                      <a:pt x="90" y="26"/>
                    </a:lnTo>
                    <a:lnTo>
                      <a:pt x="90" y="26"/>
                    </a:lnTo>
                    <a:lnTo>
                      <a:pt x="87" y="22"/>
                    </a:lnTo>
                    <a:lnTo>
                      <a:pt x="87" y="22"/>
                    </a:lnTo>
                    <a:lnTo>
                      <a:pt x="89" y="19"/>
                    </a:lnTo>
                    <a:lnTo>
                      <a:pt x="90" y="16"/>
                    </a:lnTo>
                    <a:lnTo>
                      <a:pt x="95" y="12"/>
                    </a:lnTo>
                    <a:lnTo>
                      <a:pt x="95" y="12"/>
                    </a:lnTo>
                    <a:lnTo>
                      <a:pt x="93" y="11"/>
                    </a:lnTo>
                    <a:lnTo>
                      <a:pt x="90" y="11"/>
                    </a:lnTo>
                    <a:lnTo>
                      <a:pt x="84" y="11"/>
                    </a:lnTo>
                    <a:lnTo>
                      <a:pt x="84" y="11"/>
                    </a:lnTo>
                    <a:lnTo>
                      <a:pt x="89" y="10"/>
                    </a:lnTo>
                    <a:lnTo>
                      <a:pt x="91" y="7"/>
                    </a:lnTo>
                    <a:lnTo>
                      <a:pt x="91" y="7"/>
                    </a:lnTo>
                    <a:lnTo>
                      <a:pt x="95" y="4"/>
                    </a:lnTo>
                    <a:lnTo>
                      <a:pt x="98" y="1"/>
                    </a:lnTo>
                    <a:lnTo>
                      <a:pt x="98" y="1"/>
                    </a:lnTo>
                    <a:lnTo>
                      <a:pt x="90" y="0"/>
                    </a:lnTo>
                    <a:lnTo>
                      <a:pt x="90" y="0"/>
                    </a:lnTo>
                    <a:lnTo>
                      <a:pt x="86" y="1"/>
                    </a:lnTo>
                    <a:lnTo>
                      <a:pt x="82" y="3"/>
                    </a:lnTo>
                    <a:lnTo>
                      <a:pt x="82" y="3"/>
                    </a:lnTo>
                    <a:lnTo>
                      <a:pt x="77" y="5"/>
                    </a:lnTo>
                    <a:lnTo>
                      <a:pt x="77" y="5"/>
                    </a:lnTo>
                    <a:lnTo>
                      <a:pt x="73" y="7"/>
                    </a:lnTo>
                    <a:lnTo>
                      <a:pt x="73" y="7"/>
                    </a:lnTo>
                    <a:lnTo>
                      <a:pt x="65" y="10"/>
                    </a:lnTo>
                    <a:lnTo>
                      <a:pt x="65" y="10"/>
                    </a:lnTo>
                    <a:lnTo>
                      <a:pt x="57" y="12"/>
                    </a:lnTo>
                    <a:lnTo>
                      <a:pt x="50" y="16"/>
                    </a:lnTo>
                    <a:lnTo>
                      <a:pt x="50" y="16"/>
                    </a:lnTo>
                    <a:lnTo>
                      <a:pt x="41" y="23"/>
                    </a:lnTo>
                    <a:lnTo>
                      <a:pt x="41" y="23"/>
                    </a:lnTo>
                    <a:lnTo>
                      <a:pt x="33" y="29"/>
                    </a:lnTo>
                    <a:lnTo>
                      <a:pt x="33" y="29"/>
                    </a:lnTo>
                    <a:lnTo>
                      <a:pt x="22" y="39"/>
                    </a:lnTo>
                    <a:lnTo>
                      <a:pt x="22" y="39"/>
                    </a:lnTo>
                    <a:lnTo>
                      <a:pt x="15" y="47"/>
                    </a:lnTo>
                    <a:lnTo>
                      <a:pt x="15" y="47"/>
                    </a:lnTo>
                    <a:lnTo>
                      <a:pt x="11" y="48"/>
                    </a:lnTo>
                    <a:lnTo>
                      <a:pt x="7" y="48"/>
                    </a:lnTo>
                    <a:lnTo>
                      <a:pt x="7" y="48"/>
                    </a:lnTo>
                    <a:lnTo>
                      <a:pt x="3" y="50"/>
                    </a:lnTo>
                    <a:lnTo>
                      <a:pt x="1" y="51"/>
                    </a:lnTo>
                    <a:lnTo>
                      <a:pt x="1" y="51"/>
                    </a:lnTo>
                    <a:lnTo>
                      <a:pt x="0" y="54"/>
                    </a:lnTo>
                    <a:lnTo>
                      <a:pt x="1" y="55"/>
                    </a:lnTo>
                    <a:lnTo>
                      <a:pt x="4" y="58"/>
                    </a:lnTo>
                    <a:lnTo>
                      <a:pt x="4" y="58"/>
                    </a:lnTo>
                    <a:close/>
                  </a:path>
                </a:pathLst>
              </a:custGeom>
              <a:solidFill>
                <a:schemeClr val="accent3">
                  <a:lumMod val="40000"/>
                  <a:lumOff val="60000"/>
                </a:schemeClr>
              </a:solid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5" name="Freeform 86">
                <a:extLst>
                  <a:ext uri="{FF2B5EF4-FFF2-40B4-BE49-F238E27FC236}">
                    <a16:creationId xmlns:a16="http://schemas.microsoft.com/office/drawing/2014/main" id="{1813F0D9-4C51-4F08-BF09-AE0D9FD1E671}"/>
                  </a:ext>
                </a:extLst>
              </p:cNvPr>
              <p:cNvSpPr>
                <a:spLocks/>
              </p:cNvSpPr>
              <p:nvPr/>
            </p:nvSpPr>
            <p:spPr bwMode="auto">
              <a:xfrm>
                <a:off x="4302550" y="4921827"/>
                <a:ext cx="66531" cy="41446"/>
              </a:xfrm>
              <a:custGeom>
                <a:avLst/>
                <a:gdLst/>
                <a:ahLst/>
                <a:cxnLst>
                  <a:cxn ang="0">
                    <a:pos x="4" y="13"/>
                  </a:cxn>
                  <a:cxn ang="0">
                    <a:pos x="8" y="15"/>
                  </a:cxn>
                  <a:cxn ang="0">
                    <a:pos x="8" y="17"/>
                  </a:cxn>
                  <a:cxn ang="0">
                    <a:pos x="5" y="21"/>
                  </a:cxn>
                  <a:cxn ang="0">
                    <a:pos x="5" y="22"/>
                  </a:cxn>
                  <a:cxn ang="0">
                    <a:pos x="8" y="27"/>
                  </a:cxn>
                  <a:cxn ang="0">
                    <a:pos x="12" y="27"/>
                  </a:cxn>
                  <a:cxn ang="0">
                    <a:pos x="16" y="27"/>
                  </a:cxn>
                  <a:cxn ang="0">
                    <a:pos x="25" y="25"/>
                  </a:cxn>
                  <a:cxn ang="0">
                    <a:pos x="30" y="28"/>
                  </a:cxn>
                  <a:cxn ang="0">
                    <a:pos x="34" y="31"/>
                  </a:cxn>
                  <a:cxn ang="0">
                    <a:pos x="37" y="32"/>
                  </a:cxn>
                  <a:cxn ang="0">
                    <a:pos x="41" y="35"/>
                  </a:cxn>
                  <a:cxn ang="0">
                    <a:pos x="44" y="36"/>
                  </a:cxn>
                  <a:cxn ang="0">
                    <a:pos x="51" y="38"/>
                  </a:cxn>
                  <a:cxn ang="0">
                    <a:pos x="58" y="35"/>
                  </a:cxn>
                  <a:cxn ang="0">
                    <a:pos x="59" y="32"/>
                  </a:cxn>
                  <a:cxn ang="0">
                    <a:pos x="61" y="29"/>
                  </a:cxn>
                  <a:cxn ang="0">
                    <a:pos x="59" y="21"/>
                  </a:cxn>
                  <a:cxn ang="0">
                    <a:pos x="57" y="17"/>
                  </a:cxn>
                  <a:cxn ang="0">
                    <a:pos x="55" y="13"/>
                  </a:cxn>
                  <a:cxn ang="0">
                    <a:pos x="54" y="11"/>
                  </a:cxn>
                  <a:cxn ang="0">
                    <a:pos x="52" y="10"/>
                  </a:cxn>
                  <a:cxn ang="0">
                    <a:pos x="50" y="4"/>
                  </a:cxn>
                  <a:cxn ang="0">
                    <a:pos x="48" y="3"/>
                  </a:cxn>
                  <a:cxn ang="0">
                    <a:pos x="47" y="0"/>
                  </a:cxn>
                  <a:cxn ang="0">
                    <a:pos x="41" y="0"/>
                  </a:cxn>
                  <a:cxn ang="0">
                    <a:pos x="33" y="0"/>
                  </a:cxn>
                  <a:cxn ang="0">
                    <a:pos x="26" y="3"/>
                  </a:cxn>
                  <a:cxn ang="0">
                    <a:pos x="22" y="3"/>
                  </a:cxn>
                  <a:cxn ang="0">
                    <a:pos x="18" y="3"/>
                  </a:cxn>
                  <a:cxn ang="0">
                    <a:pos x="2" y="2"/>
                  </a:cxn>
                  <a:cxn ang="0">
                    <a:pos x="1" y="3"/>
                  </a:cxn>
                  <a:cxn ang="0">
                    <a:pos x="0" y="7"/>
                  </a:cxn>
                  <a:cxn ang="0">
                    <a:pos x="1" y="10"/>
                  </a:cxn>
                  <a:cxn ang="0">
                    <a:pos x="4" y="13"/>
                  </a:cxn>
                </a:cxnLst>
                <a:rect l="0" t="0" r="r" b="b"/>
                <a:pathLst>
                  <a:path w="61" h="38">
                    <a:moveTo>
                      <a:pt x="4" y="13"/>
                    </a:moveTo>
                    <a:lnTo>
                      <a:pt x="4" y="13"/>
                    </a:lnTo>
                    <a:lnTo>
                      <a:pt x="7" y="14"/>
                    </a:lnTo>
                    <a:lnTo>
                      <a:pt x="8" y="15"/>
                    </a:lnTo>
                    <a:lnTo>
                      <a:pt x="8" y="17"/>
                    </a:lnTo>
                    <a:lnTo>
                      <a:pt x="8" y="17"/>
                    </a:lnTo>
                    <a:lnTo>
                      <a:pt x="7" y="20"/>
                    </a:lnTo>
                    <a:lnTo>
                      <a:pt x="5" y="21"/>
                    </a:lnTo>
                    <a:lnTo>
                      <a:pt x="5" y="22"/>
                    </a:lnTo>
                    <a:lnTo>
                      <a:pt x="5" y="22"/>
                    </a:lnTo>
                    <a:lnTo>
                      <a:pt x="7" y="25"/>
                    </a:lnTo>
                    <a:lnTo>
                      <a:pt x="8" y="27"/>
                    </a:lnTo>
                    <a:lnTo>
                      <a:pt x="8" y="27"/>
                    </a:lnTo>
                    <a:lnTo>
                      <a:pt x="12" y="27"/>
                    </a:lnTo>
                    <a:lnTo>
                      <a:pt x="16" y="27"/>
                    </a:lnTo>
                    <a:lnTo>
                      <a:pt x="16" y="27"/>
                    </a:lnTo>
                    <a:lnTo>
                      <a:pt x="25" y="25"/>
                    </a:lnTo>
                    <a:lnTo>
                      <a:pt x="25" y="25"/>
                    </a:lnTo>
                    <a:lnTo>
                      <a:pt x="27" y="27"/>
                    </a:lnTo>
                    <a:lnTo>
                      <a:pt x="30" y="28"/>
                    </a:lnTo>
                    <a:lnTo>
                      <a:pt x="30" y="28"/>
                    </a:lnTo>
                    <a:lnTo>
                      <a:pt x="34" y="31"/>
                    </a:lnTo>
                    <a:lnTo>
                      <a:pt x="34" y="31"/>
                    </a:lnTo>
                    <a:lnTo>
                      <a:pt x="37" y="32"/>
                    </a:lnTo>
                    <a:lnTo>
                      <a:pt x="37" y="32"/>
                    </a:lnTo>
                    <a:lnTo>
                      <a:pt x="41" y="35"/>
                    </a:lnTo>
                    <a:lnTo>
                      <a:pt x="44" y="36"/>
                    </a:lnTo>
                    <a:lnTo>
                      <a:pt x="44" y="36"/>
                    </a:lnTo>
                    <a:lnTo>
                      <a:pt x="51" y="38"/>
                    </a:lnTo>
                    <a:lnTo>
                      <a:pt x="51" y="38"/>
                    </a:lnTo>
                    <a:lnTo>
                      <a:pt x="54" y="38"/>
                    </a:lnTo>
                    <a:lnTo>
                      <a:pt x="58" y="35"/>
                    </a:lnTo>
                    <a:lnTo>
                      <a:pt x="58" y="35"/>
                    </a:lnTo>
                    <a:lnTo>
                      <a:pt x="59" y="32"/>
                    </a:lnTo>
                    <a:lnTo>
                      <a:pt x="61" y="29"/>
                    </a:lnTo>
                    <a:lnTo>
                      <a:pt x="61" y="29"/>
                    </a:lnTo>
                    <a:lnTo>
                      <a:pt x="61" y="25"/>
                    </a:lnTo>
                    <a:lnTo>
                      <a:pt x="59" y="21"/>
                    </a:lnTo>
                    <a:lnTo>
                      <a:pt x="59" y="21"/>
                    </a:lnTo>
                    <a:lnTo>
                      <a:pt x="57" y="17"/>
                    </a:lnTo>
                    <a:lnTo>
                      <a:pt x="57" y="17"/>
                    </a:lnTo>
                    <a:lnTo>
                      <a:pt x="55" y="13"/>
                    </a:lnTo>
                    <a:lnTo>
                      <a:pt x="55" y="13"/>
                    </a:lnTo>
                    <a:lnTo>
                      <a:pt x="54" y="11"/>
                    </a:lnTo>
                    <a:lnTo>
                      <a:pt x="54" y="11"/>
                    </a:lnTo>
                    <a:lnTo>
                      <a:pt x="52" y="10"/>
                    </a:lnTo>
                    <a:lnTo>
                      <a:pt x="52" y="10"/>
                    </a:lnTo>
                    <a:lnTo>
                      <a:pt x="50" y="4"/>
                    </a:lnTo>
                    <a:lnTo>
                      <a:pt x="50" y="4"/>
                    </a:lnTo>
                    <a:lnTo>
                      <a:pt x="48" y="3"/>
                    </a:lnTo>
                    <a:lnTo>
                      <a:pt x="47" y="0"/>
                    </a:lnTo>
                    <a:lnTo>
                      <a:pt x="47" y="0"/>
                    </a:lnTo>
                    <a:lnTo>
                      <a:pt x="41" y="0"/>
                    </a:lnTo>
                    <a:lnTo>
                      <a:pt x="41" y="0"/>
                    </a:lnTo>
                    <a:lnTo>
                      <a:pt x="33" y="0"/>
                    </a:lnTo>
                    <a:lnTo>
                      <a:pt x="33" y="0"/>
                    </a:lnTo>
                    <a:lnTo>
                      <a:pt x="29" y="2"/>
                    </a:lnTo>
                    <a:lnTo>
                      <a:pt x="26" y="3"/>
                    </a:lnTo>
                    <a:lnTo>
                      <a:pt x="26" y="3"/>
                    </a:lnTo>
                    <a:lnTo>
                      <a:pt x="22" y="3"/>
                    </a:lnTo>
                    <a:lnTo>
                      <a:pt x="18" y="3"/>
                    </a:lnTo>
                    <a:lnTo>
                      <a:pt x="18" y="3"/>
                    </a:lnTo>
                    <a:lnTo>
                      <a:pt x="11" y="2"/>
                    </a:lnTo>
                    <a:lnTo>
                      <a:pt x="2" y="2"/>
                    </a:lnTo>
                    <a:lnTo>
                      <a:pt x="2" y="2"/>
                    </a:lnTo>
                    <a:lnTo>
                      <a:pt x="1" y="3"/>
                    </a:lnTo>
                    <a:lnTo>
                      <a:pt x="0" y="4"/>
                    </a:lnTo>
                    <a:lnTo>
                      <a:pt x="0" y="7"/>
                    </a:lnTo>
                    <a:lnTo>
                      <a:pt x="0" y="7"/>
                    </a:lnTo>
                    <a:lnTo>
                      <a:pt x="1" y="10"/>
                    </a:lnTo>
                    <a:lnTo>
                      <a:pt x="4" y="13"/>
                    </a:lnTo>
                    <a:lnTo>
                      <a:pt x="4" y="13"/>
                    </a:lnTo>
                    <a:close/>
                  </a:path>
                </a:pathLst>
              </a:custGeom>
              <a:solidFill>
                <a:schemeClr val="accent3">
                  <a:lumMod val="40000"/>
                  <a:lumOff val="60000"/>
                </a:schemeClr>
              </a:solid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grpSp>
        <p:grpSp>
          <p:nvGrpSpPr>
            <p:cNvPr id="56" name="A1_Italy">
              <a:extLst>
                <a:ext uri="{FF2B5EF4-FFF2-40B4-BE49-F238E27FC236}">
                  <a16:creationId xmlns:a16="http://schemas.microsoft.com/office/drawing/2014/main" id="{29AFC9FD-EA7C-44F2-8737-EB57DC34E108}"/>
                </a:ext>
              </a:extLst>
            </p:cNvPr>
            <p:cNvGrpSpPr/>
            <p:nvPr/>
          </p:nvGrpSpPr>
          <p:grpSpPr>
            <a:xfrm>
              <a:off x="4606625" y="2975185"/>
              <a:ext cx="1141550" cy="1351118"/>
              <a:chOff x="4662471" y="3726451"/>
              <a:chExt cx="1461500" cy="1729804"/>
            </a:xfrm>
            <a:solidFill>
              <a:schemeClr val="bg1">
                <a:lumMod val="85000"/>
              </a:schemeClr>
            </a:solidFill>
          </p:grpSpPr>
          <p:sp>
            <p:nvSpPr>
              <p:cNvPr id="59" name="Freeform 88">
                <a:extLst>
                  <a:ext uri="{FF2B5EF4-FFF2-40B4-BE49-F238E27FC236}">
                    <a16:creationId xmlns:a16="http://schemas.microsoft.com/office/drawing/2014/main" id="{16D87B6E-F31F-4E72-ADD7-405F57B1F24A}"/>
                  </a:ext>
                </a:extLst>
              </p:cNvPr>
              <p:cNvSpPr>
                <a:spLocks/>
              </p:cNvSpPr>
              <p:nvPr/>
            </p:nvSpPr>
            <p:spPr bwMode="auto">
              <a:xfrm>
                <a:off x="5376861" y="5205401"/>
                <a:ext cx="383916" cy="250854"/>
              </a:xfrm>
              <a:custGeom>
                <a:avLst/>
                <a:gdLst/>
                <a:ahLst/>
                <a:cxnLst>
                  <a:cxn ang="0">
                    <a:pos x="19" y="99"/>
                  </a:cxn>
                  <a:cxn ang="0">
                    <a:pos x="38" y="106"/>
                  </a:cxn>
                  <a:cxn ang="0">
                    <a:pos x="55" y="109"/>
                  </a:cxn>
                  <a:cxn ang="0">
                    <a:pos x="70" y="116"/>
                  </a:cxn>
                  <a:cxn ang="0">
                    <a:pos x="83" y="136"/>
                  </a:cxn>
                  <a:cxn ang="0">
                    <a:pos x="98" y="142"/>
                  </a:cxn>
                  <a:cxn ang="0">
                    <a:pos x="120" y="144"/>
                  </a:cxn>
                  <a:cxn ang="0">
                    <a:pos x="127" y="154"/>
                  </a:cxn>
                  <a:cxn ang="0">
                    <a:pos x="151" y="165"/>
                  </a:cxn>
                  <a:cxn ang="0">
                    <a:pos x="181" y="166"/>
                  </a:cxn>
                  <a:cxn ang="0">
                    <a:pos x="197" y="179"/>
                  </a:cxn>
                  <a:cxn ang="0">
                    <a:pos x="202" y="197"/>
                  </a:cxn>
                  <a:cxn ang="0">
                    <a:pos x="219" y="204"/>
                  </a:cxn>
                  <a:cxn ang="0">
                    <a:pos x="234" y="209"/>
                  </a:cxn>
                  <a:cxn ang="0">
                    <a:pos x="256" y="217"/>
                  </a:cxn>
                  <a:cxn ang="0">
                    <a:pos x="291" y="223"/>
                  </a:cxn>
                  <a:cxn ang="0">
                    <a:pos x="299" y="213"/>
                  </a:cxn>
                  <a:cxn ang="0">
                    <a:pos x="303" y="194"/>
                  </a:cxn>
                  <a:cxn ang="0">
                    <a:pos x="324" y="181"/>
                  </a:cxn>
                  <a:cxn ang="0">
                    <a:pos x="308" y="161"/>
                  </a:cxn>
                  <a:cxn ang="0">
                    <a:pos x="308" y="147"/>
                  </a:cxn>
                  <a:cxn ang="0">
                    <a:pos x="296" y="134"/>
                  </a:cxn>
                  <a:cxn ang="0">
                    <a:pos x="294" y="120"/>
                  </a:cxn>
                  <a:cxn ang="0">
                    <a:pos x="301" y="99"/>
                  </a:cxn>
                  <a:cxn ang="0">
                    <a:pos x="313" y="91"/>
                  </a:cxn>
                  <a:cxn ang="0">
                    <a:pos x="319" y="73"/>
                  </a:cxn>
                  <a:cxn ang="0">
                    <a:pos x="338" y="38"/>
                  </a:cxn>
                  <a:cxn ang="0">
                    <a:pos x="351" y="20"/>
                  </a:cxn>
                  <a:cxn ang="0">
                    <a:pos x="339" y="0"/>
                  </a:cxn>
                  <a:cxn ang="0">
                    <a:pos x="314" y="8"/>
                  </a:cxn>
                  <a:cxn ang="0">
                    <a:pos x="308" y="13"/>
                  </a:cxn>
                  <a:cxn ang="0">
                    <a:pos x="295" y="27"/>
                  </a:cxn>
                  <a:cxn ang="0">
                    <a:pos x="281" y="18"/>
                  </a:cxn>
                  <a:cxn ang="0">
                    <a:pos x="271" y="25"/>
                  </a:cxn>
                  <a:cxn ang="0">
                    <a:pos x="269" y="32"/>
                  </a:cxn>
                  <a:cxn ang="0">
                    <a:pos x="248" y="33"/>
                  </a:cxn>
                  <a:cxn ang="0">
                    <a:pos x="212" y="30"/>
                  </a:cxn>
                  <a:cxn ang="0">
                    <a:pos x="202" y="37"/>
                  </a:cxn>
                  <a:cxn ang="0">
                    <a:pos x="152" y="37"/>
                  </a:cxn>
                  <a:cxn ang="0">
                    <a:pos x="127" y="36"/>
                  </a:cxn>
                  <a:cxn ang="0">
                    <a:pos x="111" y="29"/>
                  </a:cxn>
                  <a:cxn ang="0">
                    <a:pos x="86" y="23"/>
                  </a:cxn>
                  <a:cxn ang="0">
                    <a:pos x="58" y="25"/>
                  </a:cxn>
                  <a:cxn ang="0">
                    <a:pos x="55" y="30"/>
                  </a:cxn>
                  <a:cxn ang="0">
                    <a:pos x="41" y="29"/>
                  </a:cxn>
                  <a:cxn ang="0">
                    <a:pos x="30" y="19"/>
                  </a:cxn>
                  <a:cxn ang="0">
                    <a:pos x="22" y="29"/>
                  </a:cxn>
                  <a:cxn ang="0">
                    <a:pos x="4" y="51"/>
                  </a:cxn>
                  <a:cxn ang="0">
                    <a:pos x="4" y="72"/>
                  </a:cxn>
                  <a:cxn ang="0">
                    <a:pos x="0" y="81"/>
                  </a:cxn>
                  <a:cxn ang="0">
                    <a:pos x="19" y="91"/>
                  </a:cxn>
                </a:cxnLst>
                <a:rect l="0" t="0" r="r" b="b"/>
                <a:pathLst>
                  <a:path w="352" h="230">
                    <a:moveTo>
                      <a:pt x="19" y="91"/>
                    </a:moveTo>
                    <a:lnTo>
                      <a:pt x="19" y="91"/>
                    </a:lnTo>
                    <a:lnTo>
                      <a:pt x="18" y="93"/>
                    </a:lnTo>
                    <a:lnTo>
                      <a:pt x="18" y="95"/>
                    </a:lnTo>
                    <a:lnTo>
                      <a:pt x="19" y="99"/>
                    </a:lnTo>
                    <a:lnTo>
                      <a:pt x="23" y="104"/>
                    </a:lnTo>
                    <a:lnTo>
                      <a:pt x="27" y="106"/>
                    </a:lnTo>
                    <a:lnTo>
                      <a:pt x="27" y="106"/>
                    </a:lnTo>
                    <a:lnTo>
                      <a:pt x="33" y="108"/>
                    </a:lnTo>
                    <a:lnTo>
                      <a:pt x="38" y="106"/>
                    </a:lnTo>
                    <a:lnTo>
                      <a:pt x="44" y="105"/>
                    </a:lnTo>
                    <a:lnTo>
                      <a:pt x="48" y="105"/>
                    </a:lnTo>
                    <a:lnTo>
                      <a:pt x="48" y="105"/>
                    </a:lnTo>
                    <a:lnTo>
                      <a:pt x="52" y="108"/>
                    </a:lnTo>
                    <a:lnTo>
                      <a:pt x="55" y="109"/>
                    </a:lnTo>
                    <a:lnTo>
                      <a:pt x="58" y="112"/>
                    </a:lnTo>
                    <a:lnTo>
                      <a:pt x="62" y="113"/>
                    </a:lnTo>
                    <a:lnTo>
                      <a:pt x="62" y="113"/>
                    </a:lnTo>
                    <a:lnTo>
                      <a:pt x="68" y="115"/>
                    </a:lnTo>
                    <a:lnTo>
                      <a:pt x="70" y="116"/>
                    </a:lnTo>
                    <a:lnTo>
                      <a:pt x="76" y="126"/>
                    </a:lnTo>
                    <a:lnTo>
                      <a:pt x="76" y="126"/>
                    </a:lnTo>
                    <a:lnTo>
                      <a:pt x="80" y="131"/>
                    </a:lnTo>
                    <a:lnTo>
                      <a:pt x="80" y="131"/>
                    </a:lnTo>
                    <a:lnTo>
                      <a:pt x="83" y="136"/>
                    </a:lnTo>
                    <a:lnTo>
                      <a:pt x="84" y="138"/>
                    </a:lnTo>
                    <a:lnTo>
                      <a:pt x="87" y="140"/>
                    </a:lnTo>
                    <a:lnTo>
                      <a:pt x="87" y="140"/>
                    </a:lnTo>
                    <a:lnTo>
                      <a:pt x="91" y="141"/>
                    </a:lnTo>
                    <a:lnTo>
                      <a:pt x="98" y="142"/>
                    </a:lnTo>
                    <a:lnTo>
                      <a:pt x="111" y="144"/>
                    </a:lnTo>
                    <a:lnTo>
                      <a:pt x="111" y="144"/>
                    </a:lnTo>
                    <a:lnTo>
                      <a:pt x="115" y="142"/>
                    </a:lnTo>
                    <a:lnTo>
                      <a:pt x="120" y="144"/>
                    </a:lnTo>
                    <a:lnTo>
                      <a:pt x="120" y="144"/>
                    </a:lnTo>
                    <a:lnTo>
                      <a:pt x="122" y="145"/>
                    </a:lnTo>
                    <a:lnTo>
                      <a:pt x="122" y="147"/>
                    </a:lnTo>
                    <a:lnTo>
                      <a:pt x="123" y="151"/>
                    </a:lnTo>
                    <a:lnTo>
                      <a:pt x="123" y="151"/>
                    </a:lnTo>
                    <a:lnTo>
                      <a:pt x="127" y="154"/>
                    </a:lnTo>
                    <a:lnTo>
                      <a:pt x="131" y="155"/>
                    </a:lnTo>
                    <a:lnTo>
                      <a:pt x="138" y="159"/>
                    </a:lnTo>
                    <a:lnTo>
                      <a:pt x="138" y="159"/>
                    </a:lnTo>
                    <a:lnTo>
                      <a:pt x="147" y="163"/>
                    </a:lnTo>
                    <a:lnTo>
                      <a:pt x="151" y="165"/>
                    </a:lnTo>
                    <a:lnTo>
                      <a:pt x="156" y="165"/>
                    </a:lnTo>
                    <a:lnTo>
                      <a:pt x="156" y="165"/>
                    </a:lnTo>
                    <a:lnTo>
                      <a:pt x="169" y="165"/>
                    </a:lnTo>
                    <a:lnTo>
                      <a:pt x="176" y="165"/>
                    </a:lnTo>
                    <a:lnTo>
                      <a:pt x="181" y="166"/>
                    </a:lnTo>
                    <a:lnTo>
                      <a:pt x="181" y="166"/>
                    </a:lnTo>
                    <a:lnTo>
                      <a:pt x="190" y="172"/>
                    </a:lnTo>
                    <a:lnTo>
                      <a:pt x="194" y="174"/>
                    </a:lnTo>
                    <a:lnTo>
                      <a:pt x="197" y="179"/>
                    </a:lnTo>
                    <a:lnTo>
                      <a:pt x="197" y="179"/>
                    </a:lnTo>
                    <a:lnTo>
                      <a:pt x="198" y="183"/>
                    </a:lnTo>
                    <a:lnTo>
                      <a:pt x="198" y="188"/>
                    </a:lnTo>
                    <a:lnTo>
                      <a:pt x="199" y="192"/>
                    </a:lnTo>
                    <a:lnTo>
                      <a:pt x="202" y="197"/>
                    </a:lnTo>
                    <a:lnTo>
                      <a:pt x="202" y="197"/>
                    </a:lnTo>
                    <a:lnTo>
                      <a:pt x="205" y="201"/>
                    </a:lnTo>
                    <a:lnTo>
                      <a:pt x="209" y="201"/>
                    </a:lnTo>
                    <a:lnTo>
                      <a:pt x="213" y="202"/>
                    </a:lnTo>
                    <a:lnTo>
                      <a:pt x="219" y="204"/>
                    </a:lnTo>
                    <a:lnTo>
                      <a:pt x="219" y="204"/>
                    </a:lnTo>
                    <a:lnTo>
                      <a:pt x="222" y="205"/>
                    </a:lnTo>
                    <a:lnTo>
                      <a:pt x="224" y="208"/>
                    </a:lnTo>
                    <a:lnTo>
                      <a:pt x="224" y="208"/>
                    </a:lnTo>
                    <a:lnTo>
                      <a:pt x="231" y="209"/>
                    </a:lnTo>
                    <a:lnTo>
                      <a:pt x="234" y="209"/>
                    </a:lnTo>
                    <a:lnTo>
                      <a:pt x="238" y="210"/>
                    </a:lnTo>
                    <a:lnTo>
                      <a:pt x="238" y="210"/>
                    </a:lnTo>
                    <a:lnTo>
                      <a:pt x="246" y="215"/>
                    </a:lnTo>
                    <a:lnTo>
                      <a:pt x="256" y="217"/>
                    </a:lnTo>
                    <a:lnTo>
                      <a:pt x="256" y="217"/>
                    </a:lnTo>
                    <a:lnTo>
                      <a:pt x="269" y="219"/>
                    </a:lnTo>
                    <a:lnTo>
                      <a:pt x="281" y="220"/>
                    </a:lnTo>
                    <a:lnTo>
                      <a:pt x="281" y="220"/>
                    </a:lnTo>
                    <a:lnTo>
                      <a:pt x="287" y="222"/>
                    </a:lnTo>
                    <a:lnTo>
                      <a:pt x="291" y="223"/>
                    </a:lnTo>
                    <a:lnTo>
                      <a:pt x="301" y="230"/>
                    </a:lnTo>
                    <a:lnTo>
                      <a:pt x="301" y="230"/>
                    </a:lnTo>
                    <a:lnTo>
                      <a:pt x="299" y="226"/>
                    </a:lnTo>
                    <a:lnTo>
                      <a:pt x="299" y="222"/>
                    </a:lnTo>
                    <a:lnTo>
                      <a:pt x="299" y="213"/>
                    </a:lnTo>
                    <a:lnTo>
                      <a:pt x="299" y="213"/>
                    </a:lnTo>
                    <a:lnTo>
                      <a:pt x="301" y="206"/>
                    </a:lnTo>
                    <a:lnTo>
                      <a:pt x="302" y="198"/>
                    </a:lnTo>
                    <a:lnTo>
                      <a:pt x="302" y="198"/>
                    </a:lnTo>
                    <a:lnTo>
                      <a:pt x="303" y="194"/>
                    </a:lnTo>
                    <a:lnTo>
                      <a:pt x="306" y="192"/>
                    </a:lnTo>
                    <a:lnTo>
                      <a:pt x="312" y="190"/>
                    </a:lnTo>
                    <a:lnTo>
                      <a:pt x="327" y="188"/>
                    </a:lnTo>
                    <a:lnTo>
                      <a:pt x="327" y="188"/>
                    </a:lnTo>
                    <a:lnTo>
                      <a:pt x="324" y="181"/>
                    </a:lnTo>
                    <a:lnTo>
                      <a:pt x="320" y="174"/>
                    </a:lnTo>
                    <a:lnTo>
                      <a:pt x="314" y="169"/>
                    </a:lnTo>
                    <a:lnTo>
                      <a:pt x="309" y="163"/>
                    </a:lnTo>
                    <a:lnTo>
                      <a:pt x="309" y="163"/>
                    </a:lnTo>
                    <a:lnTo>
                      <a:pt x="308" y="161"/>
                    </a:lnTo>
                    <a:lnTo>
                      <a:pt x="306" y="156"/>
                    </a:lnTo>
                    <a:lnTo>
                      <a:pt x="306" y="156"/>
                    </a:lnTo>
                    <a:lnTo>
                      <a:pt x="308" y="152"/>
                    </a:lnTo>
                    <a:lnTo>
                      <a:pt x="308" y="147"/>
                    </a:lnTo>
                    <a:lnTo>
                      <a:pt x="308" y="147"/>
                    </a:lnTo>
                    <a:lnTo>
                      <a:pt x="306" y="142"/>
                    </a:lnTo>
                    <a:lnTo>
                      <a:pt x="303" y="140"/>
                    </a:lnTo>
                    <a:lnTo>
                      <a:pt x="296" y="137"/>
                    </a:lnTo>
                    <a:lnTo>
                      <a:pt x="296" y="137"/>
                    </a:lnTo>
                    <a:lnTo>
                      <a:pt x="296" y="134"/>
                    </a:lnTo>
                    <a:lnTo>
                      <a:pt x="296" y="134"/>
                    </a:lnTo>
                    <a:lnTo>
                      <a:pt x="292" y="133"/>
                    </a:lnTo>
                    <a:lnTo>
                      <a:pt x="292" y="133"/>
                    </a:lnTo>
                    <a:lnTo>
                      <a:pt x="294" y="127"/>
                    </a:lnTo>
                    <a:lnTo>
                      <a:pt x="294" y="120"/>
                    </a:lnTo>
                    <a:lnTo>
                      <a:pt x="294" y="113"/>
                    </a:lnTo>
                    <a:lnTo>
                      <a:pt x="295" y="106"/>
                    </a:lnTo>
                    <a:lnTo>
                      <a:pt x="295" y="106"/>
                    </a:lnTo>
                    <a:lnTo>
                      <a:pt x="296" y="102"/>
                    </a:lnTo>
                    <a:lnTo>
                      <a:pt x="301" y="99"/>
                    </a:lnTo>
                    <a:lnTo>
                      <a:pt x="306" y="97"/>
                    </a:lnTo>
                    <a:lnTo>
                      <a:pt x="310" y="95"/>
                    </a:lnTo>
                    <a:lnTo>
                      <a:pt x="310" y="95"/>
                    </a:lnTo>
                    <a:lnTo>
                      <a:pt x="312" y="93"/>
                    </a:lnTo>
                    <a:lnTo>
                      <a:pt x="313" y="91"/>
                    </a:lnTo>
                    <a:lnTo>
                      <a:pt x="316" y="87"/>
                    </a:lnTo>
                    <a:lnTo>
                      <a:pt x="316" y="87"/>
                    </a:lnTo>
                    <a:lnTo>
                      <a:pt x="317" y="80"/>
                    </a:lnTo>
                    <a:lnTo>
                      <a:pt x="319" y="73"/>
                    </a:lnTo>
                    <a:lnTo>
                      <a:pt x="319" y="73"/>
                    </a:lnTo>
                    <a:lnTo>
                      <a:pt x="326" y="61"/>
                    </a:lnTo>
                    <a:lnTo>
                      <a:pt x="332" y="48"/>
                    </a:lnTo>
                    <a:lnTo>
                      <a:pt x="332" y="48"/>
                    </a:lnTo>
                    <a:lnTo>
                      <a:pt x="334" y="44"/>
                    </a:lnTo>
                    <a:lnTo>
                      <a:pt x="338" y="38"/>
                    </a:lnTo>
                    <a:lnTo>
                      <a:pt x="338" y="38"/>
                    </a:lnTo>
                    <a:lnTo>
                      <a:pt x="344" y="33"/>
                    </a:lnTo>
                    <a:lnTo>
                      <a:pt x="349" y="27"/>
                    </a:lnTo>
                    <a:lnTo>
                      <a:pt x="349" y="27"/>
                    </a:lnTo>
                    <a:lnTo>
                      <a:pt x="351" y="20"/>
                    </a:lnTo>
                    <a:lnTo>
                      <a:pt x="352" y="13"/>
                    </a:lnTo>
                    <a:lnTo>
                      <a:pt x="352" y="0"/>
                    </a:lnTo>
                    <a:lnTo>
                      <a:pt x="352" y="0"/>
                    </a:lnTo>
                    <a:lnTo>
                      <a:pt x="345" y="0"/>
                    </a:lnTo>
                    <a:lnTo>
                      <a:pt x="339" y="0"/>
                    </a:lnTo>
                    <a:lnTo>
                      <a:pt x="328" y="4"/>
                    </a:lnTo>
                    <a:lnTo>
                      <a:pt x="328" y="4"/>
                    </a:lnTo>
                    <a:lnTo>
                      <a:pt x="323" y="7"/>
                    </a:lnTo>
                    <a:lnTo>
                      <a:pt x="316" y="8"/>
                    </a:lnTo>
                    <a:lnTo>
                      <a:pt x="314" y="8"/>
                    </a:lnTo>
                    <a:lnTo>
                      <a:pt x="312" y="8"/>
                    </a:lnTo>
                    <a:lnTo>
                      <a:pt x="310" y="5"/>
                    </a:lnTo>
                    <a:lnTo>
                      <a:pt x="312" y="1"/>
                    </a:lnTo>
                    <a:lnTo>
                      <a:pt x="312" y="1"/>
                    </a:lnTo>
                    <a:lnTo>
                      <a:pt x="308" y="13"/>
                    </a:lnTo>
                    <a:lnTo>
                      <a:pt x="305" y="20"/>
                    </a:lnTo>
                    <a:lnTo>
                      <a:pt x="301" y="25"/>
                    </a:lnTo>
                    <a:lnTo>
                      <a:pt x="301" y="25"/>
                    </a:lnTo>
                    <a:lnTo>
                      <a:pt x="298" y="27"/>
                    </a:lnTo>
                    <a:lnTo>
                      <a:pt x="295" y="27"/>
                    </a:lnTo>
                    <a:lnTo>
                      <a:pt x="288" y="27"/>
                    </a:lnTo>
                    <a:lnTo>
                      <a:pt x="284" y="23"/>
                    </a:lnTo>
                    <a:lnTo>
                      <a:pt x="281" y="20"/>
                    </a:lnTo>
                    <a:lnTo>
                      <a:pt x="281" y="18"/>
                    </a:lnTo>
                    <a:lnTo>
                      <a:pt x="281" y="18"/>
                    </a:lnTo>
                    <a:lnTo>
                      <a:pt x="278" y="18"/>
                    </a:lnTo>
                    <a:lnTo>
                      <a:pt x="277" y="19"/>
                    </a:lnTo>
                    <a:lnTo>
                      <a:pt x="274" y="23"/>
                    </a:lnTo>
                    <a:lnTo>
                      <a:pt x="274" y="23"/>
                    </a:lnTo>
                    <a:lnTo>
                      <a:pt x="271" y="25"/>
                    </a:lnTo>
                    <a:lnTo>
                      <a:pt x="270" y="26"/>
                    </a:lnTo>
                    <a:lnTo>
                      <a:pt x="270" y="26"/>
                    </a:lnTo>
                    <a:lnTo>
                      <a:pt x="269" y="29"/>
                    </a:lnTo>
                    <a:lnTo>
                      <a:pt x="269" y="30"/>
                    </a:lnTo>
                    <a:lnTo>
                      <a:pt x="269" y="32"/>
                    </a:lnTo>
                    <a:lnTo>
                      <a:pt x="269" y="32"/>
                    </a:lnTo>
                    <a:lnTo>
                      <a:pt x="265" y="33"/>
                    </a:lnTo>
                    <a:lnTo>
                      <a:pt x="259" y="34"/>
                    </a:lnTo>
                    <a:lnTo>
                      <a:pt x="248" y="33"/>
                    </a:lnTo>
                    <a:lnTo>
                      <a:pt x="248" y="33"/>
                    </a:lnTo>
                    <a:lnTo>
                      <a:pt x="235" y="30"/>
                    </a:lnTo>
                    <a:lnTo>
                      <a:pt x="223" y="30"/>
                    </a:lnTo>
                    <a:lnTo>
                      <a:pt x="223" y="30"/>
                    </a:lnTo>
                    <a:lnTo>
                      <a:pt x="217" y="30"/>
                    </a:lnTo>
                    <a:lnTo>
                      <a:pt x="212" y="30"/>
                    </a:lnTo>
                    <a:lnTo>
                      <a:pt x="212" y="30"/>
                    </a:lnTo>
                    <a:lnTo>
                      <a:pt x="209" y="32"/>
                    </a:lnTo>
                    <a:lnTo>
                      <a:pt x="206" y="34"/>
                    </a:lnTo>
                    <a:lnTo>
                      <a:pt x="202" y="37"/>
                    </a:lnTo>
                    <a:lnTo>
                      <a:pt x="202" y="37"/>
                    </a:lnTo>
                    <a:lnTo>
                      <a:pt x="198" y="40"/>
                    </a:lnTo>
                    <a:lnTo>
                      <a:pt x="191" y="40"/>
                    </a:lnTo>
                    <a:lnTo>
                      <a:pt x="177" y="40"/>
                    </a:lnTo>
                    <a:lnTo>
                      <a:pt x="165" y="38"/>
                    </a:lnTo>
                    <a:lnTo>
                      <a:pt x="152" y="37"/>
                    </a:lnTo>
                    <a:lnTo>
                      <a:pt x="152" y="37"/>
                    </a:lnTo>
                    <a:lnTo>
                      <a:pt x="142" y="38"/>
                    </a:lnTo>
                    <a:lnTo>
                      <a:pt x="131" y="37"/>
                    </a:lnTo>
                    <a:lnTo>
                      <a:pt x="131" y="37"/>
                    </a:lnTo>
                    <a:lnTo>
                      <a:pt x="127" y="36"/>
                    </a:lnTo>
                    <a:lnTo>
                      <a:pt x="123" y="34"/>
                    </a:lnTo>
                    <a:lnTo>
                      <a:pt x="123" y="34"/>
                    </a:lnTo>
                    <a:lnTo>
                      <a:pt x="113" y="27"/>
                    </a:lnTo>
                    <a:lnTo>
                      <a:pt x="113" y="27"/>
                    </a:lnTo>
                    <a:lnTo>
                      <a:pt x="111" y="29"/>
                    </a:lnTo>
                    <a:lnTo>
                      <a:pt x="108" y="27"/>
                    </a:lnTo>
                    <a:lnTo>
                      <a:pt x="102" y="25"/>
                    </a:lnTo>
                    <a:lnTo>
                      <a:pt x="102" y="25"/>
                    </a:lnTo>
                    <a:lnTo>
                      <a:pt x="86" y="23"/>
                    </a:lnTo>
                    <a:lnTo>
                      <a:pt x="86" y="23"/>
                    </a:lnTo>
                    <a:lnTo>
                      <a:pt x="77" y="22"/>
                    </a:lnTo>
                    <a:lnTo>
                      <a:pt x="69" y="20"/>
                    </a:lnTo>
                    <a:lnTo>
                      <a:pt x="65" y="22"/>
                    </a:lnTo>
                    <a:lnTo>
                      <a:pt x="61" y="22"/>
                    </a:lnTo>
                    <a:lnTo>
                      <a:pt x="58" y="25"/>
                    </a:lnTo>
                    <a:lnTo>
                      <a:pt x="56" y="27"/>
                    </a:lnTo>
                    <a:lnTo>
                      <a:pt x="56" y="27"/>
                    </a:lnTo>
                    <a:lnTo>
                      <a:pt x="56" y="30"/>
                    </a:lnTo>
                    <a:lnTo>
                      <a:pt x="55" y="30"/>
                    </a:lnTo>
                    <a:lnTo>
                      <a:pt x="55" y="30"/>
                    </a:lnTo>
                    <a:lnTo>
                      <a:pt x="52" y="33"/>
                    </a:lnTo>
                    <a:lnTo>
                      <a:pt x="50" y="34"/>
                    </a:lnTo>
                    <a:lnTo>
                      <a:pt x="43" y="34"/>
                    </a:lnTo>
                    <a:lnTo>
                      <a:pt x="43" y="34"/>
                    </a:lnTo>
                    <a:lnTo>
                      <a:pt x="41" y="29"/>
                    </a:lnTo>
                    <a:lnTo>
                      <a:pt x="40" y="23"/>
                    </a:lnTo>
                    <a:lnTo>
                      <a:pt x="38" y="20"/>
                    </a:lnTo>
                    <a:lnTo>
                      <a:pt x="37" y="19"/>
                    </a:lnTo>
                    <a:lnTo>
                      <a:pt x="34" y="19"/>
                    </a:lnTo>
                    <a:lnTo>
                      <a:pt x="30" y="19"/>
                    </a:lnTo>
                    <a:lnTo>
                      <a:pt x="30" y="19"/>
                    </a:lnTo>
                    <a:lnTo>
                      <a:pt x="27" y="22"/>
                    </a:lnTo>
                    <a:lnTo>
                      <a:pt x="25" y="25"/>
                    </a:lnTo>
                    <a:lnTo>
                      <a:pt x="25" y="25"/>
                    </a:lnTo>
                    <a:lnTo>
                      <a:pt x="22" y="29"/>
                    </a:lnTo>
                    <a:lnTo>
                      <a:pt x="18" y="32"/>
                    </a:lnTo>
                    <a:lnTo>
                      <a:pt x="18" y="32"/>
                    </a:lnTo>
                    <a:lnTo>
                      <a:pt x="12" y="36"/>
                    </a:lnTo>
                    <a:lnTo>
                      <a:pt x="9" y="40"/>
                    </a:lnTo>
                    <a:lnTo>
                      <a:pt x="4" y="51"/>
                    </a:lnTo>
                    <a:lnTo>
                      <a:pt x="4" y="51"/>
                    </a:lnTo>
                    <a:lnTo>
                      <a:pt x="4" y="56"/>
                    </a:lnTo>
                    <a:lnTo>
                      <a:pt x="4" y="61"/>
                    </a:lnTo>
                    <a:lnTo>
                      <a:pt x="4" y="66"/>
                    </a:lnTo>
                    <a:lnTo>
                      <a:pt x="4" y="72"/>
                    </a:lnTo>
                    <a:lnTo>
                      <a:pt x="4" y="72"/>
                    </a:lnTo>
                    <a:lnTo>
                      <a:pt x="1" y="72"/>
                    </a:lnTo>
                    <a:lnTo>
                      <a:pt x="1" y="72"/>
                    </a:lnTo>
                    <a:lnTo>
                      <a:pt x="0" y="77"/>
                    </a:lnTo>
                    <a:lnTo>
                      <a:pt x="0" y="81"/>
                    </a:lnTo>
                    <a:lnTo>
                      <a:pt x="1" y="83"/>
                    </a:lnTo>
                    <a:lnTo>
                      <a:pt x="4" y="84"/>
                    </a:lnTo>
                    <a:lnTo>
                      <a:pt x="11" y="87"/>
                    </a:lnTo>
                    <a:lnTo>
                      <a:pt x="15" y="88"/>
                    </a:lnTo>
                    <a:lnTo>
                      <a:pt x="19" y="91"/>
                    </a:lnTo>
                    <a:lnTo>
                      <a:pt x="19" y="91"/>
                    </a:lnTo>
                    <a:close/>
                  </a:path>
                </a:pathLst>
              </a:custGeom>
              <a:grp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0" name="Freeform 89">
                <a:extLst>
                  <a:ext uri="{FF2B5EF4-FFF2-40B4-BE49-F238E27FC236}">
                    <a16:creationId xmlns:a16="http://schemas.microsoft.com/office/drawing/2014/main" id="{12071493-FAA2-4190-B266-1550AA9F2BB0}"/>
                  </a:ext>
                </a:extLst>
              </p:cNvPr>
              <p:cNvSpPr>
                <a:spLocks/>
              </p:cNvSpPr>
              <p:nvPr/>
            </p:nvSpPr>
            <p:spPr bwMode="auto">
              <a:xfrm>
                <a:off x="4845704" y="4734231"/>
                <a:ext cx="199593" cy="379554"/>
              </a:xfrm>
              <a:custGeom>
                <a:avLst/>
                <a:gdLst/>
                <a:ahLst/>
                <a:cxnLst>
                  <a:cxn ang="0">
                    <a:pos x="22" y="115"/>
                  </a:cxn>
                  <a:cxn ang="0">
                    <a:pos x="32" y="128"/>
                  </a:cxn>
                  <a:cxn ang="0">
                    <a:pos x="33" y="161"/>
                  </a:cxn>
                  <a:cxn ang="0">
                    <a:pos x="32" y="172"/>
                  </a:cxn>
                  <a:cxn ang="0">
                    <a:pos x="22" y="179"/>
                  </a:cxn>
                  <a:cxn ang="0">
                    <a:pos x="20" y="189"/>
                  </a:cxn>
                  <a:cxn ang="0">
                    <a:pos x="30" y="201"/>
                  </a:cxn>
                  <a:cxn ang="0">
                    <a:pos x="39" y="222"/>
                  </a:cxn>
                  <a:cxn ang="0">
                    <a:pos x="27" y="228"/>
                  </a:cxn>
                  <a:cxn ang="0">
                    <a:pos x="27" y="253"/>
                  </a:cxn>
                  <a:cxn ang="0">
                    <a:pos x="19" y="260"/>
                  </a:cxn>
                  <a:cxn ang="0">
                    <a:pos x="18" y="279"/>
                  </a:cxn>
                  <a:cxn ang="0">
                    <a:pos x="25" y="286"/>
                  </a:cxn>
                  <a:cxn ang="0">
                    <a:pos x="29" y="297"/>
                  </a:cxn>
                  <a:cxn ang="0">
                    <a:pos x="25" y="308"/>
                  </a:cxn>
                  <a:cxn ang="0">
                    <a:pos x="44" y="332"/>
                  </a:cxn>
                  <a:cxn ang="0">
                    <a:pos x="50" y="348"/>
                  </a:cxn>
                  <a:cxn ang="0">
                    <a:pos x="59" y="347"/>
                  </a:cxn>
                  <a:cxn ang="0">
                    <a:pos x="79" y="347"/>
                  </a:cxn>
                  <a:cxn ang="0">
                    <a:pos x="94" y="339"/>
                  </a:cxn>
                  <a:cxn ang="0">
                    <a:pos x="95" y="323"/>
                  </a:cxn>
                  <a:cxn ang="0">
                    <a:pos x="91" y="307"/>
                  </a:cxn>
                  <a:cxn ang="0">
                    <a:pos x="101" y="303"/>
                  </a:cxn>
                  <a:cxn ang="0">
                    <a:pos x="112" y="303"/>
                  </a:cxn>
                  <a:cxn ang="0">
                    <a:pos x="118" y="294"/>
                  </a:cxn>
                  <a:cxn ang="0">
                    <a:pos x="131" y="308"/>
                  </a:cxn>
                  <a:cxn ang="0">
                    <a:pos x="145" y="315"/>
                  </a:cxn>
                  <a:cxn ang="0">
                    <a:pos x="162" y="305"/>
                  </a:cxn>
                  <a:cxn ang="0">
                    <a:pos x="165" y="264"/>
                  </a:cxn>
                  <a:cxn ang="0">
                    <a:pos x="169" y="200"/>
                  </a:cxn>
                  <a:cxn ang="0">
                    <a:pos x="163" y="162"/>
                  </a:cxn>
                  <a:cxn ang="0">
                    <a:pos x="166" y="140"/>
                  </a:cxn>
                  <a:cxn ang="0">
                    <a:pos x="179" y="132"/>
                  </a:cxn>
                  <a:cxn ang="0">
                    <a:pos x="181" y="122"/>
                  </a:cxn>
                  <a:cxn ang="0">
                    <a:pos x="181" y="111"/>
                  </a:cxn>
                  <a:cxn ang="0">
                    <a:pos x="181" y="92"/>
                  </a:cxn>
                  <a:cxn ang="0">
                    <a:pos x="169" y="70"/>
                  </a:cxn>
                  <a:cxn ang="0">
                    <a:pos x="162" y="58"/>
                  </a:cxn>
                  <a:cxn ang="0">
                    <a:pos x="159" y="43"/>
                  </a:cxn>
                  <a:cxn ang="0">
                    <a:pos x="169" y="38"/>
                  </a:cxn>
                  <a:cxn ang="0">
                    <a:pos x="165" y="29"/>
                  </a:cxn>
                  <a:cxn ang="0">
                    <a:pos x="159" y="8"/>
                  </a:cxn>
                  <a:cxn ang="0">
                    <a:pos x="144" y="7"/>
                  </a:cxn>
                  <a:cxn ang="0">
                    <a:pos x="118" y="0"/>
                  </a:cxn>
                  <a:cxn ang="0">
                    <a:pos x="105" y="4"/>
                  </a:cxn>
                  <a:cxn ang="0">
                    <a:pos x="101" y="17"/>
                  </a:cxn>
                  <a:cxn ang="0">
                    <a:pos x="88" y="21"/>
                  </a:cxn>
                  <a:cxn ang="0">
                    <a:pos x="76" y="40"/>
                  </a:cxn>
                  <a:cxn ang="0">
                    <a:pos x="54" y="49"/>
                  </a:cxn>
                  <a:cxn ang="0">
                    <a:pos x="30" y="58"/>
                  </a:cxn>
                  <a:cxn ang="0">
                    <a:pos x="14" y="53"/>
                  </a:cxn>
                  <a:cxn ang="0">
                    <a:pos x="1" y="57"/>
                  </a:cxn>
                  <a:cxn ang="0">
                    <a:pos x="0" y="75"/>
                  </a:cxn>
                  <a:cxn ang="0">
                    <a:pos x="9" y="97"/>
                  </a:cxn>
                </a:cxnLst>
                <a:rect l="0" t="0" r="r" b="b"/>
                <a:pathLst>
                  <a:path w="183" h="348">
                    <a:moveTo>
                      <a:pt x="16" y="106"/>
                    </a:moveTo>
                    <a:lnTo>
                      <a:pt x="16" y="106"/>
                    </a:lnTo>
                    <a:lnTo>
                      <a:pt x="19" y="110"/>
                    </a:lnTo>
                    <a:lnTo>
                      <a:pt x="22" y="115"/>
                    </a:lnTo>
                    <a:lnTo>
                      <a:pt x="22" y="115"/>
                    </a:lnTo>
                    <a:lnTo>
                      <a:pt x="25" y="119"/>
                    </a:lnTo>
                    <a:lnTo>
                      <a:pt x="29" y="124"/>
                    </a:lnTo>
                    <a:lnTo>
                      <a:pt x="32" y="128"/>
                    </a:lnTo>
                    <a:lnTo>
                      <a:pt x="33" y="133"/>
                    </a:lnTo>
                    <a:lnTo>
                      <a:pt x="33" y="133"/>
                    </a:lnTo>
                    <a:lnTo>
                      <a:pt x="33" y="147"/>
                    </a:lnTo>
                    <a:lnTo>
                      <a:pt x="33" y="161"/>
                    </a:lnTo>
                    <a:lnTo>
                      <a:pt x="33" y="161"/>
                    </a:lnTo>
                    <a:lnTo>
                      <a:pt x="33" y="167"/>
                    </a:lnTo>
                    <a:lnTo>
                      <a:pt x="32" y="172"/>
                    </a:lnTo>
                    <a:lnTo>
                      <a:pt x="32" y="172"/>
                    </a:lnTo>
                    <a:lnTo>
                      <a:pt x="29" y="175"/>
                    </a:lnTo>
                    <a:lnTo>
                      <a:pt x="26" y="176"/>
                    </a:lnTo>
                    <a:lnTo>
                      <a:pt x="25" y="176"/>
                    </a:lnTo>
                    <a:lnTo>
                      <a:pt x="22" y="179"/>
                    </a:lnTo>
                    <a:lnTo>
                      <a:pt x="22" y="179"/>
                    </a:lnTo>
                    <a:lnTo>
                      <a:pt x="20" y="182"/>
                    </a:lnTo>
                    <a:lnTo>
                      <a:pt x="19" y="185"/>
                    </a:lnTo>
                    <a:lnTo>
                      <a:pt x="20" y="189"/>
                    </a:lnTo>
                    <a:lnTo>
                      <a:pt x="22" y="192"/>
                    </a:lnTo>
                    <a:lnTo>
                      <a:pt x="26" y="196"/>
                    </a:lnTo>
                    <a:lnTo>
                      <a:pt x="30" y="201"/>
                    </a:lnTo>
                    <a:lnTo>
                      <a:pt x="30" y="201"/>
                    </a:lnTo>
                    <a:lnTo>
                      <a:pt x="34" y="205"/>
                    </a:lnTo>
                    <a:lnTo>
                      <a:pt x="37" y="210"/>
                    </a:lnTo>
                    <a:lnTo>
                      <a:pt x="39" y="215"/>
                    </a:lnTo>
                    <a:lnTo>
                      <a:pt x="39" y="222"/>
                    </a:lnTo>
                    <a:lnTo>
                      <a:pt x="39" y="222"/>
                    </a:lnTo>
                    <a:lnTo>
                      <a:pt x="33" y="222"/>
                    </a:lnTo>
                    <a:lnTo>
                      <a:pt x="29" y="224"/>
                    </a:lnTo>
                    <a:lnTo>
                      <a:pt x="27" y="228"/>
                    </a:lnTo>
                    <a:lnTo>
                      <a:pt x="27" y="233"/>
                    </a:lnTo>
                    <a:lnTo>
                      <a:pt x="27" y="233"/>
                    </a:lnTo>
                    <a:lnTo>
                      <a:pt x="27" y="243"/>
                    </a:lnTo>
                    <a:lnTo>
                      <a:pt x="27" y="253"/>
                    </a:lnTo>
                    <a:lnTo>
                      <a:pt x="27" y="253"/>
                    </a:lnTo>
                    <a:lnTo>
                      <a:pt x="23" y="254"/>
                    </a:lnTo>
                    <a:lnTo>
                      <a:pt x="20" y="257"/>
                    </a:lnTo>
                    <a:lnTo>
                      <a:pt x="19" y="260"/>
                    </a:lnTo>
                    <a:lnTo>
                      <a:pt x="18" y="264"/>
                    </a:lnTo>
                    <a:lnTo>
                      <a:pt x="18" y="272"/>
                    </a:lnTo>
                    <a:lnTo>
                      <a:pt x="18" y="279"/>
                    </a:lnTo>
                    <a:lnTo>
                      <a:pt x="18" y="279"/>
                    </a:lnTo>
                    <a:lnTo>
                      <a:pt x="20" y="280"/>
                    </a:lnTo>
                    <a:lnTo>
                      <a:pt x="20" y="280"/>
                    </a:lnTo>
                    <a:lnTo>
                      <a:pt x="22" y="283"/>
                    </a:lnTo>
                    <a:lnTo>
                      <a:pt x="25" y="286"/>
                    </a:lnTo>
                    <a:lnTo>
                      <a:pt x="29" y="290"/>
                    </a:lnTo>
                    <a:lnTo>
                      <a:pt x="29" y="293"/>
                    </a:lnTo>
                    <a:lnTo>
                      <a:pt x="29" y="293"/>
                    </a:lnTo>
                    <a:lnTo>
                      <a:pt x="29" y="297"/>
                    </a:lnTo>
                    <a:lnTo>
                      <a:pt x="26" y="300"/>
                    </a:lnTo>
                    <a:lnTo>
                      <a:pt x="25" y="303"/>
                    </a:lnTo>
                    <a:lnTo>
                      <a:pt x="25" y="308"/>
                    </a:lnTo>
                    <a:lnTo>
                      <a:pt x="25" y="308"/>
                    </a:lnTo>
                    <a:lnTo>
                      <a:pt x="27" y="315"/>
                    </a:lnTo>
                    <a:lnTo>
                      <a:pt x="33" y="323"/>
                    </a:lnTo>
                    <a:lnTo>
                      <a:pt x="40" y="329"/>
                    </a:lnTo>
                    <a:lnTo>
                      <a:pt x="44" y="332"/>
                    </a:lnTo>
                    <a:lnTo>
                      <a:pt x="47" y="333"/>
                    </a:lnTo>
                    <a:lnTo>
                      <a:pt x="47" y="333"/>
                    </a:lnTo>
                    <a:lnTo>
                      <a:pt x="48" y="340"/>
                    </a:lnTo>
                    <a:lnTo>
                      <a:pt x="50" y="348"/>
                    </a:lnTo>
                    <a:lnTo>
                      <a:pt x="50" y="348"/>
                    </a:lnTo>
                    <a:lnTo>
                      <a:pt x="52" y="348"/>
                    </a:lnTo>
                    <a:lnTo>
                      <a:pt x="54" y="347"/>
                    </a:lnTo>
                    <a:lnTo>
                      <a:pt x="59" y="347"/>
                    </a:lnTo>
                    <a:lnTo>
                      <a:pt x="59" y="347"/>
                    </a:lnTo>
                    <a:lnTo>
                      <a:pt x="68" y="347"/>
                    </a:lnTo>
                    <a:lnTo>
                      <a:pt x="68" y="347"/>
                    </a:lnTo>
                    <a:lnTo>
                      <a:pt x="79" y="347"/>
                    </a:lnTo>
                    <a:lnTo>
                      <a:pt x="86" y="346"/>
                    </a:lnTo>
                    <a:lnTo>
                      <a:pt x="91" y="343"/>
                    </a:lnTo>
                    <a:lnTo>
                      <a:pt x="91" y="343"/>
                    </a:lnTo>
                    <a:lnTo>
                      <a:pt x="94" y="339"/>
                    </a:lnTo>
                    <a:lnTo>
                      <a:pt x="95" y="334"/>
                    </a:lnTo>
                    <a:lnTo>
                      <a:pt x="97" y="329"/>
                    </a:lnTo>
                    <a:lnTo>
                      <a:pt x="95" y="323"/>
                    </a:lnTo>
                    <a:lnTo>
                      <a:pt x="95" y="323"/>
                    </a:lnTo>
                    <a:lnTo>
                      <a:pt x="94" y="319"/>
                    </a:lnTo>
                    <a:lnTo>
                      <a:pt x="93" y="315"/>
                    </a:lnTo>
                    <a:lnTo>
                      <a:pt x="91" y="311"/>
                    </a:lnTo>
                    <a:lnTo>
                      <a:pt x="91" y="307"/>
                    </a:lnTo>
                    <a:lnTo>
                      <a:pt x="91" y="307"/>
                    </a:lnTo>
                    <a:lnTo>
                      <a:pt x="94" y="307"/>
                    </a:lnTo>
                    <a:lnTo>
                      <a:pt x="95" y="305"/>
                    </a:lnTo>
                    <a:lnTo>
                      <a:pt x="101" y="303"/>
                    </a:lnTo>
                    <a:lnTo>
                      <a:pt x="101" y="303"/>
                    </a:lnTo>
                    <a:lnTo>
                      <a:pt x="106" y="301"/>
                    </a:lnTo>
                    <a:lnTo>
                      <a:pt x="112" y="301"/>
                    </a:lnTo>
                    <a:lnTo>
                      <a:pt x="112" y="303"/>
                    </a:lnTo>
                    <a:lnTo>
                      <a:pt x="112" y="303"/>
                    </a:lnTo>
                    <a:lnTo>
                      <a:pt x="112" y="296"/>
                    </a:lnTo>
                    <a:lnTo>
                      <a:pt x="112" y="296"/>
                    </a:lnTo>
                    <a:lnTo>
                      <a:pt x="118" y="294"/>
                    </a:lnTo>
                    <a:lnTo>
                      <a:pt x="118" y="294"/>
                    </a:lnTo>
                    <a:lnTo>
                      <a:pt x="120" y="297"/>
                    </a:lnTo>
                    <a:lnTo>
                      <a:pt x="125" y="300"/>
                    </a:lnTo>
                    <a:lnTo>
                      <a:pt x="131" y="308"/>
                    </a:lnTo>
                    <a:lnTo>
                      <a:pt x="131" y="308"/>
                    </a:lnTo>
                    <a:lnTo>
                      <a:pt x="137" y="312"/>
                    </a:lnTo>
                    <a:lnTo>
                      <a:pt x="145" y="315"/>
                    </a:lnTo>
                    <a:lnTo>
                      <a:pt x="145" y="315"/>
                    </a:lnTo>
                    <a:lnTo>
                      <a:pt x="152" y="315"/>
                    </a:lnTo>
                    <a:lnTo>
                      <a:pt x="156" y="312"/>
                    </a:lnTo>
                    <a:lnTo>
                      <a:pt x="159" y="310"/>
                    </a:lnTo>
                    <a:lnTo>
                      <a:pt x="162" y="305"/>
                    </a:lnTo>
                    <a:lnTo>
                      <a:pt x="163" y="296"/>
                    </a:lnTo>
                    <a:lnTo>
                      <a:pt x="163" y="285"/>
                    </a:lnTo>
                    <a:lnTo>
                      <a:pt x="163" y="285"/>
                    </a:lnTo>
                    <a:lnTo>
                      <a:pt x="165" y="264"/>
                    </a:lnTo>
                    <a:lnTo>
                      <a:pt x="166" y="242"/>
                    </a:lnTo>
                    <a:lnTo>
                      <a:pt x="166" y="221"/>
                    </a:lnTo>
                    <a:lnTo>
                      <a:pt x="169" y="200"/>
                    </a:lnTo>
                    <a:lnTo>
                      <a:pt x="169" y="200"/>
                    </a:lnTo>
                    <a:lnTo>
                      <a:pt x="169" y="190"/>
                    </a:lnTo>
                    <a:lnTo>
                      <a:pt x="168" y="181"/>
                    </a:lnTo>
                    <a:lnTo>
                      <a:pt x="163" y="162"/>
                    </a:lnTo>
                    <a:lnTo>
                      <a:pt x="163" y="162"/>
                    </a:lnTo>
                    <a:lnTo>
                      <a:pt x="162" y="151"/>
                    </a:lnTo>
                    <a:lnTo>
                      <a:pt x="162" y="146"/>
                    </a:lnTo>
                    <a:lnTo>
                      <a:pt x="163" y="143"/>
                    </a:lnTo>
                    <a:lnTo>
                      <a:pt x="166" y="140"/>
                    </a:lnTo>
                    <a:lnTo>
                      <a:pt x="166" y="140"/>
                    </a:lnTo>
                    <a:lnTo>
                      <a:pt x="173" y="138"/>
                    </a:lnTo>
                    <a:lnTo>
                      <a:pt x="176" y="135"/>
                    </a:lnTo>
                    <a:lnTo>
                      <a:pt x="179" y="132"/>
                    </a:lnTo>
                    <a:lnTo>
                      <a:pt x="179" y="132"/>
                    </a:lnTo>
                    <a:lnTo>
                      <a:pt x="180" y="126"/>
                    </a:lnTo>
                    <a:lnTo>
                      <a:pt x="180" y="126"/>
                    </a:lnTo>
                    <a:lnTo>
                      <a:pt x="181" y="122"/>
                    </a:lnTo>
                    <a:lnTo>
                      <a:pt x="181" y="122"/>
                    </a:lnTo>
                    <a:lnTo>
                      <a:pt x="183" y="117"/>
                    </a:lnTo>
                    <a:lnTo>
                      <a:pt x="181" y="111"/>
                    </a:lnTo>
                    <a:lnTo>
                      <a:pt x="181" y="111"/>
                    </a:lnTo>
                    <a:lnTo>
                      <a:pt x="183" y="101"/>
                    </a:lnTo>
                    <a:lnTo>
                      <a:pt x="181" y="96"/>
                    </a:lnTo>
                    <a:lnTo>
                      <a:pt x="181" y="92"/>
                    </a:lnTo>
                    <a:lnTo>
                      <a:pt x="181" y="92"/>
                    </a:lnTo>
                    <a:lnTo>
                      <a:pt x="176" y="85"/>
                    </a:lnTo>
                    <a:lnTo>
                      <a:pt x="172" y="79"/>
                    </a:lnTo>
                    <a:lnTo>
                      <a:pt x="172" y="79"/>
                    </a:lnTo>
                    <a:lnTo>
                      <a:pt x="169" y="70"/>
                    </a:lnTo>
                    <a:lnTo>
                      <a:pt x="168" y="61"/>
                    </a:lnTo>
                    <a:lnTo>
                      <a:pt x="168" y="61"/>
                    </a:lnTo>
                    <a:lnTo>
                      <a:pt x="165" y="60"/>
                    </a:lnTo>
                    <a:lnTo>
                      <a:pt x="162" y="58"/>
                    </a:lnTo>
                    <a:lnTo>
                      <a:pt x="159" y="54"/>
                    </a:lnTo>
                    <a:lnTo>
                      <a:pt x="158" y="47"/>
                    </a:lnTo>
                    <a:lnTo>
                      <a:pt x="159" y="43"/>
                    </a:lnTo>
                    <a:lnTo>
                      <a:pt x="159" y="43"/>
                    </a:lnTo>
                    <a:lnTo>
                      <a:pt x="162" y="43"/>
                    </a:lnTo>
                    <a:lnTo>
                      <a:pt x="165" y="42"/>
                    </a:lnTo>
                    <a:lnTo>
                      <a:pt x="168" y="40"/>
                    </a:lnTo>
                    <a:lnTo>
                      <a:pt x="169" y="38"/>
                    </a:lnTo>
                    <a:lnTo>
                      <a:pt x="169" y="38"/>
                    </a:lnTo>
                    <a:lnTo>
                      <a:pt x="169" y="35"/>
                    </a:lnTo>
                    <a:lnTo>
                      <a:pt x="168" y="32"/>
                    </a:lnTo>
                    <a:lnTo>
                      <a:pt x="165" y="29"/>
                    </a:lnTo>
                    <a:lnTo>
                      <a:pt x="165" y="29"/>
                    </a:lnTo>
                    <a:lnTo>
                      <a:pt x="162" y="24"/>
                    </a:lnTo>
                    <a:lnTo>
                      <a:pt x="161" y="20"/>
                    </a:lnTo>
                    <a:lnTo>
                      <a:pt x="159" y="8"/>
                    </a:lnTo>
                    <a:lnTo>
                      <a:pt x="159" y="8"/>
                    </a:lnTo>
                    <a:lnTo>
                      <a:pt x="151" y="8"/>
                    </a:lnTo>
                    <a:lnTo>
                      <a:pt x="144" y="7"/>
                    </a:lnTo>
                    <a:lnTo>
                      <a:pt x="144" y="7"/>
                    </a:lnTo>
                    <a:lnTo>
                      <a:pt x="133" y="4"/>
                    </a:lnTo>
                    <a:lnTo>
                      <a:pt x="133" y="4"/>
                    </a:lnTo>
                    <a:lnTo>
                      <a:pt x="126" y="3"/>
                    </a:lnTo>
                    <a:lnTo>
                      <a:pt x="118" y="0"/>
                    </a:lnTo>
                    <a:lnTo>
                      <a:pt x="111" y="0"/>
                    </a:lnTo>
                    <a:lnTo>
                      <a:pt x="108" y="2"/>
                    </a:lnTo>
                    <a:lnTo>
                      <a:pt x="105" y="4"/>
                    </a:lnTo>
                    <a:lnTo>
                      <a:pt x="105" y="4"/>
                    </a:lnTo>
                    <a:lnTo>
                      <a:pt x="105" y="8"/>
                    </a:lnTo>
                    <a:lnTo>
                      <a:pt x="105" y="11"/>
                    </a:lnTo>
                    <a:lnTo>
                      <a:pt x="104" y="14"/>
                    </a:lnTo>
                    <a:lnTo>
                      <a:pt x="101" y="17"/>
                    </a:lnTo>
                    <a:lnTo>
                      <a:pt x="101" y="17"/>
                    </a:lnTo>
                    <a:lnTo>
                      <a:pt x="94" y="18"/>
                    </a:lnTo>
                    <a:lnTo>
                      <a:pt x="88" y="21"/>
                    </a:lnTo>
                    <a:lnTo>
                      <a:pt x="88" y="21"/>
                    </a:lnTo>
                    <a:lnTo>
                      <a:pt x="84" y="24"/>
                    </a:lnTo>
                    <a:lnTo>
                      <a:pt x="80" y="29"/>
                    </a:lnTo>
                    <a:lnTo>
                      <a:pt x="76" y="40"/>
                    </a:lnTo>
                    <a:lnTo>
                      <a:pt x="76" y="40"/>
                    </a:lnTo>
                    <a:lnTo>
                      <a:pt x="65" y="40"/>
                    </a:lnTo>
                    <a:lnTo>
                      <a:pt x="54" y="40"/>
                    </a:lnTo>
                    <a:lnTo>
                      <a:pt x="54" y="40"/>
                    </a:lnTo>
                    <a:lnTo>
                      <a:pt x="54" y="49"/>
                    </a:lnTo>
                    <a:lnTo>
                      <a:pt x="54" y="57"/>
                    </a:lnTo>
                    <a:lnTo>
                      <a:pt x="54" y="57"/>
                    </a:lnTo>
                    <a:lnTo>
                      <a:pt x="39" y="58"/>
                    </a:lnTo>
                    <a:lnTo>
                      <a:pt x="30" y="58"/>
                    </a:lnTo>
                    <a:lnTo>
                      <a:pt x="23" y="57"/>
                    </a:lnTo>
                    <a:lnTo>
                      <a:pt x="23" y="57"/>
                    </a:lnTo>
                    <a:lnTo>
                      <a:pt x="18" y="56"/>
                    </a:lnTo>
                    <a:lnTo>
                      <a:pt x="14" y="53"/>
                    </a:lnTo>
                    <a:lnTo>
                      <a:pt x="8" y="51"/>
                    </a:lnTo>
                    <a:lnTo>
                      <a:pt x="1" y="51"/>
                    </a:lnTo>
                    <a:lnTo>
                      <a:pt x="1" y="51"/>
                    </a:lnTo>
                    <a:lnTo>
                      <a:pt x="1" y="57"/>
                    </a:lnTo>
                    <a:lnTo>
                      <a:pt x="1" y="63"/>
                    </a:lnTo>
                    <a:lnTo>
                      <a:pt x="1" y="63"/>
                    </a:lnTo>
                    <a:lnTo>
                      <a:pt x="0" y="75"/>
                    </a:lnTo>
                    <a:lnTo>
                      <a:pt x="0" y="75"/>
                    </a:lnTo>
                    <a:lnTo>
                      <a:pt x="0" y="82"/>
                    </a:lnTo>
                    <a:lnTo>
                      <a:pt x="2" y="88"/>
                    </a:lnTo>
                    <a:lnTo>
                      <a:pt x="5" y="93"/>
                    </a:lnTo>
                    <a:lnTo>
                      <a:pt x="9" y="97"/>
                    </a:lnTo>
                    <a:lnTo>
                      <a:pt x="9" y="97"/>
                    </a:lnTo>
                    <a:lnTo>
                      <a:pt x="16" y="106"/>
                    </a:lnTo>
                    <a:lnTo>
                      <a:pt x="16" y="106"/>
                    </a:lnTo>
                    <a:close/>
                  </a:path>
                </a:pathLst>
              </a:custGeom>
              <a:grp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1" name="Freeform 90">
                <a:extLst>
                  <a:ext uri="{FF2B5EF4-FFF2-40B4-BE49-F238E27FC236}">
                    <a16:creationId xmlns:a16="http://schemas.microsoft.com/office/drawing/2014/main" id="{6DE90890-0BA1-4E50-9233-0DBD50655288}"/>
                  </a:ext>
                </a:extLst>
              </p:cNvPr>
              <p:cNvSpPr>
                <a:spLocks/>
              </p:cNvSpPr>
              <p:nvPr/>
            </p:nvSpPr>
            <p:spPr bwMode="auto">
              <a:xfrm>
                <a:off x="4662471" y="3726451"/>
                <a:ext cx="1461500" cy="1549844"/>
              </a:xfrm>
              <a:custGeom>
                <a:avLst/>
                <a:gdLst/>
                <a:ahLst/>
                <a:cxnLst>
                  <a:cxn ang="0">
                    <a:pos x="754" y="132"/>
                  </a:cxn>
                  <a:cxn ang="0">
                    <a:pos x="771" y="81"/>
                  </a:cxn>
                  <a:cxn ang="0">
                    <a:pos x="637" y="35"/>
                  </a:cxn>
                  <a:cxn ang="0">
                    <a:pos x="582" y="9"/>
                  </a:cxn>
                  <a:cxn ang="0">
                    <a:pos x="480" y="52"/>
                  </a:cxn>
                  <a:cxn ang="0">
                    <a:pos x="426" y="34"/>
                  </a:cxn>
                  <a:cxn ang="0">
                    <a:pos x="412" y="86"/>
                  </a:cxn>
                  <a:cxn ang="0">
                    <a:pos x="379" y="97"/>
                  </a:cxn>
                  <a:cxn ang="0">
                    <a:pos x="360" y="118"/>
                  </a:cxn>
                  <a:cxn ang="0">
                    <a:pos x="291" y="129"/>
                  </a:cxn>
                  <a:cxn ang="0">
                    <a:pos x="256" y="197"/>
                  </a:cxn>
                  <a:cxn ang="0">
                    <a:pos x="204" y="136"/>
                  </a:cxn>
                  <a:cxn ang="0">
                    <a:pos x="159" y="131"/>
                  </a:cxn>
                  <a:cxn ang="0">
                    <a:pos x="129" y="185"/>
                  </a:cxn>
                  <a:cxn ang="0">
                    <a:pos x="48" y="192"/>
                  </a:cxn>
                  <a:cxn ang="0">
                    <a:pos x="25" y="246"/>
                  </a:cxn>
                  <a:cxn ang="0">
                    <a:pos x="10" y="317"/>
                  </a:cxn>
                  <a:cxn ang="0">
                    <a:pos x="37" y="391"/>
                  </a:cxn>
                  <a:cxn ang="0">
                    <a:pos x="19" y="451"/>
                  </a:cxn>
                  <a:cxn ang="0">
                    <a:pos x="94" y="497"/>
                  </a:cxn>
                  <a:cxn ang="0">
                    <a:pos x="130" y="538"/>
                  </a:cxn>
                  <a:cxn ang="0">
                    <a:pos x="182" y="487"/>
                  </a:cxn>
                  <a:cxn ang="0">
                    <a:pos x="247" y="426"/>
                  </a:cxn>
                  <a:cxn ang="0">
                    <a:pos x="311" y="465"/>
                  </a:cxn>
                  <a:cxn ang="0">
                    <a:pos x="388" y="497"/>
                  </a:cxn>
                  <a:cxn ang="0">
                    <a:pos x="413" y="575"/>
                  </a:cxn>
                  <a:cxn ang="0">
                    <a:pos x="460" y="673"/>
                  </a:cxn>
                  <a:cxn ang="0">
                    <a:pos x="505" y="735"/>
                  </a:cxn>
                  <a:cxn ang="0">
                    <a:pos x="595" y="801"/>
                  </a:cxn>
                  <a:cxn ang="0">
                    <a:pos x="620" y="840"/>
                  </a:cxn>
                  <a:cxn ang="0">
                    <a:pos x="686" y="895"/>
                  </a:cxn>
                  <a:cxn ang="0">
                    <a:pos x="742" y="924"/>
                  </a:cxn>
                  <a:cxn ang="0">
                    <a:pos x="843" y="975"/>
                  </a:cxn>
                  <a:cxn ang="0">
                    <a:pos x="877" y="1002"/>
                  </a:cxn>
                  <a:cxn ang="0">
                    <a:pos x="929" y="1046"/>
                  </a:cxn>
                  <a:cxn ang="0">
                    <a:pos x="990" y="1110"/>
                  </a:cxn>
                  <a:cxn ang="0">
                    <a:pos x="1026" y="1150"/>
                  </a:cxn>
                  <a:cxn ang="0">
                    <a:pos x="1067" y="1263"/>
                  </a:cxn>
                  <a:cxn ang="0">
                    <a:pos x="1036" y="1333"/>
                  </a:cxn>
                  <a:cxn ang="0">
                    <a:pos x="1028" y="1419"/>
                  </a:cxn>
                  <a:cxn ang="0">
                    <a:pos x="1083" y="1375"/>
                  </a:cxn>
                  <a:cxn ang="0">
                    <a:pos x="1115" y="1304"/>
                  </a:cxn>
                  <a:cxn ang="0">
                    <a:pos x="1190" y="1199"/>
                  </a:cxn>
                  <a:cxn ang="0">
                    <a:pos x="1114" y="1148"/>
                  </a:cxn>
                  <a:cxn ang="0">
                    <a:pos x="1147" y="1049"/>
                  </a:cxn>
                  <a:cxn ang="0">
                    <a:pos x="1272" y="1070"/>
                  </a:cxn>
                  <a:cxn ang="0">
                    <a:pos x="1332" y="1143"/>
                  </a:cxn>
                  <a:cxn ang="0">
                    <a:pos x="1312" y="1048"/>
                  </a:cxn>
                  <a:cxn ang="0">
                    <a:pos x="1215" y="973"/>
                  </a:cxn>
                  <a:cxn ang="0">
                    <a:pos x="1105" y="908"/>
                  </a:cxn>
                  <a:cxn ang="0">
                    <a:pos x="1075" y="849"/>
                  </a:cxn>
                  <a:cxn ang="0">
                    <a:pos x="1017" y="827"/>
                  </a:cxn>
                  <a:cxn ang="0">
                    <a:pos x="914" y="788"/>
                  </a:cxn>
                  <a:cxn ang="0">
                    <a:pos x="822" y="695"/>
                  </a:cxn>
                  <a:cxn ang="0">
                    <a:pos x="802" y="604"/>
                  </a:cxn>
                  <a:cxn ang="0">
                    <a:pos x="718" y="514"/>
                  </a:cxn>
                  <a:cxn ang="0">
                    <a:pos x="635" y="441"/>
                  </a:cxn>
                  <a:cxn ang="0">
                    <a:pos x="655" y="361"/>
                  </a:cxn>
                  <a:cxn ang="0">
                    <a:pos x="630" y="303"/>
                  </a:cxn>
                  <a:cxn ang="0">
                    <a:pos x="643" y="251"/>
                  </a:cxn>
                  <a:cxn ang="0">
                    <a:pos x="721" y="239"/>
                  </a:cxn>
                  <a:cxn ang="0">
                    <a:pos x="771" y="224"/>
                  </a:cxn>
                </a:cxnLst>
                <a:rect l="0" t="0" r="r" b="b"/>
                <a:pathLst>
                  <a:path w="1340" h="1421">
                    <a:moveTo>
                      <a:pt x="784" y="179"/>
                    </a:moveTo>
                    <a:lnTo>
                      <a:pt x="784" y="179"/>
                    </a:lnTo>
                    <a:lnTo>
                      <a:pt x="779" y="179"/>
                    </a:lnTo>
                    <a:lnTo>
                      <a:pt x="774" y="179"/>
                    </a:lnTo>
                    <a:lnTo>
                      <a:pt x="774" y="179"/>
                    </a:lnTo>
                    <a:lnTo>
                      <a:pt x="777" y="171"/>
                    </a:lnTo>
                    <a:lnTo>
                      <a:pt x="778" y="161"/>
                    </a:lnTo>
                    <a:lnTo>
                      <a:pt x="778" y="161"/>
                    </a:lnTo>
                    <a:lnTo>
                      <a:pt x="782" y="154"/>
                    </a:lnTo>
                    <a:lnTo>
                      <a:pt x="782" y="151"/>
                    </a:lnTo>
                    <a:lnTo>
                      <a:pt x="781" y="147"/>
                    </a:lnTo>
                    <a:lnTo>
                      <a:pt x="781" y="147"/>
                    </a:lnTo>
                    <a:lnTo>
                      <a:pt x="779" y="146"/>
                    </a:lnTo>
                    <a:lnTo>
                      <a:pt x="775" y="145"/>
                    </a:lnTo>
                    <a:lnTo>
                      <a:pt x="764" y="142"/>
                    </a:lnTo>
                    <a:lnTo>
                      <a:pt x="759" y="139"/>
                    </a:lnTo>
                    <a:lnTo>
                      <a:pt x="756" y="136"/>
                    </a:lnTo>
                    <a:lnTo>
                      <a:pt x="754" y="132"/>
                    </a:lnTo>
                    <a:lnTo>
                      <a:pt x="757" y="126"/>
                    </a:lnTo>
                    <a:lnTo>
                      <a:pt x="757" y="126"/>
                    </a:lnTo>
                    <a:lnTo>
                      <a:pt x="763" y="124"/>
                    </a:lnTo>
                    <a:lnTo>
                      <a:pt x="770" y="121"/>
                    </a:lnTo>
                    <a:lnTo>
                      <a:pt x="770" y="121"/>
                    </a:lnTo>
                    <a:lnTo>
                      <a:pt x="777" y="118"/>
                    </a:lnTo>
                    <a:lnTo>
                      <a:pt x="784" y="117"/>
                    </a:lnTo>
                    <a:lnTo>
                      <a:pt x="784" y="117"/>
                    </a:lnTo>
                    <a:lnTo>
                      <a:pt x="785" y="114"/>
                    </a:lnTo>
                    <a:lnTo>
                      <a:pt x="786" y="111"/>
                    </a:lnTo>
                    <a:lnTo>
                      <a:pt x="788" y="103"/>
                    </a:lnTo>
                    <a:lnTo>
                      <a:pt x="789" y="85"/>
                    </a:lnTo>
                    <a:lnTo>
                      <a:pt x="789" y="85"/>
                    </a:lnTo>
                    <a:lnTo>
                      <a:pt x="789" y="83"/>
                    </a:lnTo>
                    <a:lnTo>
                      <a:pt x="789" y="83"/>
                    </a:lnTo>
                    <a:lnTo>
                      <a:pt x="782" y="82"/>
                    </a:lnTo>
                    <a:lnTo>
                      <a:pt x="777" y="82"/>
                    </a:lnTo>
                    <a:lnTo>
                      <a:pt x="771" y="81"/>
                    </a:lnTo>
                    <a:lnTo>
                      <a:pt x="764" y="79"/>
                    </a:lnTo>
                    <a:lnTo>
                      <a:pt x="764" y="79"/>
                    </a:lnTo>
                    <a:lnTo>
                      <a:pt x="763" y="79"/>
                    </a:lnTo>
                    <a:lnTo>
                      <a:pt x="763" y="79"/>
                    </a:lnTo>
                    <a:lnTo>
                      <a:pt x="752" y="79"/>
                    </a:lnTo>
                    <a:lnTo>
                      <a:pt x="742" y="78"/>
                    </a:lnTo>
                    <a:lnTo>
                      <a:pt x="742" y="78"/>
                    </a:lnTo>
                    <a:lnTo>
                      <a:pt x="728" y="78"/>
                    </a:lnTo>
                    <a:lnTo>
                      <a:pt x="714" y="78"/>
                    </a:lnTo>
                    <a:lnTo>
                      <a:pt x="700" y="78"/>
                    </a:lnTo>
                    <a:lnTo>
                      <a:pt x="686" y="75"/>
                    </a:lnTo>
                    <a:lnTo>
                      <a:pt x="686" y="75"/>
                    </a:lnTo>
                    <a:lnTo>
                      <a:pt x="678" y="71"/>
                    </a:lnTo>
                    <a:lnTo>
                      <a:pt x="668" y="65"/>
                    </a:lnTo>
                    <a:lnTo>
                      <a:pt x="653" y="52"/>
                    </a:lnTo>
                    <a:lnTo>
                      <a:pt x="653" y="52"/>
                    </a:lnTo>
                    <a:lnTo>
                      <a:pt x="645" y="43"/>
                    </a:lnTo>
                    <a:lnTo>
                      <a:pt x="637" y="35"/>
                    </a:lnTo>
                    <a:lnTo>
                      <a:pt x="637" y="35"/>
                    </a:lnTo>
                    <a:lnTo>
                      <a:pt x="632" y="31"/>
                    </a:lnTo>
                    <a:lnTo>
                      <a:pt x="628" y="29"/>
                    </a:lnTo>
                    <a:lnTo>
                      <a:pt x="617" y="27"/>
                    </a:lnTo>
                    <a:lnTo>
                      <a:pt x="617" y="27"/>
                    </a:lnTo>
                    <a:lnTo>
                      <a:pt x="617" y="24"/>
                    </a:lnTo>
                    <a:lnTo>
                      <a:pt x="617" y="21"/>
                    </a:lnTo>
                    <a:lnTo>
                      <a:pt x="620" y="14"/>
                    </a:lnTo>
                    <a:lnTo>
                      <a:pt x="623" y="9"/>
                    </a:lnTo>
                    <a:lnTo>
                      <a:pt x="621" y="6"/>
                    </a:lnTo>
                    <a:lnTo>
                      <a:pt x="620" y="3"/>
                    </a:lnTo>
                    <a:lnTo>
                      <a:pt x="620" y="3"/>
                    </a:lnTo>
                    <a:lnTo>
                      <a:pt x="617" y="2"/>
                    </a:lnTo>
                    <a:lnTo>
                      <a:pt x="614" y="0"/>
                    </a:lnTo>
                    <a:lnTo>
                      <a:pt x="607" y="0"/>
                    </a:lnTo>
                    <a:lnTo>
                      <a:pt x="595" y="6"/>
                    </a:lnTo>
                    <a:lnTo>
                      <a:pt x="595" y="6"/>
                    </a:lnTo>
                    <a:lnTo>
                      <a:pt x="582" y="9"/>
                    </a:lnTo>
                    <a:lnTo>
                      <a:pt x="570" y="10"/>
                    </a:lnTo>
                    <a:lnTo>
                      <a:pt x="542" y="10"/>
                    </a:lnTo>
                    <a:lnTo>
                      <a:pt x="542" y="10"/>
                    </a:lnTo>
                    <a:lnTo>
                      <a:pt x="528" y="11"/>
                    </a:lnTo>
                    <a:lnTo>
                      <a:pt x="521" y="13"/>
                    </a:lnTo>
                    <a:lnTo>
                      <a:pt x="516" y="14"/>
                    </a:lnTo>
                    <a:lnTo>
                      <a:pt x="510" y="17"/>
                    </a:lnTo>
                    <a:lnTo>
                      <a:pt x="505" y="21"/>
                    </a:lnTo>
                    <a:lnTo>
                      <a:pt x="501" y="27"/>
                    </a:lnTo>
                    <a:lnTo>
                      <a:pt x="496" y="32"/>
                    </a:lnTo>
                    <a:lnTo>
                      <a:pt x="496" y="32"/>
                    </a:lnTo>
                    <a:lnTo>
                      <a:pt x="494" y="38"/>
                    </a:lnTo>
                    <a:lnTo>
                      <a:pt x="492" y="42"/>
                    </a:lnTo>
                    <a:lnTo>
                      <a:pt x="491" y="46"/>
                    </a:lnTo>
                    <a:lnTo>
                      <a:pt x="485" y="50"/>
                    </a:lnTo>
                    <a:lnTo>
                      <a:pt x="485" y="50"/>
                    </a:lnTo>
                    <a:lnTo>
                      <a:pt x="483" y="52"/>
                    </a:lnTo>
                    <a:lnTo>
                      <a:pt x="480" y="52"/>
                    </a:lnTo>
                    <a:lnTo>
                      <a:pt x="478" y="52"/>
                    </a:lnTo>
                    <a:lnTo>
                      <a:pt x="476" y="50"/>
                    </a:lnTo>
                    <a:lnTo>
                      <a:pt x="471" y="46"/>
                    </a:lnTo>
                    <a:lnTo>
                      <a:pt x="469" y="43"/>
                    </a:lnTo>
                    <a:lnTo>
                      <a:pt x="466" y="42"/>
                    </a:lnTo>
                    <a:lnTo>
                      <a:pt x="466" y="42"/>
                    </a:lnTo>
                    <a:lnTo>
                      <a:pt x="465" y="38"/>
                    </a:lnTo>
                    <a:lnTo>
                      <a:pt x="465" y="38"/>
                    </a:lnTo>
                    <a:lnTo>
                      <a:pt x="459" y="38"/>
                    </a:lnTo>
                    <a:lnTo>
                      <a:pt x="456" y="35"/>
                    </a:lnTo>
                    <a:lnTo>
                      <a:pt x="452" y="32"/>
                    </a:lnTo>
                    <a:lnTo>
                      <a:pt x="448" y="29"/>
                    </a:lnTo>
                    <a:lnTo>
                      <a:pt x="448" y="29"/>
                    </a:lnTo>
                    <a:lnTo>
                      <a:pt x="442" y="28"/>
                    </a:lnTo>
                    <a:lnTo>
                      <a:pt x="437" y="28"/>
                    </a:lnTo>
                    <a:lnTo>
                      <a:pt x="427" y="32"/>
                    </a:lnTo>
                    <a:lnTo>
                      <a:pt x="427" y="32"/>
                    </a:lnTo>
                    <a:lnTo>
                      <a:pt x="426" y="34"/>
                    </a:lnTo>
                    <a:lnTo>
                      <a:pt x="426" y="34"/>
                    </a:lnTo>
                    <a:lnTo>
                      <a:pt x="419" y="38"/>
                    </a:lnTo>
                    <a:lnTo>
                      <a:pt x="416" y="40"/>
                    </a:lnTo>
                    <a:lnTo>
                      <a:pt x="415" y="43"/>
                    </a:lnTo>
                    <a:lnTo>
                      <a:pt x="415" y="43"/>
                    </a:lnTo>
                    <a:lnTo>
                      <a:pt x="416" y="50"/>
                    </a:lnTo>
                    <a:lnTo>
                      <a:pt x="416" y="50"/>
                    </a:lnTo>
                    <a:lnTo>
                      <a:pt x="417" y="56"/>
                    </a:lnTo>
                    <a:lnTo>
                      <a:pt x="420" y="58"/>
                    </a:lnTo>
                    <a:lnTo>
                      <a:pt x="424" y="60"/>
                    </a:lnTo>
                    <a:lnTo>
                      <a:pt x="430" y="60"/>
                    </a:lnTo>
                    <a:lnTo>
                      <a:pt x="430" y="60"/>
                    </a:lnTo>
                    <a:lnTo>
                      <a:pt x="431" y="71"/>
                    </a:lnTo>
                    <a:lnTo>
                      <a:pt x="430" y="82"/>
                    </a:lnTo>
                    <a:lnTo>
                      <a:pt x="430" y="82"/>
                    </a:lnTo>
                    <a:lnTo>
                      <a:pt x="422" y="85"/>
                    </a:lnTo>
                    <a:lnTo>
                      <a:pt x="415" y="86"/>
                    </a:lnTo>
                    <a:lnTo>
                      <a:pt x="412" y="86"/>
                    </a:lnTo>
                    <a:lnTo>
                      <a:pt x="409" y="85"/>
                    </a:lnTo>
                    <a:lnTo>
                      <a:pt x="406" y="82"/>
                    </a:lnTo>
                    <a:lnTo>
                      <a:pt x="404" y="78"/>
                    </a:lnTo>
                    <a:lnTo>
                      <a:pt x="404" y="78"/>
                    </a:lnTo>
                    <a:lnTo>
                      <a:pt x="401" y="70"/>
                    </a:lnTo>
                    <a:lnTo>
                      <a:pt x="399" y="67"/>
                    </a:lnTo>
                    <a:lnTo>
                      <a:pt x="398" y="65"/>
                    </a:lnTo>
                    <a:lnTo>
                      <a:pt x="395" y="64"/>
                    </a:lnTo>
                    <a:lnTo>
                      <a:pt x="395" y="64"/>
                    </a:lnTo>
                    <a:lnTo>
                      <a:pt x="392" y="65"/>
                    </a:lnTo>
                    <a:lnTo>
                      <a:pt x="391" y="67"/>
                    </a:lnTo>
                    <a:lnTo>
                      <a:pt x="388" y="70"/>
                    </a:lnTo>
                    <a:lnTo>
                      <a:pt x="384" y="74"/>
                    </a:lnTo>
                    <a:lnTo>
                      <a:pt x="381" y="75"/>
                    </a:lnTo>
                    <a:lnTo>
                      <a:pt x="379" y="75"/>
                    </a:lnTo>
                    <a:lnTo>
                      <a:pt x="379" y="75"/>
                    </a:lnTo>
                    <a:lnTo>
                      <a:pt x="379" y="86"/>
                    </a:lnTo>
                    <a:lnTo>
                      <a:pt x="379" y="97"/>
                    </a:lnTo>
                    <a:lnTo>
                      <a:pt x="379" y="97"/>
                    </a:lnTo>
                    <a:lnTo>
                      <a:pt x="383" y="97"/>
                    </a:lnTo>
                    <a:lnTo>
                      <a:pt x="388" y="97"/>
                    </a:lnTo>
                    <a:lnTo>
                      <a:pt x="388" y="97"/>
                    </a:lnTo>
                    <a:lnTo>
                      <a:pt x="390" y="108"/>
                    </a:lnTo>
                    <a:lnTo>
                      <a:pt x="391" y="124"/>
                    </a:lnTo>
                    <a:lnTo>
                      <a:pt x="391" y="131"/>
                    </a:lnTo>
                    <a:lnTo>
                      <a:pt x="390" y="138"/>
                    </a:lnTo>
                    <a:lnTo>
                      <a:pt x="387" y="140"/>
                    </a:lnTo>
                    <a:lnTo>
                      <a:pt x="384" y="142"/>
                    </a:lnTo>
                    <a:lnTo>
                      <a:pt x="381" y="142"/>
                    </a:lnTo>
                    <a:lnTo>
                      <a:pt x="381" y="142"/>
                    </a:lnTo>
                    <a:lnTo>
                      <a:pt x="376" y="129"/>
                    </a:lnTo>
                    <a:lnTo>
                      <a:pt x="372" y="124"/>
                    </a:lnTo>
                    <a:lnTo>
                      <a:pt x="367" y="120"/>
                    </a:lnTo>
                    <a:lnTo>
                      <a:pt x="367" y="120"/>
                    </a:lnTo>
                    <a:lnTo>
                      <a:pt x="365" y="120"/>
                    </a:lnTo>
                    <a:lnTo>
                      <a:pt x="360" y="118"/>
                    </a:lnTo>
                    <a:lnTo>
                      <a:pt x="354" y="120"/>
                    </a:lnTo>
                    <a:lnTo>
                      <a:pt x="347" y="122"/>
                    </a:lnTo>
                    <a:lnTo>
                      <a:pt x="341" y="125"/>
                    </a:lnTo>
                    <a:lnTo>
                      <a:pt x="341" y="125"/>
                    </a:lnTo>
                    <a:lnTo>
                      <a:pt x="334" y="125"/>
                    </a:lnTo>
                    <a:lnTo>
                      <a:pt x="329" y="125"/>
                    </a:lnTo>
                    <a:lnTo>
                      <a:pt x="323" y="122"/>
                    </a:lnTo>
                    <a:lnTo>
                      <a:pt x="317" y="118"/>
                    </a:lnTo>
                    <a:lnTo>
                      <a:pt x="317" y="118"/>
                    </a:lnTo>
                    <a:lnTo>
                      <a:pt x="311" y="108"/>
                    </a:lnTo>
                    <a:lnTo>
                      <a:pt x="305" y="106"/>
                    </a:lnTo>
                    <a:lnTo>
                      <a:pt x="302" y="104"/>
                    </a:lnTo>
                    <a:lnTo>
                      <a:pt x="299" y="106"/>
                    </a:lnTo>
                    <a:lnTo>
                      <a:pt x="299" y="106"/>
                    </a:lnTo>
                    <a:lnTo>
                      <a:pt x="298" y="118"/>
                    </a:lnTo>
                    <a:lnTo>
                      <a:pt x="297" y="124"/>
                    </a:lnTo>
                    <a:lnTo>
                      <a:pt x="291" y="129"/>
                    </a:lnTo>
                    <a:lnTo>
                      <a:pt x="291" y="129"/>
                    </a:lnTo>
                    <a:lnTo>
                      <a:pt x="283" y="138"/>
                    </a:lnTo>
                    <a:lnTo>
                      <a:pt x="279" y="142"/>
                    </a:lnTo>
                    <a:lnTo>
                      <a:pt x="276" y="147"/>
                    </a:lnTo>
                    <a:lnTo>
                      <a:pt x="276" y="147"/>
                    </a:lnTo>
                    <a:lnTo>
                      <a:pt x="269" y="158"/>
                    </a:lnTo>
                    <a:lnTo>
                      <a:pt x="268" y="164"/>
                    </a:lnTo>
                    <a:lnTo>
                      <a:pt x="266" y="169"/>
                    </a:lnTo>
                    <a:lnTo>
                      <a:pt x="266" y="169"/>
                    </a:lnTo>
                    <a:lnTo>
                      <a:pt x="268" y="175"/>
                    </a:lnTo>
                    <a:lnTo>
                      <a:pt x="269" y="182"/>
                    </a:lnTo>
                    <a:lnTo>
                      <a:pt x="270" y="189"/>
                    </a:lnTo>
                    <a:lnTo>
                      <a:pt x="269" y="192"/>
                    </a:lnTo>
                    <a:lnTo>
                      <a:pt x="269" y="194"/>
                    </a:lnTo>
                    <a:lnTo>
                      <a:pt x="269" y="194"/>
                    </a:lnTo>
                    <a:lnTo>
                      <a:pt x="265" y="197"/>
                    </a:lnTo>
                    <a:lnTo>
                      <a:pt x="262" y="199"/>
                    </a:lnTo>
                    <a:lnTo>
                      <a:pt x="259" y="197"/>
                    </a:lnTo>
                    <a:lnTo>
                      <a:pt x="256" y="197"/>
                    </a:lnTo>
                    <a:lnTo>
                      <a:pt x="252" y="193"/>
                    </a:lnTo>
                    <a:lnTo>
                      <a:pt x="248" y="188"/>
                    </a:lnTo>
                    <a:lnTo>
                      <a:pt x="248" y="188"/>
                    </a:lnTo>
                    <a:lnTo>
                      <a:pt x="248" y="181"/>
                    </a:lnTo>
                    <a:lnTo>
                      <a:pt x="248" y="178"/>
                    </a:lnTo>
                    <a:lnTo>
                      <a:pt x="245" y="175"/>
                    </a:lnTo>
                    <a:lnTo>
                      <a:pt x="245" y="175"/>
                    </a:lnTo>
                    <a:lnTo>
                      <a:pt x="243" y="172"/>
                    </a:lnTo>
                    <a:lnTo>
                      <a:pt x="237" y="171"/>
                    </a:lnTo>
                    <a:lnTo>
                      <a:pt x="233" y="171"/>
                    </a:lnTo>
                    <a:lnTo>
                      <a:pt x="229" y="169"/>
                    </a:lnTo>
                    <a:lnTo>
                      <a:pt x="229" y="169"/>
                    </a:lnTo>
                    <a:lnTo>
                      <a:pt x="223" y="165"/>
                    </a:lnTo>
                    <a:lnTo>
                      <a:pt x="220" y="161"/>
                    </a:lnTo>
                    <a:lnTo>
                      <a:pt x="215" y="151"/>
                    </a:lnTo>
                    <a:lnTo>
                      <a:pt x="215" y="151"/>
                    </a:lnTo>
                    <a:lnTo>
                      <a:pt x="207" y="142"/>
                    </a:lnTo>
                    <a:lnTo>
                      <a:pt x="204" y="136"/>
                    </a:lnTo>
                    <a:lnTo>
                      <a:pt x="204" y="131"/>
                    </a:lnTo>
                    <a:lnTo>
                      <a:pt x="204" y="131"/>
                    </a:lnTo>
                    <a:lnTo>
                      <a:pt x="200" y="129"/>
                    </a:lnTo>
                    <a:lnTo>
                      <a:pt x="197" y="128"/>
                    </a:lnTo>
                    <a:lnTo>
                      <a:pt x="195" y="125"/>
                    </a:lnTo>
                    <a:lnTo>
                      <a:pt x="195" y="122"/>
                    </a:lnTo>
                    <a:lnTo>
                      <a:pt x="194" y="117"/>
                    </a:lnTo>
                    <a:lnTo>
                      <a:pt x="194" y="110"/>
                    </a:lnTo>
                    <a:lnTo>
                      <a:pt x="194" y="110"/>
                    </a:lnTo>
                    <a:lnTo>
                      <a:pt x="187" y="110"/>
                    </a:lnTo>
                    <a:lnTo>
                      <a:pt x="183" y="111"/>
                    </a:lnTo>
                    <a:lnTo>
                      <a:pt x="180" y="115"/>
                    </a:lnTo>
                    <a:lnTo>
                      <a:pt x="176" y="120"/>
                    </a:lnTo>
                    <a:lnTo>
                      <a:pt x="176" y="120"/>
                    </a:lnTo>
                    <a:lnTo>
                      <a:pt x="172" y="121"/>
                    </a:lnTo>
                    <a:lnTo>
                      <a:pt x="168" y="124"/>
                    </a:lnTo>
                    <a:lnTo>
                      <a:pt x="164" y="126"/>
                    </a:lnTo>
                    <a:lnTo>
                      <a:pt x="159" y="131"/>
                    </a:lnTo>
                    <a:lnTo>
                      <a:pt x="159" y="131"/>
                    </a:lnTo>
                    <a:lnTo>
                      <a:pt x="158" y="136"/>
                    </a:lnTo>
                    <a:lnTo>
                      <a:pt x="159" y="143"/>
                    </a:lnTo>
                    <a:lnTo>
                      <a:pt x="159" y="149"/>
                    </a:lnTo>
                    <a:lnTo>
                      <a:pt x="159" y="154"/>
                    </a:lnTo>
                    <a:lnTo>
                      <a:pt x="159" y="154"/>
                    </a:lnTo>
                    <a:lnTo>
                      <a:pt x="157" y="158"/>
                    </a:lnTo>
                    <a:lnTo>
                      <a:pt x="152" y="161"/>
                    </a:lnTo>
                    <a:lnTo>
                      <a:pt x="148" y="164"/>
                    </a:lnTo>
                    <a:lnTo>
                      <a:pt x="147" y="167"/>
                    </a:lnTo>
                    <a:lnTo>
                      <a:pt x="147" y="169"/>
                    </a:lnTo>
                    <a:lnTo>
                      <a:pt x="147" y="169"/>
                    </a:lnTo>
                    <a:lnTo>
                      <a:pt x="143" y="171"/>
                    </a:lnTo>
                    <a:lnTo>
                      <a:pt x="139" y="175"/>
                    </a:lnTo>
                    <a:lnTo>
                      <a:pt x="136" y="179"/>
                    </a:lnTo>
                    <a:lnTo>
                      <a:pt x="134" y="183"/>
                    </a:lnTo>
                    <a:lnTo>
                      <a:pt x="134" y="183"/>
                    </a:lnTo>
                    <a:lnTo>
                      <a:pt x="129" y="185"/>
                    </a:lnTo>
                    <a:lnTo>
                      <a:pt x="125" y="183"/>
                    </a:lnTo>
                    <a:lnTo>
                      <a:pt x="116" y="179"/>
                    </a:lnTo>
                    <a:lnTo>
                      <a:pt x="108" y="175"/>
                    </a:lnTo>
                    <a:lnTo>
                      <a:pt x="104" y="174"/>
                    </a:lnTo>
                    <a:lnTo>
                      <a:pt x="100" y="175"/>
                    </a:lnTo>
                    <a:lnTo>
                      <a:pt x="100" y="175"/>
                    </a:lnTo>
                    <a:lnTo>
                      <a:pt x="98" y="179"/>
                    </a:lnTo>
                    <a:lnTo>
                      <a:pt x="98" y="179"/>
                    </a:lnTo>
                    <a:lnTo>
                      <a:pt x="87" y="183"/>
                    </a:lnTo>
                    <a:lnTo>
                      <a:pt x="82" y="183"/>
                    </a:lnTo>
                    <a:lnTo>
                      <a:pt x="75" y="185"/>
                    </a:lnTo>
                    <a:lnTo>
                      <a:pt x="75" y="185"/>
                    </a:lnTo>
                    <a:lnTo>
                      <a:pt x="65" y="185"/>
                    </a:lnTo>
                    <a:lnTo>
                      <a:pt x="59" y="185"/>
                    </a:lnTo>
                    <a:lnTo>
                      <a:pt x="55" y="186"/>
                    </a:lnTo>
                    <a:lnTo>
                      <a:pt x="55" y="186"/>
                    </a:lnTo>
                    <a:lnTo>
                      <a:pt x="51" y="189"/>
                    </a:lnTo>
                    <a:lnTo>
                      <a:pt x="48" y="192"/>
                    </a:lnTo>
                    <a:lnTo>
                      <a:pt x="48" y="192"/>
                    </a:lnTo>
                    <a:lnTo>
                      <a:pt x="46" y="190"/>
                    </a:lnTo>
                    <a:lnTo>
                      <a:pt x="40" y="190"/>
                    </a:lnTo>
                    <a:lnTo>
                      <a:pt x="40" y="190"/>
                    </a:lnTo>
                    <a:lnTo>
                      <a:pt x="30" y="192"/>
                    </a:lnTo>
                    <a:lnTo>
                      <a:pt x="22" y="194"/>
                    </a:lnTo>
                    <a:lnTo>
                      <a:pt x="16" y="200"/>
                    </a:lnTo>
                    <a:lnTo>
                      <a:pt x="15" y="203"/>
                    </a:lnTo>
                    <a:lnTo>
                      <a:pt x="14" y="207"/>
                    </a:lnTo>
                    <a:lnTo>
                      <a:pt x="14" y="207"/>
                    </a:lnTo>
                    <a:lnTo>
                      <a:pt x="10" y="207"/>
                    </a:lnTo>
                    <a:lnTo>
                      <a:pt x="10" y="207"/>
                    </a:lnTo>
                    <a:lnTo>
                      <a:pt x="10" y="212"/>
                    </a:lnTo>
                    <a:lnTo>
                      <a:pt x="10" y="217"/>
                    </a:lnTo>
                    <a:lnTo>
                      <a:pt x="12" y="225"/>
                    </a:lnTo>
                    <a:lnTo>
                      <a:pt x="22" y="240"/>
                    </a:lnTo>
                    <a:lnTo>
                      <a:pt x="22" y="240"/>
                    </a:lnTo>
                    <a:lnTo>
                      <a:pt x="25" y="246"/>
                    </a:lnTo>
                    <a:lnTo>
                      <a:pt x="26" y="251"/>
                    </a:lnTo>
                    <a:lnTo>
                      <a:pt x="30" y="262"/>
                    </a:lnTo>
                    <a:lnTo>
                      <a:pt x="32" y="267"/>
                    </a:lnTo>
                    <a:lnTo>
                      <a:pt x="36" y="269"/>
                    </a:lnTo>
                    <a:lnTo>
                      <a:pt x="41" y="272"/>
                    </a:lnTo>
                    <a:lnTo>
                      <a:pt x="50" y="272"/>
                    </a:lnTo>
                    <a:lnTo>
                      <a:pt x="50" y="272"/>
                    </a:lnTo>
                    <a:lnTo>
                      <a:pt x="48" y="282"/>
                    </a:lnTo>
                    <a:lnTo>
                      <a:pt x="46" y="294"/>
                    </a:lnTo>
                    <a:lnTo>
                      <a:pt x="43" y="300"/>
                    </a:lnTo>
                    <a:lnTo>
                      <a:pt x="40" y="304"/>
                    </a:lnTo>
                    <a:lnTo>
                      <a:pt x="36" y="308"/>
                    </a:lnTo>
                    <a:lnTo>
                      <a:pt x="32" y="311"/>
                    </a:lnTo>
                    <a:lnTo>
                      <a:pt x="32" y="311"/>
                    </a:lnTo>
                    <a:lnTo>
                      <a:pt x="26" y="312"/>
                    </a:lnTo>
                    <a:lnTo>
                      <a:pt x="21" y="312"/>
                    </a:lnTo>
                    <a:lnTo>
                      <a:pt x="15" y="314"/>
                    </a:lnTo>
                    <a:lnTo>
                      <a:pt x="10" y="317"/>
                    </a:lnTo>
                    <a:lnTo>
                      <a:pt x="10" y="317"/>
                    </a:lnTo>
                    <a:lnTo>
                      <a:pt x="4" y="321"/>
                    </a:lnTo>
                    <a:lnTo>
                      <a:pt x="1" y="326"/>
                    </a:lnTo>
                    <a:lnTo>
                      <a:pt x="1" y="326"/>
                    </a:lnTo>
                    <a:lnTo>
                      <a:pt x="0" y="333"/>
                    </a:lnTo>
                    <a:lnTo>
                      <a:pt x="0" y="342"/>
                    </a:lnTo>
                    <a:lnTo>
                      <a:pt x="0" y="342"/>
                    </a:lnTo>
                    <a:lnTo>
                      <a:pt x="4" y="342"/>
                    </a:lnTo>
                    <a:lnTo>
                      <a:pt x="4" y="342"/>
                    </a:lnTo>
                    <a:lnTo>
                      <a:pt x="5" y="347"/>
                    </a:lnTo>
                    <a:lnTo>
                      <a:pt x="7" y="350"/>
                    </a:lnTo>
                    <a:lnTo>
                      <a:pt x="11" y="353"/>
                    </a:lnTo>
                    <a:lnTo>
                      <a:pt x="16" y="355"/>
                    </a:lnTo>
                    <a:lnTo>
                      <a:pt x="28" y="358"/>
                    </a:lnTo>
                    <a:lnTo>
                      <a:pt x="37" y="360"/>
                    </a:lnTo>
                    <a:lnTo>
                      <a:pt x="37" y="360"/>
                    </a:lnTo>
                    <a:lnTo>
                      <a:pt x="37" y="375"/>
                    </a:lnTo>
                    <a:lnTo>
                      <a:pt x="37" y="391"/>
                    </a:lnTo>
                    <a:lnTo>
                      <a:pt x="37" y="391"/>
                    </a:lnTo>
                    <a:lnTo>
                      <a:pt x="26" y="391"/>
                    </a:lnTo>
                    <a:lnTo>
                      <a:pt x="21" y="393"/>
                    </a:lnTo>
                    <a:lnTo>
                      <a:pt x="16" y="396"/>
                    </a:lnTo>
                    <a:lnTo>
                      <a:pt x="16" y="396"/>
                    </a:lnTo>
                    <a:lnTo>
                      <a:pt x="15" y="398"/>
                    </a:lnTo>
                    <a:lnTo>
                      <a:pt x="15" y="400"/>
                    </a:lnTo>
                    <a:lnTo>
                      <a:pt x="15" y="407"/>
                    </a:lnTo>
                    <a:lnTo>
                      <a:pt x="15" y="407"/>
                    </a:lnTo>
                    <a:lnTo>
                      <a:pt x="15" y="409"/>
                    </a:lnTo>
                    <a:lnTo>
                      <a:pt x="16" y="412"/>
                    </a:lnTo>
                    <a:lnTo>
                      <a:pt x="19" y="416"/>
                    </a:lnTo>
                    <a:lnTo>
                      <a:pt x="19" y="416"/>
                    </a:lnTo>
                    <a:lnTo>
                      <a:pt x="21" y="422"/>
                    </a:lnTo>
                    <a:lnTo>
                      <a:pt x="21" y="429"/>
                    </a:lnTo>
                    <a:lnTo>
                      <a:pt x="19" y="440"/>
                    </a:lnTo>
                    <a:lnTo>
                      <a:pt x="18" y="446"/>
                    </a:lnTo>
                    <a:lnTo>
                      <a:pt x="19" y="451"/>
                    </a:lnTo>
                    <a:lnTo>
                      <a:pt x="22" y="455"/>
                    </a:lnTo>
                    <a:lnTo>
                      <a:pt x="28" y="458"/>
                    </a:lnTo>
                    <a:lnTo>
                      <a:pt x="28" y="458"/>
                    </a:lnTo>
                    <a:lnTo>
                      <a:pt x="32" y="459"/>
                    </a:lnTo>
                    <a:lnTo>
                      <a:pt x="37" y="461"/>
                    </a:lnTo>
                    <a:lnTo>
                      <a:pt x="48" y="464"/>
                    </a:lnTo>
                    <a:lnTo>
                      <a:pt x="48" y="464"/>
                    </a:lnTo>
                    <a:lnTo>
                      <a:pt x="59" y="469"/>
                    </a:lnTo>
                    <a:lnTo>
                      <a:pt x="69" y="473"/>
                    </a:lnTo>
                    <a:lnTo>
                      <a:pt x="69" y="473"/>
                    </a:lnTo>
                    <a:lnTo>
                      <a:pt x="82" y="475"/>
                    </a:lnTo>
                    <a:lnTo>
                      <a:pt x="93" y="476"/>
                    </a:lnTo>
                    <a:lnTo>
                      <a:pt x="96" y="479"/>
                    </a:lnTo>
                    <a:lnTo>
                      <a:pt x="98" y="482"/>
                    </a:lnTo>
                    <a:lnTo>
                      <a:pt x="100" y="487"/>
                    </a:lnTo>
                    <a:lnTo>
                      <a:pt x="98" y="495"/>
                    </a:lnTo>
                    <a:lnTo>
                      <a:pt x="98" y="495"/>
                    </a:lnTo>
                    <a:lnTo>
                      <a:pt x="94" y="497"/>
                    </a:lnTo>
                    <a:lnTo>
                      <a:pt x="91" y="501"/>
                    </a:lnTo>
                    <a:lnTo>
                      <a:pt x="89" y="505"/>
                    </a:lnTo>
                    <a:lnTo>
                      <a:pt x="89" y="511"/>
                    </a:lnTo>
                    <a:lnTo>
                      <a:pt x="86" y="519"/>
                    </a:lnTo>
                    <a:lnTo>
                      <a:pt x="84" y="522"/>
                    </a:lnTo>
                    <a:lnTo>
                      <a:pt x="80" y="523"/>
                    </a:lnTo>
                    <a:lnTo>
                      <a:pt x="80" y="523"/>
                    </a:lnTo>
                    <a:lnTo>
                      <a:pt x="79" y="529"/>
                    </a:lnTo>
                    <a:lnTo>
                      <a:pt x="80" y="534"/>
                    </a:lnTo>
                    <a:lnTo>
                      <a:pt x="82" y="540"/>
                    </a:lnTo>
                    <a:lnTo>
                      <a:pt x="82" y="545"/>
                    </a:lnTo>
                    <a:lnTo>
                      <a:pt x="82" y="545"/>
                    </a:lnTo>
                    <a:lnTo>
                      <a:pt x="96" y="547"/>
                    </a:lnTo>
                    <a:lnTo>
                      <a:pt x="108" y="547"/>
                    </a:lnTo>
                    <a:lnTo>
                      <a:pt x="119" y="544"/>
                    </a:lnTo>
                    <a:lnTo>
                      <a:pt x="125" y="543"/>
                    </a:lnTo>
                    <a:lnTo>
                      <a:pt x="130" y="538"/>
                    </a:lnTo>
                    <a:lnTo>
                      <a:pt x="130" y="538"/>
                    </a:lnTo>
                    <a:lnTo>
                      <a:pt x="136" y="533"/>
                    </a:lnTo>
                    <a:lnTo>
                      <a:pt x="140" y="523"/>
                    </a:lnTo>
                    <a:lnTo>
                      <a:pt x="140" y="523"/>
                    </a:lnTo>
                    <a:lnTo>
                      <a:pt x="140" y="522"/>
                    </a:lnTo>
                    <a:lnTo>
                      <a:pt x="140" y="522"/>
                    </a:lnTo>
                    <a:lnTo>
                      <a:pt x="140" y="522"/>
                    </a:lnTo>
                    <a:lnTo>
                      <a:pt x="148" y="518"/>
                    </a:lnTo>
                    <a:lnTo>
                      <a:pt x="158" y="514"/>
                    </a:lnTo>
                    <a:lnTo>
                      <a:pt x="158" y="514"/>
                    </a:lnTo>
                    <a:lnTo>
                      <a:pt x="162" y="509"/>
                    </a:lnTo>
                    <a:lnTo>
                      <a:pt x="162" y="509"/>
                    </a:lnTo>
                    <a:lnTo>
                      <a:pt x="166" y="507"/>
                    </a:lnTo>
                    <a:lnTo>
                      <a:pt x="170" y="505"/>
                    </a:lnTo>
                    <a:lnTo>
                      <a:pt x="170" y="505"/>
                    </a:lnTo>
                    <a:lnTo>
                      <a:pt x="176" y="500"/>
                    </a:lnTo>
                    <a:lnTo>
                      <a:pt x="182" y="493"/>
                    </a:lnTo>
                    <a:lnTo>
                      <a:pt x="182" y="493"/>
                    </a:lnTo>
                    <a:lnTo>
                      <a:pt x="182" y="487"/>
                    </a:lnTo>
                    <a:lnTo>
                      <a:pt x="180" y="482"/>
                    </a:lnTo>
                    <a:lnTo>
                      <a:pt x="179" y="476"/>
                    </a:lnTo>
                    <a:lnTo>
                      <a:pt x="179" y="472"/>
                    </a:lnTo>
                    <a:lnTo>
                      <a:pt x="179" y="472"/>
                    </a:lnTo>
                    <a:lnTo>
                      <a:pt x="193" y="469"/>
                    </a:lnTo>
                    <a:lnTo>
                      <a:pt x="207" y="466"/>
                    </a:lnTo>
                    <a:lnTo>
                      <a:pt x="207" y="466"/>
                    </a:lnTo>
                    <a:lnTo>
                      <a:pt x="212" y="464"/>
                    </a:lnTo>
                    <a:lnTo>
                      <a:pt x="215" y="459"/>
                    </a:lnTo>
                    <a:lnTo>
                      <a:pt x="219" y="448"/>
                    </a:lnTo>
                    <a:lnTo>
                      <a:pt x="219" y="448"/>
                    </a:lnTo>
                    <a:lnTo>
                      <a:pt x="223" y="437"/>
                    </a:lnTo>
                    <a:lnTo>
                      <a:pt x="227" y="432"/>
                    </a:lnTo>
                    <a:lnTo>
                      <a:pt x="233" y="428"/>
                    </a:lnTo>
                    <a:lnTo>
                      <a:pt x="238" y="423"/>
                    </a:lnTo>
                    <a:lnTo>
                      <a:pt x="243" y="423"/>
                    </a:lnTo>
                    <a:lnTo>
                      <a:pt x="244" y="425"/>
                    </a:lnTo>
                    <a:lnTo>
                      <a:pt x="247" y="426"/>
                    </a:lnTo>
                    <a:lnTo>
                      <a:pt x="250" y="433"/>
                    </a:lnTo>
                    <a:lnTo>
                      <a:pt x="250" y="433"/>
                    </a:lnTo>
                    <a:lnTo>
                      <a:pt x="259" y="434"/>
                    </a:lnTo>
                    <a:lnTo>
                      <a:pt x="263" y="436"/>
                    </a:lnTo>
                    <a:lnTo>
                      <a:pt x="269" y="436"/>
                    </a:lnTo>
                    <a:lnTo>
                      <a:pt x="269" y="436"/>
                    </a:lnTo>
                    <a:lnTo>
                      <a:pt x="276" y="436"/>
                    </a:lnTo>
                    <a:lnTo>
                      <a:pt x="280" y="437"/>
                    </a:lnTo>
                    <a:lnTo>
                      <a:pt x="284" y="439"/>
                    </a:lnTo>
                    <a:lnTo>
                      <a:pt x="288" y="443"/>
                    </a:lnTo>
                    <a:lnTo>
                      <a:pt x="288" y="443"/>
                    </a:lnTo>
                    <a:lnTo>
                      <a:pt x="295" y="450"/>
                    </a:lnTo>
                    <a:lnTo>
                      <a:pt x="301" y="457"/>
                    </a:lnTo>
                    <a:lnTo>
                      <a:pt x="301" y="457"/>
                    </a:lnTo>
                    <a:lnTo>
                      <a:pt x="309" y="461"/>
                    </a:lnTo>
                    <a:lnTo>
                      <a:pt x="309" y="461"/>
                    </a:lnTo>
                    <a:lnTo>
                      <a:pt x="309" y="464"/>
                    </a:lnTo>
                    <a:lnTo>
                      <a:pt x="311" y="465"/>
                    </a:lnTo>
                    <a:lnTo>
                      <a:pt x="311" y="465"/>
                    </a:lnTo>
                    <a:lnTo>
                      <a:pt x="313" y="466"/>
                    </a:lnTo>
                    <a:lnTo>
                      <a:pt x="315" y="466"/>
                    </a:lnTo>
                    <a:lnTo>
                      <a:pt x="316" y="465"/>
                    </a:lnTo>
                    <a:lnTo>
                      <a:pt x="319" y="466"/>
                    </a:lnTo>
                    <a:lnTo>
                      <a:pt x="319" y="466"/>
                    </a:lnTo>
                    <a:lnTo>
                      <a:pt x="329" y="472"/>
                    </a:lnTo>
                    <a:lnTo>
                      <a:pt x="338" y="479"/>
                    </a:lnTo>
                    <a:lnTo>
                      <a:pt x="348" y="486"/>
                    </a:lnTo>
                    <a:lnTo>
                      <a:pt x="358" y="490"/>
                    </a:lnTo>
                    <a:lnTo>
                      <a:pt x="358" y="490"/>
                    </a:lnTo>
                    <a:lnTo>
                      <a:pt x="365" y="491"/>
                    </a:lnTo>
                    <a:lnTo>
                      <a:pt x="370" y="491"/>
                    </a:lnTo>
                    <a:lnTo>
                      <a:pt x="377" y="490"/>
                    </a:lnTo>
                    <a:lnTo>
                      <a:pt x="383" y="491"/>
                    </a:lnTo>
                    <a:lnTo>
                      <a:pt x="383" y="491"/>
                    </a:lnTo>
                    <a:lnTo>
                      <a:pt x="387" y="494"/>
                    </a:lnTo>
                    <a:lnTo>
                      <a:pt x="388" y="497"/>
                    </a:lnTo>
                    <a:lnTo>
                      <a:pt x="390" y="501"/>
                    </a:lnTo>
                    <a:lnTo>
                      <a:pt x="391" y="505"/>
                    </a:lnTo>
                    <a:lnTo>
                      <a:pt x="391" y="505"/>
                    </a:lnTo>
                    <a:lnTo>
                      <a:pt x="395" y="508"/>
                    </a:lnTo>
                    <a:lnTo>
                      <a:pt x="399" y="511"/>
                    </a:lnTo>
                    <a:lnTo>
                      <a:pt x="402" y="514"/>
                    </a:lnTo>
                    <a:lnTo>
                      <a:pt x="404" y="515"/>
                    </a:lnTo>
                    <a:lnTo>
                      <a:pt x="404" y="518"/>
                    </a:lnTo>
                    <a:lnTo>
                      <a:pt x="404" y="518"/>
                    </a:lnTo>
                    <a:lnTo>
                      <a:pt x="408" y="519"/>
                    </a:lnTo>
                    <a:lnTo>
                      <a:pt x="408" y="519"/>
                    </a:lnTo>
                    <a:lnTo>
                      <a:pt x="408" y="529"/>
                    </a:lnTo>
                    <a:lnTo>
                      <a:pt x="406" y="538"/>
                    </a:lnTo>
                    <a:lnTo>
                      <a:pt x="405" y="548"/>
                    </a:lnTo>
                    <a:lnTo>
                      <a:pt x="406" y="558"/>
                    </a:lnTo>
                    <a:lnTo>
                      <a:pt x="406" y="558"/>
                    </a:lnTo>
                    <a:lnTo>
                      <a:pt x="409" y="566"/>
                    </a:lnTo>
                    <a:lnTo>
                      <a:pt x="413" y="575"/>
                    </a:lnTo>
                    <a:lnTo>
                      <a:pt x="413" y="575"/>
                    </a:lnTo>
                    <a:lnTo>
                      <a:pt x="417" y="584"/>
                    </a:lnTo>
                    <a:lnTo>
                      <a:pt x="420" y="595"/>
                    </a:lnTo>
                    <a:lnTo>
                      <a:pt x="420" y="595"/>
                    </a:lnTo>
                    <a:lnTo>
                      <a:pt x="426" y="615"/>
                    </a:lnTo>
                    <a:lnTo>
                      <a:pt x="431" y="636"/>
                    </a:lnTo>
                    <a:lnTo>
                      <a:pt x="431" y="636"/>
                    </a:lnTo>
                    <a:lnTo>
                      <a:pt x="434" y="644"/>
                    </a:lnTo>
                    <a:lnTo>
                      <a:pt x="431" y="649"/>
                    </a:lnTo>
                    <a:lnTo>
                      <a:pt x="431" y="649"/>
                    </a:lnTo>
                    <a:lnTo>
                      <a:pt x="427" y="656"/>
                    </a:lnTo>
                    <a:lnTo>
                      <a:pt x="427" y="659"/>
                    </a:lnTo>
                    <a:lnTo>
                      <a:pt x="428" y="665"/>
                    </a:lnTo>
                    <a:lnTo>
                      <a:pt x="428" y="665"/>
                    </a:lnTo>
                    <a:lnTo>
                      <a:pt x="437" y="666"/>
                    </a:lnTo>
                    <a:lnTo>
                      <a:pt x="445" y="669"/>
                    </a:lnTo>
                    <a:lnTo>
                      <a:pt x="452" y="672"/>
                    </a:lnTo>
                    <a:lnTo>
                      <a:pt x="460" y="673"/>
                    </a:lnTo>
                    <a:lnTo>
                      <a:pt x="460" y="673"/>
                    </a:lnTo>
                    <a:lnTo>
                      <a:pt x="460" y="679"/>
                    </a:lnTo>
                    <a:lnTo>
                      <a:pt x="459" y="683"/>
                    </a:lnTo>
                    <a:lnTo>
                      <a:pt x="459" y="683"/>
                    </a:lnTo>
                    <a:lnTo>
                      <a:pt x="459" y="686"/>
                    </a:lnTo>
                    <a:lnTo>
                      <a:pt x="459" y="686"/>
                    </a:lnTo>
                    <a:lnTo>
                      <a:pt x="467" y="686"/>
                    </a:lnTo>
                    <a:lnTo>
                      <a:pt x="474" y="687"/>
                    </a:lnTo>
                    <a:lnTo>
                      <a:pt x="480" y="691"/>
                    </a:lnTo>
                    <a:lnTo>
                      <a:pt x="485" y="698"/>
                    </a:lnTo>
                    <a:lnTo>
                      <a:pt x="485" y="698"/>
                    </a:lnTo>
                    <a:lnTo>
                      <a:pt x="492" y="713"/>
                    </a:lnTo>
                    <a:lnTo>
                      <a:pt x="492" y="713"/>
                    </a:lnTo>
                    <a:lnTo>
                      <a:pt x="498" y="720"/>
                    </a:lnTo>
                    <a:lnTo>
                      <a:pt x="501" y="724"/>
                    </a:lnTo>
                    <a:lnTo>
                      <a:pt x="505" y="726"/>
                    </a:lnTo>
                    <a:lnTo>
                      <a:pt x="505" y="726"/>
                    </a:lnTo>
                    <a:lnTo>
                      <a:pt x="505" y="735"/>
                    </a:lnTo>
                    <a:lnTo>
                      <a:pt x="506" y="744"/>
                    </a:lnTo>
                    <a:lnTo>
                      <a:pt x="506" y="744"/>
                    </a:lnTo>
                    <a:lnTo>
                      <a:pt x="519" y="745"/>
                    </a:lnTo>
                    <a:lnTo>
                      <a:pt x="531" y="747"/>
                    </a:lnTo>
                    <a:lnTo>
                      <a:pt x="538" y="749"/>
                    </a:lnTo>
                    <a:lnTo>
                      <a:pt x="544" y="752"/>
                    </a:lnTo>
                    <a:lnTo>
                      <a:pt x="548" y="756"/>
                    </a:lnTo>
                    <a:lnTo>
                      <a:pt x="552" y="762"/>
                    </a:lnTo>
                    <a:lnTo>
                      <a:pt x="552" y="762"/>
                    </a:lnTo>
                    <a:lnTo>
                      <a:pt x="557" y="773"/>
                    </a:lnTo>
                    <a:lnTo>
                      <a:pt x="560" y="783"/>
                    </a:lnTo>
                    <a:lnTo>
                      <a:pt x="563" y="787"/>
                    </a:lnTo>
                    <a:lnTo>
                      <a:pt x="566" y="791"/>
                    </a:lnTo>
                    <a:lnTo>
                      <a:pt x="571" y="795"/>
                    </a:lnTo>
                    <a:lnTo>
                      <a:pt x="577" y="798"/>
                    </a:lnTo>
                    <a:lnTo>
                      <a:pt x="577" y="798"/>
                    </a:lnTo>
                    <a:lnTo>
                      <a:pt x="588" y="799"/>
                    </a:lnTo>
                    <a:lnTo>
                      <a:pt x="595" y="801"/>
                    </a:lnTo>
                    <a:lnTo>
                      <a:pt x="599" y="802"/>
                    </a:lnTo>
                    <a:lnTo>
                      <a:pt x="599" y="802"/>
                    </a:lnTo>
                    <a:lnTo>
                      <a:pt x="602" y="805"/>
                    </a:lnTo>
                    <a:lnTo>
                      <a:pt x="602" y="808"/>
                    </a:lnTo>
                    <a:lnTo>
                      <a:pt x="603" y="813"/>
                    </a:lnTo>
                    <a:lnTo>
                      <a:pt x="605" y="819"/>
                    </a:lnTo>
                    <a:lnTo>
                      <a:pt x="607" y="824"/>
                    </a:lnTo>
                    <a:lnTo>
                      <a:pt x="607" y="824"/>
                    </a:lnTo>
                    <a:lnTo>
                      <a:pt x="610" y="826"/>
                    </a:lnTo>
                    <a:lnTo>
                      <a:pt x="614" y="826"/>
                    </a:lnTo>
                    <a:lnTo>
                      <a:pt x="617" y="827"/>
                    </a:lnTo>
                    <a:lnTo>
                      <a:pt x="620" y="828"/>
                    </a:lnTo>
                    <a:lnTo>
                      <a:pt x="620" y="828"/>
                    </a:lnTo>
                    <a:lnTo>
                      <a:pt x="621" y="833"/>
                    </a:lnTo>
                    <a:lnTo>
                      <a:pt x="621" y="834"/>
                    </a:lnTo>
                    <a:lnTo>
                      <a:pt x="620" y="837"/>
                    </a:lnTo>
                    <a:lnTo>
                      <a:pt x="620" y="840"/>
                    </a:lnTo>
                    <a:lnTo>
                      <a:pt x="620" y="840"/>
                    </a:lnTo>
                    <a:lnTo>
                      <a:pt x="621" y="845"/>
                    </a:lnTo>
                    <a:lnTo>
                      <a:pt x="625" y="849"/>
                    </a:lnTo>
                    <a:lnTo>
                      <a:pt x="630" y="853"/>
                    </a:lnTo>
                    <a:lnTo>
                      <a:pt x="637" y="855"/>
                    </a:lnTo>
                    <a:lnTo>
                      <a:pt x="650" y="859"/>
                    </a:lnTo>
                    <a:lnTo>
                      <a:pt x="662" y="860"/>
                    </a:lnTo>
                    <a:lnTo>
                      <a:pt x="662" y="860"/>
                    </a:lnTo>
                    <a:lnTo>
                      <a:pt x="663" y="874"/>
                    </a:lnTo>
                    <a:lnTo>
                      <a:pt x="663" y="874"/>
                    </a:lnTo>
                    <a:lnTo>
                      <a:pt x="671" y="876"/>
                    </a:lnTo>
                    <a:lnTo>
                      <a:pt x="674" y="877"/>
                    </a:lnTo>
                    <a:lnTo>
                      <a:pt x="678" y="878"/>
                    </a:lnTo>
                    <a:lnTo>
                      <a:pt x="678" y="878"/>
                    </a:lnTo>
                    <a:lnTo>
                      <a:pt x="681" y="883"/>
                    </a:lnTo>
                    <a:lnTo>
                      <a:pt x="682" y="887"/>
                    </a:lnTo>
                    <a:lnTo>
                      <a:pt x="684" y="891"/>
                    </a:lnTo>
                    <a:lnTo>
                      <a:pt x="686" y="895"/>
                    </a:lnTo>
                    <a:lnTo>
                      <a:pt x="686" y="895"/>
                    </a:lnTo>
                    <a:lnTo>
                      <a:pt x="689" y="896"/>
                    </a:lnTo>
                    <a:lnTo>
                      <a:pt x="692" y="898"/>
                    </a:lnTo>
                    <a:lnTo>
                      <a:pt x="698" y="899"/>
                    </a:lnTo>
                    <a:lnTo>
                      <a:pt x="705" y="901"/>
                    </a:lnTo>
                    <a:lnTo>
                      <a:pt x="707" y="902"/>
                    </a:lnTo>
                    <a:lnTo>
                      <a:pt x="710" y="905"/>
                    </a:lnTo>
                    <a:lnTo>
                      <a:pt x="710" y="905"/>
                    </a:lnTo>
                    <a:lnTo>
                      <a:pt x="711" y="908"/>
                    </a:lnTo>
                    <a:lnTo>
                      <a:pt x="713" y="912"/>
                    </a:lnTo>
                    <a:lnTo>
                      <a:pt x="713" y="919"/>
                    </a:lnTo>
                    <a:lnTo>
                      <a:pt x="713" y="923"/>
                    </a:lnTo>
                    <a:lnTo>
                      <a:pt x="716" y="926"/>
                    </a:lnTo>
                    <a:lnTo>
                      <a:pt x="717" y="928"/>
                    </a:lnTo>
                    <a:lnTo>
                      <a:pt x="723" y="930"/>
                    </a:lnTo>
                    <a:lnTo>
                      <a:pt x="723" y="930"/>
                    </a:lnTo>
                    <a:lnTo>
                      <a:pt x="729" y="930"/>
                    </a:lnTo>
                    <a:lnTo>
                      <a:pt x="735" y="927"/>
                    </a:lnTo>
                    <a:lnTo>
                      <a:pt x="742" y="924"/>
                    </a:lnTo>
                    <a:lnTo>
                      <a:pt x="749" y="923"/>
                    </a:lnTo>
                    <a:lnTo>
                      <a:pt x="749" y="923"/>
                    </a:lnTo>
                    <a:lnTo>
                      <a:pt x="759" y="923"/>
                    </a:lnTo>
                    <a:lnTo>
                      <a:pt x="764" y="924"/>
                    </a:lnTo>
                    <a:lnTo>
                      <a:pt x="768" y="928"/>
                    </a:lnTo>
                    <a:lnTo>
                      <a:pt x="771" y="932"/>
                    </a:lnTo>
                    <a:lnTo>
                      <a:pt x="774" y="938"/>
                    </a:lnTo>
                    <a:lnTo>
                      <a:pt x="777" y="942"/>
                    </a:lnTo>
                    <a:lnTo>
                      <a:pt x="782" y="946"/>
                    </a:lnTo>
                    <a:lnTo>
                      <a:pt x="789" y="949"/>
                    </a:lnTo>
                    <a:lnTo>
                      <a:pt x="789" y="949"/>
                    </a:lnTo>
                    <a:lnTo>
                      <a:pt x="803" y="952"/>
                    </a:lnTo>
                    <a:lnTo>
                      <a:pt x="820" y="956"/>
                    </a:lnTo>
                    <a:lnTo>
                      <a:pt x="828" y="960"/>
                    </a:lnTo>
                    <a:lnTo>
                      <a:pt x="835" y="963"/>
                    </a:lnTo>
                    <a:lnTo>
                      <a:pt x="840" y="969"/>
                    </a:lnTo>
                    <a:lnTo>
                      <a:pt x="843" y="975"/>
                    </a:lnTo>
                    <a:lnTo>
                      <a:pt x="843" y="975"/>
                    </a:lnTo>
                    <a:lnTo>
                      <a:pt x="842" y="977"/>
                    </a:lnTo>
                    <a:lnTo>
                      <a:pt x="839" y="978"/>
                    </a:lnTo>
                    <a:lnTo>
                      <a:pt x="832" y="981"/>
                    </a:lnTo>
                    <a:lnTo>
                      <a:pt x="829" y="982"/>
                    </a:lnTo>
                    <a:lnTo>
                      <a:pt x="827" y="984"/>
                    </a:lnTo>
                    <a:lnTo>
                      <a:pt x="827" y="987"/>
                    </a:lnTo>
                    <a:lnTo>
                      <a:pt x="827" y="991"/>
                    </a:lnTo>
                    <a:lnTo>
                      <a:pt x="827" y="991"/>
                    </a:lnTo>
                    <a:lnTo>
                      <a:pt x="840" y="991"/>
                    </a:lnTo>
                    <a:lnTo>
                      <a:pt x="858" y="991"/>
                    </a:lnTo>
                    <a:lnTo>
                      <a:pt x="867" y="991"/>
                    </a:lnTo>
                    <a:lnTo>
                      <a:pt x="875" y="992"/>
                    </a:lnTo>
                    <a:lnTo>
                      <a:pt x="879" y="996"/>
                    </a:lnTo>
                    <a:lnTo>
                      <a:pt x="881" y="998"/>
                    </a:lnTo>
                    <a:lnTo>
                      <a:pt x="881" y="1000"/>
                    </a:lnTo>
                    <a:lnTo>
                      <a:pt x="881" y="1000"/>
                    </a:lnTo>
                    <a:lnTo>
                      <a:pt x="877" y="1002"/>
                    </a:lnTo>
                    <a:lnTo>
                      <a:pt x="877" y="1002"/>
                    </a:lnTo>
                    <a:lnTo>
                      <a:pt x="875" y="1006"/>
                    </a:lnTo>
                    <a:lnTo>
                      <a:pt x="874" y="1012"/>
                    </a:lnTo>
                    <a:lnTo>
                      <a:pt x="874" y="1021"/>
                    </a:lnTo>
                    <a:lnTo>
                      <a:pt x="874" y="1021"/>
                    </a:lnTo>
                    <a:lnTo>
                      <a:pt x="885" y="1021"/>
                    </a:lnTo>
                    <a:lnTo>
                      <a:pt x="895" y="1021"/>
                    </a:lnTo>
                    <a:lnTo>
                      <a:pt x="906" y="1021"/>
                    </a:lnTo>
                    <a:lnTo>
                      <a:pt x="915" y="1021"/>
                    </a:lnTo>
                    <a:lnTo>
                      <a:pt x="915" y="1021"/>
                    </a:lnTo>
                    <a:lnTo>
                      <a:pt x="917" y="1025"/>
                    </a:lnTo>
                    <a:lnTo>
                      <a:pt x="920" y="1027"/>
                    </a:lnTo>
                    <a:lnTo>
                      <a:pt x="922" y="1028"/>
                    </a:lnTo>
                    <a:lnTo>
                      <a:pt x="924" y="1031"/>
                    </a:lnTo>
                    <a:lnTo>
                      <a:pt x="924" y="1031"/>
                    </a:lnTo>
                    <a:lnTo>
                      <a:pt x="926" y="1034"/>
                    </a:lnTo>
                    <a:lnTo>
                      <a:pt x="928" y="1038"/>
                    </a:lnTo>
                    <a:lnTo>
                      <a:pt x="929" y="1046"/>
                    </a:lnTo>
                    <a:lnTo>
                      <a:pt x="929" y="1046"/>
                    </a:lnTo>
                    <a:lnTo>
                      <a:pt x="928" y="1064"/>
                    </a:lnTo>
                    <a:lnTo>
                      <a:pt x="929" y="1074"/>
                    </a:lnTo>
                    <a:lnTo>
                      <a:pt x="929" y="1078"/>
                    </a:lnTo>
                    <a:lnTo>
                      <a:pt x="932" y="1081"/>
                    </a:lnTo>
                    <a:lnTo>
                      <a:pt x="932" y="1081"/>
                    </a:lnTo>
                    <a:lnTo>
                      <a:pt x="935" y="1085"/>
                    </a:lnTo>
                    <a:lnTo>
                      <a:pt x="939" y="1086"/>
                    </a:lnTo>
                    <a:lnTo>
                      <a:pt x="947" y="1088"/>
                    </a:lnTo>
                    <a:lnTo>
                      <a:pt x="956" y="1089"/>
                    </a:lnTo>
                    <a:lnTo>
                      <a:pt x="960" y="1091"/>
                    </a:lnTo>
                    <a:lnTo>
                      <a:pt x="964" y="1093"/>
                    </a:lnTo>
                    <a:lnTo>
                      <a:pt x="964" y="1093"/>
                    </a:lnTo>
                    <a:lnTo>
                      <a:pt x="969" y="1100"/>
                    </a:lnTo>
                    <a:lnTo>
                      <a:pt x="974" y="1107"/>
                    </a:lnTo>
                    <a:lnTo>
                      <a:pt x="976" y="1109"/>
                    </a:lnTo>
                    <a:lnTo>
                      <a:pt x="981" y="1110"/>
                    </a:lnTo>
                    <a:lnTo>
                      <a:pt x="985" y="1111"/>
                    </a:lnTo>
                    <a:lnTo>
                      <a:pt x="990" y="1110"/>
                    </a:lnTo>
                    <a:lnTo>
                      <a:pt x="990" y="1110"/>
                    </a:lnTo>
                    <a:lnTo>
                      <a:pt x="992" y="1107"/>
                    </a:lnTo>
                    <a:lnTo>
                      <a:pt x="994" y="1105"/>
                    </a:lnTo>
                    <a:lnTo>
                      <a:pt x="999" y="1103"/>
                    </a:lnTo>
                    <a:lnTo>
                      <a:pt x="1003" y="1103"/>
                    </a:lnTo>
                    <a:lnTo>
                      <a:pt x="1008" y="1105"/>
                    </a:lnTo>
                    <a:lnTo>
                      <a:pt x="1012" y="1106"/>
                    </a:lnTo>
                    <a:lnTo>
                      <a:pt x="1015" y="1109"/>
                    </a:lnTo>
                    <a:lnTo>
                      <a:pt x="1018" y="1111"/>
                    </a:lnTo>
                    <a:lnTo>
                      <a:pt x="1018" y="1111"/>
                    </a:lnTo>
                    <a:lnTo>
                      <a:pt x="1019" y="1116"/>
                    </a:lnTo>
                    <a:lnTo>
                      <a:pt x="1019" y="1120"/>
                    </a:lnTo>
                    <a:lnTo>
                      <a:pt x="1019" y="1128"/>
                    </a:lnTo>
                    <a:lnTo>
                      <a:pt x="1019" y="1128"/>
                    </a:lnTo>
                    <a:lnTo>
                      <a:pt x="1021" y="1135"/>
                    </a:lnTo>
                    <a:lnTo>
                      <a:pt x="1024" y="1143"/>
                    </a:lnTo>
                    <a:lnTo>
                      <a:pt x="1024" y="1143"/>
                    </a:lnTo>
                    <a:lnTo>
                      <a:pt x="1026" y="1150"/>
                    </a:lnTo>
                    <a:lnTo>
                      <a:pt x="1031" y="1157"/>
                    </a:lnTo>
                    <a:lnTo>
                      <a:pt x="1043" y="1168"/>
                    </a:lnTo>
                    <a:lnTo>
                      <a:pt x="1043" y="1168"/>
                    </a:lnTo>
                    <a:lnTo>
                      <a:pt x="1047" y="1175"/>
                    </a:lnTo>
                    <a:lnTo>
                      <a:pt x="1051" y="1184"/>
                    </a:lnTo>
                    <a:lnTo>
                      <a:pt x="1055" y="1189"/>
                    </a:lnTo>
                    <a:lnTo>
                      <a:pt x="1060" y="1192"/>
                    </a:lnTo>
                    <a:lnTo>
                      <a:pt x="1062" y="1193"/>
                    </a:lnTo>
                    <a:lnTo>
                      <a:pt x="1062" y="1193"/>
                    </a:lnTo>
                    <a:lnTo>
                      <a:pt x="1062" y="1203"/>
                    </a:lnTo>
                    <a:lnTo>
                      <a:pt x="1061" y="1213"/>
                    </a:lnTo>
                    <a:lnTo>
                      <a:pt x="1061" y="1222"/>
                    </a:lnTo>
                    <a:lnTo>
                      <a:pt x="1061" y="1228"/>
                    </a:lnTo>
                    <a:lnTo>
                      <a:pt x="1062" y="1232"/>
                    </a:lnTo>
                    <a:lnTo>
                      <a:pt x="1062" y="1232"/>
                    </a:lnTo>
                    <a:lnTo>
                      <a:pt x="1069" y="1247"/>
                    </a:lnTo>
                    <a:lnTo>
                      <a:pt x="1069" y="1254"/>
                    </a:lnTo>
                    <a:lnTo>
                      <a:pt x="1067" y="1263"/>
                    </a:lnTo>
                    <a:lnTo>
                      <a:pt x="1067" y="1263"/>
                    </a:lnTo>
                    <a:lnTo>
                      <a:pt x="1068" y="1267"/>
                    </a:lnTo>
                    <a:lnTo>
                      <a:pt x="1069" y="1271"/>
                    </a:lnTo>
                    <a:lnTo>
                      <a:pt x="1069" y="1281"/>
                    </a:lnTo>
                    <a:lnTo>
                      <a:pt x="1068" y="1300"/>
                    </a:lnTo>
                    <a:lnTo>
                      <a:pt x="1068" y="1300"/>
                    </a:lnTo>
                    <a:lnTo>
                      <a:pt x="1062" y="1300"/>
                    </a:lnTo>
                    <a:lnTo>
                      <a:pt x="1058" y="1303"/>
                    </a:lnTo>
                    <a:lnTo>
                      <a:pt x="1051" y="1308"/>
                    </a:lnTo>
                    <a:lnTo>
                      <a:pt x="1044" y="1314"/>
                    </a:lnTo>
                    <a:lnTo>
                      <a:pt x="1040" y="1317"/>
                    </a:lnTo>
                    <a:lnTo>
                      <a:pt x="1036" y="1318"/>
                    </a:lnTo>
                    <a:lnTo>
                      <a:pt x="1033" y="1315"/>
                    </a:lnTo>
                    <a:lnTo>
                      <a:pt x="1033" y="1315"/>
                    </a:lnTo>
                    <a:lnTo>
                      <a:pt x="1037" y="1324"/>
                    </a:lnTo>
                    <a:lnTo>
                      <a:pt x="1040" y="1332"/>
                    </a:lnTo>
                    <a:lnTo>
                      <a:pt x="1040" y="1332"/>
                    </a:lnTo>
                    <a:lnTo>
                      <a:pt x="1036" y="1333"/>
                    </a:lnTo>
                    <a:lnTo>
                      <a:pt x="1032" y="1336"/>
                    </a:lnTo>
                    <a:lnTo>
                      <a:pt x="1029" y="1340"/>
                    </a:lnTo>
                    <a:lnTo>
                      <a:pt x="1025" y="1346"/>
                    </a:lnTo>
                    <a:lnTo>
                      <a:pt x="1019" y="1357"/>
                    </a:lnTo>
                    <a:lnTo>
                      <a:pt x="1015" y="1365"/>
                    </a:lnTo>
                    <a:lnTo>
                      <a:pt x="1015" y="1365"/>
                    </a:lnTo>
                    <a:lnTo>
                      <a:pt x="1014" y="1376"/>
                    </a:lnTo>
                    <a:lnTo>
                      <a:pt x="1014" y="1388"/>
                    </a:lnTo>
                    <a:lnTo>
                      <a:pt x="1014" y="1388"/>
                    </a:lnTo>
                    <a:lnTo>
                      <a:pt x="1015" y="1400"/>
                    </a:lnTo>
                    <a:lnTo>
                      <a:pt x="1017" y="1412"/>
                    </a:lnTo>
                    <a:lnTo>
                      <a:pt x="1017" y="1412"/>
                    </a:lnTo>
                    <a:lnTo>
                      <a:pt x="1021" y="1412"/>
                    </a:lnTo>
                    <a:lnTo>
                      <a:pt x="1021" y="1412"/>
                    </a:lnTo>
                    <a:lnTo>
                      <a:pt x="1021" y="1417"/>
                    </a:lnTo>
                    <a:lnTo>
                      <a:pt x="1024" y="1418"/>
                    </a:lnTo>
                    <a:lnTo>
                      <a:pt x="1025" y="1419"/>
                    </a:lnTo>
                    <a:lnTo>
                      <a:pt x="1028" y="1419"/>
                    </a:lnTo>
                    <a:lnTo>
                      <a:pt x="1035" y="1419"/>
                    </a:lnTo>
                    <a:lnTo>
                      <a:pt x="1040" y="1419"/>
                    </a:lnTo>
                    <a:lnTo>
                      <a:pt x="1040" y="1419"/>
                    </a:lnTo>
                    <a:lnTo>
                      <a:pt x="1049" y="1421"/>
                    </a:lnTo>
                    <a:lnTo>
                      <a:pt x="1053" y="1419"/>
                    </a:lnTo>
                    <a:lnTo>
                      <a:pt x="1055" y="1419"/>
                    </a:lnTo>
                    <a:lnTo>
                      <a:pt x="1055" y="1419"/>
                    </a:lnTo>
                    <a:lnTo>
                      <a:pt x="1058" y="1418"/>
                    </a:lnTo>
                    <a:lnTo>
                      <a:pt x="1060" y="1415"/>
                    </a:lnTo>
                    <a:lnTo>
                      <a:pt x="1062" y="1414"/>
                    </a:lnTo>
                    <a:lnTo>
                      <a:pt x="1065" y="1412"/>
                    </a:lnTo>
                    <a:lnTo>
                      <a:pt x="1065" y="1412"/>
                    </a:lnTo>
                    <a:lnTo>
                      <a:pt x="1067" y="1397"/>
                    </a:lnTo>
                    <a:lnTo>
                      <a:pt x="1068" y="1392"/>
                    </a:lnTo>
                    <a:lnTo>
                      <a:pt x="1071" y="1385"/>
                    </a:lnTo>
                    <a:lnTo>
                      <a:pt x="1071" y="1385"/>
                    </a:lnTo>
                    <a:lnTo>
                      <a:pt x="1076" y="1379"/>
                    </a:lnTo>
                    <a:lnTo>
                      <a:pt x="1083" y="1375"/>
                    </a:lnTo>
                    <a:lnTo>
                      <a:pt x="1089" y="1369"/>
                    </a:lnTo>
                    <a:lnTo>
                      <a:pt x="1094" y="1364"/>
                    </a:lnTo>
                    <a:lnTo>
                      <a:pt x="1094" y="1364"/>
                    </a:lnTo>
                    <a:lnTo>
                      <a:pt x="1100" y="1354"/>
                    </a:lnTo>
                    <a:lnTo>
                      <a:pt x="1100" y="1354"/>
                    </a:lnTo>
                    <a:lnTo>
                      <a:pt x="1107" y="1343"/>
                    </a:lnTo>
                    <a:lnTo>
                      <a:pt x="1107" y="1343"/>
                    </a:lnTo>
                    <a:lnTo>
                      <a:pt x="1110" y="1336"/>
                    </a:lnTo>
                    <a:lnTo>
                      <a:pt x="1112" y="1329"/>
                    </a:lnTo>
                    <a:lnTo>
                      <a:pt x="1112" y="1329"/>
                    </a:lnTo>
                    <a:lnTo>
                      <a:pt x="1112" y="1325"/>
                    </a:lnTo>
                    <a:lnTo>
                      <a:pt x="1112" y="1320"/>
                    </a:lnTo>
                    <a:lnTo>
                      <a:pt x="1114" y="1315"/>
                    </a:lnTo>
                    <a:lnTo>
                      <a:pt x="1115" y="1314"/>
                    </a:lnTo>
                    <a:lnTo>
                      <a:pt x="1118" y="1313"/>
                    </a:lnTo>
                    <a:lnTo>
                      <a:pt x="1118" y="1313"/>
                    </a:lnTo>
                    <a:lnTo>
                      <a:pt x="1115" y="1308"/>
                    </a:lnTo>
                    <a:lnTo>
                      <a:pt x="1115" y="1304"/>
                    </a:lnTo>
                    <a:lnTo>
                      <a:pt x="1115" y="1295"/>
                    </a:lnTo>
                    <a:lnTo>
                      <a:pt x="1121" y="1275"/>
                    </a:lnTo>
                    <a:lnTo>
                      <a:pt x="1121" y="1275"/>
                    </a:lnTo>
                    <a:lnTo>
                      <a:pt x="1137" y="1274"/>
                    </a:lnTo>
                    <a:lnTo>
                      <a:pt x="1155" y="1272"/>
                    </a:lnTo>
                    <a:lnTo>
                      <a:pt x="1172" y="1272"/>
                    </a:lnTo>
                    <a:lnTo>
                      <a:pt x="1190" y="1270"/>
                    </a:lnTo>
                    <a:lnTo>
                      <a:pt x="1190" y="1270"/>
                    </a:lnTo>
                    <a:lnTo>
                      <a:pt x="1190" y="1257"/>
                    </a:lnTo>
                    <a:lnTo>
                      <a:pt x="1190" y="1245"/>
                    </a:lnTo>
                    <a:lnTo>
                      <a:pt x="1189" y="1234"/>
                    </a:lnTo>
                    <a:lnTo>
                      <a:pt x="1187" y="1221"/>
                    </a:lnTo>
                    <a:lnTo>
                      <a:pt x="1187" y="1221"/>
                    </a:lnTo>
                    <a:lnTo>
                      <a:pt x="1189" y="1215"/>
                    </a:lnTo>
                    <a:lnTo>
                      <a:pt x="1190" y="1210"/>
                    </a:lnTo>
                    <a:lnTo>
                      <a:pt x="1190" y="1204"/>
                    </a:lnTo>
                    <a:lnTo>
                      <a:pt x="1190" y="1199"/>
                    </a:lnTo>
                    <a:lnTo>
                      <a:pt x="1190" y="1199"/>
                    </a:lnTo>
                    <a:lnTo>
                      <a:pt x="1186" y="1195"/>
                    </a:lnTo>
                    <a:lnTo>
                      <a:pt x="1182" y="1192"/>
                    </a:lnTo>
                    <a:lnTo>
                      <a:pt x="1171" y="1188"/>
                    </a:lnTo>
                    <a:lnTo>
                      <a:pt x="1171" y="1188"/>
                    </a:lnTo>
                    <a:lnTo>
                      <a:pt x="1166" y="1181"/>
                    </a:lnTo>
                    <a:lnTo>
                      <a:pt x="1160" y="1174"/>
                    </a:lnTo>
                    <a:lnTo>
                      <a:pt x="1153" y="1167"/>
                    </a:lnTo>
                    <a:lnTo>
                      <a:pt x="1146" y="1163"/>
                    </a:lnTo>
                    <a:lnTo>
                      <a:pt x="1146" y="1163"/>
                    </a:lnTo>
                    <a:lnTo>
                      <a:pt x="1141" y="1161"/>
                    </a:lnTo>
                    <a:lnTo>
                      <a:pt x="1136" y="1160"/>
                    </a:lnTo>
                    <a:lnTo>
                      <a:pt x="1132" y="1160"/>
                    </a:lnTo>
                    <a:lnTo>
                      <a:pt x="1128" y="1159"/>
                    </a:lnTo>
                    <a:lnTo>
                      <a:pt x="1128" y="1159"/>
                    </a:lnTo>
                    <a:lnTo>
                      <a:pt x="1123" y="1156"/>
                    </a:lnTo>
                    <a:lnTo>
                      <a:pt x="1121" y="1153"/>
                    </a:lnTo>
                    <a:lnTo>
                      <a:pt x="1118" y="1150"/>
                    </a:lnTo>
                    <a:lnTo>
                      <a:pt x="1114" y="1148"/>
                    </a:lnTo>
                    <a:lnTo>
                      <a:pt x="1114" y="1148"/>
                    </a:lnTo>
                    <a:lnTo>
                      <a:pt x="1112" y="1142"/>
                    </a:lnTo>
                    <a:lnTo>
                      <a:pt x="1112" y="1135"/>
                    </a:lnTo>
                    <a:lnTo>
                      <a:pt x="1117" y="1124"/>
                    </a:lnTo>
                    <a:lnTo>
                      <a:pt x="1117" y="1124"/>
                    </a:lnTo>
                    <a:lnTo>
                      <a:pt x="1119" y="1110"/>
                    </a:lnTo>
                    <a:lnTo>
                      <a:pt x="1121" y="1096"/>
                    </a:lnTo>
                    <a:lnTo>
                      <a:pt x="1121" y="1096"/>
                    </a:lnTo>
                    <a:lnTo>
                      <a:pt x="1121" y="1085"/>
                    </a:lnTo>
                    <a:lnTo>
                      <a:pt x="1122" y="1078"/>
                    </a:lnTo>
                    <a:lnTo>
                      <a:pt x="1125" y="1074"/>
                    </a:lnTo>
                    <a:lnTo>
                      <a:pt x="1128" y="1068"/>
                    </a:lnTo>
                    <a:lnTo>
                      <a:pt x="1132" y="1066"/>
                    </a:lnTo>
                    <a:lnTo>
                      <a:pt x="1136" y="1063"/>
                    </a:lnTo>
                    <a:lnTo>
                      <a:pt x="1143" y="1063"/>
                    </a:lnTo>
                    <a:lnTo>
                      <a:pt x="1143" y="1063"/>
                    </a:lnTo>
                    <a:lnTo>
                      <a:pt x="1143" y="1057"/>
                    </a:lnTo>
                    <a:lnTo>
                      <a:pt x="1147" y="1049"/>
                    </a:lnTo>
                    <a:lnTo>
                      <a:pt x="1153" y="1042"/>
                    </a:lnTo>
                    <a:lnTo>
                      <a:pt x="1157" y="1038"/>
                    </a:lnTo>
                    <a:lnTo>
                      <a:pt x="1157" y="1038"/>
                    </a:lnTo>
                    <a:lnTo>
                      <a:pt x="1165" y="1035"/>
                    </a:lnTo>
                    <a:lnTo>
                      <a:pt x="1175" y="1035"/>
                    </a:lnTo>
                    <a:lnTo>
                      <a:pt x="1193" y="1037"/>
                    </a:lnTo>
                    <a:lnTo>
                      <a:pt x="1193" y="1037"/>
                    </a:lnTo>
                    <a:lnTo>
                      <a:pt x="1201" y="1039"/>
                    </a:lnTo>
                    <a:lnTo>
                      <a:pt x="1209" y="1042"/>
                    </a:lnTo>
                    <a:lnTo>
                      <a:pt x="1218" y="1046"/>
                    </a:lnTo>
                    <a:lnTo>
                      <a:pt x="1225" y="1052"/>
                    </a:lnTo>
                    <a:lnTo>
                      <a:pt x="1225" y="1052"/>
                    </a:lnTo>
                    <a:lnTo>
                      <a:pt x="1233" y="1056"/>
                    </a:lnTo>
                    <a:lnTo>
                      <a:pt x="1240" y="1059"/>
                    </a:lnTo>
                    <a:lnTo>
                      <a:pt x="1258" y="1062"/>
                    </a:lnTo>
                    <a:lnTo>
                      <a:pt x="1258" y="1062"/>
                    </a:lnTo>
                    <a:lnTo>
                      <a:pt x="1266" y="1064"/>
                    </a:lnTo>
                    <a:lnTo>
                      <a:pt x="1272" y="1070"/>
                    </a:lnTo>
                    <a:lnTo>
                      <a:pt x="1276" y="1077"/>
                    </a:lnTo>
                    <a:lnTo>
                      <a:pt x="1277" y="1086"/>
                    </a:lnTo>
                    <a:lnTo>
                      <a:pt x="1277" y="1086"/>
                    </a:lnTo>
                    <a:lnTo>
                      <a:pt x="1277" y="1102"/>
                    </a:lnTo>
                    <a:lnTo>
                      <a:pt x="1279" y="1109"/>
                    </a:lnTo>
                    <a:lnTo>
                      <a:pt x="1282" y="1117"/>
                    </a:lnTo>
                    <a:lnTo>
                      <a:pt x="1282" y="1117"/>
                    </a:lnTo>
                    <a:lnTo>
                      <a:pt x="1284" y="1124"/>
                    </a:lnTo>
                    <a:lnTo>
                      <a:pt x="1286" y="1125"/>
                    </a:lnTo>
                    <a:lnTo>
                      <a:pt x="1290" y="1128"/>
                    </a:lnTo>
                    <a:lnTo>
                      <a:pt x="1290" y="1128"/>
                    </a:lnTo>
                    <a:lnTo>
                      <a:pt x="1293" y="1129"/>
                    </a:lnTo>
                    <a:lnTo>
                      <a:pt x="1298" y="1129"/>
                    </a:lnTo>
                    <a:lnTo>
                      <a:pt x="1307" y="1131"/>
                    </a:lnTo>
                    <a:lnTo>
                      <a:pt x="1307" y="1131"/>
                    </a:lnTo>
                    <a:lnTo>
                      <a:pt x="1319" y="1138"/>
                    </a:lnTo>
                    <a:lnTo>
                      <a:pt x="1332" y="1143"/>
                    </a:lnTo>
                    <a:lnTo>
                      <a:pt x="1332" y="1143"/>
                    </a:lnTo>
                    <a:lnTo>
                      <a:pt x="1333" y="1129"/>
                    </a:lnTo>
                    <a:lnTo>
                      <a:pt x="1332" y="1116"/>
                    </a:lnTo>
                    <a:lnTo>
                      <a:pt x="1332" y="1116"/>
                    </a:lnTo>
                    <a:lnTo>
                      <a:pt x="1333" y="1109"/>
                    </a:lnTo>
                    <a:lnTo>
                      <a:pt x="1336" y="1102"/>
                    </a:lnTo>
                    <a:lnTo>
                      <a:pt x="1338" y="1096"/>
                    </a:lnTo>
                    <a:lnTo>
                      <a:pt x="1340" y="1088"/>
                    </a:lnTo>
                    <a:lnTo>
                      <a:pt x="1340" y="1088"/>
                    </a:lnTo>
                    <a:lnTo>
                      <a:pt x="1340" y="1082"/>
                    </a:lnTo>
                    <a:lnTo>
                      <a:pt x="1337" y="1077"/>
                    </a:lnTo>
                    <a:lnTo>
                      <a:pt x="1334" y="1073"/>
                    </a:lnTo>
                    <a:lnTo>
                      <a:pt x="1330" y="1068"/>
                    </a:lnTo>
                    <a:lnTo>
                      <a:pt x="1323" y="1059"/>
                    </a:lnTo>
                    <a:lnTo>
                      <a:pt x="1319" y="1055"/>
                    </a:lnTo>
                    <a:lnTo>
                      <a:pt x="1316" y="1049"/>
                    </a:lnTo>
                    <a:lnTo>
                      <a:pt x="1316" y="1049"/>
                    </a:lnTo>
                    <a:lnTo>
                      <a:pt x="1312" y="1048"/>
                    </a:lnTo>
                    <a:lnTo>
                      <a:pt x="1312" y="1048"/>
                    </a:lnTo>
                    <a:lnTo>
                      <a:pt x="1308" y="1041"/>
                    </a:lnTo>
                    <a:lnTo>
                      <a:pt x="1302" y="1034"/>
                    </a:lnTo>
                    <a:lnTo>
                      <a:pt x="1289" y="1021"/>
                    </a:lnTo>
                    <a:lnTo>
                      <a:pt x="1289" y="1021"/>
                    </a:lnTo>
                    <a:lnTo>
                      <a:pt x="1282" y="1014"/>
                    </a:lnTo>
                    <a:lnTo>
                      <a:pt x="1279" y="1010"/>
                    </a:lnTo>
                    <a:lnTo>
                      <a:pt x="1275" y="1009"/>
                    </a:lnTo>
                    <a:lnTo>
                      <a:pt x="1275" y="1009"/>
                    </a:lnTo>
                    <a:lnTo>
                      <a:pt x="1270" y="1007"/>
                    </a:lnTo>
                    <a:lnTo>
                      <a:pt x="1265" y="1009"/>
                    </a:lnTo>
                    <a:lnTo>
                      <a:pt x="1259" y="1009"/>
                    </a:lnTo>
                    <a:lnTo>
                      <a:pt x="1255" y="1009"/>
                    </a:lnTo>
                    <a:lnTo>
                      <a:pt x="1255" y="1009"/>
                    </a:lnTo>
                    <a:lnTo>
                      <a:pt x="1247" y="1006"/>
                    </a:lnTo>
                    <a:lnTo>
                      <a:pt x="1240" y="1000"/>
                    </a:lnTo>
                    <a:lnTo>
                      <a:pt x="1233" y="994"/>
                    </a:lnTo>
                    <a:lnTo>
                      <a:pt x="1227" y="987"/>
                    </a:lnTo>
                    <a:lnTo>
                      <a:pt x="1215" y="973"/>
                    </a:lnTo>
                    <a:lnTo>
                      <a:pt x="1208" y="967"/>
                    </a:lnTo>
                    <a:lnTo>
                      <a:pt x="1201" y="963"/>
                    </a:lnTo>
                    <a:lnTo>
                      <a:pt x="1201" y="963"/>
                    </a:lnTo>
                    <a:lnTo>
                      <a:pt x="1200" y="959"/>
                    </a:lnTo>
                    <a:lnTo>
                      <a:pt x="1200" y="959"/>
                    </a:lnTo>
                    <a:lnTo>
                      <a:pt x="1191" y="955"/>
                    </a:lnTo>
                    <a:lnTo>
                      <a:pt x="1184" y="951"/>
                    </a:lnTo>
                    <a:lnTo>
                      <a:pt x="1178" y="945"/>
                    </a:lnTo>
                    <a:lnTo>
                      <a:pt x="1171" y="942"/>
                    </a:lnTo>
                    <a:lnTo>
                      <a:pt x="1171" y="942"/>
                    </a:lnTo>
                    <a:lnTo>
                      <a:pt x="1161" y="939"/>
                    </a:lnTo>
                    <a:lnTo>
                      <a:pt x="1153" y="937"/>
                    </a:lnTo>
                    <a:lnTo>
                      <a:pt x="1143" y="934"/>
                    </a:lnTo>
                    <a:lnTo>
                      <a:pt x="1135" y="930"/>
                    </a:lnTo>
                    <a:lnTo>
                      <a:pt x="1135" y="930"/>
                    </a:lnTo>
                    <a:lnTo>
                      <a:pt x="1119" y="919"/>
                    </a:lnTo>
                    <a:lnTo>
                      <a:pt x="1105" y="908"/>
                    </a:lnTo>
                    <a:lnTo>
                      <a:pt x="1105" y="908"/>
                    </a:lnTo>
                    <a:lnTo>
                      <a:pt x="1100" y="903"/>
                    </a:lnTo>
                    <a:lnTo>
                      <a:pt x="1094" y="901"/>
                    </a:lnTo>
                    <a:lnTo>
                      <a:pt x="1085" y="898"/>
                    </a:lnTo>
                    <a:lnTo>
                      <a:pt x="1061" y="896"/>
                    </a:lnTo>
                    <a:lnTo>
                      <a:pt x="1061" y="896"/>
                    </a:lnTo>
                    <a:lnTo>
                      <a:pt x="1060" y="892"/>
                    </a:lnTo>
                    <a:lnTo>
                      <a:pt x="1057" y="889"/>
                    </a:lnTo>
                    <a:lnTo>
                      <a:pt x="1051" y="885"/>
                    </a:lnTo>
                    <a:lnTo>
                      <a:pt x="1050" y="884"/>
                    </a:lnTo>
                    <a:lnTo>
                      <a:pt x="1047" y="881"/>
                    </a:lnTo>
                    <a:lnTo>
                      <a:pt x="1047" y="878"/>
                    </a:lnTo>
                    <a:lnTo>
                      <a:pt x="1047" y="874"/>
                    </a:lnTo>
                    <a:lnTo>
                      <a:pt x="1047" y="874"/>
                    </a:lnTo>
                    <a:lnTo>
                      <a:pt x="1051" y="866"/>
                    </a:lnTo>
                    <a:lnTo>
                      <a:pt x="1058" y="859"/>
                    </a:lnTo>
                    <a:lnTo>
                      <a:pt x="1067" y="853"/>
                    </a:lnTo>
                    <a:lnTo>
                      <a:pt x="1075" y="849"/>
                    </a:lnTo>
                    <a:lnTo>
                      <a:pt x="1075" y="849"/>
                    </a:lnTo>
                    <a:lnTo>
                      <a:pt x="1076" y="837"/>
                    </a:lnTo>
                    <a:lnTo>
                      <a:pt x="1075" y="824"/>
                    </a:lnTo>
                    <a:lnTo>
                      <a:pt x="1075" y="824"/>
                    </a:lnTo>
                    <a:lnTo>
                      <a:pt x="1069" y="822"/>
                    </a:lnTo>
                    <a:lnTo>
                      <a:pt x="1064" y="817"/>
                    </a:lnTo>
                    <a:lnTo>
                      <a:pt x="1058" y="815"/>
                    </a:lnTo>
                    <a:lnTo>
                      <a:pt x="1051" y="812"/>
                    </a:lnTo>
                    <a:lnTo>
                      <a:pt x="1051" y="812"/>
                    </a:lnTo>
                    <a:lnTo>
                      <a:pt x="1040" y="812"/>
                    </a:lnTo>
                    <a:lnTo>
                      <a:pt x="1037" y="813"/>
                    </a:lnTo>
                    <a:lnTo>
                      <a:pt x="1033" y="815"/>
                    </a:lnTo>
                    <a:lnTo>
                      <a:pt x="1032" y="817"/>
                    </a:lnTo>
                    <a:lnTo>
                      <a:pt x="1029" y="820"/>
                    </a:lnTo>
                    <a:lnTo>
                      <a:pt x="1028" y="828"/>
                    </a:lnTo>
                    <a:lnTo>
                      <a:pt x="1028" y="828"/>
                    </a:lnTo>
                    <a:lnTo>
                      <a:pt x="1025" y="830"/>
                    </a:lnTo>
                    <a:lnTo>
                      <a:pt x="1022" y="828"/>
                    </a:lnTo>
                    <a:lnTo>
                      <a:pt x="1017" y="827"/>
                    </a:lnTo>
                    <a:lnTo>
                      <a:pt x="1011" y="824"/>
                    </a:lnTo>
                    <a:lnTo>
                      <a:pt x="1006" y="822"/>
                    </a:lnTo>
                    <a:lnTo>
                      <a:pt x="1006" y="822"/>
                    </a:lnTo>
                    <a:lnTo>
                      <a:pt x="999" y="822"/>
                    </a:lnTo>
                    <a:lnTo>
                      <a:pt x="992" y="822"/>
                    </a:lnTo>
                    <a:lnTo>
                      <a:pt x="976" y="822"/>
                    </a:lnTo>
                    <a:lnTo>
                      <a:pt x="976" y="822"/>
                    </a:lnTo>
                    <a:lnTo>
                      <a:pt x="968" y="822"/>
                    </a:lnTo>
                    <a:lnTo>
                      <a:pt x="963" y="820"/>
                    </a:lnTo>
                    <a:lnTo>
                      <a:pt x="950" y="815"/>
                    </a:lnTo>
                    <a:lnTo>
                      <a:pt x="939" y="808"/>
                    </a:lnTo>
                    <a:lnTo>
                      <a:pt x="928" y="801"/>
                    </a:lnTo>
                    <a:lnTo>
                      <a:pt x="928" y="801"/>
                    </a:lnTo>
                    <a:lnTo>
                      <a:pt x="922" y="798"/>
                    </a:lnTo>
                    <a:lnTo>
                      <a:pt x="918" y="795"/>
                    </a:lnTo>
                    <a:lnTo>
                      <a:pt x="918" y="795"/>
                    </a:lnTo>
                    <a:lnTo>
                      <a:pt x="917" y="792"/>
                    </a:lnTo>
                    <a:lnTo>
                      <a:pt x="914" y="788"/>
                    </a:lnTo>
                    <a:lnTo>
                      <a:pt x="913" y="785"/>
                    </a:lnTo>
                    <a:lnTo>
                      <a:pt x="911" y="783"/>
                    </a:lnTo>
                    <a:lnTo>
                      <a:pt x="911" y="783"/>
                    </a:lnTo>
                    <a:lnTo>
                      <a:pt x="906" y="780"/>
                    </a:lnTo>
                    <a:lnTo>
                      <a:pt x="899" y="780"/>
                    </a:lnTo>
                    <a:lnTo>
                      <a:pt x="893" y="778"/>
                    </a:lnTo>
                    <a:lnTo>
                      <a:pt x="892" y="777"/>
                    </a:lnTo>
                    <a:lnTo>
                      <a:pt x="889" y="774"/>
                    </a:lnTo>
                    <a:lnTo>
                      <a:pt x="889" y="774"/>
                    </a:lnTo>
                    <a:lnTo>
                      <a:pt x="881" y="765"/>
                    </a:lnTo>
                    <a:lnTo>
                      <a:pt x="874" y="752"/>
                    </a:lnTo>
                    <a:lnTo>
                      <a:pt x="867" y="741"/>
                    </a:lnTo>
                    <a:lnTo>
                      <a:pt x="858" y="730"/>
                    </a:lnTo>
                    <a:lnTo>
                      <a:pt x="858" y="730"/>
                    </a:lnTo>
                    <a:lnTo>
                      <a:pt x="839" y="711"/>
                    </a:lnTo>
                    <a:lnTo>
                      <a:pt x="839" y="711"/>
                    </a:lnTo>
                    <a:lnTo>
                      <a:pt x="828" y="701"/>
                    </a:lnTo>
                    <a:lnTo>
                      <a:pt x="822" y="695"/>
                    </a:lnTo>
                    <a:lnTo>
                      <a:pt x="818" y="690"/>
                    </a:lnTo>
                    <a:lnTo>
                      <a:pt x="818" y="690"/>
                    </a:lnTo>
                    <a:lnTo>
                      <a:pt x="818" y="684"/>
                    </a:lnTo>
                    <a:lnTo>
                      <a:pt x="818" y="676"/>
                    </a:lnTo>
                    <a:lnTo>
                      <a:pt x="820" y="661"/>
                    </a:lnTo>
                    <a:lnTo>
                      <a:pt x="820" y="661"/>
                    </a:lnTo>
                    <a:lnTo>
                      <a:pt x="818" y="652"/>
                    </a:lnTo>
                    <a:lnTo>
                      <a:pt x="817" y="647"/>
                    </a:lnTo>
                    <a:lnTo>
                      <a:pt x="811" y="633"/>
                    </a:lnTo>
                    <a:lnTo>
                      <a:pt x="811" y="633"/>
                    </a:lnTo>
                    <a:lnTo>
                      <a:pt x="809" y="630"/>
                    </a:lnTo>
                    <a:lnTo>
                      <a:pt x="806" y="627"/>
                    </a:lnTo>
                    <a:lnTo>
                      <a:pt x="806" y="627"/>
                    </a:lnTo>
                    <a:lnTo>
                      <a:pt x="806" y="625"/>
                    </a:lnTo>
                    <a:lnTo>
                      <a:pt x="806" y="620"/>
                    </a:lnTo>
                    <a:lnTo>
                      <a:pt x="806" y="620"/>
                    </a:lnTo>
                    <a:lnTo>
                      <a:pt x="802" y="604"/>
                    </a:lnTo>
                    <a:lnTo>
                      <a:pt x="802" y="604"/>
                    </a:lnTo>
                    <a:lnTo>
                      <a:pt x="799" y="598"/>
                    </a:lnTo>
                    <a:lnTo>
                      <a:pt x="796" y="594"/>
                    </a:lnTo>
                    <a:lnTo>
                      <a:pt x="789" y="586"/>
                    </a:lnTo>
                    <a:lnTo>
                      <a:pt x="789" y="586"/>
                    </a:lnTo>
                    <a:lnTo>
                      <a:pt x="781" y="576"/>
                    </a:lnTo>
                    <a:lnTo>
                      <a:pt x="775" y="565"/>
                    </a:lnTo>
                    <a:lnTo>
                      <a:pt x="775" y="565"/>
                    </a:lnTo>
                    <a:lnTo>
                      <a:pt x="772" y="559"/>
                    </a:lnTo>
                    <a:lnTo>
                      <a:pt x="767" y="554"/>
                    </a:lnTo>
                    <a:lnTo>
                      <a:pt x="761" y="551"/>
                    </a:lnTo>
                    <a:lnTo>
                      <a:pt x="754" y="550"/>
                    </a:lnTo>
                    <a:lnTo>
                      <a:pt x="754" y="550"/>
                    </a:lnTo>
                    <a:lnTo>
                      <a:pt x="752" y="545"/>
                    </a:lnTo>
                    <a:lnTo>
                      <a:pt x="748" y="540"/>
                    </a:lnTo>
                    <a:lnTo>
                      <a:pt x="739" y="532"/>
                    </a:lnTo>
                    <a:lnTo>
                      <a:pt x="739" y="532"/>
                    </a:lnTo>
                    <a:lnTo>
                      <a:pt x="729" y="522"/>
                    </a:lnTo>
                    <a:lnTo>
                      <a:pt x="718" y="514"/>
                    </a:lnTo>
                    <a:lnTo>
                      <a:pt x="718" y="514"/>
                    </a:lnTo>
                    <a:lnTo>
                      <a:pt x="716" y="511"/>
                    </a:lnTo>
                    <a:lnTo>
                      <a:pt x="711" y="509"/>
                    </a:lnTo>
                    <a:lnTo>
                      <a:pt x="703" y="509"/>
                    </a:lnTo>
                    <a:lnTo>
                      <a:pt x="695" y="508"/>
                    </a:lnTo>
                    <a:lnTo>
                      <a:pt x="691" y="508"/>
                    </a:lnTo>
                    <a:lnTo>
                      <a:pt x="686" y="505"/>
                    </a:lnTo>
                    <a:lnTo>
                      <a:pt x="686" y="505"/>
                    </a:lnTo>
                    <a:lnTo>
                      <a:pt x="681" y="502"/>
                    </a:lnTo>
                    <a:lnTo>
                      <a:pt x="677" y="497"/>
                    </a:lnTo>
                    <a:lnTo>
                      <a:pt x="667" y="486"/>
                    </a:lnTo>
                    <a:lnTo>
                      <a:pt x="667" y="486"/>
                    </a:lnTo>
                    <a:lnTo>
                      <a:pt x="656" y="476"/>
                    </a:lnTo>
                    <a:lnTo>
                      <a:pt x="646" y="466"/>
                    </a:lnTo>
                    <a:lnTo>
                      <a:pt x="642" y="461"/>
                    </a:lnTo>
                    <a:lnTo>
                      <a:pt x="639" y="454"/>
                    </a:lnTo>
                    <a:lnTo>
                      <a:pt x="637" y="448"/>
                    </a:lnTo>
                    <a:lnTo>
                      <a:pt x="635" y="441"/>
                    </a:lnTo>
                    <a:lnTo>
                      <a:pt x="635" y="441"/>
                    </a:lnTo>
                    <a:lnTo>
                      <a:pt x="634" y="430"/>
                    </a:lnTo>
                    <a:lnTo>
                      <a:pt x="635" y="421"/>
                    </a:lnTo>
                    <a:lnTo>
                      <a:pt x="635" y="409"/>
                    </a:lnTo>
                    <a:lnTo>
                      <a:pt x="634" y="398"/>
                    </a:lnTo>
                    <a:lnTo>
                      <a:pt x="634" y="398"/>
                    </a:lnTo>
                    <a:lnTo>
                      <a:pt x="632" y="390"/>
                    </a:lnTo>
                    <a:lnTo>
                      <a:pt x="631" y="386"/>
                    </a:lnTo>
                    <a:lnTo>
                      <a:pt x="631" y="382"/>
                    </a:lnTo>
                    <a:lnTo>
                      <a:pt x="631" y="382"/>
                    </a:lnTo>
                    <a:lnTo>
                      <a:pt x="632" y="376"/>
                    </a:lnTo>
                    <a:lnTo>
                      <a:pt x="635" y="372"/>
                    </a:lnTo>
                    <a:lnTo>
                      <a:pt x="637" y="366"/>
                    </a:lnTo>
                    <a:lnTo>
                      <a:pt x="637" y="362"/>
                    </a:lnTo>
                    <a:lnTo>
                      <a:pt x="637" y="362"/>
                    </a:lnTo>
                    <a:lnTo>
                      <a:pt x="646" y="362"/>
                    </a:lnTo>
                    <a:lnTo>
                      <a:pt x="652" y="361"/>
                    </a:lnTo>
                    <a:lnTo>
                      <a:pt x="655" y="361"/>
                    </a:lnTo>
                    <a:lnTo>
                      <a:pt x="655" y="361"/>
                    </a:lnTo>
                    <a:lnTo>
                      <a:pt x="655" y="357"/>
                    </a:lnTo>
                    <a:lnTo>
                      <a:pt x="655" y="351"/>
                    </a:lnTo>
                    <a:lnTo>
                      <a:pt x="655" y="351"/>
                    </a:lnTo>
                    <a:lnTo>
                      <a:pt x="650" y="351"/>
                    </a:lnTo>
                    <a:lnTo>
                      <a:pt x="649" y="348"/>
                    </a:lnTo>
                    <a:lnTo>
                      <a:pt x="649" y="342"/>
                    </a:lnTo>
                    <a:lnTo>
                      <a:pt x="649" y="342"/>
                    </a:lnTo>
                    <a:lnTo>
                      <a:pt x="652" y="332"/>
                    </a:lnTo>
                    <a:lnTo>
                      <a:pt x="650" y="329"/>
                    </a:lnTo>
                    <a:lnTo>
                      <a:pt x="646" y="325"/>
                    </a:lnTo>
                    <a:lnTo>
                      <a:pt x="646" y="325"/>
                    </a:lnTo>
                    <a:lnTo>
                      <a:pt x="639" y="319"/>
                    </a:lnTo>
                    <a:lnTo>
                      <a:pt x="634" y="317"/>
                    </a:lnTo>
                    <a:lnTo>
                      <a:pt x="631" y="314"/>
                    </a:lnTo>
                    <a:lnTo>
                      <a:pt x="630" y="311"/>
                    </a:lnTo>
                    <a:lnTo>
                      <a:pt x="628" y="308"/>
                    </a:lnTo>
                    <a:lnTo>
                      <a:pt x="630" y="303"/>
                    </a:lnTo>
                    <a:lnTo>
                      <a:pt x="630" y="303"/>
                    </a:lnTo>
                    <a:lnTo>
                      <a:pt x="631" y="300"/>
                    </a:lnTo>
                    <a:lnTo>
                      <a:pt x="632" y="297"/>
                    </a:lnTo>
                    <a:lnTo>
                      <a:pt x="632" y="294"/>
                    </a:lnTo>
                    <a:lnTo>
                      <a:pt x="631" y="292"/>
                    </a:lnTo>
                    <a:lnTo>
                      <a:pt x="631" y="292"/>
                    </a:lnTo>
                    <a:lnTo>
                      <a:pt x="627" y="287"/>
                    </a:lnTo>
                    <a:lnTo>
                      <a:pt x="625" y="286"/>
                    </a:lnTo>
                    <a:lnTo>
                      <a:pt x="624" y="285"/>
                    </a:lnTo>
                    <a:lnTo>
                      <a:pt x="625" y="279"/>
                    </a:lnTo>
                    <a:lnTo>
                      <a:pt x="625" y="279"/>
                    </a:lnTo>
                    <a:lnTo>
                      <a:pt x="627" y="275"/>
                    </a:lnTo>
                    <a:lnTo>
                      <a:pt x="630" y="272"/>
                    </a:lnTo>
                    <a:lnTo>
                      <a:pt x="635" y="264"/>
                    </a:lnTo>
                    <a:lnTo>
                      <a:pt x="635" y="264"/>
                    </a:lnTo>
                    <a:lnTo>
                      <a:pt x="638" y="255"/>
                    </a:lnTo>
                    <a:lnTo>
                      <a:pt x="642" y="251"/>
                    </a:lnTo>
                    <a:lnTo>
                      <a:pt x="643" y="251"/>
                    </a:lnTo>
                    <a:lnTo>
                      <a:pt x="646" y="253"/>
                    </a:lnTo>
                    <a:lnTo>
                      <a:pt x="646" y="253"/>
                    </a:lnTo>
                    <a:lnTo>
                      <a:pt x="648" y="267"/>
                    </a:lnTo>
                    <a:lnTo>
                      <a:pt x="648" y="267"/>
                    </a:lnTo>
                    <a:lnTo>
                      <a:pt x="659" y="267"/>
                    </a:lnTo>
                    <a:lnTo>
                      <a:pt x="674" y="264"/>
                    </a:lnTo>
                    <a:lnTo>
                      <a:pt x="681" y="261"/>
                    </a:lnTo>
                    <a:lnTo>
                      <a:pt x="686" y="257"/>
                    </a:lnTo>
                    <a:lnTo>
                      <a:pt x="689" y="253"/>
                    </a:lnTo>
                    <a:lnTo>
                      <a:pt x="691" y="247"/>
                    </a:lnTo>
                    <a:lnTo>
                      <a:pt x="691" y="247"/>
                    </a:lnTo>
                    <a:lnTo>
                      <a:pt x="703" y="246"/>
                    </a:lnTo>
                    <a:lnTo>
                      <a:pt x="717" y="244"/>
                    </a:lnTo>
                    <a:lnTo>
                      <a:pt x="717" y="244"/>
                    </a:lnTo>
                    <a:lnTo>
                      <a:pt x="717" y="240"/>
                    </a:lnTo>
                    <a:lnTo>
                      <a:pt x="717" y="240"/>
                    </a:lnTo>
                    <a:lnTo>
                      <a:pt x="721" y="239"/>
                    </a:lnTo>
                    <a:lnTo>
                      <a:pt x="721" y="239"/>
                    </a:lnTo>
                    <a:lnTo>
                      <a:pt x="723" y="231"/>
                    </a:lnTo>
                    <a:lnTo>
                      <a:pt x="724" y="224"/>
                    </a:lnTo>
                    <a:lnTo>
                      <a:pt x="724" y="224"/>
                    </a:lnTo>
                    <a:lnTo>
                      <a:pt x="728" y="217"/>
                    </a:lnTo>
                    <a:lnTo>
                      <a:pt x="729" y="214"/>
                    </a:lnTo>
                    <a:lnTo>
                      <a:pt x="729" y="210"/>
                    </a:lnTo>
                    <a:lnTo>
                      <a:pt x="729" y="210"/>
                    </a:lnTo>
                    <a:lnTo>
                      <a:pt x="741" y="210"/>
                    </a:lnTo>
                    <a:lnTo>
                      <a:pt x="752" y="214"/>
                    </a:lnTo>
                    <a:lnTo>
                      <a:pt x="756" y="217"/>
                    </a:lnTo>
                    <a:lnTo>
                      <a:pt x="760" y="219"/>
                    </a:lnTo>
                    <a:lnTo>
                      <a:pt x="763" y="224"/>
                    </a:lnTo>
                    <a:lnTo>
                      <a:pt x="764" y="229"/>
                    </a:lnTo>
                    <a:lnTo>
                      <a:pt x="764" y="229"/>
                    </a:lnTo>
                    <a:lnTo>
                      <a:pt x="768" y="229"/>
                    </a:lnTo>
                    <a:lnTo>
                      <a:pt x="770" y="228"/>
                    </a:lnTo>
                    <a:lnTo>
                      <a:pt x="771" y="226"/>
                    </a:lnTo>
                    <a:lnTo>
                      <a:pt x="771" y="224"/>
                    </a:lnTo>
                    <a:lnTo>
                      <a:pt x="772" y="212"/>
                    </a:lnTo>
                    <a:lnTo>
                      <a:pt x="772" y="212"/>
                    </a:lnTo>
                    <a:lnTo>
                      <a:pt x="786" y="211"/>
                    </a:lnTo>
                    <a:lnTo>
                      <a:pt x="786" y="211"/>
                    </a:lnTo>
                    <a:lnTo>
                      <a:pt x="786" y="211"/>
                    </a:lnTo>
                    <a:lnTo>
                      <a:pt x="786" y="211"/>
                    </a:lnTo>
                    <a:lnTo>
                      <a:pt x="786" y="203"/>
                    </a:lnTo>
                    <a:lnTo>
                      <a:pt x="785" y="196"/>
                    </a:lnTo>
                    <a:lnTo>
                      <a:pt x="785" y="188"/>
                    </a:lnTo>
                    <a:lnTo>
                      <a:pt x="784" y="179"/>
                    </a:lnTo>
                    <a:lnTo>
                      <a:pt x="784" y="179"/>
                    </a:lnTo>
                    <a:close/>
                  </a:path>
                </a:pathLst>
              </a:custGeom>
              <a:grp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grpSp>
        <p:sp>
          <p:nvSpPr>
            <p:cNvPr id="57" name="A1_Andorra">
              <a:extLst>
                <a:ext uri="{FF2B5EF4-FFF2-40B4-BE49-F238E27FC236}">
                  <a16:creationId xmlns:a16="http://schemas.microsoft.com/office/drawing/2014/main" id="{216E1DF3-5CB0-4820-805D-3C05C48D506E}"/>
                </a:ext>
              </a:extLst>
            </p:cNvPr>
            <p:cNvSpPr>
              <a:spLocks/>
            </p:cNvSpPr>
            <p:nvPr/>
          </p:nvSpPr>
          <p:spPr bwMode="auto">
            <a:xfrm>
              <a:off x="4137980" y="3587915"/>
              <a:ext cx="41269" cy="29477"/>
            </a:xfrm>
            <a:custGeom>
              <a:avLst/>
              <a:gdLst/>
              <a:ahLst/>
              <a:cxnLst>
                <a:cxn ang="0">
                  <a:pos x="8" y="0"/>
                </a:cxn>
                <a:cxn ang="0">
                  <a:pos x="8" y="0"/>
                </a:cxn>
                <a:cxn ang="0">
                  <a:pos x="6" y="0"/>
                </a:cxn>
                <a:cxn ang="0">
                  <a:pos x="5" y="1"/>
                </a:cxn>
                <a:cxn ang="0">
                  <a:pos x="2" y="3"/>
                </a:cxn>
                <a:cxn ang="0">
                  <a:pos x="1" y="4"/>
                </a:cxn>
                <a:cxn ang="0">
                  <a:pos x="1" y="4"/>
                </a:cxn>
                <a:cxn ang="0">
                  <a:pos x="0" y="5"/>
                </a:cxn>
                <a:cxn ang="0">
                  <a:pos x="1" y="8"/>
                </a:cxn>
                <a:cxn ang="0">
                  <a:pos x="1" y="8"/>
                </a:cxn>
                <a:cxn ang="0">
                  <a:pos x="2" y="10"/>
                </a:cxn>
                <a:cxn ang="0">
                  <a:pos x="2" y="10"/>
                </a:cxn>
                <a:cxn ang="0">
                  <a:pos x="3" y="11"/>
                </a:cxn>
                <a:cxn ang="0">
                  <a:pos x="5" y="11"/>
                </a:cxn>
                <a:cxn ang="0">
                  <a:pos x="5" y="11"/>
                </a:cxn>
                <a:cxn ang="0">
                  <a:pos x="6" y="12"/>
                </a:cxn>
                <a:cxn ang="0">
                  <a:pos x="7" y="11"/>
                </a:cxn>
                <a:cxn ang="0">
                  <a:pos x="7" y="11"/>
                </a:cxn>
                <a:cxn ang="0">
                  <a:pos x="9" y="9"/>
                </a:cxn>
                <a:cxn ang="0">
                  <a:pos x="12" y="6"/>
                </a:cxn>
                <a:cxn ang="0">
                  <a:pos x="12" y="6"/>
                </a:cxn>
                <a:cxn ang="0">
                  <a:pos x="12" y="4"/>
                </a:cxn>
                <a:cxn ang="0">
                  <a:pos x="11" y="3"/>
                </a:cxn>
                <a:cxn ang="0">
                  <a:pos x="11" y="3"/>
                </a:cxn>
                <a:cxn ang="0">
                  <a:pos x="9" y="0"/>
                </a:cxn>
                <a:cxn ang="0">
                  <a:pos x="9" y="0"/>
                </a:cxn>
                <a:cxn ang="0">
                  <a:pos x="8" y="0"/>
                </a:cxn>
              </a:cxnLst>
              <a:rect l="0" t="0" r="r" b="b"/>
              <a:pathLst>
                <a:path w="12" h="12">
                  <a:moveTo>
                    <a:pt x="8" y="0"/>
                  </a:moveTo>
                  <a:lnTo>
                    <a:pt x="8" y="0"/>
                  </a:lnTo>
                  <a:lnTo>
                    <a:pt x="6" y="0"/>
                  </a:lnTo>
                  <a:lnTo>
                    <a:pt x="5" y="1"/>
                  </a:lnTo>
                  <a:lnTo>
                    <a:pt x="2" y="3"/>
                  </a:lnTo>
                  <a:lnTo>
                    <a:pt x="1" y="4"/>
                  </a:lnTo>
                  <a:lnTo>
                    <a:pt x="1" y="4"/>
                  </a:lnTo>
                  <a:lnTo>
                    <a:pt x="0" y="5"/>
                  </a:lnTo>
                  <a:lnTo>
                    <a:pt x="1" y="8"/>
                  </a:lnTo>
                  <a:lnTo>
                    <a:pt x="1" y="8"/>
                  </a:lnTo>
                  <a:lnTo>
                    <a:pt x="2" y="10"/>
                  </a:lnTo>
                  <a:lnTo>
                    <a:pt x="2" y="10"/>
                  </a:lnTo>
                  <a:lnTo>
                    <a:pt x="3" y="11"/>
                  </a:lnTo>
                  <a:lnTo>
                    <a:pt x="5" y="11"/>
                  </a:lnTo>
                  <a:lnTo>
                    <a:pt x="5" y="11"/>
                  </a:lnTo>
                  <a:lnTo>
                    <a:pt x="6" y="12"/>
                  </a:lnTo>
                  <a:lnTo>
                    <a:pt x="7" y="11"/>
                  </a:lnTo>
                  <a:lnTo>
                    <a:pt x="7" y="11"/>
                  </a:lnTo>
                  <a:lnTo>
                    <a:pt x="9" y="9"/>
                  </a:lnTo>
                  <a:lnTo>
                    <a:pt x="12" y="6"/>
                  </a:lnTo>
                  <a:lnTo>
                    <a:pt x="12" y="6"/>
                  </a:lnTo>
                  <a:lnTo>
                    <a:pt x="12" y="4"/>
                  </a:lnTo>
                  <a:lnTo>
                    <a:pt x="11" y="3"/>
                  </a:lnTo>
                  <a:lnTo>
                    <a:pt x="11" y="3"/>
                  </a:lnTo>
                  <a:lnTo>
                    <a:pt x="9" y="0"/>
                  </a:lnTo>
                  <a:lnTo>
                    <a:pt x="9" y="0"/>
                  </a:lnTo>
                  <a:lnTo>
                    <a:pt x="8" y="0"/>
                  </a:lnTo>
                  <a:close/>
                </a:path>
              </a:pathLst>
            </a:custGeom>
            <a:solidFill>
              <a:schemeClr val="bg1">
                <a:lumMod val="85000"/>
              </a:schemeClr>
            </a:solid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8" name="A1_Liechtenstein">
              <a:extLst>
                <a:ext uri="{FF2B5EF4-FFF2-40B4-BE49-F238E27FC236}">
                  <a16:creationId xmlns:a16="http://schemas.microsoft.com/office/drawing/2014/main" id="{4C495DDB-32A1-427B-9D41-F2038C976108}"/>
                </a:ext>
              </a:extLst>
            </p:cNvPr>
            <p:cNvSpPr>
              <a:spLocks/>
            </p:cNvSpPr>
            <p:nvPr/>
          </p:nvSpPr>
          <p:spPr bwMode="auto">
            <a:xfrm rot="16200000">
              <a:off x="4873563" y="2946647"/>
              <a:ext cx="35373" cy="23582"/>
            </a:xfrm>
            <a:custGeom>
              <a:avLst/>
              <a:gdLst/>
              <a:ahLst/>
              <a:cxnLst>
                <a:cxn ang="0">
                  <a:pos x="8" y="0"/>
                </a:cxn>
                <a:cxn ang="0">
                  <a:pos x="8" y="0"/>
                </a:cxn>
                <a:cxn ang="0">
                  <a:pos x="6" y="0"/>
                </a:cxn>
                <a:cxn ang="0">
                  <a:pos x="5" y="1"/>
                </a:cxn>
                <a:cxn ang="0">
                  <a:pos x="2" y="3"/>
                </a:cxn>
                <a:cxn ang="0">
                  <a:pos x="1" y="4"/>
                </a:cxn>
                <a:cxn ang="0">
                  <a:pos x="1" y="4"/>
                </a:cxn>
                <a:cxn ang="0">
                  <a:pos x="0" y="5"/>
                </a:cxn>
                <a:cxn ang="0">
                  <a:pos x="1" y="8"/>
                </a:cxn>
                <a:cxn ang="0">
                  <a:pos x="1" y="8"/>
                </a:cxn>
                <a:cxn ang="0">
                  <a:pos x="2" y="10"/>
                </a:cxn>
                <a:cxn ang="0">
                  <a:pos x="2" y="10"/>
                </a:cxn>
                <a:cxn ang="0">
                  <a:pos x="3" y="11"/>
                </a:cxn>
                <a:cxn ang="0">
                  <a:pos x="5" y="11"/>
                </a:cxn>
                <a:cxn ang="0">
                  <a:pos x="5" y="11"/>
                </a:cxn>
                <a:cxn ang="0">
                  <a:pos x="6" y="12"/>
                </a:cxn>
                <a:cxn ang="0">
                  <a:pos x="7" y="11"/>
                </a:cxn>
                <a:cxn ang="0">
                  <a:pos x="7" y="11"/>
                </a:cxn>
                <a:cxn ang="0">
                  <a:pos x="9" y="9"/>
                </a:cxn>
                <a:cxn ang="0">
                  <a:pos x="12" y="6"/>
                </a:cxn>
                <a:cxn ang="0">
                  <a:pos x="12" y="6"/>
                </a:cxn>
                <a:cxn ang="0">
                  <a:pos x="12" y="4"/>
                </a:cxn>
                <a:cxn ang="0">
                  <a:pos x="11" y="3"/>
                </a:cxn>
                <a:cxn ang="0">
                  <a:pos x="11" y="3"/>
                </a:cxn>
                <a:cxn ang="0">
                  <a:pos x="9" y="0"/>
                </a:cxn>
                <a:cxn ang="0">
                  <a:pos x="9" y="0"/>
                </a:cxn>
                <a:cxn ang="0">
                  <a:pos x="8" y="0"/>
                </a:cxn>
              </a:cxnLst>
              <a:rect l="0" t="0" r="r" b="b"/>
              <a:pathLst>
                <a:path w="12" h="12">
                  <a:moveTo>
                    <a:pt x="8" y="0"/>
                  </a:moveTo>
                  <a:lnTo>
                    <a:pt x="8" y="0"/>
                  </a:lnTo>
                  <a:lnTo>
                    <a:pt x="6" y="0"/>
                  </a:lnTo>
                  <a:lnTo>
                    <a:pt x="5" y="1"/>
                  </a:lnTo>
                  <a:lnTo>
                    <a:pt x="2" y="3"/>
                  </a:lnTo>
                  <a:lnTo>
                    <a:pt x="1" y="4"/>
                  </a:lnTo>
                  <a:lnTo>
                    <a:pt x="1" y="4"/>
                  </a:lnTo>
                  <a:lnTo>
                    <a:pt x="0" y="5"/>
                  </a:lnTo>
                  <a:lnTo>
                    <a:pt x="1" y="8"/>
                  </a:lnTo>
                  <a:lnTo>
                    <a:pt x="1" y="8"/>
                  </a:lnTo>
                  <a:lnTo>
                    <a:pt x="2" y="10"/>
                  </a:lnTo>
                  <a:lnTo>
                    <a:pt x="2" y="10"/>
                  </a:lnTo>
                  <a:lnTo>
                    <a:pt x="3" y="11"/>
                  </a:lnTo>
                  <a:lnTo>
                    <a:pt x="5" y="11"/>
                  </a:lnTo>
                  <a:lnTo>
                    <a:pt x="5" y="11"/>
                  </a:lnTo>
                  <a:lnTo>
                    <a:pt x="6" y="12"/>
                  </a:lnTo>
                  <a:lnTo>
                    <a:pt x="7" y="11"/>
                  </a:lnTo>
                  <a:lnTo>
                    <a:pt x="7" y="11"/>
                  </a:lnTo>
                  <a:lnTo>
                    <a:pt x="9" y="9"/>
                  </a:lnTo>
                  <a:lnTo>
                    <a:pt x="12" y="6"/>
                  </a:lnTo>
                  <a:lnTo>
                    <a:pt x="12" y="6"/>
                  </a:lnTo>
                  <a:lnTo>
                    <a:pt x="12" y="4"/>
                  </a:lnTo>
                  <a:lnTo>
                    <a:pt x="11" y="3"/>
                  </a:lnTo>
                  <a:lnTo>
                    <a:pt x="11" y="3"/>
                  </a:lnTo>
                  <a:lnTo>
                    <a:pt x="9" y="0"/>
                  </a:lnTo>
                  <a:lnTo>
                    <a:pt x="9" y="0"/>
                  </a:lnTo>
                  <a:lnTo>
                    <a:pt x="8" y="0"/>
                  </a:lnTo>
                  <a:close/>
                </a:path>
              </a:pathLst>
            </a:custGeom>
            <a:solidFill>
              <a:schemeClr val="bg1">
                <a:lumMod val="85000"/>
              </a:schemeClr>
            </a:solidFill>
            <a:ln w="3175">
              <a:solidFill>
                <a:schemeClr val="bg1"/>
              </a:solidFill>
              <a:round/>
              <a:headEnd/>
              <a:tailEnd/>
            </a:ln>
          </p:spPr>
          <p:txBody>
            <a:bodyPr vert="horz" wrap="square" lIns="68580" tIns="34290" rIns="68580" bIns="34290" numCol="1" anchor="t" anchorCtr="0" compatLnSpc="1">
              <a:prstTxWarp prst="textNoShape">
                <a:avLst/>
              </a:prstTxWarp>
            </a:bodyPr>
            <a:lstStyle/>
            <a:p>
              <a:endParaRPr lang="en-US" sz="1350"/>
            </a:p>
          </p:txBody>
        </p:sp>
      </p:grpSp>
      <p:grpSp>
        <p:nvGrpSpPr>
          <p:cNvPr id="95" name="Group 8">
            <a:extLst>
              <a:ext uri="{FF2B5EF4-FFF2-40B4-BE49-F238E27FC236}">
                <a16:creationId xmlns:a16="http://schemas.microsoft.com/office/drawing/2014/main" id="{2742E286-09D6-4522-B345-1EC35AD150BE}"/>
              </a:ext>
            </a:extLst>
          </p:cNvPr>
          <p:cNvGrpSpPr>
            <a:grpSpLocks noChangeAspect="1"/>
          </p:cNvGrpSpPr>
          <p:nvPr/>
        </p:nvGrpSpPr>
        <p:grpSpPr bwMode="auto">
          <a:xfrm>
            <a:off x="5299039" y="3457326"/>
            <a:ext cx="444075" cy="696388"/>
            <a:chOff x="778" y="991"/>
            <a:chExt cx="1766" cy="2744"/>
          </a:xfrm>
          <a:effectLst>
            <a:outerShdw blurRad="25400" dir="18900000" sy="23000" kx="-1200000" algn="bl" rotWithShape="0">
              <a:prstClr val="black">
                <a:alpha val="12000"/>
              </a:prstClr>
            </a:outerShdw>
          </a:effectLst>
        </p:grpSpPr>
        <p:sp>
          <p:nvSpPr>
            <p:cNvPr id="96" name="Freeform 10">
              <a:extLst>
                <a:ext uri="{FF2B5EF4-FFF2-40B4-BE49-F238E27FC236}">
                  <a16:creationId xmlns:a16="http://schemas.microsoft.com/office/drawing/2014/main" id="{10160863-913E-4C6E-A131-DA9FCFB5EDDF}"/>
                </a:ext>
              </a:extLst>
            </p:cNvPr>
            <p:cNvSpPr>
              <a:spLocks noEditPoints="1"/>
            </p:cNvSpPr>
            <p:nvPr/>
          </p:nvSpPr>
          <p:spPr bwMode="auto">
            <a:xfrm>
              <a:off x="778" y="991"/>
              <a:ext cx="1766" cy="2744"/>
            </a:xfrm>
            <a:custGeom>
              <a:avLst/>
              <a:gdLst/>
              <a:ahLst/>
              <a:cxnLst>
                <a:cxn ang="0">
                  <a:pos x="1756" y="748"/>
                </a:cxn>
                <a:cxn ang="0">
                  <a:pos x="1696" y="540"/>
                </a:cxn>
                <a:cxn ang="0">
                  <a:pos x="1590" y="356"/>
                </a:cxn>
                <a:cxn ang="0">
                  <a:pos x="1444" y="202"/>
                </a:cxn>
                <a:cxn ang="0">
                  <a:pos x="1266" y="88"/>
                </a:cxn>
                <a:cxn ang="0">
                  <a:pos x="1060" y="18"/>
                </a:cxn>
                <a:cxn ang="0">
                  <a:pos x="884" y="0"/>
                </a:cxn>
                <a:cxn ang="0">
                  <a:pos x="662" y="28"/>
                </a:cxn>
                <a:cxn ang="0">
                  <a:pos x="462" y="108"/>
                </a:cxn>
                <a:cxn ang="0">
                  <a:pos x="290" y="230"/>
                </a:cxn>
                <a:cxn ang="0">
                  <a:pos x="152" y="390"/>
                </a:cxn>
                <a:cxn ang="0">
                  <a:pos x="54" y="580"/>
                </a:cxn>
                <a:cxn ang="0">
                  <a:pos x="6" y="792"/>
                </a:cxn>
                <a:cxn ang="0">
                  <a:pos x="6" y="980"/>
                </a:cxn>
                <a:cxn ang="0">
                  <a:pos x="64" y="1212"/>
                </a:cxn>
                <a:cxn ang="0">
                  <a:pos x="180" y="1414"/>
                </a:cxn>
                <a:cxn ang="0">
                  <a:pos x="306" y="1548"/>
                </a:cxn>
                <a:cxn ang="0">
                  <a:pos x="334" y="1572"/>
                </a:cxn>
                <a:cxn ang="0">
                  <a:pos x="528" y="1770"/>
                </a:cxn>
                <a:cxn ang="0">
                  <a:pos x="686" y="2006"/>
                </a:cxn>
                <a:cxn ang="0">
                  <a:pos x="772" y="2232"/>
                </a:cxn>
                <a:cxn ang="0">
                  <a:pos x="994" y="2232"/>
                </a:cxn>
                <a:cxn ang="0">
                  <a:pos x="1030" y="2116"/>
                </a:cxn>
                <a:cxn ang="0">
                  <a:pos x="1172" y="1856"/>
                </a:cxn>
                <a:cxn ang="0">
                  <a:pos x="1336" y="1664"/>
                </a:cxn>
                <a:cxn ang="0">
                  <a:pos x="1460" y="1548"/>
                </a:cxn>
                <a:cxn ang="0">
                  <a:pos x="1528" y="1484"/>
                </a:cxn>
                <a:cxn ang="0">
                  <a:pos x="1662" y="1296"/>
                </a:cxn>
                <a:cxn ang="0">
                  <a:pos x="1744" y="1076"/>
                </a:cxn>
                <a:cxn ang="0">
                  <a:pos x="1766" y="882"/>
                </a:cxn>
                <a:cxn ang="0">
                  <a:pos x="154" y="770"/>
                </a:cxn>
                <a:cxn ang="0">
                  <a:pos x="204" y="596"/>
                </a:cxn>
                <a:cxn ang="0">
                  <a:pos x="292" y="442"/>
                </a:cxn>
                <a:cxn ang="0">
                  <a:pos x="414" y="314"/>
                </a:cxn>
                <a:cxn ang="0">
                  <a:pos x="564" y="218"/>
                </a:cxn>
                <a:cxn ang="0">
                  <a:pos x="734" y="160"/>
                </a:cxn>
                <a:cxn ang="0">
                  <a:pos x="884" y="144"/>
                </a:cxn>
                <a:cxn ang="0">
                  <a:pos x="1068" y="168"/>
                </a:cxn>
                <a:cxn ang="0">
                  <a:pos x="1234" y="234"/>
                </a:cxn>
                <a:cxn ang="0">
                  <a:pos x="1380" y="336"/>
                </a:cxn>
                <a:cxn ang="0">
                  <a:pos x="1496" y="470"/>
                </a:cxn>
                <a:cxn ang="0">
                  <a:pos x="1576" y="630"/>
                </a:cxn>
                <a:cxn ang="0">
                  <a:pos x="1618" y="808"/>
                </a:cxn>
                <a:cxn ang="0">
                  <a:pos x="1618" y="958"/>
                </a:cxn>
                <a:cxn ang="0">
                  <a:pos x="1576" y="1136"/>
                </a:cxn>
                <a:cxn ang="0">
                  <a:pos x="1496" y="1296"/>
                </a:cxn>
                <a:cxn ang="0">
                  <a:pos x="1380" y="1428"/>
                </a:cxn>
                <a:cxn ang="0">
                  <a:pos x="1234" y="1532"/>
                </a:cxn>
                <a:cxn ang="0">
                  <a:pos x="1068" y="1598"/>
                </a:cxn>
                <a:cxn ang="0">
                  <a:pos x="884" y="1620"/>
                </a:cxn>
                <a:cxn ang="0">
                  <a:pos x="734" y="1606"/>
                </a:cxn>
                <a:cxn ang="0">
                  <a:pos x="564" y="1548"/>
                </a:cxn>
                <a:cxn ang="0">
                  <a:pos x="414" y="1452"/>
                </a:cxn>
                <a:cxn ang="0">
                  <a:pos x="292" y="1324"/>
                </a:cxn>
                <a:cxn ang="0">
                  <a:pos x="204" y="1170"/>
                </a:cxn>
                <a:cxn ang="0">
                  <a:pos x="154" y="996"/>
                </a:cxn>
              </a:cxnLst>
              <a:rect l="0" t="0" r="r" b="b"/>
              <a:pathLst>
                <a:path w="1766" h="2744">
                  <a:moveTo>
                    <a:pt x="1766" y="882"/>
                  </a:moveTo>
                  <a:lnTo>
                    <a:pt x="1766" y="882"/>
                  </a:lnTo>
                  <a:lnTo>
                    <a:pt x="1764" y="838"/>
                  </a:lnTo>
                  <a:lnTo>
                    <a:pt x="1760" y="792"/>
                  </a:lnTo>
                  <a:lnTo>
                    <a:pt x="1756" y="748"/>
                  </a:lnTo>
                  <a:lnTo>
                    <a:pt x="1748" y="706"/>
                  </a:lnTo>
                  <a:lnTo>
                    <a:pt x="1738" y="662"/>
                  </a:lnTo>
                  <a:lnTo>
                    <a:pt x="1726" y="620"/>
                  </a:lnTo>
                  <a:lnTo>
                    <a:pt x="1712" y="580"/>
                  </a:lnTo>
                  <a:lnTo>
                    <a:pt x="1696" y="540"/>
                  </a:lnTo>
                  <a:lnTo>
                    <a:pt x="1678" y="500"/>
                  </a:lnTo>
                  <a:lnTo>
                    <a:pt x="1658" y="462"/>
                  </a:lnTo>
                  <a:lnTo>
                    <a:pt x="1638" y="426"/>
                  </a:lnTo>
                  <a:lnTo>
                    <a:pt x="1614" y="390"/>
                  </a:lnTo>
                  <a:lnTo>
                    <a:pt x="1590" y="356"/>
                  </a:lnTo>
                  <a:lnTo>
                    <a:pt x="1564" y="322"/>
                  </a:lnTo>
                  <a:lnTo>
                    <a:pt x="1536" y="290"/>
                  </a:lnTo>
                  <a:lnTo>
                    <a:pt x="1506" y="260"/>
                  </a:lnTo>
                  <a:lnTo>
                    <a:pt x="1476" y="230"/>
                  </a:lnTo>
                  <a:lnTo>
                    <a:pt x="1444" y="202"/>
                  </a:lnTo>
                  <a:lnTo>
                    <a:pt x="1410" y="176"/>
                  </a:lnTo>
                  <a:lnTo>
                    <a:pt x="1376" y="152"/>
                  </a:lnTo>
                  <a:lnTo>
                    <a:pt x="1340" y="128"/>
                  </a:lnTo>
                  <a:lnTo>
                    <a:pt x="1304" y="108"/>
                  </a:lnTo>
                  <a:lnTo>
                    <a:pt x="1266" y="88"/>
                  </a:lnTo>
                  <a:lnTo>
                    <a:pt x="1226" y="70"/>
                  </a:lnTo>
                  <a:lnTo>
                    <a:pt x="1186" y="54"/>
                  </a:lnTo>
                  <a:lnTo>
                    <a:pt x="1146" y="40"/>
                  </a:lnTo>
                  <a:lnTo>
                    <a:pt x="1104" y="28"/>
                  </a:lnTo>
                  <a:lnTo>
                    <a:pt x="1060" y="18"/>
                  </a:lnTo>
                  <a:lnTo>
                    <a:pt x="1018" y="10"/>
                  </a:lnTo>
                  <a:lnTo>
                    <a:pt x="974" y="6"/>
                  </a:lnTo>
                  <a:lnTo>
                    <a:pt x="928" y="2"/>
                  </a:lnTo>
                  <a:lnTo>
                    <a:pt x="884" y="0"/>
                  </a:lnTo>
                  <a:lnTo>
                    <a:pt x="884" y="0"/>
                  </a:lnTo>
                  <a:lnTo>
                    <a:pt x="838" y="2"/>
                  </a:lnTo>
                  <a:lnTo>
                    <a:pt x="794" y="6"/>
                  </a:lnTo>
                  <a:lnTo>
                    <a:pt x="748" y="10"/>
                  </a:lnTo>
                  <a:lnTo>
                    <a:pt x="706" y="18"/>
                  </a:lnTo>
                  <a:lnTo>
                    <a:pt x="662" y="28"/>
                  </a:lnTo>
                  <a:lnTo>
                    <a:pt x="622" y="40"/>
                  </a:lnTo>
                  <a:lnTo>
                    <a:pt x="580" y="54"/>
                  </a:lnTo>
                  <a:lnTo>
                    <a:pt x="540" y="70"/>
                  </a:lnTo>
                  <a:lnTo>
                    <a:pt x="502" y="88"/>
                  </a:lnTo>
                  <a:lnTo>
                    <a:pt x="462" y="108"/>
                  </a:lnTo>
                  <a:lnTo>
                    <a:pt x="426" y="128"/>
                  </a:lnTo>
                  <a:lnTo>
                    <a:pt x="390" y="152"/>
                  </a:lnTo>
                  <a:lnTo>
                    <a:pt x="356" y="176"/>
                  </a:lnTo>
                  <a:lnTo>
                    <a:pt x="322" y="202"/>
                  </a:lnTo>
                  <a:lnTo>
                    <a:pt x="290" y="230"/>
                  </a:lnTo>
                  <a:lnTo>
                    <a:pt x="260" y="260"/>
                  </a:lnTo>
                  <a:lnTo>
                    <a:pt x="230" y="290"/>
                  </a:lnTo>
                  <a:lnTo>
                    <a:pt x="202" y="322"/>
                  </a:lnTo>
                  <a:lnTo>
                    <a:pt x="176" y="356"/>
                  </a:lnTo>
                  <a:lnTo>
                    <a:pt x="152" y="390"/>
                  </a:lnTo>
                  <a:lnTo>
                    <a:pt x="128" y="426"/>
                  </a:lnTo>
                  <a:lnTo>
                    <a:pt x="108" y="462"/>
                  </a:lnTo>
                  <a:lnTo>
                    <a:pt x="88" y="500"/>
                  </a:lnTo>
                  <a:lnTo>
                    <a:pt x="70" y="540"/>
                  </a:lnTo>
                  <a:lnTo>
                    <a:pt x="54" y="580"/>
                  </a:lnTo>
                  <a:lnTo>
                    <a:pt x="40" y="620"/>
                  </a:lnTo>
                  <a:lnTo>
                    <a:pt x="28" y="662"/>
                  </a:lnTo>
                  <a:lnTo>
                    <a:pt x="18" y="706"/>
                  </a:lnTo>
                  <a:lnTo>
                    <a:pt x="12" y="748"/>
                  </a:lnTo>
                  <a:lnTo>
                    <a:pt x="6" y="792"/>
                  </a:lnTo>
                  <a:lnTo>
                    <a:pt x="2" y="838"/>
                  </a:lnTo>
                  <a:lnTo>
                    <a:pt x="0" y="882"/>
                  </a:lnTo>
                  <a:lnTo>
                    <a:pt x="0" y="882"/>
                  </a:lnTo>
                  <a:lnTo>
                    <a:pt x="2" y="932"/>
                  </a:lnTo>
                  <a:lnTo>
                    <a:pt x="6" y="980"/>
                  </a:lnTo>
                  <a:lnTo>
                    <a:pt x="14" y="1028"/>
                  </a:lnTo>
                  <a:lnTo>
                    <a:pt x="22" y="1076"/>
                  </a:lnTo>
                  <a:lnTo>
                    <a:pt x="34" y="1122"/>
                  </a:lnTo>
                  <a:lnTo>
                    <a:pt x="48" y="1168"/>
                  </a:lnTo>
                  <a:lnTo>
                    <a:pt x="64" y="1212"/>
                  </a:lnTo>
                  <a:lnTo>
                    <a:pt x="84" y="1254"/>
                  </a:lnTo>
                  <a:lnTo>
                    <a:pt x="104" y="1296"/>
                  </a:lnTo>
                  <a:lnTo>
                    <a:pt x="128" y="1336"/>
                  </a:lnTo>
                  <a:lnTo>
                    <a:pt x="152" y="1376"/>
                  </a:lnTo>
                  <a:lnTo>
                    <a:pt x="180" y="1414"/>
                  </a:lnTo>
                  <a:lnTo>
                    <a:pt x="208" y="1450"/>
                  </a:lnTo>
                  <a:lnTo>
                    <a:pt x="238" y="1484"/>
                  </a:lnTo>
                  <a:lnTo>
                    <a:pt x="270" y="1518"/>
                  </a:lnTo>
                  <a:lnTo>
                    <a:pt x="306" y="1548"/>
                  </a:lnTo>
                  <a:lnTo>
                    <a:pt x="306" y="1548"/>
                  </a:lnTo>
                  <a:lnTo>
                    <a:pt x="306" y="1548"/>
                  </a:lnTo>
                  <a:lnTo>
                    <a:pt x="306" y="1548"/>
                  </a:lnTo>
                  <a:lnTo>
                    <a:pt x="306" y="1548"/>
                  </a:lnTo>
                  <a:lnTo>
                    <a:pt x="334" y="1572"/>
                  </a:lnTo>
                  <a:lnTo>
                    <a:pt x="334" y="1572"/>
                  </a:lnTo>
                  <a:lnTo>
                    <a:pt x="376" y="1610"/>
                  </a:lnTo>
                  <a:lnTo>
                    <a:pt x="430" y="1664"/>
                  </a:lnTo>
                  <a:lnTo>
                    <a:pt x="462" y="1696"/>
                  </a:lnTo>
                  <a:lnTo>
                    <a:pt x="494" y="1732"/>
                  </a:lnTo>
                  <a:lnTo>
                    <a:pt x="528" y="1770"/>
                  </a:lnTo>
                  <a:lnTo>
                    <a:pt x="560" y="1812"/>
                  </a:lnTo>
                  <a:lnTo>
                    <a:pt x="594" y="1856"/>
                  </a:lnTo>
                  <a:lnTo>
                    <a:pt x="626" y="1904"/>
                  </a:lnTo>
                  <a:lnTo>
                    <a:pt x="658" y="1954"/>
                  </a:lnTo>
                  <a:lnTo>
                    <a:pt x="686" y="2006"/>
                  </a:lnTo>
                  <a:lnTo>
                    <a:pt x="714" y="2060"/>
                  </a:lnTo>
                  <a:lnTo>
                    <a:pt x="736" y="2116"/>
                  </a:lnTo>
                  <a:lnTo>
                    <a:pt x="756" y="2174"/>
                  </a:lnTo>
                  <a:lnTo>
                    <a:pt x="764" y="2202"/>
                  </a:lnTo>
                  <a:lnTo>
                    <a:pt x="772" y="2232"/>
                  </a:lnTo>
                  <a:lnTo>
                    <a:pt x="772" y="2232"/>
                  </a:lnTo>
                  <a:lnTo>
                    <a:pt x="772" y="2232"/>
                  </a:lnTo>
                  <a:lnTo>
                    <a:pt x="884" y="2744"/>
                  </a:lnTo>
                  <a:lnTo>
                    <a:pt x="994" y="2232"/>
                  </a:lnTo>
                  <a:lnTo>
                    <a:pt x="994" y="2232"/>
                  </a:lnTo>
                  <a:lnTo>
                    <a:pt x="994" y="2232"/>
                  </a:lnTo>
                  <a:lnTo>
                    <a:pt x="994" y="2232"/>
                  </a:lnTo>
                  <a:lnTo>
                    <a:pt x="1002" y="2202"/>
                  </a:lnTo>
                  <a:lnTo>
                    <a:pt x="1010" y="2174"/>
                  </a:lnTo>
                  <a:lnTo>
                    <a:pt x="1030" y="2116"/>
                  </a:lnTo>
                  <a:lnTo>
                    <a:pt x="1054" y="2060"/>
                  </a:lnTo>
                  <a:lnTo>
                    <a:pt x="1080" y="2006"/>
                  </a:lnTo>
                  <a:lnTo>
                    <a:pt x="1108" y="1954"/>
                  </a:lnTo>
                  <a:lnTo>
                    <a:pt x="1140" y="1904"/>
                  </a:lnTo>
                  <a:lnTo>
                    <a:pt x="1172" y="1856"/>
                  </a:lnTo>
                  <a:lnTo>
                    <a:pt x="1206" y="1812"/>
                  </a:lnTo>
                  <a:lnTo>
                    <a:pt x="1240" y="1770"/>
                  </a:lnTo>
                  <a:lnTo>
                    <a:pt x="1272" y="1732"/>
                  </a:lnTo>
                  <a:lnTo>
                    <a:pt x="1304" y="1696"/>
                  </a:lnTo>
                  <a:lnTo>
                    <a:pt x="1336" y="1664"/>
                  </a:lnTo>
                  <a:lnTo>
                    <a:pt x="1390" y="1610"/>
                  </a:lnTo>
                  <a:lnTo>
                    <a:pt x="1432" y="1572"/>
                  </a:lnTo>
                  <a:lnTo>
                    <a:pt x="1432" y="1572"/>
                  </a:lnTo>
                  <a:lnTo>
                    <a:pt x="1460" y="1548"/>
                  </a:lnTo>
                  <a:lnTo>
                    <a:pt x="1460" y="1548"/>
                  </a:lnTo>
                  <a:lnTo>
                    <a:pt x="1462" y="1548"/>
                  </a:lnTo>
                  <a:lnTo>
                    <a:pt x="1462" y="1548"/>
                  </a:lnTo>
                  <a:lnTo>
                    <a:pt x="1462" y="1548"/>
                  </a:lnTo>
                  <a:lnTo>
                    <a:pt x="1496" y="1518"/>
                  </a:lnTo>
                  <a:lnTo>
                    <a:pt x="1528" y="1484"/>
                  </a:lnTo>
                  <a:lnTo>
                    <a:pt x="1558" y="1450"/>
                  </a:lnTo>
                  <a:lnTo>
                    <a:pt x="1588" y="1414"/>
                  </a:lnTo>
                  <a:lnTo>
                    <a:pt x="1614" y="1376"/>
                  </a:lnTo>
                  <a:lnTo>
                    <a:pt x="1640" y="1336"/>
                  </a:lnTo>
                  <a:lnTo>
                    <a:pt x="1662" y="1296"/>
                  </a:lnTo>
                  <a:lnTo>
                    <a:pt x="1684" y="1254"/>
                  </a:lnTo>
                  <a:lnTo>
                    <a:pt x="1702" y="1212"/>
                  </a:lnTo>
                  <a:lnTo>
                    <a:pt x="1718" y="1168"/>
                  </a:lnTo>
                  <a:lnTo>
                    <a:pt x="1732" y="1122"/>
                  </a:lnTo>
                  <a:lnTo>
                    <a:pt x="1744" y="1076"/>
                  </a:lnTo>
                  <a:lnTo>
                    <a:pt x="1754" y="1028"/>
                  </a:lnTo>
                  <a:lnTo>
                    <a:pt x="1760" y="980"/>
                  </a:lnTo>
                  <a:lnTo>
                    <a:pt x="1764" y="932"/>
                  </a:lnTo>
                  <a:lnTo>
                    <a:pt x="1766" y="882"/>
                  </a:lnTo>
                  <a:lnTo>
                    <a:pt x="1766" y="882"/>
                  </a:lnTo>
                  <a:close/>
                  <a:moveTo>
                    <a:pt x="144" y="882"/>
                  </a:moveTo>
                  <a:lnTo>
                    <a:pt x="144" y="882"/>
                  </a:lnTo>
                  <a:lnTo>
                    <a:pt x="146" y="844"/>
                  </a:lnTo>
                  <a:lnTo>
                    <a:pt x="148" y="808"/>
                  </a:lnTo>
                  <a:lnTo>
                    <a:pt x="154" y="770"/>
                  </a:lnTo>
                  <a:lnTo>
                    <a:pt x="160" y="734"/>
                  </a:lnTo>
                  <a:lnTo>
                    <a:pt x="168" y="698"/>
                  </a:lnTo>
                  <a:lnTo>
                    <a:pt x="178" y="664"/>
                  </a:lnTo>
                  <a:lnTo>
                    <a:pt x="190" y="630"/>
                  </a:lnTo>
                  <a:lnTo>
                    <a:pt x="204" y="596"/>
                  </a:lnTo>
                  <a:lnTo>
                    <a:pt x="218" y="564"/>
                  </a:lnTo>
                  <a:lnTo>
                    <a:pt x="234" y="532"/>
                  </a:lnTo>
                  <a:lnTo>
                    <a:pt x="252" y="500"/>
                  </a:lnTo>
                  <a:lnTo>
                    <a:pt x="272" y="470"/>
                  </a:lnTo>
                  <a:lnTo>
                    <a:pt x="292" y="442"/>
                  </a:lnTo>
                  <a:lnTo>
                    <a:pt x="314" y="414"/>
                  </a:lnTo>
                  <a:lnTo>
                    <a:pt x="336" y="386"/>
                  </a:lnTo>
                  <a:lnTo>
                    <a:pt x="362" y="362"/>
                  </a:lnTo>
                  <a:lnTo>
                    <a:pt x="388" y="336"/>
                  </a:lnTo>
                  <a:lnTo>
                    <a:pt x="414" y="314"/>
                  </a:lnTo>
                  <a:lnTo>
                    <a:pt x="442" y="292"/>
                  </a:lnTo>
                  <a:lnTo>
                    <a:pt x="470" y="270"/>
                  </a:lnTo>
                  <a:lnTo>
                    <a:pt x="500" y="252"/>
                  </a:lnTo>
                  <a:lnTo>
                    <a:pt x="532" y="234"/>
                  </a:lnTo>
                  <a:lnTo>
                    <a:pt x="564" y="218"/>
                  </a:lnTo>
                  <a:lnTo>
                    <a:pt x="596" y="202"/>
                  </a:lnTo>
                  <a:lnTo>
                    <a:pt x="630" y="190"/>
                  </a:lnTo>
                  <a:lnTo>
                    <a:pt x="664" y="178"/>
                  </a:lnTo>
                  <a:lnTo>
                    <a:pt x="698" y="168"/>
                  </a:lnTo>
                  <a:lnTo>
                    <a:pt x="734" y="160"/>
                  </a:lnTo>
                  <a:lnTo>
                    <a:pt x="770" y="154"/>
                  </a:lnTo>
                  <a:lnTo>
                    <a:pt x="808" y="148"/>
                  </a:lnTo>
                  <a:lnTo>
                    <a:pt x="846" y="146"/>
                  </a:lnTo>
                  <a:lnTo>
                    <a:pt x="884" y="144"/>
                  </a:lnTo>
                  <a:lnTo>
                    <a:pt x="884" y="144"/>
                  </a:lnTo>
                  <a:lnTo>
                    <a:pt x="922" y="146"/>
                  </a:lnTo>
                  <a:lnTo>
                    <a:pt x="958" y="148"/>
                  </a:lnTo>
                  <a:lnTo>
                    <a:pt x="996" y="154"/>
                  </a:lnTo>
                  <a:lnTo>
                    <a:pt x="1032" y="160"/>
                  </a:lnTo>
                  <a:lnTo>
                    <a:pt x="1068" y="168"/>
                  </a:lnTo>
                  <a:lnTo>
                    <a:pt x="1102" y="178"/>
                  </a:lnTo>
                  <a:lnTo>
                    <a:pt x="1136" y="190"/>
                  </a:lnTo>
                  <a:lnTo>
                    <a:pt x="1170" y="202"/>
                  </a:lnTo>
                  <a:lnTo>
                    <a:pt x="1202" y="218"/>
                  </a:lnTo>
                  <a:lnTo>
                    <a:pt x="1234" y="234"/>
                  </a:lnTo>
                  <a:lnTo>
                    <a:pt x="1266" y="252"/>
                  </a:lnTo>
                  <a:lnTo>
                    <a:pt x="1296" y="270"/>
                  </a:lnTo>
                  <a:lnTo>
                    <a:pt x="1324" y="292"/>
                  </a:lnTo>
                  <a:lnTo>
                    <a:pt x="1352" y="314"/>
                  </a:lnTo>
                  <a:lnTo>
                    <a:pt x="1380" y="336"/>
                  </a:lnTo>
                  <a:lnTo>
                    <a:pt x="1404" y="362"/>
                  </a:lnTo>
                  <a:lnTo>
                    <a:pt x="1430" y="386"/>
                  </a:lnTo>
                  <a:lnTo>
                    <a:pt x="1452" y="414"/>
                  </a:lnTo>
                  <a:lnTo>
                    <a:pt x="1474" y="442"/>
                  </a:lnTo>
                  <a:lnTo>
                    <a:pt x="1496" y="470"/>
                  </a:lnTo>
                  <a:lnTo>
                    <a:pt x="1514" y="500"/>
                  </a:lnTo>
                  <a:lnTo>
                    <a:pt x="1532" y="532"/>
                  </a:lnTo>
                  <a:lnTo>
                    <a:pt x="1548" y="564"/>
                  </a:lnTo>
                  <a:lnTo>
                    <a:pt x="1564" y="596"/>
                  </a:lnTo>
                  <a:lnTo>
                    <a:pt x="1576" y="630"/>
                  </a:lnTo>
                  <a:lnTo>
                    <a:pt x="1588" y="664"/>
                  </a:lnTo>
                  <a:lnTo>
                    <a:pt x="1598" y="698"/>
                  </a:lnTo>
                  <a:lnTo>
                    <a:pt x="1606" y="734"/>
                  </a:lnTo>
                  <a:lnTo>
                    <a:pt x="1612" y="770"/>
                  </a:lnTo>
                  <a:lnTo>
                    <a:pt x="1618" y="808"/>
                  </a:lnTo>
                  <a:lnTo>
                    <a:pt x="1620" y="844"/>
                  </a:lnTo>
                  <a:lnTo>
                    <a:pt x="1622" y="882"/>
                  </a:lnTo>
                  <a:lnTo>
                    <a:pt x="1622" y="882"/>
                  </a:lnTo>
                  <a:lnTo>
                    <a:pt x="1620" y="920"/>
                  </a:lnTo>
                  <a:lnTo>
                    <a:pt x="1618" y="958"/>
                  </a:lnTo>
                  <a:lnTo>
                    <a:pt x="1612" y="996"/>
                  </a:lnTo>
                  <a:lnTo>
                    <a:pt x="1606" y="1032"/>
                  </a:lnTo>
                  <a:lnTo>
                    <a:pt x="1598" y="1068"/>
                  </a:lnTo>
                  <a:lnTo>
                    <a:pt x="1588" y="1102"/>
                  </a:lnTo>
                  <a:lnTo>
                    <a:pt x="1576" y="1136"/>
                  </a:lnTo>
                  <a:lnTo>
                    <a:pt x="1564" y="1170"/>
                  </a:lnTo>
                  <a:lnTo>
                    <a:pt x="1548" y="1202"/>
                  </a:lnTo>
                  <a:lnTo>
                    <a:pt x="1532" y="1234"/>
                  </a:lnTo>
                  <a:lnTo>
                    <a:pt x="1514" y="1266"/>
                  </a:lnTo>
                  <a:lnTo>
                    <a:pt x="1496" y="1296"/>
                  </a:lnTo>
                  <a:lnTo>
                    <a:pt x="1474" y="1324"/>
                  </a:lnTo>
                  <a:lnTo>
                    <a:pt x="1452" y="1352"/>
                  </a:lnTo>
                  <a:lnTo>
                    <a:pt x="1430" y="1378"/>
                  </a:lnTo>
                  <a:lnTo>
                    <a:pt x="1404" y="1404"/>
                  </a:lnTo>
                  <a:lnTo>
                    <a:pt x="1380" y="1428"/>
                  </a:lnTo>
                  <a:lnTo>
                    <a:pt x="1352" y="1452"/>
                  </a:lnTo>
                  <a:lnTo>
                    <a:pt x="1324" y="1474"/>
                  </a:lnTo>
                  <a:lnTo>
                    <a:pt x="1296" y="1494"/>
                  </a:lnTo>
                  <a:lnTo>
                    <a:pt x="1266" y="1514"/>
                  </a:lnTo>
                  <a:lnTo>
                    <a:pt x="1234" y="1532"/>
                  </a:lnTo>
                  <a:lnTo>
                    <a:pt x="1202" y="1548"/>
                  </a:lnTo>
                  <a:lnTo>
                    <a:pt x="1170" y="1562"/>
                  </a:lnTo>
                  <a:lnTo>
                    <a:pt x="1136" y="1576"/>
                  </a:lnTo>
                  <a:lnTo>
                    <a:pt x="1102" y="1588"/>
                  </a:lnTo>
                  <a:lnTo>
                    <a:pt x="1068" y="1598"/>
                  </a:lnTo>
                  <a:lnTo>
                    <a:pt x="1032" y="1606"/>
                  </a:lnTo>
                  <a:lnTo>
                    <a:pt x="996" y="1612"/>
                  </a:lnTo>
                  <a:lnTo>
                    <a:pt x="958" y="1618"/>
                  </a:lnTo>
                  <a:lnTo>
                    <a:pt x="922" y="1620"/>
                  </a:lnTo>
                  <a:lnTo>
                    <a:pt x="884" y="1620"/>
                  </a:lnTo>
                  <a:lnTo>
                    <a:pt x="884" y="1620"/>
                  </a:lnTo>
                  <a:lnTo>
                    <a:pt x="846" y="1620"/>
                  </a:lnTo>
                  <a:lnTo>
                    <a:pt x="808" y="1618"/>
                  </a:lnTo>
                  <a:lnTo>
                    <a:pt x="770" y="1612"/>
                  </a:lnTo>
                  <a:lnTo>
                    <a:pt x="734" y="1606"/>
                  </a:lnTo>
                  <a:lnTo>
                    <a:pt x="698" y="1598"/>
                  </a:lnTo>
                  <a:lnTo>
                    <a:pt x="664" y="1588"/>
                  </a:lnTo>
                  <a:lnTo>
                    <a:pt x="630" y="1576"/>
                  </a:lnTo>
                  <a:lnTo>
                    <a:pt x="596" y="1562"/>
                  </a:lnTo>
                  <a:lnTo>
                    <a:pt x="564" y="1548"/>
                  </a:lnTo>
                  <a:lnTo>
                    <a:pt x="532" y="1532"/>
                  </a:lnTo>
                  <a:lnTo>
                    <a:pt x="500" y="1514"/>
                  </a:lnTo>
                  <a:lnTo>
                    <a:pt x="470" y="1494"/>
                  </a:lnTo>
                  <a:lnTo>
                    <a:pt x="442" y="1474"/>
                  </a:lnTo>
                  <a:lnTo>
                    <a:pt x="414" y="1452"/>
                  </a:lnTo>
                  <a:lnTo>
                    <a:pt x="388" y="1428"/>
                  </a:lnTo>
                  <a:lnTo>
                    <a:pt x="362" y="1404"/>
                  </a:lnTo>
                  <a:lnTo>
                    <a:pt x="336" y="1378"/>
                  </a:lnTo>
                  <a:lnTo>
                    <a:pt x="314" y="1352"/>
                  </a:lnTo>
                  <a:lnTo>
                    <a:pt x="292" y="1324"/>
                  </a:lnTo>
                  <a:lnTo>
                    <a:pt x="272" y="1296"/>
                  </a:lnTo>
                  <a:lnTo>
                    <a:pt x="252" y="1266"/>
                  </a:lnTo>
                  <a:lnTo>
                    <a:pt x="234" y="1234"/>
                  </a:lnTo>
                  <a:lnTo>
                    <a:pt x="218" y="1202"/>
                  </a:lnTo>
                  <a:lnTo>
                    <a:pt x="204" y="1170"/>
                  </a:lnTo>
                  <a:lnTo>
                    <a:pt x="190" y="1136"/>
                  </a:lnTo>
                  <a:lnTo>
                    <a:pt x="178" y="1102"/>
                  </a:lnTo>
                  <a:lnTo>
                    <a:pt x="168" y="1068"/>
                  </a:lnTo>
                  <a:lnTo>
                    <a:pt x="160" y="1032"/>
                  </a:lnTo>
                  <a:lnTo>
                    <a:pt x="154" y="996"/>
                  </a:lnTo>
                  <a:lnTo>
                    <a:pt x="148" y="958"/>
                  </a:lnTo>
                  <a:lnTo>
                    <a:pt x="146" y="920"/>
                  </a:lnTo>
                  <a:lnTo>
                    <a:pt x="144" y="882"/>
                  </a:lnTo>
                  <a:lnTo>
                    <a:pt x="144" y="882"/>
                  </a:lnTo>
                  <a:close/>
                </a:path>
              </a:pathLst>
            </a:custGeom>
            <a:solidFill>
              <a:schemeClr val="accent3"/>
            </a:solidFill>
            <a:ln w="9525">
              <a:noFill/>
              <a:round/>
              <a:headEnd/>
              <a:tailEnd/>
            </a:ln>
          </p:spPr>
          <p:txBody>
            <a:bodyPr vert="horz" wrap="square" lIns="0" tIns="0" rIns="0" bIns="0" numCol="1" anchor="t" anchorCtr="0" compatLnSpc="1">
              <a:prstTxWarp prst="textNoShape">
                <a:avLst/>
              </a:prstTxWarp>
            </a:bodyPr>
            <a:lstStyle/>
            <a:p>
              <a:endParaRPr lang="en-US" sz="800"/>
            </a:p>
          </p:txBody>
        </p:sp>
        <p:sp>
          <p:nvSpPr>
            <p:cNvPr id="97" name="Freeform 9">
              <a:extLst>
                <a:ext uri="{FF2B5EF4-FFF2-40B4-BE49-F238E27FC236}">
                  <a16:creationId xmlns:a16="http://schemas.microsoft.com/office/drawing/2014/main" id="{1619C9C5-B29C-4525-9A31-8AFE41922C9A}"/>
                </a:ext>
              </a:extLst>
            </p:cNvPr>
            <p:cNvSpPr>
              <a:spLocks/>
            </p:cNvSpPr>
            <p:nvPr/>
          </p:nvSpPr>
          <p:spPr bwMode="auto">
            <a:xfrm>
              <a:off x="922" y="1135"/>
              <a:ext cx="1478" cy="1476"/>
            </a:xfrm>
            <a:custGeom>
              <a:avLst/>
              <a:gdLst/>
              <a:ahLst/>
              <a:cxnLst>
                <a:cxn ang="0">
                  <a:pos x="702" y="2"/>
                </a:cxn>
                <a:cxn ang="0">
                  <a:pos x="590" y="16"/>
                </a:cxn>
                <a:cxn ang="0">
                  <a:pos x="486" y="46"/>
                </a:cxn>
                <a:cxn ang="0">
                  <a:pos x="388" y="90"/>
                </a:cxn>
                <a:cxn ang="0">
                  <a:pos x="298" y="148"/>
                </a:cxn>
                <a:cxn ang="0">
                  <a:pos x="218" y="218"/>
                </a:cxn>
                <a:cxn ang="0">
                  <a:pos x="148" y="298"/>
                </a:cxn>
                <a:cxn ang="0">
                  <a:pos x="90" y="388"/>
                </a:cxn>
                <a:cxn ang="0">
                  <a:pos x="46" y="486"/>
                </a:cxn>
                <a:cxn ang="0">
                  <a:pos x="16" y="590"/>
                </a:cxn>
                <a:cxn ang="0">
                  <a:pos x="2" y="700"/>
                </a:cxn>
                <a:cxn ang="0">
                  <a:pos x="2" y="776"/>
                </a:cxn>
                <a:cxn ang="0">
                  <a:pos x="16" y="888"/>
                </a:cxn>
                <a:cxn ang="0">
                  <a:pos x="46" y="992"/>
                </a:cxn>
                <a:cxn ang="0">
                  <a:pos x="90" y="1090"/>
                </a:cxn>
                <a:cxn ang="0">
                  <a:pos x="148" y="1180"/>
                </a:cxn>
                <a:cxn ang="0">
                  <a:pos x="218" y="1260"/>
                </a:cxn>
                <a:cxn ang="0">
                  <a:pos x="298" y="1330"/>
                </a:cxn>
                <a:cxn ang="0">
                  <a:pos x="388" y="1388"/>
                </a:cxn>
                <a:cxn ang="0">
                  <a:pos x="486" y="1432"/>
                </a:cxn>
                <a:cxn ang="0">
                  <a:pos x="590" y="1462"/>
                </a:cxn>
                <a:cxn ang="0">
                  <a:pos x="702" y="1476"/>
                </a:cxn>
                <a:cxn ang="0">
                  <a:pos x="778" y="1476"/>
                </a:cxn>
                <a:cxn ang="0">
                  <a:pos x="888" y="1462"/>
                </a:cxn>
                <a:cxn ang="0">
                  <a:pos x="992" y="1432"/>
                </a:cxn>
                <a:cxn ang="0">
                  <a:pos x="1090" y="1388"/>
                </a:cxn>
                <a:cxn ang="0">
                  <a:pos x="1180" y="1330"/>
                </a:cxn>
                <a:cxn ang="0">
                  <a:pos x="1260" y="1260"/>
                </a:cxn>
                <a:cxn ang="0">
                  <a:pos x="1330" y="1180"/>
                </a:cxn>
                <a:cxn ang="0">
                  <a:pos x="1388" y="1090"/>
                </a:cxn>
                <a:cxn ang="0">
                  <a:pos x="1432" y="992"/>
                </a:cxn>
                <a:cxn ang="0">
                  <a:pos x="1462" y="888"/>
                </a:cxn>
                <a:cxn ang="0">
                  <a:pos x="1476" y="776"/>
                </a:cxn>
                <a:cxn ang="0">
                  <a:pos x="1476" y="700"/>
                </a:cxn>
                <a:cxn ang="0">
                  <a:pos x="1462" y="590"/>
                </a:cxn>
                <a:cxn ang="0">
                  <a:pos x="1432" y="486"/>
                </a:cxn>
                <a:cxn ang="0">
                  <a:pos x="1388" y="388"/>
                </a:cxn>
                <a:cxn ang="0">
                  <a:pos x="1330" y="298"/>
                </a:cxn>
                <a:cxn ang="0">
                  <a:pos x="1260" y="218"/>
                </a:cxn>
                <a:cxn ang="0">
                  <a:pos x="1180" y="148"/>
                </a:cxn>
                <a:cxn ang="0">
                  <a:pos x="1090" y="90"/>
                </a:cxn>
                <a:cxn ang="0">
                  <a:pos x="992" y="46"/>
                </a:cxn>
                <a:cxn ang="0">
                  <a:pos x="888" y="16"/>
                </a:cxn>
                <a:cxn ang="0">
                  <a:pos x="778" y="2"/>
                </a:cxn>
              </a:cxnLst>
              <a:rect l="0" t="0" r="r" b="b"/>
              <a:pathLst>
                <a:path w="1478" h="1476">
                  <a:moveTo>
                    <a:pt x="740" y="0"/>
                  </a:moveTo>
                  <a:lnTo>
                    <a:pt x="740" y="0"/>
                  </a:lnTo>
                  <a:lnTo>
                    <a:pt x="702" y="2"/>
                  </a:lnTo>
                  <a:lnTo>
                    <a:pt x="664" y="4"/>
                  </a:lnTo>
                  <a:lnTo>
                    <a:pt x="626" y="10"/>
                  </a:lnTo>
                  <a:lnTo>
                    <a:pt x="590" y="16"/>
                  </a:lnTo>
                  <a:lnTo>
                    <a:pt x="554" y="24"/>
                  </a:lnTo>
                  <a:lnTo>
                    <a:pt x="520" y="34"/>
                  </a:lnTo>
                  <a:lnTo>
                    <a:pt x="486" y="46"/>
                  </a:lnTo>
                  <a:lnTo>
                    <a:pt x="452" y="58"/>
                  </a:lnTo>
                  <a:lnTo>
                    <a:pt x="420" y="74"/>
                  </a:lnTo>
                  <a:lnTo>
                    <a:pt x="388" y="90"/>
                  </a:lnTo>
                  <a:lnTo>
                    <a:pt x="356" y="108"/>
                  </a:lnTo>
                  <a:lnTo>
                    <a:pt x="326" y="126"/>
                  </a:lnTo>
                  <a:lnTo>
                    <a:pt x="298" y="148"/>
                  </a:lnTo>
                  <a:lnTo>
                    <a:pt x="270" y="170"/>
                  </a:lnTo>
                  <a:lnTo>
                    <a:pt x="244" y="192"/>
                  </a:lnTo>
                  <a:lnTo>
                    <a:pt x="218" y="218"/>
                  </a:lnTo>
                  <a:lnTo>
                    <a:pt x="192" y="242"/>
                  </a:lnTo>
                  <a:lnTo>
                    <a:pt x="170" y="270"/>
                  </a:lnTo>
                  <a:lnTo>
                    <a:pt x="148" y="298"/>
                  </a:lnTo>
                  <a:lnTo>
                    <a:pt x="128" y="326"/>
                  </a:lnTo>
                  <a:lnTo>
                    <a:pt x="108" y="356"/>
                  </a:lnTo>
                  <a:lnTo>
                    <a:pt x="90" y="388"/>
                  </a:lnTo>
                  <a:lnTo>
                    <a:pt x="74" y="420"/>
                  </a:lnTo>
                  <a:lnTo>
                    <a:pt x="60" y="452"/>
                  </a:lnTo>
                  <a:lnTo>
                    <a:pt x="46" y="486"/>
                  </a:lnTo>
                  <a:lnTo>
                    <a:pt x="34" y="520"/>
                  </a:lnTo>
                  <a:lnTo>
                    <a:pt x="24" y="554"/>
                  </a:lnTo>
                  <a:lnTo>
                    <a:pt x="16" y="590"/>
                  </a:lnTo>
                  <a:lnTo>
                    <a:pt x="10" y="626"/>
                  </a:lnTo>
                  <a:lnTo>
                    <a:pt x="4" y="664"/>
                  </a:lnTo>
                  <a:lnTo>
                    <a:pt x="2" y="700"/>
                  </a:lnTo>
                  <a:lnTo>
                    <a:pt x="0" y="738"/>
                  </a:lnTo>
                  <a:lnTo>
                    <a:pt x="0" y="738"/>
                  </a:lnTo>
                  <a:lnTo>
                    <a:pt x="2" y="776"/>
                  </a:lnTo>
                  <a:lnTo>
                    <a:pt x="4" y="814"/>
                  </a:lnTo>
                  <a:lnTo>
                    <a:pt x="10" y="852"/>
                  </a:lnTo>
                  <a:lnTo>
                    <a:pt x="16" y="888"/>
                  </a:lnTo>
                  <a:lnTo>
                    <a:pt x="24" y="924"/>
                  </a:lnTo>
                  <a:lnTo>
                    <a:pt x="34" y="958"/>
                  </a:lnTo>
                  <a:lnTo>
                    <a:pt x="46" y="992"/>
                  </a:lnTo>
                  <a:lnTo>
                    <a:pt x="60" y="1026"/>
                  </a:lnTo>
                  <a:lnTo>
                    <a:pt x="74" y="1058"/>
                  </a:lnTo>
                  <a:lnTo>
                    <a:pt x="90" y="1090"/>
                  </a:lnTo>
                  <a:lnTo>
                    <a:pt x="108" y="1122"/>
                  </a:lnTo>
                  <a:lnTo>
                    <a:pt x="128" y="1152"/>
                  </a:lnTo>
                  <a:lnTo>
                    <a:pt x="148" y="1180"/>
                  </a:lnTo>
                  <a:lnTo>
                    <a:pt x="170" y="1208"/>
                  </a:lnTo>
                  <a:lnTo>
                    <a:pt x="192" y="1234"/>
                  </a:lnTo>
                  <a:lnTo>
                    <a:pt x="218" y="1260"/>
                  </a:lnTo>
                  <a:lnTo>
                    <a:pt x="244" y="1284"/>
                  </a:lnTo>
                  <a:lnTo>
                    <a:pt x="270" y="1308"/>
                  </a:lnTo>
                  <a:lnTo>
                    <a:pt x="298" y="1330"/>
                  </a:lnTo>
                  <a:lnTo>
                    <a:pt x="326" y="1350"/>
                  </a:lnTo>
                  <a:lnTo>
                    <a:pt x="356" y="1370"/>
                  </a:lnTo>
                  <a:lnTo>
                    <a:pt x="388" y="1388"/>
                  </a:lnTo>
                  <a:lnTo>
                    <a:pt x="420" y="1404"/>
                  </a:lnTo>
                  <a:lnTo>
                    <a:pt x="452" y="1418"/>
                  </a:lnTo>
                  <a:lnTo>
                    <a:pt x="486" y="1432"/>
                  </a:lnTo>
                  <a:lnTo>
                    <a:pt x="520" y="1444"/>
                  </a:lnTo>
                  <a:lnTo>
                    <a:pt x="554" y="1454"/>
                  </a:lnTo>
                  <a:lnTo>
                    <a:pt x="590" y="1462"/>
                  </a:lnTo>
                  <a:lnTo>
                    <a:pt x="626" y="1468"/>
                  </a:lnTo>
                  <a:lnTo>
                    <a:pt x="664" y="1474"/>
                  </a:lnTo>
                  <a:lnTo>
                    <a:pt x="702" y="1476"/>
                  </a:lnTo>
                  <a:lnTo>
                    <a:pt x="740" y="1476"/>
                  </a:lnTo>
                  <a:lnTo>
                    <a:pt x="740" y="1476"/>
                  </a:lnTo>
                  <a:lnTo>
                    <a:pt x="778" y="1476"/>
                  </a:lnTo>
                  <a:lnTo>
                    <a:pt x="814" y="1474"/>
                  </a:lnTo>
                  <a:lnTo>
                    <a:pt x="852" y="1468"/>
                  </a:lnTo>
                  <a:lnTo>
                    <a:pt x="888" y="1462"/>
                  </a:lnTo>
                  <a:lnTo>
                    <a:pt x="924" y="1454"/>
                  </a:lnTo>
                  <a:lnTo>
                    <a:pt x="958" y="1444"/>
                  </a:lnTo>
                  <a:lnTo>
                    <a:pt x="992" y="1432"/>
                  </a:lnTo>
                  <a:lnTo>
                    <a:pt x="1026" y="1418"/>
                  </a:lnTo>
                  <a:lnTo>
                    <a:pt x="1058" y="1404"/>
                  </a:lnTo>
                  <a:lnTo>
                    <a:pt x="1090" y="1388"/>
                  </a:lnTo>
                  <a:lnTo>
                    <a:pt x="1122" y="1370"/>
                  </a:lnTo>
                  <a:lnTo>
                    <a:pt x="1152" y="1350"/>
                  </a:lnTo>
                  <a:lnTo>
                    <a:pt x="1180" y="1330"/>
                  </a:lnTo>
                  <a:lnTo>
                    <a:pt x="1208" y="1308"/>
                  </a:lnTo>
                  <a:lnTo>
                    <a:pt x="1236" y="1284"/>
                  </a:lnTo>
                  <a:lnTo>
                    <a:pt x="1260" y="1260"/>
                  </a:lnTo>
                  <a:lnTo>
                    <a:pt x="1286" y="1234"/>
                  </a:lnTo>
                  <a:lnTo>
                    <a:pt x="1308" y="1208"/>
                  </a:lnTo>
                  <a:lnTo>
                    <a:pt x="1330" y="1180"/>
                  </a:lnTo>
                  <a:lnTo>
                    <a:pt x="1352" y="1152"/>
                  </a:lnTo>
                  <a:lnTo>
                    <a:pt x="1370" y="1122"/>
                  </a:lnTo>
                  <a:lnTo>
                    <a:pt x="1388" y="1090"/>
                  </a:lnTo>
                  <a:lnTo>
                    <a:pt x="1404" y="1058"/>
                  </a:lnTo>
                  <a:lnTo>
                    <a:pt x="1420" y="1026"/>
                  </a:lnTo>
                  <a:lnTo>
                    <a:pt x="1432" y="992"/>
                  </a:lnTo>
                  <a:lnTo>
                    <a:pt x="1444" y="958"/>
                  </a:lnTo>
                  <a:lnTo>
                    <a:pt x="1454" y="924"/>
                  </a:lnTo>
                  <a:lnTo>
                    <a:pt x="1462" y="888"/>
                  </a:lnTo>
                  <a:lnTo>
                    <a:pt x="1468" y="852"/>
                  </a:lnTo>
                  <a:lnTo>
                    <a:pt x="1474" y="814"/>
                  </a:lnTo>
                  <a:lnTo>
                    <a:pt x="1476" y="776"/>
                  </a:lnTo>
                  <a:lnTo>
                    <a:pt x="1478" y="738"/>
                  </a:lnTo>
                  <a:lnTo>
                    <a:pt x="1478" y="738"/>
                  </a:lnTo>
                  <a:lnTo>
                    <a:pt x="1476" y="700"/>
                  </a:lnTo>
                  <a:lnTo>
                    <a:pt x="1474" y="664"/>
                  </a:lnTo>
                  <a:lnTo>
                    <a:pt x="1468" y="626"/>
                  </a:lnTo>
                  <a:lnTo>
                    <a:pt x="1462" y="590"/>
                  </a:lnTo>
                  <a:lnTo>
                    <a:pt x="1454" y="554"/>
                  </a:lnTo>
                  <a:lnTo>
                    <a:pt x="1444" y="520"/>
                  </a:lnTo>
                  <a:lnTo>
                    <a:pt x="1432" y="486"/>
                  </a:lnTo>
                  <a:lnTo>
                    <a:pt x="1420" y="452"/>
                  </a:lnTo>
                  <a:lnTo>
                    <a:pt x="1404" y="420"/>
                  </a:lnTo>
                  <a:lnTo>
                    <a:pt x="1388" y="388"/>
                  </a:lnTo>
                  <a:lnTo>
                    <a:pt x="1370" y="356"/>
                  </a:lnTo>
                  <a:lnTo>
                    <a:pt x="1352" y="326"/>
                  </a:lnTo>
                  <a:lnTo>
                    <a:pt x="1330" y="298"/>
                  </a:lnTo>
                  <a:lnTo>
                    <a:pt x="1308" y="270"/>
                  </a:lnTo>
                  <a:lnTo>
                    <a:pt x="1286" y="242"/>
                  </a:lnTo>
                  <a:lnTo>
                    <a:pt x="1260" y="218"/>
                  </a:lnTo>
                  <a:lnTo>
                    <a:pt x="1236" y="192"/>
                  </a:lnTo>
                  <a:lnTo>
                    <a:pt x="1208" y="170"/>
                  </a:lnTo>
                  <a:lnTo>
                    <a:pt x="1180" y="148"/>
                  </a:lnTo>
                  <a:lnTo>
                    <a:pt x="1152" y="126"/>
                  </a:lnTo>
                  <a:lnTo>
                    <a:pt x="1122" y="108"/>
                  </a:lnTo>
                  <a:lnTo>
                    <a:pt x="1090" y="90"/>
                  </a:lnTo>
                  <a:lnTo>
                    <a:pt x="1058" y="74"/>
                  </a:lnTo>
                  <a:lnTo>
                    <a:pt x="1026" y="58"/>
                  </a:lnTo>
                  <a:lnTo>
                    <a:pt x="992" y="46"/>
                  </a:lnTo>
                  <a:lnTo>
                    <a:pt x="958" y="34"/>
                  </a:lnTo>
                  <a:lnTo>
                    <a:pt x="924" y="24"/>
                  </a:lnTo>
                  <a:lnTo>
                    <a:pt x="888" y="16"/>
                  </a:lnTo>
                  <a:lnTo>
                    <a:pt x="852" y="10"/>
                  </a:lnTo>
                  <a:lnTo>
                    <a:pt x="814" y="4"/>
                  </a:lnTo>
                  <a:lnTo>
                    <a:pt x="778" y="2"/>
                  </a:lnTo>
                  <a:lnTo>
                    <a:pt x="740" y="0"/>
                  </a:lnTo>
                  <a:lnTo>
                    <a:pt x="740" y="0"/>
                  </a:lnTo>
                  <a:close/>
                </a:path>
              </a:pathLst>
            </a:custGeom>
            <a:solidFill>
              <a:srgbClr val="FFFFFF">
                <a:alpha val="60000"/>
              </a:srgbClr>
            </a:solidFill>
            <a:ln w="9525">
              <a:noFill/>
              <a:round/>
              <a:headEnd/>
              <a:tailEnd/>
            </a:ln>
          </p:spPr>
          <p:txBody>
            <a:bodyPr vert="horz" wrap="square" lIns="0" tIns="0" rIns="0" bIns="0" numCol="1" anchor="ctr" anchorCtr="0" compatLnSpc="1">
              <a:prstTxWarp prst="textNoShape">
                <a:avLst/>
              </a:prstTxWarp>
            </a:bodyPr>
            <a:lstStyle/>
            <a:p>
              <a:pPr algn="ctr"/>
              <a:r>
                <a:rPr lang="fr-FR" sz="800" b="1" dirty="0">
                  <a:solidFill>
                    <a:schemeClr val="accent3"/>
                  </a:solidFill>
                </a:rPr>
                <a:t>xxx</a:t>
              </a:r>
              <a:endParaRPr lang="en-US" sz="800" b="1" dirty="0">
                <a:solidFill>
                  <a:schemeClr val="accent3"/>
                </a:solidFill>
              </a:endParaRPr>
            </a:p>
          </p:txBody>
        </p:sp>
      </p:grpSp>
      <p:grpSp>
        <p:nvGrpSpPr>
          <p:cNvPr id="98" name="Group 8">
            <a:extLst>
              <a:ext uri="{FF2B5EF4-FFF2-40B4-BE49-F238E27FC236}">
                <a16:creationId xmlns:a16="http://schemas.microsoft.com/office/drawing/2014/main" id="{99E7ABBD-D39A-440E-B72C-4047D7A7B7FD}"/>
              </a:ext>
            </a:extLst>
          </p:cNvPr>
          <p:cNvGrpSpPr>
            <a:grpSpLocks noChangeAspect="1"/>
          </p:cNvGrpSpPr>
          <p:nvPr/>
        </p:nvGrpSpPr>
        <p:grpSpPr bwMode="auto">
          <a:xfrm>
            <a:off x="6044210" y="2134742"/>
            <a:ext cx="592884" cy="929745"/>
            <a:chOff x="778" y="991"/>
            <a:chExt cx="1766" cy="2744"/>
          </a:xfrm>
          <a:effectLst>
            <a:outerShdw blurRad="25400" dir="18900000" sy="23000" kx="-1200000" algn="bl" rotWithShape="0">
              <a:prstClr val="black">
                <a:alpha val="12000"/>
              </a:prstClr>
            </a:outerShdw>
          </a:effectLst>
        </p:grpSpPr>
        <p:sp>
          <p:nvSpPr>
            <p:cNvPr id="99" name="Freeform 10">
              <a:extLst>
                <a:ext uri="{FF2B5EF4-FFF2-40B4-BE49-F238E27FC236}">
                  <a16:creationId xmlns:a16="http://schemas.microsoft.com/office/drawing/2014/main" id="{0A572E4C-AE89-433C-AC56-7960E771C90D}"/>
                </a:ext>
              </a:extLst>
            </p:cNvPr>
            <p:cNvSpPr>
              <a:spLocks noEditPoints="1"/>
            </p:cNvSpPr>
            <p:nvPr/>
          </p:nvSpPr>
          <p:spPr bwMode="auto">
            <a:xfrm>
              <a:off x="778" y="991"/>
              <a:ext cx="1766" cy="2744"/>
            </a:xfrm>
            <a:custGeom>
              <a:avLst/>
              <a:gdLst/>
              <a:ahLst/>
              <a:cxnLst>
                <a:cxn ang="0">
                  <a:pos x="1756" y="748"/>
                </a:cxn>
                <a:cxn ang="0">
                  <a:pos x="1696" y="540"/>
                </a:cxn>
                <a:cxn ang="0">
                  <a:pos x="1590" y="356"/>
                </a:cxn>
                <a:cxn ang="0">
                  <a:pos x="1444" y="202"/>
                </a:cxn>
                <a:cxn ang="0">
                  <a:pos x="1266" y="88"/>
                </a:cxn>
                <a:cxn ang="0">
                  <a:pos x="1060" y="18"/>
                </a:cxn>
                <a:cxn ang="0">
                  <a:pos x="884" y="0"/>
                </a:cxn>
                <a:cxn ang="0">
                  <a:pos x="662" y="28"/>
                </a:cxn>
                <a:cxn ang="0">
                  <a:pos x="462" y="108"/>
                </a:cxn>
                <a:cxn ang="0">
                  <a:pos x="290" y="230"/>
                </a:cxn>
                <a:cxn ang="0">
                  <a:pos x="152" y="390"/>
                </a:cxn>
                <a:cxn ang="0">
                  <a:pos x="54" y="580"/>
                </a:cxn>
                <a:cxn ang="0">
                  <a:pos x="6" y="792"/>
                </a:cxn>
                <a:cxn ang="0">
                  <a:pos x="6" y="980"/>
                </a:cxn>
                <a:cxn ang="0">
                  <a:pos x="64" y="1212"/>
                </a:cxn>
                <a:cxn ang="0">
                  <a:pos x="180" y="1414"/>
                </a:cxn>
                <a:cxn ang="0">
                  <a:pos x="306" y="1548"/>
                </a:cxn>
                <a:cxn ang="0">
                  <a:pos x="334" y="1572"/>
                </a:cxn>
                <a:cxn ang="0">
                  <a:pos x="528" y="1770"/>
                </a:cxn>
                <a:cxn ang="0">
                  <a:pos x="686" y="2006"/>
                </a:cxn>
                <a:cxn ang="0">
                  <a:pos x="772" y="2232"/>
                </a:cxn>
                <a:cxn ang="0">
                  <a:pos x="994" y="2232"/>
                </a:cxn>
                <a:cxn ang="0">
                  <a:pos x="1030" y="2116"/>
                </a:cxn>
                <a:cxn ang="0">
                  <a:pos x="1172" y="1856"/>
                </a:cxn>
                <a:cxn ang="0">
                  <a:pos x="1336" y="1664"/>
                </a:cxn>
                <a:cxn ang="0">
                  <a:pos x="1460" y="1548"/>
                </a:cxn>
                <a:cxn ang="0">
                  <a:pos x="1528" y="1484"/>
                </a:cxn>
                <a:cxn ang="0">
                  <a:pos x="1662" y="1296"/>
                </a:cxn>
                <a:cxn ang="0">
                  <a:pos x="1744" y="1076"/>
                </a:cxn>
                <a:cxn ang="0">
                  <a:pos x="1766" y="882"/>
                </a:cxn>
                <a:cxn ang="0">
                  <a:pos x="154" y="770"/>
                </a:cxn>
                <a:cxn ang="0">
                  <a:pos x="204" y="596"/>
                </a:cxn>
                <a:cxn ang="0">
                  <a:pos x="292" y="442"/>
                </a:cxn>
                <a:cxn ang="0">
                  <a:pos x="414" y="314"/>
                </a:cxn>
                <a:cxn ang="0">
                  <a:pos x="564" y="218"/>
                </a:cxn>
                <a:cxn ang="0">
                  <a:pos x="734" y="160"/>
                </a:cxn>
                <a:cxn ang="0">
                  <a:pos x="884" y="144"/>
                </a:cxn>
                <a:cxn ang="0">
                  <a:pos x="1068" y="168"/>
                </a:cxn>
                <a:cxn ang="0">
                  <a:pos x="1234" y="234"/>
                </a:cxn>
                <a:cxn ang="0">
                  <a:pos x="1380" y="336"/>
                </a:cxn>
                <a:cxn ang="0">
                  <a:pos x="1496" y="470"/>
                </a:cxn>
                <a:cxn ang="0">
                  <a:pos x="1576" y="630"/>
                </a:cxn>
                <a:cxn ang="0">
                  <a:pos x="1618" y="808"/>
                </a:cxn>
                <a:cxn ang="0">
                  <a:pos x="1618" y="958"/>
                </a:cxn>
                <a:cxn ang="0">
                  <a:pos x="1576" y="1136"/>
                </a:cxn>
                <a:cxn ang="0">
                  <a:pos x="1496" y="1296"/>
                </a:cxn>
                <a:cxn ang="0">
                  <a:pos x="1380" y="1428"/>
                </a:cxn>
                <a:cxn ang="0">
                  <a:pos x="1234" y="1532"/>
                </a:cxn>
                <a:cxn ang="0">
                  <a:pos x="1068" y="1598"/>
                </a:cxn>
                <a:cxn ang="0">
                  <a:pos x="884" y="1620"/>
                </a:cxn>
                <a:cxn ang="0">
                  <a:pos x="734" y="1606"/>
                </a:cxn>
                <a:cxn ang="0">
                  <a:pos x="564" y="1548"/>
                </a:cxn>
                <a:cxn ang="0">
                  <a:pos x="414" y="1452"/>
                </a:cxn>
                <a:cxn ang="0">
                  <a:pos x="292" y="1324"/>
                </a:cxn>
                <a:cxn ang="0">
                  <a:pos x="204" y="1170"/>
                </a:cxn>
                <a:cxn ang="0">
                  <a:pos x="154" y="996"/>
                </a:cxn>
              </a:cxnLst>
              <a:rect l="0" t="0" r="r" b="b"/>
              <a:pathLst>
                <a:path w="1766" h="2744">
                  <a:moveTo>
                    <a:pt x="1766" y="882"/>
                  </a:moveTo>
                  <a:lnTo>
                    <a:pt x="1766" y="882"/>
                  </a:lnTo>
                  <a:lnTo>
                    <a:pt x="1764" y="838"/>
                  </a:lnTo>
                  <a:lnTo>
                    <a:pt x="1760" y="792"/>
                  </a:lnTo>
                  <a:lnTo>
                    <a:pt x="1756" y="748"/>
                  </a:lnTo>
                  <a:lnTo>
                    <a:pt x="1748" y="706"/>
                  </a:lnTo>
                  <a:lnTo>
                    <a:pt x="1738" y="662"/>
                  </a:lnTo>
                  <a:lnTo>
                    <a:pt x="1726" y="620"/>
                  </a:lnTo>
                  <a:lnTo>
                    <a:pt x="1712" y="580"/>
                  </a:lnTo>
                  <a:lnTo>
                    <a:pt x="1696" y="540"/>
                  </a:lnTo>
                  <a:lnTo>
                    <a:pt x="1678" y="500"/>
                  </a:lnTo>
                  <a:lnTo>
                    <a:pt x="1658" y="462"/>
                  </a:lnTo>
                  <a:lnTo>
                    <a:pt x="1638" y="426"/>
                  </a:lnTo>
                  <a:lnTo>
                    <a:pt x="1614" y="390"/>
                  </a:lnTo>
                  <a:lnTo>
                    <a:pt x="1590" y="356"/>
                  </a:lnTo>
                  <a:lnTo>
                    <a:pt x="1564" y="322"/>
                  </a:lnTo>
                  <a:lnTo>
                    <a:pt x="1536" y="290"/>
                  </a:lnTo>
                  <a:lnTo>
                    <a:pt x="1506" y="260"/>
                  </a:lnTo>
                  <a:lnTo>
                    <a:pt x="1476" y="230"/>
                  </a:lnTo>
                  <a:lnTo>
                    <a:pt x="1444" y="202"/>
                  </a:lnTo>
                  <a:lnTo>
                    <a:pt x="1410" y="176"/>
                  </a:lnTo>
                  <a:lnTo>
                    <a:pt x="1376" y="152"/>
                  </a:lnTo>
                  <a:lnTo>
                    <a:pt x="1340" y="128"/>
                  </a:lnTo>
                  <a:lnTo>
                    <a:pt x="1304" y="108"/>
                  </a:lnTo>
                  <a:lnTo>
                    <a:pt x="1266" y="88"/>
                  </a:lnTo>
                  <a:lnTo>
                    <a:pt x="1226" y="70"/>
                  </a:lnTo>
                  <a:lnTo>
                    <a:pt x="1186" y="54"/>
                  </a:lnTo>
                  <a:lnTo>
                    <a:pt x="1146" y="40"/>
                  </a:lnTo>
                  <a:lnTo>
                    <a:pt x="1104" y="28"/>
                  </a:lnTo>
                  <a:lnTo>
                    <a:pt x="1060" y="18"/>
                  </a:lnTo>
                  <a:lnTo>
                    <a:pt x="1018" y="10"/>
                  </a:lnTo>
                  <a:lnTo>
                    <a:pt x="974" y="6"/>
                  </a:lnTo>
                  <a:lnTo>
                    <a:pt x="928" y="2"/>
                  </a:lnTo>
                  <a:lnTo>
                    <a:pt x="884" y="0"/>
                  </a:lnTo>
                  <a:lnTo>
                    <a:pt x="884" y="0"/>
                  </a:lnTo>
                  <a:lnTo>
                    <a:pt x="838" y="2"/>
                  </a:lnTo>
                  <a:lnTo>
                    <a:pt x="794" y="6"/>
                  </a:lnTo>
                  <a:lnTo>
                    <a:pt x="748" y="10"/>
                  </a:lnTo>
                  <a:lnTo>
                    <a:pt x="706" y="18"/>
                  </a:lnTo>
                  <a:lnTo>
                    <a:pt x="662" y="28"/>
                  </a:lnTo>
                  <a:lnTo>
                    <a:pt x="622" y="40"/>
                  </a:lnTo>
                  <a:lnTo>
                    <a:pt x="580" y="54"/>
                  </a:lnTo>
                  <a:lnTo>
                    <a:pt x="540" y="70"/>
                  </a:lnTo>
                  <a:lnTo>
                    <a:pt x="502" y="88"/>
                  </a:lnTo>
                  <a:lnTo>
                    <a:pt x="462" y="108"/>
                  </a:lnTo>
                  <a:lnTo>
                    <a:pt x="426" y="128"/>
                  </a:lnTo>
                  <a:lnTo>
                    <a:pt x="390" y="152"/>
                  </a:lnTo>
                  <a:lnTo>
                    <a:pt x="356" y="176"/>
                  </a:lnTo>
                  <a:lnTo>
                    <a:pt x="322" y="202"/>
                  </a:lnTo>
                  <a:lnTo>
                    <a:pt x="290" y="230"/>
                  </a:lnTo>
                  <a:lnTo>
                    <a:pt x="260" y="260"/>
                  </a:lnTo>
                  <a:lnTo>
                    <a:pt x="230" y="290"/>
                  </a:lnTo>
                  <a:lnTo>
                    <a:pt x="202" y="322"/>
                  </a:lnTo>
                  <a:lnTo>
                    <a:pt x="176" y="356"/>
                  </a:lnTo>
                  <a:lnTo>
                    <a:pt x="152" y="390"/>
                  </a:lnTo>
                  <a:lnTo>
                    <a:pt x="128" y="426"/>
                  </a:lnTo>
                  <a:lnTo>
                    <a:pt x="108" y="462"/>
                  </a:lnTo>
                  <a:lnTo>
                    <a:pt x="88" y="500"/>
                  </a:lnTo>
                  <a:lnTo>
                    <a:pt x="70" y="540"/>
                  </a:lnTo>
                  <a:lnTo>
                    <a:pt x="54" y="580"/>
                  </a:lnTo>
                  <a:lnTo>
                    <a:pt x="40" y="620"/>
                  </a:lnTo>
                  <a:lnTo>
                    <a:pt x="28" y="662"/>
                  </a:lnTo>
                  <a:lnTo>
                    <a:pt x="18" y="706"/>
                  </a:lnTo>
                  <a:lnTo>
                    <a:pt x="12" y="748"/>
                  </a:lnTo>
                  <a:lnTo>
                    <a:pt x="6" y="792"/>
                  </a:lnTo>
                  <a:lnTo>
                    <a:pt x="2" y="838"/>
                  </a:lnTo>
                  <a:lnTo>
                    <a:pt x="0" y="882"/>
                  </a:lnTo>
                  <a:lnTo>
                    <a:pt x="0" y="882"/>
                  </a:lnTo>
                  <a:lnTo>
                    <a:pt x="2" y="932"/>
                  </a:lnTo>
                  <a:lnTo>
                    <a:pt x="6" y="980"/>
                  </a:lnTo>
                  <a:lnTo>
                    <a:pt x="14" y="1028"/>
                  </a:lnTo>
                  <a:lnTo>
                    <a:pt x="22" y="1076"/>
                  </a:lnTo>
                  <a:lnTo>
                    <a:pt x="34" y="1122"/>
                  </a:lnTo>
                  <a:lnTo>
                    <a:pt x="48" y="1168"/>
                  </a:lnTo>
                  <a:lnTo>
                    <a:pt x="64" y="1212"/>
                  </a:lnTo>
                  <a:lnTo>
                    <a:pt x="84" y="1254"/>
                  </a:lnTo>
                  <a:lnTo>
                    <a:pt x="104" y="1296"/>
                  </a:lnTo>
                  <a:lnTo>
                    <a:pt x="128" y="1336"/>
                  </a:lnTo>
                  <a:lnTo>
                    <a:pt x="152" y="1376"/>
                  </a:lnTo>
                  <a:lnTo>
                    <a:pt x="180" y="1414"/>
                  </a:lnTo>
                  <a:lnTo>
                    <a:pt x="208" y="1450"/>
                  </a:lnTo>
                  <a:lnTo>
                    <a:pt x="238" y="1484"/>
                  </a:lnTo>
                  <a:lnTo>
                    <a:pt x="270" y="1518"/>
                  </a:lnTo>
                  <a:lnTo>
                    <a:pt x="306" y="1548"/>
                  </a:lnTo>
                  <a:lnTo>
                    <a:pt x="306" y="1548"/>
                  </a:lnTo>
                  <a:lnTo>
                    <a:pt x="306" y="1548"/>
                  </a:lnTo>
                  <a:lnTo>
                    <a:pt x="306" y="1548"/>
                  </a:lnTo>
                  <a:lnTo>
                    <a:pt x="306" y="1548"/>
                  </a:lnTo>
                  <a:lnTo>
                    <a:pt x="334" y="1572"/>
                  </a:lnTo>
                  <a:lnTo>
                    <a:pt x="334" y="1572"/>
                  </a:lnTo>
                  <a:lnTo>
                    <a:pt x="376" y="1610"/>
                  </a:lnTo>
                  <a:lnTo>
                    <a:pt x="430" y="1664"/>
                  </a:lnTo>
                  <a:lnTo>
                    <a:pt x="462" y="1696"/>
                  </a:lnTo>
                  <a:lnTo>
                    <a:pt x="494" y="1732"/>
                  </a:lnTo>
                  <a:lnTo>
                    <a:pt x="528" y="1770"/>
                  </a:lnTo>
                  <a:lnTo>
                    <a:pt x="560" y="1812"/>
                  </a:lnTo>
                  <a:lnTo>
                    <a:pt x="594" y="1856"/>
                  </a:lnTo>
                  <a:lnTo>
                    <a:pt x="626" y="1904"/>
                  </a:lnTo>
                  <a:lnTo>
                    <a:pt x="658" y="1954"/>
                  </a:lnTo>
                  <a:lnTo>
                    <a:pt x="686" y="2006"/>
                  </a:lnTo>
                  <a:lnTo>
                    <a:pt x="714" y="2060"/>
                  </a:lnTo>
                  <a:lnTo>
                    <a:pt x="736" y="2116"/>
                  </a:lnTo>
                  <a:lnTo>
                    <a:pt x="756" y="2174"/>
                  </a:lnTo>
                  <a:lnTo>
                    <a:pt x="764" y="2202"/>
                  </a:lnTo>
                  <a:lnTo>
                    <a:pt x="772" y="2232"/>
                  </a:lnTo>
                  <a:lnTo>
                    <a:pt x="772" y="2232"/>
                  </a:lnTo>
                  <a:lnTo>
                    <a:pt x="772" y="2232"/>
                  </a:lnTo>
                  <a:lnTo>
                    <a:pt x="884" y="2744"/>
                  </a:lnTo>
                  <a:lnTo>
                    <a:pt x="994" y="2232"/>
                  </a:lnTo>
                  <a:lnTo>
                    <a:pt x="994" y="2232"/>
                  </a:lnTo>
                  <a:lnTo>
                    <a:pt x="994" y="2232"/>
                  </a:lnTo>
                  <a:lnTo>
                    <a:pt x="994" y="2232"/>
                  </a:lnTo>
                  <a:lnTo>
                    <a:pt x="1002" y="2202"/>
                  </a:lnTo>
                  <a:lnTo>
                    <a:pt x="1010" y="2174"/>
                  </a:lnTo>
                  <a:lnTo>
                    <a:pt x="1030" y="2116"/>
                  </a:lnTo>
                  <a:lnTo>
                    <a:pt x="1054" y="2060"/>
                  </a:lnTo>
                  <a:lnTo>
                    <a:pt x="1080" y="2006"/>
                  </a:lnTo>
                  <a:lnTo>
                    <a:pt x="1108" y="1954"/>
                  </a:lnTo>
                  <a:lnTo>
                    <a:pt x="1140" y="1904"/>
                  </a:lnTo>
                  <a:lnTo>
                    <a:pt x="1172" y="1856"/>
                  </a:lnTo>
                  <a:lnTo>
                    <a:pt x="1206" y="1812"/>
                  </a:lnTo>
                  <a:lnTo>
                    <a:pt x="1240" y="1770"/>
                  </a:lnTo>
                  <a:lnTo>
                    <a:pt x="1272" y="1732"/>
                  </a:lnTo>
                  <a:lnTo>
                    <a:pt x="1304" y="1696"/>
                  </a:lnTo>
                  <a:lnTo>
                    <a:pt x="1336" y="1664"/>
                  </a:lnTo>
                  <a:lnTo>
                    <a:pt x="1390" y="1610"/>
                  </a:lnTo>
                  <a:lnTo>
                    <a:pt x="1432" y="1572"/>
                  </a:lnTo>
                  <a:lnTo>
                    <a:pt x="1432" y="1572"/>
                  </a:lnTo>
                  <a:lnTo>
                    <a:pt x="1460" y="1548"/>
                  </a:lnTo>
                  <a:lnTo>
                    <a:pt x="1460" y="1548"/>
                  </a:lnTo>
                  <a:lnTo>
                    <a:pt x="1462" y="1548"/>
                  </a:lnTo>
                  <a:lnTo>
                    <a:pt x="1462" y="1548"/>
                  </a:lnTo>
                  <a:lnTo>
                    <a:pt x="1462" y="1548"/>
                  </a:lnTo>
                  <a:lnTo>
                    <a:pt x="1496" y="1518"/>
                  </a:lnTo>
                  <a:lnTo>
                    <a:pt x="1528" y="1484"/>
                  </a:lnTo>
                  <a:lnTo>
                    <a:pt x="1558" y="1450"/>
                  </a:lnTo>
                  <a:lnTo>
                    <a:pt x="1588" y="1414"/>
                  </a:lnTo>
                  <a:lnTo>
                    <a:pt x="1614" y="1376"/>
                  </a:lnTo>
                  <a:lnTo>
                    <a:pt x="1640" y="1336"/>
                  </a:lnTo>
                  <a:lnTo>
                    <a:pt x="1662" y="1296"/>
                  </a:lnTo>
                  <a:lnTo>
                    <a:pt x="1684" y="1254"/>
                  </a:lnTo>
                  <a:lnTo>
                    <a:pt x="1702" y="1212"/>
                  </a:lnTo>
                  <a:lnTo>
                    <a:pt x="1718" y="1168"/>
                  </a:lnTo>
                  <a:lnTo>
                    <a:pt x="1732" y="1122"/>
                  </a:lnTo>
                  <a:lnTo>
                    <a:pt x="1744" y="1076"/>
                  </a:lnTo>
                  <a:lnTo>
                    <a:pt x="1754" y="1028"/>
                  </a:lnTo>
                  <a:lnTo>
                    <a:pt x="1760" y="980"/>
                  </a:lnTo>
                  <a:lnTo>
                    <a:pt x="1764" y="932"/>
                  </a:lnTo>
                  <a:lnTo>
                    <a:pt x="1766" y="882"/>
                  </a:lnTo>
                  <a:lnTo>
                    <a:pt x="1766" y="882"/>
                  </a:lnTo>
                  <a:close/>
                  <a:moveTo>
                    <a:pt x="144" y="882"/>
                  </a:moveTo>
                  <a:lnTo>
                    <a:pt x="144" y="882"/>
                  </a:lnTo>
                  <a:lnTo>
                    <a:pt x="146" y="844"/>
                  </a:lnTo>
                  <a:lnTo>
                    <a:pt x="148" y="808"/>
                  </a:lnTo>
                  <a:lnTo>
                    <a:pt x="154" y="770"/>
                  </a:lnTo>
                  <a:lnTo>
                    <a:pt x="160" y="734"/>
                  </a:lnTo>
                  <a:lnTo>
                    <a:pt x="168" y="698"/>
                  </a:lnTo>
                  <a:lnTo>
                    <a:pt x="178" y="664"/>
                  </a:lnTo>
                  <a:lnTo>
                    <a:pt x="190" y="630"/>
                  </a:lnTo>
                  <a:lnTo>
                    <a:pt x="204" y="596"/>
                  </a:lnTo>
                  <a:lnTo>
                    <a:pt x="218" y="564"/>
                  </a:lnTo>
                  <a:lnTo>
                    <a:pt x="234" y="532"/>
                  </a:lnTo>
                  <a:lnTo>
                    <a:pt x="252" y="500"/>
                  </a:lnTo>
                  <a:lnTo>
                    <a:pt x="272" y="470"/>
                  </a:lnTo>
                  <a:lnTo>
                    <a:pt x="292" y="442"/>
                  </a:lnTo>
                  <a:lnTo>
                    <a:pt x="314" y="414"/>
                  </a:lnTo>
                  <a:lnTo>
                    <a:pt x="336" y="386"/>
                  </a:lnTo>
                  <a:lnTo>
                    <a:pt x="362" y="362"/>
                  </a:lnTo>
                  <a:lnTo>
                    <a:pt x="388" y="336"/>
                  </a:lnTo>
                  <a:lnTo>
                    <a:pt x="414" y="314"/>
                  </a:lnTo>
                  <a:lnTo>
                    <a:pt x="442" y="292"/>
                  </a:lnTo>
                  <a:lnTo>
                    <a:pt x="470" y="270"/>
                  </a:lnTo>
                  <a:lnTo>
                    <a:pt x="500" y="252"/>
                  </a:lnTo>
                  <a:lnTo>
                    <a:pt x="532" y="234"/>
                  </a:lnTo>
                  <a:lnTo>
                    <a:pt x="564" y="218"/>
                  </a:lnTo>
                  <a:lnTo>
                    <a:pt x="596" y="202"/>
                  </a:lnTo>
                  <a:lnTo>
                    <a:pt x="630" y="190"/>
                  </a:lnTo>
                  <a:lnTo>
                    <a:pt x="664" y="178"/>
                  </a:lnTo>
                  <a:lnTo>
                    <a:pt x="698" y="168"/>
                  </a:lnTo>
                  <a:lnTo>
                    <a:pt x="734" y="160"/>
                  </a:lnTo>
                  <a:lnTo>
                    <a:pt x="770" y="154"/>
                  </a:lnTo>
                  <a:lnTo>
                    <a:pt x="808" y="148"/>
                  </a:lnTo>
                  <a:lnTo>
                    <a:pt x="846" y="146"/>
                  </a:lnTo>
                  <a:lnTo>
                    <a:pt x="884" y="144"/>
                  </a:lnTo>
                  <a:lnTo>
                    <a:pt x="884" y="144"/>
                  </a:lnTo>
                  <a:lnTo>
                    <a:pt x="922" y="146"/>
                  </a:lnTo>
                  <a:lnTo>
                    <a:pt x="958" y="148"/>
                  </a:lnTo>
                  <a:lnTo>
                    <a:pt x="996" y="154"/>
                  </a:lnTo>
                  <a:lnTo>
                    <a:pt x="1032" y="160"/>
                  </a:lnTo>
                  <a:lnTo>
                    <a:pt x="1068" y="168"/>
                  </a:lnTo>
                  <a:lnTo>
                    <a:pt x="1102" y="178"/>
                  </a:lnTo>
                  <a:lnTo>
                    <a:pt x="1136" y="190"/>
                  </a:lnTo>
                  <a:lnTo>
                    <a:pt x="1170" y="202"/>
                  </a:lnTo>
                  <a:lnTo>
                    <a:pt x="1202" y="218"/>
                  </a:lnTo>
                  <a:lnTo>
                    <a:pt x="1234" y="234"/>
                  </a:lnTo>
                  <a:lnTo>
                    <a:pt x="1266" y="252"/>
                  </a:lnTo>
                  <a:lnTo>
                    <a:pt x="1296" y="270"/>
                  </a:lnTo>
                  <a:lnTo>
                    <a:pt x="1324" y="292"/>
                  </a:lnTo>
                  <a:lnTo>
                    <a:pt x="1352" y="314"/>
                  </a:lnTo>
                  <a:lnTo>
                    <a:pt x="1380" y="336"/>
                  </a:lnTo>
                  <a:lnTo>
                    <a:pt x="1404" y="362"/>
                  </a:lnTo>
                  <a:lnTo>
                    <a:pt x="1430" y="386"/>
                  </a:lnTo>
                  <a:lnTo>
                    <a:pt x="1452" y="414"/>
                  </a:lnTo>
                  <a:lnTo>
                    <a:pt x="1474" y="442"/>
                  </a:lnTo>
                  <a:lnTo>
                    <a:pt x="1496" y="470"/>
                  </a:lnTo>
                  <a:lnTo>
                    <a:pt x="1514" y="500"/>
                  </a:lnTo>
                  <a:lnTo>
                    <a:pt x="1532" y="532"/>
                  </a:lnTo>
                  <a:lnTo>
                    <a:pt x="1548" y="564"/>
                  </a:lnTo>
                  <a:lnTo>
                    <a:pt x="1564" y="596"/>
                  </a:lnTo>
                  <a:lnTo>
                    <a:pt x="1576" y="630"/>
                  </a:lnTo>
                  <a:lnTo>
                    <a:pt x="1588" y="664"/>
                  </a:lnTo>
                  <a:lnTo>
                    <a:pt x="1598" y="698"/>
                  </a:lnTo>
                  <a:lnTo>
                    <a:pt x="1606" y="734"/>
                  </a:lnTo>
                  <a:lnTo>
                    <a:pt x="1612" y="770"/>
                  </a:lnTo>
                  <a:lnTo>
                    <a:pt x="1618" y="808"/>
                  </a:lnTo>
                  <a:lnTo>
                    <a:pt x="1620" y="844"/>
                  </a:lnTo>
                  <a:lnTo>
                    <a:pt x="1622" y="882"/>
                  </a:lnTo>
                  <a:lnTo>
                    <a:pt x="1622" y="882"/>
                  </a:lnTo>
                  <a:lnTo>
                    <a:pt x="1620" y="920"/>
                  </a:lnTo>
                  <a:lnTo>
                    <a:pt x="1618" y="958"/>
                  </a:lnTo>
                  <a:lnTo>
                    <a:pt x="1612" y="996"/>
                  </a:lnTo>
                  <a:lnTo>
                    <a:pt x="1606" y="1032"/>
                  </a:lnTo>
                  <a:lnTo>
                    <a:pt x="1598" y="1068"/>
                  </a:lnTo>
                  <a:lnTo>
                    <a:pt x="1588" y="1102"/>
                  </a:lnTo>
                  <a:lnTo>
                    <a:pt x="1576" y="1136"/>
                  </a:lnTo>
                  <a:lnTo>
                    <a:pt x="1564" y="1170"/>
                  </a:lnTo>
                  <a:lnTo>
                    <a:pt x="1548" y="1202"/>
                  </a:lnTo>
                  <a:lnTo>
                    <a:pt x="1532" y="1234"/>
                  </a:lnTo>
                  <a:lnTo>
                    <a:pt x="1514" y="1266"/>
                  </a:lnTo>
                  <a:lnTo>
                    <a:pt x="1496" y="1296"/>
                  </a:lnTo>
                  <a:lnTo>
                    <a:pt x="1474" y="1324"/>
                  </a:lnTo>
                  <a:lnTo>
                    <a:pt x="1452" y="1352"/>
                  </a:lnTo>
                  <a:lnTo>
                    <a:pt x="1430" y="1378"/>
                  </a:lnTo>
                  <a:lnTo>
                    <a:pt x="1404" y="1404"/>
                  </a:lnTo>
                  <a:lnTo>
                    <a:pt x="1380" y="1428"/>
                  </a:lnTo>
                  <a:lnTo>
                    <a:pt x="1352" y="1452"/>
                  </a:lnTo>
                  <a:lnTo>
                    <a:pt x="1324" y="1474"/>
                  </a:lnTo>
                  <a:lnTo>
                    <a:pt x="1296" y="1494"/>
                  </a:lnTo>
                  <a:lnTo>
                    <a:pt x="1266" y="1514"/>
                  </a:lnTo>
                  <a:lnTo>
                    <a:pt x="1234" y="1532"/>
                  </a:lnTo>
                  <a:lnTo>
                    <a:pt x="1202" y="1548"/>
                  </a:lnTo>
                  <a:lnTo>
                    <a:pt x="1170" y="1562"/>
                  </a:lnTo>
                  <a:lnTo>
                    <a:pt x="1136" y="1576"/>
                  </a:lnTo>
                  <a:lnTo>
                    <a:pt x="1102" y="1588"/>
                  </a:lnTo>
                  <a:lnTo>
                    <a:pt x="1068" y="1598"/>
                  </a:lnTo>
                  <a:lnTo>
                    <a:pt x="1032" y="1606"/>
                  </a:lnTo>
                  <a:lnTo>
                    <a:pt x="996" y="1612"/>
                  </a:lnTo>
                  <a:lnTo>
                    <a:pt x="958" y="1618"/>
                  </a:lnTo>
                  <a:lnTo>
                    <a:pt x="922" y="1620"/>
                  </a:lnTo>
                  <a:lnTo>
                    <a:pt x="884" y="1620"/>
                  </a:lnTo>
                  <a:lnTo>
                    <a:pt x="884" y="1620"/>
                  </a:lnTo>
                  <a:lnTo>
                    <a:pt x="846" y="1620"/>
                  </a:lnTo>
                  <a:lnTo>
                    <a:pt x="808" y="1618"/>
                  </a:lnTo>
                  <a:lnTo>
                    <a:pt x="770" y="1612"/>
                  </a:lnTo>
                  <a:lnTo>
                    <a:pt x="734" y="1606"/>
                  </a:lnTo>
                  <a:lnTo>
                    <a:pt x="698" y="1598"/>
                  </a:lnTo>
                  <a:lnTo>
                    <a:pt x="664" y="1588"/>
                  </a:lnTo>
                  <a:lnTo>
                    <a:pt x="630" y="1576"/>
                  </a:lnTo>
                  <a:lnTo>
                    <a:pt x="596" y="1562"/>
                  </a:lnTo>
                  <a:lnTo>
                    <a:pt x="564" y="1548"/>
                  </a:lnTo>
                  <a:lnTo>
                    <a:pt x="532" y="1532"/>
                  </a:lnTo>
                  <a:lnTo>
                    <a:pt x="500" y="1514"/>
                  </a:lnTo>
                  <a:lnTo>
                    <a:pt x="470" y="1494"/>
                  </a:lnTo>
                  <a:lnTo>
                    <a:pt x="442" y="1474"/>
                  </a:lnTo>
                  <a:lnTo>
                    <a:pt x="414" y="1452"/>
                  </a:lnTo>
                  <a:lnTo>
                    <a:pt x="388" y="1428"/>
                  </a:lnTo>
                  <a:lnTo>
                    <a:pt x="362" y="1404"/>
                  </a:lnTo>
                  <a:lnTo>
                    <a:pt x="336" y="1378"/>
                  </a:lnTo>
                  <a:lnTo>
                    <a:pt x="314" y="1352"/>
                  </a:lnTo>
                  <a:lnTo>
                    <a:pt x="292" y="1324"/>
                  </a:lnTo>
                  <a:lnTo>
                    <a:pt x="272" y="1296"/>
                  </a:lnTo>
                  <a:lnTo>
                    <a:pt x="252" y="1266"/>
                  </a:lnTo>
                  <a:lnTo>
                    <a:pt x="234" y="1234"/>
                  </a:lnTo>
                  <a:lnTo>
                    <a:pt x="218" y="1202"/>
                  </a:lnTo>
                  <a:lnTo>
                    <a:pt x="204" y="1170"/>
                  </a:lnTo>
                  <a:lnTo>
                    <a:pt x="190" y="1136"/>
                  </a:lnTo>
                  <a:lnTo>
                    <a:pt x="178" y="1102"/>
                  </a:lnTo>
                  <a:lnTo>
                    <a:pt x="168" y="1068"/>
                  </a:lnTo>
                  <a:lnTo>
                    <a:pt x="160" y="1032"/>
                  </a:lnTo>
                  <a:lnTo>
                    <a:pt x="154" y="996"/>
                  </a:lnTo>
                  <a:lnTo>
                    <a:pt x="148" y="958"/>
                  </a:lnTo>
                  <a:lnTo>
                    <a:pt x="146" y="920"/>
                  </a:lnTo>
                  <a:lnTo>
                    <a:pt x="144" y="882"/>
                  </a:lnTo>
                  <a:lnTo>
                    <a:pt x="144" y="882"/>
                  </a:lnTo>
                  <a:close/>
                </a:path>
              </a:pathLst>
            </a:custGeom>
            <a:solidFill>
              <a:schemeClr val="tx2">
                <a:lumMod val="50000"/>
              </a:schemeClr>
            </a:solidFill>
            <a:ln w="9525">
              <a:noFill/>
              <a:round/>
              <a:headEnd/>
              <a:tailEnd/>
            </a:ln>
          </p:spPr>
          <p:txBody>
            <a:bodyPr vert="horz" wrap="square" lIns="0" tIns="0" rIns="0" bIns="0" numCol="1" anchor="t" anchorCtr="0" compatLnSpc="1">
              <a:prstTxWarp prst="textNoShape">
                <a:avLst/>
              </a:prstTxWarp>
            </a:bodyPr>
            <a:lstStyle/>
            <a:p>
              <a:endParaRPr lang="en-US" sz="800"/>
            </a:p>
          </p:txBody>
        </p:sp>
        <p:sp>
          <p:nvSpPr>
            <p:cNvPr id="100" name="Freeform 9">
              <a:extLst>
                <a:ext uri="{FF2B5EF4-FFF2-40B4-BE49-F238E27FC236}">
                  <a16:creationId xmlns:a16="http://schemas.microsoft.com/office/drawing/2014/main" id="{DACD6E7D-5277-4D02-8E81-8F3EBF3A02CA}"/>
                </a:ext>
              </a:extLst>
            </p:cNvPr>
            <p:cNvSpPr>
              <a:spLocks/>
            </p:cNvSpPr>
            <p:nvPr/>
          </p:nvSpPr>
          <p:spPr bwMode="auto">
            <a:xfrm>
              <a:off x="922" y="1135"/>
              <a:ext cx="1478" cy="1476"/>
            </a:xfrm>
            <a:custGeom>
              <a:avLst/>
              <a:gdLst/>
              <a:ahLst/>
              <a:cxnLst>
                <a:cxn ang="0">
                  <a:pos x="702" y="2"/>
                </a:cxn>
                <a:cxn ang="0">
                  <a:pos x="590" y="16"/>
                </a:cxn>
                <a:cxn ang="0">
                  <a:pos x="486" y="46"/>
                </a:cxn>
                <a:cxn ang="0">
                  <a:pos x="388" y="90"/>
                </a:cxn>
                <a:cxn ang="0">
                  <a:pos x="298" y="148"/>
                </a:cxn>
                <a:cxn ang="0">
                  <a:pos x="218" y="218"/>
                </a:cxn>
                <a:cxn ang="0">
                  <a:pos x="148" y="298"/>
                </a:cxn>
                <a:cxn ang="0">
                  <a:pos x="90" y="388"/>
                </a:cxn>
                <a:cxn ang="0">
                  <a:pos x="46" y="486"/>
                </a:cxn>
                <a:cxn ang="0">
                  <a:pos x="16" y="590"/>
                </a:cxn>
                <a:cxn ang="0">
                  <a:pos x="2" y="700"/>
                </a:cxn>
                <a:cxn ang="0">
                  <a:pos x="2" y="776"/>
                </a:cxn>
                <a:cxn ang="0">
                  <a:pos x="16" y="888"/>
                </a:cxn>
                <a:cxn ang="0">
                  <a:pos x="46" y="992"/>
                </a:cxn>
                <a:cxn ang="0">
                  <a:pos x="90" y="1090"/>
                </a:cxn>
                <a:cxn ang="0">
                  <a:pos x="148" y="1180"/>
                </a:cxn>
                <a:cxn ang="0">
                  <a:pos x="218" y="1260"/>
                </a:cxn>
                <a:cxn ang="0">
                  <a:pos x="298" y="1330"/>
                </a:cxn>
                <a:cxn ang="0">
                  <a:pos x="388" y="1388"/>
                </a:cxn>
                <a:cxn ang="0">
                  <a:pos x="486" y="1432"/>
                </a:cxn>
                <a:cxn ang="0">
                  <a:pos x="590" y="1462"/>
                </a:cxn>
                <a:cxn ang="0">
                  <a:pos x="702" y="1476"/>
                </a:cxn>
                <a:cxn ang="0">
                  <a:pos x="778" y="1476"/>
                </a:cxn>
                <a:cxn ang="0">
                  <a:pos x="888" y="1462"/>
                </a:cxn>
                <a:cxn ang="0">
                  <a:pos x="992" y="1432"/>
                </a:cxn>
                <a:cxn ang="0">
                  <a:pos x="1090" y="1388"/>
                </a:cxn>
                <a:cxn ang="0">
                  <a:pos x="1180" y="1330"/>
                </a:cxn>
                <a:cxn ang="0">
                  <a:pos x="1260" y="1260"/>
                </a:cxn>
                <a:cxn ang="0">
                  <a:pos x="1330" y="1180"/>
                </a:cxn>
                <a:cxn ang="0">
                  <a:pos x="1388" y="1090"/>
                </a:cxn>
                <a:cxn ang="0">
                  <a:pos x="1432" y="992"/>
                </a:cxn>
                <a:cxn ang="0">
                  <a:pos x="1462" y="888"/>
                </a:cxn>
                <a:cxn ang="0">
                  <a:pos x="1476" y="776"/>
                </a:cxn>
                <a:cxn ang="0">
                  <a:pos x="1476" y="700"/>
                </a:cxn>
                <a:cxn ang="0">
                  <a:pos x="1462" y="590"/>
                </a:cxn>
                <a:cxn ang="0">
                  <a:pos x="1432" y="486"/>
                </a:cxn>
                <a:cxn ang="0">
                  <a:pos x="1388" y="388"/>
                </a:cxn>
                <a:cxn ang="0">
                  <a:pos x="1330" y="298"/>
                </a:cxn>
                <a:cxn ang="0">
                  <a:pos x="1260" y="218"/>
                </a:cxn>
                <a:cxn ang="0">
                  <a:pos x="1180" y="148"/>
                </a:cxn>
                <a:cxn ang="0">
                  <a:pos x="1090" y="90"/>
                </a:cxn>
                <a:cxn ang="0">
                  <a:pos x="992" y="46"/>
                </a:cxn>
                <a:cxn ang="0">
                  <a:pos x="888" y="16"/>
                </a:cxn>
                <a:cxn ang="0">
                  <a:pos x="778" y="2"/>
                </a:cxn>
              </a:cxnLst>
              <a:rect l="0" t="0" r="r" b="b"/>
              <a:pathLst>
                <a:path w="1478" h="1476">
                  <a:moveTo>
                    <a:pt x="740" y="0"/>
                  </a:moveTo>
                  <a:lnTo>
                    <a:pt x="740" y="0"/>
                  </a:lnTo>
                  <a:lnTo>
                    <a:pt x="702" y="2"/>
                  </a:lnTo>
                  <a:lnTo>
                    <a:pt x="664" y="4"/>
                  </a:lnTo>
                  <a:lnTo>
                    <a:pt x="626" y="10"/>
                  </a:lnTo>
                  <a:lnTo>
                    <a:pt x="590" y="16"/>
                  </a:lnTo>
                  <a:lnTo>
                    <a:pt x="554" y="24"/>
                  </a:lnTo>
                  <a:lnTo>
                    <a:pt x="520" y="34"/>
                  </a:lnTo>
                  <a:lnTo>
                    <a:pt x="486" y="46"/>
                  </a:lnTo>
                  <a:lnTo>
                    <a:pt x="452" y="58"/>
                  </a:lnTo>
                  <a:lnTo>
                    <a:pt x="420" y="74"/>
                  </a:lnTo>
                  <a:lnTo>
                    <a:pt x="388" y="90"/>
                  </a:lnTo>
                  <a:lnTo>
                    <a:pt x="356" y="108"/>
                  </a:lnTo>
                  <a:lnTo>
                    <a:pt x="326" y="126"/>
                  </a:lnTo>
                  <a:lnTo>
                    <a:pt x="298" y="148"/>
                  </a:lnTo>
                  <a:lnTo>
                    <a:pt x="270" y="170"/>
                  </a:lnTo>
                  <a:lnTo>
                    <a:pt x="244" y="192"/>
                  </a:lnTo>
                  <a:lnTo>
                    <a:pt x="218" y="218"/>
                  </a:lnTo>
                  <a:lnTo>
                    <a:pt x="192" y="242"/>
                  </a:lnTo>
                  <a:lnTo>
                    <a:pt x="170" y="270"/>
                  </a:lnTo>
                  <a:lnTo>
                    <a:pt x="148" y="298"/>
                  </a:lnTo>
                  <a:lnTo>
                    <a:pt x="128" y="326"/>
                  </a:lnTo>
                  <a:lnTo>
                    <a:pt x="108" y="356"/>
                  </a:lnTo>
                  <a:lnTo>
                    <a:pt x="90" y="388"/>
                  </a:lnTo>
                  <a:lnTo>
                    <a:pt x="74" y="420"/>
                  </a:lnTo>
                  <a:lnTo>
                    <a:pt x="60" y="452"/>
                  </a:lnTo>
                  <a:lnTo>
                    <a:pt x="46" y="486"/>
                  </a:lnTo>
                  <a:lnTo>
                    <a:pt x="34" y="520"/>
                  </a:lnTo>
                  <a:lnTo>
                    <a:pt x="24" y="554"/>
                  </a:lnTo>
                  <a:lnTo>
                    <a:pt x="16" y="590"/>
                  </a:lnTo>
                  <a:lnTo>
                    <a:pt x="10" y="626"/>
                  </a:lnTo>
                  <a:lnTo>
                    <a:pt x="4" y="664"/>
                  </a:lnTo>
                  <a:lnTo>
                    <a:pt x="2" y="700"/>
                  </a:lnTo>
                  <a:lnTo>
                    <a:pt x="0" y="738"/>
                  </a:lnTo>
                  <a:lnTo>
                    <a:pt x="0" y="738"/>
                  </a:lnTo>
                  <a:lnTo>
                    <a:pt x="2" y="776"/>
                  </a:lnTo>
                  <a:lnTo>
                    <a:pt x="4" y="814"/>
                  </a:lnTo>
                  <a:lnTo>
                    <a:pt x="10" y="852"/>
                  </a:lnTo>
                  <a:lnTo>
                    <a:pt x="16" y="888"/>
                  </a:lnTo>
                  <a:lnTo>
                    <a:pt x="24" y="924"/>
                  </a:lnTo>
                  <a:lnTo>
                    <a:pt x="34" y="958"/>
                  </a:lnTo>
                  <a:lnTo>
                    <a:pt x="46" y="992"/>
                  </a:lnTo>
                  <a:lnTo>
                    <a:pt x="60" y="1026"/>
                  </a:lnTo>
                  <a:lnTo>
                    <a:pt x="74" y="1058"/>
                  </a:lnTo>
                  <a:lnTo>
                    <a:pt x="90" y="1090"/>
                  </a:lnTo>
                  <a:lnTo>
                    <a:pt x="108" y="1122"/>
                  </a:lnTo>
                  <a:lnTo>
                    <a:pt x="128" y="1152"/>
                  </a:lnTo>
                  <a:lnTo>
                    <a:pt x="148" y="1180"/>
                  </a:lnTo>
                  <a:lnTo>
                    <a:pt x="170" y="1208"/>
                  </a:lnTo>
                  <a:lnTo>
                    <a:pt x="192" y="1234"/>
                  </a:lnTo>
                  <a:lnTo>
                    <a:pt x="218" y="1260"/>
                  </a:lnTo>
                  <a:lnTo>
                    <a:pt x="244" y="1284"/>
                  </a:lnTo>
                  <a:lnTo>
                    <a:pt x="270" y="1308"/>
                  </a:lnTo>
                  <a:lnTo>
                    <a:pt x="298" y="1330"/>
                  </a:lnTo>
                  <a:lnTo>
                    <a:pt x="326" y="1350"/>
                  </a:lnTo>
                  <a:lnTo>
                    <a:pt x="356" y="1370"/>
                  </a:lnTo>
                  <a:lnTo>
                    <a:pt x="388" y="1388"/>
                  </a:lnTo>
                  <a:lnTo>
                    <a:pt x="420" y="1404"/>
                  </a:lnTo>
                  <a:lnTo>
                    <a:pt x="452" y="1418"/>
                  </a:lnTo>
                  <a:lnTo>
                    <a:pt x="486" y="1432"/>
                  </a:lnTo>
                  <a:lnTo>
                    <a:pt x="520" y="1444"/>
                  </a:lnTo>
                  <a:lnTo>
                    <a:pt x="554" y="1454"/>
                  </a:lnTo>
                  <a:lnTo>
                    <a:pt x="590" y="1462"/>
                  </a:lnTo>
                  <a:lnTo>
                    <a:pt x="626" y="1468"/>
                  </a:lnTo>
                  <a:lnTo>
                    <a:pt x="664" y="1474"/>
                  </a:lnTo>
                  <a:lnTo>
                    <a:pt x="702" y="1476"/>
                  </a:lnTo>
                  <a:lnTo>
                    <a:pt x="740" y="1476"/>
                  </a:lnTo>
                  <a:lnTo>
                    <a:pt x="740" y="1476"/>
                  </a:lnTo>
                  <a:lnTo>
                    <a:pt x="778" y="1476"/>
                  </a:lnTo>
                  <a:lnTo>
                    <a:pt x="814" y="1474"/>
                  </a:lnTo>
                  <a:lnTo>
                    <a:pt x="852" y="1468"/>
                  </a:lnTo>
                  <a:lnTo>
                    <a:pt x="888" y="1462"/>
                  </a:lnTo>
                  <a:lnTo>
                    <a:pt x="924" y="1454"/>
                  </a:lnTo>
                  <a:lnTo>
                    <a:pt x="958" y="1444"/>
                  </a:lnTo>
                  <a:lnTo>
                    <a:pt x="992" y="1432"/>
                  </a:lnTo>
                  <a:lnTo>
                    <a:pt x="1026" y="1418"/>
                  </a:lnTo>
                  <a:lnTo>
                    <a:pt x="1058" y="1404"/>
                  </a:lnTo>
                  <a:lnTo>
                    <a:pt x="1090" y="1388"/>
                  </a:lnTo>
                  <a:lnTo>
                    <a:pt x="1122" y="1370"/>
                  </a:lnTo>
                  <a:lnTo>
                    <a:pt x="1152" y="1350"/>
                  </a:lnTo>
                  <a:lnTo>
                    <a:pt x="1180" y="1330"/>
                  </a:lnTo>
                  <a:lnTo>
                    <a:pt x="1208" y="1308"/>
                  </a:lnTo>
                  <a:lnTo>
                    <a:pt x="1236" y="1284"/>
                  </a:lnTo>
                  <a:lnTo>
                    <a:pt x="1260" y="1260"/>
                  </a:lnTo>
                  <a:lnTo>
                    <a:pt x="1286" y="1234"/>
                  </a:lnTo>
                  <a:lnTo>
                    <a:pt x="1308" y="1208"/>
                  </a:lnTo>
                  <a:lnTo>
                    <a:pt x="1330" y="1180"/>
                  </a:lnTo>
                  <a:lnTo>
                    <a:pt x="1352" y="1152"/>
                  </a:lnTo>
                  <a:lnTo>
                    <a:pt x="1370" y="1122"/>
                  </a:lnTo>
                  <a:lnTo>
                    <a:pt x="1388" y="1090"/>
                  </a:lnTo>
                  <a:lnTo>
                    <a:pt x="1404" y="1058"/>
                  </a:lnTo>
                  <a:lnTo>
                    <a:pt x="1420" y="1026"/>
                  </a:lnTo>
                  <a:lnTo>
                    <a:pt x="1432" y="992"/>
                  </a:lnTo>
                  <a:lnTo>
                    <a:pt x="1444" y="958"/>
                  </a:lnTo>
                  <a:lnTo>
                    <a:pt x="1454" y="924"/>
                  </a:lnTo>
                  <a:lnTo>
                    <a:pt x="1462" y="888"/>
                  </a:lnTo>
                  <a:lnTo>
                    <a:pt x="1468" y="852"/>
                  </a:lnTo>
                  <a:lnTo>
                    <a:pt x="1474" y="814"/>
                  </a:lnTo>
                  <a:lnTo>
                    <a:pt x="1476" y="776"/>
                  </a:lnTo>
                  <a:lnTo>
                    <a:pt x="1478" y="738"/>
                  </a:lnTo>
                  <a:lnTo>
                    <a:pt x="1478" y="738"/>
                  </a:lnTo>
                  <a:lnTo>
                    <a:pt x="1476" y="700"/>
                  </a:lnTo>
                  <a:lnTo>
                    <a:pt x="1474" y="664"/>
                  </a:lnTo>
                  <a:lnTo>
                    <a:pt x="1468" y="626"/>
                  </a:lnTo>
                  <a:lnTo>
                    <a:pt x="1462" y="590"/>
                  </a:lnTo>
                  <a:lnTo>
                    <a:pt x="1454" y="554"/>
                  </a:lnTo>
                  <a:lnTo>
                    <a:pt x="1444" y="520"/>
                  </a:lnTo>
                  <a:lnTo>
                    <a:pt x="1432" y="486"/>
                  </a:lnTo>
                  <a:lnTo>
                    <a:pt x="1420" y="452"/>
                  </a:lnTo>
                  <a:lnTo>
                    <a:pt x="1404" y="420"/>
                  </a:lnTo>
                  <a:lnTo>
                    <a:pt x="1388" y="388"/>
                  </a:lnTo>
                  <a:lnTo>
                    <a:pt x="1370" y="356"/>
                  </a:lnTo>
                  <a:lnTo>
                    <a:pt x="1352" y="326"/>
                  </a:lnTo>
                  <a:lnTo>
                    <a:pt x="1330" y="298"/>
                  </a:lnTo>
                  <a:lnTo>
                    <a:pt x="1308" y="270"/>
                  </a:lnTo>
                  <a:lnTo>
                    <a:pt x="1286" y="242"/>
                  </a:lnTo>
                  <a:lnTo>
                    <a:pt x="1260" y="218"/>
                  </a:lnTo>
                  <a:lnTo>
                    <a:pt x="1236" y="192"/>
                  </a:lnTo>
                  <a:lnTo>
                    <a:pt x="1208" y="170"/>
                  </a:lnTo>
                  <a:lnTo>
                    <a:pt x="1180" y="148"/>
                  </a:lnTo>
                  <a:lnTo>
                    <a:pt x="1152" y="126"/>
                  </a:lnTo>
                  <a:lnTo>
                    <a:pt x="1122" y="108"/>
                  </a:lnTo>
                  <a:lnTo>
                    <a:pt x="1090" y="90"/>
                  </a:lnTo>
                  <a:lnTo>
                    <a:pt x="1058" y="74"/>
                  </a:lnTo>
                  <a:lnTo>
                    <a:pt x="1026" y="58"/>
                  </a:lnTo>
                  <a:lnTo>
                    <a:pt x="992" y="46"/>
                  </a:lnTo>
                  <a:lnTo>
                    <a:pt x="958" y="34"/>
                  </a:lnTo>
                  <a:lnTo>
                    <a:pt x="924" y="24"/>
                  </a:lnTo>
                  <a:lnTo>
                    <a:pt x="888" y="16"/>
                  </a:lnTo>
                  <a:lnTo>
                    <a:pt x="852" y="10"/>
                  </a:lnTo>
                  <a:lnTo>
                    <a:pt x="814" y="4"/>
                  </a:lnTo>
                  <a:lnTo>
                    <a:pt x="778" y="2"/>
                  </a:lnTo>
                  <a:lnTo>
                    <a:pt x="740" y="0"/>
                  </a:lnTo>
                  <a:lnTo>
                    <a:pt x="740" y="0"/>
                  </a:lnTo>
                  <a:close/>
                </a:path>
              </a:pathLst>
            </a:custGeom>
            <a:solidFill>
              <a:srgbClr val="FFFFFF">
                <a:alpha val="60000"/>
              </a:srgbClr>
            </a:solidFill>
            <a:ln w="9525">
              <a:noFill/>
              <a:round/>
              <a:headEnd/>
              <a:tailEnd/>
            </a:ln>
          </p:spPr>
          <p:txBody>
            <a:bodyPr vert="horz" wrap="square" lIns="0" tIns="0" rIns="0" bIns="0" numCol="1" anchor="ctr" anchorCtr="0" compatLnSpc="1">
              <a:prstTxWarp prst="textNoShape">
                <a:avLst/>
              </a:prstTxWarp>
            </a:bodyPr>
            <a:lstStyle/>
            <a:p>
              <a:pPr algn="ctr"/>
              <a:r>
                <a:rPr lang="fr-FR" sz="800" b="1" dirty="0">
                  <a:solidFill>
                    <a:schemeClr val="tx2">
                      <a:lumMod val="50000"/>
                    </a:schemeClr>
                  </a:solidFill>
                </a:rPr>
                <a:t>xxx</a:t>
              </a:r>
              <a:endParaRPr lang="en-US" sz="800" b="1" dirty="0">
                <a:solidFill>
                  <a:schemeClr val="tx2">
                    <a:lumMod val="50000"/>
                  </a:schemeClr>
                </a:solidFill>
              </a:endParaRPr>
            </a:p>
          </p:txBody>
        </p:sp>
      </p:grpSp>
      <p:grpSp>
        <p:nvGrpSpPr>
          <p:cNvPr id="101" name="Group 8">
            <a:extLst>
              <a:ext uri="{FF2B5EF4-FFF2-40B4-BE49-F238E27FC236}">
                <a16:creationId xmlns:a16="http://schemas.microsoft.com/office/drawing/2014/main" id="{7C04CBE0-6580-4071-AC70-130533FBDAAB}"/>
              </a:ext>
            </a:extLst>
          </p:cNvPr>
          <p:cNvGrpSpPr>
            <a:grpSpLocks noChangeAspect="1"/>
          </p:cNvGrpSpPr>
          <p:nvPr/>
        </p:nvGrpSpPr>
        <p:grpSpPr bwMode="auto">
          <a:xfrm>
            <a:off x="7145217" y="1308086"/>
            <a:ext cx="444075" cy="696388"/>
            <a:chOff x="778" y="991"/>
            <a:chExt cx="1766" cy="2744"/>
          </a:xfrm>
          <a:effectLst>
            <a:outerShdw blurRad="25400" dir="18900000" sy="23000" kx="-1200000" algn="bl" rotWithShape="0">
              <a:prstClr val="black">
                <a:alpha val="12000"/>
              </a:prstClr>
            </a:outerShdw>
          </a:effectLst>
        </p:grpSpPr>
        <p:sp>
          <p:nvSpPr>
            <p:cNvPr id="102" name="Freeform 10">
              <a:extLst>
                <a:ext uri="{FF2B5EF4-FFF2-40B4-BE49-F238E27FC236}">
                  <a16:creationId xmlns:a16="http://schemas.microsoft.com/office/drawing/2014/main" id="{4F38C8D3-3EF5-4D4D-AB12-C86A0BD441FE}"/>
                </a:ext>
              </a:extLst>
            </p:cNvPr>
            <p:cNvSpPr>
              <a:spLocks noEditPoints="1"/>
            </p:cNvSpPr>
            <p:nvPr/>
          </p:nvSpPr>
          <p:spPr bwMode="auto">
            <a:xfrm>
              <a:off x="778" y="991"/>
              <a:ext cx="1766" cy="2744"/>
            </a:xfrm>
            <a:custGeom>
              <a:avLst/>
              <a:gdLst/>
              <a:ahLst/>
              <a:cxnLst>
                <a:cxn ang="0">
                  <a:pos x="1756" y="748"/>
                </a:cxn>
                <a:cxn ang="0">
                  <a:pos x="1696" y="540"/>
                </a:cxn>
                <a:cxn ang="0">
                  <a:pos x="1590" y="356"/>
                </a:cxn>
                <a:cxn ang="0">
                  <a:pos x="1444" y="202"/>
                </a:cxn>
                <a:cxn ang="0">
                  <a:pos x="1266" y="88"/>
                </a:cxn>
                <a:cxn ang="0">
                  <a:pos x="1060" y="18"/>
                </a:cxn>
                <a:cxn ang="0">
                  <a:pos x="884" y="0"/>
                </a:cxn>
                <a:cxn ang="0">
                  <a:pos x="662" y="28"/>
                </a:cxn>
                <a:cxn ang="0">
                  <a:pos x="462" y="108"/>
                </a:cxn>
                <a:cxn ang="0">
                  <a:pos x="290" y="230"/>
                </a:cxn>
                <a:cxn ang="0">
                  <a:pos x="152" y="390"/>
                </a:cxn>
                <a:cxn ang="0">
                  <a:pos x="54" y="580"/>
                </a:cxn>
                <a:cxn ang="0">
                  <a:pos x="6" y="792"/>
                </a:cxn>
                <a:cxn ang="0">
                  <a:pos x="6" y="980"/>
                </a:cxn>
                <a:cxn ang="0">
                  <a:pos x="64" y="1212"/>
                </a:cxn>
                <a:cxn ang="0">
                  <a:pos x="180" y="1414"/>
                </a:cxn>
                <a:cxn ang="0">
                  <a:pos x="306" y="1548"/>
                </a:cxn>
                <a:cxn ang="0">
                  <a:pos x="334" y="1572"/>
                </a:cxn>
                <a:cxn ang="0">
                  <a:pos x="528" y="1770"/>
                </a:cxn>
                <a:cxn ang="0">
                  <a:pos x="686" y="2006"/>
                </a:cxn>
                <a:cxn ang="0">
                  <a:pos x="772" y="2232"/>
                </a:cxn>
                <a:cxn ang="0">
                  <a:pos x="994" y="2232"/>
                </a:cxn>
                <a:cxn ang="0">
                  <a:pos x="1030" y="2116"/>
                </a:cxn>
                <a:cxn ang="0">
                  <a:pos x="1172" y="1856"/>
                </a:cxn>
                <a:cxn ang="0">
                  <a:pos x="1336" y="1664"/>
                </a:cxn>
                <a:cxn ang="0">
                  <a:pos x="1460" y="1548"/>
                </a:cxn>
                <a:cxn ang="0">
                  <a:pos x="1528" y="1484"/>
                </a:cxn>
                <a:cxn ang="0">
                  <a:pos x="1662" y="1296"/>
                </a:cxn>
                <a:cxn ang="0">
                  <a:pos x="1744" y="1076"/>
                </a:cxn>
                <a:cxn ang="0">
                  <a:pos x="1766" y="882"/>
                </a:cxn>
                <a:cxn ang="0">
                  <a:pos x="154" y="770"/>
                </a:cxn>
                <a:cxn ang="0">
                  <a:pos x="204" y="596"/>
                </a:cxn>
                <a:cxn ang="0">
                  <a:pos x="292" y="442"/>
                </a:cxn>
                <a:cxn ang="0">
                  <a:pos x="414" y="314"/>
                </a:cxn>
                <a:cxn ang="0">
                  <a:pos x="564" y="218"/>
                </a:cxn>
                <a:cxn ang="0">
                  <a:pos x="734" y="160"/>
                </a:cxn>
                <a:cxn ang="0">
                  <a:pos x="884" y="144"/>
                </a:cxn>
                <a:cxn ang="0">
                  <a:pos x="1068" y="168"/>
                </a:cxn>
                <a:cxn ang="0">
                  <a:pos x="1234" y="234"/>
                </a:cxn>
                <a:cxn ang="0">
                  <a:pos x="1380" y="336"/>
                </a:cxn>
                <a:cxn ang="0">
                  <a:pos x="1496" y="470"/>
                </a:cxn>
                <a:cxn ang="0">
                  <a:pos x="1576" y="630"/>
                </a:cxn>
                <a:cxn ang="0">
                  <a:pos x="1618" y="808"/>
                </a:cxn>
                <a:cxn ang="0">
                  <a:pos x="1618" y="958"/>
                </a:cxn>
                <a:cxn ang="0">
                  <a:pos x="1576" y="1136"/>
                </a:cxn>
                <a:cxn ang="0">
                  <a:pos x="1496" y="1296"/>
                </a:cxn>
                <a:cxn ang="0">
                  <a:pos x="1380" y="1428"/>
                </a:cxn>
                <a:cxn ang="0">
                  <a:pos x="1234" y="1532"/>
                </a:cxn>
                <a:cxn ang="0">
                  <a:pos x="1068" y="1598"/>
                </a:cxn>
                <a:cxn ang="0">
                  <a:pos x="884" y="1620"/>
                </a:cxn>
                <a:cxn ang="0">
                  <a:pos x="734" y="1606"/>
                </a:cxn>
                <a:cxn ang="0">
                  <a:pos x="564" y="1548"/>
                </a:cxn>
                <a:cxn ang="0">
                  <a:pos x="414" y="1452"/>
                </a:cxn>
                <a:cxn ang="0">
                  <a:pos x="292" y="1324"/>
                </a:cxn>
                <a:cxn ang="0">
                  <a:pos x="204" y="1170"/>
                </a:cxn>
                <a:cxn ang="0">
                  <a:pos x="154" y="996"/>
                </a:cxn>
              </a:cxnLst>
              <a:rect l="0" t="0" r="r" b="b"/>
              <a:pathLst>
                <a:path w="1766" h="2744">
                  <a:moveTo>
                    <a:pt x="1766" y="882"/>
                  </a:moveTo>
                  <a:lnTo>
                    <a:pt x="1766" y="882"/>
                  </a:lnTo>
                  <a:lnTo>
                    <a:pt x="1764" y="838"/>
                  </a:lnTo>
                  <a:lnTo>
                    <a:pt x="1760" y="792"/>
                  </a:lnTo>
                  <a:lnTo>
                    <a:pt x="1756" y="748"/>
                  </a:lnTo>
                  <a:lnTo>
                    <a:pt x="1748" y="706"/>
                  </a:lnTo>
                  <a:lnTo>
                    <a:pt x="1738" y="662"/>
                  </a:lnTo>
                  <a:lnTo>
                    <a:pt x="1726" y="620"/>
                  </a:lnTo>
                  <a:lnTo>
                    <a:pt x="1712" y="580"/>
                  </a:lnTo>
                  <a:lnTo>
                    <a:pt x="1696" y="540"/>
                  </a:lnTo>
                  <a:lnTo>
                    <a:pt x="1678" y="500"/>
                  </a:lnTo>
                  <a:lnTo>
                    <a:pt x="1658" y="462"/>
                  </a:lnTo>
                  <a:lnTo>
                    <a:pt x="1638" y="426"/>
                  </a:lnTo>
                  <a:lnTo>
                    <a:pt x="1614" y="390"/>
                  </a:lnTo>
                  <a:lnTo>
                    <a:pt x="1590" y="356"/>
                  </a:lnTo>
                  <a:lnTo>
                    <a:pt x="1564" y="322"/>
                  </a:lnTo>
                  <a:lnTo>
                    <a:pt x="1536" y="290"/>
                  </a:lnTo>
                  <a:lnTo>
                    <a:pt x="1506" y="260"/>
                  </a:lnTo>
                  <a:lnTo>
                    <a:pt x="1476" y="230"/>
                  </a:lnTo>
                  <a:lnTo>
                    <a:pt x="1444" y="202"/>
                  </a:lnTo>
                  <a:lnTo>
                    <a:pt x="1410" y="176"/>
                  </a:lnTo>
                  <a:lnTo>
                    <a:pt x="1376" y="152"/>
                  </a:lnTo>
                  <a:lnTo>
                    <a:pt x="1340" y="128"/>
                  </a:lnTo>
                  <a:lnTo>
                    <a:pt x="1304" y="108"/>
                  </a:lnTo>
                  <a:lnTo>
                    <a:pt x="1266" y="88"/>
                  </a:lnTo>
                  <a:lnTo>
                    <a:pt x="1226" y="70"/>
                  </a:lnTo>
                  <a:lnTo>
                    <a:pt x="1186" y="54"/>
                  </a:lnTo>
                  <a:lnTo>
                    <a:pt x="1146" y="40"/>
                  </a:lnTo>
                  <a:lnTo>
                    <a:pt x="1104" y="28"/>
                  </a:lnTo>
                  <a:lnTo>
                    <a:pt x="1060" y="18"/>
                  </a:lnTo>
                  <a:lnTo>
                    <a:pt x="1018" y="10"/>
                  </a:lnTo>
                  <a:lnTo>
                    <a:pt x="974" y="6"/>
                  </a:lnTo>
                  <a:lnTo>
                    <a:pt x="928" y="2"/>
                  </a:lnTo>
                  <a:lnTo>
                    <a:pt x="884" y="0"/>
                  </a:lnTo>
                  <a:lnTo>
                    <a:pt x="884" y="0"/>
                  </a:lnTo>
                  <a:lnTo>
                    <a:pt x="838" y="2"/>
                  </a:lnTo>
                  <a:lnTo>
                    <a:pt x="794" y="6"/>
                  </a:lnTo>
                  <a:lnTo>
                    <a:pt x="748" y="10"/>
                  </a:lnTo>
                  <a:lnTo>
                    <a:pt x="706" y="18"/>
                  </a:lnTo>
                  <a:lnTo>
                    <a:pt x="662" y="28"/>
                  </a:lnTo>
                  <a:lnTo>
                    <a:pt x="622" y="40"/>
                  </a:lnTo>
                  <a:lnTo>
                    <a:pt x="580" y="54"/>
                  </a:lnTo>
                  <a:lnTo>
                    <a:pt x="540" y="70"/>
                  </a:lnTo>
                  <a:lnTo>
                    <a:pt x="502" y="88"/>
                  </a:lnTo>
                  <a:lnTo>
                    <a:pt x="462" y="108"/>
                  </a:lnTo>
                  <a:lnTo>
                    <a:pt x="426" y="128"/>
                  </a:lnTo>
                  <a:lnTo>
                    <a:pt x="390" y="152"/>
                  </a:lnTo>
                  <a:lnTo>
                    <a:pt x="356" y="176"/>
                  </a:lnTo>
                  <a:lnTo>
                    <a:pt x="322" y="202"/>
                  </a:lnTo>
                  <a:lnTo>
                    <a:pt x="290" y="230"/>
                  </a:lnTo>
                  <a:lnTo>
                    <a:pt x="260" y="260"/>
                  </a:lnTo>
                  <a:lnTo>
                    <a:pt x="230" y="290"/>
                  </a:lnTo>
                  <a:lnTo>
                    <a:pt x="202" y="322"/>
                  </a:lnTo>
                  <a:lnTo>
                    <a:pt x="176" y="356"/>
                  </a:lnTo>
                  <a:lnTo>
                    <a:pt x="152" y="390"/>
                  </a:lnTo>
                  <a:lnTo>
                    <a:pt x="128" y="426"/>
                  </a:lnTo>
                  <a:lnTo>
                    <a:pt x="108" y="462"/>
                  </a:lnTo>
                  <a:lnTo>
                    <a:pt x="88" y="500"/>
                  </a:lnTo>
                  <a:lnTo>
                    <a:pt x="70" y="540"/>
                  </a:lnTo>
                  <a:lnTo>
                    <a:pt x="54" y="580"/>
                  </a:lnTo>
                  <a:lnTo>
                    <a:pt x="40" y="620"/>
                  </a:lnTo>
                  <a:lnTo>
                    <a:pt x="28" y="662"/>
                  </a:lnTo>
                  <a:lnTo>
                    <a:pt x="18" y="706"/>
                  </a:lnTo>
                  <a:lnTo>
                    <a:pt x="12" y="748"/>
                  </a:lnTo>
                  <a:lnTo>
                    <a:pt x="6" y="792"/>
                  </a:lnTo>
                  <a:lnTo>
                    <a:pt x="2" y="838"/>
                  </a:lnTo>
                  <a:lnTo>
                    <a:pt x="0" y="882"/>
                  </a:lnTo>
                  <a:lnTo>
                    <a:pt x="0" y="882"/>
                  </a:lnTo>
                  <a:lnTo>
                    <a:pt x="2" y="932"/>
                  </a:lnTo>
                  <a:lnTo>
                    <a:pt x="6" y="980"/>
                  </a:lnTo>
                  <a:lnTo>
                    <a:pt x="14" y="1028"/>
                  </a:lnTo>
                  <a:lnTo>
                    <a:pt x="22" y="1076"/>
                  </a:lnTo>
                  <a:lnTo>
                    <a:pt x="34" y="1122"/>
                  </a:lnTo>
                  <a:lnTo>
                    <a:pt x="48" y="1168"/>
                  </a:lnTo>
                  <a:lnTo>
                    <a:pt x="64" y="1212"/>
                  </a:lnTo>
                  <a:lnTo>
                    <a:pt x="84" y="1254"/>
                  </a:lnTo>
                  <a:lnTo>
                    <a:pt x="104" y="1296"/>
                  </a:lnTo>
                  <a:lnTo>
                    <a:pt x="128" y="1336"/>
                  </a:lnTo>
                  <a:lnTo>
                    <a:pt x="152" y="1376"/>
                  </a:lnTo>
                  <a:lnTo>
                    <a:pt x="180" y="1414"/>
                  </a:lnTo>
                  <a:lnTo>
                    <a:pt x="208" y="1450"/>
                  </a:lnTo>
                  <a:lnTo>
                    <a:pt x="238" y="1484"/>
                  </a:lnTo>
                  <a:lnTo>
                    <a:pt x="270" y="1518"/>
                  </a:lnTo>
                  <a:lnTo>
                    <a:pt x="306" y="1548"/>
                  </a:lnTo>
                  <a:lnTo>
                    <a:pt x="306" y="1548"/>
                  </a:lnTo>
                  <a:lnTo>
                    <a:pt x="306" y="1548"/>
                  </a:lnTo>
                  <a:lnTo>
                    <a:pt x="306" y="1548"/>
                  </a:lnTo>
                  <a:lnTo>
                    <a:pt x="306" y="1548"/>
                  </a:lnTo>
                  <a:lnTo>
                    <a:pt x="334" y="1572"/>
                  </a:lnTo>
                  <a:lnTo>
                    <a:pt x="334" y="1572"/>
                  </a:lnTo>
                  <a:lnTo>
                    <a:pt x="376" y="1610"/>
                  </a:lnTo>
                  <a:lnTo>
                    <a:pt x="430" y="1664"/>
                  </a:lnTo>
                  <a:lnTo>
                    <a:pt x="462" y="1696"/>
                  </a:lnTo>
                  <a:lnTo>
                    <a:pt x="494" y="1732"/>
                  </a:lnTo>
                  <a:lnTo>
                    <a:pt x="528" y="1770"/>
                  </a:lnTo>
                  <a:lnTo>
                    <a:pt x="560" y="1812"/>
                  </a:lnTo>
                  <a:lnTo>
                    <a:pt x="594" y="1856"/>
                  </a:lnTo>
                  <a:lnTo>
                    <a:pt x="626" y="1904"/>
                  </a:lnTo>
                  <a:lnTo>
                    <a:pt x="658" y="1954"/>
                  </a:lnTo>
                  <a:lnTo>
                    <a:pt x="686" y="2006"/>
                  </a:lnTo>
                  <a:lnTo>
                    <a:pt x="714" y="2060"/>
                  </a:lnTo>
                  <a:lnTo>
                    <a:pt x="736" y="2116"/>
                  </a:lnTo>
                  <a:lnTo>
                    <a:pt x="756" y="2174"/>
                  </a:lnTo>
                  <a:lnTo>
                    <a:pt x="764" y="2202"/>
                  </a:lnTo>
                  <a:lnTo>
                    <a:pt x="772" y="2232"/>
                  </a:lnTo>
                  <a:lnTo>
                    <a:pt x="772" y="2232"/>
                  </a:lnTo>
                  <a:lnTo>
                    <a:pt x="772" y="2232"/>
                  </a:lnTo>
                  <a:lnTo>
                    <a:pt x="884" y="2744"/>
                  </a:lnTo>
                  <a:lnTo>
                    <a:pt x="994" y="2232"/>
                  </a:lnTo>
                  <a:lnTo>
                    <a:pt x="994" y="2232"/>
                  </a:lnTo>
                  <a:lnTo>
                    <a:pt x="994" y="2232"/>
                  </a:lnTo>
                  <a:lnTo>
                    <a:pt x="994" y="2232"/>
                  </a:lnTo>
                  <a:lnTo>
                    <a:pt x="1002" y="2202"/>
                  </a:lnTo>
                  <a:lnTo>
                    <a:pt x="1010" y="2174"/>
                  </a:lnTo>
                  <a:lnTo>
                    <a:pt x="1030" y="2116"/>
                  </a:lnTo>
                  <a:lnTo>
                    <a:pt x="1054" y="2060"/>
                  </a:lnTo>
                  <a:lnTo>
                    <a:pt x="1080" y="2006"/>
                  </a:lnTo>
                  <a:lnTo>
                    <a:pt x="1108" y="1954"/>
                  </a:lnTo>
                  <a:lnTo>
                    <a:pt x="1140" y="1904"/>
                  </a:lnTo>
                  <a:lnTo>
                    <a:pt x="1172" y="1856"/>
                  </a:lnTo>
                  <a:lnTo>
                    <a:pt x="1206" y="1812"/>
                  </a:lnTo>
                  <a:lnTo>
                    <a:pt x="1240" y="1770"/>
                  </a:lnTo>
                  <a:lnTo>
                    <a:pt x="1272" y="1732"/>
                  </a:lnTo>
                  <a:lnTo>
                    <a:pt x="1304" y="1696"/>
                  </a:lnTo>
                  <a:lnTo>
                    <a:pt x="1336" y="1664"/>
                  </a:lnTo>
                  <a:lnTo>
                    <a:pt x="1390" y="1610"/>
                  </a:lnTo>
                  <a:lnTo>
                    <a:pt x="1432" y="1572"/>
                  </a:lnTo>
                  <a:lnTo>
                    <a:pt x="1432" y="1572"/>
                  </a:lnTo>
                  <a:lnTo>
                    <a:pt x="1460" y="1548"/>
                  </a:lnTo>
                  <a:lnTo>
                    <a:pt x="1460" y="1548"/>
                  </a:lnTo>
                  <a:lnTo>
                    <a:pt x="1462" y="1548"/>
                  </a:lnTo>
                  <a:lnTo>
                    <a:pt x="1462" y="1548"/>
                  </a:lnTo>
                  <a:lnTo>
                    <a:pt x="1462" y="1548"/>
                  </a:lnTo>
                  <a:lnTo>
                    <a:pt x="1496" y="1518"/>
                  </a:lnTo>
                  <a:lnTo>
                    <a:pt x="1528" y="1484"/>
                  </a:lnTo>
                  <a:lnTo>
                    <a:pt x="1558" y="1450"/>
                  </a:lnTo>
                  <a:lnTo>
                    <a:pt x="1588" y="1414"/>
                  </a:lnTo>
                  <a:lnTo>
                    <a:pt x="1614" y="1376"/>
                  </a:lnTo>
                  <a:lnTo>
                    <a:pt x="1640" y="1336"/>
                  </a:lnTo>
                  <a:lnTo>
                    <a:pt x="1662" y="1296"/>
                  </a:lnTo>
                  <a:lnTo>
                    <a:pt x="1684" y="1254"/>
                  </a:lnTo>
                  <a:lnTo>
                    <a:pt x="1702" y="1212"/>
                  </a:lnTo>
                  <a:lnTo>
                    <a:pt x="1718" y="1168"/>
                  </a:lnTo>
                  <a:lnTo>
                    <a:pt x="1732" y="1122"/>
                  </a:lnTo>
                  <a:lnTo>
                    <a:pt x="1744" y="1076"/>
                  </a:lnTo>
                  <a:lnTo>
                    <a:pt x="1754" y="1028"/>
                  </a:lnTo>
                  <a:lnTo>
                    <a:pt x="1760" y="980"/>
                  </a:lnTo>
                  <a:lnTo>
                    <a:pt x="1764" y="932"/>
                  </a:lnTo>
                  <a:lnTo>
                    <a:pt x="1766" y="882"/>
                  </a:lnTo>
                  <a:lnTo>
                    <a:pt x="1766" y="882"/>
                  </a:lnTo>
                  <a:close/>
                  <a:moveTo>
                    <a:pt x="144" y="882"/>
                  </a:moveTo>
                  <a:lnTo>
                    <a:pt x="144" y="882"/>
                  </a:lnTo>
                  <a:lnTo>
                    <a:pt x="146" y="844"/>
                  </a:lnTo>
                  <a:lnTo>
                    <a:pt x="148" y="808"/>
                  </a:lnTo>
                  <a:lnTo>
                    <a:pt x="154" y="770"/>
                  </a:lnTo>
                  <a:lnTo>
                    <a:pt x="160" y="734"/>
                  </a:lnTo>
                  <a:lnTo>
                    <a:pt x="168" y="698"/>
                  </a:lnTo>
                  <a:lnTo>
                    <a:pt x="178" y="664"/>
                  </a:lnTo>
                  <a:lnTo>
                    <a:pt x="190" y="630"/>
                  </a:lnTo>
                  <a:lnTo>
                    <a:pt x="204" y="596"/>
                  </a:lnTo>
                  <a:lnTo>
                    <a:pt x="218" y="564"/>
                  </a:lnTo>
                  <a:lnTo>
                    <a:pt x="234" y="532"/>
                  </a:lnTo>
                  <a:lnTo>
                    <a:pt x="252" y="500"/>
                  </a:lnTo>
                  <a:lnTo>
                    <a:pt x="272" y="470"/>
                  </a:lnTo>
                  <a:lnTo>
                    <a:pt x="292" y="442"/>
                  </a:lnTo>
                  <a:lnTo>
                    <a:pt x="314" y="414"/>
                  </a:lnTo>
                  <a:lnTo>
                    <a:pt x="336" y="386"/>
                  </a:lnTo>
                  <a:lnTo>
                    <a:pt x="362" y="362"/>
                  </a:lnTo>
                  <a:lnTo>
                    <a:pt x="388" y="336"/>
                  </a:lnTo>
                  <a:lnTo>
                    <a:pt x="414" y="314"/>
                  </a:lnTo>
                  <a:lnTo>
                    <a:pt x="442" y="292"/>
                  </a:lnTo>
                  <a:lnTo>
                    <a:pt x="470" y="270"/>
                  </a:lnTo>
                  <a:lnTo>
                    <a:pt x="500" y="252"/>
                  </a:lnTo>
                  <a:lnTo>
                    <a:pt x="532" y="234"/>
                  </a:lnTo>
                  <a:lnTo>
                    <a:pt x="564" y="218"/>
                  </a:lnTo>
                  <a:lnTo>
                    <a:pt x="596" y="202"/>
                  </a:lnTo>
                  <a:lnTo>
                    <a:pt x="630" y="190"/>
                  </a:lnTo>
                  <a:lnTo>
                    <a:pt x="664" y="178"/>
                  </a:lnTo>
                  <a:lnTo>
                    <a:pt x="698" y="168"/>
                  </a:lnTo>
                  <a:lnTo>
                    <a:pt x="734" y="160"/>
                  </a:lnTo>
                  <a:lnTo>
                    <a:pt x="770" y="154"/>
                  </a:lnTo>
                  <a:lnTo>
                    <a:pt x="808" y="148"/>
                  </a:lnTo>
                  <a:lnTo>
                    <a:pt x="846" y="146"/>
                  </a:lnTo>
                  <a:lnTo>
                    <a:pt x="884" y="144"/>
                  </a:lnTo>
                  <a:lnTo>
                    <a:pt x="884" y="144"/>
                  </a:lnTo>
                  <a:lnTo>
                    <a:pt x="922" y="146"/>
                  </a:lnTo>
                  <a:lnTo>
                    <a:pt x="958" y="148"/>
                  </a:lnTo>
                  <a:lnTo>
                    <a:pt x="996" y="154"/>
                  </a:lnTo>
                  <a:lnTo>
                    <a:pt x="1032" y="160"/>
                  </a:lnTo>
                  <a:lnTo>
                    <a:pt x="1068" y="168"/>
                  </a:lnTo>
                  <a:lnTo>
                    <a:pt x="1102" y="178"/>
                  </a:lnTo>
                  <a:lnTo>
                    <a:pt x="1136" y="190"/>
                  </a:lnTo>
                  <a:lnTo>
                    <a:pt x="1170" y="202"/>
                  </a:lnTo>
                  <a:lnTo>
                    <a:pt x="1202" y="218"/>
                  </a:lnTo>
                  <a:lnTo>
                    <a:pt x="1234" y="234"/>
                  </a:lnTo>
                  <a:lnTo>
                    <a:pt x="1266" y="252"/>
                  </a:lnTo>
                  <a:lnTo>
                    <a:pt x="1296" y="270"/>
                  </a:lnTo>
                  <a:lnTo>
                    <a:pt x="1324" y="292"/>
                  </a:lnTo>
                  <a:lnTo>
                    <a:pt x="1352" y="314"/>
                  </a:lnTo>
                  <a:lnTo>
                    <a:pt x="1380" y="336"/>
                  </a:lnTo>
                  <a:lnTo>
                    <a:pt x="1404" y="362"/>
                  </a:lnTo>
                  <a:lnTo>
                    <a:pt x="1430" y="386"/>
                  </a:lnTo>
                  <a:lnTo>
                    <a:pt x="1452" y="414"/>
                  </a:lnTo>
                  <a:lnTo>
                    <a:pt x="1474" y="442"/>
                  </a:lnTo>
                  <a:lnTo>
                    <a:pt x="1496" y="470"/>
                  </a:lnTo>
                  <a:lnTo>
                    <a:pt x="1514" y="500"/>
                  </a:lnTo>
                  <a:lnTo>
                    <a:pt x="1532" y="532"/>
                  </a:lnTo>
                  <a:lnTo>
                    <a:pt x="1548" y="564"/>
                  </a:lnTo>
                  <a:lnTo>
                    <a:pt x="1564" y="596"/>
                  </a:lnTo>
                  <a:lnTo>
                    <a:pt x="1576" y="630"/>
                  </a:lnTo>
                  <a:lnTo>
                    <a:pt x="1588" y="664"/>
                  </a:lnTo>
                  <a:lnTo>
                    <a:pt x="1598" y="698"/>
                  </a:lnTo>
                  <a:lnTo>
                    <a:pt x="1606" y="734"/>
                  </a:lnTo>
                  <a:lnTo>
                    <a:pt x="1612" y="770"/>
                  </a:lnTo>
                  <a:lnTo>
                    <a:pt x="1618" y="808"/>
                  </a:lnTo>
                  <a:lnTo>
                    <a:pt x="1620" y="844"/>
                  </a:lnTo>
                  <a:lnTo>
                    <a:pt x="1622" y="882"/>
                  </a:lnTo>
                  <a:lnTo>
                    <a:pt x="1622" y="882"/>
                  </a:lnTo>
                  <a:lnTo>
                    <a:pt x="1620" y="920"/>
                  </a:lnTo>
                  <a:lnTo>
                    <a:pt x="1618" y="958"/>
                  </a:lnTo>
                  <a:lnTo>
                    <a:pt x="1612" y="996"/>
                  </a:lnTo>
                  <a:lnTo>
                    <a:pt x="1606" y="1032"/>
                  </a:lnTo>
                  <a:lnTo>
                    <a:pt x="1598" y="1068"/>
                  </a:lnTo>
                  <a:lnTo>
                    <a:pt x="1588" y="1102"/>
                  </a:lnTo>
                  <a:lnTo>
                    <a:pt x="1576" y="1136"/>
                  </a:lnTo>
                  <a:lnTo>
                    <a:pt x="1564" y="1170"/>
                  </a:lnTo>
                  <a:lnTo>
                    <a:pt x="1548" y="1202"/>
                  </a:lnTo>
                  <a:lnTo>
                    <a:pt x="1532" y="1234"/>
                  </a:lnTo>
                  <a:lnTo>
                    <a:pt x="1514" y="1266"/>
                  </a:lnTo>
                  <a:lnTo>
                    <a:pt x="1496" y="1296"/>
                  </a:lnTo>
                  <a:lnTo>
                    <a:pt x="1474" y="1324"/>
                  </a:lnTo>
                  <a:lnTo>
                    <a:pt x="1452" y="1352"/>
                  </a:lnTo>
                  <a:lnTo>
                    <a:pt x="1430" y="1378"/>
                  </a:lnTo>
                  <a:lnTo>
                    <a:pt x="1404" y="1404"/>
                  </a:lnTo>
                  <a:lnTo>
                    <a:pt x="1380" y="1428"/>
                  </a:lnTo>
                  <a:lnTo>
                    <a:pt x="1352" y="1452"/>
                  </a:lnTo>
                  <a:lnTo>
                    <a:pt x="1324" y="1474"/>
                  </a:lnTo>
                  <a:lnTo>
                    <a:pt x="1296" y="1494"/>
                  </a:lnTo>
                  <a:lnTo>
                    <a:pt x="1266" y="1514"/>
                  </a:lnTo>
                  <a:lnTo>
                    <a:pt x="1234" y="1532"/>
                  </a:lnTo>
                  <a:lnTo>
                    <a:pt x="1202" y="1548"/>
                  </a:lnTo>
                  <a:lnTo>
                    <a:pt x="1170" y="1562"/>
                  </a:lnTo>
                  <a:lnTo>
                    <a:pt x="1136" y="1576"/>
                  </a:lnTo>
                  <a:lnTo>
                    <a:pt x="1102" y="1588"/>
                  </a:lnTo>
                  <a:lnTo>
                    <a:pt x="1068" y="1598"/>
                  </a:lnTo>
                  <a:lnTo>
                    <a:pt x="1032" y="1606"/>
                  </a:lnTo>
                  <a:lnTo>
                    <a:pt x="996" y="1612"/>
                  </a:lnTo>
                  <a:lnTo>
                    <a:pt x="958" y="1618"/>
                  </a:lnTo>
                  <a:lnTo>
                    <a:pt x="922" y="1620"/>
                  </a:lnTo>
                  <a:lnTo>
                    <a:pt x="884" y="1620"/>
                  </a:lnTo>
                  <a:lnTo>
                    <a:pt x="884" y="1620"/>
                  </a:lnTo>
                  <a:lnTo>
                    <a:pt x="846" y="1620"/>
                  </a:lnTo>
                  <a:lnTo>
                    <a:pt x="808" y="1618"/>
                  </a:lnTo>
                  <a:lnTo>
                    <a:pt x="770" y="1612"/>
                  </a:lnTo>
                  <a:lnTo>
                    <a:pt x="734" y="1606"/>
                  </a:lnTo>
                  <a:lnTo>
                    <a:pt x="698" y="1598"/>
                  </a:lnTo>
                  <a:lnTo>
                    <a:pt x="664" y="1588"/>
                  </a:lnTo>
                  <a:lnTo>
                    <a:pt x="630" y="1576"/>
                  </a:lnTo>
                  <a:lnTo>
                    <a:pt x="596" y="1562"/>
                  </a:lnTo>
                  <a:lnTo>
                    <a:pt x="564" y="1548"/>
                  </a:lnTo>
                  <a:lnTo>
                    <a:pt x="532" y="1532"/>
                  </a:lnTo>
                  <a:lnTo>
                    <a:pt x="500" y="1514"/>
                  </a:lnTo>
                  <a:lnTo>
                    <a:pt x="470" y="1494"/>
                  </a:lnTo>
                  <a:lnTo>
                    <a:pt x="442" y="1474"/>
                  </a:lnTo>
                  <a:lnTo>
                    <a:pt x="414" y="1452"/>
                  </a:lnTo>
                  <a:lnTo>
                    <a:pt x="388" y="1428"/>
                  </a:lnTo>
                  <a:lnTo>
                    <a:pt x="362" y="1404"/>
                  </a:lnTo>
                  <a:lnTo>
                    <a:pt x="336" y="1378"/>
                  </a:lnTo>
                  <a:lnTo>
                    <a:pt x="314" y="1352"/>
                  </a:lnTo>
                  <a:lnTo>
                    <a:pt x="292" y="1324"/>
                  </a:lnTo>
                  <a:lnTo>
                    <a:pt x="272" y="1296"/>
                  </a:lnTo>
                  <a:lnTo>
                    <a:pt x="252" y="1266"/>
                  </a:lnTo>
                  <a:lnTo>
                    <a:pt x="234" y="1234"/>
                  </a:lnTo>
                  <a:lnTo>
                    <a:pt x="218" y="1202"/>
                  </a:lnTo>
                  <a:lnTo>
                    <a:pt x="204" y="1170"/>
                  </a:lnTo>
                  <a:lnTo>
                    <a:pt x="190" y="1136"/>
                  </a:lnTo>
                  <a:lnTo>
                    <a:pt x="178" y="1102"/>
                  </a:lnTo>
                  <a:lnTo>
                    <a:pt x="168" y="1068"/>
                  </a:lnTo>
                  <a:lnTo>
                    <a:pt x="160" y="1032"/>
                  </a:lnTo>
                  <a:lnTo>
                    <a:pt x="154" y="996"/>
                  </a:lnTo>
                  <a:lnTo>
                    <a:pt x="148" y="958"/>
                  </a:lnTo>
                  <a:lnTo>
                    <a:pt x="146" y="920"/>
                  </a:lnTo>
                  <a:lnTo>
                    <a:pt x="144" y="882"/>
                  </a:lnTo>
                  <a:lnTo>
                    <a:pt x="144" y="882"/>
                  </a:lnTo>
                  <a:close/>
                </a:path>
              </a:pathLst>
            </a:custGeom>
            <a:solidFill>
              <a:schemeClr val="bg2">
                <a:lumMod val="75000"/>
              </a:schemeClr>
            </a:solidFill>
            <a:ln w="9525">
              <a:noFill/>
              <a:round/>
              <a:headEnd/>
              <a:tailEnd/>
            </a:ln>
          </p:spPr>
          <p:txBody>
            <a:bodyPr vert="horz" wrap="square" lIns="0" tIns="0" rIns="0" bIns="0" numCol="1" anchor="t" anchorCtr="0" compatLnSpc="1">
              <a:prstTxWarp prst="textNoShape">
                <a:avLst/>
              </a:prstTxWarp>
            </a:bodyPr>
            <a:lstStyle/>
            <a:p>
              <a:endParaRPr lang="en-US" sz="800"/>
            </a:p>
          </p:txBody>
        </p:sp>
        <p:sp>
          <p:nvSpPr>
            <p:cNvPr id="103" name="Freeform 9">
              <a:extLst>
                <a:ext uri="{FF2B5EF4-FFF2-40B4-BE49-F238E27FC236}">
                  <a16:creationId xmlns:a16="http://schemas.microsoft.com/office/drawing/2014/main" id="{75849E19-51EF-46B0-9EF7-6618A49BCB3B}"/>
                </a:ext>
              </a:extLst>
            </p:cNvPr>
            <p:cNvSpPr>
              <a:spLocks/>
            </p:cNvSpPr>
            <p:nvPr/>
          </p:nvSpPr>
          <p:spPr bwMode="auto">
            <a:xfrm>
              <a:off x="922" y="1135"/>
              <a:ext cx="1478" cy="1476"/>
            </a:xfrm>
            <a:custGeom>
              <a:avLst/>
              <a:gdLst/>
              <a:ahLst/>
              <a:cxnLst>
                <a:cxn ang="0">
                  <a:pos x="702" y="2"/>
                </a:cxn>
                <a:cxn ang="0">
                  <a:pos x="590" y="16"/>
                </a:cxn>
                <a:cxn ang="0">
                  <a:pos x="486" y="46"/>
                </a:cxn>
                <a:cxn ang="0">
                  <a:pos x="388" y="90"/>
                </a:cxn>
                <a:cxn ang="0">
                  <a:pos x="298" y="148"/>
                </a:cxn>
                <a:cxn ang="0">
                  <a:pos x="218" y="218"/>
                </a:cxn>
                <a:cxn ang="0">
                  <a:pos x="148" y="298"/>
                </a:cxn>
                <a:cxn ang="0">
                  <a:pos x="90" y="388"/>
                </a:cxn>
                <a:cxn ang="0">
                  <a:pos x="46" y="486"/>
                </a:cxn>
                <a:cxn ang="0">
                  <a:pos x="16" y="590"/>
                </a:cxn>
                <a:cxn ang="0">
                  <a:pos x="2" y="700"/>
                </a:cxn>
                <a:cxn ang="0">
                  <a:pos x="2" y="776"/>
                </a:cxn>
                <a:cxn ang="0">
                  <a:pos x="16" y="888"/>
                </a:cxn>
                <a:cxn ang="0">
                  <a:pos x="46" y="992"/>
                </a:cxn>
                <a:cxn ang="0">
                  <a:pos x="90" y="1090"/>
                </a:cxn>
                <a:cxn ang="0">
                  <a:pos x="148" y="1180"/>
                </a:cxn>
                <a:cxn ang="0">
                  <a:pos x="218" y="1260"/>
                </a:cxn>
                <a:cxn ang="0">
                  <a:pos x="298" y="1330"/>
                </a:cxn>
                <a:cxn ang="0">
                  <a:pos x="388" y="1388"/>
                </a:cxn>
                <a:cxn ang="0">
                  <a:pos x="486" y="1432"/>
                </a:cxn>
                <a:cxn ang="0">
                  <a:pos x="590" y="1462"/>
                </a:cxn>
                <a:cxn ang="0">
                  <a:pos x="702" y="1476"/>
                </a:cxn>
                <a:cxn ang="0">
                  <a:pos x="778" y="1476"/>
                </a:cxn>
                <a:cxn ang="0">
                  <a:pos x="888" y="1462"/>
                </a:cxn>
                <a:cxn ang="0">
                  <a:pos x="992" y="1432"/>
                </a:cxn>
                <a:cxn ang="0">
                  <a:pos x="1090" y="1388"/>
                </a:cxn>
                <a:cxn ang="0">
                  <a:pos x="1180" y="1330"/>
                </a:cxn>
                <a:cxn ang="0">
                  <a:pos x="1260" y="1260"/>
                </a:cxn>
                <a:cxn ang="0">
                  <a:pos x="1330" y="1180"/>
                </a:cxn>
                <a:cxn ang="0">
                  <a:pos x="1388" y="1090"/>
                </a:cxn>
                <a:cxn ang="0">
                  <a:pos x="1432" y="992"/>
                </a:cxn>
                <a:cxn ang="0">
                  <a:pos x="1462" y="888"/>
                </a:cxn>
                <a:cxn ang="0">
                  <a:pos x="1476" y="776"/>
                </a:cxn>
                <a:cxn ang="0">
                  <a:pos x="1476" y="700"/>
                </a:cxn>
                <a:cxn ang="0">
                  <a:pos x="1462" y="590"/>
                </a:cxn>
                <a:cxn ang="0">
                  <a:pos x="1432" y="486"/>
                </a:cxn>
                <a:cxn ang="0">
                  <a:pos x="1388" y="388"/>
                </a:cxn>
                <a:cxn ang="0">
                  <a:pos x="1330" y="298"/>
                </a:cxn>
                <a:cxn ang="0">
                  <a:pos x="1260" y="218"/>
                </a:cxn>
                <a:cxn ang="0">
                  <a:pos x="1180" y="148"/>
                </a:cxn>
                <a:cxn ang="0">
                  <a:pos x="1090" y="90"/>
                </a:cxn>
                <a:cxn ang="0">
                  <a:pos x="992" y="46"/>
                </a:cxn>
                <a:cxn ang="0">
                  <a:pos x="888" y="16"/>
                </a:cxn>
                <a:cxn ang="0">
                  <a:pos x="778" y="2"/>
                </a:cxn>
              </a:cxnLst>
              <a:rect l="0" t="0" r="r" b="b"/>
              <a:pathLst>
                <a:path w="1478" h="1476">
                  <a:moveTo>
                    <a:pt x="740" y="0"/>
                  </a:moveTo>
                  <a:lnTo>
                    <a:pt x="740" y="0"/>
                  </a:lnTo>
                  <a:lnTo>
                    <a:pt x="702" y="2"/>
                  </a:lnTo>
                  <a:lnTo>
                    <a:pt x="664" y="4"/>
                  </a:lnTo>
                  <a:lnTo>
                    <a:pt x="626" y="10"/>
                  </a:lnTo>
                  <a:lnTo>
                    <a:pt x="590" y="16"/>
                  </a:lnTo>
                  <a:lnTo>
                    <a:pt x="554" y="24"/>
                  </a:lnTo>
                  <a:lnTo>
                    <a:pt x="520" y="34"/>
                  </a:lnTo>
                  <a:lnTo>
                    <a:pt x="486" y="46"/>
                  </a:lnTo>
                  <a:lnTo>
                    <a:pt x="452" y="58"/>
                  </a:lnTo>
                  <a:lnTo>
                    <a:pt x="420" y="74"/>
                  </a:lnTo>
                  <a:lnTo>
                    <a:pt x="388" y="90"/>
                  </a:lnTo>
                  <a:lnTo>
                    <a:pt x="356" y="108"/>
                  </a:lnTo>
                  <a:lnTo>
                    <a:pt x="326" y="126"/>
                  </a:lnTo>
                  <a:lnTo>
                    <a:pt x="298" y="148"/>
                  </a:lnTo>
                  <a:lnTo>
                    <a:pt x="270" y="170"/>
                  </a:lnTo>
                  <a:lnTo>
                    <a:pt x="244" y="192"/>
                  </a:lnTo>
                  <a:lnTo>
                    <a:pt x="218" y="218"/>
                  </a:lnTo>
                  <a:lnTo>
                    <a:pt x="192" y="242"/>
                  </a:lnTo>
                  <a:lnTo>
                    <a:pt x="170" y="270"/>
                  </a:lnTo>
                  <a:lnTo>
                    <a:pt x="148" y="298"/>
                  </a:lnTo>
                  <a:lnTo>
                    <a:pt x="128" y="326"/>
                  </a:lnTo>
                  <a:lnTo>
                    <a:pt x="108" y="356"/>
                  </a:lnTo>
                  <a:lnTo>
                    <a:pt x="90" y="388"/>
                  </a:lnTo>
                  <a:lnTo>
                    <a:pt x="74" y="420"/>
                  </a:lnTo>
                  <a:lnTo>
                    <a:pt x="60" y="452"/>
                  </a:lnTo>
                  <a:lnTo>
                    <a:pt x="46" y="486"/>
                  </a:lnTo>
                  <a:lnTo>
                    <a:pt x="34" y="520"/>
                  </a:lnTo>
                  <a:lnTo>
                    <a:pt x="24" y="554"/>
                  </a:lnTo>
                  <a:lnTo>
                    <a:pt x="16" y="590"/>
                  </a:lnTo>
                  <a:lnTo>
                    <a:pt x="10" y="626"/>
                  </a:lnTo>
                  <a:lnTo>
                    <a:pt x="4" y="664"/>
                  </a:lnTo>
                  <a:lnTo>
                    <a:pt x="2" y="700"/>
                  </a:lnTo>
                  <a:lnTo>
                    <a:pt x="0" y="738"/>
                  </a:lnTo>
                  <a:lnTo>
                    <a:pt x="0" y="738"/>
                  </a:lnTo>
                  <a:lnTo>
                    <a:pt x="2" y="776"/>
                  </a:lnTo>
                  <a:lnTo>
                    <a:pt x="4" y="814"/>
                  </a:lnTo>
                  <a:lnTo>
                    <a:pt x="10" y="852"/>
                  </a:lnTo>
                  <a:lnTo>
                    <a:pt x="16" y="888"/>
                  </a:lnTo>
                  <a:lnTo>
                    <a:pt x="24" y="924"/>
                  </a:lnTo>
                  <a:lnTo>
                    <a:pt x="34" y="958"/>
                  </a:lnTo>
                  <a:lnTo>
                    <a:pt x="46" y="992"/>
                  </a:lnTo>
                  <a:lnTo>
                    <a:pt x="60" y="1026"/>
                  </a:lnTo>
                  <a:lnTo>
                    <a:pt x="74" y="1058"/>
                  </a:lnTo>
                  <a:lnTo>
                    <a:pt x="90" y="1090"/>
                  </a:lnTo>
                  <a:lnTo>
                    <a:pt x="108" y="1122"/>
                  </a:lnTo>
                  <a:lnTo>
                    <a:pt x="128" y="1152"/>
                  </a:lnTo>
                  <a:lnTo>
                    <a:pt x="148" y="1180"/>
                  </a:lnTo>
                  <a:lnTo>
                    <a:pt x="170" y="1208"/>
                  </a:lnTo>
                  <a:lnTo>
                    <a:pt x="192" y="1234"/>
                  </a:lnTo>
                  <a:lnTo>
                    <a:pt x="218" y="1260"/>
                  </a:lnTo>
                  <a:lnTo>
                    <a:pt x="244" y="1284"/>
                  </a:lnTo>
                  <a:lnTo>
                    <a:pt x="270" y="1308"/>
                  </a:lnTo>
                  <a:lnTo>
                    <a:pt x="298" y="1330"/>
                  </a:lnTo>
                  <a:lnTo>
                    <a:pt x="326" y="1350"/>
                  </a:lnTo>
                  <a:lnTo>
                    <a:pt x="356" y="1370"/>
                  </a:lnTo>
                  <a:lnTo>
                    <a:pt x="388" y="1388"/>
                  </a:lnTo>
                  <a:lnTo>
                    <a:pt x="420" y="1404"/>
                  </a:lnTo>
                  <a:lnTo>
                    <a:pt x="452" y="1418"/>
                  </a:lnTo>
                  <a:lnTo>
                    <a:pt x="486" y="1432"/>
                  </a:lnTo>
                  <a:lnTo>
                    <a:pt x="520" y="1444"/>
                  </a:lnTo>
                  <a:lnTo>
                    <a:pt x="554" y="1454"/>
                  </a:lnTo>
                  <a:lnTo>
                    <a:pt x="590" y="1462"/>
                  </a:lnTo>
                  <a:lnTo>
                    <a:pt x="626" y="1468"/>
                  </a:lnTo>
                  <a:lnTo>
                    <a:pt x="664" y="1474"/>
                  </a:lnTo>
                  <a:lnTo>
                    <a:pt x="702" y="1476"/>
                  </a:lnTo>
                  <a:lnTo>
                    <a:pt x="740" y="1476"/>
                  </a:lnTo>
                  <a:lnTo>
                    <a:pt x="740" y="1476"/>
                  </a:lnTo>
                  <a:lnTo>
                    <a:pt x="778" y="1476"/>
                  </a:lnTo>
                  <a:lnTo>
                    <a:pt x="814" y="1474"/>
                  </a:lnTo>
                  <a:lnTo>
                    <a:pt x="852" y="1468"/>
                  </a:lnTo>
                  <a:lnTo>
                    <a:pt x="888" y="1462"/>
                  </a:lnTo>
                  <a:lnTo>
                    <a:pt x="924" y="1454"/>
                  </a:lnTo>
                  <a:lnTo>
                    <a:pt x="958" y="1444"/>
                  </a:lnTo>
                  <a:lnTo>
                    <a:pt x="992" y="1432"/>
                  </a:lnTo>
                  <a:lnTo>
                    <a:pt x="1026" y="1418"/>
                  </a:lnTo>
                  <a:lnTo>
                    <a:pt x="1058" y="1404"/>
                  </a:lnTo>
                  <a:lnTo>
                    <a:pt x="1090" y="1388"/>
                  </a:lnTo>
                  <a:lnTo>
                    <a:pt x="1122" y="1370"/>
                  </a:lnTo>
                  <a:lnTo>
                    <a:pt x="1152" y="1350"/>
                  </a:lnTo>
                  <a:lnTo>
                    <a:pt x="1180" y="1330"/>
                  </a:lnTo>
                  <a:lnTo>
                    <a:pt x="1208" y="1308"/>
                  </a:lnTo>
                  <a:lnTo>
                    <a:pt x="1236" y="1284"/>
                  </a:lnTo>
                  <a:lnTo>
                    <a:pt x="1260" y="1260"/>
                  </a:lnTo>
                  <a:lnTo>
                    <a:pt x="1286" y="1234"/>
                  </a:lnTo>
                  <a:lnTo>
                    <a:pt x="1308" y="1208"/>
                  </a:lnTo>
                  <a:lnTo>
                    <a:pt x="1330" y="1180"/>
                  </a:lnTo>
                  <a:lnTo>
                    <a:pt x="1352" y="1152"/>
                  </a:lnTo>
                  <a:lnTo>
                    <a:pt x="1370" y="1122"/>
                  </a:lnTo>
                  <a:lnTo>
                    <a:pt x="1388" y="1090"/>
                  </a:lnTo>
                  <a:lnTo>
                    <a:pt x="1404" y="1058"/>
                  </a:lnTo>
                  <a:lnTo>
                    <a:pt x="1420" y="1026"/>
                  </a:lnTo>
                  <a:lnTo>
                    <a:pt x="1432" y="992"/>
                  </a:lnTo>
                  <a:lnTo>
                    <a:pt x="1444" y="958"/>
                  </a:lnTo>
                  <a:lnTo>
                    <a:pt x="1454" y="924"/>
                  </a:lnTo>
                  <a:lnTo>
                    <a:pt x="1462" y="888"/>
                  </a:lnTo>
                  <a:lnTo>
                    <a:pt x="1468" y="852"/>
                  </a:lnTo>
                  <a:lnTo>
                    <a:pt x="1474" y="814"/>
                  </a:lnTo>
                  <a:lnTo>
                    <a:pt x="1476" y="776"/>
                  </a:lnTo>
                  <a:lnTo>
                    <a:pt x="1478" y="738"/>
                  </a:lnTo>
                  <a:lnTo>
                    <a:pt x="1478" y="738"/>
                  </a:lnTo>
                  <a:lnTo>
                    <a:pt x="1476" y="700"/>
                  </a:lnTo>
                  <a:lnTo>
                    <a:pt x="1474" y="664"/>
                  </a:lnTo>
                  <a:lnTo>
                    <a:pt x="1468" y="626"/>
                  </a:lnTo>
                  <a:lnTo>
                    <a:pt x="1462" y="590"/>
                  </a:lnTo>
                  <a:lnTo>
                    <a:pt x="1454" y="554"/>
                  </a:lnTo>
                  <a:lnTo>
                    <a:pt x="1444" y="520"/>
                  </a:lnTo>
                  <a:lnTo>
                    <a:pt x="1432" y="486"/>
                  </a:lnTo>
                  <a:lnTo>
                    <a:pt x="1420" y="452"/>
                  </a:lnTo>
                  <a:lnTo>
                    <a:pt x="1404" y="420"/>
                  </a:lnTo>
                  <a:lnTo>
                    <a:pt x="1388" y="388"/>
                  </a:lnTo>
                  <a:lnTo>
                    <a:pt x="1370" y="356"/>
                  </a:lnTo>
                  <a:lnTo>
                    <a:pt x="1352" y="326"/>
                  </a:lnTo>
                  <a:lnTo>
                    <a:pt x="1330" y="298"/>
                  </a:lnTo>
                  <a:lnTo>
                    <a:pt x="1308" y="270"/>
                  </a:lnTo>
                  <a:lnTo>
                    <a:pt x="1286" y="242"/>
                  </a:lnTo>
                  <a:lnTo>
                    <a:pt x="1260" y="218"/>
                  </a:lnTo>
                  <a:lnTo>
                    <a:pt x="1236" y="192"/>
                  </a:lnTo>
                  <a:lnTo>
                    <a:pt x="1208" y="170"/>
                  </a:lnTo>
                  <a:lnTo>
                    <a:pt x="1180" y="148"/>
                  </a:lnTo>
                  <a:lnTo>
                    <a:pt x="1152" y="126"/>
                  </a:lnTo>
                  <a:lnTo>
                    <a:pt x="1122" y="108"/>
                  </a:lnTo>
                  <a:lnTo>
                    <a:pt x="1090" y="90"/>
                  </a:lnTo>
                  <a:lnTo>
                    <a:pt x="1058" y="74"/>
                  </a:lnTo>
                  <a:lnTo>
                    <a:pt x="1026" y="58"/>
                  </a:lnTo>
                  <a:lnTo>
                    <a:pt x="992" y="46"/>
                  </a:lnTo>
                  <a:lnTo>
                    <a:pt x="958" y="34"/>
                  </a:lnTo>
                  <a:lnTo>
                    <a:pt x="924" y="24"/>
                  </a:lnTo>
                  <a:lnTo>
                    <a:pt x="888" y="16"/>
                  </a:lnTo>
                  <a:lnTo>
                    <a:pt x="852" y="10"/>
                  </a:lnTo>
                  <a:lnTo>
                    <a:pt x="814" y="4"/>
                  </a:lnTo>
                  <a:lnTo>
                    <a:pt x="778" y="2"/>
                  </a:lnTo>
                  <a:lnTo>
                    <a:pt x="740" y="0"/>
                  </a:lnTo>
                  <a:lnTo>
                    <a:pt x="740" y="0"/>
                  </a:lnTo>
                  <a:close/>
                </a:path>
              </a:pathLst>
            </a:custGeom>
            <a:solidFill>
              <a:srgbClr val="FFFFFF">
                <a:alpha val="60000"/>
              </a:srgbClr>
            </a:solidFill>
            <a:ln w="9525">
              <a:noFill/>
              <a:round/>
              <a:headEnd/>
              <a:tailEnd/>
            </a:ln>
          </p:spPr>
          <p:txBody>
            <a:bodyPr vert="horz" wrap="square" lIns="0" tIns="0" rIns="0" bIns="0" numCol="1" anchor="ctr" anchorCtr="0" compatLnSpc="1">
              <a:prstTxWarp prst="textNoShape">
                <a:avLst/>
              </a:prstTxWarp>
            </a:bodyPr>
            <a:lstStyle/>
            <a:p>
              <a:pPr algn="ctr"/>
              <a:r>
                <a:rPr lang="fr-FR" sz="800" b="1" dirty="0">
                  <a:solidFill>
                    <a:schemeClr val="bg2">
                      <a:lumMod val="75000"/>
                    </a:schemeClr>
                  </a:solidFill>
                </a:rPr>
                <a:t>xxx</a:t>
              </a:r>
              <a:endParaRPr lang="en-US" sz="800" b="1" dirty="0">
                <a:solidFill>
                  <a:schemeClr val="bg2">
                    <a:lumMod val="75000"/>
                  </a:schemeClr>
                </a:solidFill>
              </a:endParaRPr>
            </a:p>
          </p:txBody>
        </p:sp>
      </p:grpSp>
    </p:spTree>
    <p:extLst>
      <p:ext uri="{BB962C8B-B14F-4D97-AF65-F5344CB8AC3E}">
        <p14:creationId xmlns:p14="http://schemas.microsoft.com/office/powerpoint/2010/main" val="1062656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A1F7296-FB50-42CE-A94A-EC398E9FB187}"/>
              </a:ext>
            </a:extLst>
          </p:cNvPr>
          <p:cNvPicPr>
            <a:picLocks noChangeAspect="1"/>
          </p:cNvPicPr>
          <p:nvPr/>
        </p:nvPicPr>
        <p:blipFill rotWithShape="1">
          <a:blip r:embed="rId2" cstate="hqprint">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a:ext>
            </a:extLst>
          </a:blip>
          <a:srcRect/>
          <a:stretch/>
        </p:blipFill>
        <p:spPr>
          <a:xfrm>
            <a:off x="3256981" y="1150937"/>
            <a:ext cx="1154113" cy="1168402"/>
          </a:xfrm>
          <a:prstGeom prst="rect">
            <a:avLst/>
          </a:prstGeom>
        </p:spPr>
      </p:pic>
      <p:sp>
        <p:nvSpPr>
          <p:cNvPr id="6" name="Title 5">
            <a:extLst>
              <a:ext uri="{FF2B5EF4-FFF2-40B4-BE49-F238E27FC236}">
                <a16:creationId xmlns:a16="http://schemas.microsoft.com/office/drawing/2014/main" id="{99F7BC13-2750-413C-AB35-66645DDC85ED}"/>
              </a:ext>
            </a:extLst>
          </p:cNvPr>
          <p:cNvSpPr>
            <a:spLocks noGrp="1"/>
          </p:cNvSpPr>
          <p:nvPr>
            <p:ph type="title"/>
          </p:nvPr>
        </p:nvSpPr>
        <p:spPr/>
        <p:txBody>
          <a:bodyPr/>
          <a:lstStyle/>
          <a:p>
            <a:r>
              <a:rPr lang="fr-FR"/>
              <a:t>Lorem ipsum dolor sit amet</a:t>
            </a:r>
            <a:endParaRPr lang="en-US" dirty="0"/>
          </a:p>
        </p:txBody>
      </p:sp>
      <p:sp>
        <p:nvSpPr>
          <p:cNvPr id="49" name="TextBox 48">
            <a:extLst>
              <a:ext uri="{FF2B5EF4-FFF2-40B4-BE49-F238E27FC236}">
                <a16:creationId xmlns:a16="http://schemas.microsoft.com/office/drawing/2014/main" id="{91FE929C-ABA6-48EB-98E3-A99D2C5DD186}"/>
              </a:ext>
            </a:extLst>
          </p:cNvPr>
          <p:cNvSpPr txBox="1"/>
          <p:nvPr/>
        </p:nvSpPr>
        <p:spPr>
          <a:xfrm>
            <a:off x="317350" y="2291798"/>
            <a:ext cx="1152000" cy="1935715"/>
          </a:xfrm>
          <a:prstGeom prst="rect">
            <a:avLst/>
          </a:prstGeom>
          <a:solidFill>
            <a:schemeClr val="accent2"/>
          </a:solidFill>
        </p:spPr>
        <p:txBody>
          <a:bodyPr wrap="square" lIns="72000" tIns="72000" rIns="72000" bIns="72000" rtlCol="0">
            <a:noAutofit/>
          </a:bodyPr>
          <a:lstStyle/>
          <a:p>
            <a:pPr algn="ctr">
              <a:spcBef>
                <a:spcPts val="500"/>
              </a:spcBef>
            </a:pPr>
            <a:r>
              <a:rPr lang="fr-FR" sz="900" b="1" dirty="0">
                <a:solidFill>
                  <a:schemeClr val="bg1"/>
                </a:solidFill>
                <a:cs typeface="Arial" pitchFamily="34" charset="0"/>
              </a:rPr>
              <a:t>Name </a:t>
            </a:r>
            <a:r>
              <a:rPr lang="fr-FR" sz="900" b="1" dirty="0" err="1">
                <a:solidFill>
                  <a:schemeClr val="bg1"/>
                </a:solidFill>
                <a:cs typeface="Arial" pitchFamily="34" charset="0"/>
              </a:rPr>
              <a:t>SURNAME</a:t>
            </a:r>
            <a:endParaRPr lang="fr-FR" sz="900" b="1" dirty="0">
              <a:solidFill>
                <a:schemeClr val="bg1"/>
              </a:solidFill>
              <a:cs typeface="Arial" pitchFamily="34" charset="0"/>
            </a:endParaRPr>
          </a:p>
          <a:p>
            <a:pPr algn="ctr">
              <a:spcBef>
                <a:spcPts val="500"/>
              </a:spcBef>
            </a:pPr>
            <a:r>
              <a:rPr lang="fr-FR" sz="800" i="1" dirty="0" err="1">
                <a:solidFill>
                  <a:schemeClr val="bg1"/>
                </a:solidFill>
                <a:cs typeface="Arial" pitchFamily="34" charset="0"/>
              </a:rPr>
              <a:t>Title</a:t>
            </a:r>
            <a:endParaRPr lang="fr-FR" sz="800" i="1" dirty="0">
              <a:solidFill>
                <a:schemeClr val="bg1"/>
              </a:solidFill>
              <a:cs typeface="Arial" pitchFamily="34" charset="0"/>
            </a:endParaRPr>
          </a:p>
          <a:p>
            <a:pPr>
              <a:spcBef>
                <a:spcPts val="500"/>
              </a:spcBef>
            </a:pPr>
            <a:r>
              <a:rPr lang="fr-FR" sz="800" dirty="0">
                <a:solidFill>
                  <a:schemeClr val="bg1"/>
                </a:solidFill>
                <a:cs typeface="Arial" pitchFamily="34" charset="0"/>
              </a:rPr>
              <a:t>Lorem </a:t>
            </a:r>
            <a:r>
              <a:rPr lang="fr-FR" sz="800" dirty="0" err="1">
                <a:solidFill>
                  <a:schemeClr val="bg1"/>
                </a:solidFill>
                <a:cs typeface="Arial" pitchFamily="34" charset="0"/>
              </a:rPr>
              <a:t>ipsum</a:t>
            </a:r>
            <a:r>
              <a:rPr lang="fr-FR" sz="800" dirty="0">
                <a:solidFill>
                  <a:schemeClr val="bg1"/>
                </a:solidFill>
                <a:cs typeface="Arial" pitchFamily="34" charset="0"/>
              </a:rPr>
              <a:t> </a:t>
            </a:r>
            <a:r>
              <a:rPr lang="fr-FR" sz="800" dirty="0" err="1">
                <a:solidFill>
                  <a:schemeClr val="bg1"/>
                </a:solidFill>
                <a:cs typeface="Arial" pitchFamily="34" charset="0"/>
              </a:rPr>
              <a:t>dolor</a:t>
            </a:r>
            <a:r>
              <a:rPr lang="fr-FR" sz="800" dirty="0">
                <a:solidFill>
                  <a:schemeClr val="bg1"/>
                </a:solidFill>
                <a:cs typeface="Arial" pitchFamily="34" charset="0"/>
              </a:rPr>
              <a:t> </a:t>
            </a:r>
            <a:r>
              <a:rPr lang="fr-FR" sz="800" dirty="0" err="1">
                <a:solidFill>
                  <a:schemeClr val="bg1"/>
                </a:solidFill>
                <a:cs typeface="Arial" pitchFamily="34" charset="0"/>
              </a:rPr>
              <a:t>sit</a:t>
            </a:r>
            <a:r>
              <a:rPr lang="fr-FR" sz="800" dirty="0">
                <a:solidFill>
                  <a:schemeClr val="bg1"/>
                </a:solidFill>
                <a:cs typeface="Arial" pitchFamily="34" charset="0"/>
              </a:rPr>
              <a:t> </a:t>
            </a:r>
            <a:r>
              <a:rPr lang="fr-FR" sz="800" dirty="0" err="1">
                <a:solidFill>
                  <a:schemeClr val="bg1"/>
                </a:solidFill>
                <a:cs typeface="Arial" pitchFamily="34" charset="0"/>
              </a:rPr>
              <a:t>amet</a:t>
            </a:r>
            <a:r>
              <a:rPr lang="fr-FR" sz="800" dirty="0">
                <a:solidFill>
                  <a:schemeClr val="bg1"/>
                </a:solidFill>
                <a:cs typeface="Arial" pitchFamily="34" charset="0"/>
              </a:rPr>
              <a:t>, </a:t>
            </a:r>
            <a:r>
              <a:rPr lang="fr-FR" sz="800" dirty="0" err="1">
                <a:solidFill>
                  <a:schemeClr val="bg1"/>
                </a:solidFill>
                <a:cs typeface="Arial" pitchFamily="34" charset="0"/>
              </a:rPr>
              <a:t>adipiscing</a:t>
            </a:r>
            <a:r>
              <a:rPr lang="fr-FR" sz="800" dirty="0">
                <a:solidFill>
                  <a:schemeClr val="bg1"/>
                </a:solidFill>
                <a:cs typeface="Arial" pitchFamily="34" charset="0"/>
              </a:rPr>
              <a:t> </a:t>
            </a:r>
            <a:r>
              <a:rPr lang="fr-FR" sz="800" dirty="0" err="1">
                <a:solidFill>
                  <a:schemeClr val="bg1"/>
                </a:solidFill>
                <a:cs typeface="Arial" pitchFamily="34" charset="0"/>
              </a:rPr>
              <a:t>elit</a:t>
            </a:r>
            <a:endParaRPr lang="fr-FR" sz="800" dirty="0">
              <a:solidFill>
                <a:schemeClr val="bg1"/>
              </a:solidFill>
              <a:cs typeface="Arial" pitchFamily="34" charset="0"/>
            </a:endParaRPr>
          </a:p>
          <a:p>
            <a:pPr>
              <a:spcBef>
                <a:spcPts val="500"/>
              </a:spcBef>
            </a:pPr>
            <a:r>
              <a:rPr lang="fr-FR" sz="800" dirty="0" err="1">
                <a:solidFill>
                  <a:schemeClr val="bg1"/>
                </a:solidFill>
                <a:cs typeface="Arial" pitchFamily="34" charset="0"/>
              </a:rPr>
              <a:t>Fusce</a:t>
            </a:r>
            <a:r>
              <a:rPr lang="fr-FR" sz="800" dirty="0">
                <a:solidFill>
                  <a:schemeClr val="bg1"/>
                </a:solidFill>
                <a:cs typeface="Arial" pitchFamily="34" charset="0"/>
              </a:rPr>
              <a:t> </a:t>
            </a:r>
            <a:r>
              <a:rPr lang="fr-FR" sz="800" dirty="0" err="1">
                <a:solidFill>
                  <a:schemeClr val="bg1"/>
                </a:solidFill>
                <a:cs typeface="Arial" pitchFamily="34" charset="0"/>
              </a:rPr>
              <a:t>posuere</a:t>
            </a:r>
            <a:r>
              <a:rPr lang="fr-FR" sz="800" dirty="0">
                <a:solidFill>
                  <a:schemeClr val="bg1"/>
                </a:solidFill>
                <a:cs typeface="Arial" pitchFamily="34" charset="0"/>
              </a:rPr>
              <a:t>, magna </a:t>
            </a:r>
            <a:r>
              <a:rPr lang="fr-FR" sz="800" dirty="0" err="1">
                <a:solidFill>
                  <a:schemeClr val="bg1"/>
                </a:solidFill>
                <a:cs typeface="Arial" pitchFamily="34" charset="0"/>
              </a:rPr>
              <a:t>sed</a:t>
            </a:r>
            <a:r>
              <a:rPr lang="fr-FR" sz="800" dirty="0">
                <a:solidFill>
                  <a:schemeClr val="bg1"/>
                </a:solidFill>
                <a:cs typeface="Arial" pitchFamily="34" charset="0"/>
              </a:rPr>
              <a:t> pulvinar </a:t>
            </a:r>
            <a:r>
              <a:rPr lang="fr-FR" sz="800" dirty="0" err="1">
                <a:solidFill>
                  <a:schemeClr val="bg1"/>
                </a:solidFill>
                <a:cs typeface="Arial" pitchFamily="34" charset="0"/>
              </a:rPr>
              <a:t>ultricies</a:t>
            </a:r>
            <a:r>
              <a:rPr lang="fr-FR" sz="800" dirty="0">
                <a:solidFill>
                  <a:schemeClr val="bg1"/>
                </a:solidFill>
                <a:cs typeface="Arial" pitchFamily="34" charset="0"/>
              </a:rPr>
              <a:t>, </a:t>
            </a:r>
            <a:r>
              <a:rPr lang="fr-FR" sz="800" dirty="0" err="1">
                <a:solidFill>
                  <a:schemeClr val="bg1"/>
                </a:solidFill>
                <a:cs typeface="Arial" pitchFamily="34" charset="0"/>
              </a:rPr>
              <a:t>purus</a:t>
            </a:r>
            <a:r>
              <a:rPr lang="fr-FR" sz="800" dirty="0">
                <a:solidFill>
                  <a:schemeClr val="bg1"/>
                </a:solidFill>
                <a:cs typeface="Arial" pitchFamily="34" charset="0"/>
              </a:rPr>
              <a:t> </a:t>
            </a:r>
            <a:r>
              <a:rPr lang="fr-FR" sz="800" dirty="0" err="1">
                <a:solidFill>
                  <a:schemeClr val="bg1"/>
                </a:solidFill>
                <a:cs typeface="Arial" pitchFamily="34" charset="0"/>
              </a:rPr>
              <a:t>lectus</a:t>
            </a:r>
            <a:r>
              <a:rPr lang="fr-FR" sz="800" dirty="0">
                <a:solidFill>
                  <a:schemeClr val="bg1"/>
                </a:solidFill>
                <a:cs typeface="Arial" pitchFamily="34" charset="0"/>
              </a:rPr>
              <a:t>  </a:t>
            </a:r>
            <a:r>
              <a:rPr lang="fr-FR" sz="800" dirty="0" err="1">
                <a:solidFill>
                  <a:schemeClr val="bg1"/>
                </a:solidFill>
                <a:cs typeface="Arial" pitchFamily="34" charset="0"/>
              </a:rPr>
              <a:t>sit</a:t>
            </a:r>
            <a:r>
              <a:rPr lang="fr-FR" sz="800" dirty="0">
                <a:solidFill>
                  <a:schemeClr val="bg1"/>
                </a:solidFill>
                <a:cs typeface="Arial" pitchFamily="34" charset="0"/>
              </a:rPr>
              <a:t> </a:t>
            </a:r>
            <a:r>
              <a:rPr lang="fr-FR" sz="800" dirty="0" err="1">
                <a:solidFill>
                  <a:schemeClr val="bg1"/>
                </a:solidFill>
                <a:cs typeface="Arial" pitchFamily="34" charset="0"/>
              </a:rPr>
              <a:t>amet</a:t>
            </a:r>
            <a:r>
              <a:rPr lang="fr-FR" sz="800" dirty="0">
                <a:solidFill>
                  <a:schemeClr val="bg1"/>
                </a:solidFill>
                <a:cs typeface="Arial" pitchFamily="34" charset="0"/>
              </a:rPr>
              <a:t> </a:t>
            </a:r>
            <a:r>
              <a:rPr lang="fr-FR" sz="800" dirty="0" err="1">
                <a:solidFill>
                  <a:schemeClr val="bg1"/>
                </a:solidFill>
                <a:cs typeface="Arial" pitchFamily="34" charset="0"/>
              </a:rPr>
              <a:t>eros</a:t>
            </a:r>
            <a:r>
              <a:rPr lang="fr-FR" sz="800" dirty="0">
                <a:solidFill>
                  <a:schemeClr val="bg1"/>
                </a:solidFill>
                <a:cs typeface="Arial" pitchFamily="34" charset="0"/>
              </a:rPr>
              <a:t> </a:t>
            </a:r>
            <a:r>
              <a:rPr lang="fr-FR" sz="800" dirty="0" err="1">
                <a:solidFill>
                  <a:schemeClr val="bg1"/>
                </a:solidFill>
                <a:cs typeface="Arial" pitchFamily="34" charset="0"/>
              </a:rPr>
              <a:t>quis</a:t>
            </a:r>
            <a:r>
              <a:rPr lang="fr-FR" sz="800" dirty="0">
                <a:solidFill>
                  <a:schemeClr val="bg1"/>
                </a:solidFill>
                <a:cs typeface="Arial" pitchFamily="34" charset="0"/>
              </a:rPr>
              <a:t> </a:t>
            </a:r>
            <a:r>
              <a:rPr lang="fr-FR" sz="800" dirty="0" err="1">
                <a:solidFill>
                  <a:schemeClr val="bg1"/>
                </a:solidFill>
                <a:cs typeface="Arial" pitchFamily="34" charset="0"/>
              </a:rPr>
              <a:t>urna</a:t>
            </a:r>
            <a:endParaRPr lang="fr-FR" sz="800" dirty="0">
              <a:solidFill>
                <a:schemeClr val="bg1"/>
              </a:solidFill>
              <a:cs typeface="Arial" pitchFamily="34" charset="0"/>
            </a:endParaRPr>
          </a:p>
          <a:p>
            <a:pPr>
              <a:spcBef>
                <a:spcPts val="500"/>
              </a:spcBef>
            </a:pPr>
            <a:r>
              <a:rPr lang="fr-FR" sz="800" dirty="0" err="1">
                <a:solidFill>
                  <a:schemeClr val="bg1"/>
                </a:solidFill>
                <a:cs typeface="Arial" pitchFamily="34" charset="0"/>
              </a:rPr>
              <a:t>Proin</a:t>
            </a:r>
            <a:r>
              <a:rPr lang="fr-FR" sz="800" dirty="0">
                <a:solidFill>
                  <a:schemeClr val="bg1"/>
                </a:solidFill>
                <a:cs typeface="Arial" pitchFamily="34" charset="0"/>
              </a:rPr>
              <a:t> </a:t>
            </a:r>
            <a:r>
              <a:rPr lang="fr-FR" sz="800" dirty="0" err="1">
                <a:solidFill>
                  <a:schemeClr val="bg1"/>
                </a:solidFill>
                <a:cs typeface="Arial" pitchFamily="34" charset="0"/>
              </a:rPr>
              <a:t>pharetra</a:t>
            </a:r>
            <a:r>
              <a:rPr lang="fr-FR" sz="800" dirty="0">
                <a:solidFill>
                  <a:schemeClr val="bg1"/>
                </a:solidFill>
                <a:cs typeface="Arial" pitchFamily="34" charset="0"/>
              </a:rPr>
              <a:t> </a:t>
            </a:r>
            <a:r>
              <a:rPr lang="fr-FR" sz="800" dirty="0" err="1">
                <a:solidFill>
                  <a:schemeClr val="bg1"/>
                </a:solidFill>
                <a:cs typeface="Arial" pitchFamily="34" charset="0"/>
              </a:rPr>
              <a:t>nonummy</a:t>
            </a:r>
            <a:r>
              <a:rPr lang="fr-FR" sz="800" dirty="0">
                <a:solidFill>
                  <a:schemeClr val="bg1"/>
                </a:solidFill>
                <a:cs typeface="Arial" pitchFamily="34" charset="0"/>
              </a:rPr>
              <a:t> </a:t>
            </a:r>
            <a:r>
              <a:rPr lang="fr-FR" sz="800" dirty="0" err="1">
                <a:solidFill>
                  <a:schemeClr val="bg1"/>
                </a:solidFill>
                <a:cs typeface="Arial" pitchFamily="34" charset="0"/>
              </a:rPr>
              <a:t>pede</a:t>
            </a:r>
            <a:r>
              <a:rPr lang="fr-FR" sz="800" dirty="0">
                <a:solidFill>
                  <a:schemeClr val="bg1"/>
                </a:solidFill>
                <a:cs typeface="Arial" pitchFamily="34" charset="0"/>
              </a:rPr>
              <a:t>. </a:t>
            </a:r>
            <a:r>
              <a:rPr lang="fr-FR" sz="800" dirty="0" err="1">
                <a:solidFill>
                  <a:schemeClr val="bg1"/>
                </a:solidFill>
                <a:cs typeface="Arial" pitchFamily="34" charset="0"/>
              </a:rPr>
              <a:t>Mauris</a:t>
            </a:r>
            <a:r>
              <a:rPr lang="fr-FR" sz="800" dirty="0">
                <a:solidFill>
                  <a:schemeClr val="bg1"/>
                </a:solidFill>
                <a:cs typeface="Arial" pitchFamily="34" charset="0"/>
              </a:rPr>
              <a:t> et </a:t>
            </a:r>
            <a:r>
              <a:rPr lang="fr-FR" sz="800" dirty="0" err="1">
                <a:solidFill>
                  <a:schemeClr val="bg1"/>
                </a:solidFill>
                <a:cs typeface="Arial" pitchFamily="34" charset="0"/>
              </a:rPr>
              <a:t>orci</a:t>
            </a:r>
            <a:endParaRPr lang="en-US" sz="800" dirty="0" err="1">
              <a:solidFill>
                <a:schemeClr val="bg1"/>
              </a:solidFill>
              <a:cs typeface="Arial" pitchFamily="34" charset="0"/>
            </a:endParaRPr>
          </a:p>
        </p:txBody>
      </p:sp>
      <p:sp>
        <p:nvSpPr>
          <p:cNvPr id="50" name="TextBox 49">
            <a:extLst>
              <a:ext uri="{FF2B5EF4-FFF2-40B4-BE49-F238E27FC236}">
                <a16:creationId xmlns:a16="http://schemas.microsoft.com/office/drawing/2014/main" id="{D930046D-F225-4782-93C8-9E58033146C3}"/>
              </a:ext>
            </a:extLst>
          </p:cNvPr>
          <p:cNvSpPr txBox="1"/>
          <p:nvPr/>
        </p:nvSpPr>
        <p:spPr>
          <a:xfrm>
            <a:off x="1788222" y="2291798"/>
            <a:ext cx="1152000" cy="1935715"/>
          </a:xfrm>
          <a:prstGeom prst="rect">
            <a:avLst/>
          </a:prstGeom>
          <a:solidFill>
            <a:schemeClr val="accent2"/>
          </a:solidFill>
        </p:spPr>
        <p:txBody>
          <a:bodyPr wrap="square" lIns="72000" tIns="72000" rIns="72000" bIns="72000" rtlCol="0">
            <a:noAutofit/>
          </a:bodyPr>
          <a:lstStyle/>
          <a:p>
            <a:pPr algn="ctr">
              <a:spcBef>
                <a:spcPts val="500"/>
              </a:spcBef>
            </a:pPr>
            <a:r>
              <a:rPr lang="fr-FR" sz="900" b="1" dirty="0">
                <a:solidFill>
                  <a:schemeClr val="bg1"/>
                </a:solidFill>
                <a:cs typeface="Arial" pitchFamily="34" charset="0"/>
              </a:rPr>
              <a:t>Name </a:t>
            </a:r>
            <a:r>
              <a:rPr lang="fr-FR" sz="900" b="1" dirty="0" err="1">
                <a:solidFill>
                  <a:schemeClr val="bg1"/>
                </a:solidFill>
                <a:cs typeface="Arial" pitchFamily="34" charset="0"/>
              </a:rPr>
              <a:t>SURNAME</a:t>
            </a:r>
            <a:endParaRPr lang="fr-FR" sz="900" b="1" dirty="0">
              <a:solidFill>
                <a:schemeClr val="bg1"/>
              </a:solidFill>
              <a:cs typeface="Arial" pitchFamily="34" charset="0"/>
            </a:endParaRPr>
          </a:p>
          <a:p>
            <a:pPr algn="ctr">
              <a:spcBef>
                <a:spcPts val="500"/>
              </a:spcBef>
            </a:pPr>
            <a:r>
              <a:rPr lang="fr-FR" sz="800" i="1" dirty="0" err="1">
                <a:solidFill>
                  <a:schemeClr val="bg1"/>
                </a:solidFill>
                <a:cs typeface="Arial" pitchFamily="34" charset="0"/>
              </a:rPr>
              <a:t>Title</a:t>
            </a:r>
            <a:endParaRPr lang="fr-FR" sz="800" i="1" dirty="0">
              <a:solidFill>
                <a:schemeClr val="bg1"/>
              </a:solidFill>
              <a:cs typeface="Arial" pitchFamily="34" charset="0"/>
            </a:endParaRPr>
          </a:p>
          <a:p>
            <a:pPr>
              <a:spcBef>
                <a:spcPts val="500"/>
              </a:spcBef>
            </a:pPr>
            <a:r>
              <a:rPr lang="fr-FR" sz="800" dirty="0">
                <a:solidFill>
                  <a:schemeClr val="bg1"/>
                </a:solidFill>
                <a:cs typeface="Arial" pitchFamily="34" charset="0"/>
              </a:rPr>
              <a:t>Lorem </a:t>
            </a:r>
            <a:r>
              <a:rPr lang="fr-FR" sz="800" dirty="0" err="1">
                <a:solidFill>
                  <a:schemeClr val="bg1"/>
                </a:solidFill>
                <a:cs typeface="Arial" pitchFamily="34" charset="0"/>
              </a:rPr>
              <a:t>ipsum</a:t>
            </a:r>
            <a:r>
              <a:rPr lang="fr-FR" sz="800" dirty="0">
                <a:solidFill>
                  <a:schemeClr val="bg1"/>
                </a:solidFill>
                <a:cs typeface="Arial" pitchFamily="34" charset="0"/>
              </a:rPr>
              <a:t> </a:t>
            </a:r>
            <a:r>
              <a:rPr lang="fr-FR" sz="800" dirty="0" err="1">
                <a:solidFill>
                  <a:schemeClr val="bg1"/>
                </a:solidFill>
                <a:cs typeface="Arial" pitchFamily="34" charset="0"/>
              </a:rPr>
              <a:t>dolor</a:t>
            </a:r>
            <a:r>
              <a:rPr lang="fr-FR" sz="800" dirty="0">
                <a:solidFill>
                  <a:schemeClr val="bg1"/>
                </a:solidFill>
                <a:cs typeface="Arial" pitchFamily="34" charset="0"/>
              </a:rPr>
              <a:t> </a:t>
            </a:r>
            <a:r>
              <a:rPr lang="fr-FR" sz="800" dirty="0" err="1">
                <a:solidFill>
                  <a:schemeClr val="bg1"/>
                </a:solidFill>
                <a:cs typeface="Arial" pitchFamily="34" charset="0"/>
              </a:rPr>
              <a:t>sit</a:t>
            </a:r>
            <a:r>
              <a:rPr lang="fr-FR" sz="800" dirty="0">
                <a:solidFill>
                  <a:schemeClr val="bg1"/>
                </a:solidFill>
                <a:cs typeface="Arial" pitchFamily="34" charset="0"/>
              </a:rPr>
              <a:t> </a:t>
            </a:r>
            <a:r>
              <a:rPr lang="fr-FR" sz="800" dirty="0" err="1">
                <a:solidFill>
                  <a:schemeClr val="bg1"/>
                </a:solidFill>
                <a:cs typeface="Arial" pitchFamily="34" charset="0"/>
              </a:rPr>
              <a:t>amet</a:t>
            </a:r>
            <a:r>
              <a:rPr lang="fr-FR" sz="800" dirty="0">
                <a:solidFill>
                  <a:schemeClr val="bg1"/>
                </a:solidFill>
                <a:cs typeface="Arial" pitchFamily="34" charset="0"/>
              </a:rPr>
              <a:t>, </a:t>
            </a:r>
            <a:r>
              <a:rPr lang="fr-FR" sz="800" dirty="0" err="1">
                <a:solidFill>
                  <a:schemeClr val="bg1"/>
                </a:solidFill>
                <a:cs typeface="Arial" pitchFamily="34" charset="0"/>
              </a:rPr>
              <a:t>consectetuer</a:t>
            </a:r>
            <a:r>
              <a:rPr lang="fr-FR" sz="800" dirty="0">
                <a:solidFill>
                  <a:schemeClr val="bg1"/>
                </a:solidFill>
                <a:cs typeface="Arial" pitchFamily="34" charset="0"/>
              </a:rPr>
              <a:t> </a:t>
            </a:r>
            <a:r>
              <a:rPr lang="fr-FR" sz="800" dirty="0" err="1">
                <a:solidFill>
                  <a:schemeClr val="bg1"/>
                </a:solidFill>
                <a:cs typeface="Arial" pitchFamily="34" charset="0"/>
              </a:rPr>
              <a:t>adipiscing</a:t>
            </a:r>
            <a:r>
              <a:rPr lang="fr-FR" sz="800" dirty="0">
                <a:solidFill>
                  <a:schemeClr val="bg1"/>
                </a:solidFill>
                <a:cs typeface="Arial" pitchFamily="34" charset="0"/>
              </a:rPr>
              <a:t> </a:t>
            </a:r>
            <a:r>
              <a:rPr lang="fr-FR" sz="800" dirty="0" err="1">
                <a:solidFill>
                  <a:schemeClr val="bg1"/>
                </a:solidFill>
                <a:cs typeface="Arial" pitchFamily="34" charset="0"/>
              </a:rPr>
              <a:t>elit</a:t>
            </a:r>
            <a:endParaRPr lang="fr-FR" sz="800" dirty="0">
              <a:solidFill>
                <a:schemeClr val="bg1"/>
              </a:solidFill>
              <a:cs typeface="Arial" pitchFamily="34" charset="0"/>
            </a:endParaRPr>
          </a:p>
          <a:p>
            <a:pPr>
              <a:spcBef>
                <a:spcPts val="500"/>
              </a:spcBef>
            </a:pPr>
            <a:r>
              <a:rPr lang="fr-FR" sz="800" dirty="0" err="1">
                <a:solidFill>
                  <a:schemeClr val="bg1"/>
                </a:solidFill>
                <a:cs typeface="Arial" pitchFamily="34" charset="0"/>
              </a:rPr>
              <a:t>Pellentesque</a:t>
            </a:r>
            <a:r>
              <a:rPr lang="fr-FR" sz="800" dirty="0">
                <a:solidFill>
                  <a:schemeClr val="bg1"/>
                </a:solidFill>
                <a:cs typeface="Arial" pitchFamily="34" charset="0"/>
              </a:rPr>
              <a:t> habitant morbi tristique </a:t>
            </a:r>
            <a:r>
              <a:rPr lang="fr-FR" sz="800" dirty="0" err="1">
                <a:solidFill>
                  <a:schemeClr val="bg1"/>
                </a:solidFill>
                <a:cs typeface="Arial" pitchFamily="34" charset="0"/>
              </a:rPr>
              <a:t>senectus</a:t>
            </a:r>
            <a:r>
              <a:rPr lang="fr-FR" sz="800" dirty="0">
                <a:solidFill>
                  <a:schemeClr val="bg1"/>
                </a:solidFill>
                <a:cs typeface="Arial" pitchFamily="34" charset="0"/>
              </a:rPr>
              <a:t> et </a:t>
            </a:r>
            <a:r>
              <a:rPr lang="fr-FR" sz="800" dirty="0" err="1">
                <a:solidFill>
                  <a:schemeClr val="bg1"/>
                </a:solidFill>
                <a:cs typeface="Arial" pitchFamily="34" charset="0"/>
              </a:rPr>
              <a:t>netus</a:t>
            </a:r>
            <a:r>
              <a:rPr lang="fr-FR" sz="800" dirty="0">
                <a:solidFill>
                  <a:schemeClr val="bg1"/>
                </a:solidFill>
                <a:cs typeface="Arial" pitchFamily="34" charset="0"/>
              </a:rPr>
              <a:t> </a:t>
            </a:r>
            <a:r>
              <a:rPr lang="fr-FR" sz="800" dirty="0" err="1">
                <a:solidFill>
                  <a:schemeClr val="bg1"/>
                </a:solidFill>
                <a:cs typeface="Arial" pitchFamily="34" charset="0"/>
              </a:rPr>
              <a:t>egestas</a:t>
            </a:r>
            <a:endParaRPr lang="fr-FR" sz="800" dirty="0">
              <a:solidFill>
                <a:schemeClr val="bg1"/>
              </a:solidFill>
              <a:cs typeface="Arial" pitchFamily="34" charset="0"/>
            </a:endParaRPr>
          </a:p>
          <a:p>
            <a:pPr>
              <a:spcBef>
                <a:spcPts val="500"/>
              </a:spcBef>
            </a:pPr>
            <a:r>
              <a:rPr lang="fr-FR" sz="800" dirty="0" err="1">
                <a:solidFill>
                  <a:schemeClr val="bg1"/>
                </a:solidFill>
                <a:cs typeface="Arial" pitchFamily="34" charset="0"/>
              </a:rPr>
              <a:t>Proin</a:t>
            </a:r>
            <a:r>
              <a:rPr lang="fr-FR" sz="800" dirty="0">
                <a:solidFill>
                  <a:schemeClr val="bg1"/>
                </a:solidFill>
                <a:cs typeface="Arial" pitchFamily="34" charset="0"/>
              </a:rPr>
              <a:t> </a:t>
            </a:r>
            <a:r>
              <a:rPr lang="fr-FR" sz="800" dirty="0" err="1">
                <a:solidFill>
                  <a:schemeClr val="bg1"/>
                </a:solidFill>
                <a:cs typeface="Arial" pitchFamily="34" charset="0"/>
              </a:rPr>
              <a:t>pharetra</a:t>
            </a:r>
            <a:r>
              <a:rPr lang="fr-FR" sz="800" dirty="0">
                <a:solidFill>
                  <a:schemeClr val="bg1"/>
                </a:solidFill>
                <a:cs typeface="Arial" pitchFamily="34" charset="0"/>
              </a:rPr>
              <a:t> </a:t>
            </a:r>
            <a:r>
              <a:rPr lang="fr-FR" sz="800" dirty="0" err="1">
                <a:solidFill>
                  <a:schemeClr val="bg1"/>
                </a:solidFill>
                <a:cs typeface="Arial" pitchFamily="34" charset="0"/>
              </a:rPr>
              <a:t>nonummy</a:t>
            </a:r>
            <a:r>
              <a:rPr lang="fr-FR" sz="800" dirty="0">
                <a:solidFill>
                  <a:schemeClr val="bg1"/>
                </a:solidFill>
                <a:cs typeface="Arial" pitchFamily="34" charset="0"/>
              </a:rPr>
              <a:t> </a:t>
            </a:r>
            <a:r>
              <a:rPr lang="fr-FR" sz="800" dirty="0" err="1">
                <a:solidFill>
                  <a:schemeClr val="bg1"/>
                </a:solidFill>
                <a:cs typeface="Arial" pitchFamily="34" charset="0"/>
              </a:rPr>
              <a:t>pede</a:t>
            </a:r>
            <a:r>
              <a:rPr lang="fr-FR" sz="800" dirty="0">
                <a:solidFill>
                  <a:schemeClr val="bg1"/>
                </a:solidFill>
                <a:cs typeface="Arial" pitchFamily="34" charset="0"/>
              </a:rPr>
              <a:t>. </a:t>
            </a:r>
            <a:r>
              <a:rPr lang="fr-FR" sz="800" dirty="0" err="1">
                <a:solidFill>
                  <a:schemeClr val="bg1"/>
                </a:solidFill>
                <a:cs typeface="Arial" pitchFamily="34" charset="0"/>
              </a:rPr>
              <a:t>Mauris</a:t>
            </a:r>
            <a:r>
              <a:rPr lang="fr-FR" sz="800" dirty="0">
                <a:solidFill>
                  <a:schemeClr val="bg1"/>
                </a:solidFill>
                <a:cs typeface="Arial" pitchFamily="34" charset="0"/>
              </a:rPr>
              <a:t> et </a:t>
            </a:r>
            <a:r>
              <a:rPr lang="fr-FR" sz="800" dirty="0" err="1">
                <a:solidFill>
                  <a:schemeClr val="bg1"/>
                </a:solidFill>
                <a:cs typeface="Arial" pitchFamily="34" charset="0"/>
              </a:rPr>
              <a:t>orci</a:t>
            </a:r>
            <a:endParaRPr lang="en-US" sz="800" dirty="0" err="1">
              <a:solidFill>
                <a:schemeClr val="bg1"/>
              </a:solidFill>
              <a:cs typeface="Arial" pitchFamily="34" charset="0"/>
            </a:endParaRPr>
          </a:p>
        </p:txBody>
      </p:sp>
      <p:sp>
        <p:nvSpPr>
          <p:cNvPr id="51" name="TextBox 50">
            <a:extLst>
              <a:ext uri="{FF2B5EF4-FFF2-40B4-BE49-F238E27FC236}">
                <a16:creationId xmlns:a16="http://schemas.microsoft.com/office/drawing/2014/main" id="{D7753760-C1D2-4878-92DE-29F5A8DFD89E}"/>
              </a:ext>
            </a:extLst>
          </p:cNvPr>
          <p:cNvSpPr txBox="1"/>
          <p:nvPr/>
        </p:nvSpPr>
        <p:spPr>
          <a:xfrm>
            <a:off x="3259094" y="2291798"/>
            <a:ext cx="1152000" cy="1935715"/>
          </a:xfrm>
          <a:prstGeom prst="rect">
            <a:avLst/>
          </a:prstGeom>
          <a:solidFill>
            <a:schemeClr val="tx1">
              <a:lumMod val="10000"/>
              <a:lumOff val="90000"/>
            </a:schemeClr>
          </a:solidFill>
        </p:spPr>
        <p:txBody>
          <a:bodyPr wrap="square" lIns="72000" tIns="72000" rIns="72000" bIns="72000" rtlCol="0">
            <a:noAutofit/>
          </a:bodyPr>
          <a:lstStyle/>
          <a:p>
            <a:pPr algn="ctr">
              <a:spcBef>
                <a:spcPts val="500"/>
              </a:spcBef>
            </a:pPr>
            <a:r>
              <a:rPr lang="fr-FR" sz="900" b="1" dirty="0">
                <a:cs typeface="Arial" pitchFamily="34" charset="0"/>
              </a:rPr>
              <a:t>Name </a:t>
            </a:r>
            <a:r>
              <a:rPr lang="fr-FR" sz="900" b="1" dirty="0" err="1">
                <a:cs typeface="Arial" pitchFamily="34" charset="0"/>
              </a:rPr>
              <a:t>SURNAME</a:t>
            </a:r>
            <a:endParaRPr lang="fr-FR" sz="900" b="1" dirty="0">
              <a:cs typeface="Arial" pitchFamily="34" charset="0"/>
            </a:endParaRPr>
          </a:p>
          <a:p>
            <a:pPr algn="ctr">
              <a:spcBef>
                <a:spcPts val="500"/>
              </a:spcBef>
            </a:pPr>
            <a:r>
              <a:rPr lang="fr-FR" sz="800" i="1" dirty="0" err="1">
                <a:cs typeface="Arial" pitchFamily="34" charset="0"/>
              </a:rPr>
              <a:t>Title</a:t>
            </a:r>
            <a:endParaRPr lang="fr-FR" sz="800" i="1" dirty="0">
              <a:cs typeface="Arial" pitchFamily="34" charset="0"/>
            </a:endParaRPr>
          </a:p>
          <a:p>
            <a:pPr>
              <a:spcBef>
                <a:spcPts val="500"/>
              </a:spcBef>
            </a:pPr>
            <a:r>
              <a:rPr lang="fr-FR" sz="800" dirty="0" err="1">
                <a:cs typeface="Arial" pitchFamily="34" charset="0"/>
              </a:rPr>
              <a:t>Fusce</a:t>
            </a:r>
            <a:r>
              <a:rPr lang="fr-FR" sz="800" dirty="0">
                <a:cs typeface="Arial" pitchFamily="34" charset="0"/>
              </a:rPr>
              <a:t> </a:t>
            </a:r>
            <a:r>
              <a:rPr lang="fr-FR" sz="800" dirty="0" err="1">
                <a:cs typeface="Arial" pitchFamily="34" charset="0"/>
              </a:rPr>
              <a:t>posuere</a:t>
            </a:r>
            <a:r>
              <a:rPr lang="fr-FR" sz="800" dirty="0">
                <a:cs typeface="Arial" pitchFamily="34" charset="0"/>
              </a:rPr>
              <a:t>, magna </a:t>
            </a:r>
            <a:r>
              <a:rPr lang="fr-FR" sz="800" dirty="0" err="1">
                <a:cs typeface="Arial" pitchFamily="34" charset="0"/>
              </a:rPr>
              <a:t>sed</a:t>
            </a:r>
            <a:r>
              <a:rPr lang="fr-FR" sz="800" dirty="0">
                <a:cs typeface="Arial" pitchFamily="34" charset="0"/>
              </a:rPr>
              <a:t> pulvinar </a:t>
            </a:r>
            <a:r>
              <a:rPr lang="fr-FR" sz="800" dirty="0" err="1">
                <a:cs typeface="Arial" pitchFamily="34" charset="0"/>
              </a:rPr>
              <a:t>ultricies</a:t>
            </a:r>
            <a:r>
              <a:rPr lang="fr-FR" sz="800" dirty="0">
                <a:cs typeface="Arial" pitchFamily="34" charset="0"/>
              </a:rPr>
              <a:t>, </a:t>
            </a:r>
            <a:r>
              <a:rPr lang="fr-FR" sz="800" dirty="0" err="1">
                <a:cs typeface="Arial" pitchFamily="34" charset="0"/>
              </a:rPr>
              <a:t>malesuada</a:t>
            </a:r>
            <a:r>
              <a:rPr lang="fr-FR" sz="800" dirty="0">
                <a:cs typeface="Arial" pitchFamily="34" charset="0"/>
              </a:rPr>
              <a:t> libero, </a:t>
            </a:r>
            <a:r>
              <a:rPr lang="fr-FR" sz="800" dirty="0" err="1">
                <a:cs typeface="Arial" pitchFamily="34" charset="0"/>
              </a:rPr>
              <a:t>sit</a:t>
            </a:r>
            <a:r>
              <a:rPr lang="fr-FR" sz="800" dirty="0">
                <a:cs typeface="Arial" pitchFamily="34" charset="0"/>
              </a:rPr>
              <a:t> </a:t>
            </a:r>
            <a:r>
              <a:rPr lang="fr-FR" sz="800" dirty="0" err="1">
                <a:cs typeface="Arial" pitchFamily="34" charset="0"/>
              </a:rPr>
              <a:t>amet</a:t>
            </a:r>
            <a:r>
              <a:rPr lang="fr-FR" sz="800" dirty="0">
                <a:cs typeface="Arial" pitchFamily="34" charset="0"/>
              </a:rPr>
              <a:t> commodo </a:t>
            </a:r>
            <a:r>
              <a:rPr lang="fr-FR" sz="800" dirty="0" err="1">
                <a:cs typeface="Arial" pitchFamily="34" charset="0"/>
              </a:rPr>
              <a:t>eros</a:t>
            </a:r>
            <a:endParaRPr lang="fr-FR" sz="800" dirty="0">
              <a:cs typeface="Arial" pitchFamily="34" charset="0"/>
            </a:endParaRPr>
          </a:p>
          <a:p>
            <a:pPr>
              <a:spcBef>
                <a:spcPts val="500"/>
              </a:spcBef>
            </a:pPr>
            <a:r>
              <a:rPr lang="fr-FR" sz="800" dirty="0" err="1">
                <a:cs typeface="Arial" pitchFamily="34" charset="0"/>
              </a:rPr>
              <a:t>Pellentesque</a:t>
            </a:r>
            <a:r>
              <a:rPr lang="fr-FR" sz="800" dirty="0">
                <a:cs typeface="Arial" pitchFamily="34" charset="0"/>
              </a:rPr>
              <a:t> habitant morbi tristique et </a:t>
            </a:r>
            <a:r>
              <a:rPr lang="fr-FR" sz="800" dirty="0" err="1">
                <a:cs typeface="Arial" pitchFamily="34" charset="0"/>
              </a:rPr>
              <a:t>netus</a:t>
            </a:r>
            <a:r>
              <a:rPr lang="fr-FR" sz="800" dirty="0">
                <a:cs typeface="Arial" pitchFamily="34" charset="0"/>
              </a:rPr>
              <a:t> </a:t>
            </a:r>
            <a:r>
              <a:rPr lang="fr-FR" sz="800" dirty="0" err="1">
                <a:cs typeface="Arial" pitchFamily="34" charset="0"/>
              </a:rPr>
              <a:t>turpis</a:t>
            </a:r>
            <a:r>
              <a:rPr lang="fr-FR" sz="800" dirty="0">
                <a:cs typeface="Arial" pitchFamily="34" charset="0"/>
              </a:rPr>
              <a:t> </a:t>
            </a:r>
            <a:r>
              <a:rPr lang="fr-FR" sz="800" dirty="0" err="1">
                <a:cs typeface="Arial" pitchFamily="34" charset="0"/>
              </a:rPr>
              <a:t>egestas</a:t>
            </a:r>
            <a:endParaRPr lang="fr-FR" sz="800" dirty="0">
              <a:cs typeface="Arial" pitchFamily="34" charset="0"/>
            </a:endParaRPr>
          </a:p>
          <a:p>
            <a:pPr>
              <a:spcBef>
                <a:spcPts val="500"/>
              </a:spcBef>
            </a:pPr>
            <a:r>
              <a:rPr lang="fr-FR" sz="800" dirty="0" err="1">
                <a:cs typeface="Arial" pitchFamily="34" charset="0"/>
              </a:rPr>
              <a:t>Proin</a:t>
            </a:r>
            <a:r>
              <a:rPr lang="fr-FR" sz="800" dirty="0">
                <a:cs typeface="Arial" pitchFamily="34" charset="0"/>
              </a:rPr>
              <a:t> </a:t>
            </a:r>
            <a:r>
              <a:rPr lang="fr-FR" sz="800" dirty="0" err="1">
                <a:cs typeface="Arial" pitchFamily="34" charset="0"/>
              </a:rPr>
              <a:t>pharetra</a:t>
            </a:r>
            <a:r>
              <a:rPr lang="fr-FR" sz="800" dirty="0">
                <a:cs typeface="Arial" pitchFamily="34" charset="0"/>
              </a:rPr>
              <a:t> </a:t>
            </a:r>
            <a:r>
              <a:rPr lang="fr-FR" sz="800" dirty="0" err="1">
                <a:cs typeface="Arial" pitchFamily="34" charset="0"/>
              </a:rPr>
              <a:t>nonummy</a:t>
            </a:r>
            <a:r>
              <a:rPr lang="fr-FR" sz="800" dirty="0">
                <a:cs typeface="Arial" pitchFamily="34" charset="0"/>
              </a:rPr>
              <a:t> </a:t>
            </a:r>
            <a:r>
              <a:rPr lang="fr-FR" sz="800" dirty="0" err="1">
                <a:cs typeface="Arial" pitchFamily="34" charset="0"/>
              </a:rPr>
              <a:t>pede</a:t>
            </a:r>
            <a:r>
              <a:rPr lang="fr-FR" sz="800" dirty="0">
                <a:cs typeface="Arial" pitchFamily="34" charset="0"/>
              </a:rPr>
              <a:t>. </a:t>
            </a:r>
            <a:r>
              <a:rPr lang="fr-FR" sz="800" dirty="0" err="1">
                <a:cs typeface="Arial" pitchFamily="34" charset="0"/>
              </a:rPr>
              <a:t>Mauris</a:t>
            </a:r>
            <a:r>
              <a:rPr lang="fr-FR" sz="800" dirty="0">
                <a:cs typeface="Arial" pitchFamily="34" charset="0"/>
              </a:rPr>
              <a:t> et </a:t>
            </a:r>
            <a:r>
              <a:rPr lang="fr-FR" sz="800" dirty="0" err="1">
                <a:cs typeface="Arial" pitchFamily="34" charset="0"/>
              </a:rPr>
              <a:t>orci</a:t>
            </a:r>
            <a:endParaRPr lang="en-US" sz="800" dirty="0" err="1">
              <a:cs typeface="Arial" pitchFamily="34" charset="0"/>
            </a:endParaRPr>
          </a:p>
        </p:txBody>
      </p:sp>
      <p:sp>
        <p:nvSpPr>
          <p:cNvPr id="52" name="TextBox 51">
            <a:extLst>
              <a:ext uri="{FF2B5EF4-FFF2-40B4-BE49-F238E27FC236}">
                <a16:creationId xmlns:a16="http://schemas.microsoft.com/office/drawing/2014/main" id="{AA9EB5CD-4BC1-48FD-AB2D-5A109AC21CF8}"/>
              </a:ext>
            </a:extLst>
          </p:cNvPr>
          <p:cNvSpPr txBox="1"/>
          <p:nvPr/>
        </p:nvSpPr>
        <p:spPr>
          <a:xfrm>
            <a:off x="4729966" y="2291798"/>
            <a:ext cx="1152000" cy="1935715"/>
          </a:xfrm>
          <a:prstGeom prst="rect">
            <a:avLst/>
          </a:prstGeom>
          <a:solidFill>
            <a:schemeClr val="tx1">
              <a:lumMod val="10000"/>
              <a:lumOff val="90000"/>
            </a:schemeClr>
          </a:solidFill>
        </p:spPr>
        <p:txBody>
          <a:bodyPr wrap="square" lIns="72000" tIns="72000" rIns="72000" bIns="72000" rtlCol="0">
            <a:noAutofit/>
          </a:bodyPr>
          <a:lstStyle/>
          <a:p>
            <a:pPr algn="ctr">
              <a:spcBef>
                <a:spcPts val="500"/>
              </a:spcBef>
            </a:pPr>
            <a:r>
              <a:rPr lang="fr-FR" sz="900" b="1" dirty="0">
                <a:cs typeface="Arial" pitchFamily="34" charset="0"/>
              </a:rPr>
              <a:t>Name </a:t>
            </a:r>
            <a:r>
              <a:rPr lang="fr-FR" sz="900" b="1" dirty="0" err="1">
                <a:cs typeface="Arial" pitchFamily="34" charset="0"/>
              </a:rPr>
              <a:t>SURNAME</a:t>
            </a:r>
            <a:endParaRPr lang="fr-FR" sz="900" b="1" dirty="0">
              <a:cs typeface="Arial" pitchFamily="34" charset="0"/>
            </a:endParaRPr>
          </a:p>
          <a:p>
            <a:pPr algn="ctr">
              <a:spcBef>
                <a:spcPts val="500"/>
              </a:spcBef>
            </a:pPr>
            <a:r>
              <a:rPr lang="fr-FR" sz="800" i="1" dirty="0" err="1">
                <a:cs typeface="Arial" pitchFamily="34" charset="0"/>
              </a:rPr>
              <a:t>Title</a:t>
            </a:r>
            <a:endParaRPr lang="fr-FR" sz="800" i="1" dirty="0">
              <a:cs typeface="Arial" pitchFamily="34" charset="0"/>
            </a:endParaRPr>
          </a:p>
          <a:p>
            <a:pPr>
              <a:spcBef>
                <a:spcPts val="500"/>
              </a:spcBef>
            </a:pPr>
            <a:r>
              <a:rPr lang="fr-FR" sz="800" dirty="0">
                <a:cs typeface="Arial" pitchFamily="34" charset="0"/>
              </a:rPr>
              <a:t>Lorem </a:t>
            </a:r>
            <a:r>
              <a:rPr lang="fr-FR" sz="800" dirty="0" err="1">
                <a:cs typeface="Arial" pitchFamily="34" charset="0"/>
              </a:rPr>
              <a:t>ipsum</a:t>
            </a:r>
            <a:r>
              <a:rPr lang="fr-FR" sz="800" dirty="0">
                <a:cs typeface="Arial" pitchFamily="34" charset="0"/>
              </a:rPr>
              <a:t> </a:t>
            </a:r>
            <a:r>
              <a:rPr lang="fr-FR" sz="800" dirty="0" err="1">
                <a:cs typeface="Arial" pitchFamily="34" charset="0"/>
              </a:rPr>
              <a:t>dolor</a:t>
            </a:r>
            <a:r>
              <a:rPr lang="fr-FR" sz="800" dirty="0">
                <a:cs typeface="Arial" pitchFamily="34" charset="0"/>
              </a:rPr>
              <a:t> </a:t>
            </a:r>
            <a:r>
              <a:rPr lang="fr-FR" sz="800" dirty="0" err="1">
                <a:cs typeface="Arial" pitchFamily="34" charset="0"/>
              </a:rPr>
              <a:t>sit</a:t>
            </a:r>
            <a:r>
              <a:rPr lang="fr-FR" sz="800" dirty="0">
                <a:cs typeface="Arial" pitchFamily="34" charset="0"/>
              </a:rPr>
              <a:t> </a:t>
            </a:r>
            <a:r>
              <a:rPr lang="fr-FR" sz="800" dirty="0" err="1">
                <a:cs typeface="Arial" pitchFamily="34" charset="0"/>
              </a:rPr>
              <a:t>amet</a:t>
            </a:r>
            <a:r>
              <a:rPr lang="fr-FR" sz="800" dirty="0">
                <a:cs typeface="Arial" pitchFamily="34" charset="0"/>
              </a:rPr>
              <a:t>, </a:t>
            </a:r>
            <a:r>
              <a:rPr lang="fr-FR" sz="800" dirty="0" err="1">
                <a:cs typeface="Arial" pitchFamily="34" charset="0"/>
              </a:rPr>
              <a:t>adipiscing</a:t>
            </a:r>
            <a:r>
              <a:rPr lang="fr-FR" sz="800" dirty="0">
                <a:cs typeface="Arial" pitchFamily="34" charset="0"/>
              </a:rPr>
              <a:t> </a:t>
            </a:r>
            <a:r>
              <a:rPr lang="fr-FR" sz="800" dirty="0" err="1">
                <a:cs typeface="Arial" pitchFamily="34" charset="0"/>
              </a:rPr>
              <a:t>elit</a:t>
            </a:r>
            <a:endParaRPr lang="fr-FR" sz="800" dirty="0">
              <a:cs typeface="Arial" pitchFamily="34" charset="0"/>
            </a:endParaRPr>
          </a:p>
          <a:p>
            <a:pPr>
              <a:spcBef>
                <a:spcPts val="500"/>
              </a:spcBef>
            </a:pPr>
            <a:r>
              <a:rPr lang="fr-FR" sz="800" dirty="0" err="1">
                <a:cs typeface="Arial" pitchFamily="34" charset="0"/>
              </a:rPr>
              <a:t>Fusce</a:t>
            </a:r>
            <a:r>
              <a:rPr lang="fr-FR" sz="800" dirty="0">
                <a:cs typeface="Arial" pitchFamily="34" charset="0"/>
              </a:rPr>
              <a:t> </a:t>
            </a:r>
            <a:r>
              <a:rPr lang="fr-FR" sz="800" dirty="0" err="1">
                <a:cs typeface="Arial" pitchFamily="34" charset="0"/>
              </a:rPr>
              <a:t>posuere</a:t>
            </a:r>
            <a:r>
              <a:rPr lang="fr-FR" sz="800" dirty="0">
                <a:cs typeface="Arial" pitchFamily="34" charset="0"/>
              </a:rPr>
              <a:t>, magna, </a:t>
            </a:r>
            <a:r>
              <a:rPr lang="fr-FR" sz="800" dirty="0" err="1">
                <a:cs typeface="Arial" pitchFamily="34" charset="0"/>
              </a:rPr>
              <a:t>purus</a:t>
            </a:r>
            <a:r>
              <a:rPr lang="fr-FR" sz="800" dirty="0">
                <a:cs typeface="Arial" pitchFamily="34" charset="0"/>
              </a:rPr>
              <a:t> </a:t>
            </a:r>
            <a:r>
              <a:rPr lang="fr-FR" sz="800" dirty="0" err="1">
                <a:cs typeface="Arial" pitchFamily="34" charset="0"/>
              </a:rPr>
              <a:t>lectus</a:t>
            </a:r>
            <a:r>
              <a:rPr lang="fr-FR" sz="800" dirty="0">
                <a:cs typeface="Arial" pitchFamily="34" charset="0"/>
              </a:rPr>
              <a:t> </a:t>
            </a:r>
            <a:r>
              <a:rPr lang="fr-FR" sz="800" dirty="0" err="1">
                <a:cs typeface="Arial" pitchFamily="34" charset="0"/>
              </a:rPr>
              <a:t>malesuada</a:t>
            </a:r>
            <a:endParaRPr lang="fr-FR" sz="800" dirty="0">
              <a:cs typeface="Arial" pitchFamily="34" charset="0"/>
            </a:endParaRPr>
          </a:p>
          <a:p>
            <a:pPr>
              <a:spcBef>
                <a:spcPts val="500"/>
              </a:spcBef>
            </a:pPr>
            <a:r>
              <a:rPr lang="fr-FR" sz="800" dirty="0" err="1">
                <a:cs typeface="Arial" pitchFamily="34" charset="0"/>
              </a:rPr>
              <a:t>Pellentesque</a:t>
            </a:r>
            <a:r>
              <a:rPr lang="fr-FR" sz="800" dirty="0">
                <a:cs typeface="Arial" pitchFamily="34" charset="0"/>
              </a:rPr>
              <a:t> habitant </a:t>
            </a:r>
            <a:r>
              <a:rPr lang="fr-FR" sz="800" dirty="0" err="1">
                <a:cs typeface="Arial" pitchFamily="34" charset="0"/>
              </a:rPr>
              <a:t>fames</a:t>
            </a:r>
            <a:r>
              <a:rPr lang="fr-FR" sz="800" dirty="0">
                <a:cs typeface="Arial" pitchFamily="34" charset="0"/>
              </a:rPr>
              <a:t> </a:t>
            </a:r>
            <a:r>
              <a:rPr lang="fr-FR" sz="800" dirty="0" err="1">
                <a:cs typeface="Arial" pitchFamily="34" charset="0"/>
              </a:rPr>
              <a:t>ac</a:t>
            </a:r>
            <a:r>
              <a:rPr lang="fr-FR" sz="800" dirty="0">
                <a:cs typeface="Arial" pitchFamily="34" charset="0"/>
              </a:rPr>
              <a:t> </a:t>
            </a:r>
            <a:r>
              <a:rPr lang="fr-FR" sz="800" dirty="0" err="1">
                <a:cs typeface="Arial" pitchFamily="34" charset="0"/>
              </a:rPr>
              <a:t>turpis</a:t>
            </a:r>
            <a:r>
              <a:rPr lang="fr-FR" sz="800" dirty="0">
                <a:cs typeface="Arial" pitchFamily="34" charset="0"/>
              </a:rPr>
              <a:t> </a:t>
            </a:r>
            <a:r>
              <a:rPr lang="fr-FR" sz="800" dirty="0" err="1">
                <a:cs typeface="Arial" pitchFamily="34" charset="0"/>
              </a:rPr>
              <a:t>egestas</a:t>
            </a:r>
            <a:endParaRPr lang="fr-FR" sz="800" dirty="0">
              <a:cs typeface="Arial" pitchFamily="34" charset="0"/>
            </a:endParaRPr>
          </a:p>
          <a:p>
            <a:pPr>
              <a:spcBef>
                <a:spcPts val="500"/>
              </a:spcBef>
            </a:pPr>
            <a:r>
              <a:rPr lang="fr-FR" sz="800" dirty="0" err="1">
                <a:cs typeface="Arial" pitchFamily="34" charset="0"/>
              </a:rPr>
              <a:t>Proin</a:t>
            </a:r>
            <a:r>
              <a:rPr lang="fr-FR" sz="800" dirty="0">
                <a:cs typeface="Arial" pitchFamily="34" charset="0"/>
              </a:rPr>
              <a:t> </a:t>
            </a:r>
            <a:r>
              <a:rPr lang="fr-FR" sz="800" dirty="0" err="1">
                <a:cs typeface="Arial" pitchFamily="34" charset="0"/>
              </a:rPr>
              <a:t>pede</a:t>
            </a:r>
            <a:r>
              <a:rPr lang="fr-FR" sz="800" dirty="0">
                <a:cs typeface="Arial" pitchFamily="34" charset="0"/>
              </a:rPr>
              <a:t>. </a:t>
            </a:r>
            <a:r>
              <a:rPr lang="fr-FR" sz="800" dirty="0" err="1">
                <a:cs typeface="Arial" pitchFamily="34" charset="0"/>
              </a:rPr>
              <a:t>Mauris</a:t>
            </a:r>
            <a:r>
              <a:rPr lang="fr-FR" sz="800" dirty="0">
                <a:cs typeface="Arial" pitchFamily="34" charset="0"/>
              </a:rPr>
              <a:t> et </a:t>
            </a:r>
            <a:r>
              <a:rPr lang="fr-FR" sz="800" dirty="0" err="1">
                <a:cs typeface="Arial" pitchFamily="34" charset="0"/>
              </a:rPr>
              <a:t>orci</a:t>
            </a:r>
            <a:endParaRPr lang="en-US" sz="800" dirty="0" err="1">
              <a:cs typeface="Arial" pitchFamily="34" charset="0"/>
            </a:endParaRPr>
          </a:p>
        </p:txBody>
      </p:sp>
      <p:sp>
        <p:nvSpPr>
          <p:cNvPr id="53" name="TextBox 52">
            <a:extLst>
              <a:ext uri="{FF2B5EF4-FFF2-40B4-BE49-F238E27FC236}">
                <a16:creationId xmlns:a16="http://schemas.microsoft.com/office/drawing/2014/main" id="{AAFB0181-E7B2-4CDF-A020-1FD1C8BAA28F}"/>
              </a:ext>
            </a:extLst>
          </p:cNvPr>
          <p:cNvSpPr txBox="1"/>
          <p:nvPr/>
        </p:nvSpPr>
        <p:spPr>
          <a:xfrm>
            <a:off x="6200838" y="2291798"/>
            <a:ext cx="1152000" cy="1935715"/>
          </a:xfrm>
          <a:prstGeom prst="rect">
            <a:avLst/>
          </a:prstGeom>
          <a:solidFill>
            <a:schemeClr val="tx1">
              <a:lumMod val="10000"/>
              <a:lumOff val="90000"/>
            </a:schemeClr>
          </a:solidFill>
        </p:spPr>
        <p:txBody>
          <a:bodyPr wrap="square" lIns="72000" tIns="72000" rIns="72000" bIns="72000" rtlCol="0">
            <a:noAutofit/>
          </a:bodyPr>
          <a:lstStyle/>
          <a:p>
            <a:pPr algn="ctr">
              <a:spcBef>
                <a:spcPts val="500"/>
              </a:spcBef>
            </a:pPr>
            <a:r>
              <a:rPr lang="fr-FR" sz="900" b="1" dirty="0">
                <a:cs typeface="Arial" pitchFamily="34" charset="0"/>
              </a:rPr>
              <a:t>Name </a:t>
            </a:r>
            <a:r>
              <a:rPr lang="fr-FR" sz="900" b="1" dirty="0" err="1">
                <a:cs typeface="Arial" pitchFamily="34" charset="0"/>
              </a:rPr>
              <a:t>SURNAME</a:t>
            </a:r>
            <a:endParaRPr lang="fr-FR" sz="900" b="1" dirty="0">
              <a:cs typeface="Arial" pitchFamily="34" charset="0"/>
            </a:endParaRPr>
          </a:p>
          <a:p>
            <a:pPr algn="ctr">
              <a:spcBef>
                <a:spcPts val="500"/>
              </a:spcBef>
            </a:pPr>
            <a:r>
              <a:rPr lang="fr-FR" sz="800" i="1" dirty="0" err="1">
                <a:cs typeface="Arial" pitchFamily="34" charset="0"/>
              </a:rPr>
              <a:t>Title</a:t>
            </a:r>
            <a:endParaRPr lang="fr-FR" sz="800" i="1" dirty="0">
              <a:cs typeface="Arial" pitchFamily="34" charset="0"/>
            </a:endParaRPr>
          </a:p>
          <a:p>
            <a:pPr>
              <a:spcBef>
                <a:spcPts val="500"/>
              </a:spcBef>
            </a:pPr>
            <a:r>
              <a:rPr lang="fr-FR" sz="800" dirty="0">
                <a:cs typeface="Arial" pitchFamily="34" charset="0"/>
              </a:rPr>
              <a:t>Lorem </a:t>
            </a:r>
            <a:r>
              <a:rPr lang="fr-FR" sz="800" dirty="0" err="1">
                <a:cs typeface="Arial" pitchFamily="34" charset="0"/>
              </a:rPr>
              <a:t>ipsum</a:t>
            </a:r>
            <a:r>
              <a:rPr lang="fr-FR" sz="800" dirty="0">
                <a:cs typeface="Arial" pitchFamily="34" charset="0"/>
              </a:rPr>
              <a:t> </a:t>
            </a:r>
            <a:r>
              <a:rPr lang="fr-FR" sz="800" dirty="0" err="1">
                <a:cs typeface="Arial" pitchFamily="34" charset="0"/>
              </a:rPr>
              <a:t>dolor</a:t>
            </a:r>
            <a:r>
              <a:rPr lang="fr-FR" sz="800" dirty="0">
                <a:cs typeface="Arial" pitchFamily="34" charset="0"/>
              </a:rPr>
              <a:t> </a:t>
            </a:r>
            <a:r>
              <a:rPr lang="fr-FR" sz="800" dirty="0" err="1">
                <a:cs typeface="Arial" pitchFamily="34" charset="0"/>
              </a:rPr>
              <a:t>sit</a:t>
            </a:r>
            <a:r>
              <a:rPr lang="fr-FR" sz="800" dirty="0">
                <a:cs typeface="Arial" pitchFamily="34" charset="0"/>
              </a:rPr>
              <a:t> </a:t>
            </a:r>
            <a:r>
              <a:rPr lang="fr-FR" sz="800" dirty="0" err="1">
                <a:cs typeface="Arial" pitchFamily="34" charset="0"/>
              </a:rPr>
              <a:t>amet</a:t>
            </a:r>
            <a:r>
              <a:rPr lang="fr-FR" sz="800" dirty="0">
                <a:cs typeface="Arial" pitchFamily="34" charset="0"/>
              </a:rPr>
              <a:t>, </a:t>
            </a:r>
            <a:r>
              <a:rPr lang="fr-FR" sz="800" dirty="0" err="1">
                <a:cs typeface="Arial" pitchFamily="34" charset="0"/>
              </a:rPr>
              <a:t>elit</a:t>
            </a:r>
            <a:endParaRPr lang="fr-FR" sz="800" dirty="0">
              <a:cs typeface="Arial" pitchFamily="34" charset="0"/>
            </a:endParaRPr>
          </a:p>
          <a:p>
            <a:pPr>
              <a:spcBef>
                <a:spcPts val="500"/>
              </a:spcBef>
            </a:pPr>
            <a:r>
              <a:rPr lang="fr-FR" sz="800" dirty="0" err="1">
                <a:cs typeface="Arial" pitchFamily="34" charset="0"/>
              </a:rPr>
              <a:t>Fusce</a:t>
            </a:r>
            <a:r>
              <a:rPr lang="fr-FR" sz="800" dirty="0">
                <a:cs typeface="Arial" pitchFamily="34" charset="0"/>
              </a:rPr>
              <a:t> </a:t>
            </a:r>
            <a:r>
              <a:rPr lang="fr-FR" sz="800" dirty="0" err="1">
                <a:cs typeface="Arial" pitchFamily="34" charset="0"/>
              </a:rPr>
              <a:t>posuere</a:t>
            </a:r>
            <a:r>
              <a:rPr lang="fr-FR" sz="800" dirty="0">
                <a:cs typeface="Arial" pitchFamily="34" charset="0"/>
              </a:rPr>
              <a:t>, magna </a:t>
            </a:r>
            <a:r>
              <a:rPr lang="fr-FR" sz="800" dirty="0" err="1">
                <a:cs typeface="Arial" pitchFamily="34" charset="0"/>
              </a:rPr>
              <a:t>sed</a:t>
            </a:r>
            <a:r>
              <a:rPr lang="fr-FR" sz="800" dirty="0">
                <a:cs typeface="Arial" pitchFamily="34" charset="0"/>
              </a:rPr>
              <a:t> pulvinar </a:t>
            </a:r>
            <a:r>
              <a:rPr lang="fr-FR" sz="800" dirty="0" err="1">
                <a:cs typeface="Arial" pitchFamily="34" charset="0"/>
              </a:rPr>
              <a:t>ultricies</a:t>
            </a:r>
            <a:r>
              <a:rPr lang="fr-FR" sz="800" dirty="0">
                <a:cs typeface="Arial" pitchFamily="34" charset="0"/>
              </a:rPr>
              <a:t>, </a:t>
            </a:r>
            <a:r>
              <a:rPr lang="fr-FR" sz="800" dirty="0" err="1">
                <a:cs typeface="Arial" pitchFamily="34" charset="0"/>
              </a:rPr>
              <a:t>quis</a:t>
            </a:r>
            <a:r>
              <a:rPr lang="fr-FR" sz="800" dirty="0">
                <a:cs typeface="Arial" pitchFamily="34" charset="0"/>
              </a:rPr>
              <a:t> </a:t>
            </a:r>
            <a:r>
              <a:rPr lang="fr-FR" sz="800" dirty="0" err="1">
                <a:cs typeface="Arial" pitchFamily="34" charset="0"/>
              </a:rPr>
              <a:t>urna</a:t>
            </a:r>
            <a:endParaRPr lang="fr-FR" sz="800" dirty="0">
              <a:cs typeface="Arial" pitchFamily="34" charset="0"/>
            </a:endParaRPr>
          </a:p>
          <a:p>
            <a:pPr>
              <a:spcBef>
                <a:spcPts val="500"/>
              </a:spcBef>
            </a:pPr>
            <a:r>
              <a:rPr lang="fr-FR" sz="800" dirty="0" err="1">
                <a:cs typeface="Arial" pitchFamily="34" charset="0"/>
              </a:rPr>
              <a:t>Pellentesque</a:t>
            </a:r>
            <a:r>
              <a:rPr lang="fr-FR" sz="800" dirty="0">
                <a:cs typeface="Arial" pitchFamily="34" charset="0"/>
              </a:rPr>
              <a:t> habitant morbi </a:t>
            </a:r>
            <a:r>
              <a:rPr lang="fr-FR" sz="800" dirty="0" err="1">
                <a:cs typeface="Arial" pitchFamily="34" charset="0"/>
              </a:rPr>
              <a:t>netus</a:t>
            </a:r>
            <a:endParaRPr lang="fr-FR" sz="800" dirty="0">
              <a:cs typeface="Arial" pitchFamily="34" charset="0"/>
            </a:endParaRPr>
          </a:p>
          <a:p>
            <a:pPr>
              <a:spcBef>
                <a:spcPts val="500"/>
              </a:spcBef>
            </a:pPr>
            <a:r>
              <a:rPr lang="fr-FR" sz="800" dirty="0" err="1">
                <a:cs typeface="Arial" pitchFamily="34" charset="0"/>
              </a:rPr>
              <a:t>Proin</a:t>
            </a:r>
            <a:r>
              <a:rPr lang="fr-FR" sz="800" dirty="0">
                <a:cs typeface="Arial" pitchFamily="34" charset="0"/>
              </a:rPr>
              <a:t> </a:t>
            </a:r>
            <a:r>
              <a:rPr lang="fr-FR" sz="800" dirty="0" err="1">
                <a:cs typeface="Arial" pitchFamily="34" charset="0"/>
              </a:rPr>
              <a:t>pharetra</a:t>
            </a:r>
            <a:r>
              <a:rPr lang="fr-FR" sz="800" dirty="0">
                <a:cs typeface="Arial" pitchFamily="34" charset="0"/>
              </a:rPr>
              <a:t> </a:t>
            </a:r>
            <a:r>
              <a:rPr lang="fr-FR" sz="800" dirty="0" err="1">
                <a:cs typeface="Arial" pitchFamily="34" charset="0"/>
              </a:rPr>
              <a:t>nonummy</a:t>
            </a:r>
            <a:r>
              <a:rPr lang="fr-FR" sz="800" dirty="0">
                <a:cs typeface="Arial" pitchFamily="34" charset="0"/>
              </a:rPr>
              <a:t> et </a:t>
            </a:r>
            <a:r>
              <a:rPr lang="fr-FR" sz="800" dirty="0" err="1">
                <a:cs typeface="Arial" pitchFamily="34" charset="0"/>
              </a:rPr>
              <a:t>orci</a:t>
            </a:r>
            <a:endParaRPr lang="en-US" sz="800" dirty="0" err="1">
              <a:cs typeface="Arial" pitchFamily="34" charset="0"/>
            </a:endParaRPr>
          </a:p>
        </p:txBody>
      </p:sp>
      <p:sp>
        <p:nvSpPr>
          <p:cNvPr id="54" name="TextBox 53">
            <a:extLst>
              <a:ext uri="{FF2B5EF4-FFF2-40B4-BE49-F238E27FC236}">
                <a16:creationId xmlns:a16="http://schemas.microsoft.com/office/drawing/2014/main" id="{21F28C62-7125-4408-B39C-C8C465D483F0}"/>
              </a:ext>
            </a:extLst>
          </p:cNvPr>
          <p:cNvSpPr txBox="1"/>
          <p:nvPr/>
        </p:nvSpPr>
        <p:spPr>
          <a:xfrm>
            <a:off x="7671708" y="2291798"/>
            <a:ext cx="1152000" cy="1935715"/>
          </a:xfrm>
          <a:prstGeom prst="rect">
            <a:avLst/>
          </a:prstGeom>
          <a:solidFill>
            <a:schemeClr val="tx1">
              <a:lumMod val="10000"/>
              <a:lumOff val="90000"/>
            </a:schemeClr>
          </a:solidFill>
        </p:spPr>
        <p:txBody>
          <a:bodyPr wrap="square" lIns="72000" tIns="72000" rIns="72000" bIns="72000" rtlCol="0">
            <a:noAutofit/>
          </a:bodyPr>
          <a:lstStyle/>
          <a:p>
            <a:pPr algn="ctr">
              <a:spcBef>
                <a:spcPts val="500"/>
              </a:spcBef>
            </a:pPr>
            <a:r>
              <a:rPr lang="fr-FR" sz="900" b="1" dirty="0">
                <a:cs typeface="Arial" pitchFamily="34" charset="0"/>
              </a:rPr>
              <a:t>Name </a:t>
            </a:r>
            <a:r>
              <a:rPr lang="fr-FR" sz="900" b="1" dirty="0" err="1">
                <a:cs typeface="Arial" pitchFamily="34" charset="0"/>
              </a:rPr>
              <a:t>SURNAME</a:t>
            </a:r>
            <a:endParaRPr lang="fr-FR" sz="900" b="1" dirty="0">
              <a:cs typeface="Arial" pitchFamily="34" charset="0"/>
            </a:endParaRPr>
          </a:p>
          <a:p>
            <a:pPr algn="ctr">
              <a:spcBef>
                <a:spcPts val="500"/>
              </a:spcBef>
            </a:pPr>
            <a:r>
              <a:rPr lang="fr-FR" sz="800" i="1" dirty="0" err="1">
                <a:cs typeface="Arial" pitchFamily="34" charset="0"/>
              </a:rPr>
              <a:t>Title</a:t>
            </a:r>
            <a:endParaRPr lang="fr-FR" sz="800" i="1" dirty="0">
              <a:cs typeface="Arial" pitchFamily="34" charset="0"/>
            </a:endParaRPr>
          </a:p>
          <a:p>
            <a:pPr>
              <a:spcBef>
                <a:spcPts val="500"/>
              </a:spcBef>
            </a:pPr>
            <a:r>
              <a:rPr lang="fr-FR" sz="800" dirty="0">
                <a:cs typeface="Arial" pitchFamily="34" charset="0"/>
              </a:rPr>
              <a:t>Lorem </a:t>
            </a:r>
            <a:r>
              <a:rPr lang="fr-FR" sz="800" dirty="0" err="1">
                <a:cs typeface="Arial" pitchFamily="34" charset="0"/>
              </a:rPr>
              <a:t>ipsum</a:t>
            </a:r>
            <a:r>
              <a:rPr lang="fr-FR" sz="800" dirty="0">
                <a:cs typeface="Arial" pitchFamily="34" charset="0"/>
              </a:rPr>
              <a:t> </a:t>
            </a:r>
            <a:r>
              <a:rPr lang="fr-FR" sz="800" dirty="0" err="1">
                <a:cs typeface="Arial" pitchFamily="34" charset="0"/>
              </a:rPr>
              <a:t>dolor</a:t>
            </a:r>
            <a:r>
              <a:rPr lang="fr-FR" sz="800" dirty="0">
                <a:cs typeface="Arial" pitchFamily="34" charset="0"/>
              </a:rPr>
              <a:t> </a:t>
            </a:r>
            <a:r>
              <a:rPr lang="fr-FR" sz="800" dirty="0" err="1">
                <a:cs typeface="Arial" pitchFamily="34" charset="0"/>
              </a:rPr>
              <a:t>adipiscing</a:t>
            </a:r>
            <a:r>
              <a:rPr lang="fr-FR" sz="800" dirty="0">
                <a:cs typeface="Arial" pitchFamily="34" charset="0"/>
              </a:rPr>
              <a:t> </a:t>
            </a:r>
            <a:r>
              <a:rPr lang="fr-FR" sz="800" dirty="0" err="1">
                <a:cs typeface="Arial" pitchFamily="34" charset="0"/>
              </a:rPr>
              <a:t>elit</a:t>
            </a:r>
            <a:endParaRPr lang="fr-FR" sz="800" dirty="0">
              <a:cs typeface="Arial" pitchFamily="34" charset="0"/>
            </a:endParaRPr>
          </a:p>
          <a:p>
            <a:pPr>
              <a:spcBef>
                <a:spcPts val="500"/>
              </a:spcBef>
            </a:pPr>
            <a:r>
              <a:rPr lang="fr-FR" sz="800" dirty="0" err="1">
                <a:cs typeface="Arial" pitchFamily="34" charset="0"/>
              </a:rPr>
              <a:t>Fusce</a:t>
            </a:r>
            <a:r>
              <a:rPr lang="fr-FR" sz="800" dirty="0">
                <a:cs typeface="Arial" pitchFamily="34" charset="0"/>
              </a:rPr>
              <a:t> </a:t>
            </a:r>
            <a:r>
              <a:rPr lang="fr-FR" sz="800" dirty="0" err="1">
                <a:cs typeface="Arial" pitchFamily="34" charset="0"/>
              </a:rPr>
              <a:t>posuere</a:t>
            </a:r>
            <a:r>
              <a:rPr lang="fr-FR" sz="800" dirty="0">
                <a:cs typeface="Arial" pitchFamily="34" charset="0"/>
              </a:rPr>
              <a:t>, magna </a:t>
            </a:r>
            <a:r>
              <a:rPr lang="fr-FR" sz="800" dirty="0" err="1">
                <a:cs typeface="Arial" pitchFamily="34" charset="0"/>
              </a:rPr>
              <a:t>sed</a:t>
            </a:r>
            <a:r>
              <a:rPr lang="fr-FR" sz="800" dirty="0">
                <a:cs typeface="Arial" pitchFamily="34" charset="0"/>
              </a:rPr>
              <a:t> pulvinar </a:t>
            </a:r>
            <a:r>
              <a:rPr lang="fr-FR" sz="800" dirty="0" err="1">
                <a:cs typeface="Arial" pitchFamily="34" charset="0"/>
              </a:rPr>
              <a:t>ultricies</a:t>
            </a:r>
            <a:r>
              <a:rPr lang="fr-FR" sz="800" dirty="0">
                <a:cs typeface="Arial" pitchFamily="34" charset="0"/>
              </a:rPr>
              <a:t>, libero, </a:t>
            </a:r>
            <a:r>
              <a:rPr lang="fr-FR" sz="800" dirty="0" err="1">
                <a:cs typeface="Arial" pitchFamily="34" charset="0"/>
              </a:rPr>
              <a:t>sit</a:t>
            </a:r>
            <a:r>
              <a:rPr lang="fr-FR" sz="800" dirty="0">
                <a:cs typeface="Arial" pitchFamily="34" charset="0"/>
              </a:rPr>
              <a:t> </a:t>
            </a:r>
            <a:r>
              <a:rPr lang="fr-FR" sz="800" dirty="0" err="1">
                <a:cs typeface="Arial" pitchFamily="34" charset="0"/>
              </a:rPr>
              <a:t>quis</a:t>
            </a:r>
            <a:r>
              <a:rPr lang="fr-FR" sz="800" dirty="0">
                <a:cs typeface="Arial" pitchFamily="34" charset="0"/>
              </a:rPr>
              <a:t> </a:t>
            </a:r>
            <a:r>
              <a:rPr lang="fr-FR" sz="800" dirty="0" err="1">
                <a:cs typeface="Arial" pitchFamily="34" charset="0"/>
              </a:rPr>
              <a:t>urna</a:t>
            </a:r>
            <a:endParaRPr lang="fr-FR" sz="800" dirty="0">
              <a:cs typeface="Arial" pitchFamily="34" charset="0"/>
            </a:endParaRPr>
          </a:p>
          <a:p>
            <a:pPr>
              <a:spcBef>
                <a:spcPts val="500"/>
              </a:spcBef>
            </a:pPr>
            <a:r>
              <a:rPr lang="fr-FR" sz="800" dirty="0" err="1">
                <a:cs typeface="Arial" pitchFamily="34" charset="0"/>
              </a:rPr>
              <a:t>Pellentesque</a:t>
            </a:r>
            <a:r>
              <a:rPr lang="fr-FR" sz="800" dirty="0">
                <a:cs typeface="Arial" pitchFamily="34" charset="0"/>
              </a:rPr>
              <a:t> habitant morbi tristique </a:t>
            </a:r>
          </a:p>
          <a:p>
            <a:pPr>
              <a:spcBef>
                <a:spcPts val="500"/>
              </a:spcBef>
            </a:pPr>
            <a:r>
              <a:rPr lang="fr-FR" sz="800" dirty="0" err="1">
                <a:cs typeface="Arial" pitchFamily="34" charset="0"/>
              </a:rPr>
              <a:t>Proin</a:t>
            </a:r>
            <a:r>
              <a:rPr lang="fr-FR" sz="800" dirty="0">
                <a:cs typeface="Arial" pitchFamily="34" charset="0"/>
              </a:rPr>
              <a:t> </a:t>
            </a:r>
            <a:r>
              <a:rPr lang="fr-FR" sz="800" dirty="0" err="1">
                <a:cs typeface="Arial" pitchFamily="34" charset="0"/>
              </a:rPr>
              <a:t>pharetra</a:t>
            </a:r>
            <a:r>
              <a:rPr lang="fr-FR" sz="800" dirty="0">
                <a:cs typeface="Arial" pitchFamily="34" charset="0"/>
              </a:rPr>
              <a:t> </a:t>
            </a:r>
            <a:r>
              <a:rPr lang="fr-FR" sz="800" dirty="0" err="1">
                <a:cs typeface="Arial" pitchFamily="34" charset="0"/>
              </a:rPr>
              <a:t>nonummy</a:t>
            </a:r>
            <a:r>
              <a:rPr lang="fr-FR" sz="800" dirty="0">
                <a:cs typeface="Arial" pitchFamily="34" charset="0"/>
              </a:rPr>
              <a:t> </a:t>
            </a:r>
            <a:r>
              <a:rPr lang="fr-FR" sz="800" dirty="0" err="1">
                <a:cs typeface="Arial" pitchFamily="34" charset="0"/>
              </a:rPr>
              <a:t>pede</a:t>
            </a:r>
            <a:r>
              <a:rPr lang="fr-FR" sz="800" dirty="0">
                <a:cs typeface="Arial" pitchFamily="34" charset="0"/>
              </a:rPr>
              <a:t> et </a:t>
            </a:r>
            <a:r>
              <a:rPr lang="fr-FR" sz="800" dirty="0" err="1">
                <a:cs typeface="Arial" pitchFamily="34" charset="0"/>
              </a:rPr>
              <a:t>orci</a:t>
            </a:r>
            <a:endParaRPr lang="en-US" sz="800" dirty="0" err="1">
              <a:cs typeface="Arial" pitchFamily="34" charset="0"/>
            </a:endParaRPr>
          </a:p>
        </p:txBody>
      </p:sp>
      <p:sp>
        <p:nvSpPr>
          <p:cNvPr id="11" name="Text Placeholder 10">
            <a:extLst>
              <a:ext uri="{FF2B5EF4-FFF2-40B4-BE49-F238E27FC236}">
                <a16:creationId xmlns:a16="http://schemas.microsoft.com/office/drawing/2014/main" id="{CEEB64EC-6553-4B63-84B1-0856B12EF3F2}"/>
              </a:ext>
            </a:extLst>
          </p:cNvPr>
          <p:cNvSpPr>
            <a:spLocks noGrp="1"/>
          </p:cNvSpPr>
          <p:nvPr>
            <p:ph type="body" sz="quarter" idx="13"/>
          </p:nvPr>
        </p:nvSpPr>
        <p:spPr/>
        <p:txBody>
          <a:bodyPr/>
          <a:lstStyle/>
          <a:p>
            <a:endParaRPr lang="en-US"/>
          </a:p>
        </p:txBody>
      </p:sp>
      <p:pic>
        <p:nvPicPr>
          <p:cNvPr id="19" name="Picture 18">
            <a:extLst>
              <a:ext uri="{FF2B5EF4-FFF2-40B4-BE49-F238E27FC236}">
                <a16:creationId xmlns:a16="http://schemas.microsoft.com/office/drawing/2014/main" id="{651F498F-A477-496D-8F58-4B957758469B}"/>
              </a:ext>
            </a:extLst>
          </p:cNvPr>
          <p:cNvPicPr>
            <a:picLocks noChangeAspect="1"/>
          </p:cNvPicPr>
          <p:nvPr/>
        </p:nvPicPr>
        <p:blipFill rotWithShape="1">
          <a:blip r:embed="rId4" cstate="print">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a:ext>
            </a:extLst>
          </a:blip>
          <a:srcRect/>
          <a:stretch/>
        </p:blipFill>
        <p:spPr>
          <a:xfrm>
            <a:off x="6200838" y="1150937"/>
            <a:ext cx="1152000" cy="1149204"/>
          </a:xfrm>
          <a:prstGeom prst="rect">
            <a:avLst/>
          </a:prstGeom>
        </p:spPr>
      </p:pic>
      <p:pic>
        <p:nvPicPr>
          <p:cNvPr id="3" name="Picture 2">
            <a:extLst>
              <a:ext uri="{FF2B5EF4-FFF2-40B4-BE49-F238E27FC236}">
                <a16:creationId xmlns:a16="http://schemas.microsoft.com/office/drawing/2014/main" id="{E1D60BA2-2259-40F8-A7E6-3C1D932BD2AF}"/>
              </a:ext>
            </a:extLst>
          </p:cNvPr>
          <p:cNvPicPr>
            <a:picLocks noChangeAspect="1"/>
          </p:cNvPicPr>
          <p:nvPr/>
        </p:nvPicPr>
        <p:blipFill rotWithShape="1">
          <a:blip r:embed="rId6" cstate="hqprint">
            <a:extLst>
              <a:ext uri="{28A0092B-C50C-407E-A947-70E740481C1C}">
                <a14:useLocalDpi xmlns:a14="http://schemas.microsoft.com/office/drawing/2010/main"/>
              </a:ext>
            </a:extLst>
          </a:blip>
          <a:srcRect/>
          <a:stretch/>
        </p:blipFill>
        <p:spPr>
          <a:xfrm>
            <a:off x="4727853" y="1150936"/>
            <a:ext cx="1154113" cy="1168404"/>
          </a:xfrm>
          <a:prstGeom prst="rect">
            <a:avLst/>
          </a:prstGeom>
        </p:spPr>
      </p:pic>
      <p:pic>
        <p:nvPicPr>
          <p:cNvPr id="4" name="Picture 3">
            <a:extLst>
              <a:ext uri="{FF2B5EF4-FFF2-40B4-BE49-F238E27FC236}">
                <a16:creationId xmlns:a16="http://schemas.microsoft.com/office/drawing/2014/main" id="{EE33F587-3DFC-42E2-A9BA-F1EE1D38DE4D}"/>
              </a:ext>
            </a:extLst>
          </p:cNvPr>
          <p:cNvPicPr>
            <a:picLocks noChangeAspect="1"/>
          </p:cNvPicPr>
          <p:nvPr/>
        </p:nvPicPr>
        <p:blipFill rotWithShape="1">
          <a:blip r:embed="rId7" cstate="hqprint">
            <a:extLst>
              <a:ext uri="{28A0092B-C50C-407E-A947-70E740481C1C}">
                <a14:useLocalDpi xmlns:a14="http://schemas.microsoft.com/office/drawing/2010/main"/>
              </a:ext>
            </a:extLst>
          </a:blip>
          <a:srcRect/>
          <a:stretch/>
        </p:blipFill>
        <p:spPr>
          <a:xfrm>
            <a:off x="317350" y="1150938"/>
            <a:ext cx="1152142" cy="1168401"/>
          </a:xfrm>
          <a:prstGeom prst="rect">
            <a:avLst/>
          </a:prstGeom>
        </p:spPr>
      </p:pic>
      <p:pic>
        <p:nvPicPr>
          <p:cNvPr id="5" name="Picture 4">
            <a:extLst>
              <a:ext uri="{FF2B5EF4-FFF2-40B4-BE49-F238E27FC236}">
                <a16:creationId xmlns:a16="http://schemas.microsoft.com/office/drawing/2014/main" id="{BE67EBE6-D3ED-4B55-80B9-14608D2C684C}"/>
              </a:ext>
            </a:extLst>
          </p:cNvPr>
          <p:cNvPicPr>
            <a:picLocks noChangeAspect="1"/>
          </p:cNvPicPr>
          <p:nvPr/>
        </p:nvPicPr>
        <p:blipFill rotWithShape="1">
          <a:blip r:embed="rId8" cstate="hqprint">
            <a:extLst>
              <a:ext uri="{28A0092B-C50C-407E-A947-70E740481C1C}">
                <a14:useLocalDpi xmlns:a14="http://schemas.microsoft.com/office/drawing/2010/main"/>
              </a:ext>
            </a:extLst>
          </a:blip>
          <a:srcRect/>
          <a:stretch/>
        </p:blipFill>
        <p:spPr>
          <a:xfrm>
            <a:off x="1788222" y="1150938"/>
            <a:ext cx="1152283" cy="1168402"/>
          </a:xfrm>
          <a:prstGeom prst="rect">
            <a:avLst/>
          </a:prstGeom>
        </p:spPr>
      </p:pic>
      <p:pic>
        <p:nvPicPr>
          <p:cNvPr id="7" name="Picture 6">
            <a:extLst>
              <a:ext uri="{FF2B5EF4-FFF2-40B4-BE49-F238E27FC236}">
                <a16:creationId xmlns:a16="http://schemas.microsoft.com/office/drawing/2014/main" id="{B58FF96A-3650-4443-97F0-B066C8CF359C}"/>
              </a:ext>
            </a:extLst>
          </p:cNvPr>
          <p:cNvPicPr>
            <a:picLocks noChangeAspect="1"/>
          </p:cNvPicPr>
          <p:nvPr/>
        </p:nvPicPr>
        <p:blipFill rotWithShape="1">
          <a:blip r:embed="rId9" cstate="hqprint">
            <a:extLst>
              <a:ext uri="{28A0092B-C50C-407E-A947-70E740481C1C}">
                <a14:useLocalDpi xmlns:a14="http://schemas.microsoft.com/office/drawing/2010/main"/>
              </a:ext>
            </a:extLst>
          </a:blip>
          <a:srcRect/>
          <a:stretch/>
        </p:blipFill>
        <p:spPr>
          <a:xfrm>
            <a:off x="7667625" y="1150936"/>
            <a:ext cx="1152376" cy="1168404"/>
          </a:xfrm>
          <a:prstGeom prst="rect">
            <a:avLst/>
          </a:prstGeom>
        </p:spPr>
      </p:pic>
    </p:spTree>
    <p:extLst>
      <p:ext uri="{BB962C8B-B14F-4D97-AF65-F5344CB8AC3E}">
        <p14:creationId xmlns:p14="http://schemas.microsoft.com/office/powerpoint/2010/main" val="1630450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F7BC13-2750-413C-AB35-66645DDC85ED}"/>
              </a:ext>
            </a:extLst>
          </p:cNvPr>
          <p:cNvSpPr>
            <a:spLocks noGrp="1"/>
          </p:cNvSpPr>
          <p:nvPr>
            <p:ph type="title"/>
          </p:nvPr>
        </p:nvSpPr>
        <p:spPr>
          <a:xfrm>
            <a:off x="325437" y="128142"/>
            <a:ext cx="8496000" cy="467307"/>
          </a:xfrm>
        </p:spPr>
        <p:txBody>
          <a:bodyPr/>
          <a:lstStyle/>
          <a:p>
            <a:pPr>
              <a:lnSpc>
                <a:spcPct val="75000"/>
              </a:lnSpc>
            </a:pPr>
            <a:r>
              <a:rPr lang="fr-FR" dirty="0"/>
              <a:t>Lorem </a:t>
            </a:r>
            <a:r>
              <a:rPr lang="fr-FR" dirty="0" err="1"/>
              <a:t>ipsum</a:t>
            </a:r>
            <a:r>
              <a:rPr lang="fr-FR" dirty="0"/>
              <a:t> </a:t>
            </a:r>
            <a:r>
              <a:rPr lang="fr-FR" dirty="0" err="1"/>
              <a:t>dolor</a:t>
            </a:r>
            <a:r>
              <a:rPr lang="fr-FR" dirty="0"/>
              <a:t> </a:t>
            </a:r>
            <a:r>
              <a:rPr lang="fr-FR" dirty="0" err="1"/>
              <a:t>sit</a:t>
            </a:r>
            <a:r>
              <a:rPr lang="fr-FR" dirty="0"/>
              <a:t> </a:t>
            </a:r>
            <a:br>
              <a:rPr lang="fr-FR" dirty="0"/>
            </a:br>
            <a:r>
              <a:rPr lang="fr-FR" dirty="0" err="1"/>
              <a:t>amet</a:t>
            </a:r>
            <a:r>
              <a:rPr lang="fr-FR" dirty="0"/>
              <a:t> </a:t>
            </a:r>
            <a:r>
              <a:rPr lang="fr-FR" dirty="0" err="1"/>
              <a:t>consectetur</a:t>
            </a:r>
            <a:r>
              <a:rPr lang="fr-FR" dirty="0"/>
              <a:t> </a:t>
            </a:r>
            <a:r>
              <a:rPr lang="fr-FR" dirty="0" err="1"/>
              <a:t>adipiscing</a:t>
            </a:r>
            <a:r>
              <a:rPr lang="fr-FR" dirty="0"/>
              <a:t> </a:t>
            </a:r>
            <a:r>
              <a:rPr lang="fr-FR" dirty="0" err="1"/>
              <a:t>elit</a:t>
            </a:r>
            <a:endParaRPr lang="en-US" dirty="0"/>
          </a:p>
        </p:txBody>
      </p:sp>
      <p:sp>
        <p:nvSpPr>
          <p:cNvPr id="4" name="Text Placeholder 3">
            <a:extLst>
              <a:ext uri="{FF2B5EF4-FFF2-40B4-BE49-F238E27FC236}">
                <a16:creationId xmlns:a16="http://schemas.microsoft.com/office/drawing/2014/main" id="{3EF94CCA-5938-489C-BD06-EBD421EA21A7}"/>
              </a:ext>
            </a:extLst>
          </p:cNvPr>
          <p:cNvSpPr>
            <a:spLocks noGrp="1"/>
          </p:cNvSpPr>
          <p:nvPr>
            <p:ph type="body" sz="quarter" idx="13"/>
          </p:nvPr>
        </p:nvSpPr>
        <p:spPr/>
        <p:txBody>
          <a:bodyPr/>
          <a:lstStyle/>
          <a:p>
            <a:endParaRPr lang="en-US"/>
          </a:p>
        </p:txBody>
      </p:sp>
      <p:sp>
        <p:nvSpPr>
          <p:cNvPr id="17" name="Shape 133">
            <a:extLst>
              <a:ext uri="{FF2B5EF4-FFF2-40B4-BE49-F238E27FC236}">
                <a16:creationId xmlns:a16="http://schemas.microsoft.com/office/drawing/2014/main" id="{762BBD3C-9D68-495B-8009-318A71CA3150}"/>
              </a:ext>
            </a:extLst>
          </p:cNvPr>
          <p:cNvSpPr/>
          <p:nvPr/>
        </p:nvSpPr>
        <p:spPr>
          <a:xfrm>
            <a:off x="658559" y="2777022"/>
            <a:ext cx="7868899" cy="0"/>
          </a:xfrm>
          <a:prstGeom prst="line">
            <a:avLst/>
          </a:prstGeom>
          <a:ln w="19050" cap="rnd">
            <a:solidFill>
              <a:schemeClr val="tx1">
                <a:lumMod val="25000"/>
                <a:lumOff val="75000"/>
              </a:schemeClr>
            </a:solidFill>
            <a:prstDash val="solid"/>
            <a:round/>
          </a:ln>
        </p:spPr>
        <p:txBody>
          <a:bodyPr lIns="0" tIns="0" rIns="0" bIns="0" anchor="ctr"/>
          <a:lstStyle/>
          <a:p>
            <a:pPr lvl="0" algn="ctr">
              <a:defRPr sz="3200" b="0">
                <a:solidFill>
                  <a:srgbClr val="000000"/>
                </a:solidFill>
                <a:latin typeface="+mn-lt"/>
                <a:ea typeface="+mn-ea"/>
                <a:cs typeface="+mn-cs"/>
                <a:sym typeface="Helvetica Light"/>
              </a:defRPr>
            </a:pPr>
            <a:endParaRPr dirty="0">
              <a:latin typeface="Arial" pitchFamily="34" charset="0"/>
            </a:endParaRPr>
          </a:p>
        </p:txBody>
      </p:sp>
      <p:sp>
        <p:nvSpPr>
          <p:cNvPr id="18" name="Shape 137">
            <a:extLst>
              <a:ext uri="{FF2B5EF4-FFF2-40B4-BE49-F238E27FC236}">
                <a16:creationId xmlns:a16="http://schemas.microsoft.com/office/drawing/2014/main" id="{2D25CC88-1717-4EB1-B4EF-4CBB2D8CB549}"/>
              </a:ext>
            </a:extLst>
          </p:cNvPr>
          <p:cNvSpPr/>
          <p:nvPr/>
        </p:nvSpPr>
        <p:spPr>
          <a:xfrm>
            <a:off x="1327690" y="2649471"/>
            <a:ext cx="261306" cy="2551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19050" cmpd="sng">
            <a:solidFill>
              <a:schemeClr val="tx2"/>
            </a:solidFill>
            <a:miter lim="400000"/>
          </a:ln>
          <a:extLst>
            <a:ext uri="{C572A759-6A51-4108-AA02-DFA0A04FC94B}">
              <ma14:wrappingTextBoxFlag xmlns="" xmlns:ma14="http://schemas.microsoft.com/office/mac/drawingml/2011/main" val="1"/>
            </a:ext>
          </a:extLst>
        </p:spPr>
        <p:txBody>
          <a:bodyPr lIns="0" tIns="0" rIns="0" bIns="0" anchor="ctr"/>
          <a:lstStyle>
            <a:lvl1pPr algn="ctr">
              <a:defRPr sz="3600" baseline="-5555">
                <a:solidFill>
                  <a:srgbClr val="325159"/>
                </a:solidFill>
              </a:defRPr>
            </a:lvl1pPr>
          </a:lstStyle>
          <a:p>
            <a:pPr lvl="0">
              <a:defRPr sz="1800" b="0" baseline="0">
                <a:solidFill>
                  <a:srgbClr val="000000"/>
                </a:solidFill>
              </a:defRPr>
            </a:pPr>
            <a:endParaRPr dirty="0">
              <a:latin typeface="HelveticaNeueLT Com 35 Th" pitchFamily="34" charset="0"/>
              <a:ea typeface="HelveticaNeueLT Com 45 Lt"/>
              <a:cs typeface="Arial" pitchFamily="34" charset="0"/>
            </a:endParaRPr>
          </a:p>
        </p:txBody>
      </p:sp>
      <p:sp>
        <p:nvSpPr>
          <p:cNvPr id="19" name="Shape 138">
            <a:extLst>
              <a:ext uri="{FF2B5EF4-FFF2-40B4-BE49-F238E27FC236}">
                <a16:creationId xmlns:a16="http://schemas.microsoft.com/office/drawing/2014/main" id="{1B9BAC5C-1FA0-4593-A561-A19D0B686C89}"/>
              </a:ext>
            </a:extLst>
          </p:cNvPr>
          <p:cNvSpPr/>
          <p:nvPr/>
        </p:nvSpPr>
        <p:spPr>
          <a:xfrm>
            <a:off x="2314676" y="2648067"/>
            <a:ext cx="263416" cy="25791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19050" cmpd="sng">
            <a:solidFill>
              <a:schemeClr val="tx2"/>
            </a:solidFill>
            <a:miter lim="400000"/>
          </a:ln>
          <a:extLst>
            <a:ext uri="{C572A759-6A51-4108-AA02-DFA0A04FC94B}">
              <ma14:wrappingTextBoxFlag xmlns="" xmlns:ma14="http://schemas.microsoft.com/office/mac/drawingml/2011/main" val="1"/>
            </a:ext>
          </a:extLst>
        </p:spPr>
        <p:txBody>
          <a:bodyPr lIns="0" tIns="0" rIns="0" bIns="0" anchor="ctr"/>
          <a:lstStyle>
            <a:lvl1pPr algn="ctr">
              <a:defRPr sz="4600" baseline="10869">
                <a:solidFill>
                  <a:srgbClr val="325159"/>
                </a:solidFill>
              </a:defRPr>
            </a:lvl1pPr>
          </a:lstStyle>
          <a:p>
            <a:pPr>
              <a:defRPr sz="1800" b="0" baseline="0">
                <a:solidFill>
                  <a:srgbClr val="000000"/>
                </a:solidFill>
              </a:defRPr>
            </a:pPr>
            <a:endParaRPr sz="1800" baseline="0" dirty="0">
              <a:solidFill>
                <a:srgbClr val="000000"/>
              </a:solidFill>
              <a:latin typeface="HelveticaNeueLT Com 35 Th" pitchFamily="34" charset="0"/>
              <a:ea typeface="HelveticaNeueLT Com 45 Lt"/>
              <a:cs typeface="Arial" pitchFamily="34" charset="0"/>
            </a:endParaRPr>
          </a:p>
        </p:txBody>
      </p:sp>
      <p:sp>
        <p:nvSpPr>
          <p:cNvPr id="20" name="Shape 140">
            <a:extLst>
              <a:ext uri="{FF2B5EF4-FFF2-40B4-BE49-F238E27FC236}">
                <a16:creationId xmlns:a16="http://schemas.microsoft.com/office/drawing/2014/main" id="{7FC256F4-EE92-4532-B602-0BE73F5B4A73}"/>
              </a:ext>
            </a:extLst>
          </p:cNvPr>
          <p:cNvSpPr/>
          <p:nvPr/>
        </p:nvSpPr>
        <p:spPr>
          <a:xfrm>
            <a:off x="4082852" y="2646191"/>
            <a:ext cx="263416" cy="2616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19050" cmpd="sng">
            <a:solidFill>
              <a:schemeClr val="accent2"/>
            </a:solidFill>
            <a:miter lim="400000"/>
          </a:ln>
          <a:extLst>
            <a:ext uri="{C572A759-6A51-4108-AA02-DFA0A04FC94B}">
              <ma14:wrappingTextBoxFlag xmlns="" xmlns:ma14="http://schemas.microsoft.com/office/mac/drawingml/2011/main" val="1"/>
            </a:ext>
          </a:extLst>
        </p:spPr>
        <p:txBody>
          <a:bodyPr lIns="0" tIns="0" rIns="0" bIns="0" anchor="ctr"/>
          <a:lstStyle>
            <a:lvl1pPr algn="ctr">
              <a:defRPr sz="4800" baseline="-6250">
                <a:solidFill>
                  <a:srgbClr val="325159"/>
                </a:solidFill>
              </a:defRPr>
            </a:lvl1pPr>
          </a:lstStyle>
          <a:p>
            <a:pPr>
              <a:defRPr sz="1800" b="0" baseline="0">
                <a:solidFill>
                  <a:srgbClr val="000000"/>
                </a:solidFill>
              </a:defRPr>
            </a:pPr>
            <a:endParaRPr sz="1800" baseline="0" dirty="0">
              <a:solidFill>
                <a:srgbClr val="000000"/>
              </a:solidFill>
              <a:latin typeface="HelveticaNeueLT Com 35 Th" pitchFamily="34" charset="0"/>
              <a:ea typeface="HelveticaNeueLT Com 45 Lt"/>
              <a:cs typeface="Arial" pitchFamily="34" charset="0"/>
            </a:endParaRPr>
          </a:p>
        </p:txBody>
      </p:sp>
      <p:sp>
        <p:nvSpPr>
          <p:cNvPr id="21" name="Shape 142">
            <a:extLst>
              <a:ext uri="{FF2B5EF4-FFF2-40B4-BE49-F238E27FC236}">
                <a16:creationId xmlns:a16="http://schemas.microsoft.com/office/drawing/2014/main" id="{78C7AD53-0197-4AA1-A930-B35C477B1EF7}"/>
              </a:ext>
            </a:extLst>
          </p:cNvPr>
          <p:cNvSpPr/>
          <p:nvPr/>
        </p:nvSpPr>
        <p:spPr>
          <a:xfrm>
            <a:off x="5096827" y="2648771"/>
            <a:ext cx="261306" cy="2565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19050" cmpd="sng">
            <a:solidFill>
              <a:schemeClr val="accent2"/>
            </a:solidFill>
            <a:miter lim="400000"/>
          </a:ln>
          <a:extLst>
            <a:ext uri="{C572A759-6A51-4108-AA02-DFA0A04FC94B}">
              <ma14:wrappingTextBoxFlag xmlns="" xmlns:ma14="http://schemas.microsoft.com/office/mac/drawingml/2011/main" val="1"/>
            </a:ext>
          </a:extLst>
        </p:spPr>
        <p:txBody>
          <a:bodyPr lIns="0" tIns="0" rIns="0" bIns="0" anchor="ctr"/>
          <a:lstStyle>
            <a:lvl1pPr algn="ctr">
              <a:defRPr sz="4800" baseline="-8333">
                <a:solidFill>
                  <a:srgbClr val="325159"/>
                </a:solidFill>
              </a:defRPr>
            </a:lvl1pPr>
          </a:lstStyle>
          <a:p>
            <a:pPr>
              <a:defRPr sz="1800" b="0" baseline="0">
                <a:solidFill>
                  <a:srgbClr val="000000"/>
                </a:solidFill>
              </a:defRPr>
            </a:pPr>
            <a:endParaRPr sz="1800" baseline="0" dirty="0">
              <a:solidFill>
                <a:srgbClr val="000000"/>
              </a:solidFill>
              <a:latin typeface="HelveticaNeueLT Com 35 Th" pitchFamily="34" charset="0"/>
              <a:ea typeface="HelveticaNeueLT Com 45 Lt"/>
              <a:cs typeface="Arial" pitchFamily="34" charset="0"/>
            </a:endParaRPr>
          </a:p>
        </p:txBody>
      </p:sp>
      <p:sp>
        <p:nvSpPr>
          <p:cNvPr id="22" name="Shape 143">
            <a:extLst>
              <a:ext uri="{FF2B5EF4-FFF2-40B4-BE49-F238E27FC236}">
                <a16:creationId xmlns:a16="http://schemas.microsoft.com/office/drawing/2014/main" id="{F14DB669-EC1A-4D34-B25B-3007E2C221EC}"/>
              </a:ext>
            </a:extLst>
          </p:cNvPr>
          <p:cNvSpPr/>
          <p:nvPr/>
        </p:nvSpPr>
        <p:spPr>
          <a:xfrm>
            <a:off x="6591626" y="2649296"/>
            <a:ext cx="259728" cy="25545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19050" cmpd="sng">
            <a:solidFill>
              <a:schemeClr val="tx2"/>
            </a:solidFill>
            <a:miter lim="400000"/>
          </a:ln>
          <a:extLst>
            <a:ext uri="{C572A759-6A51-4108-AA02-DFA0A04FC94B}">
              <ma14:wrappingTextBoxFlag xmlns="" xmlns:ma14="http://schemas.microsoft.com/office/mac/drawingml/2011/main" val="1"/>
            </a:ext>
          </a:extLst>
        </p:spPr>
        <p:txBody>
          <a:bodyPr lIns="0" tIns="0" rIns="0" bIns="0" anchor="ctr"/>
          <a:lstStyle>
            <a:lvl1pPr algn="ctr">
              <a:defRPr sz="4800" baseline="-25000">
                <a:solidFill>
                  <a:srgbClr val="325159"/>
                </a:solidFill>
              </a:defRPr>
            </a:lvl1pPr>
          </a:lstStyle>
          <a:p>
            <a:pPr>
              <a:defRPr sz="1800" b="0" baseline="0">
                <a:solidFill>
                  <a:srgbClr val="000000"/>
                </a:solidFill>
              </a:defRPr>
            </a:pPr>
            <a:endParaRPr sz="1800" baseline="0" dirty="0">
              <a:solidFill>
                <a:srgbClr val="000000"/>
              </a:solidFill>
              <a:latin typeface="HelveticaNeueLT Com 35 Th" pitchFamily="34" charset="0"/>
              <a:ea typeface="HelveticaNeueLT Com 45 Lt"/>
              <a:cs typeface="Arial" pitchFamily="34" charset="0"/>
            </a:endParaRPr>
          </a:p>
        </p:txBody>
      </p:sp>
      <p:sp>
        <p:nvSpPr>
          <p:cNvPr id="23" name="Shape 144">
            <a:extLst>
              <a:ext uri="{FF2B5EF4-FFF2-40B4-BE49-F238E27FC236}">
                <a16:creationId xmlns:a16="http://schemas.microsoft.com/office/drawing/2014/main" id="{2E81B33E-BBB6-4A25-95E2-48BBBA8FB38F}"/>
              </a:ext>
            </a:extLst>
          </p:cNvPr>
          <p:cNvSpPr/>
          <p:nvPr/>
        </p:nvSpPr>
        <p:spPr>
          <a:xfrm>
            <a:off x="7724117" y="2649296"/>
            <a:ext cx="259728" cy="25545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19050" cmpd="sng">
            <a:solidFill>
              <a:schemeClr val="accent2"/>
            </a:solidFill>
            <a:miter lim="400000"/>
          </a:ln>
          <a:extLst>
            <a:ext uri="{C572A759-6A51-4108-AA02-DFA0A04FC94B}">
              <ma14:wrappingTextBoxFlag xmlns="" xmlns:ma14="http://schemas.microsoft.com/office/mac/drawingml/2011/main" val="1"/>
            </a:ext>
          </a:extLst>
        </p:spPr>
        <p:txBody>
          <a:bodyPr lIns="0" tIns="0" rIns="0" bIns="0" anchor="ctr"/>
          <a:lstStyle>
            <a:lvl1pPr algn="ctr">
              <a:defRPr sz="4800" baseline="-16666">
                <a:solidFill>
                  <a:srgbClr val="325159"/>
                </a:solidFill>
              </a:defRPr>
            </a:lvl1pPr>
          </a:lstStyle>
          <a:p>
            <a:pPr>
              <a:defRPr sz="1800" b="0" baseline="0">
                <a:solidFill>
                  <a:srgbClr val="000000"/>
                </a:solidFill>
              </a:defRPr>
            </a:pPr>
            <a:endParaRPr sz="1800" baseline="0" dirty="0">
              <a:solidFill>
                <a:srgbClr val="000000"/>
              </a:solidFill>
              <a:latin typeface="HelveticaNeueLT Com 35 Th" pitchFamily="34" charset="0"/>
              <a:ea typeface="HelveticaNeueLT Com 45 Lt"/>
              <a:cs typeface="Arial" pitchFamily="34" charset="0"/>
            </a:endParaRPr>
          </a:p>
        </p:txBody>
      </p:sp>
      <p:sp>
        <p:nvSpPr>
          <p:cNvPr id="24" name="Shape 145">
            <a:extLst>
              <a:ext uri="{FF2B5EF4-FFF2-40B4-BE49-F238E27FC236}">
                <a16:creationId xmlns:a16="http://schemas.microsoft.com/office/drawing/2014/main" id="{A7A67EAB-3E28-49A3-ABC5-5F6DBFA37FDF}"/>
              </a:ext>
            </a:extLst>
          </p:cNvPr>
          <p:cNvSpPr/>
          <p:nvPr/>
        </p:nvSpPr>
        <p:spPr>
          <a:xfrm flipV="1">
            <a:off x="1458339" y="2111858"/>
            <a:ext cx="0" cy="468000"/>
          </a:xfrm>
          <a:prstGeom prst="line">
            <a:avLst/>
          </a:prstGeom>
          <a:ln w="6350" cmpd="sng">
            <a:solidFill>
              <a:schemeClr val="tx2"/>
            </a:solidFill>
            <a:miter lim="400000"/>
          </a:ln>
        </p:spPr>
        <p:txBody>
          <a:bodyPr lIns="0" tIns="0" rIns="0" bIns="0" anchor="ctr"/>
          <a:lstStyle/>
          <a:p>
            <a:pPr lvl="0" algn="ctr">
              <a:defRPr sz="3200" b="0">
                <a:solidFill>
                  <a:srgbClr val="000000"/>
                </a:solidFill>
                <a:latin typeface="+mn-lt"/>
                <a:ea typeface="+mn-ea"/>
                <a:cs typeface="+mn-cs"/>
                <a:sym typeface="Helvetica Light"/>
              </a:defRPr>
            </a:pPr>
            <a:endParaRPr dirty="0">
              <a:latin typeface="Arial" pitchFamily="34" charset="0"/>
            </a:endParaRPr>
          </a:p>
        </p:txBody>
      </p:sp>
      <p:sp>
        <p:nvSpPr>
          <p:cNvPr id="25" name="Shape 158">
            <a:extLst>
              <a:ext uri="{FF2B5EF4-FFF2-40B4-BE49-F238E27FC236}">
                <a16:creationId xmlns:a16="http://schemas.microsoft.com/office/drawing/2014/main" id="{B8273A77-B900-4BCB-AD16-BC49B31DB774}"/>
              </a:ext>
            </a:extLst>
          </p:cNvPr>
          <p:cNvSpPr/>
          <p:nvPr/>
        </p:nvSpPr>
        <p:spPr>
          <a:xfrm>
            <a:off x="5763827" y="2484658"/>
            <a:ext cx="461665" cy="24096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lgn="ctr">
              <a:lnSpc>
                <a:spcPct val="80000"/>
              </a:lnSpc>
              <a:defRPr sz="2600" i="1"/>
            </a:lvl1pPr>
          </a:lstStyle>
          <a:p>
            <a:pPr>
              <a:defRPr sz="1800" b="0" i="0">
                <a:solidFill>
                  <a:srgbClr val="000000"/>
                </a:solidFill>
              </a:defRPr>
            </a:pPr>
            <a:r>
              <a:rPr lang="fr-FR" sz="1100" b="1" i="0" dirty="0" err="1">
                <a:solidFill>
                  <a:schemeClr val="bg2">
                    <a:lumMod val="75000"/>
                  </a:schemeClr>
                </a:solidFill>
                <a:ea typeface="HelveticaNeueLT Com 45 Lt"/>
                <a:cs typeface="Arial" pitchFamily="34" charset="0"/>
              </a:rPr>
              <a:t>Event</a:t>
            </a:r>
            <a:endParaRPr sz="1100" b="1" i="0" dirty="0">
              <a:solidFill>
                <a:schemeClr val="bg2">
                  <a:lumMod val="75000"/>
                </a:schemeClr>
              </a:solidFill>
              <a:ea typeface="HelveticaNeueLT Com 45 Lt"/>
              <a:cs typeface="Arial" pitchFamily="34" charset="0"/>
            </a:endParaRPr>
          </a:p>
        </p:txBody>
      </p:sp>
      <p:sp>
        <p:nvSpPr>
          <p:cNvPr id="26" name="Shape 161">
            <a:extLst>
              <a:ext uri="{FF2B5EF4-FFF2-40B4-BE49-F238E27FC236}">
                <a16:creationId xmlns:a16="http://schemas.microsoft.com/office/drawing/2014/main" id="{E6D64686-5239-4B99-BABE-4E8FD0CF1107}"/>
              </a:ext>
            </a:extLst>
          </p:cNvPr>
          <p:cNvSpPr/>
          <p:nvPr/>
        </p:nvSpPr>
        <p:spPr>
          <a:xfrm>
            <a:off x="8319540" y="2484657"/>
            <a:ext cx="461665" cy="24096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lgn="ctr">
              <a:lnSpc>
                <a:spcPct val="80000"/>
              </a:lnSpc>
              <a:defRPr sz="2600" i="1"/>
            </a:lvl1pPr>
          </a:lstStyle>
          <a:p>
            <a:pPr lvl="0">
              <a:defRPr sz="1800" b="0" i="0">
                <a:solidFill>
                  <a:srgbClr val="000000"/>
                </a:solidFill>
              </a:defRPr>
            </a:pPr>
            <a:r>
              <a:rPr lang="fr-FR" sz="1100" b="1" i="0" dirty="0" err="1">
                <a:solidFill>
                  <a:schemeClr val="bg2">
                    <a:lumMod val="75000"/>
                  </a:schemeClr>
                </a:solidFill>
                <a:ea typeface="HelveticaNeueLT Com 45 Lt"/>
                <a:cs typeface="Arial" pitchFamily="34" charset="0"/>
              </a:rPr>
              <a:t>Event</a:t>
            </a:r>
            <a:endParaRPr lang="fr-FR" sz="1100" b="1" i="0" dirty="0">
              <a:solidFill>
                <a:schemeClr val="bg2">
                  <a:lumMod val="75000"/>
                </a:schemeClr>
              </a:solidFill>
              <a:ea typeface="HelveticaNeueLT Com 45 Lt"/>
              <a:cs typeface="Arial" pitchFamily="34" charset="0"/>
            </a:endParaRPr>
          </a:p>
        </p:txBody>
      </p:sp>
      <p:sp>
        <p:nvSpPr>
          <p:cNvPr id="27" name="Shape 167">
            <a:extLst>
              <a:ext uri="{FF2B5EF4-FFF2-40B4-BE49-F238E27FC236}">
                <a16:creationId xmlns:a16="http://schemas.microsoft.com/office/drawing/2014/main" id="{1636A203-F3DF-4DE3-AE80-34C95F74094E}"/>
              </a:ext>
            </a:extLst>
          </p:cNvPr>
          <p:cNvSpPr/>
          <p:nvPr/>
        </p:nvSpPr>
        <p:spPr>
          <a:xfrm>
            <a:off x="423575" y="2484657"/>
            <a:ext cx="461665" cy="24096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lgn="ctr">
              <a:lnSpc>
                <a:spcPct val="80000"/>
              </a:lnSpc>
              <a:defRPr sz="2600" i="1"/>
            </a:lvl1pPr>
          </a:lstStyle>
          <a:p>
            <a:pPr lvl="0">
              <a:defRPr sz="1800" b="0" i="0">
                <a:solidFill>
                  <a:srgbClr val="000000"/>
                </a:solidFill>
              </a:defRPr>
            </a:pPr>
            <a:r>
              <a:rPr lang="fr-FR" sz="1100" b="1" i="0" dirty="0">
                <a:solidFill>
                  <a:schemeClr val="bg2">
                    <a:lumMod val="75000"/>
                  </a:schemeClr>
                </a:solidFill>
                <a:ea typeface="HelveticaNeueLT Com 45 Lt"/>
                <a:cs typeface="Arial" pitchFamily="34" charset="0"/>
              </a:rPr>
              <a:t>Event</a:t>
            </a:r>
            <a:endParaRPr sz="1100" b="1" i="0" dirty="0">
              <a:solidFill>
                <a:schemeClr val="bg2">
                  <a:lumMod val="75000"/>
                </a:schemeClr>
              </a:solidFill>
              <a:ea typeface="HelveticaNeueLT Com 45 Lt"/>
              <a:cs typeface="Arial" pitchFamily="34" charset="0"/>
            </a:endParaRPr>
          </a:p>
        </p:txBody>
      </p:sp>
      <p:sp>
        <p:nvSpPr>
          <p:cNvPr id="28" name="Shape 149">
            <a:extLst>
              <a:ext uri="{FF2B5EF4-FFF2-40B4-BE49-F238E27FC236}">
                <a16:creationId xmlns:a16="http://schemas.microsoft.com/office/drawing/2014/main" id="{368DCF82-9C17-4FB3-97C8-8272AD6CEBA9}"/>
              </a:ext>
            </a:extLst>
          </p:cNvPr>
          <p:cNvSpPr/>
          <p:nvPr/>
        </p:nvSpPr>
        <p:spPr>
          <a:xfrm flipV="1">
            <a:off x="7858547" y="2949572"/>
            <a:ext cx="0" cy="468000"/>
          </a:xfrm>
          <a:prstGeom prst="line">
            <a:avLst/>
          </a:prstGeom>
          <a:ln w="6350" cmpd="sng">
            <a:solidFill>
              <a:schemeClr val="accent2"/>
            </a:solidFill>
            <a:miter lim="400000"/>
          </a:ln>
        </p:spPr>
        <p:txBody>
          <a:bodyPr lIns="0" tIns="0" rIns="0" bIns="0" anchor="ctr"/>
          <a:lstStyle/>
          <a:p>
            <a:pPr lvl="0" algn="ctr">
              <a:defRPr sz="3200" b="0">
                <a:solidFill>
                  <a:srgbClr val="000000"/>
                </a:solidFill>
                <a:latin typeface="+mn-lt"/>
                <a:ea typeface="+mn-ea"/>
                <a:cs typeface="+mn-cs"/>
                <a:sym typeface="Helvetica Light"/>
              </a:defRPr>
            </a:pPr>
            <a:endParaRPr dirty="0">
              <a:latin typeface="Arial" pitchFamily="34" charset="0"/>
            </a:endParaRPr>
          </a:p>
        </p:txBody>
      </p:sp>
      <p:sp>
        <p:nvSpPr>
          <p:cNvPr id="29" name="Oval 28">
            <a:extLst>
              <a:ext uri="{FF2B5EF4-FFF2-40B4-BE49-F238E27FC236}">
                <a16:creationId xmlns:a16="http://schemas.microsoft.com/office/drawing/2014/main" id="{1A85537E-D298-4000-B4B4-D6A103B482BA}"/>
              </a:ext>
            </a:extLst>
          </p:cNvPr>
          <p:cNvSpPr/>
          <p:nvPr/>
        </p:nvSpPr>
        <p:spPr>
          <a:xfrm>
            <a:off x="5939900" y="2722390"/>
            <a:ext cx="109264" cy="109264"/>
          </a:xfrm>
          <a:prstGeom prst="ellipse">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Shape 158">
            <a:extLst>
              <a:ext uri="{FF2B5EF4-FFF2-40B4-BE49-F238E27FC236}">
                <a16:creationId xmlns:a16="http://schemas.microsoft.com/office/drawing/2014/main" id="{DC407121-0AC7-49C7-A96D-43C030BF9B32}"/>
              </a:ext>
            </a:extLst>
          </p:cNvPr>
          <p:cNvSpPr/>
          <p:nvPr/>
        </p:nvSpPr>
        <p:spPr>
          <a:xfrm>
            <a:off x="3130339" y="2484657"/>
            <a:ext cx="461665" cy="24096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lgn="ctr">
              <a:lnSpc>
                <a:spcPct val="80000"/>
              </a:lnSpc>
              <a:defRPr sz="2600" i="1"/>
            </a:lvl1pPr>
          </a:lstStyle>
          <a:p>
            <a:pPr lvl="0">
              <a:defRPr sz="1800" b="0" i="0">
                <a:solidFill>
                  <a:srgbClr val="000000"/>
                </a:solidFill>
              </a:defRPr>
            </a:pPr>
            <a:r>
              <a:rPr lang="fr-FR" sz="1100" b="1" i="0" dirty="0" err="1">
                <a:solidFill>
                  <a:schemeClr val="bg2">
                    <a:lumMod val="75000"/>
                  </a:schemeClr>
                </a:solidFill>
                <a:ea typeface="HelveticaNeueLT Com 45 Lt"/>
                <a:cs typeface="Arial" pitchFamily="34" charset="0"/>
              </a:rPr>
              <a:t>Event</a:t>
            </a:r>
            <a:endParaRPr sz="1100" b="1" i="0" dirty="0">
              <a:solidFill>
                <a:schemeClr val="bg2">
                  <a:lumMod val="75000"/>
                </a:schemeClr>
              </a:solidFill>
              <a:ea typeface="HelveticaNeueLT Com 45 Lt"/>
              <a:cs typeface="Arial" pitchFamily="34" charset="0"/>
            </a:endParaRPr>
          </a:p>
        </p:txBody>
      </p:sp>
      <p:sp>
        <p:nvSpPr>
          <p:cNvPr id="31" name="Oval 30">
            <a:extLst>
              <a:ext uri="{FF2B5EF4-FFF2-40B4-BE49-F238E27FC236}">
                <a16:creationId xmlns:a16="http://schemas.microsoft.com/office/drawing/2014/main" id="{153D7E09-F643-4EE9-83C1-33205652EE20}"/>
              </a:ext>
            </a:extLst>
          </p:cNvPr>
          <p:cNvSpPr/>
          <p:nvPr/>
        </p:nvSpPr>
        <p:spPr>
          <a:xfrm>
            <a:off x="3306411" y="2722390"/>
            <a:ext cx="109264" cy="109264"/>
          </a:xfrm>
          <a:prstGeom prst="ellipse">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74A70CC-FA92-44BE-BC89-89B6EB14DEE9}"/>
              </a:ext>
            </a:extLst>
          </p:cNvPr>
          <p:cNvSpPr/>
          <p:nvPr/>
        </p:nvSpPr>
        <p:spPr>
          <a:xfrm>
            <a:off x="603928" y="2722390"/>
            <a:ext cx="109264" cy="109264"/>
          </a:xfrm>
          <a:prstGeom prst="ellipse">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B07F81D-0BAC-457C-90BD-D887F0FE245A}"/>
              </a:ext>
            </a:extLst>
          </p:cNvPr>
          <p:cNvSpPr/>
          <p:nvPr/>
        </p:nvSpPr>
        <p:spPr>
          <a:xfrm>
            <a:off x="8502018" y="2722390"/>
            <a:ext cx="109264" cy="109264"/>
          </a:xfrm>
          <a:prstGeom prst="ellipse">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C2F267A-BBD4-4014-89E2-6FDEC7EF7E88}"/>
              </a:ext>
            </a:extLst>
          </p:cNvPr>
          <p:cNvSpPr/>
          <p:nvPr/>
        </p:nvSpPr>
        <p:spPr>
          <a:xfrm>
            <a:off x="647700" y="1284448"/>
            <a:ext cx="1661243" cy="769048"/>
          </a:xfrm>
          <a:prstGeom prst="rect">
            <a:avLst/>
          </a:prstGeom>
        </p:spPr>
        <p:txBody>
          <a:bodyPr wrap="square" lIns="36000" tIns="36000" rIns="36000" bIns="36000" anchor="b">
            <a:spAutoFit/>
          </a:bodyPr>
          <a:lstStyle/>
          <a:p>
            <a:pPr marL="108000" lvl="1" indent="-108000">
              <a:lnSpc>
                <a:spcPct val="95000"/>
              </a:lnSpc>
              <a:spcBef>
                <a:spcPts val="300"/>
              </a:spcBef>
              <a:buClr>
                <a:schemeClr val="tx1">
                  <a:lumMod val="65000"/>
                  <a:lumOff val="35000"/>
                </a:schemeClr>
              </a:buClr>
              <a:buSzPct val="100000"/>
              <a:buFont typeface="Wingdings" pitchFamily="2" charset="2"/>
              <a:buChar char=""/>
              <a:defRPr/>
            </a:pPr>
            <a:r>
              <a:rPr lang="en-US" sz="900" dirty="0" err="1">
                <a:cs typeface="Arial" pitchFamily="34" charset="0"/>
              </a:rPr>
              <a:t>Lorem</a:t>
            </a:r>
            <a:r>
              <a:rPr lang="en-US" sz="900" dirty="0">
                <a:cs typeface="Arial" pitchFamily="34" charset="0"/>
              </a:rPr>
              <a:t> </a:t>
            </a:r>
            <a:r>
              <a:rPr lang="en-US" sz="900" dirty="0" err="1">
                <a:cs typeface="Arial" pitchFamily="34" charset="0"/>
              </a:rPr>
              <a:t>ipsum</a:t>
            </a:r>
            <a:r>
              <a:rPr lang="en-US" sz="900" dirty="0">
                <a:cs typeface="Arial" pitchFamily="34" charset="0"/>
              </a:rPr>
              <a:t> dolor sit </a:t>
            </a:r>
            <a:r>
              <a:rPr lang="en-US" sz="900" dirty="0" err="1">
                <a:cs typeface="Arial" pitchFamily="34" charset="0"/>
              </a:rPr>
              <a:t>amet</a:t>
            </a:r>
            <a:r>
              <a:rPr lang="en-US" sz="900" dirty="0">
                <a:cs typeface="Arial" pitchFamily="34" charset="0"/>
              </a:rPr>
              <a:t>, </a:t>
            </a:r>
            <a:r>
              <a:rPr lang="en-US" sz="900" dirty="0" err="1">
                <a:cs typeface="Arial" pitchFamily="34" charset="0"/>
              </a:rPr>
              <a:t>consectetur</a:t>
            </a:r>
            <a:r>
              <a:rPr lang="en-US" sz="900" dirty="0">
                <a:cs typeface="Arial" pitchFamily="34" charset="0"/>
              </a:rPr>
              <a:t> </a:t>
            </a:r>
            <a:r>
              <a:rPr lang="en-US" sz="900" dirty="0" err="1">
                <a:cs typeface="Arial" pitchFamily="34" charset="0"/>
              </a:rPr>
              <a:t>adipiscing</a:t>
            </a:r>
            <a:r>
              <a:rPr lang="en-US" sz="900" dirty="0">
                <a:cs typeface="Arial" pitchFamily="34" charset="0"/>
              </a:rPr>
              <a:t> </a:t>
            </a:r>
            <a:r>
              <a:rPr lang="en-US" sz="900" dirty="0" err="1">
                <a:cs typeface="Arial" pitchFamily="34" charset="0"/>
              </a:rPr>
              <a:t>elit</a:t>
            </a:r>
            <a:endParaRPr lang="en-US" sz="900" dirty="0">
              <a:cs typeface="Arial" pitchFamily="34" charset="0"/>
            </a:endParaRPr>
          </a:p>
          <a:p>
            <a:pPr marL="108000" lvl="1" indent="-108000">
              <a:lnSpc>
                <a:spcPct val="95000"/>
              </a:lnSpc>
              <a:spcBef>
                <a:spcPts val="300"/>
              </a:spcBef>
              <a:buClr>
                <a:schemeClr val="tx1">
                  <a:lumMod val="65000"/>
                  <a:lumOff val="35000"/>
                </a:schemeClr>
              </a:buClr>
              <a:buSzPct val="100000"/>
              <a:buFont typeface="Wingdings" pitchFamily="2" charset="2"/>
              <a:buChar char=""/>
              <a:defRPr/>
            </a:pPr>
            <a:r>
              <a:rPr lang="en-US" sz="900" dirty="0" err="1">
                <a:cs typeface="Arial" pitchFamily="34" charset="0"/>
              </a:rPr>
              <a:t>Sed</a:t>
            </a:r>
            <a:r>
              <a:rPr lang="en-US" sz="900" dirty="0">
                <a:cs typeface="Arial" pitchFamily="34" charset="0"/>
              </a:rPr>
              <a:t> do </a:t>
            </a:r>
            <a:r>
              <a:rPr lang="en-US" sz="900" dirty="0" err="1">
                <a:cs typeface="Arial" pitchFamily="34" charset="0"/>
              </a:rPr>
              <a:t>eiusmod</a:t>
            </a:r>
            <a:r>
              <a:rPr lang="en-US" sz="900" dirty="0">
                <a:cs typeface="Arial" pitchFamily="34" charset="0"/>
              </a:rPr>
              <a:t> </a:t>
            </a:r>
            <a:r>
              <a:rPr lang="en-US" sz="900" dirty="0" err="1">
                <a:cs typeface="Arial" pitchFamily="34" charset="0"/>
              </a:rPr>
              <a:t>tempor</a:t>
            </a:r>
            <a:r>
              <a:rPr lang="en-US" sz="900" dirty="0">
                <a:cs typeface="Arial" pitchFamily="34" charset="0"/>
              </a:rPr>
              <a:t> </a:t>
            </a:r>
            <a:r>
              <a:rPr lang="en-US" sz="900" dirty="0" err="1">
                <a:cs typeface="Arial" pitchFamily="34" charset="0"/>
              </a:rPr>
              <a:t>incididunt</a:t>
            </a:r>
            <a:r>
              <a:rPr lang="en-US" sz="900" dirty="0">
                <a:cs typeface="Arial" pitchFamily="34" charset="0"/>
              </a:rPr>
              <a:t> </a:t>
            </a:r>
            <a:r>
              <a:rPr lang="en-US" sz="900" dirty="0" err="1">
                <a:cs typeface="Arial" pitchFamily="34" charset="0"/>
              </a:rPr>
              <a:t>ut</a:t>
            </a:r>
            <a:r>
              <a:rPr lang="en-US" sz="900" dirty="0">
                <a:cs typeface="Arial" pitchFamily="34" charset="0"/>
              </a:rPr>
              <a:t> </a:t>
            </a:r>
            <a:r>
              <a:rPr lang="en-US" sz="900" dirty="0" err="1">
                <a:cs typeface="Arial" pitchFamily="34" charset="0"/>
              </a:rPr>
              <a:t>labore</a:t>
            </a:r>
            <a:r>
              <a:rPr lang="en-US" sz="900" dirty="0">
                <a:cs typeface="Arial" pitchFamily="34" charset="0"/>
              </a:rPr>
              <a:t> et </a:t>
            </a:r>
            <a:r>
              <a:rPr lang="en-US" sz="900" dirty="0" err="1">
                <a:cs typeface="Arial" pitchFamily="34" charset="0"/>
              </a:rPr>
              <a:t>dolore</a:t>
            </a:r>
            <a:r>
              <a:rPr lang="en-US" sz="900" dirty="0">
                <a:cs typeface="Arial" pitchFamily="34" charset="0"/>
              </a:rPr>
              <a:t> magna </a:t>
            </a:r>
            <a:r>
              <a:rPr lang="en-US" sz="900" dirty="0" err="1">
                <a:cs typeface="Arial" pitchFamily="34" charset="0"/>
              </a:rPr>
              <a:t>aliqua</a:t>
            </a:r>
            <a:endParaRPr lang="en-US" sz="900" dirty="0">
              <a:cs typeface="Arial" pitchFamily="34" charset="0"/>
            </a:endParaRPr>
          </a:p>
        </p:txBody>
      </p:sp>
      <p:sp>
        <p:nvSpPr>
          <p:cNvPr id="35" name="Rectangle 34">
            <a:extLst>
              <a:ext uri="{FF2B5EF4-FFF2-40B4-BE49-F238E27FC236}">
                <a16:creationId xmlns:a16="http://schemas.microsoft.com/office/drawing/2014/main" id="{8A0DD5B8-9BE2-48A2-97BD-3FB03727BC1A}"/>
              </a:ext>
            </a:extLst>
          </p:cNvPr>
          <p:cNvSpPr/>
          <p:nvPr/>
        </p:nvSpPr>
        <p:spPr>
          <a:xfrm>
            <a:off x="1435099" y="3432275"/>
            <a:ext cx="2127969" cy="637473"/>
          </a:xfrm>
          <a:prstGeom prst="rect">
            <a:avLst/>
          </a:prstGeom>
        </p:spPr>
        <p:txBody>
          <a:bodyPr wrap="square" lIns="36000" tIns="36000" rIns="36000" bIns="36000" anchor="b">
            <a:spAutoFit/>
          </a:bodyPr>
          <a:lstStyle/>
          <a:p>
            <a:pPr marL="108000" lvl="1" indent="-108000">
              <a:lnSpc>
                <a:spcPct val="95000"/>
              </a:lnSpc>
              <a:spcBef>
                <a:spcPts val="300"/>
              </a:spcBef>
              <a:buClr>
                <a:schemeClr val="tx1">
                  <a:lumMod val="65000"/>
                  <a:lumOff val="35000"/>
                </a:schemeClr>
              </a:buClr>
              <a:buSzPct val="100000"/>
              <a:buFont typeface="Wingdings" pitchFamily="2" charset="2"/>
              <a:buChar char=""/>
              <a:defRPr/>
            </a:pPr>
            <a:r>
              <a:rPr lang="en-US" sz="900" dirty="0" err="1">
                <a:cs typeface="Arial" pitchFamily="34" charset="0"/>
              </a:rPr>
              <a:t>Lorem</a:t>
            </a:r>
            <a:r>
              <a:rPr lang="en-US" sz="900" dirty="0">
                <a:cs typeface="Arial" pitchFamily="34" charset="0"/>
              </a:rPr>
              <a:t> </a:t>
            </a:r>
            <a:r>
              <a:rPr lang="en-US" sz="900" dirty="0" err="1">
                <a:cs typeface="Arial" pitchFamily="34" charset="0"/>
              </a:rPr>
              <a:t>ipsum</a:t>
            </a:r>
            <a:r>
              <a:rPr lang="en-US" sz="900" dirty="0">
                <a:cs typeface="Arial" pitchFamily="34" charset="0"/>
              </a:rPr>
              <a:t> dolor sit </a:t>
            </a:r>
            <a:r>
              <a:rPr lang="en-US" sz="900" dirty="0" err="1">
                <a:cs typeface="Arial" pitchFamily="34" charset="0"/>
              </a:rPr>
              <a:t>amet</a:t>
            </a:r>
            <a:r>
              <a:rPr lang="en-US" sz="900" dirty="0">
                <a:cs typeface="Arial" pitchFamily="34" charset="0"/>
              </a:rPr>
              <a:t>, </a:t>
            </a:r>
            <a:r>
              <a:rPr lang="en-US" sz="900" dirty="0" err="1">
                <a:cs typeface="Arial" pitchFamily="34" charset="0"/>
              </a:rPr>
              <a:t>consectetur</a:t>
            </a:r>
            <a:r>
              <a:rPr lang="en-US" sz="900" dirty="0">
                <a:cs typeface="Arial" pitchFamily="34" charset="0"/>
              </a:rPr>
              <a:t> </a:t>
            </a:r>
            <a:r>
              <a:rPr lang="en-US" sz="900" dirty="0" err="1">
                <a:cs typeface="Arial" pitchFamily="34" charset="0"/>
              </a:rPr>
              <a:t>adipiscing</a:t>
            </a:r>
            <a:r>
              <a:rPr lang="en-US" sz="900" dirty="0">
                <a:cs typeface="Arial" pitchFamily="34" charset="0"/>
              </a:rPr>
              <a:t> </a:t>
            </a:r>
            <a:r>
              <a:rPr lang="en-US" sz="900" dirty="0" err="1">
                <a:cs typeface="Arial" pitchFamily="34" charset="0"/>
              </a:rPr>
              <a:t>elit</a:t>
            </a:r>
            <a:endParaRPr lang="en-US" sz="900" dirty="0">
              <a:cs typeface="Arial" pitchFamily="34" charset="0"/>
            </a:endParaRPr>
          </a:p>
          <a:p>
            <a:pPr marL="108000" lvl="1" indent="-108000">
              <a:lnSpc>
                <a:spcPct val="95000"/>
              </a:lnSpc>
              <a:spcBef>
                <a:spcPts val="300"/>
              </a:spcBef>
              <a:buClr>
                <a:schemeClr val="tx1">
                  <a:lumMod val="65000"/>
                  <a:lumOff val="35000"/>
                </a:schemeClr>
              </a:buClr>
              <a:buSzPct val="100000"/>
              <a:buFont typeface="Wingdings" pitchFamily="2" charset="2"/>
              <a:buChar char=""/>
              <a:defRPr/>
            </a:pPr>
            <a:r>
              <a:rPr lang="en-US" sz="900" dirty="0" err="1">
                <a:cs typeface="Arial" pitchFamily="34" charset="0"/>
              </a:rPr>
              <a:t>Sed</a:t>
            </a:r>
            <a:r>
              <a:rPr lang="en-US" sz="900" dirty="0">
                <a:cs typeface="Arial" pitchFamily="34" charset="0"/>
              </a:rPr>
              <a:t> do </a:t>
            </a:r>
            <a:r>
              <a:rPr lang="en-US" sz="900" dirty="0" err="1">
                <a:cs typeface="Arial" pitchFamily="34" charset="0"/>
              </a:rPr>
              <a:t>eiusmod</a:t>
            </a:r>
            <a:r>
              <a:rPr lang="en-US" sz="900" dirty="0">
                <a:cs typeface="Arial" pitchFamily="34" charset="0"/>
              </a:rPr>
              <a:t> </a:t>
            </a:r>
            <a:r>
              <a:rPr lang="en-US" sz="900" dirty="0" err="1">
                <a:cs typeface="Arial" pitchFamily="34" charset="0"/>
              </a:rPr>
              <a:t>tempor</a:t>
            </a:r>
            <a:r>
              <a:rPr lang="en-US" sz="900" dirty="0">
                <a:cs typeface="Arial" pitchFamily="34" charset="0"/>
              </a:rPr>
              <a:t> </a:t>
            </a:r>
            <a:r>
              <a:rPr lang="en-US" sz="900" dirty="0" err="1">
                <a:cs typeface="Arial" pitchFamily="34" charset="0"/>
              </a:rPr>
              <a:t>incididunt</a:t>
            </a:r>
            <a:r>
              <a:rPr lang="en-US" sz="900" dirty="0">
                <a:cs typeface="Arial" pitchFamily="34" charset="0"/>
              </a:rPr>
              <a:t> </a:t>
            </a:r>
            <a:r>
              <a:rPr lang="en-US" sz="900" dirty="0" err="1">
                <a:cs typeface="Arial" pitchFamily="34" charset="0"/>
              </a:rPr>
              <a:t>ut</a:t>
            </a:r>
            <a:r>
              <a:rPr lang="en-US" sz="900" dirty="0">
                <a:cs typeface="Arial" pitchFamily="34" charset="0"/>
              </a:rPr>
              <a:t> </a:t>
            </a:r>
            <a:r>
              <a:rPr lang="en-US" sz="900" dirty="0" err="1">
                <a:cs typeface="Arial" pitchFamily="34" charset="0"/>
              </a:rPr>
              <a:t>labore</a:t>
            </a:r>
            <a:r>
              <a:rPr lang="en-US" sz="900" dirty="0">
                <a:cs typeface="Arial" pitchFamily="34" charset="0"/>
              </a:rPr>
              <a:t> et </a:t>
            </a:r>
            <a:r>
              <a:rPr lang="en-US" sz="900" dirty="0" err="1">
                <a:cs typeface="Arial" pitchFamily="34" charset="0"/>
              </a:rPr>
              <a:t>dolore</a:t>
            </a:r>
            <a:r>
              <a:rPr lang="en-US" sz="900" dirty="0">
                <a:cs typeface="Arial" pitchFamily="34" charset="0"/>
              </a:rPr>
              <a:t> magna </a:t>
            </a:r>
            <a:r>
              <a:rPr lang="en-US" sz="900" dirty="0" err="1">
                <a:cs typeface="Arial" pitchFamily="34" charset="0"/>
              </a:rPr>
              <a:t>aliqua</a:t>
            </a:r>
            <a:endParaRPr lang="en-US" sz="900" dirty="0">
              <a:cs typeface="Arial" pitchFamily="34" charset="0"/>
            </a:endParaRPr>
          </a:p>
        </p:txBody>
      </p:sp>
      <p:sp>
        <p:nvSpPr>
          <p:cNvPr id="36" name="Rectangle 35">
            <a:extLst>
              <a:ext uri="{FF2B5EF4-FFF2-40B4-BE49-F238E27FC236}">
                <a16:creationId xmlns:a16="http://schemas.microsoft.com/office/drawing/2014/main" id="{CC1FC1C2-BF8B-413E-B55C-681B6AFBE3DE}"/>
              </a:ext>
            </a:extLst>
          </p:cNvPr>
          <p:cNvSpPr/>
          <p:nvPr/>
        </p:nvSpPr>
        <p:spPr>
          <a:xfrm>
            <a:off x="3338872" y="1284448"/>
            <a:ext cx="1783122" cy="769048"/>
          </a:xfrm>
          <a:prstGeom prst="rect">
            <a:avLst/>
          </a:prstGeom>
        </p:spPr>
        <p:txBody>
          <a:bodyPr wrap="square" lIns="36000" tIns="36000" rIns="36000" bIns="36000" anchor="b">
            <a:spAutoFit/>
          </a:bodyPr>
          <a:lstStyle/>
          <a:p>
            <a:pPr marL="108000" indent="-108000">
              <a:lnSpc>
                <a:spcPct val="95000"/>
              </a:lnSpc>
              <a:spcBef>
                <a:spcPts val="300"/>
              </a:spcBef>
              <a:buSzPct val="100000"/>
              <a:buFont typeface="Wingdings" pitchFamily="2" charset="2"/>
              <a:buChar char=""/>
              <a:defRPr/>
            </a:pPr>
            <a:r>
              <a:rPr lang="en-US" sz="900" dirty="0">
                <a:cs typeface="Arial" pitchFamily="34" charset="0"/>
              </a:rPr>
              <a:t>Lorem ipsum dolor sit </a:t>
            </a:r>
            <a:r>
              <a:rPr lang="en-US" sz="900" dirty="0" err="1">
                <a:cs typeface="Arial" pitchFamily="34" charset="0"/>
              </a:rPr>
              <a:t>amet</a:t>
            </a:r>
            <a:r>
              <a:rPr lang="en-US" sz="900" dirty="0">
                <a:cs typeface="Arial" pitchFamily="34" charset="0"/>
              </a:rPr>
              <a:t>, </a:t>
            </a:r>
            <a:r>
              <a:rPr lang="en-US" sz="900" dirty="0" err="1">
                <a:cs typeface="Arial" pitchFamily="34" charset="0"/>
              </a:rPr>
              <a:t>consectetur</a:t>
            </a:r>
            <a:r>
              <a:rPr lang="en-US" sz="900" dirty="0">
                <a:cs typeface="Arial" pitchFamily="34" charset="0"/>
              </a:rPr>
              <a:t> </a:t>
            </a:r>
            <a:r>
              <a:rPr lang="en-US" sz="900" dirty="0" err="1">
                <a:cs typeface="Arial" pitchFamily="34" charset="0"/>
              </a:rPr>
              <a:t>adipiscing</a:t>
            </a:r>
            <a:r>
              <a:rPr lang="en-US" sz="900" dirty="0">
                <a:cs typeface="Arial" pitchFamily="34" charset="0"/>
              </a:rPr>
              <a:t> </a:t>
            </a:r>
            <a:r>
              <a:rPr lang="en-US" sz="900" dirty="0" err="1">
                <a:cs typeface="Arial" pitchFamily="34" charset="0"/>
              </a:rPr>
              <a:t>elit</a:t>
            </a:r>
            <a:endParaRPr lang="en-US" sz="900" dirty="0">
              <a:cs typeface="Arial" pitchFamily="34" charset="0"/>
            </a:endParaRPr>
          </a:p>
          <a:p>
            <a:pPr marL="108000" indent="-108000">
              <a:lnSpc>
                <a:spcPct val="95000"/>
              </a:lnSpc>
              <a:spcBef>
                <a:spcPts val="300"/>
              </a:spcBef>
              <a:buSzPct val="100000"/>
              <a:buFont typeface="Wingdings" pitchFamily="2" charset="2"/>
              <a:buChar char=""/>
              <a:defRPr/>
            </a:pPr>
            <a:r>
              <a:rPr lang="en-US" sz="900" dirty="0" err="1">
                <a:cs typeface="Arial" pitchFamily="34" charset="0"/>
              </a:rPr>
              <a:t>Sed</a:t>
            </a:r>
            <a:r>
              <a:rPr lang="en-US" sz="900" dirty="0">
                <a:cs typeface="Arial" pitchFamily="34" charset="0"/>
              </a:rPr>
              <a:t> do </a:t>
            </a:r>
            <a:r>
              <a:rPr lang="en-US" sz="900" dirty="0" err="1">
                <a:cs typeface="Arial" pitchFamily="34" charset="0"/>
              </a:rPr>
              <a:t>eiusmod</a:t>
            </a:r>
            <a:r>
              <a:rPr lang="en-US" sz="900" dirty="0">
                <a:cs typeface="Arial" pitchFamily="34" charset="0"/>
              </a:rPr>
              <a:t> </a:t>
            </a:r>
            <a:r>
              <a:rPr lang="en-US" sz="900" dirty="0" err="1">
                <a:cs typeface="Arial" pitchFamily="34" charset="0"/>
              </a:rPr>
              <a:t>tempor</a:t>
            </a:r>
            <a:r>
              <a:rPr lang="en-US" sz="900" dirty="0">
                <a:cs typeface="Arial" pitchFamily="34" charset="0"/>
              </a:rPr>
              <a:t> </a:t>
            </a:r>
            <a:r>
              <a:rPr lang="en-US" sz="900" dirty="0" err="1">
                <a:cs typeface="Arial" pitchFamily="34" charset="0"/>
              </a:rPr>
              <a:t>incididunt</a:t>
            </a:r>
            <a:r>
              <a:rPr lang="en-US" sz="900" dirty="0">
                <a:cs typeface="Arial" pitchFamily="34" charset="0"/>
              </a:rPr>
              <a:t> </a:t>
            </a:r>
            <a:r>
              <a:rPr lang="en-US" sz="900" dirty="0" err="1">
                <a:cs typeface="Arial" pitchFamily="34" charset="0"/>
              </a:rPr>
              <a:t>ut</a:t>
            </a:r>
            <a:r>
              <a:rPr lang="en-US" sz="900" dirty="0">
                <a:cs typeface="Arial" pitchFamily="34" charset="0"/>
              </a:rPr>
              <a:t> </a:t>
            </a:r>
            <a:r>
              <a:rPr lang="en-US" sz="900" dirty="0" err="1">
                <a:cs typeface="Arial" pitchFamily="34" charset="0"/>
              </a:rPr>
              <a:t>labore</a:t>
            </a:r>
            <a:r>
              <a:rPr lang="en-US" sz="900" dirty="0">
                <a:cs typeface="Arial" pitchFamily="34" charset="0"/>
              </a:rPr>
              <a:t> et </a:t>
            </a:r>
            <a:r>
              <a:rPr lang="en-US" sz="900" dirty="0" err="1">
                <a:cs typeface="Arial" pitchFamily="34" charset="0"/>
              </a:rPr>
              <a:t>dolore</a:t>
            </a:r>
            <a:r>
              <a:rPr lang="en-US" sz="900" dirty="0">
                <a:cs typeface="Arial" pitchFamily="34" charset="0"/>
              </a:rPr>
              <a:t> magna </a:t>
            </a:r>
            <a:r>
              <a:rPr lang="en-US" sz="900" dirty="0" err="1">
                <a:cs typeface="Arial" pitchFamily="34" charset="0"/>
              </a:rPr>
              <a:t>aliqua</a:t>
            </a:r>
            <a:endParaRPr lang="en-US" sz="900" dirty="0">
              <a:cs typeface="Arial" pitchFamily="34" charset="0"/>
            </a:endParaRPr>
          </a:p>
        </p:txBody>
      </p:sp>
      <p:sp>
        <p:nvSpPr>
          <p:cNvPr id="37" name="Rectangle 36">
            <a:extLst>
              <a:ext uri="{FF2B5EF4-FFF2-40B4-BE49-F238E27FC236}">
                <a16:creationId xmlns:a16="http://schemas.microsoft.com/office/drawing/2014/main" id="{686FD99E-119E-4669-986A-43F66812CAA8}"/>
              </a:ext>
            </a:extLst>
          </p:cNvPr>
          <p:cNvSpPr/>
          <p:nvPr/>
        </p:nvSpPr>
        <p:spPr>
          <a:xfrm>
            <a:off x="5770561" y="1416023"/>
            <a:ext cx="1900957" cy="637473"/>
          </a:xfrm>
          <a:prstGeom prst="rect">
            <a:avLst/>
          </a:prstGeom>
        </p:spPr>
        <p:txBody>
          <a:bodyPr wrap="square" lIns="36000" tIns="36000" rIns="36000" bIns="36000" anchor="b">
            <a:spAutoFit/>
          </a:bodyPr>
          <a:lstStyle/>
          <a:p>
            <a:pPr marL="108000" lvl="1" indent="-108000">
              <a:lnSpc>
                <a:spcPct val="95000"/>
              </a:lnSpc>
              <a:spcBef>
                <a:spcPts val="300"/>
              </a:spcBef>
              <a:buClr>
                <a:schemeClr val="tx1">
                  <a:lumMod val="65000"/>
                  <a:lumOff val="35000"/>
                </a:schemeClr>
              </a:buClr>
              <a:buSzPct val="100000"/>
              <a:buFont typeface="Wingdings" pitchFamily="2" charset="2"/>
              <a:buChar char=""/>
              <a:defRPr/>
            </a:pPr>
            <a:r>
              <a:rPr lang="en-US" sz="900" dirty="0" err="1">
                <a:cs typeface="Arial" pitchFamily="34" charset="0"/>
              </a:rPr>
              <a:t>Lorem</a:t>
            </a:r>
            <a:r>
              <a:rPr lang="en-US" sz="900" dirty="0">
                <a:cs typeface="Arial" pitchFamily="34" charset="0"/>
              </a:rPr>
              <a:t> </a:t>
            </a:r>
            <a:r>
              <a:rPr lang="en-US" sz="900" dirty="0" err="1">
                <a:cs typeface="Arial" pitchFamily="34" charset="0"/>
              </a:rPr>
              <a:t>ipsum</a:t>
            </a:r>
            <a:r>
              <a:rPr lang="en-US" sz="900" dirty="0">
                <a:cs typeface="Arial" pitchFamily="34" charset="0"/>
              </a:rPr>
              <a:t> dolor sit </a:t>
            </a:r>
            <a:r>
              <a:rPr lang="en-US" sz="900" dirty="0" err="1">
                <a:cs typeface="Arial" pitchFamily="34" charset="0"/>
              </a:rPr>
              <a:t>amet</a:t>
            </a:r>
            <a:r>
              <a:rPr lang="en-US" sz="900" dirty="0">
                <a:cs typeface="Arial" pitchFamily="34" charset="0"/>
              </a:rPr>
              <a:t>, </a:t>
            </a:r>
            <a:r>
              <a:rPr lang="en-US" sz="900" dirty="0" err="1">
                <a:cs typeface="Arial" pitchFamily="34" charset="0"/>
              </a:rPr>
              <a:t>consectetur</a:t>
            </a:r>
            <a:r>
              <a:rPr lang="en-US" sz="900" dirty="0">
                <a:cs typeface="Arial" pitchFamily="34" charset="0"/>
              </a:rPr>
              <a:t> </a:t>
            </a:r>
            <a:r>
              <a:rPr lang="en-US" sz="900" dirty="0" err="1">
                <a:cs typeface="Arial" pitchFamily="34" charset="0"/>
              </a:rPr>
              <a:t>adipiscing</a:t>
            </a:r>
            <a:r>
              <a:rPr lang="en-US" sz="900" dirty="0">
                <a:cs typeface="Arial" pitchFamily="34" charset="0"/>
              </a:rPr>
              <a:t> </a:t>
            </a:r>
            <a:r>
              <a:rPr lang="en-US" sz="900" dirty="0" err="1">
                <a:cs typeface="Arial" pitchFamily="34" charset="0"/>
              </a:rPr>
              <a:t>elit</a:t>
            </a:r>
            <a:endParaRPr lang="en-US" sz="900" dirty="0">
              <a:cs typeface="Arial" pitchFamily="34" charset="0"/>
            </a:endParaRPr>
          </a:p>
          <a:p>
            <a:pPr marL="108000" lvl="1" indent="-108000">
              <a:lnSpc>
                <a:spcPct val="95000"/>
              </a:lnSpc>
              <a:spcBef>
                <a:spcPts val="300"/>
              </a:spcBef>
              <a:buClr>
                <a:schemeClr val="tx1">
                  <a:lumMod val="65000"/>
                  <a:lumOff val="35000"/>
                </a:schemeClr>
              </a:buClr>
              <a:buSzPct val="100000"/>
              <a:buFont typeface="Wingdings" pitchFamily="2" charset="2"/>
              <a:buChar char=""/>
              <a:defRPr/>
            </a:pPr>
            <a:r>
              <a:rPr lang="en-US" sz="900" dirty="0" err="1">
                <a:cs typeface="Arial" pitchFamily="34" charset="0"/>
              </a:rPr>
              <a:t>Sed</a:t>
            </a:r>
            <a:r>
              <a:rPr lang="en-US" sz="900" dirty="0">
                <a:cs typeface="Arial" pitchFamily="34" charset="0"/>
              </a:rPr>
              <a:t> do </a:t>
            </a:r>
            <a:r>
              <a:rPr lang="en-US" sz="900" dirty="0" err="1">
                <a:cs typeface="Arial" pitchFamily="34" charset="0"/>
              </a:rPr>
              <a:t>eiusmod</a:t>
            </a:r>
            <a:r>
              <a:rPr lang="en-US" sz="900" dirty="0">
                <a:cs typeface="Arial" pitchFamily="34" charset="0"/>
              </a:rPr>
              <a:t> </a:t>
            </a:r>
            <a:r>
              <a:rPr lang="en-US" sz="900" dirty="0" err="1">
                <a:cs typeface="Arial" pitchFamily="34" charset="0"/>
              </a:rPr>
              <a:t>tempor</a:t>
            </a:r>
            <a:r>
              <a:rPr lang="en-US" sz="900" dirty="0">
                <a:cs typeface="Arial" pitchFamily="34" charset="0"/>
              </a:rPr>
              <a:t> </a:t>
            </a:r>
            <a:r>
              <a:rPr lang="en-US" sz="900" dirty="0" err="1">
                <a:cs typeface="Arial" pitchFamily="34" charset="0"/>
              </a:rPr>
              <a:t>incididunt</a:t>
            </a:r>
            <a:r>
              <a:rPr lang="en-US" sz="900" dirty="0">
                <a:cs typeface="Arial" pitchFamily="34" charset="0"/>
              </a:rPr>
              <a:t> </a:t>
            </a:r>
            <a:r>
              <a:rPr lang="en-US" sz="900" dirty="0" err="1">
                <a:cs typeface="Arial" pitchFamily="34" charset="0"/>
              </a:rPr>
              <a:t>ut</a:t>
            </a:r>
            <a:r>
              <a:rPr lang="en-US" sz="900" dirty="0">
                <a:cs typeface="Arial" pitchFamily="34" charset="0"/>
              </a:rPr>
              <a:t> </a:t>
            </a:r>
            <a:r>
              <a:rPr lang="en-US" sz="900" dirty="0" err="1">
                <a:cs typeface="Arial" pitchFamily="34" charset="0"/>
              </a:rPr>
              <a:t>labore</a:t>
            </a:r>
            <a:r>
              <a:rPr lang="en-US" sz="900" dirty="0">
                <a:cs typeface="Arial" pitchFamily="34" charset="0"/>
              </a:rPr>
              <a:t> et </a:t>
            </a:r>
            <a:r>
              <a:rPr lang="en-US" sz="900" dirty="0" err="1">
                <a:cs typeface="Arial" pitchFamily="34" charset="0"/>
              </a:rPr>
              <a:t>dolore</a:t>
            </a:r>
            <a:r>
              <a:rPr lang="en-US" sz="900" dirty="0">
                <a:cs typeface="Arial" pitchFamily="34" charset="0"/>
              </a:rPr>
              <a:t> magna </a:t>
            </a:r>
            <a:r>
              <a:rPr lang="en-US" sz="900" dirty="0" err="1">
                <a:cs typeface="Arial" pitchFamily="34" charset="0"/>
              </a:rPr>
              <a:t>aliqua</a:t>
            </a:r>
            <a:endParaRPr lang="en-US" sz="900" dirty="0">
              <a:cs typeface="Arial" pitchFamily="34" charset="0"/>
            </a:endParaRPr>
          </a:p>
        </p:txBody>
      </p:sp>
      <p:sp>
        <p:nvSpPr>
          <p:cNvPr id="38" name="Rectangle 37">
            <a:extLst>
              <a:ext uri="{FF2B5EF4-FFF2-40B4-BE49-F238E27FC236}">
                <a16:creationId xmlns:a16="http://schemas.microsoft.com/office/drawing/2014/main" id="{76C70A4B-4B9B-4BBD-9E6D-DF1B8594821B}"/>
              </a:ext>
            </a:extLst>
          </p:cNvPr>
          <p:cNvSpPr/>
          <p:nvPr/>
        </p:nvSpPr>
        <p:spPr>
          <a:xfrm>
            <a:off x="4359274" y="3432275"/>
            <a:ext cx="1759669" cy="769048"/>
          </a:xfrm>
          <a:prstGeom prst="rect">
            <a:avLst/>
          </a:prstGeom>
        </p:spPr>
        <p:txBody>
          <a:bodyPr wrap="square" lIns="36000" tIns="36000" rIns="36000" bIns="36000" anchor="b">
            <a:spAutoFit/>
          </a:bodyPr>
          <a:lstStyle/>
          <a:p>
            <a:pPr marL="108000" lvl="1" indent="-108000">
              <a:lnSpc>
                <a:spcPct val="95000"/>
              </a:lnSpc>
              <a:spcBef>
                <a:spcPts val="300"/>
              </a:spcBef>
              <a:buClr>
                <a:schemeClr val="tx1">
                  <a:lumMod val="65000"/>
                  <a:lumOff val="35000"/>
                </a:schemeClr>
              </a:buClr>
              <a:buSzPct val="100000"/>
              <a:buFont typeface="Wingdings" pitchFamily="2" charset="2"/>
              <a:buChar char=""/>
              <a:defRPr/>
            </a:pPr>
            <a:r>
              <a:rPr lang="en-US" sz="900" dirty="0" err="1">
                <a:cs typeface="Arial" pitchFamily="34" charset="0"/>
              </a:rPr>
              <a:t>Lorem</a:t>
            </a:r>
            <a:r>
              <a:rPr lang="en-US" sz="900" dirty="0">
                <a:cs typeface="Arial" pitchFamily="34" charset="0"/>
              </a:rPr>
              <a:t> </a:t>
            </a:r>
            <a:r>
              <a:rPr lang="en-US" sz="900" dirty="0" err="1">
                <a:cs typeface="Arial" pitchFamily="34" charset="0"/>
              </a:rPr>
              <a:t>ipsum</a:t>
            </a:r>
            <a:r>
              <a:rPr lang="en-US" sz="900" dirty="0">
                <a:cs typeface="Arial" pitchFamily="34" charset="0"/>
              </a:rPr>
              <a:t> dolor sit </a:t>
            </a:r>
            <a:r>
              <a:rPr lang="en-US" sz="900" dirty="0" err="1">
                <a:cs typeface="Arial" pitchFamily="34" charset="0"/>
              </a:rPr>
              <a:t>amet</a:t>
            </a:r>
            <a:r>
              <a:rPr lang="en-US" sz="900" dirty="0">
                <a:cs typeface="Arial" pitchFamily="34" charset="0"/>
              </a:rPr>
              <a:t>, </a:t>
            </a:r>
            <a:r>
              <a:rPr lang="en-US" sz="900" dirty="0" err="1">
                <a:cs typeface="Arial" pitchFamily="34" charset="0"/>
              </a:rPr>
              <a:t>consectetur</a:t>
            </a:r>
            <a:r>
              <a:rPr lang="en-US" sz="900" dirty="0">
                <a:cs typeface="Arial" pitchFamily="34" charset="0"/>
              </a:rPr>
              <a:t> </a:t>
            </a:r>
            <a:r>
              <a:rPr lang="en-US" sz="900" dirty="0" err="1">
                <a:cs typeface="Arial" pitchFamily="34" charset="0"/>
              </a:rPr>
              <a:t>adipiscing</a:t>
            </a:r>
            <a:r>
              <a:rPr lang="en-US" sz="900" dirty="0">
                <a:cs typeface="Arial" pitchFamily="34" charset="0"/>
              </a:rPr>
              <a:t> </a:t>
            </a:r>
            <a:r>
              <a:rPr lang="en-US" sz="900" dirty="0" err="1">
                <a:cs typeface="Arial" pitchFamily="34" charset="0"/>
              </a:rPr>
              <a:t>elit</a:t>
            </a:r>
            <a:endParaRPr lang="en-US" sz="900" dirty="0">
              <a:cs typeface="Arial" pitchFamily="34" charset="0"/>
            </a:endParaRPr>
          </a:p>
          <a:p>
            <a:pPr marL="108000" lvl="1" indent="-108000">
              <a:lnSpc>
                <a:spcPct val="95000"/>
              </a:lnSpc>
              <a:spcBef>
                <a:spcPts val="300"/>
              </a:spcBef>
              <a:buClr>
                <a:schemeClr val="tx1">
                  <a:lumMod val="65000"/>
                  <a:lumOff val="35000"/>
                </a:schemeClr>
              </a:buClr>
              <a:buSzPct val="100000"/>
              <a:buFont typeface="Wingdings" pitchFamily="2" charset="2"/>
              <a:buChar char=""/>
              <a:defRPr/>
            </a:pPr>
            <a:r>
              <a:rPr lang="en-US" sz="900" dirty="0" err="1">
                <a:cs typeface="Arial" pitchFamily="34" charset="0"/>
              </a:rPr>
              <a:t>Sed</a:t>
            </a:r>
            <a:r>
              <a:rPr lang="en-US" sz="900" dirty="0">
                <a:cs typeface="Arial" pitchFamily="34" charset="0"/>
              </a:rPr>
              <a:t> do </a:t>
            </a:r>
            <a:r>
              <a:rPr lang="en-US" sz="900" dirty="0" err="1">
                <a:cs typeface="Arial" pitchFamily="34" charset="0"/>
              </a:rPr>
              <a:t>eiusmod</a:t>
            </a:r>
            <a:r>
              <a:rPr lang="en-US" sz="900" dirty="0">
                <a:cs typeface="Arial" pitchFamily="34" charset="0"/>
              </a:rPr>
              <a:t> </a:t>
            </a:r>
            <a:r>
              <a:rPr lang="en-US" sz="900" dirty="0" err="1">
                <a:cs typeface="Arial" pitchFamily="34" charset="0"/>
              </a:rPr>
              <a:t>tempor</a:t>
            </a:r>
            <a:r>
              <a:rPr lang="en-US" sz="900" dirty="0">
                <a:cs typeface="Arial" pitchFamily="34" charset="0"/>
              </a:rPr>
              <a:t> </a:t>
            </a:r>
            <a:r>
              <a:rPr lang="en-US" sz="900" dirty="0" err="1">
                <a:cs typeface="Arial" pitchFamily="34" charset="0"/>
              </a:rPr>
              <a:t>incididunt</a:t>
            </a:r>
            <a:r>
              <a:rPr lang="en-US" sz="900" dirty="0">
                <a:cs typeface="Arial" pitchFamily="34" charset="0"/>
              </a:rPr>
              <a:t> </a:t>
            </a:r>
            <a:r>
              <a:rPr lang="en-US" sz="900" dirty="0" err="1">
                <a:cs typeface="Arial" pitchFamily="34" charset="0"/>
              </a:rPr>
              <a:t>ut</a:t>
            </a:r>
            <a:r>
              <a:rPr lang="en-US" sz="900" dirty="0">
                <a:cs typeface="Arial" pitchFamily="34" charset="0"/>
              </a:rPr>
              <a:t> </a:t>
            </a:r>
            <a:r>
              <a:rPr lang="en-US" sz="900" dirty="0" err="1">
                <a:cs typeface="Arial" pitchFamily="34" charset="0"/>
              </a:rPr>
              <a:t>labore</a:t>
            </a:r>
            <a:r>
              <a:rPr lang="en-US" sz="900" dirty="0">
                <a:cs typeface="Arial" pitchFamily="34" charset="0"/>
              </a:rPr>
              <a:t> et </a:t>
            </a:r>
            <a:r>
              <a:rPr lang="en-US" sz="900" dirty="0" err="1">
                <a:cs typeface="Arial" pitchFamily="34" charset="0"/>
              </a:rPr>
              <a:t>dolore</a:t>
            </a:r>
            <a:r>
              <a:rPr lang="en-US" sz="900" dirty="0">
                <a:cs typeface="Arial" pitchFamily="34" charset="0"/>
              </a:rPr>
              <a:t> magna </a:t>
            </a:r>
            <a:r>
              <a:rPr lang="en-US" sz="900" dirty="0" err="1">
                <a:cs typeface="Arial" pitchFamily="34" charset="0"/>
              </a:rPr>
              <a:t>aliqua</a:t>
            </a:r>
            <a:endParaRPr lang="en-US" sz="900" dirty="0">
              <a:cs typeface="Arial" pitchFamily="34" charset="0"/>
            </a:endParaRPr>
          </a:p>
        </p:txBody>
      </p:sp>
      <p:sp>
        <p:nvSpPr>
          <p:cNvPr id="39" name="Rectangle 38">
            <a:extLst>
              <a:ext uri="{FF2B5EF4-FFF2-40B4-BE49-F238E27FC236}">
                <a16:creationId xmlns:a16="http://schemas.microsoft.com/office/drawing/2014/main" id="{AC29231B-9554-4794-AD0F-E9E14ABC3150}"/>
              </a:ext>
            </a:extLst>
          </p:cNvPr>
          <p:cNvSpPr/>
          <p:nvPr/>
        </p:nvSpPr>
        <p:spPr>
          <a:xfrm>
            <a:off x="6969126" y="3432275"/>
            <a:ext cx="1804118" cy="769048"/>
          </a:xfrm>
          <a:prstGeom prst="rect">
            <a:avLst/>
          </a:prstGeom>
        </p:spPr>
        <p:txBody>
          <a:bodyPr wrap="square" lIns="36000" tIns="36000" rIns="36000" bIns="36000" anchor="b">
            <a:spAutoFit/>
          </a:bodyPr>
          <a:lstStyle/>
          <a:p>
            <a:pPr marL="108000" lvl="1" indent="-108000">
              <a:lnSpc>
                <a:spcPct val="95000"/>
              </a:lnSpc>
              <a:spcBef>
                <a:spcPts val="300"/>
              </a:spcBef>
              <a:buClr>
                <a:schemeClr val="tx1">
                  <a:lumMod val="65000"/>
                  <a:lumOff val="35000"/>
                </a:schemeClr>
              </a:buClr>
              <a:buSzPct val="100000"/>
              <a:buFont typeface="Wingdings" pitchFamily="2" charset="2"/>
              <a:buChar char=""/>
              <a:defRPr/>
            </a:pPr>
            <a:r>
              <a:rPr lang="en-US" sz="900" dirty="0" err="1">
                <a:cs typeface="Arial" pitchFamily="34" charset="0"/>
              </a:rPr>
              <a:t>Lorem</a:t>
            </a:r>
            <a:r>
              <a:rPr lang="en-US" sz="900" dirty="0">
                <a:cs typeface="Arial" pitchFamily="34" charset="0"/>
              </a:rPr>
              <a:t> </a:t>
            </a:r>
            <a:r>
              <a:rPr lang="en-US" sz="900" dirty="0" err="1">
                <a:cs typeface="Arial" pitchFamily="34" charset="0"/>
              </a:rPr>
              <a:t>ipsum</a:t>
            </a:r>
            <a:r>
              <a:rPr lang="en-US" sz="900" dirty="0">
                <a:cs typeface="Arial" pitchFamily="34" charset="0"/>
              </a:rPr>
              <a:t> dolor sit </a:t>
            </a:r>
            <a:r>
              <a:rPr lang="en-US" sz="900" dirty="0" err="1">
                <a:cs typeface="Arial" pitchFamily="34" charset="0"/>
              </a:rPr>
              <a:t>amet</a:t>
            </a:r>
            <a:r>
              <a:rPr lang="en-US" sz="900" dirty="0">
                <a:cs typeface="Arial" pitchFamily="34" charset="0"/>
              </a:rPr>
              <a:t>, </a:t>
            </a:r>
            <a:r>
              <a:rPr lang="en-US" sz="900" dirty="0" err="1">
                <a:cs typeface="Arial" pitchFamily="34" charset="0"/>
              </a:rPr>
              <a:t>consectetur</a:t>
            </a:r>
            <a:r>
              <a:rPr lang="en-US" sz="900" dirty="0">
                <a:cs typeface="Arial" pitchFamily="34" charset="0"/>
              </a:rPr>
              <a:t> </a:t>
            </a:r>
            <a:r>
              <a:rPr lang="en-US" sz="900" dirty="0" err="1">
                <a:cs typeface="Arial" pitchFamily="34" charset="0"/>
              </a:rPr>
              <a:t>adipiscing</a:t>
            </a:r>
            <a:r>
              <a:rPr lang="en-US" sz="900" dirty="0">
                <a:cs typeface="Arial" pitchFamily="34" charset="0"/>
              </a:rPr>
              <a:t> </a:t>
            </a:r>
            <a:r>
              <a:rPr lang="en-US" sz="900" dirty="0" err="1">
                <a:cs typeface="Arial" pitchFamily="34" charset="0"/>
              </a:rPr>
              <a:t>elit</a:t>
            </a:r>
            <a:endParaRPr lang="en-US" sz="900" dirty="0">
              <a:cs typeface="Arial" pitchFamily="34" charset="0"/>
            </a:endParaRPr>
          </a:p>
          <a:p>
            <a:pPr marL="108000" lvl="1" indent="-108000">
              <a:lnSpc>
                <a:spcPct val="95000"/>
              </a:lnSpc>
              <a:spcBef>
                <a:spcPts val="300"/>
              </a:spcBef>
              <a:buClr>
                <a:schemeClr val="tx1">
                  <a:lumMod val="65000"/>
                  <a:lumOff val="35000"/>
                </a:schemeClr>
              </a:buClr>
              <a:buSzPct val="100000"/>
              <a:buFont typeface="Wingdings" pitchFamily="2" charset="2"/>
              <a:buChar char=""/>
              <a:defRPr/>
            </a:pPr>
            <a:r>
              <a:rPr lang="en-US" sz="900" dirty="0" err="1">
                <a:cs typeface="Arial" pitchFamily="34" charset="0"/>
              </a:rPr>
              <a:t>Sed</a:t>
            </a:r>
            <a:r>
              <a:rPr lang="en-US" sz="900" dirty="0">
                <a:cs typeface="Arial" pitchFamily="34" charset="0"/>
              </a:rPr>
              <a:t> do </a:t>
            </a:r>
            <a:r>
              <a:rPr lang="en-US" sz="900" dirty="0" err="1">
                <a:cs typeface="Arial" pitchFamily="34" charset="0"/>
              </a:rPr>
              <a:t>eiusmod</a:t>
            </a:r>
            <a:r>
              <a:rPr lang="en-US" sz="900" dirty="0">
                <a:cs typeface="Arial" pitchFamily="34" charset="0"/>
              </a:rPr>
              <a:t> </a:t>
            </a:r>
            <a:r>
              <a:rPr lang="en-US" sz="900" dirty="0" err="1">
                <a:cs typeface="Arial" pitchFamily="34" charset="0"/>
              </a:rPr>
              <a:t>tempor</a:t>
            </a:r>
            <a:r>
              <a:rPr lang="en-US" sz="900" dirty="0">
                <a:cs typeface="Arial" pitchFamily="34" charset="0"/>
              </a:rPr>
              <a:t> </a:t>
            </a:r>
            <a:r>
              <a:rPr lang="en-US" sz="900" dirty="0" err="1">
                <a:cs typeface="Arial" pitchFamily="34" charset="0"/>
              </a:rPr>
              <a:t>incididunt</a:t>
            </a:r>
            <a:r>
              <a:rPr lang="en-US" sz="900" dirty="0">
                <a:cs typeface="Arial" pitchFamily="34" charset="0"/>
              </a:rPr>
              <a:t> </a:t>
            </a:r>
            <a:r>
              <a:rPr lang="en-US" sz="900" dirty="0" err="1">
                <a:cs typeface="Arial" pitchFamily="34" charset="0"/>
              </a:rPr>
              <a:t>ut</a:t>
            </a:r>
            <a:r>
              <a:rPr lang="en-US" sz="900" dirty="0">
                <a:cs typeface="Arial" pitchFamily="34" charset="0"/>
              </a:rPr>
              <a:t> </a:t>
            </a:r>
            <a:r>
              <a:rPr lang="en-US" sz="900" dirty="0" err="1">
                <a:cs typeface="Arial" pitchFamily="34" charset="0"/>
              </a:rPr>
              <a:t>labore</a:t>
            </a:r>
            <a:r>
              <a:rPr lang="en-US" sz="900" dirty="0">
                <a:cs typeface="Arial" pitchFamily="34" charset="0"/>
              </a:rPr>
              <a:t> et </a:t>
            </a:r>
            <a:r>
              <a:rPr lang="en-US" sz="900" dirty="0" err="1">
                <a:cs typeface="Arial" pitchFamily="34" charset="0"/>
              </a:rPr>
              <a:t>dolore</a:t>
            </a:r>
            <a:r>
              <a:rPr lang="en-US" sz="900" dirty="0">
                <a:cs typeface="Arial" pitchFamily="34" charset="0"/>
              </a:rPr>
              <a:t> magna </a:t>
            </a:r>
            <a:r>
              <a:rPr lang="en-US" sz="900" dirty="0" err="1">
                <a:cs typeface="Arial" pitchFamily="34" charset="0"/>
              </a:rPr>
              <a:t>aliqua</a:t>
            </a:r>
            <a:endParaRPr lang="en-US" sz="900" dirty="0">
              <a:cs typeface="Arial" pitchFamily="34" charset="0"/>
            </a:endParaRPr>
          </a:p>
        </p:txBody>
      </p:sp>
      <p:sp>
        <p:nvSpPr>
          <p:cNvPr id="40" name="Shape 145">
            <a:extLst>
              <a:ext uri="{FF2B5EF4-FFF2-40B4-BE49-F238E27FC236}">
                <a16:creationId xmlns:a16="http://schemas.microsoft.com/office/drawing/2014/main" id="{4A040F3C-05EB-408C-B80C-0EAFB5883523}"/>
              </a:ext>
            </a:extLst>
          </p:cNvPr>
          <p:cNvSpPr/>
          <p:nvPr/>
        </p:nvSpPr>
        <p:spPr>
          <a:xfrm flipV="1">
            <a:off x="4214560" y="2111858"/>
            <a:ext cx="0" cy="468000"/>
          </a:xfrm>
          <a:prstGeom prst="line">
            <a:avLst/>
          </a:prstGeom>
          <a:ln w="6350" cmpd="sng">
            <a:solidFill>
              <a:schemeClr val="accent2"/>
            </a:solidFill>
            <a:miter lim="400000"/>
          </a:ln>
        </p:spPr>
        <p:txBody>
          <a:bodyPr lIns="0" tIns="0" rIns="0" bIns="0" anchor="ctr"/>
          <a:lstStyle/>
          <a:p>
            <a:pPr lvl="0" algn="ctr">
              <a:defRPr sz="3200" b="0">
                <a:solidFill>
                  <a:srgbClr val="000000"/>
                </a:solidFill>
                <a:latin typeface="+mn-lt"/>
                <a:ea typeface="+mn-ea"/>
                <a:cs typeface="+mn-cs"/>
                <a:sym typeface="Helvetica Light"/>
              </a:defRPr>
            </a:pPr>
            <a:endParaRPr dirty="0">
              <a:latin typeface="Arial" pitchFamily="34" charset="0"/>
            </a:endParaRPr>
          </a:p>
        </p:txBody>
      </p:sp>
      <p:sp>
        <p:nvSpPr>
          <p:cNvPr id="41" name="Shape 145">
            <a:extLst>
              <a:ext uri="{FF2B5EF4-FFF2-40B4-BE49-F238E27FC236}">
                <a16:creationId xmlns:a16="http://schemas.microsoft.com/office/drawing/2014/main" id="{241782D2-FAC3-43BA-9CF1-1052AD90CF10}"/>
              </a:ext>
            </a:extLst>
          </p:cNvPr>
          <p:cNvSpPr/>
          <p:nvPr/>
        </p:nvSpPr>
        <p:spPr>
          <a:xfrm flipV="1">
            <a:off x="6721490" y="2111858"/>
            <a:ext cx="0" cy="468000"/>
          </a:xfrm>
          <a:prstGeom prst="line">
            <a:avLst/>
          </a:prstGeom>
          <a:ln w="6350" cmpd="sng">
            <a:solidFill>
              <a:schemeClr val="tx2"/>
            </a:solidFill>
            <a:miter lim="400000"/>
          </a:ln>
        </p:spPr>
        <p:txBody>
          <a:bodyPr lIns="0" tIns="0" rIns="0" bIns="0" anchor="ctr"/>
          <a:lstStyle/>
          <a:p>
            <a:pPr lvl="0" algn="ctr">
              <a:defRPr sz="3200" b="0">
                <a:solidFill>
                  <a:srgbClr val="000000"/>
                </a:solidFill>
                <a:latin typeface="+mn-lt"/>
                <a:ea typeface="+mn-ea"/>
                <a:cs typeface="+mn-cs"/>
                <a:sym typeface="Helvetica Light"/>
              </a:defRPr>
            </a:pPr>
            <a:endParaRPr dirty="0">
              <a:latin typeface="Arial" pitchFamily="34" charset="0"/>
            </a:endParaRPr>
          </a:p>
        </p:txBody>
      </p:sp>
      <p:sp>
        <p:nvSpPr>
          <p:cNvPr id="42" name="Shape 149">
            <a:extLst>
              <a:ext uri="{FF2B5EF4-FFF2-40B4-BE49-F238E27FC236}">
                <a16:creationId xmlns:a16="http://schemas.microsoft.com/office/drawing/2014/main" id="{775C32BC-A1EA-467A-8DDF-35444B935D7F}"/>
              </a:ext>
            </a:extLst>
          </p:cNvPr>
          <p:cNvSpPr/>
          <p:nvPr/>
        </p:nvSpPr>
        <p:spPr>
          <a:xfrm flipV="1">
            <a:off x="5222924" y="2949572"/>
            <a:ext cx="0" cy="468000"/>
          </a:xfrm>
          <a:prstGeom prst="line">
            <a:avLst/>
          </a:prstGeom>
          <a:ln w="6350" cmpd="sng">
            <a:solidFill>
              <a:schemeClr val="accent2"/>
            </a:solidFill>
            <a:miter lim="400000"/>
          </a:ln>
        </p:spPr>
        <p:txBody>
          <a:bodyPr lIns="0" tIns="0" rIns="0" bIns="0" anchor="ctr"/>
          <a:lstStyle/>
          <a:p>
            <a:pPr lvl="0" algn="ctr">
              <a:defRPr sz="3200" b="0">
                <a:solidFill>
                  <a:srgbClr val="000000"/>
                </a:solidFill>
                <a:latin typeface="+mn-lt"/>
                <a:ea typeface="+mn-ea"/>
                <a:cs typeface="+mn-cs"/>
                <a:sym typeface="Helvetica Light"/>
              </a:defRPr>
            </a:pPr>
            <a:endParaRPr dirty="0">
              <a:latin typeface="Arial" pitchFamily="34" charset="0"/>
            </a:endParaRPr>
          </a:p>
        </p:txBody>
      </p:sp>
      <p:sp>
        <p:nvSpPr>
          <p:cNvPr id="43" name="Shape 149">
            <a:extLst>
              <a:ext uri="{FF2B5EF4-FFF2-40B4-BE49-F238E27FC236}">
                <a16:creationId xmlns:a16="http://schemas.microsoft.com/office/drawing/2014/main" id="{175ABA73-40E5-442D-BAA5-3545746F1741}"/>
              </a:ext>
            </a:extLst>
          </p:cNvPr>
          <p:cNvSpPr/>
          <p:nvPr/>
        </p:nvSpPr>
        <p:spPr>
          <a:xfrm flipV="1">
            <a:off x="2443865" y="2949572"/>
            <a:ext cx="0" cy="468000"/>
          </a:xfrm>
          <a:prstGeom prst="line">
            <a:avLst/>
          </a:prstGeom>
          <a:ln w="6350" cmpd="sng">
            <a:solidFill>
              <a:schemeClr val="tx2"/>
            </a:solidFill>
            <a:miter lim="400000"/>
          </a:ln>
        </p:spPr>
        <p:txBody>
          <a:bodyPr lIns="0" tIns="0" rIns="0" bIns="0" anchor="ctr"/>
          <a:lstStyle/>
          <a:p>
            <a:pPr lvl="0" algn="ctr">
              <a:defRPr sz="3200" b="0">
                <a:solidFill>
                  <a:srgbClr val="000000"/>
                </a:solidFill>
                <a:latin typeface="+mn-lt"/>
                <a:ea typeface="+mn-ea"/>
                <a:cs typeface="+mn-cs"/>
                <a:sym typeface="Helvetica Light"/>
              </a:defRPr>
            </a:pPr>
            <a:endParaRPr dirty="0">
              <a:latin typeface="Arial" pitchFamily="34" charset="0"/>
            </a:endParaRPr>
          </a:p>
        </p:txBody>
      </p:sp>
    </p:spTree>
    <p:extLst>
      <p:ext uri="{BB962C8B-B14F-4D97-AF65-F5344CB8AC3E}">
        <p14:creationId xmlns:p14="http://schemas.microsoft.com/office/powerpoint/2010/main" val="4191754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Espace réservé pour une image  31">
            <a:extLst>
              <a:ext uri="{FF2B5EF4-FFF2-40B4-BE49-F238E27FC236}">
                <a16:creationId xmlns:a16="http://schemas.microsoft.com/office/drawing/2014/main" id="{ABFDFE75-9FF1-4389-B919-D37F90EAFB11}"/>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5878025" y="0"/>
            <a:ext cx="3265975" cy="5143500"/>
          </a:xfrm>
          <a:prstGeom prst="rect">
            <a:avLst/>
          </a:prstGeom>
        </p:spPr>
      </p:pic>
      <p:sp>
        <p:nvSpPr>
          <p:cNvPr id="11" name="Espace réservé du contenu 3">
            <a:extLst>
              <a:ext uri="{FF2B5EF4-FFF2-40B4-BE49-F238E27FC236}">
                <a16:creationId xmlns:a16="http://schemas.microsoft.com/office/drawing/2014/main" id="{931FA138-FC07-42C4-994B-41DB981CD4E4}"/>
              </a:ext>
            </a:extLst>
          </p:cNvPr>
          <p:cNvSpPr txBox="1">
            <a:spLocks/>
          </p:cNvSpPr>
          <p:nvPr/>
        </p:nvSpPr>
        <p:spPr>
          <a:xfrm>
            <a:off x="325437" y="1816100"/>
            <a:ext cx="4865687" cy="1593257"/>
          </a:xfrm>
          <a:prstGeom prst="rect">
            <a:avLst/>
          </a:prstGeom>
        </p:spPr>
        <p:txBody>
          <a:bodyPr vert="horz" wrap="square" lIns="0" tIns="0" rIns="0" bIns="0" rtlCol="0" anchor="t">
            <a:spAutoFit/>
          </a:bodyPr>
          <a:lstStyle>
            <a:lvl1pPr indent="0">
              <a:lnSpc>
                <a:spcPct val="85000"/>
              </a:lnSpc>
              <a:spcBef>
                <a:spcPts val="1000"/>
              </a:spcBef>
              <a:buFont typeface="Arial" panose="020B0604020202020204" pitchFamily="34" charset="0"/>
              <a:buNone/>
              <a:tabLst>
                <a:tab pos="4264025" algn="l"/>
              </a:tabLst>
              <a:defRPr sz="4400" b="1" i="0">
                <a:solidFill>
                  <a:schemeClr val="tx2"/>
                </a:solidFill>
                <a:latin typeface="Montserrat ExtraBold" pitchFamily="2" charset="77"/>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fr-FR" sz="2800" cap="all" dirty="0">
                <a:solidFill>
                  <a:schemeClr val="bg2"/>
                </a:solidFill>
              </a:rPr>
              <a:t>Lorem </a:t>
            </a:r>
            <a:r>
              <a:rPr lang="fr-FR" sz="2800" cap="all" dirty="0" err="1">
                <a:solidFill>
                  <a:schemeClr val="bg2"/>
                </a:solidFill>
              </a:rPr>
              <a:t>ipsum</a:t>
            </a:r>
            <a:r>
              <a:rPr lang="fr-FR" sz="2800" cap="all" dirty="0">
                <a:solidFill>
                  <a:schemeClr val="bg2"/>
                </a:solidFill>
              </a:rPr>
              <a:t> </a:t>
            </a:r>
            <a:r>
              <a:rPr lang="fr-FR" sz="2800" cap="all" dirty="0" err="1">
                <a:solidFill>
                  <a:schemeClr val="bg2"/>
                </a:solidFill>
              </a:rPr>
              <a:t>dolor</a:t>
            </a:r>
            <a:r>
              <a:rPr lang="fr-FR" sz="2800" cap="all" dirty="0">
                <a:solidFill>
                  <a:schemeClr val="bg2"/>
                </a:solidFill>
              </a:rPr>
              <a:t> </a:t>
            </a:r>
            <a:r>
              <a:rPr lang="fr-FR" sz="2800" cap="all" dirty="0" err="1">
                <a:solidFill>
                  <a:schemeClr val="bg2"/>
                </a:solidFill>
              </a:rPr>
              <a:t>sit</a:t>
            </a:r>
            <a:r>
              <a:rPr lang="fr-FR" sz="2800" cap="all" dirty="0">
                <a:solidFill>
                  <a:schemeClr val="bg2"/>
                </a:solidFill>
              </a:rPr>
              <a:t> </a:t>
            </a:r>
            <a:r>
              <a:rPr lang="fr-FR" sz="2800" cap="all" dirty="0" err="1">
                <a:solidFill>
                  <a:schemeClr val="bg2"/>
                </a:solidFill>
              </a:rPr>
              <a:t>amet</a:t>
            </a:r>
            <a:r>
              <a:rPr lang="fr-FR" sz="2800" cap="all" dirty="0">
                <a:solidFill>
                  <a:schemeClr val="bg2"/>
                </a:solidFill>
              </a:rPr>
              <a:t> </a:t>
            </a:r>
            <a:r>
              <a:rPr lang="fr-FR" sz="2800" cap="all" dirty="0" err="1">
                <a:solidFill>
                  <a:schemeClr val="bg2"/>
                </a:solidFill>
              </a:rPr>
              <a:t>consectur</a:t>
            </a:r>
            <a:r>
              <a:rPr lang="fr-FR" sz="2800" cap="all" dirty="0">
                <a:solidFill>
                  <a:schemeClr val="bg2"/>
                </a:solidFill>
              </a:rPr>
              <a:t> </a:t>
            </a:r>
          </a:p>
          <a:p>
            <a:r>
              <a:rPr lang="pt-BR" sz="2800" cap="all" dirty="0">
                <a:solidFill>
                  <a:schemeClr val="tx1"/>
                </a:solidFill>
              </a:rPr>
              <a:t>adipiscing elit, sed do eiusmod tempor</a:t>
            </a:r>
            <a:endParaRPr lang="fr-FR" sz="2800" cap="all" dirty="0">
              <a:solidFill>
                <a:schemeClr val="tx1"/>
              </a:solidFill>
            </a:endParaRPr>
          </a:p>
        </p:txBody>
      </p:sp>
    </p:spTree>
    <p:extLst>
      <p:ext uri="{BB962C8B-B14F-4D97-AF65-F5344CB8AC3E}">
        <p14:creationId xmlns:p14="http://schemas.microsoft.com/office/powerpoint/2010/main" val="1906770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000A479-67D5-48A0-8641-D3F81CFF89FD}"/>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194" y="0"/>
            <a:ext cx="3108766" cy="5143500"/>
          </a:xfrm>
          <a:prstGeom prst="rect">
            <a:avLst/>
          </a:prstGeom>
        </p:spPr>
      </p:pic>
      <p:sp>
        <p:nvSpPr>
          <p:cNvPr id="23" name="Titre 15">
            <a:extLst>
              <a:ext uri="{FF2B5EF4-FFF2-40B4-BE49-F238E27FC236}">
                <a16:creationId xmlns:a16="http://schemas.microsoft.com/office/drawing/2014/main" id="{C00D22E3-F356-4576-8244-758628FD8DBC}"/>
              </a:ext>
            </a:extLst>
          </p:cNvPr>
          <p:cNvSpPr txBox="1">
            <a:spLocks/>
          </p:cNvSpPr>
          <p:nvPr/>
        </p:nvSpPr>
        <p:spPr>
          <a:xfrm>
            <a:off x="3363612" y="2097245"/>
            <a:ext cx="4683126" cy="1661993"/>
          </a:xfrm>
          <a:prstGeom prst="rect">
            <a:avLst/>
          </a:prstGeom>
        </p:spPr>
        <p:txBody>
          <a:bodyPr wrap="square" lIns="0" tIns="0" rIns="0" bIns="0">
            <a:spAutoFit/>
          </a:bodyPr>
          <a:lstStyle>
            <a:defPPr>
              <a:defRPr lang="en-US"/>
            </a:defPPr>
            <a:lvl1pPr fontAlgn="base">
              <a:lnSpc>
                <a:spcPct val="90000"/>
              </a:lnSpc>
              <a:spcBef>
                <a:spcPct val="0"/>
              </a:spcBef>
              <a:spcAft>
                <a:spcPct val="0"/>
              </a:spcAft>
              <a:buNone/>
              <a:defRPr sz="2400" b="0" cap="all" baseline="0">
                <a:solidFill>
                  <a:schemeClr val="accent1">
                    <a:lumMod val="60000"/>
                    <a:lumOff val="40000"/>
                  </a:schemeClr>
                </a:solidFill>
                <a:latin typeface="Montserrat ExtraBold" pitchFamily="2" charset="0"/>
                <a:ea typeface="+mj-ea"/>
                <a:cs typeface="Arial" pitchFamily="34" charset="0"/>
              </a:defRPr>
            </a:lvl1pPr>
          </a:lstStyle>
          <a:p>
            <a:r>
              <a:rPr lang="en-US" dirty="0"/>
              <a:t>“</a:t>
            </a:r>
            <a:r>
              <a:rPr lang="en-US" dirty="0" err="1"/>
              <a:t>Cognitis</a:t>
            </a:r>
            <a:r>
              <a:rPr lang="en-US" dirty="0"/>
              <a:t> </a:t>
            </a:r>
            <a:r>
              <a:rPr lang="en-US" dirty="0" err="1"/>
              <a:t>enim</a:t>
            </a:r>
            <a:r>
              <a:rPr lang="en-US" dirty="0"/>
              <a:t> </a:t>
            </a:r>
            <a:r>
              <a:rPr lang="en-US" dirty="0" err="1"/>
              <a:t>pilatorum</a:t>
            </a:r>
            <a:r>
              <a:rPr lang="en-US" dirty="0"/>
              <a:t> </a:t>
            </a:r>
            <a:r>
              <a:rPr lang="en-US" dirty="0" err="1"/>
              <a:t>caesorumque</a:t>
            </a:r>
            <a:r>
              <a:rPr lang="en-US" dirty="0"/>
              <a:t> </a:t>
            </a:r>
            <a:r>
              <a:rPr lang="en-US" dirty="0" err="1"/>
              <a:t>funeribus</a:t>
            </a:r>
            <a:r>
              <a:rPr lang="en-US" dirty="0"/>
              <a:t> nemo </a:t>
            </a:r>
            <a:r>
              <a:rPr lang="en-US" dirty="0" err="1"/>
              <a:t>deinde</a:t>
            </a:r>
            <a:r>
              <a:rPr lang="en-US" dirty="0"/>
              <a:t> ad has </a:t>
            </a:r>
            <a:r>
              <a:rPr lang="en-US" dirty="0" err="1"/>
              <a:t>stationes</a:t>
            </a:r>
            <a:r>
              <a:rPr lang="en-US" dirty="0"/>
              <a:t> </a:t>
            </a:r>
            <a:r>
              <a:rPr lang="en-US" dirty="0" err="1"/>
              <a:t>appulit</a:t>
            </a:r>
            <a:r>
              <a:rPr lang="en-US" dirty="0"/>
              <a:t> </a:t>
            </a:r>
            <a:r>
              <a:rPr lang="en-US" dirty="0" err="1"/>
              <a:t>navem</a:t>
            </a:r>
            <a:r>
              <a:rPr lang="en-US" dirty="0"/>
              <a:t>”</a:t>
            </a:r>
            <a:endParaRPr lang="fr-FR" dirty="0"/>
          </a:p>
        </p:txBody>
      </p:sp>
      <p:sp>
        <p:nvSpPr>
          <p:cNvPr id="24" name="ZoneTexte 13">
            <a:extLst>
              <a:ext uri="{FF2B5EF4-FFF2-40B4-BE49-F238E27FC236}">
                <a16:creationId xmlns:a16="http://schemas.microsoft.com/office/drawing/2014/main" id="{944C9644-365E-409A-A012-83E4CCFAE9B6}"/>
              </a:ext>
            </a:extLst>
          </p:cNvPr>
          <p:cNvSpPr txBox="1"/>
          <p:nvPr/>
        </p:nvSpPr>
        <p:spPr>
          <a:xfrm>
            <a:off x="3363613" y="509191"/>
            <a:ext cx="2951129" cy="1846659"/>
          </a:xfrm>
          <a:prstGeom prst="rect">
            <a:avLst/>
          </a:prstGeom>
          <a:noFill/>
        </p:spPr>
        <p:txBody>
          <a:bodyPr wrap="none" lIns="0" tIns="0" rIns="0" bIns="0" rtlCol="0" anchor="t">
            <a:spAutoFit/>
          </a:bodyPr>
          <a:lstStyle/>
          <a:p>
            <a:r>
              <a:rPr lang="fr-FR" sz="12000" b="1" dirty="0">
                <a:solidFill>
                  <a:schemeClr val="accent1">
                    <a:lumMod val="60000"/>
                    <a:lumOff val="40000"/>
                  </a:schemeClr>
                </a:solidFill>
                <a:latin typeface="Montserrat Black" charset="0"/>
                <a:ea typeface="Montserrat Black" charset="0"/>
                <a:cs typeface="Montserrat Black" charset="0"/>
              </a:rPr>
              <a:t>76</a:t>
            </a:r>
            <a:r>
              <a:rPr lang="fr-FR" sz="12000" b="1" baseline="1000" dirty="0">
                <a:solidFill>
                  <a:schemeClr val="accent1">
                    <a:lumMod val="60000"/>
                    <a:lumOff val="40000"/>
                  </a:schemeClr>
                </a:solidFill>
                <a:latin typeface="Montserrat Black" charset="0"/>
              </a:rPr>
              <a:t>%</a:t>
            </a:r>
          </a:p>
        </p:txBody>
      </p:sp>
      <p:sp>
        <p:nvSpPr>
          <p:cNvPr id="25" name="Rectangle 24">
            <a:extLst>
              <a:ext uri="{FF2B5EF4-FFF2-40B4-BE49-F238E27FC236}">
                <a16:creationId xmlns:a16="http://schemas.microsoft.com/office/drawing/2014/main" id="{1A4F459D-BAC3-4F21-A338-4C9443443215}"/>
              </a:ext>
            </a:extLst>
          </p:cNvPr>
          <p:cNvSpPr/>
          <p:nvPr/>
        </p:nvSpPr>
        <p:spPr>
          <a:xfrm>
            <a:off x="2516188" y="3848006"/>
            <a:ext cx="3217862" cy="90000"/>
          </a:xfrm>
          <a:prstGeom prst="rect">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Quicksand Light" pitchFamily="2" charset="0"/>
            </a:endParaRPr>
          </a:p>
        </p:txBody>
      </p:sp>
      <p:pic>
        <p:nvPicPr>
          <p:cNvPr id="8" name="Picture 7">
            <a:extLst>
              <a:ext uri="{FF2B5EF4-FFF2-40B4-BE49-F238E27FC236}">
                <a16:creationId xmlns:a16="http://schemas.microsoft.com/office/drawing/2014/main" id="{FE0D12A6-DAF8-418B-A807-70F501881F4F}"/>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333077" y="4698423"/>
            <a:ext cx="1085653" cy="224400"/>
          </a:xfrm>
          <a:prstGeom prst="rect">
            <a:avLst/>
          </a:prstGeom>
        </p:spPr>
      </p:pic>
    </p:spTree>
    <p:extLst>
      <p:ext uri="{BB962C8B-B14F-4D97-AF65-F5344CB8AC3E}">
        <p14:creationId xmlns:p14="http://schemas.microsoft.com/office/powerpoint/2010/main" val="2937298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F7BC13-2750-413C-AB35-66645DDC85ED}"/>
              </a:ext>
            </a:extLst>
          </p:cNvPr>
          <p:cNvSpPr>
            <a:spLocks noGrp="1"/>
          </p:cNvSpPr>
          <p:nvPr>
            <p:ph type="title"/>
          </p:nvPr>
        </p:nvSpPr>
        <p:spPr/>
        <p:txBody>
          <a:bodyPr/>
          <a:lstStyle/>
          <a:p>
            <a:r>
              <a:rPr lang="fr-FR"/>
              <a:t>Lorem ipsum dolor sit amet</a:t>
            </a:r>
            <a:endParaRPr lang="en-US" dirty="0"/>
          </a:p>
        </p:txBody>
      </p:sp>
      <p:sp>
        <p:nvSpPr>
          <p:cNvPr id="3" name="Text Placeholder 2">
            <a:extLst>
              <a:ext uri="{FF2B5EF4-FFF2-40B4-BE49-F238E27FC236}">
                <a16:creationId xmlns:a16="http://schemas.microsoft.com/office/drawing/2014/main" id="{0F1ABD34-2BEA-4F72-8EA5-BBD94F3998C3}"/>
              </a:ext>
            </a:extLst>
          </p:cNvPr>
          <p:cNvSpPr>
            <a:spLocks noGrp="1"/>
          </p:cNvSpPr>
          <p:nvPr>
            <p:ph type="body" sz="quarter" idx="13"/>
          </p:nvPr>
        </p:nvSpPr>
        <p:spPr/>
        <p:txBody>
          <a:bodyPr/>
          <a:lstStyle/>
          <a:p>
            <a:endParaRPr lang="en-US"/>
          </a:p>
        </p:txBody>
      </p:sp>
      <p:sp>
        <p:nvSpPr>
          <p:cNvPr id="13" name="AutoShape 6">
            <a:extLst>
              <a:ext uri="{FF2B5EF4-FFF2-40B4-BE49-F238E27FC236}">
                <a16:creationId xmlns:a16="http://schemas.microsoft.com/office/drawing/2014/main" id="{C2D39ED8-0E96-4601-9C1E-0FC9EE2D5CE5}"/>
              </a:ext>
            </a:extLst>
          </p:cNvPr>
          <p:cNvSpPr>
            <a:spLocks/>
          </p:cNvSpPr>
          <p:nvPr/>
        </p:nvSpPr>
        <p:spPr bwMode="auto">
          <a:xfrm>
            <a:off x="324000" y="2706116"/>
            <a:ext cx="3345766" cy="178809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solidFill>
            <a:schemeClr val="tx2"/>
          </a:solidFill>
          <a:ln w="25400" cap="flat" cmpd="sng">
            <a:noFill/>
            <a:prstDash val="solid"/>
            <a:miter lim="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8000" tIns="108000" rIns="108000" bIns="108000" anchor="t"/>
          <a:lstStyle/>
          <a:p>
            <a:pPr>
              <a:lnSpc>
                <a:spcPct val="90000"/>
              </a:lnSpc>
              <a:spcBef>
                <a:spcPts val="600"/>
              </a:spcBef>
              <a:spcAft>
                <a:spcPts val="600"/>
              </a:spcAft>
            </a:pPr>
            <a:r>
              <a:rPr lang="en-US" sz="1600" b="1" dirty="0">
                <a:solidFill>
                  <a:srgbClr val="FFFFFF"/>
                </a:solidFill>
                <a:cs typeface="Arial" pitchFamily="34" charset="0"/>
                <a:sym typeface="Open Sans" charset="0"/>
              </a:rPr>
              <a:t>MULTIMEDIA SERVICES</a:t>
            </a:r>
          </a:p>
          <a:p>
            <a:pPr>
              <a:lnSpc>
                <a:spcPct val="90000"/>
              </a:lnSpc>
              <a:spcBef>
                <a:spcPts val="600"/>
              </a:spcBef>
            </a:pPr>
            <a:r>
              <a:rPr lang="en-US" sz="1200" dirty="0">
                <a:solidFill>
                  <a:srgbClr val="FFFFFF"/>
                </a:solidFill>
                <a:cs typeface="Arial" pitchFamily="34" charset="0"/>
                <a:sym typeface="Open Sans" charset="0"/>
              </a:rPr>
              <a:t>Lorem ipsum dolor sit </a:t>
            </a:r>
            <a:r>
              <a:rPr lang="en-US" sz="1200" dirty="0" err="1">
                <a:solidFill>
                  <a:srgbClr val="FFFFFF"/>
                </a:solidFill>
                <a:cs typeface="Arial" pitchFamily="34" charset="0"/>
                <a:sym typeface="Open Sans" charset="0"/>
              </a:rPr>
              <a:t>amet</a:t>
            </a:r>
            <a:r>
              <a:rPr lang="en-US" sz="1200" dirty="0">
                <a:solidFill>
                  <a:srgbClr val="FFFFFF"/>
                </a:solidFill>
                <a:cs typeface="Arial" pitchFamily="34" charset="0"/>
                <a:sym typeface="Open Sans" charset="0"/>
              </a:rPr>
              <a:t>, </a:t>
            </a:r>
            <a:br>
              <a:rPr lang="en-US" sz="1200" dirty="0">
                <a:solidFill>
                  <a:srgbClr val="FFFFFF"/>
                </a:solidFill>
                <a:cs typeface="Arial" pitchFamily="34" charset="0"/>
                <a:sym typeface="Open Sans" charset="0"/>
              </a:rPr>
            </a:br>
            <a:r>
              <a:rPr lang="en-US" sz="1200" dirty="0" err="1">
                <a:solidFill>
                  <a:srgbClr val="FFFFFF"/>
                </a:solidFill>
                <a:cs typeface="Arial" pitchFamily="34" charset="0"/>
                <a:sym typeface="Open Sans" charset="0"/>
              </a:rPr>
              <a:t>consectetur</a:t>
            </a:r>
            <a:r>
              <a:rPr lang="en-US" sz="1200" dirty="0">
                <a:solidFill>
                  <a:srgbClr val="FFFFFF"/>
                </a:solidFill>
                <a:cs typeface="Arial" pitchFamily="34" charset="0"/>
                <a:sym typeface="Open Sans" charset="0"/>
              </a:rPr>
              <a:t> </a:t>
            </a:r>
            <a:r>
              <a:rPr lang="en-US" sz="1200" dirty="0" err="1">
                <a:solidFill>
                  <a:srgbClr val="FFFFFF"/>
                </a:solidFill>
                <a:cs typeface="Arial" pitchFamily="34" charset="0"/>
                <a:sym typeface="Open Sans" charset="0"/>
              </a:rPr>
              <a:t>adipiscing</a:t>
            </a:r>
            <a:r>
              <a:rPr lang="en-US" sz="1200" dirty="0">
                <a:solidFill>
                  <a:srgbClr val="FFFFFF"/>
                </a:solidFill>
                <a:cs typeface="Arial" pitchFamily="34" charset="0"/>
                <a:sym typeface="Open Sans" charset="0"/>
              </a:rPr>
              <a:t> </a:t>
            </a:r>
            <a:r>
              <a:rPr lang="en-US" sz="1200" dirty="0" err="1">
                <a:solidFill>
                  <a:srgbClr val="FFFFFF"/>
                </a:solidFill>
                <a:cs typeface="Arial" pitchFamily="34" charset="0"/>
                <a:sym typeface="Open Sans" charset="0"/>
              </a:rPr>
              <a:t>elit</a:t>
            </a:r>
            <a:endParaRPr lang="en-US" sz="1200" dirty="0">
              <a:solidFill>
                <a:srgbClr val="FFFFFF"/>
              </a:solidFill>
              <a:cs typeface="Arial" pitchFamily="34" charset="0"/>
              <a:sym typeface="Open Sans" charset="0"/>
            </a:endParaRPr>
          </a:p>
          <a:p>
            <a:pPr>
              <a:lnSpc>
                <a:spcPct val="90000"/>
              </a:lnSpc>
              <a:spcBef>
                <a:spcPts val="600"/>
              </a:spcBef>
            </a:pPr>
            <a:r>
              <a:rPr lang="en-US" sz="1200" dirty="0" err="1">
                <a:solidFill>
                  <a:srgbClr val="FFFFFF"/>
                </a:solidFill>
                <a:cs typeface="Arial" pitchFamily="34" charset="0"/>
                <a:sym typeface="Open Sans" charset="0"/>
              </a:rPr>
              <a:t>Sed</a:t>
            </a:r>
            <a:r>
              <a:rPr lang="en-US" sz="1200" dirty="0">
                <a:solidFill>
                  <a:srgbClr val="FFFFFF"/>
                </a:solidFill>
                <a:cs typeface="Arial" pitchFamily="34" charset="0"/>
                <a:sym typeface="Open Sans" charset="0"/>
              </a:rPr>
              <a:t> do </a:t>
            </a:r>
            <a:r>
              <a:rPr lang="en-US" sz="1200" dirty="0" err="1">
                <a:solidFill>
                  <a:srgbClr val="FFFFFF"/>
                </a:solidFill>
                <a:cs typeface="Arial" pitchFamily="34" charset="0"/>
                <a:sym typeface="Open Sans" charset="0"/>
              </a:rPr>
              <a:t>eiusmod</a:t>
            </a:r>
            <a:r>
              <a:rPr lang="en-US" sz="1200" dirty="0">
                <a:solidFill>
                  <a:srgbClr val="FFFFFF"/>
                </a:solidFill>
                <a:cs typeface="Arial" pitchFamily="34" charset="0"/>
                <a:sym typeface="Open Sans" charset="0"/>
              </a:rPr>
              <a:t> </a:t>
            </a:r>
            <a:r>
              <a:rPr lang="en-US" sz="1200" dirty="0" err="1">
                <a:solidFill>
                  <a:srgbClr val="FFFFFF"/>
                </a:solidFill>
                <a:cs typeface="Arial" pitchFamily="34" charset="0"/>
                <a:sym typeface="Open Sans" charset="0"/>
              </a:rPr>
              <a:t>tempor</a:t>
            </a:r>
            <a:r>
              <a:rPr lang="en-US" sz="1200" dirty="0">
                <a:solidFill>
                  <a:srgbClr val="FFFFFF"/>
                </a:solidFill>
                <a:cs typeface="Arial" pitchFamily="34" charset="0"/>
                <a:sym typeface="Open Sans" charset="0"/>
              </a:rPr>
              <a:t> </a:t>
            </a:r>
            <a:r>
              <a:rPr lang="en-US" sz="1200" dirty="0" err="1">
                <a:solidFill>
                  <a:srgbClr val="FFFFFF"/>
                </a:solidFill>
                <a:cs typeface="Arial" pitchFamily="34" charset="0"/>
                <a:sym typeface="Open Sans" charset="0"/>
              </a:rPr>
              <a:t>incididunt</a:t>
            </a:r>
            <a:r>
              <a:rPr lang="en-US" sz="1200" dirty="0">
                <a:solidFill>
                  <a:srgbClr val="FFFFFF"/>
                </a:solidFill>
                <a:cs typeface="Arial" pitchFamily="34" charset="0"/>
                <a:sym typeface="Open Sans" charset="0"/>
              </a:rPr>
              <a:t> </a:t>
            </a:r>
            <a:r>
              <a:rPr lang="en-US" sz="1200" dirty="0" err="1">
                <a:solidFill>
                  <a:srgbClr val="FFFFFF"/>
                </a:solidFill>
                <a:cs typeface="Arial" pitchFamily="34" charset="0"/>
                <a:sym typeface="Open Sans" charset="0"/>
              </a:rPr>
              <a:t>ut</a:t>
            </a:r>
            <a:r>
              <a:rPr lang="en-US" sz="1200" dirty="0">
                <a:solidFill>
                  <a:srgbClr val="FFFFFF"/>
                </a:solidFill>
                <a:cs typeface="Arial" pitchFamily="34" charset="0"/>
                <a:sym typeface="Open Sans" charset="0"/>
              </a:rPr>
              <a:t> </a:t>
            </a:r>
            <a:r>
              <a:rPr lang="en-US" sz="1200" dirty="0" err="1">
                <a:solidFill>
                  <a:srgbClr val="FFFFFF"/>
                </a:solidFill>
                <a:cs typeface="Arial" pitchFamily="34" charset="0"/>
                <a:sym typeface="Open Sans" charset="0"/>
              </a:rPr>
              <a:t>labore</a:t>
            </a:r>
            <a:r>
              <a:rPr lang="en-US" sz="1200" dirty="0">
                <a:solidFill>
                  <a:srgbClr val="FFFFFF"/>
                </a:solidFill>
                <a:cs typeface="Arial" pitchFamily="34" charset="0"/>
                <a:sym typeface="Open Sans" charset="0"/>
              </a:rPr>
              <a:t> et </a:t>
            </a:r>
            <a:r>
              <a:rPr lang="en-US" sz="1200" dirty="0" err="1">
                <a:solidFill>
                  <a:srgbClr val="FFFFFF"/>
                </a:solidFill>
                <a:cs typeface="Arial" pitchFamily="34" charset="0"/>
                <a:sym typeface="Open Sans" charset="0"/>
              </a:rPr>
              <a:t>dolore</a:t>
            </a:r>
            <a:r>
              <a:rPr lang="en-US" sz="1200" dirty="0">
                <a:solidFill>
                  <a:srgbClr val="FFFFFF"/>
                </a:solidFill>
                <a:cs typeface="Arial" pitchFamily="34" charset="0"/>
                <a:sym typeface="Open Sans" charset="0"/>
              </a:rPr>
              <a:t> magna </a:t>
            </a:r>
            <a:r>
              <a:rPr lang="en-US" sz="1200" dirty="0" err="1">
                <a:solidFill>
                  <a:srgbClr val="FFFFFF"/>
                </a:solidFill>
                <a:cs typeface="Arial" pitchFamily="34" charset="0"/>
                <a:sym typeface="Open Sans" charset="0"/>
              </a:rPr>
              <a:t>aliqua</a:t>
            </a:r>
            <a:endParaRPr lang="en-US" sz="1200" dirty="0">
              <a:solidFill>
                <a:srgbClr val="FFFFFF"/>
              </a:solidFill>
              <a:cs typeface="Arial" pitchFamily="34" charset="0"/>
              <a:sym typeface="Open Sans" charset="0"/>
            </a:endParaRPr>
          </a:p>
        </p:txBody>
      </p:sp>
      <p:sp>
        <p:nvSpPr>
          <p:cNvPr id="14" name="AutoShape 8">
            <a:extLst>
              <a:ext uri="{FF2B5EF4-FFF2-40B4-BE49-F238E27FC236}">
                <a16:creationId xmlns:a16="http://schemas.microsoft.com/office/drawing/2014/main" id="{03F7E99B-F66D-4044-9F3E-0C2BAF9653BD}"/>
              </a:ext>
            </a:extLst>
          </p:cNvPr>
          <p:cNvSpPr>
            <a:spLocks/>
          </p:cNvSpPr>
          <p:nvPr/>
        </p:nvSpPr>
        <p:spPr bwMode="auto">
          <a:xfrm>
            <a:off x="5477383" y="1150939"/>
            <a:ext cx="3344505" cy="19867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chemeClr val="accent1">
              <a:lumMod val="60000"/>
              <a:lumOff val="40000"/>
            </a:schemeClr>
          </a:solidFill>
          <a:ln w="25400" cap="flat" cmpd="sng">
            <a:noFill/>
            <a:prstDash val="solid"/>
            <a:miter lim="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8000" tIns="108000" rIns="108000" bIns="108000" anchor="t"/>
          <a:lstStyle/>
          <a:p>
            <a:pPr>
              <a:lnSpc>
                <a:spcPct val="90000"/>
              </a:lnSpc>
              <a:spcBef>
                <a:spcPts val="600"/>
              </a:spcBef>
              <a:spcAft>
                <a:spcPts val="600"/>
              </a:spcAft>
            </a:pPr>
            <a:r>
              <a:rPr lang="en-US" sz="1600" b="1" dirty="0">
                <a:solidFill>
                  <a:srgbClr val="FFFFFF"/>
                </a:solidFill>
                <a:cs typeface="Arial" pitchFamily="34" charset="0"/>
                <a:sym typeface="Open Sans" charset="0"/>
              </a:rPr>
              <a:t>REBRANDING SERVICES</a:t>
            </a:r>
          </a:p>
          <a:p>
            <a:pPr>
              <a:lnSpc>
                <a:spcPct val="90000"/>
              </a:lnSpc>
              <a:spcBef>
                <a:spcPts val="600"/>
              </a:spcBef>
            </a:pPr>
            <a:r>
              <a:rPr lang="en-US" sz="1200" dirty="0">
                <a:solidFill>
                  <a:srgbClr val="FFFFFF"/>
                </a:solidFill>
                <a:ea typeface="HelveticaNeueLT Com 45 Lt" charset="0"/>
                <a:cs typeface="Arial" pitchFamily="34" charset="0"/>
                <a:sym typeface="Open Sans" charset="0"/>
              </a:rPr>
              <a:t>Lorem ipsum dolor sit </a:t>
            </a:r>
            <a:r>
              <a:rPr lang="en-US" sz="1200" dirty="0" err="1">
                <a:solidFill>
                  <a:srgbClr val="FFFFFF"/>
                </a:solidFill>
                <a:ea typeface="HelveticaNeueLT Com 45 Lt" charset="0"/>
                <a:cs typeface="Arial" pitchFamily="34" charset="0"/>
                <a:sym typeface="Open Sans" charset="0"/>
              </a:rPr>
              <a:t>amet</a:t>
            </a:r>
            <a:r>
              <a:rPr lang="en-US" sz="1200" dirty="0">
                <a:solidFill>
                  <a:srgbClr val="FFFFFF"/>
                </a:solidFill>
                <a:ea typeface="HelveticaNeueLT Com 45 Lt" charset="0"/>
                <a:cs typeface="Arial" pitchFamily="34" charset="0"/>
                <a:sym typeface="Open Sans" charset="0"/>
              </a:rPr>
              <a:t>, </a:t>
            </a:r>
            <a:br>
              <a:rPr lang="en-US" sz="1200" dirty="0">
                <a:solidFill>
                  <a:srgbClr val="FFFFFF"/>
                </a:solidFill>
                <a:ea typeface="HelveticaNeueLT Com 45 Lt" charset="0"/>
                <a:cs typeface="Arial" pitchFamily="34" charset="0"/>
                <a:sym typeface="Open Sans" charset="0"/>
              </a:rPr>
            </a:br>
            <a:r>
              <a:rPr lang="en-US" sz="1200" dirty="0" err="1">
                <a:solidFill>
                  <a:srgbClr val="FFFFFF"/>
                </a:solidFill>
                <a:ea typeface="HelveticaNeueLT Com 45 Lt" charset="0"/>
                <a:cs typeface="Arial" pitchFamily="34" charset="0"/>
                <a:sym typeface="Open Sans" charset="0"/>
              </a:rPr>
              <a:t>consectetur</a:t>
            </a:r>
            <a:r>
              <a:rPr lang="en-US" sz="1200" dirty="0">
                <a:solidFill>
                  <a:srgbClr val="FFFFFF"/>
                </a:solidFill>
                <a:ea typeface="HelveticaNeueLT Com 45 Lt" charset="0"/>
                <a:cs typeface="Arial" pitchFamily="34" charset="0"/>
                <a:sym typeface="Open Sans" charset="0"/>
              </a:rPr>
              <a:t> </a:t>
            </a:r>
            <a:r>
              <a:rPr lang="en-US" sz="1200" dirty="0" err="1">
                <a:solidFill>
                  <a:srgbClr val="FFFFFF"/>
                </a:solidFill>
                <a:ea typeface="HelveticaNeueLT Com 45 Lt" charset="0"/>
                <a:cs typeface="Arial" pitchFamily="34" charset="0"/>
                <a:sym typeface="Open Sans" charset="0"/>
              </a:rPr>
              <a:t>adipiscing</a:t>
            </a:r>
            <a:r>
              <a:rPr lang="en-US" sz="1200" dirty="0">
                <a:solidFill>
                  <a:srgbClr val="FFFFFF"/>
                </a:solidFill>
                <a:ea typeface="HelveticaNeueLT Com 45 Lt" charset="0"/>
                <a:cs typeface="Arial" pitchFamily="34" charset="0"/>
                <a:sym typeface="Open Sans" charset="0"/>
              </a:rPr>
              <a:t> </a:t>
            </a:r>
            <a:r>
              <a:rPr lang="en-US" sz="1200" dirty="0" err="1">
                <a:solidFill>
                  <a:srgbClr val="FFFFFF"/>
                </a:solidFill>
                <a:ea typeface="HelveticaNeueLT Com 45 Lt" charset="0"/>
                <a:cs typeface="Arial" pitchFamily="34" charset="0"/>
                <a:sym typeface="Open Sans" charset="0"/>
              </a:rPr>
              <a:t>elit</a:t>
            </a:r>
            <a:endParaRPr lang="en-US" sz="1200" dirty="0">
              <a:solidFill>
                <a:srgbClr val="FFFFFF"/>
              </a:solidFill>
              <a:ea typeface="HelveticaNeueLT Com 45 Lt" charset="0"/>
              <a:cs typeface="Arial" pitchFamily="34" charset="0"/>
              <a:sym typeface="Open Sans" charset="0"/>
            </a:endParaRPr>
          </a:p>
          <a:p>
            <a:pPr>
              <a:lnSpc>
                <a:spcPct val="90000"/>
              </a:lnSpc>
              <a:spcBef>
                <a:spcPts val="600"/>
              </a:spcBef>
            </a:pPr>
            <a:r>
              <a:rPr lang="en-US" sz="1200" dirty="0" err="1">
                <a:solidFill>
                  <a:srgbClr val="FFFFFF"/>
                </a:solidFill>
                <a:ea typeface="HelveticaNeueLT Com 45 Lt" charset="0"/>
                <a:cs typeface="Arial" pitchFamily="34" charset="0"/>
                <a:sym typeface="Open Sans" charset="0"/>
              </a:rPr>
              <a:t>Sed</a:t>
            </a:r>
            <a:r>
              <a:rPr lang="en-US" sz="1200" dirty="0">
                <a:solidFill>
                  <a:srgbClr val="FFFFFF"/>
                </a:solidFill>
                <a:ea typeface="HelveticaNeueLT Com 45 Lt" charset="0"/>
                <a:cs typeface="Arial" pitchFamily="34" charset="0"/>
                <a:sym typeface="Open Sans" charset="0"/>
              </a:rPr>
              <a:t> do </a:t>
            </a:r>
            <a:r>
              <a:rPr lang="en-US" sz="1200" dirty="0" err="1">
                <a:solidFill>
                  <a:srgbClr val="FFFFFF"/>
                </a:solidFill>
                <a:ea typeface="HelveticaNeueLT Com 45 Lt" charset="0"/>
                <a:cs typeface="Arial" pitchFamily="34" charset="0"/>
                <a:sym typeface="Open Sans" charset="0"/>
              </a:rPr>
              <a:t>eiusmod</a:t>
            </a:r>
            <a:r>
              <a:rPr lang="en-US" sz="1200" dirty="0">
                <a:solidFill>
                  <a:srgbClr val="FFFFFF"/>
                </a:solidFill>
                <a:ea typeface="HelveticaNeueLT Com 45 Lt" charset="0"/>
                <a:cs typeface="Arial" pitchFamily="34" charset="0"/>
                <a:sym typeface="Open Sans" charset="0"/>
              </a:rPr>
              <a:t> </a:t>
            </a:r>
            <a:r>
              <a:rPr lang="en-US" sz="1200" dirty="0" err="1">
                <a:solidFill>
                  <a:srgbClr val="FFFFFF"/>
                </a:solidFill>
                <a:ea typeface="HelveticaNeueLT Com 45 Lt" charset="0"/>
                <a:cs typeface="Arial" pitchFamily="34" charset="0"/>
                <a:sym typeface="Open Sans" charset="0"/>
              </a:rPr>
              <a:t>tempor</a:t>
            </a:r>
            <a:r>
              <a:rPr lang="en-US" sz="1200" dirty="0">
                <a:solidFill>
                  <a:srgbClr val="FFFFFF"/>
                </a:solidFill>
                <a:ea typeface="HelveticaNeueLT Com 45 Lt" charset="0"/>
                <a:cs typeface="Arial" pitchFamily="34" charset="0"/>
                <a:sym typeface="Open Sans" charset="0"/>
              </a:rPr>
              <a:t> </a:t>
            </a:r>
            <a:r>
              <a:rPr lang="en-US" sz="1200" dirty="0" err="1">
                <a:solidFill>
                  <a:srgbClr val="FFFFFF"/>
                </a:solidFill>
                <a:ea typeface="HelveticaNeueLT Com 45 Lt" charset="0"/>
                <a:cs typeface="Arial" pitchFamily="34" charset="0"/>
                <a:sym typeface="Open Sans" charset="0"/>
              </a:rPr>
              <a:t>incididunt</a:t>
            </a:r>
            <a:r>
              <a:rPr lang="en-US" sz="1200" dirty="0">
                <a:solidFill>
                  <a:srgbClr val="FFFFFF"/>
                </a:solidFill>
                <a:ea typeface="HelveticaNeueLT Com 45 Lt" charset="0"/>
                <a:cs typeface="Arial" pitchFamily="34" charset="0"/>
                <a:sym typeface="Open Sans" charset="0"/>
              </a:rPr>
              <a:t> </a:t>
            </a:r>
            <a:r>
              <a:rPr lang="en-US" sz="1200" dirty="0" err="1">
                <a:solidFill>
                  <a:srgbClr val="FFFFFF"/>
                </a:solidFill>
                <a:ea typeface="HelveticaNeueLT Com 45 Lt" charset="0"/>
                <a:cs typeface="Arial" pitchFamily="34" charset="0"/>
                <a:sym typeface="Open Sans" charset="0"/>
              </a:rPr>
              <a:t>ut</a:t>
            </a:r>
            <a:r>
              <a:rPr lang="en-US" sz="1200" dirty="0">
                <a:solidFill>
                  <a:srgbClr val="FFFFFF"/>
                </a:solidFill>
                <a:ea typeface="HelveticaNeueLT Com 45 Lt" charset="0"/>
                <a:cs typeface="Arial" pitchFamily="34" charset="0"/>
                <a:sym typeface="Open Sans" charset="0"/>
              </a:rPr>
              <a:t> </a:t>
            </a:r>
            <a:r>
              <a:rPr lang="en-US" sz="1200" dirty="0" err="1">
                <a:solidFill>
                  <a:srgbClr val="FFFFFF"/>
                </a:solidFill>
                <a:ea typeface="HelveticaNeueLT Com 45 Lt" charset="0"/>
                <a:cs typeface="Arial" pitchFamily="34" charset="0"/>
                <a:sym typeface="Open Sans" charset="0"/>
              </a:rPr>
              <a:t>labore</a:t>
            </a:r>
            <a:r>
              <a:rPr lang="en-US" sz="1200" dirty="0">
                <a:solidFill>
                  <a:srgbClr val="FFFFFF"/>
                </a:solidFill>
                <a:ea typeface="HelveticaNeueLT Com 45 Lt" charset="0"/>
                <a:cs typeface="Arial" pitchFamily="34" charset="0"/>
                <a:sym typeface="Open Sans" charset="0"/>
              </a:rPr>
              <a:t> et </a:t>
            </a:r>
            <a:r>
              <a:rPr lang="en-US" sz="1200" dirty="0" err="1">
                <a:solidFill>
                  <a:srgbClr val="FFFFFF"/>
                </a:solidFill>
                <a:ea typeface="HelveticaNeueLT Com 45 Lt" charset="0"/>
                <a:cs typeface="Arial" pitchFamily="34" charset="0"/>
                <a:sym typeface="Open Sans" charset="0"/>
              </a:rPr>
              <a:t>dolore</a:t>
            </a:r>
            <a:r>
              <a:rPr lang="en-US" sz="1200" dirty="0">
                <a:solidFill>
                  <a:srgbClr val="FFFFFF"/>
                </a:solidFill>
                <a:ea typeface="HelveticaNeueLT Com 45 Lt" charset="0"/>
                <a:cs typeface="Arial" pitchFamily="34" charset="0"/>
                <a:sym typeface="Open Sans" charset="0"/>
              </a:rPr>
              <a:t> magna </a:t>
            </a:r>
            <a:r>
              <a:rPr lang="en-US" sz="1200" dirty="0" err="1">
                <a:solidFill>
                  <a:srgbClr val="FFFFFF"/>
                </a:solidFill>
                <a:ea typeface="HelveticaNeueLT Com 45 Lt" charset="0"/>
                <a:cs typeface="Arial" pitchFamily="34" charset="0"/>
                <a:sym typeface="Open Sans" charset="0"/>
              </a:rPr>
              <a:t>aliqua</a:t>
            </a:r>
            <a:endParaRPr lang="en-US" sz="1200" dirty="0">
              <a:solidFill>
                <a:srgbClr val="FFFFFF"/>
              </a:solidFill>
              <a:ea typeface="HelveticaNeueLT Com 45 Lt" charset="0"/>
              <a:cs typeface="Arial" pitchFamily="34" charset="0"/>
              <a:sym typeface="Open Sans" charset="0"/>
            </a:endParaRPr>
          </a:p>
        </p:txBody>
      </p:sp>
      <p:sp>
        <p:nvSpPr>
          <p:cNvPr id="16" name="AutoShape 5">
            <a:extLst>
              <a:ext uri="{FF2B5EF4-FFF2-40B4-BE49-F238E27FC236}">
                <a16:creationId xmlns:a16="http://schemas.microsoft.com/office/drawing/2014/main" id="{F70A85DA-2765-4554-BFB5-92EAD2166085}"/>
              </a:ext>
            </a:extLst>
          </p:cNvPr>
          <p:cNvSpPr>
            <a:spLocks/>
          </p:cNvSpPr>
          <p:nvPr/>
        </p:nvSpPr>
        <p:spPr bwMode="auto">
          <a:xfrm>
            <a:off x="3728948" y="1150938"/>
            <a:ext cx="1680438" cy="33432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solidFill>
            <a:schemeClr val="accent4"/>
          </a:solidFill>
          <a:ln w="25400" cap="flat" cmpd="sng">
            <a:noFill/>
            <a:prstDash val="solid"/>
            <a:miter lim="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8000" tIns="108000" rIns="108000" bIns="108000" anchor="t"/>
          <a:lstStyle/>
          <a:p>
            <a:pPr>
              <a:lnSpc>
                <a:spcPct val="90000"/>
              </a:lnSpc>
              <a:spcBef>
                <a:spcPts val="600"/>
              </a:spcBef>
              <a:spcAft>
                <a:spcPts val="600"/>
              </a:spcAft>
            </a:pPr>
            <a:r>
              <a:rPr lang="en-US" sz="1600" b="1" dirty="0">
                <a:solidFill>
                  <a:srgbClr val="FFFFFF"/>
                </a:solidFill>
                <a:cs typeface="Arial" pitchFamily="34" charset="0"/>
                <a:sym typeface="Open Sans" charset="0"/>
              </a:rPr>
              <a:t>MAIL SERVICES</a:t>
            </a:r>
          </a:p>
          <a:p>
            <a:pPr>
              <a:lnSpc>
                <a:spcPct val="90000"/>
              </a:lnSpc>
              <a:spcBef>
                <a:spcPts val="600"/>
              </a:spcBef>
            </a:pPr>
            <a:r>
              <a:rPr lang="en-US" sz="1200" dirty="0">
                <a:solidFill>
                  <a:srgbClr val="FFFFFF"/>
                </a:solidFill>
                <a:cs typeface="Arial" pitchFamily="34" charset="0"/>
                <a:sym typeface="Open Sans" charset="0"/>
              </a:rPr>
              <a:t>Lorem ipsum dolor sit </a:t>
            </a:r>
            <a:r>
              <a:rPr lang="en-US" sz="1200" dirty="0" err="1">
                <a:solidFill>
                  <a:srgbClr val="FFFFFF"/>
                </a:solidFill>
                <a:cs typeface="Arial" pitchFamily="34" charset="0"/>
                <a:sym typeface="Open Sans" charset="0"/>
              </a:rPr>
              <a:t>amet</a:t>
            </a:r>
            <a:r>
              <a:rPr lang="en-US" sz="1200" dirty="0">
                <a:solidFill>
                  <a:srgbClr val="FFFFFF"/>
                </a:solidFill>
                <a:cs typeface="Arial" pitchFamily="34" charset="0"/>
                <a:sym typeface="Open Sans" charset="0"/>
              </a:rPr>
              <a:t>, </a:t>
            </a:r>
            <a:r>
              <a:rPr lang="en-US" sz="1200" dirty="0" err="1">
                <a:solidFill>
                  <a:srgbClr val="FFFFFF"/>
                </a:solidFill>
                <a:cs typeface="Arial" pitchFamily="34" charset="0"/>
                <a:sym typeface="Open Sans" charset="0"/>
              </a:rPr>
              <a:t>consectetur</a:t>
            </a:r>
            <a:r>
              <a:rPr lang="en-US" sz="1200" dirty="0">
                <a:solidFill>
                  <a:srgbClr val="FFFFFF"/>
                </a:solidFill>
                <a:cs typeface="Arial" pitchFamily="34" charset="0"/>
                <a:sym typeface="Open Sans" charset="0"/>
              </a:rPr>
              <a:t> </a:t>
            </a:r>
            <a:r>
              <a:rPr lang="en-US" sz="1200" dirty="0" err="1">
                <a:solidFill>
                  <a:srgbClr val="FFFFFF"/>
                </a:solidFill>
                <a:cs typeface="Arial" pitchFamily="34" charset="0"/>
                <a:sym typeface="Open Sans" charset="0"/>
              </a:rPr>
              <a:t>adipiscing</a:t>
            </a:r>
            <a:r>
              <a:rPr lang="en-US" sz="1200" dirty="0">
                <a:solidFill>
                  <a:srgbClr val="FFFFFF"/>
                </a:solidFill>
                <a:cs typeface="Arial" pitchFamily="34" charset="0"/>
                <a:sym typeface="Open Sans" charset="0"/>
              </a:rPr>
              <a:t> </a:t>
            </a:r>
            <a:r>
              <a:rPr lang="en-US" sz="1200" dirty="0" err="1">
                <a:solidFill>
                  <a:srgbClr val="FFFFFF"/>
                </a:solidFill>
                <a:cs typeface="Arial" pitchFamily="34" charset="0"/>
                <a:sym typeface="Open Sans" charset="0"/>
              </a:rPr>
              <a:t>elit</a:t>
            </a:r>
            <a:endParaRPr lang="en-US" sz="1200" dirty="0">
              <a:solidFill>
                <a:srgbClr val="FFFFFF"/>
              </a:solidFill>
              <a:cs typeface="Arial" pitchFamily="34" charset="0"/>
              <a:sym typeface="Open Sans" charset="0"/>
            </a:endParaRPr>
          </a:p>
          <a:p>
            <a:pPr>
              <a:lnSpc>
                <a:spcPct val="90000"/>
              </a:lnSpc>
              <a:spcBef>
                <a:spcPts val="600"/>
              </a:spcBef>
            </a:pPr>
            <a:r>
              <a:rPr lang="en-US" sz="1200" dirty="0" err="1">
                <a:solidFill>
                  <a:srgbClr val="FFFFFF"/>
                </a:solidFill>
                <a:cs typeface="Arial" pitchFamily="34" charset="0"/>
                <a:sym typeface="Open Sans" charset="0"/>
              </a:rPr>
              <a:t>Sed</a:t>
            </a:r>
            <a:r>
              <a:rPr lang="en-US" sz="1200" dirty="0">
                <a:solidFill>
                  <a:srgbClr val="FFFFFF"/>
                </a:solidFill>
                <a:cs typeface="Arial" pitchFamily="34" charset="0"/>
                <a:sym typeface="Open Sans" charset="0"/>
              </a:rPr>
              <a:t> do </a:t>
            </a:r>
            <a:r>
              <a:rPr lang="en-US" sz="1200" dirty="0" err="1">
                <a:solidFill>
                  <a:srgbClr val="FFFFFF"/>
                </a:solidFill>
                <a:cs typeface="Arial" pitchFamily="34" charset="0"/>
                <a:sym typeface="Open Sans" charset="0"/>
              </a:rPr>
              <a:t>eiusmod</a:t>
            </a:r>
            <a:r>
              <a:rPr lang="en-US" sz="1200" dirty="0">
                <a:solidFill>
                  <a:srgbClr val="FFFFFF"/>
                </a:solidFill>
                <a:cs typeface="Arial" pitchFamily="34" charset="0"/>
                <a:sym typeface="Open Sans" charset="0"/>
              </a:rPr>
              <a:t> </a:t>
            </a:r>
            <a:r>
              <a:rPr lang="en-US" sz="1200" dirty="0" err="1">
                <a:solidFill>
                  <a:srgbClr val="FFFFFF"/>
                </a:solidFill>
                <a:cs typeface="Arial" pitchFamily="34" charset="0"/>
                <a:sym typeface="Open Sans" charset="0"/>
              </a:rPr>
              <a:t>tempor</a:t>
            </a:r>
            <a:r>
              <a:rPr lang="en-US" sz="1200" dirty="0">
                <a:solidFill>
                  <a:srgbClr val="FFFFFF"/>
                </a:solidFill>
                <a:cs typeface="Arial" pitchFamily="34" charset="0"/>
                <a:sym typeface="Open Sans" charset="0"/>
              </a:rPr>
              <a:t> </a:t>
            </a:r>
            <a:r>
              <a:rPr lang="en-US" sz="1200" dirty="0" err="1">
                <a:solidFill>
                  <a:srgbClr val="FFFFFF"/>
                </a:solidFill>
                <a:cs typeface="Arial" pitchFamily="34" charset="0"/>
                <a:sym typeface="Open Sans" charset="0"/>
              </a:rPr>
              <a:t>incididunt</a:t>
            </a:r>
            <a:r>
              <a:rPr lang="en-US" sz="1200" dirty="0">
                <a:solidFill>
                  <a:srgbClr val="FFFFFF"/>
                </a:solidFill>
                <a:cs typeface="Arial" pitchFamily="34" charset="0"/>
                <a:sym typeface="Open Sans" charset="0"/>
              </a:rPr>
              <a:t> </a:t>
            </a:r>
            <a:r>
              <a:rPr lang="en-US" sz="1200" dirty="0" err="1">
                <a:solidFill>
                  <a:srgbClr val="FFFFFF"/>
                </a:solidFill>
                <a:cs typeface="Arial" pitchFamily="34" charset="0"/>
                <a:sym typeface="Open Sans" charset="0"/>
              </a:rPr>
              <a:t>ut</a:t>
            </a:r>
            <a:r>
              <a:rPr lang="en-US" sz="1200" dirty="0">
                <a:solidFill>
                  <a:srgbClr val="FFFFFF"/>
                </a:solidFill>
                <a:cs typeface="Arial" pitchFamily="34" charset="0"/>
                <a:sym typeface="Open Sans" charset="0"/>
              </a:rPr>
              <a:t> </a:t>
            </a:r>
            <a:r>
              <a:rPr lang="en-US" sz="1200" dirty="0" err="1">
                <a:solidFill>
                  <a:srgbClr val="FFFFFF"/>
                </a:solidFill>
                <a:cs typeface="Arial" pitchFamily="34" charset="0"/>
                <a:sym typeface="Open Sans" charset="0"/>
              </a:rPr>
              <a:t>labore</a:t>
            </a:r>
            <a:r>
              <a:rPr lang="en-US" sz="1200" dirty="0">
                <a:solidFill>
                  <a:srgbClr val="FFFFFF"/>
                </a:solidFill>
                <a:cs typeface="Arial" pitchFamily="34" charset="0"/>
                <a:sym typeface="Open Sans" charset="0"/>
              </a:rPr>
              <a:t> et </a:t>
            </a:r>
            <a:r>
              <a:rPr lang="en-US" sz="1200" dirty="0" err="1">
                <a:solidFill>
                  <a:srgbClr val="FFFFFF"/>
                </a:solidFill>
                <a:cs typeface="Arial" pitchFamily="34" charset="0"/>
                <a:sym typeface="Open Sans" charset="0"/>
              </a:rPr>
              <a:t>dolore</a:t>
            </a:r>
            <a:r>
              <a:rPr lang="en-US" sz="1200" dirty="0">
                <a:solidFill>
                  <a:srgbClr val="FFFFFF"/>
                </a:solidFill>
                <a:cs typeface="Arial" pitchFamily="34" charset="0"/>
                <a:sym typeface="Open Sans" charset="0"/>
              </a:rPr>
              <a:t> magna </a:t>
            </a:r>
            <a:r>
              <a:rPr lang="en-US" sz="1200" dirty="0" err="1">
                <a:solidFill>
                  <a:srgbClr val="FFFFFF"/>
                </a:solidFill>
                <a:cs typeface="Arial" pitchFamily="34" charset="0"/>
                <a:sym typeface="Open Sans" charset="0"/>
              </a:rPr>
              <a:t>aliqua</a:t>
            </a:r>
            <a:endParaRPr lang="en-US" sz="1200" dirty="0">
              <a:solidFill>
                <a:srgbClr val="FFFFFF"/>
              </a:solidFill>
              <a:cs typeface="Arial" pitchFamily="34" charset="0"/>
              <a:sym typeface="Open Sans" charset="0"/>
            </a:endParaRPr>
          </a:p>
          <a:p>
            <a:pPr>
              <a:lnSpc>
                <a:spcPct val="90000"/>
              </a:lnSpc>
              <a:spcBef>
                <a:spcPts val="600"/>
              </a:spcBef>
            </a:pPr>
            <a:r>
              <a:rPr lang="it-IT" sz="1200" dirty="0">
                <a:solidFill>
                  <a:srgbClr val="FFFFFF"/>
                </a:solidFill>
                <a:cs typeface="Arial" pitchFamily="34" charset="0"/>
                <a:sym typeface="Open Sans" charset="0"/>
              </a:rPr>
              <a:t>Sed quia consequuntur magni dolores eos qui ratione voluptatem sequi nesciunt</a:t>
            </a:r>
            <a:endParaRPr lang="en-US" sz="1200" dirty="0">
              <a:solidFill>
                <a:srgbClr val="FFFFFF"/>
              </a:solidFill>
              <a:cs typeface="Arial" pitchFamily="34" charset="0"/>
              <a:sym typeface="Open Sans" charset="0"/>
            </a:endParaRPr>
          </a:p>
        </p:txBody>
      </p:sp>
      <p:sp>
        <p:nvSpPr>
          <p:cNvPr id="21" name="AutoShape 5">
            <a:extLst>
              <a:ext uri="{FF2B5EF4-FFF2-40B4-BE49-F238E27FC236}">
                <a16:creationId xmlns:a16="http://schemas.microsoft.com/office/drawing/2014/main" id="{D1E472E2-A045-45C1-93EB-46A008CA6FB7}"/>
              </a:ext>
            </a:extLst>
          </p:cNvPr>
          <p:cNvSpPr>
            <a:spLocks/>
          </p:cNvSpPr>
          <p:nvPr/>
        </p:nvSpPr>
        <p:spPr bwMode="auto">
          <a:xfrm>
            <a:off x="5477488" y="3194614"/>
            <a:ext cx="3344400" cy="1299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solidFill>
            <a:schemeClr val="accent5"/>
          </a:solidFill>
          <a:ln w="25400" cap="flat" cmpd="sng">
            <a:noFill/>
            <a:prstDash val="solid"/>
            <a:miter lim="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8000" tIns="108000" rIns="108000" bIns="108000" anchor="t"/>
          <a:lstStyle/>
          <a:p>
            <a:pPr>
              <a:lnSpc>
                <a:spcPct val="90000"/>
              </a:lnSpc>
              <a:spcBef>
                <a:spcPts val="600"/>
              </a:spcBef>
              <a:spcAft>
                <a:spcPts val="600"/>
              </a:spcAft>
            </a:pPr>
            <a:r>
              <a:rPr lang="en-US" sz="1600" b="1" dirty="0">
                <a:solidFill>
                  <a:srgbClr val="FFFFFF"/>
                </a:solidFill>
                <a:cs typeface="Arial" pitchFamily="34" charset="0"/>
                <a:sym typeface="Open Sans" charset="0"/>
              </a:rPr>
              <a:t>COMMUNITY SERVICES</a:t>
            </a:r>
          </a:p>
          <a:p>
            <a:pPr>
              <a:lnSpc>
                <a:spcPct val="90000"/>
              </a:lnSpc>
              <a:spcBef>
                <a:spcPts val="600"/>
              </a:spcBef>
            </a:pPr>
            <a:r>
              <a:rPr lang="en-US" sz="1200" dirty="0" err="1">
                <a:solidFill>
                  <a:srgbClr val="FFFFFF"/>
                </a:solidFill>
                <a:cs typeface="Arial" pitchFamily="34" charset="0"/>
                <a:sym typeface="Open Sans" charset="0"/>
              </a:rPr>
              <a:t>Sed</a:t>
            </a:r>
            <a:r>
              <a:rPr lang="en-US" sz="1200" dirty="0">
                <a:solidFill>
                  <a:srgbClr val="FFFFFF"/>
                </a:solidFill>
                <a:cs typeface="Arial" pitchFamily="34" charset="0"/>
                <a:sym typeface="Open Sans" charset="0"/>
              </a:rPr>
              <a:t> </a:t>
            </a:r>
            <a:r>
              <a:rPr lang="en-US" sz="1200" dirty="0" err="1">
                <a:solidFill>
                  <a:srgbClr val="FFFFFF"/>
                </a:solidFill>
                <a:cs typeface="Arial" pitchFamily="34" charset="0"/>
                <a:sym typeface="Open Sans" charset="0"/>
              </a:rPr>
              <a:t>ut</a:t>
            </a:r>
            <a:r>
              <a:rPr lang="en-US" sz="1200" dirty="0">
                <a:solidFill>
                  <a:srgbClr val="FFFFFF"/>
                </a:solidFill>
                <a:cs typeface="Arial" pitchFamily="34" charset="0"/>
                <a:sym typeface="Open Sans" charset="0"/>
              </a:rPr>
              <a:t> </a:t>
            </a:r>
            <a:r>
              <a:rPr lang="en-US" sz="1200" dirty="0" err="1">
                <a:solidFill>
                  <a:srgbClr val="FFFFFF"/>
                </a:solidFill>
                <a:cs typeface="Arial" pitchFamily="34" charset="0"/>
                <a:sym typeface="Open Sans" charset="0"/>
              </a:rPr>
              <a:t>perspiciatis</a:t>
            </a:r>
            <a:r>
              <a:rPr lang="en-US" sz="1200" dirty="0">
                <a:solidFill>
                  <a:srgbClr val="FFFFFF"/>
                </a:solidFill>
                <a:cs typeface="Arial" pitchFamily="34" charset="0"/>
                <a:sym typeface="Open Sans" charset="0"/>
              </a:rPr>
              <a:t> </a:t>
            </a:r>
            <a:r>
              <a:rPr lang="en-US" sz="1200" dirty="0" err="1">
                <a:solidFill>
                  <a:srgbClr val="FFFFFF"/>
                </a:solidFill>
                <a:cs typeface="Arial" pitchFamily="34" charset="0"/>
                <a:sym typeface="Open Sans" charset="0"/>
              </a:rPr>
              <a:t>unde</a:t>
            </a:r>
            <a:r>
              <a:rPr lang="en-US" sz="1200" dirty="0">
                <a:solidFill>
                  <a:srgbClr val="FFFFFF"/>
                </a:solidFill>
                <a:cs typeface="Arial" pitchFamily="34" charset="0"/>
                <a:sym typeface="Open Sans" charset="0"/>
              </a:rPr>
              <a:t> </a:t>
            </a:r>
            <a:r>
              <a:rPr lang="en-US" sz="1200" dirty="0" err="1">
                <a:solidFill>
                  <a:srgbClr val="FFFFFF"/>
                </a:solidFill>
                <a:cs typeface="Arial" pitchFamily="34" charset="0"/>
                <a:sym typeface="Open Sans" charset="0"/>
              </a:rPr>
              <a:t>omnis</a:t>
            </a:r>
            <a:r>
              <a:rPr lang="en-US" sz="1200" dirty="0">
                <a:solidFill>
                  <a:srgbClr val="FFFFFF"/>
                </a:solidFill>
                <a:cs typeface="Arial" pitchFamily="34" charset="0"/>
                <a:sym typeface="Open Sans" charset="0"/>
              </a:rPr>
              <a:t> </a:t>
            </a:r>
            <a:r>
              <a:rPr lang="en-US" sz="1200" dirty="0" err="1">
                <a:solidFill>
                  <a:srgbClr val="FFFFFF"/>
                </a:solidFill>
                <a:cs typeface="Arial" pitchFamily="34" charset="0"/>
                <a:sym typeface="Open Sans" charset="0"/>
              </a:rPr>
              <a:t>iste</a:t>
            </a:r>
            <a:r>
              <a:rPr lang="en-US" sz="1200" dirty="0">
                <a:solidFill>
                  <a:srgbClr val="FFFFFF"/>
                </a:solidFill>
                <a:cs typeface="Arial" pitchFamily="34" charset="0"/>
                <a:sym typeface="Open Sans" charset="0"/>
              </a:rPr>
              <a:t> </a:t>
            </a:r>
            <a:r>
              <a:rPr lang="en-US" sz="1200" dirty="0" err="1">
                <a:solidFill>
                  <a:srgbClr val="FFFFFF"/>
                </a:solidFill>
                <a:cs typeface="Arial" pitchFamily="34" charset="0"/>
                <a:sym typeface="Open Sans" charset="0"/>
              </a:rPr>
              <a:t>natus</a:t>
            </a:r>
            <a:r>
              <a:rPr lang="en-US" sz="1200" dirty="0">
                <a:solidFill>
                  <a:srgbClr val="FFFFFF"/>
                </a:solidFill>
                <a:cs typeface="Arial" pitchFamily="34" charset="0"/>
                <a:sym typeface="Open Sans" charset="0"/>
              </a:rPr>
              <a:t> error sit </a:t>
            </a:r>
            <a:r>
              <a:rPr lang="en-US" sz="1200" dirty="0" err="1">
                <a:solidFill>
                  <a:srgbClr val="FFFFFF"/>
                </a:solidFill>
                <a:cs typeface="Arial" pitchFamily="34" charset="0"/>
                <a:sym typeface="Open Sans" charset="0"/>
              </a:rPr>
              <a:t>voluptatem</a:t>
            </a:r>
            <a:r>
              <a:rPr lang="en-US" sz="1200" dirty="0">
                <a:solidFill>
                  <a:srgbClr val="FFFFFF"/>
                </a:solidFill>
                <a:cs typeface="Arial" pitchFamily="34" charset="0"/>
                <a:sym typeface="Open Sans" charset="0"/>
              </a:rPr>
              <a:t> </a:t>
            </a:r>
            <a:r>
              <a:rPr lang="en-US" sz="1200" dirty="0" err="1">
                <a:solidFill>
                  <a:srgbClr val="FFFFFF"/>
                </a:solidFill>
                <a:cs typeface="Arial" pitchFamily="34" charset="0"/>
                <a:sym typeface="Open Sans" charset="0"/>
              </a:rPr>
              <a:t>accusantium</a:t>
            </a:r>
            <a:r>
              <a:rPr lang="en-US" sz="1200" dirty="0">
                <a:solidFill>
                  <a:srgbClr val="FFFFFF"/>
                </a:solidFill>
                <a:cs typeface="Arial" pitchFamily="34" charset="0"/>
                <a:sym typeface="Open Sans" charset="0"/>
              </a:rPr>
              <a:t> </a:t>
            </a:r>
            <a:r>
              <a:rPr lang="en-US" sz="1200" dirty="0" err="1">
                <a:solidFill>
                  <a:srgbClr val="FFFFFF"/>
                </a:solidFill>
                <a:cs typeface="Arial" pitchFamily="34" charset="0"/>
                <a:sym typeface="Open Sans" charset="0"/>
              </a:rPr>
              <a:t>doloremque</a:t>
            </a:r>
            <a:endParaRPr lang="en-US" sz="1200" dirty="0">
              <a:solidFill>
                <a:srgbClr val="FFFFFF"/>
              </a:solidFill>
              <a:cs typeface="Arial" pitchFamily="34" charset="0"/>
              <a:sym typeface="Open Sans" charset="0"/>
            </a:endParaRPr>
          </a:p>
          <a:p>
            <a:pPr>
              <a:lnSpc>
                <a:spcPct val="90000"/>
              </a:lnSpc>
              <a:spcBef>
                <a:spcPts val="600"/>
              </a:spcBef>
            </a:pPr>
            <a:r>
              <a:rPr lang="en-US" sz="1200" dirty="0" err="1">
                <a:solidFill>
                  <a:srgbClr val="FFFFFF"/>
                </a:solidFill>
                <a:cs typeface="Arial" pitchFamily="34" charset="0"/>
                <a:sym typeface="Open Sans" charset="0"/>
              </a:rPr>
              <a:t>Laudantium</a:t>
            </a:r>
            <a:r>
              <a:rPr lang="en-US" sz="1200" dirty="0">
                <a:solidFill>
                  <a:srgbClr val="FFFFFF"/>
                </a:solidFill>
                <a:cs typeface="Arial" pitchFamily="34" charset="0"/>
                <a:sym typeface="Open Sans" charset="0"/>
              </a:rPr>
              <a:t>, </a:t>
            </a:r>
            <a:r>
              <a:rPr lang="en-US" sz="1200" dirty="0" err="1">
                <a:solidFill>
                  <a:srgbClr val="FFFFFF"/>
                </a:solidFill>
                <a:cs typeface="Arial" pitchFamily="34" charset="0"/>
                <a:sym typeface="Open Sans" charset="0"/>
              </a:rPr>
              <a:t>eaque</a:t>
            </a:r>
            <a:r>
              <a:rPr lang="en-US" sz="1200" dirty="0">
                <a:solidFill>
                  <a:srgbClr val="FFFFFF"/>
                </a:solidFill>
                <a:cs typeface="Arial" pitchFamily="34" charset="0"/>
                <a:sym typeface="Open Sans" charset="0"/>
              </a:rPr>
              <a:t> </a:t>
            </a:r>
            <a:r>
              <a:rPr lang="en-US" sz="1200" dirty="0" err="1">
                <a:solidFill>
                  <a:srgbClr val="FFFFFF"/>
                </a:solidFill>
                <a:cs typeface="Arial" pitchFamily="34" charset="0"/>
                <a:sym typeface="Open Sans" charset="0"/>
              </a:rPr>
              <a:t>ipsa</a:t>
            </a:r>
            <a:r>
              <a:rPr lang="en-US" sz="1200" dirty="0">
                <a:solidFill>
                  <a:srgbClr val="FFFFFF"/>
                </a:solidFill>
                <a:cs typeface="Arial" pitchFamily="34" charset="0"/>
                <a:sym typeface="Open Sans" charset="0"/>
              </a:rPr>
              <a:t> </a:t>
            </a:r>
            <a:r>
              <a:rPr lang="en-US" sz="1200" dirty="0" err="1">
                <a:solidFill>
                  <a:srgbClr val="FFFFFF"/>
                </a:solidFill>
                <a:cs typeface="Arial" pitchFamily="34" charset="0"/>
                <a:sym typeface="Open Sans" charset="0"/>
              </a:rPr>
              <a:t>quae</a:t>
            </a:r>
            <a:r>
              <a:rPr lang="en-US" sz="1200" dirty="0">
                <a:solidFill>
                  <a:srgbClr val="FFFFFF"/>
                </a:solidFill>
                <a:cs typeface="Arial" pitchFamily="34" charset="0"/>
                <a:sym typeface="Open Sans" charset="0"/>
              </a:rPr>
              <a:t> ab </a:t>
            </a:r>
            <a:r>
              <a:rPr lang="en-US" sz="1200" dirty="0" err="1">
                <a:solidFill>
                  <a:srgbClr val="FFFFFF"/>
                </a:solidFill>
                <a:cs typeface="Arial" pitchFamily="34" charset="0"/>
                <a:sym typeface="Open Sans" charset="0"/>
              </a:rPr>
              <a:t>illo</a:t>
            </a:r>
            <a:r>
              <a:rPr lang="en-US" sz="1200" dirty="0">
                <a:solidFill>
                  <a:srgbClr val="FFFFFF"/>
                </a:solidFill>
                <a:cs typeface="Arial" pitchFamily="34" charset="0"/>
                <a:sym typeface="Open Sans" charset="0"/>
              </a:rPr>
              <a:t> </a:t>
            </a:r>
            <a:r>
              <a:rPr lang="en-US" sz="1200" dirty="0" err="1">
                <a:solidFill>
                  <a:srgbClr val="FFFFFF"/>
                </a:solidFill>
                <a:cs typeface="Arial" pitchFamily="34" charset="0"/>
                <a:sym typeface="Open Sans" charset="0"/>
              </a:rPr>
              <a:t>inventore</a:t>
            </a:r>
            <a:endParaRPr lang="en-US" sz="1200" dirty="0">
              <a:solidFill>
                <a:srgbClr val="FFFFFF"/>
              </a:solidFill>
              <a:cs typeface="Arial" pitchFamily="34" charset="0"/>
              <a:sym typeface="Open Sans" charset="0"/>
            </a:endParaRPr>
          </a:p>
        </p:txBody>
      </p:sp>
      <p:sp>
        <p:nvSpPr>
          <p:cNvPr id="23" name="AutoShape 5">
            <a:extLst>
              <a:ext uri="{FF2B5EF4-FFF2-40B4-BE49-F238E27FC236}">
                <a16:creationId xmlns:a16="http://schemas.microsoft.com/office/drawing/2014/main" id="{7771519F-CB71-46D7-B923-1F4B7C77DA2D}"/>
              </a:ext>
            </a:extLst>
          </p:cNvPr>
          <p:cNvSpPr>
            <a:spLocks/>
          </p:cNvSpPr>
          <p:nvPr/>
        </p:nvSpPr>
        <p:spPr bwMode="auto">
          <a:xfrm>
            <a:off x="324000" y="1150938"/>
            <a:ext cx="3344400" cy="1497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solidFill>
            <a:schemeClr val="accent2"/>
          </a:solidFill>
          <a:ln w="25400" cap="flat" cmpd="sng">
            <a:noFill/>
            <a:prstDash val="solid"/>
            <a:miter lim="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8000" tIns="108000" rIns="108000" bIns="108000" anchor="t"/>
          <a:lstStyle/>
          <a:p>
            <a:pPr>
              <a:lnSpc>
                <a:spcPct val="90000"/>
              </a:lnSpc>
              <a:spcBef>
                <a:spcPts val="600"/>
              </a:spcBef>
              <a:spcAft>
                <a:spcPts val="600"/>
              </a:spcAft>
            </a:pPr>
            <a:r>
              <a:rPr lang="en-US" sz="1600" b="1" dirty="0">
                <a:solidFill>
                  <a:srgbClr val="FFFFFF"/>
                </a:solidFill>
                <a:cs typeface="Arial" pitchFamily="34" charset="0"/>
                <a:sym typeface="Open Sans" charset="0"/>
              </a:rPr>
              <a:t>MOBILE SERVICES</a:t>
            </a:r>
          </a:p>
          <a:p>
            <a:pPr>
              <a:lnSpc>
                <a:spcPct val="90000"/>
              </a:lnSpc>
              <a:spcBef>
                <a:spcPts val="600"/>
              </a:spcBef>
            </a:pPr>
            <a:r>
              <a:rPr lang="en-US" sz="1200" dirty="0">
                <a:solidFill>
                  <a:srgbClr val="FFFFFF"/>
                </a:solidFill>
                <a:cs typeface="Arial" pitchFamily="34" charset="0"/>
                <a:sym typeface="Open Sans" charset="0"/>
              </a:rPr>
              <a:t>Lorem ipsum dolor sit </a:t>
            </a:r>
            <a:r>
              <a:rPr lang="en-US" sz="1200" dirty="0" err="1">
                <a:solidFill>
                  <a:srgbClr val="FFFFFF"/>
                </a:solidFill>
                <a:cs typeface="Arial" pitchFamily="34" charset="0"/>
                <a:sym typeface="Open Sans" charset="0"/>
              </a:rPr>
              <a:t>amet</a:t>
            </a:r>
            <a:r>
              <a:rPr lang="en-US" sz="1200" dirty="0">
                <a:solidFill>
                  <a:srgbClr val="FFFFFF"/>
                </a:solidFill>
                <a:cs typeface="Arial" pitchFamily="34" charset="0"/>
                <a:sym typeface="Open Sans" charset="0"/>
              </a:rPr>
              <a:t>, </a:t>
            </a:r>
            <a:r>
              <a:rPr lang="en-US" sz="1200" dirty="0" err="1">
                <a:solidFill>
                  <a:srgbClr val="FFFFFF"/>
                </a:solidFill>
                <a:cs typeface="Arial" pitchFamily="34" charset="0"/>
                <a:sym typeface="Open Sans" charset="0"/>
              </a:rPr>
              <a:t>consectetur</a:t>
            </a:r>
            <a:r>
              <a:rPr lang="en-US" sz="1200" dirty="0">
                <a:solidFill>
                  <a:srgbClr val="FFFFFF"/>
                </a:solidFill>
                <a:cs typeface="Arial" pitchFamily="34" charset="0"/>
                <a:sym typeface="Open Sans" charset="0"/>
              </a:rPr>
              <a:t> </a:t>
            </a:r>
            <a:r>
              <a:rPr lang="en-US" sz="1200" dirty="0" err="1">
                <a:solidFill>
                  <a:srgbClr val="FFFFFF"/>
                </a:solidFill>
                <a:cs typeface="Arial" pitchFamily="34" charset="0"/>
                <a:sym typeface="Open Sans" charset="0"/>
              </a:rPr>
              <a:t>adipiscing</a:t>
            </a:r>
            <a:r>
              <a:rPr lang="en-US" sz="1200" dirty="0">
                <a:solidFill>
                  <a:srgbClr val="FFFFFF"/>
                </a:solidFill>
                <a:cs typeface="Arial" pitchFamily="34" charset="0"/>
                <a:sym typeface="Open Sans" charset="0"/>
              </a:rPr>
              <a:t> </a:t>
            </a:r>
            <a:r>
              <a:rPr lang="en-US" sz="1200" dirty="0" err="1">
                <a:solidFill>
                  <a:srgbClr val="FFFFFF"/>
                </a:solidFill>
                <a:cs typeface="Arial" pitchFamily="34" charset="0"/>
                <a:sym typeface="Open Sans" charset="0"/>
              </a:rPr>
              <a:t>elit</a:t>
            </a:r>
            <a:r>
              <a:rPr lang="en-US" sz="1200" dirty="0">
                <a:solidFill>
                  <a:srgbClr val="FFFFFF"/>
                </a:solidFill>
                <a:cs typeface="Arial" pitchFamily="34" charset="0"/>
                <a:sym typeface="Open Sans" charset="0"/>
              </a:rPr>
              <a:t>, </a:t>
            </a:r>
            <a:r>
              <a:rPr lang="en-US" sz="1200" dirty="0" err="1">
                <a:solidFill>
                  <a:srgbClr val="FFFFFF"/>
                </a:solidFill>
                <a:cs typeface="Arial" pitchFamily="34" charset="0"/>
                <a:sym typeface="Open Sans" charset="0"/>
              </a:rPr>
              <a:t>sed</a:t>
            </a:r>
            <a:r>
              <a:rPr lang="en-US" sz="1200" dirty="0">
                <a:solidFill>
                  <a:srgbClr val="FFFFFF"/>
                </a:solidFill>
                <a:cs typeface="Arial" pitchFamily="34" charset="0"/>
                <a:sym typeface="Open Sans" charset="0"/>
              </a:rPr>
              <a:t> do </a:t>
            </a:r>
            <a:r>
              <a:rPr lang="en-US" sz="1200" dirty="0" err="1">
                <a:solidFill>
                  <a:srgbClr val="FFFFFF"/>
                </a:solidFill>
                <a:cs typeface="Arial" pitchFamily="34" charset="0"/>
                <a:sym typeface="Open Sans" charset="0"/>
              </a:rPr>
              <a:t>eiusmod</a:t>
            </a:r>
            <a:r>
              <a:rPr lang="en-US" sz="1200" dirty="0">
                <a:solidFill>
                  <a:srgbClr val="FFFFFF"/>
                </a:solidFill>
                <a:cs typeface="Arial" pitchFamily="34" charset="0"/>
                <a:sym typeface="Open Sans" charset="0"/>
              </a:rPr>
              <a:t> </a:t>
            </a:r>
            <a:r>
              <a:rPr lang="en-US" sz="1200" dirty="0" err="1">
                <a:solidFill>
                  <a:srgbClr val="FFFFFF"/>
                </a:solidFill>
                <a:cs typeface="Arial" pitchFamily="34" charset="0"/>
                <a:sym typeface="Open Sans" charset="0"/>
              </a:rPr>
              <a:t>tempor</a:t>
            </a:r>
            <a:r>
              <a:rPr lang="en-US" sz="1200" dirty="0">
                <a:solidFill>
                  <a:srgbClr val="FFFFFF"/>
                </a:solidFill>
                <a:cs typeface="Arial" pitchFamily="34" charset="0"/>
                <a:sym typeface="Open Sans" charset="0"/>
              </a:rPr>
              <a:t> </a:t>
            </a:r>
            <a:r>
              <a:rPr lang="en-US" sz="1200" dirty="0" err="1">
                <a:solidFill>
                  <a:srgbClr val="FFFFFF"/>
                </a:solidFill>
                <a:cs typeface="Arial" pitchFamily="34" charset="0"/>
                <a:sym typeface="Open Sans" charset="0"/>
              </a:rPr>
              <a:t>incididunt</a:t>
            </a:r>
            <a:r>
              <a:rPr lang="en-US" sz="1200" dirty="0">
                <a:solidFill>
                  <a:srgbClr val="FFFFFF"/>
                </a:solidFill>
                <a:cs typeface="Arial" pitchFamily="34" charset="0"/>
                <a:sym typeface="Open Sans" charset="0"/>
              </a:rPr>
              <a:t> </a:t>
            </a:r>
            <a:r>
              <a:rPr lang="en-US" sz="1200" dirty="0" err="1">
                <a:solidFill>
                  <a:srgbClr val="FFFFFF"/>
                </a:solidFill>
                <a:cs typeface="Arial" pitchFamily="34" charset="0"/>
                <a:sym typeface="Open Sans" charset="0"/>
              </a:rPr>
              <a:t>ut</a:t>
            </a:r>
            <a:r>
              <a:rPr lang="en-US" sz="1200" dirty="0">
                <a:solidFill>
                  <a:srgbClr val="FFFFFF"/>
                </a:solidFill>
                <a:cs typeface="Arial" pitchFamily="34" charset="0"/>
                <a:sym typeface="Open Sans" charset="0"/>
              </a:rPr>
              <a:t> </a:t>
            </a:r>
            <a:r>
              <a:rPr lang="en-US" sz="1200" dirty="0" err="1">
                <a:solidFill>
                  <a:srgbClr val="FFFFFF"/>
                </a:solidFill>
                <a:cs typeface="Arial" pitchFamily="34" charset="0"/>
                <a:sym typeface="Open Sans" charset="0"/>
              </a:rPr>
              <a:t>labore</a:t>
            </a:r>
            <a:r>
              <a:rPr lang="en-US" sz="1200" dirty="0">
                <a:solidFill>
                  <a:srgbClr val="FFFFFF"/>
                </a:solidFill>
                <a:cs typeface="Arial" pitchFamily="34" charset="0"/>
                <a:sym typeface="Open Sans" charset="0"/>
              </a:rPr>
              <a:t> et </a:t>
            </a:r>
            <a:r>
              <a:rPr lang="en-US" sz="1200" dirty="0" err="1">
                <a:solidFill>
                  <a:srgbClr val="FFFFFF"/>
                </a:solidFill>
                <a:cs typeface="Arial" pitchFamily="34" charset="0"/>
                <a:sym typeface="Open Sans" charset="0"/>
              </a:rPr>
              <a:t>dolore</a:t>
            </a:r>
            <a:r>
              <a:rPr lang="en-US" sz="1200" dirty="0">
                <a:solidFill>
                  <a:srgbClr val="FFFFFF"/>
                </a:solidFill>
                <a:cs typeface="Arial" pitchFamily="34" charset="0"/>
                <a:sym typeface="Open Sans" charset="0"/>
              </a:rPr>
              <a:t> magna </a:t>
            </a:r>
            <a:r>
              <a:rPr lang="en-US" sz="1200" dirty="0" err="1">
                <a:solidFill>
                  <a:srgbClr val="FFFFFF"/>
                </a:solidFill>
                <a:cs typeface="Arial" pitchFamily="34" charset="0"/>
                <a:sym typeface="Open Sans" charset="0"/>
              </a:rPr>
              <a:t>aliqua</a:t>
            </a:r>
            <a:endParaRPr lang="en-US" sz="1200" dirty="0">
              <a:solidFill>
                <a:srgbClr val="FFFFFF"/>
              </a:solidFill>
              <a:cs typeface="Arial" pitchFamily="34" charset="0"/>
              <a:sym typeface="Open Sans" charset="0"/>
            </a:endParaRPr>
          </a:p>
          <a:p>
            <a:pPr>
              <a:lnSpc>
                <a:spcPct val="90000"/>
              </a:lnSpc>
              <a:spcBef>
                <a:spcPts val="600"/>
              </a:spcBef>
            </a:pPr>
            <a:r>
              <a:rPr lang="en-US" sz="1200" dirty="0" err="1">
                <a:solidFill>
                  <a:srgbClr val="FFFFFF"/>
                </a:solidFill>
                <a:cs typeface="Arial" pitchFamily="34" charset="0"/>
                <a:sym typeface="Open Sans" charset="0"/>
              </a:rPr>
              <a:t>Ut</a:t>
            </a:r>
            <a:r>
              <a:rPr lang="en-US" sz="1200" dirty="0">
                <a:solidFill>
                  <a:srgbClr val="FFFFFF"/>
                </a:solidFill>
                <a:cs typeface="Arial" pitchFamily="34" charset="0"/>
                <a:sym typeface="Open Sans" charset="0"/>
              </a:rPr>
              <a:t> </a:t>
            </a:r>
            <a:r>
              <a:rPr lang="en-US" sz="1200" dirty="0" err="1">
                <a:solidFill>
                  <a:srgbClr val="FFFFFF"/>
                </a:solidFill>
                <a:cs typeface="Arial" pitchFamily="34" charset="0"/>
                <a:sym typeface="Open Sans" charset="0"/>
              </a:rPr>
              <a:t>enim</a:t>
            </a:r>
            <a:r>
              <a:rPr lang="en-US" sz="1200" dirty="0">
                <a:solidFill>
                  <a:srgbClr val="FFFFFF"/>
                </a:solidFill>
                <a:cs typeface="Arial" pitchFamily="34" charset="0"/>
                <a:sym typeface="Open Sans" charset="0"/>
              </a:rPr>
              <a:t> ad minim </a:t>
            </a:r>
            <a:r>
              <a:rPr lang="en-US" sz="1200" dirty="0" err="1">
                <a:solidFill>
                  <a:srgbClr val="FFFFFF"/>
                </a:solidFill>
                <a:cs typeface="Arial" pitchFamily="34" charset="0"/>
                <a:sym typeface="Open Sans" charset="0"/>
              </a:rPr>
              <a:t>veniam</a:t>
            </a:r>
            <a:r>
              <a:rPr lang="en-US" sz="1200" dirty="0">
                <a:solidFill>
                  <a:srgbClr val="FFFFFF"/>
                </a:solidFill>
                <a:cs typeface="Arial" pitchFamily="34" charset="0"/>
                <a:sym typeface="Open Sans" charset="0"/>
              </a:rPr>
              <a:t>, </a:t>
            </a:r>
            <a:r>
              <a:rPr lang="en-US" sz="1200" dirty="0" err="1">
                <a:solidFill>
                  <a:srgbClr val="FFFFFF"/>
                </a:solidFill>
                <a:cs typeface="Arial" pitchFamily="34" charset="0"/>
                <a:sym typeface="Open Sans" charset="0"/>
              </a:rPr>
              <a:t>quis</a:t>
            </a:r>
            <a:r>
              <a:rPr lang="en-US" sz="1200" dirty="0">
                <a:solidFill>
                  <a:srgbClr val="FFFFFF"/>
                </a:solidFill>
                <a:cs typeface="Arial" pitchFamily="34" charset="0"/>
                <a:sym typeface="Open Sans" charset="0"/>
              </a:rPr>
              <a:t> </a:t>
            </a:r>
            <a:r>
              <a:rPr lang="en-US" sz="1200" dirty="0" err="1">
                <a:solidFill>
                  <a:srgbClr val="FFFFFF"/>
                </a:solidFill>
                <a:cs typeface="Arial" pitchFamily="34" charset="0"/>
                <a:sym typeface="Open Sans" charset="0"/>
              </a:rPr>
              <a:t>nostrud</a:t>
            </a:r>
            <a:r>
              <a:rPr lang="en-US" sz="1200" dirty="0">
                <a:solidFill>
                  <a:srgbClr val="FFFFFF"/>
                </a:solidFill>
                <a:cs typeface="Arial" pitchFamily="34" charset="0"/>
                <a:sym typeface="Open Sans" charset="0"/>
              </a:rPr>
              <a:t> exercitation</a:t>
            </a:r>
          </a:p>
        </p:txBody>
      </p:sp>
    </p:spTree>
    <p:extLst>
      <p:ext uri="{BB962C8B-B14F-4D97-AF65-F5344CB8AC3E}">
        <p14:creationId xmlns:p14="http://schemas.microsoft.com/office/powerpoint/2010/main" val="936795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88CDDA-119B-40F6-BE05-891E9CA0C458}"/>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r="17782"/>
          <a:stretch/>
        </p:blipFill>
        <p:spPr>
          <a:xfrm>
            <a:off x="6166138" y="1923709"/>
            <a:ext cx="2577812" cy="611129"/>
          </a:xfrm>
          <a:prstGeom prst="rect">
            <a:avLst/>
          </a:prstGeom>
        </p:spPr>
      </p:pic>
      <p:sp>
        <p:nvSpPr>
          <p:cNvPr id="19" name="Rectangle 18">
            <a:extLst>
              <a:ext uri="{FF2B5EF4-FFF2-40B4-BE49-F238E27FC236}">
                <a16:creationId xmlns:a16="http://schemas.microsoft.com/office/drawing/2014/main" id="{0D6C7205-C626-4798-97E9-A40475FEB041}"/>
              </a:ext>
            </a:extLst>
          </p:cNvPr>
          <p:cNvSpPr/>
          <p:nvPr/>
        </p:nvSpPr>
        <p:spPr>
          <a:xfrm>
            <a:off x="3210265" y="1319740"/>
            <a:ext cx="2733313" cy="2108269"/>
          </a:xfrm>
          <a:prstGeom prst="rect">
            <a:avLst/>
          </a:prstGeom>
        </p:spPr>
        <p:txBody>
          <a:bodyPr wrap="square">
            <a:spAutoFit/>
          </a:bodyPr>
          <a:lstStyle/>
          <a:p>
            <a:r>
              <a:rPr lang="fr-FR" sz="1100" dirty="0">
                <a:ea typeface="Calibri" panose="020F0502020204030204" pitchFamily="34" charset="0"/>
              </a:rPr>
              <a:t>Le </a:t>
            </a:r>
            <a:r>
              <a:rPr lang="fr-FR" sz="1100" dirty="0" err="1">
                <a:ea typeface="Calibri" panose="020F0502020204030204" pitchFamily="34" charset="0"/>
              </a:rPr>
              <a:t>template</a:t>
            </a:r>
            <a:r>
              <a:rPr lang="fr-FR" sz="1100" dirty="0">
                <a:ea typeface="Calibri" panose="020F0502020204030204" pitchFamily="34" charset="0"/>
              </a:rPr>
              <a:t> utilise </a:t>
            </a:r>
            <a:br>
              <a:rPr lang="fr-FR" sz="1100" dirty="0">
                <a:ea typeface="Calibri" panose="020F0502020204030204" pitchFamily="34" charset="0"/>
              </a:rPr>
            </a:br>
            <a:r>
              <a:rPr lang="fr-FR" sz="1100" dirty="0">
                <a:ea typeface="Calibri" panose="020F0502020204030204" pitchFamily="34" charset="0"/>
              </a:rPr>
              <a:t>des aplats de couleurs </a:t>
            </a:r>
            <a:br>
              <a:rPr lang="fr-FR" sz="1100" dirty="0">
                <a:ea typeface="Calibri" panose="020F0502020204030204" pitchFamily="34" charset="0"/>
              </a:rPr>
            </a:br>
            <a:r>
              <a:rPr lang="fr-FR" sz="1100" dirty="0">
                <a:ea typeface="Calibri" panose="020F0502020204030204" pitchFamily="34" charset="0"/>
              </a:rPr>
              <a:t>vives ou sombres, définis</a:t>
            </a:r>
            <a:br>
              <a:rPr lang="fr-FR" sz="1100" dirty="0">
                <a:ea typeface="Calibri" panose="020F0502020204030204" pitchFamily="34" charset="0"/>
              </a:rPr>
            </a:br>
            <a:r>
              <a:rPr lang="fr-FR" sz="1100" dirty="0">
                <a:ea typeface="Calibri" panose="020F0502020204030204" pitchFamily="34" charset="0"/>
              </a:rPr>
              <a:t>pour un usage digital</a:t>
            </a:r>
          </a:p>
          <a:p>
            <a:endParaRPr lang="fr-FR" sz="800" dirty="0"/>
          </a:p>
          <a:p>
            <a:r>
              <a:rPr lang="fr-FR" sz="1100" dirty="0"/>
              <a:t>Si vous deviez imprimer un</a:t>
            </a:r>
            <a:br>
              <a:rPr lang="fr-FR" sz="1100" dirty="0"/>
            </a:br>
            <a:r>
              <a:rPr lang="fr-FR" sz="1100" dirty="0"/>
              <a:t>document, vous pouvez</a:t>
            </a:r>
            <a:br>
              <a:rPr lang="fr-FR" sz="1100" dirty="0"/>
            </a:br>
            <a:r>
              <a:rPr lang="fr-FR" sz="1100" dirty="0"/>
              <a:t>sélectionner l’option </a:t>
            </a:r>
          </a:p>
          <a:p>
            <a:endParaRPr lang="fr-FR" sz="800" dirty="0"/>
          </a:p>
          <a:p>
            <a:endParaRPr lang="fr-FR" sz="800" dirty="0"/>
          </a:p>
          <a:p>
            <a:endParaRPr lang="fr-FR" sz="800" dirty="0"/>
          </a:p>
          <a:p>
            <a:r>
              <a:rPr lang="fr-FR" sz="1100" dirty="0"/>
              <a:t>afin de l’imprimer en noir et blanc tout </a:t>
            </a:r>
            <a:br>
              <a:rPr lang="fr-FR" sz="1100" dirty="0"/>
            </a:br>
            <a:r>
              <a:rPr lang="fr-FR" sz="1100" dirty="0"/>
              <a:t>en préservant sa lisibilité</a:t>
            </a:r>
          </a:p>
        </p:txBody>
      </p:sp>
      <p:sp>
        <p:nvSpPr>
          <p:cNvPr id="6" name="Rectangle 5">
            <a:extLst>
              <a:ext uri="{FF2B5EF4-FFF2-40B4-BE49-F238E27FC236}">
                <a16:creationId xmlns:a16="http://schemas.microsoft.com/office/drawing/2014/main" id="{C61C92BC-4AB1-4EB0-B319-34E1274C5EEB}"/>
              </a:ext>
            </a:extLst>
          </p:cNvPr>
          <p:cNvSpPr/>
          <p:nvPr/>
        </p:nvSpPr>
        <p:spPr>
          <a:xfrm>
            <a:off x="6080171" y="825818"/>
            <a:ext cx="2741567" cy="3668395"/>
          </a:xfrm>
          <a:prstGeom prst="rect">
            <a:avLst/>
          </a:prstGeom>
          <a:ln>
            <a:solidFill>
              <a:schemeClr val="bg1">
                <a:lumMod val="50000"/>
              </a:schemeClr>
            </a:solidFill>
          </a:ln>
        </p:spPr>
        <p:txBody>
          <a:bodyPr wrap="square" lIns="72000" tIns="72000" rIns="72000" bIns="72000" rtlCol="0" anchor="t">
            <a:noAutofit/>
          </a:bodyPr>
          <a:lstStyle/>
          <a:p>
            <a:pPr algn="ctr">
              <a:spcBef>
                <a:spcPts val="1200"/>
              </a:spcBef>
            </a:pPr>
            <a:r>
              <a:rPr lang="fr-FR" sz="1100" b="1">
                <a:latin typeface="+mj-lt"/>
                <a:ea typeface="Source Sans Pro" pitchFamily="34" charset="0"/>
              </a:rPr>
              <a:t>3. Actualisation des pieds de page</a:t>
            </a:r>
          </a:p>
        </p:txBody>
      </p:sp>
      <p:sp>
        <p:nvSpPr>
          <p:cNvPr id="2" name="Rectangle 1">
            <a:extLst>
              <a:ext uri="{FF2B5EF4-FFF2-40B4-BE49-F238E27FC236}">
                <a16:creationId xmlns:a16="http://schemas.microsoft.com/office/drawing/2014/main" id="{E485E5AB-F409-4B0C-8CBA-14BC9E86058E}"/>
              </a:ext>
            </a:extLst>
          </p:cNvPr>
          <p:cNvSpPr/>
          <p:nvPr/>
        </p:nvSpPr>
        <p:spPr>
          <a:xfrm>
            <a:off x="323850" y="825818"/>
            <a:ext cx="2741567" cy="3668395"/>
          </a:xfrm>
          <a:prstGeom prst="rect">
            <a:avLst/>
          </a:prstGeom>
          <a:ln>
            <a:solidFill>
              <a:schemeClr val="bg1">
                <a:lumMod val="50000"/>
              </a:schemeClr>
            </a:solidFill>
          </a:ln>
        </p:spPr>
        <p:txBody>
          <a:bodyPr wrap="square" lIns="72000" tIns="72000" rIns="72000" bIns="72000" rtlCol="0" anchor="t">
            <a:noAutofit/>
          </a:bodyPr>
          <a:lstStyle/>
          <a:p>
            <a:pPr algn="ctr">
              <a:spcBef>
                <a:spcPts val="1200"/>
              </a:spcBef>
            </a:pPr>
            <a:r>
              <a:rPr lang="fr-FR" sz="1100" b="1">
                <a:latin typeface="+mj-lt"/>
                <a:ea typeface="Source Sans Pro" pitchFamily="34" charset="0"/>
              </a:rPr>
              <a:t>1. Installation des polices</a:t>
            </a:r>
          </a:p>
        </p:txBody>
      </p:sp>
      <p:sp>
        <p:nvSpPr>
          <p:cNvPr id="7" name="Rectangle 6">
            <a:extLst>
              <a:ext uri="{FF2B5EF4-FFF2-40B4-BE49-F238E27FC236}">
                <a16:creationId xmlns:a16="http://schemas.microsoft.com/office/drawing/2014/main" id="{6E3DDA39-CC7E-49E5-BCC8-9478FCB5DD68}"/>
              </a:ext>
            </a:extLst>
          </p:cNvPr>
          <p:cNvSpPr/>
          <p:nvPr/>
        </p:nvSpPr>
        <p:spPr>
          <a:xfrm>
            <a:off x="3202011" y="825818"/>
            <a:ext cx="2741567" cy="3668395"/>
          </a:xfrm>
          <a:prstGeom prst="rect">
            <a:avLst/>
          </a:prstGeom>
          <a:ln>
            <a:solidFill>
              <a:schemeClr val="bg1">
                <a:lumMod val="50000"/>
              </a:schemeClr>
            </a:solidFill>
          </a:ln>
        </p:spPr>
        <p:txBody>
          <a:bodyPr wrap="square" lIns="72000" tIns="72000" rIns="72000" bIns="72000" rtlCol="0" anchor="t">
            <a:noAutofit/>
          </a:bodyPr>
          <a:lstStyle/>
          <a:p>
            <a:pPr algn="ctr">
              <a:spcBef>
                <a:spcPts val="1200"/>
              </a:spcBef>
            </a:pPr>
            <a:r>
              <a:rPr lang="fr-FR" sz="1100" b="1">
                <a:latin typeface="+mj-lt"/>
                <a:ea typeface="Source Sans Pro" pitchFamily="34" charset="0"/>
              </a:rPr>
              <a:t>2. Eco Print</a:t>
            </a:r>
          </a:p>
        </p:txBody>
      </p:sp>
      <p:sp>
        <p:nvSpPr>
          <p:cNvPr id="8" name="Rectangle 7">
            <a:extLst>
              <a:ext uri="{FF2B5EF4-FFF2-40B4-BE49-F238E27FC236}">
                <a16:creationId xmlns:a16="http://schemas.microsoft.com/office/drawing/2014/main" id="{C9690219-DE81-4F96-9BAD-A71DC8C6F753}"/>
              </a:ext>
            </a:extLst>
          </p:cNvPr>
          <p:cNvSpPr/>
          <p:nvPr/>
        </p:nvSpPr>
        <p:spPr>
          <a:xfrm>
            <a:off x="332105" y="1319740"/>
            <a:ext cx="2733312" cy="2646878"/>
          </a:xfrm>
          <a:prstGeom prst="rect">
            <a:avLst/>
          </a:prstGeom>
        </p:spPr>
        <p:txBody>
          <a:bodyPr wrap="square">
            <a:spAutoFit/>
          </a:bodyPr>
          <a:lstStyle/>
          <a:p>
            <a:r>
              <a:rPr lang="fr-FR" sz="1100" dirty="0">
                <a:ea typeface="Calibri" panose="020F0502020204030204" pitchFamily="34" charset="0"/>
              </a:rPr>
              <a:t>Le </a:t>
            </a:r>
            <a:r>
              <a:rPr lang="fr-FR" sz="1100" dirty="0" err="1">
                <a:ea typeface="Calibri" panose="020F0502020204030204" pitchFamily="34" charset="0"/>
              </a:rPr>
              <a:t>template</a:t>
            </a:r>
            <a:r>
              <a:rPr lang="fr-FR" sz="1100" dirty="0">
                <a:ea typeface="Calibri" panose="020F0502020204030204" pitchFamily="34" charset="0"/>
              </a:rPr>
              <a:t> nécessite l’installation des 2 polices spécifiques utilisées dans la charte graphique, sous peine de voir vos mises en page altérées et ne répondant pas aux standards Société Générale</a:t>
            </a:r>
          </a:p>
          <a:p>
            <a:endParaRPr lang="fr-FR" sz="1100" dirty="0">
              <a:ea typeface="Calibri" panose="020F0502020204030204" pitchFamily="34" charset="0"/>
            </a:endParaRPr>
          </a:p>
          <a:p>
            <a:r>
              <a:rPr lang="fr-FR" sz="1100" dirty="0">
                <a:ea typeface="Calibri" panose="020F0502020204030204" pitchFamily="34" charset="0"/>
              </a:rPr>
              <a:t>Pour installer les polices :</a:t>
            </a:r>
          </a:p>
          <a:p>
            <a:endParaRPr lang="fr-FR" sz="800" dirty="0">
              <a:ea typeface="Calibri" panose="020F0502020204030204" pitchFamily="34" charset="0"/>
            </a:endParaRPr>
          </a:p>
          <a:p>
            <a:endParaRPr lang="fr-FR" sz="800" b="1" dirty="0">
              <a:ea typeface="Calibri" panose="020F0502020204030204" pitchFamily="34" charset="0"/>
            </a:endParaRPr>
          </a:p>
          <a:p>
            <a:endParaRPr lang="fr-FR" sz="800" b="1" dirty="0">
              <a:ea typeface="Calibri" panose="020F0502020204030204" pitchFamily="34" charset="0"/>
            </a:endParaRPr>
          </a:p>
          <a:p>
            <a:endParaRPr lang="fr-FR" sz="500" dirty="0"/>
          </a:p>
          <a:p>
            <a:r>
              <a:rPr lang="fr-FR" sz="1100" dirty="0"/>
              <a:t>Police de Titres :</a:t>
            </a:r>
          </a:p>
          <a:p>
            <a:endParaRPr lang="fr-FR" sz="1100" dirty="0"/>
          </a:p>
          <a:p>
            <a:endParaRPr lang="fr-FR" sz="800" dirty="0"/>
          </a:p>
          <a:p>
            <a:endParaRPr lang="fr-FR" sz="800" dirty="0"/>
          </a:p>
          <a:p>
            <a:r>
              <a:rPr lang="fr-FR" sz="1100" dirty="0"/>
              <a:t>Police de Textes :</a:t>
            </a:r>
          </a:p>
          <a:p>
            <a:endParaRPr lang="fr-FR" sz="1100" dirty="0"/>
          </a:p>
        </p:txBody>
      </p:sp>
      <p:grpSp>
        <p:nvGrpSpPr>
          <p:cNvPr id="38" name="Group 37">
            <a:extLst>
              <a:ext uri="{FF2B5EF4-FFF2-40B4-BE49-F238E27FC236}">
                <a16:creationId xmlns:a16="http://schemas.microsoft.com/office/drawing/2014/main" id="{FD59079F-4791-4F47-BD1A-59B0EA0C2D22}"/>
              </a:ext>
            </a:extLst>
          </p:cNvPr>
          <p:cNvGrpSpPr/>
          <p:nvPr/>
        </p:nvGrpSpPr>
        <p:grpSpPr>
          <a:xfrm>
            <a:off x="432912" y="3180432"/>
            <a:ext cx="2459832" cy="288000"/>
            <a:chOff x="432912" y="2844725"/>
            <a:chExt cx="2459832" cy="288000"/>
          </a:xfrm>
        </p:grpSpPr>
        <p:pic>
          <p:nvPicPr>
            <p:cNvPr id="5" name="Picture 4">
              <a:extLst>
                <a:ext uri="{FF2B5EF4-FFF2-40B4-BE49-F238E27FC236}">
                  <a16:creationId xmlns:a16="http://schemas.microsoft.com/office/drawing/2014/main" id="{1B700E31-03F8-4DC3-B8D5-A6DC8242475D}"/>
                </a:ext>
              </a:extLst>
            </p:cNvPr>
            <p:cNvPicPr>
              <a:picLocks noChangeAspect="1"/>
            </p:cNvPicPr>
            <p:nvPr/>
          </p:nvPicPr>
          <p:blipFill>
            <a:blip r:embed="rId4"/>
            <a:stretch>
              <a:fillRect/>
            </a:stretch>
          </p:blipFill>
          <p:spPr>
            <a:xfrm>
              <a:off x="465357" y="2863778"/>
              <a:ext cx="2393512" cy="229398"/>
            </a:xfrm>
            <a:prstGeom prst="rect">
              <a:avLst/>
            </a:prstGeom>
          </p:spPr>
        </p:pic>
        <p:sp>
          <p:nvSpPr>
            <p:cNvPr id="13" name="Rectangle 12">
              <a:extLst>
                <a:ext uri="{FF2B5EF4-FFF2-40B4-BE49-F238E27FC236}">
                  <a16:creationId xmlns:a16="http://schemas.microsoft.com/office/drawing/2014/main" id="{0976BFFA-C4CB-4D8F-8E4D-ED7299E7BA15}"/>
                </a:ext>
              </a:extLst>
            </p:cNvPr>
            <p:cNvSpPr/>
            <p:nvPr/>
          </p:nvSpPr>
          <p:spPr>
            <a:xfrm>
              <a:off x="432912" y="2844725"/>
              <a:ext cx="2459832" cy="288000"/>
            </a:xfrm>
            <a:prstGeom prst="rect">
              <a:avLst/>
            </a:prstGeom>
            <a:ln>
              <a:solidFill>
                <a:schemeClr val="tx1">
                  <a:lumMod val="50000"/>
                  <a:lumOff val="50000"/>
                </a:schemeClr>
              </a:solidFill>
            </a:ln>
          </p:spPr>
          <p:txBody>
            <a:bodyPr wrap="square" lIns="0" tIns="0" rIns="0" bIns="0" rtlCol="0" anchor="ctr">
              <a:noAutofit/>
            </a:bodyPr>
            <a:lstStyle/>
            <a:p>
              <a:pPr algn="ctr">
                <a:spcBef>
                  <a:spcPts val="1200"/>
                </a:spcBef>
              </a:pPr>
              <a:endParaRPr lang="en-US" sz="1200" dirty="0">
                <a:ea typeface="Source Sans Pro" pitchFamily="34" charset="0"/>
              </a:endParaRPr>
            </a:p>
          </p:txBody>
        </p:sp>
      </p:grpSp>
      <p:grpSp>
        <p:nvGrpSpPr>
          <p:cNvPr id="17" name="Group 16">
            <a:extLst>
              <a:ext uri="{FF2B5EF4-FFF2-40B4-BE49-F238E27FC236}">
                <a16:creationId xmlns:a16="http://schemas.microsoft.com/office/drawing/2014/main" id="{186BA135-E89E-4D02-9F7A-0F4194360FE2}"/>
              </a:ext>
            </a:extLst>
          </p:cNvPr>
          <p:cNvGrpSpPr/>
          <p:nvPr/>
        </p:nvGrpSpPr>
        <p:grpSpPr>
          <a:xfrm>
            <a:off x="5042378" y="1286365"/>
            <a:ext cx="733424" cy="1398625"/>
            <a:chOff x="4572000" y="1319740"/>
            <a:chExt cx="1133830" cy="2162191"/>
          </a:xfrm>
        </p:grpSpPr>
        <p:pic>
          <p:nvPicPr>
            <p:cNvPr id="15" name="Picture 14">
              <a:extLst>
                <a:ext uri="{FF2B5EF4-FFF2-40B4-BE49-F238E27FC236}">
                  <a16:creationId xmlns:a16="http://schemas.microsoft.com/office/drawing/2014/main" id="{7DBA7123-393E-4C7E-AA73-D7418B374500}"/>
                </a:ext>
              </a:extLst>
            </p:cNvPr>
            <p:cNvPicPr>
              <a:picLocks noChangeAspect="1"/>
            </p:cNvPicPr>
            <p:nvPr/>
          </p:nvPicPr>
          <p:blipFill rotWithShape="1">
            <a:blip r:embed="rId5" cstate="hqprint">
              <a:extLst>
                <a:ext uri="{28A0092B-C50C-407E-A947-70E740481C1C}">
                  <a14:useLocalDpi xmlns:a14="http://schemas.microsoft.com/office/drawing/2010/main"/>
                </a:ext>
              </a:extLst>
            </a:blip>
            <a:srcRect/>
            <a:stretch/>
          </p:blipFill>
          <p:spPr>
            <a:xfrm>
              <a:off x="4572000" y="1319740"/>
              <a:ext cx="1133830" cy="709085"/>
            </a:xfrm>
            <a:prstGeom prst="rect">
              <a:avLst/>
            </a:prstGeom>
          </p:spPr>
        </p:pic>
        <p:pic>
          <p:nvPicPr>
            <p:cNvPr id="16" name="Picture 15">
              <a:extLst>
                <a:ext uri="{FF2B5EF4-FFF2-40B4-BE49-F238E27FC236}">
                  <a16:creationId xmlns:a16="http://schemas.microsoft.com/office/drawing/2014/main" id="{0FBC30F1-AB53-4C03-AEF0-E8D1EA91BB0F}"/>
                </a:ext>
              </a:extLst>
            </p:cNvPr>
            <p:cNvPicPr>
              <a:picLocks noChangeAspect="1"/>
            </p:cNvPicPr>
            <p:nvPr/>
          </p:nvPicPr>
          <p:blipFill rotWithShape="1">
            <a:blip r:embed="rId6" cstate="hqprint">
              <a:extLst>
                <a:ext uri="{28A0092B-C50C-407E-A947-70E740481C1C}">
                  <a14:useLocalDpi xmlns:a14="http://schemas.microsoft.com/office/drawing/2010/main"/>
                </a:ext>
              </a:extLst>
            </a:blip>
            <a:srcRect/>
            <a:stretch/>
          </p:blipFill>
          <p:spPr>
            <a:xfrm>
              <a:off x="4572000" y="2028825"/>
              <a:ext cx="1133830" cy="1453106"/>
            </a:xfrm>
            <a:prstGeom prst="rect">
              <a:avLst/>
            </a:prstGeom>
          </p:spPr>
        </p:pic>
      </p:grpSp>
      <p:pic>
        <p:nvPicPr>
          <p:cNvPr id="18" name="Picture 17">
            <a:extLst>
              <a:ext uri="{FF2B5EF4-FFF2-40B4-BE49-F238E27FC236}">
                <a16:creationId xmlns:a16="http://schemas.microsoft.com/office/drawing/2014/main" id="{C8A370AA-7B57-4DCE-9D9B-576D6164165F}"/>
              </a:ext>
            </a:extLst>
          </p:cNvPr>
          <p:cNvPicPr>
            <a:picLocks noChangeAspect="1"/>
          </p:cNvPicPr>
          <p:nvPr/>
        </p:nvPicPr>
        <p:blipFill>
          <a:blip r:embed="rId7" cstate="hqprint">
            <a:extLst>
              <a:ext uri="{28A0092B-C50C-407E-A947-70E740481C1C}">
                <a14:useLocalDpi xmlns:a14="http://schemas.microsoft.com/office/drawing/2010/main"/>
              </a:ext>
            </a:extLst>
          </a:blip>
          <a:stretch>
            <a:fillRect/>
          </a:stretch>
        </p:blipFill>
        <p:spPr>
          <a:xfrm>
            <a:off x="3809927" y="3428009"/>
            <a:ext cx="1525736" cy="949986"/>
          </a:xfrm>
          <a:prstGeom prst="rect">
            <a:avLst/>
          </a:prstGeom>
          <a:ln w="6350">
            <a:solidFill>
              <a:schemeClr val="tx1">
                <a:lumMod val="25000"/>
                <a:lumOff val="75000"/>
              </a:schemeClr>
            </a:solidFill>
          </a:ln>
        </p:spPr>
      </p:pic>
      <p:pic>
        <p:nvPicPr>
          <p:cNvPr id="20" name="Picture 19">
            <a:extLst>
              <a:ext uri="{FF2B5EF4-FFF2-40B4-BE49-F238E27FC236}">
                <a16:creationId xmlns:a16="http://schemas.microsoft.com/office/drawing/2014/main" id="{2E10E79E-A244-4311-8587-DC1220252BED}"/>
              </a:ext>
            </a:extLst>
          </p:cNvPr>
          <p:cNvPicPr>
            <a:picLocks noChangeAspect="1"/>
          </p:cNvPicPr>
          <p:nvPr/>
        </p:nvPicPr>
        <p:blipFill rotWithShape="1">
          <a:blip r:embed="rId8" cstate="hqprint">
            <a:extLst>
              <a:ext uri="{28A0092B-C50C-407E-A947-70E740481C1C}">
                <a14:useLocalDpi xmlns:a14="http://schemas.microsoft.com/office/drawing/2010/main"/>
              </a:ext>
            </a:extLst>
          </a:blip>
          <a:srcRect/>
          <a:stretch/>
        </p:blipFill>
        <p:spPr>
          <a:xfrm>
            <a:off x="3838969" y="2719355"/>
            <a:ext cx="1244261" cy="253010"/>
          </a:xfrm>
          <a:prstGeom prst="rect">
            <a:avLst/>
          </a:prstGeom>
        </p:spPr>
      </p:pic>
      <p:sp>
        <p:nvSpPr>
          <p:cNvPr id="22" name="Freeform 6">
            <a:extLst>
              <a:ext uri="{FF2B5EF4-FFF2-40B4-BE49-F238E27FC236}">
                <a16:creationId xmlns:a16="http://schemas.microsoft.com/office/drawing/2014/main" id="{0BFAC871-9985-45C2-8DB4-CE691E0BC882}"/>
              </a:ext>
            </a:extLst>
          </p:cNvPr>
          <p:cNvSpPr>
            <a:spLocks noEditPoints="1"/>
          </p:cNvSpPr>
          <p:nvPr/>
        </p:nvSpPr>
        <p:spPr bwMode="auto">
          <a:xfrm rot="5400000">
            <a:off x="4940133" y="3359970"/>
            <a:ext cx="431369" cy="301606"/>
          </a:xfrm>
          <a:custGeom>
            <a:avLst/>
            <a:gdLst/>
            <a:ahLst/>
            <a:cxnLst>
              <a:cxn ang="0">
                <a:pos x="2162" y="22"/>
              </a:cxn>
              <a:cxn ang="0">
                <a:pos x="2762" y="538"/>
              </a:cxn>
              <a:cxn ang="0">
                <a:pos x="3392" y="936"/>
              </a:cxn>
              <a:cxn ang="0">
                <a:pos x="3370" y="1142"/>
              </a:cxn>
              <a:cxn ang="0">
                <a:pos x="2200" y="1954"/>
              </a:cxn>
              <a:cxn ang="0">
                <a:pos x="1982" y="2076"/>
              </a:cxn>
              <a:cxn ang="0">
                <a:pos x="1934" y="1616"/>
              </a:cxn>
              <a:cxn ang="0">
                <a:pos x="72" y="1576"/>
              </a:cxn>
              <a:cxn ang="0">
                <a:pos x="2" y="616"/>
              </a:cxn>
              <a:cxn ang="0">
                <a:pos x="76" y="510"/>
              </a:cxn>
              <a:cxn ang="0">
                <a:pos x="836" y="466"/>
              </a:cxn>
              <a:cxn ang="0">
                <a:pos x="1916" y="484"/>
              </a:cxn>
              <a:cxn ang="0">
                <a:pos x="1960" y="60"/>
              </a:cxn>
              <a:cxn ang="0">
                <a:pos x="280" y="620"/>
              </a:cxn>
              <a:cxn ang="0">
                <a:pos x="162" y="746"/>
              </a:cxn>
              <a:cxn ang="0">
                <a:pos x="266" y="1338"/>
              </a:cxn>
              <a:cxn ang="0">
                <a:pos x="304" y="1244"/>
              </a:cxn>
              <a:cxn ang="0">
                <a:pos x="326" y="1170"/>
              </a:cxn>
              <a:cxn ang="0">
                <a:pos x="548" y="1398"/>
              </a:cxn>
              <a:cxn ang="0">
                <a:pos x="672" y="1362"/>
              </a:cxn>
              <a:cxn ang="0">
                <a:pos x="614" y="1224"/>
              </a:cxn>
              <a:cxn ang="0">
                <a:pos x="786" y="1376"/>
              </a:cxn>
              <a:cxn ang="0">
                <a:pos x="976" y="1426"/>
              </a:cxn>
              <a:cxn ang="0">
                <a:pos x="826" y="1198"/>
              </a:cxn>
              <a:cxn ang="0">
                <a:pos x="1142" y="1432"/>
              </a:cxn>
              <a:cxn ang="0">
                <a:pos x="1168" y="1336"/>
              </a:cxn>
              <a:cxn ang="0">
                <a:pos x="1196" y="1236"/>
              </a:cxn>
              <a:cxn ang="0">
                <a:pos x="1384" y="1432"/>
              </a:cxn>
              <a:cxn ang="0">
                <a:pos x="1342" y="1246"/>
              </a:cxn>
              <a:cxn ang="0">
                <a:pos x="1408" y="1188"/>
              </a:cxn>
              <a:cxn ang="0">
                <a:pos x="1686" y="1436"/>
              </a:cxn>
              <a:cxn ang="0">
                <a:pos x="1762" y="1382"/>
              </a:cxn>
              <a:cxn ang="0">
                <a:pos x="1692" y="1230"/>
              </a:cxn>
              <a:cxn ang="0">
                <a:pos x="1962" y="1456"/>
              </a:cxn>
              <a:cxn ang="0">
                <a:pos x="1962" y="1358"/>
              </a:cxn>
              <a:cxn ang="0">
                <a:pos x="1922" y="1236"/>
              </a:cxn>
              <a:cxn ang="0">
                <a:pos x="2316" y="1608"/>
              </a:cxn>
              <a:cxn ang="0">
                <a:pos x="2442" y="1544"/>
              </a:cxn>
              <a:cxn ang="0">
                <a:pos x="2324" y="1270"/>
              </a:cxn>
              <a:cxn ang="0">
                <a:pos x="2572" y="1490"/>
              </a:cxn>
              <a:cxn ang="0">
                <a:pos x="2414" y="1270"/>
              </a:cxn>
              <a:cxn ang="0">
                <a:pos x="2404" y="1162"/>
              </a:cxn>
              <a:cxn ang="0">
                <a:pos x="2662" y="1398"/>
              </a:cxn>
              <a:cxn ang="0">
                <a:pos x="2722" y="1334"/>
              </a:cxn>
              <a:cxn ang="0">
                <a:pos x="2640" y="1120"/>
              </a:cxn>
              <a:cxn ang="0">
                <a:pos x="2824" y="1300"/>
              </a:cxn>
              <a:cxn ang="0">
                <a:pos x="2872" y="1256"/>
              </a:cxn>
              <a:cxn ang="0">
                <a:pos x="2698" y="1020"/>
              </a:cxn>
              <a:cxn ang="0">
                <a:pos x="2942" y="1198"/>
              </a:cxn>
              <a:cxn ang="0">
                <a:pos x="2606" y="768"/>
              </a:cxn>
              <a:cxn ang="0">
                <a:pos x="2892" y="982"/>
              </a:cxn>
              <a:cxn ang="0">
                <a:pos x="3174" y="1106"/>
              </a:cxn>
              <a:cxn ang="0">
                <a:pos x="2422" y="476"/>
              </a:cxn>
              <a:cxn ang="0">
                <a:pos x="2118" y="290"/>
              </a:cxn>
              <a:cxn ang="0">
                <a:pos x="2146" y="546"/>
              </a:cxn>
              <a:cxn ang="0">
                <a:pos x="1870" y="668"/>
              </a:cxn>
              <a:cxn ang="0">
                <a:pos x="2122" y="1578"/>
              </a:cxn>
              <a:cxn ang="0">
                <a:pos x="2226" y="1724"/>
              </a:cxn>
              <a:cxn ang="0">
                <a:pos x="2104" y="1806"/>
              </a:cxn>
              <a:cxn ang="0">
                <a:pos x="2120" y="1778"/>
              </a:cxn>
              <a:cxn ang="0">
                <a:pos x="246" y="1392"/>
              </a:cxn>
              <a:cxn ang="0">
                <a:pos x="214" y="1406"/>
              </a:cxn>
            </a:cxnLst>
            <a:rect l="0" t="0" r="r" b="b"/>
            <a:pathLst>
              <a:path w="3432" h="2086">
                <a:moveTo>
                  <a:pt x="1970" y="44"/>
                </a:moveTo>
                <a:lnTo>
                  <a:pt x="1970" y="44"/>
                </a:lnTo>
                <a:lnTo>
                  <a:pt x="1978" y="36"/>
                </a:lnTo>
                <a:lnTo>
                  <a:pt x="1986" y="28"/>
                </a:lnTo>
                <a:lnTo>
                  <a:pt x="2006" y="16"/>
                </a:lnTo>
                <a:lnTo>
                  <a:pt x="2026" y="6"/>
                </a:lnTo>
                <a:lnTo>
                  <a:pt x="2050" y="2"/>
                </a:lnTo>
                <a:lnTo>
                  <a:pt x="2072" y="0"/>
                </a:lnTo>
                <a:lnTo>
                  <a:pt x="2096" y="2"/>
                </a:lnTo>
                <a:lnTo>
                  <a:pt x="2120" y="6"/>
                </a:lnTo>
                <a:lnTo>
                  <a:pt x="2142" y="12"/>
                </a:lnTo>
                <a:lnTo>
                  <a:pt x="2142" y="12"/>
                </a:lnTo>
                <a:lnTo>
                  <a:pt x="2162" y="22"/>
                </a:lnTo>
                <a:lnTo>
                  <a:pt x="2182" y="34"/>
                </a:lnTo>
                <a:lnTo>
                  <a:pt x="2202" y="46"/>
                </a:lnTo>
                <a:lnTo>
                  <a:pt x="2220" y="60"/>
                </a:lnTo>
                <a:lnTo>
                  <a:pt x="2256" y="92"/>
                </a:lnTo>
                <a:lnTo>
                  <a:pt x="2288" y="124"/>
                </a:lnTo>
                <a:lnTo>
                  <a:pt x="2288" y="124"/>
                </a:lnTo>
                <a:lnTo>
                  <a:pt x="2402" y="234"/>
                </a:lnTo>
                <a:lnTo>
                  <a:pt x="2460" y="286"/>
                </a:lnTo>
                <a:lnTo>
                  <a:pt x="2518" y="338"/>
                </a:lnTo>
                <a:lnTo>
                  <a:pt x="2578" y="390"/>
                </a:lnTo>
                <a:lnTo>
                  <a:pt x="2640" y="440"/>
                </a:lnTo>
                <a:lnTo>
                  <a:pt x="2700" y="490"/>
                </a:lnTo>
                <a:lnTo>
                  <a:pt x="2762" y="538"/>
                </a:lnTo>
                <a:lnTo>
                  <a:pt x="2826" y="584"/>
                </a:lnTo>
                <a:lnTo>
                  <a:pt x="2890" y="630"/>
                </a:lnTo>
                <a:lnTo>
                  <a:pt x="2954" y="674"/>
                </a:lnTo>
                <a:lnTo>
                  <a:pt x="3020" y="716"/>
                </a:lnTo>
                <a:lnTo>
                  <a:pt x="3088" y="758"/>
                </a:lnTo>
                <a:lnTo>
                  <a:pt x="3154" y="798"/>
                </a:lnTo>
                <a:lnTo>
                  <a:pt x="3224" y="836"/>
                </a:lnTo>
                <a:lnTo>
                  <a:pt x="3292" y="872"/>
                </a:lnTo>
                <a:lnTo>
                  <a:pt x="3292" y="872"/>
                </a:lnTo>
                <a:lnTo>
                  <a:pt x="3336" y="894"/>
                </a:lnTo>
                <a:lnTo>
                  <a:pt x="3356" y="908"/>
                </a:lnTo>
                <a:lnTo>
                  <a:pt x="3374" y="922"/>
                </a:lnTo>
                <a:lnTo>
                  <a:pt x="3392" y="936"/>
                </a:lnTo>
                <a:lnTo>
                  <a:pt x="3408" y="954"/>
                </a:lnTo>
                <a:lnTo>
                  <a:pt x="3420" y="974"/>
                </a:lnTo>
                <a:lnTo>
                  <a:pt x="3428" y="994"/>
                </a:lnTo>
                <a:lnTo>
                  <a:pt x="3428" y="994"/>
                </a:lnTo>
                <a:lnTo>
                  <a:pt x="3430" y="1010"/>
                </a:lnTo>
                <a:lnTo>
                  <a:pt x="3432" y="1028"/>
                </a:lnTo>
                <a:lnTo>
                  <a:pt x="3430" y="1042"/>
                </a:lnTo>
                <a:lnTo>
                  <a:pt x="3426" y="1058"/>
                </a:lnTo>
                <a:lnTo>
                  <a:pt x="3420" y="1074"/>
                </a:lnTo>
                <a:lnTo>
                  <a:pt x="3414" y="1088"/>
                </a:lnTo>
                <a:lnTo>
                  <a:pt x="3404" y="1102"/>
                </a:lnTo>
                <a:lnTo>
                  <a:pt x="3394" y="1116"/>
                </a:lnTo>
                <a:lnTo>
                  <a:pt x="3370" y="1142"/>
                </a:lnTo>
                <a:lnTo>
                  <a:pt x="3344" y="1166"/>
                </a:lnTo>
                <a:lnTo>
                  <a:pt x="3316" y="1188"/>
                </a:lnTo>
                <a:lnTo>
                  <a:pt x="3286" y="1208"/>
                </a:lnTo>
                <a:lnTo>
                  <a:pt x="3286" y="1208"/>
                </a:lnTo>
                <a:lnTo>
                  <a:pt x="2614" y="1636"/>
                </a:lnTo>
                <a:lnTo>
                  <a:pt x="2614" y="1636"/>
                </a:lnTo>
                <a:lnTo>
                  <a:pt x="2496" y="1712"/>
                </a:lnTo>
                <a:lnTo>
                  <a:pt x="2438" y="1752"/>
                </a:lnTo>
                <a:lnTo>
                  <a:pt x="2382" y="1792"/>
                </a:lnTo>
                <a:lnTo>
                  <a:pt x="2326" y="1834"/>
                </a:lnTo>
                <a:lnTo>
                  <a:pt x="2274" y="1880"/>
                </a:lnTo>
                <a:lnTo>
                  <a:pt x="2224" y="1928"/>
                </a:lnTo>
                <a:lnTo>
                  <a:pt x="2200" y="1954"/>
                </a:lnTo>
                <a:lnTo>
                  <a:pt x="2176" y="1980"/>
                </a:lnTo>
                <a:lnTo>
                  <a:pt x="2176" y="1980"/>
                </a:lnTo>
                <a:lnTo>
                  <a:pt x="2150" y="2010"/>
                </a:lnTo>
                <a:lnTo>
                  <a:pt x="2124" y="2038"/>
                </a:lnTo>
                <a:lnTo>
                  <a:pt x="2108" y="2052"/>
                </a:lnTo>
                <a:lnTo>
                  <a:pt x="2094" y="2064"/>
                </a:lnTo>
                <a:lnTo>
                  <a:pt x="2078" y="2074"/>
                </a:lnTo>
                <a:lnTo>
                  <a:pt x="2060" y="2082"/>
                </a:lnTo>
                <a:lnTo>
                  <a:pt x="2060" y="2082"/>
                </a:lnTo>
                <a:lnTo>
                  <a:pt x="2040" y="2086"/>
                </a:lnTo>
                <a:lnTo>
                  <a:pt x="2020" y="2086"/>
                </a:lnTo>
                <a:lnTo>
                  <a:pt x="2000" y="2082"/>
                </a:lnTo>
                <a:lnTo>
                  <a:pt x="1982" y="2076"/>
                </a:lnTo>
                <a:lnTo>
                  <a:pt x="1966" y="2066"/>
                </a:lnTo>
                <a:lnTo>
                  <a:pt x="1958" y="2060"/>
                </a:lnTo>
                <a:lnTo>
                  <a:pt x="1952" y="2052"/>
                </a:lnTo>
                <a:lnTo>
                  <a:pt x="1948" y="2044"/>
                </a:lnTo>
                <a:lnTo>
                  <a:pt x="1944" y="2036"/>
                </a:lnTo>
                <a:lnTo>
                  <a:pt x="1942" y="2028"/>
                </a:lnTo>
                <a:lnTo>
                  <a:pt x="1940" y="2018"/>
                </a:lnTo>
                <a:lnTo>
                  <a:pt x="1940" y="2018"/>
                </a:lnTo>
                <a:lnTo>
                  <a:pt x="1940" y="1648"/>
                </a:lnTo>
                <a:lnTo>
                  <a:pt x="1940" y="1648"/>
                </a:lnTo>
                <a:lnTo>
                  <a:pt x="1940" y="1638"/>
                </a:lnTo>
                <a:lnTo>
                  <a:pt x="1938" y="1626"/>
                </a:lnTo>
                <a:lnTo>
                  <a:pt x="1934" y="1616"/>
                </a:lnTo>
                <a:lnTo>
                  <a:pt x="1930" y="1608"/>
                </a:lnTo>
                <a:lnTo>
                  <a:pt x="1930" y="1608"/>
                </a:lnTo>
                <a:lnTo>
                  <a:pt x="1920" y="1602"/>
                </a:lnTo>
                <a:lnTo>
                  <a:pt x="1910" y="1598"/>
                </a:lnTo>
                <a:lnTo>
                  <a:pt x="1898" y="1596"/>
                </a:lnTo>
                <a:lnTo>
                  <a:pt x="1886" y="1596"/>
                </a:lnTo>
                <a:lnTo>
                  <a:pt x="1886" y="1596"/>
                </a:lnTo>
                <a:lnTo>
                  <a:pt x="136" y="1586"/>
                </a:lnTo>
                <a:lnTo>
                  <a:pt x="136" y="1586"/>
                </a:lnTo>
                <a:lnTo>
                  <a:pt x="110" y="1586"/>
                </a:lnTo>
                <a:lnTo>
                  <a:pt x="98" y="1584"/>
                </a:lnTo>
                <a:lnTo>
                  <a:pt x="84" y="1580"/>
                </a:lnTo>
                <a:lnTo>
                  <a:pt x="72" y="1576"/>
                </a:lnTo>
                <a:lnTo>
                  <a:pt x="62" y="1572"/>
                </a:lnTo>
                <a:lnTo>
                  <a:pt x="52" y="1564"/>
                </a:lnTo>
                <a:lnTo>
                  <a:pt x="44" y="1554"/>
                </a:lnTo>
                <a:lnTo>
                  <a:pt x="44" y="1554"/>
                </a:lnTo>
                <a:lnTo>
                  <a:pt x="38" y="1542"/>
                </a:lnTo>
                <a:lnTo>
                  <a:pt x="36" y="1530"/>
                </a:lnTo>
                <a:lnTo>
                  <a:pt x="34" y="1516"/>
                </a:lnTo>
                <a:lnTo>
                  <a:pt x="34" y="1502"/>
                </a:lnTo>
                <a:lnTo>
                  <a:pt x="34" y="1502"/>
                </a:lnTo>
                <a:lnTo>
                  <a:pt x="2" y="644"/>
                </a:lnTo>
                <a:lnTo>
                  <a:pt x="2" y="644"/>
                </a:lnTo>
                <a:lnTo>
                  <a:pt x="0" y="630"/>
                </a:lnTo>
                <a:lnTo>
                  <a:pt x="2" y="616"/>
                </a:lnTo>
                <a:lnTo>
                  <a:pt x="4" y="602"/>
                </a:lnTo>
                <a:lnTo>
                  <a:pt x="10" y="590"/>
                </a:lnTo>
                <a:lnTo>
                  <a:pt x="10" y="590"/>
                </a:lnTo>
                <a:lnTo>
                  <a:pt x="18" y="582"/>
                </a:lnTo>
                <a:lnTo>
                  <a:pt x="26" y="576"/>
                </a:lnTo>
                <a:lnTo>
                  <a:pt x="44" y="566"/>
                </a:lnTo>
                <a:lnTo>
                  <a:pt x="60" y="554"/>
                </a:lnTo>
                <a:lnTo>
                  <a:pt x="68" y="546"/>
                </a:lnTo>
                <a:lnTo>
                  <a:pt x="72" y="538"/>
                </a:lnTo>
                <a:lnTo>
                  <a:pt x="72" y="538"/>
                </a:lnTo>
                <a:lnTo>
                  <a:pt x="74" y="532"/>
                </a:lnTo>
                <a:lnTo>
                  <a:pt x="76" y="524"/>
                </a:lnTo>
                <a:lnTo>
                  <a:pt x="76" y="510"/>
                </a:lnTo>
                <a:lnTo>
                  <a:pt x="76" y="496"/>
                </a:lnTo>
                <a:lnTo>
                  <a:pt x="78" y="482"/>
                </a:lnTo>
                <a:lnTo>
                  <a:pt x="78" y="482"/>
                </a:lnTo>
                <a:lnTo>
                  <a:pt x="84" y="472"/>
                </a:lnTo>
                <a:lnTo>
                  <a:pt x="90" y="466"/>
                </a:lnTo>
                <a:lnTo>
                  <a:pt x="100" y="460"/>
                </a:lnTo>
                <a:lnTo>
                  <a:pt x="110" y="456"/>
                </a:lnTo>
                <a:lnTo>
                  <a:pt x="122" y="452"/>
                </a:lnTo>
                <a:lnTo>
                  <a:pt x="132" y="450"/>
                </a:lnTo>
                <a:lnTo>
                  <a:pt x="156" y="450"/>
                </a:lnTo>
                <a:lnTo>
                  <a:pt x="156" y="450"/>
                </a:lnTo>
                <a:lnTo>
                  <a:pt x="496" y="456"/>
                </a:lnTo>
                <a:lnTo>
                  <a:pt x="836" y="466"/>
                </a:lnTo>
                <a:lnTo>
                  <a:pt x="1176" y="478"/>
                </a:lnTo>
                <a:lnTo>
                  <a:pt x="1516" y="492"/>
                </a:lnTo>
                <a:lnTo>
                  <a:pt x="1516" y="492"/>
                </a:lnTo>
                <a:lnTo>
                  <a:pt x="1602" y="498"/>
                </a:lnTo>
                <a:lnTo>
                  <a:pt x="1690" y="500"/>
                </a:lnTo>
                <a:lnTo>
                  <a:pt x="1778" y="500"/>
                </a:lnTo>
                <a:lnTo>
                  <a:pt x="1820" y="500"/>
                </a:lnTo>
                <a:lnTo>
                  <a:pt x="1864" y="496"/>
                </a:lnTo>
                <a:lnTo>
                  <a:pt x="1864" y="496"/>
                </a:lnTo>
                <a:lnTo>
                  <a:pt x="1878" y="496"/>
                </a:lnTo>
                <a:lnTo>
                  <a:pt x="1892" y="492"/>
                </a:lnTo>
                <a:lnTo>
                  <a:pt x="1904" y="488"/>
                </a:lnTo>
                <a:lnTo>
                  <a:pt x="1916" y="484"/>
                </a:lnTo>
                <a:lnTo>
                  <a:pt x="1928" y="476"/>
                </a:lnTo>
                <a:lnTo>
                  <a:pt x="1936" y="468"/>
                </a:lnTo>
                <a:lnTo>
                  <a:pt x="1940" y="458"/>
                </a:lnTo>
                <a:lnTo>
                  <a:pt x="1942" y="446"/>
                </a:lnTo>
                <a:lnTo>
                  <a:pt x="1942" y="446"/>
                </a:lnTo>
                <a:lnTo>
                  <a:pt x="1938" y="190"/>
                </a:lnTo>
                <a:lnTo>
                  <a:pt x="1938" y="190"/>
                </a:lnTo>
                <a:lnTo>
                  <a:pt x="1938" y="152"/>
                </a:lnTo>
                <a:lnTo>
                  <a:pt x="1940" y="132"/>
                </a:lnTo>
                <a:lnTo>
                  <a:pt x="1942" y="112"/>
                </a:lnTo>
                <a:lnTo>
                  <a:pt x="1946" y="94"/>
                </a:lnTo>
                <a:lnTo>
                  <a:pt x="1952" y="76"/>
                </a:lnTo>
                <a:lnTo>
                  <a:pt x="1960" y="60"/>
                </a:lnTo>
                <a:lnTo>
                  <a:pt x="1970" y="44"/>
                </a:lnTo>
                <a:close/>
                <a:moveTo>
                  <a:pt x="1824" y="666"/>
                </a:moveTo>
                <a:lnTo>
                  <a:pt x="1824" y="666"/>
                </a:lnTo>
                <a:lnTo>
                  <a:pt x="1370" y="646"/>
                </a:lnTo>
                <a:lnTo>
                  <a:pt x="1370" y="646"/>
                </a:lnTo>
                <a:lnTo>
                  <a:pt x="1110" y="636"/>
                </a:lnTo>
                <a:lnTo>
                  <a:pt x="850" y="626"/>
                </a:lnTo>
                <a:lnTo>
                  <a:pt x="590" y="620"/>
                </a:lnTo>
                <a:lnTo>
                  <a:pt x="460" y="618"/>
                </a:lnTo>
                <a:lnTo>
                  <a:pt x="330" y="618"/>
                </a:lnTo>
                <a:lnTo>
                  <a:pt x="330" y="618"/>
                </a:lnTo>
                <a:lnTo>
                  <a:pt x="306" y="618"/>
                </a:lnTo>
                <a:lnTo>
                  <a:pt x="280" y="620"/>
                </a:lnTo>
                <a:lnTo>
                  <a:pt x="256" y="624"/>
                </a:lnTo>
                <a:lnTo>
                  <a:pt x="232" y="630"/>
                </a:lnTo>
                <a:lnTo>
                  <a:pt x="210" y="640"/>
                </a:lnTo>
                <a:lnTo>
                  <a:pt x="202" y="646"/>
                </a:lnTo>
                <a:lnTo>
                  <a:pt x="192" y="652"/>
                </a:lnTo>
                <a:lnTo>
                  <a:pt x="184" y="660"/>
                </a:lnTo>
                <a:lnTo>
                  <a:pt x="178" y="668"/>
                </a:lnTo>
                <a:lnTo>
                  <a:pt x="172" y="678"/>
                </a:lnTo>
                <a:lnTo>
                  <a:pt x="168" y="688"/>
                </a:lnTo>
                <a:lnTo>
                  <a:pt x="168" y="688"/>
                </a:lnTo>
                <a:lnTo>
                  <a:pt x="164" y="702"/>
                </a:lnTo>
                <a:lnTo>
                  <a:pt x="162" y="716"/>
                </a:lnTo>
                <a:lnTo>
                  <a:pt x="162" y="746"/>
                </a:lnTo>
                <a:lnTo>
                  <a:pt x="162" y="746"/>
                </a:lnTo>
                <a:lnTo>
                  <a:pt x="174" y="984"/>
                </a:lnTo>
                <a:lnTo>
                  <a:pt x="174" y="984"/>
                </a:lnTo>
                <a:lnTo>
                  <a:pt x="178" y="1058"/>
                </a:lnTo>
                <a:lnTo>
                  <a:pt x="182" y="1096"/>
                </a:lnTo>
                <a:lnTo>
                  <a:pt x="186" y="1134"/>
                </a:lnTo>
                <a:lnTo>
                  <a:pt x="192" y="1170"/>
                </a:lnTo>
                <a:lnTo>
                  <a:pt x="200" y="1206"/>
                </a:lnTo>
                <a:lnTo>
                  <a:pt x="212" y="1240"/>
                </a:lnTo>
                <a:lnTo>
                  <a:pt x="226" y="1276"/>
                </a:lnTo>
                <a:lnTo>
                  <a:pt x="226" y="1276"/>
                </a:lnTo>
                <a:lnTo>
                  <a:pt x="244" y="1308"/>
                </a:lnTo>
                <a:lnTo>
                  <a:pt x="266" y="1338"/>
                </a:lnTo>
                <a:lnTo>
                  <a:pt x="292" y="1366"/>
                </a:lnTo>
                <a:lnTo>
                  <a:pt x="306" y="1378"/>
                </a:lnTo>
                <a:lnTo>
                  <a:pt x="322" y="1390"/>
                </a:lnTo>
                <a:lnTo>
                  <a:pt x="336" y="1400"/>
                </a:lnTo>
                <a:lnTo>
                  <a:pt x="352" y="1410"/>
                </a:lnTo>
                <a:lnTo>
                  <a:pt x="370" y="1416"/>
                </a:lnTo>
                <a:lnTo>
                  <a:pt x="386" y="1424"/>
                </a:lnTo>
                <a:lnTo>
                  <a:pt x="404" y="1428"/>
                </a:lnTo>
                <a:lnTo>
                  <a:pt x="422" y="1432"/>
                </a:lnTo>
                <a:lnTo>
                  <a:pt x="440" y="1432"/>
                </a:lnTo>
                <a:lnTo>
                  <a:pt x="458" y="1432"/>
                </a:lnTo>
                <a:lnTo>
                  <a:pt x="458" y="1432"/>
                </a:lnTo>
                <a:lnTo>
                  <a:pt x="304" y="1244"/>
                </a:lnTo>
                <a:lnTo>
                  <a:pt x="304" y="1244"/>
                </a:lnTo>
                <a:lnTo>
                  <a:pt x="294" y="1228"/>
                </a:lnTo>
                <a:lnTo>
                  <a:pt x="288" y="1218"/>
                </a:lnTo>
                <a:lnTo>
                  <a:pt x="284" y="1210"/>
                </a:lnTo>
                <a:lnTo>
                  <a:pt x="282" y="1200"/>
                </a:lnTo>
                <a:lnTo>
                  <a:pt x="282" y="1192"/>
                </a:lnTo>
                <a:lnTo>
                  <a:pt x="284" y="1184"/>
                </a:lnTo>
                <a:lnTo>
                  <a:pt x="290" y="1176"/>
                </a:lnTo>
                <a:lnTo>
                  <a:pt x="290" y="1176"/>
                </a:lnTo>
                <a:lnTo>
                  <a:pt x="298" y="1170"/>
                </a:lnTo>
                <a:lnTo>
                  <a:pt x="306" y="1168"/>
                </a:lnTo>
                <a:lnTo>
                  <a:pt x="316" y="1168"/>
                </a:lnTo>
                <a:lnTo>
                  <a:pt x="326" y="1170"/>
                </a:lnTo>
                <a:lnTo>
                  <a:pt x="336" y="1176"/>
                </a:lnTo>
                <a:lnTo>
                  <a:pt x="346" y="1182"/>
                </a:lnTo>
                <a:lnTo>
                  <a:pt x="356" y="1190"/>
                </a:lnTo>
                <a:lnTo>
                  <a:pt x="362" y="1198"/>
                </a:lnTo>
                <a:lnTo>
                  <a:pt x="362" y="1198"/>
                </a:lnTo>
                <a:lnTo>
                  <a:pt x="398" y="1240"/>
                </a:lnTo>
                <a:lnTo>
                  <a:pt x="432" y="1284"/>
                </a:lnTo>
                <a:lnTo>
                  <a:pt x="466" y="1326"/>
                </a:lnTo>
                <a:lnTo>
                  <a:pt x="484" y="1346"/>
                </a:lnTo>
                <a:lnTo>
                  <a:pt x="504" y="1364"/>
                </a:lnTo>
                <a:lnTo>
                  <a:pt x="504" y="1364"/>
                </a:lnTo>
                <a:lnTo>
                  <a:pt x="526" y="1382"/>
                </a:lnTo>
                <a:lnTo>
                  <a:pt x="548" y="1398"/>
                </a:lnTo>
                <a:lnTo>
                  <a:pt x="572" y="1412"/>
                </a:lnTo>
                <a:lnTo>
                  <a:pt x="598" y="1422"/>
                </a:lnTo>
                <a:lnTo>
                  <a:pt x="624" y="1430"/>
                </a:lnTo>
                <a:lnTo>
                  <a:pt x="650" y="1436"/>
                </a:lnTo>
                <a:lnTo>
                  <a:pt x="678" y="1436"/>
                </a:lnTo>
                <a:lnTo>
                  <a:pt x="704" y="1432"/>
                </a:lnTo>
                <a:lnTo>
                  <a:pt x="704" y="1432"/>
                </a:lnTo>
                <a:lnTo>
                  <a:pt x="704" y="1418"/>
                </a:lnTo>
                <a:lnTo>
                  <a:pt x="702" y="1406"/>
                </a:lnTo>
                <a:lnTo>
                  <a:pt x="696" y="1394"/>
                </a:lnTo>
                <a:lnTo>
                  <a:pt x="690" y="1384"/>
                </a:lnTo>
                <a:lnTo>
                  <a:pt x="682" y="1372"/>
                </a:lnTo>
                <a:lnTo>
                  <a:pt x="672" y="1362"/>
                </a:lnTo>
                <a:lnTo>
                  <a:pt x="652" y="1344"/>
                </a:lnTo>
                <a:lnTo>
                  <a:pt x="652" y="1344"/>
                </a:lnTo>
                <a:lnTo>
                  <a:pt x="632" y="1326"/>
                </a:lnTo>
                <a:lnTo>
                  <a:pt x="614" y="1306"/>
                </a:lnTo>
                <a:lnTo>
                  <a:pt x="606" y="1294"/>
                </a:lnTo>
                <a:lnTo>
                  <a:pt x="602" y="1282"/>
                </a:lnTo>
                <a:lnTo>
                  <a:pt x="598" y="1270"/>
                </a:lnTo>
                <a:lnTo>
                  <a:pt x="596" y="1258"/>
                </a:lnTo>
                <a:lnTo>
                  <a:pt x="596" y="1258"/>
                </a:lnTo>
                <a:lnTo>
                  <a:pt x="598" y="1250"/>
                </a:lnTo>
                <a:lnTo>
                  <a:pt x="598" y="1244"/>
                </a:lnTo>
                <a:lnTo>
                  <a:pt x="606" y="1234"/>
                </a:lnTo>
                <a:lnTo>
                  <a:pt x="614" y="1224"/>
                </a:lnTo>
                <a:lnTo>
                  <a:pt x="626" y="1218"/>
                </a:lnTo>
                <a:lnTo>
                  <a:pt x="638" y="1214"/>
                </a:lnTo>
                <a:lnTo>
                  <a:pt x="650" y="1214"/>
                </a:lnTo>
                <a:lnTo>
                  <a:pt x="656" y="1216"/>
                </a:lnTo>
                <a:lnTo>
                  <a:pt x="660" y="1218"/>
                </a:lnTo>
                <a:lnTo>
                  <a:pt x="664" y="1222"/>
                </a:lnTo>
                <a:lnTo>
                  <a:pt x="668" y="1228"/>
                </a:lnTo>
                <a:lnTo>
                  <a:pt x="668" y="1228"/>
                </a:lnTo>
                <a:lnTo>
                  <a:pt x="686" y="1262"/>
                </a:lnTo>
                <a:lnTo>
                  <a:pt x="706" y="1294"/>
                </a:lnTo>
                <a:lnTo>
                  <a:pt x="730" y="1324"/>
                </a:lnTo>
                <a:lnTo>
                  <a:pt x="758" y="1352"/>
                </a:lnTo>
                <a:lnTo>
                  <a:pt x="786" y="1376"/>
                </a:lnTo>
                <a:lnTo>
                  <a:pt x="818" y="1398"/>
                </a:lnTo>
                <a:lnTo>
                  <a:pt x="850" y="1418"/>
                </a:lnTo>
                <a:lnTo>
                  <a:pt x="884" y="1434"/>
                </a:lnTo>
                <a:lnTo>
                  <a:pt x="884" y="1434"/>
                </a:lnTo>
                <a:lnTo>
                  <a:pt x="902" y="1442"/>
                </a:lnTo>
                <a:lnTo>
                  <a:pt x="920" y="1446"/>
                </a:lnTo>
                <a:lnTo>
                  <a:pt x="938" y="1446"/>
                </a:lnTo>
                <a:lnTo>
                  <a:pt x="946" y="1446"/>
                </a:lnTo>
                <a:lnTo>
                  <a:pt x="954" y="1442"/>
                </a:lnTo>
                <a:lnTo>
                  <a:pt x="954" y="1442"/>
                </a:lnTo>
                <a:lnTo>
                  <a:pt x="962" y="1438"/>
                </a:lnTo>
                <a:lnTo>
                  <a:pt x="970" y="1432"/>
                </a:lnTo>
                <a:lnTo>
                  <a:pt x="976" y="1426"/>
                </a:lnTo>
                <a:lnTo>
                  <a:pt x="980" y="1418"/>
                </a:lnTo>
                <a:lnTo>
                  <a:pt x="982" y="1408"/>
                </a:lnTo>
                <a:lnTo>
                  <a:pt x="982" y="1400"/>
                </a:lnTo>
                <a:lnTo>
                  <a:pt x="980" y="1392"/>
                </a:lnTo>
                <a:lnTo>
                  <a:pt x="976" y="1384"/>
                </a:lnTo>
                <a:lnTo>
                  <a:pt x="976" y="1384"/>
                </a:lnTo>
                <a:lnTo>
                  <a:pt x="850" y="1240"/>
                </a:lnTo>
                <a:lnTo>
                  <a:pt x="850" y="1240"/>
                </a:lnTo>
                <a:lnTo>
                  <a:pt x="842" y="1230"/>
                </a:lnTo>
                <a:lnTo>
                  <a:pt x="836" y="1220"/>
                </a:lnTo>
                <a:lnTo>
                  <a:pt x="830" y="1210"/>
                </a:lnTo>
                <a:lnTo>
                  <a:pt x="826" y="1198"/>
                </a:lnTo>
                <a:lnTo>
                  <a:pt x="826" y="1198"/>
                </a:lnTo>
                <a:lnTo>
                  <a:pt x="826" y="1192"/>
                </a:lnTo>
                <a:lnTo>
                  <a:pt x="828" y="1186"/>
                </a:lnTo>
                <a:lnTo>
                  <a:pt x="834" y="1176"/>
                </a:lnTo>
                <a:lnTo>
                  <a:pt x="838" y="1170"/>
                </a:lnTo>
                <a:lnTo>
                  <a:pt x="842" y="1168"/>
                </a:lnTo>
                <a:lnTo>
                  <a:pt x="848" y="1166"/>
                </a:lnTo>
                <a:lnTo>
                  <a:pt x="854" y="1166"/>
                </a:lnTo>
                <a:lnTo>
                  <a:pt x="854" y="1166"/>
                </a:lnTo>
                <a:lnTo>
                  <a:pt x="1094" y="1394"/>
                </a:lnTo>
                <a:lnTo>
                  <a:pt x="1094" y="1394"/>
                </a:lnTo>
                <a:lnTo>
                  <a:pt x="1108" y="1408"/>
                </a:lnTo>
                <a:lnTo>
                  <a:pt x="1124" y="1422"/>
                </a:lnTo>
                <a:lnTo>
                  <a:pt x="1142" y="1432"/>
                </a:lnTo>
                <a:lnTo>
                  <a:pt x="1160" y="1440"/>
                </a:lnTo>
                <a:lnTo>
                  <a:pt x="1160" y="1440"/>
                </a:lnTo>
                <a:lnTo>
                  <a:pt x="1170" y="1442"/>
                </a:lnTo>
                <a:lnTo>
                  <a:pt x="1182" y="1442"/>
                </a:lnTo>
                <a:lnTo>
                  <a:pt x="1192" y="1440"/>
                </a:lnTo>
                <a:lnTo>
                  <a:pt x="1202" y="1438"/>
                </a:lnTo>
                <a:lnTo>
                  <a:pt x="1210" y="1432"/>
                </a:lnTo>
                <a:lnTo>
                  <a:pt x="1218" y="1426"/>
                </a:lnTo>
                <a:lnTo>
                  <a:pt x="1224" y="1418"/>
                </a:lnTo>
                <a:lnTo>
                  <a:pt x="1228" y="1410"/>
                </a:lnTo>
                <a:lnTo>
                  <a:pt x="1228" y="1410"/>
                </a:lnTo>
                <a:lnTo>
                  <a:pt x="1198" y="1374"/>
                </a:lnTo>
                <a:lnTo>
                  <a:pt x="1168" y="1336"/>
                </a:lnTo>
                <a:lnTo>
                  <a:pt x="1140" y="1298"/>
                </a:lnTo>
                <a:lnTo>
                  <a:pt x="1114" y="1258"/>
                </a:lnTo>
                <a:lnTo>
                  <a:pt x="1114" y="1258"/>
                </a:lnTo>
                <a:lnTo>
                  <a:pt x="1118" y="1248"/>
                </a:lnTo>
                <a:lnTo>
                  <a:pt x="1124" y="1240"/>
                </a:lnTo>
                <a:lnTo>
                  <a:pt x="1132" y="1234"/>
                </a:lnTo>
                <a:lnTo>
                  <a:pt x="1142" y="1228"/>
                </a:lnTo>
                <a:lnTo>
                  <a:pt x="1154" y="1226"/>
                </a:lnTo>
                <a:lnTo>
                  <a:pt x="1166" y="1226"/>
                </a:lnTo>
                <a:lnTo>
                  <a:pt x="1176" y="1228"/>
                </a:lnTo>
                <a:lnTo>
                  <a:pt x="1188" y="1232"/>
                </a:lnTo>
                <a:lnTo>
                  <a:pt x="1188" y="1232"/>
                </a:lnTo>
                <a:lnTo>
                  <a:pt x="1196" y="1236"/>
                </a:lnTo>
                <a:lnTo>
                  <a:pt x="1206" y="1244"/>
                </a:lnTo>
                <a:lnTo>
                  <a:pt x="1222" y="1260"/>
                </a:lnTo>
                <a:lnTo>
                  <a:pt x="1234" y="1278"/>
                </a:lnTo>
                <a:lnTo>
                  <a:pt x="1246" y="1296"/>
                </a:lnTo>
                <a:lnTo>
                  <a:pt x="1246" y="1296"/>
                </a:lnTo>
                <a:lnTo>
                  <a:pt x="1272" y="1332"/>
                </a:lnTo>
                <a:lnTo>
                  <a:pt x="1298" y="1366"/>
                </a:lnTo>
                <a:lnTo>
                  <a:pt x="1314" y="1382"/>
                </a:lnTo>
                <a:lnTo>
                  <a:pt x="1330" y="1398"/>
                </a:lnTo>
                <a:lnTo>
                  <a:pt x="1346" y="1410"/>
                </a:lnTo>
                <a:lnTo>
                  <a:pt x="1364" y="1422"/>
                </a:lnTo>
                <a:lnTo>
                  <a:pt x="1364" y="1422"/>
                </a:lnTo>
                <a:lnTo>
                  <a:pt x="1384" y="1432"/>
                </a:lnTo>
                <a:lnTo>
                  <a:pt x="1404" y="1440"/>
                </a:lnTo>
                <a:lnTo>
                  <a:pt x="1426" y="1446"/>
                </a:lnTo>
                <a:lnTo>
                  <a:pt x="1446" y="1450"/>
                </a:lnTo>
                <a:lnTo>
                  <a:pt x="1468" y="1450"/>
                </a:lnTo>
                <a:lnTo>
                  <a:pt x="1490" y="1448"/>
                </a:lnTo>
                <a:lnTo>
                  <a:pt x="1510" y="1442"/>
                </a:lnTo>
                <a:lnTo>
                  <a:pt x="1530" y="1434"/>
                </a:lnTo>
                <a:lnTo>
                  <a:pt x="1530" y="1434"/>
                </a:lnTo>
                <a:lnTo>
                  <a:pt x="1372" y="1284"/>
                </a:lnTo>
                <a:lnTo>
                  <a:pt x="1372" y="1284"/>
                </a:lnTo>
                <a:lnTo>
                  <a:pt x="1356" y="1266"/>
                </a:lnTo>
                <a:lnTo>
                  <a:pt x="1348" y="1256"/>
                </a:lnTo>
                <a:lnTo>
                  <a:pt x="1342" y="1246"/>
                </a:lnTo>
                <a:lnTo>
                  <a:pt x="1336" y="1234"/>
                </a:lnTo>
                <a:lnTo>
                  <a:pt x="1334" y="1224"/>
                </a:lnTo>
                <a:lnTo>
                  <a:pt x="1336" y="1212"/>
                </a:lnTo>
                <a:lnTo>
                  <a:pt x="1340" y="1202"/>
                </a:lnTo>
                <a:lnTo>
                  <a:pt x="1340" y="1202"/>
                </a:lnTo>
                <a:lnTo>
                  <a:pt x="1344" y="1194"/>
                </a:lnTo>
                <a:lnTo>
                  <a:pt x="1352" y="1188"/>
                </a:lnTo>
                <a:lnTo>
                  <a:pt x="1360" y="1184"/>
                </a:lnTo>
                <a:lnTo>
                  <a:pt x="1370" y="1182"/>
                </a:lnTo>
                <a:lnTo>
                  <a:pt x="1378" y="1180"/>
                </a:lnTo>
                <a:lnTo>
                  <a:pt x="1388" y="1182"/>
                </a:lnTo>
                <a:lnTo>
                  <a:pt x="1398" y="1184"/>
                </a:lnTo>
                <a:lnTo>
                  <a:pt x="1408" y="1188"/>
                </a:lnTo>
                <a:lnTo>
                  <a:pt x="1408" y="1188"/>
                </a:lnTo>
                <a:lnTo>
                  <a:pt x="1424" y="1198"/>
                </a:lnTo>
                <a:lnTo>
                  <a:pt x="1438" y="1212"/>
                </a:lnTo>
                <a:lnTo>
                  <a:pt x="1450" y="1228"/>
                </a:lnTo>
                <a:lnTo>
                  <a:pt x="1462" y="1242"/>
                </a:lnTo>
                <a:lnTo>
                  <a:pt x="1462" y="1242"/>
                </a:lnTo>
                <a:lnTo>
                  <a:pt x="1488" y="1276"/>
                </a:lnTo>
                <a:lnTo>
                  <a:pt x="1516" y="1308"/>
                </a:lnTo>
                <a:lnTo>
                  <a:pt x="1548" y="1338"/>
                </a:lnTo>
                <a:lnTo>
                  <a:pt x="1580" y="1366"/>
                </a:lnTo>
                <a:lnTo>
                  <a:pt x="1614" y="1392"/>
                </a:lnTo>
                <a:lnTo>
                  <a:pt x="1648" y="1414"/>
                </a:lnTo>
                <a:lnTo>
                  <a:pt x="1686" y="1436"/>
                </a:lnTo>
                <a:lnTo>
                  <a:pt x="1724" y="1456"/>
                </a:lnTo>
                <a:lnTo>
                  <a:pt x="1724" y="1456"/>
                </a:lnTo>
                <a:lnTo>
                  <a:pt x="1730" y="1458"/>
                </a:lnTo>
                <a:lnTo>
                  <a:pt x="1736" y="1458"/>
                </a:lnTo>
                <a:lnTo>
                  <a:pt x="1742" y="1458"/>
                </a:lnTo>
                <a:lnTo>
                  <a:pt x="1746" y="1456"/>
                </a:lnTo>
                <a:lnTo>
                  <a:pt x="1756" y="1448"/>
                </a:lnTo>
                <a:lnTo>
                  <a:pt x="1762" y="1436"/>
                </a:lnTo>
                <a:lnTo>
                  <a:pt x="1768" y="1422"/>
                </a:lnTo>
                <a:lnTo>
                  <a:pt x="1768" y="1408"/>
                </a:lnTo>
                <a:lnTo>
                  <a:pt x="1768" y="1394"/>
                </a:lnTo>
                <a:lnTo>
                  <a:pt x="1762" y="1382"/>
                </a:lnTo>
                <a:lnTo>
                  <a:pt x="1762" y="1382"/>
                </a:lnTo>
                <a:lnTo>
                  <a:pt x="1752" y="1370"/>
                </a:lnTo>
                <a:lnTo>
                  <a:pt x="1744" y="1360"/>
                </a:lnTo>
                <a:lnTo>
                  <a:pt x="1722" y="1342"/>
                </a:lnTo>
                <a:lnTo>
                  <a:pt x="1700" y="1324"/>
                </a:lnTo>
                <a:lnTo>
                  <a:pt x="1690" y="1316"/>
                </a:lnTo>
                <a:lnTo>
                  <a:pt x="1680" y="1304"/>
                </a:lnTo>
                <a:lnTo>
                  <a:pt x="1680" y="1304"/>
                </a:lnTo>
                <a:lnTo>
                  <a:pt x="1674" y="1292"/>
                </a:lnTo>
                <a:lnTo>
                  <a:pt x="1672" y="1278"/>
                </a:lnTo>
                <a:lnTo>
                  <a:pt x="1672" y="1262"/>
                </a:lnTo>
                <a:lnTo>
                  <a:pt x="1676" y="1250"/>
                </a:lnTo>
                <a:lnTo>
                  <a:pt x="1682" y="1238"/>
                </a:lnTo>
                <a:lnTo>
                  <a:pt x="1692" y="1230"/>
                </a:lnTo>
                <a:lnTo>
                  <a:pt x="1696" y="1226"/>
                </a:lnTo>
                <a:lnTo>
                  <a:pt x="1702" y="1226"/>
                </a:lnTo>
                <a:lnTo>
                  <a:pt x="1708" y="1226"/>
                </a:lnTo>
                <a:lnTo>
                  <a:pt x="1714" y="1228"/>
                </a:lnTo>
                <a:lnTo>
                  <a:pt x="1714" y="1228"/>
                </a:lnTo>
                <a:lnTo>
                  <a:pt x="1726" y="1234"/>
                </a:lnTo>
                <a:lnTo>
                  <a:pt x="1734" y="1242"/>
                </a:lnTo>
                <a:lnTo>
                  <a:pt x="1734" y="1242"/>
                </a:lnTo>
                <a:lnTo>
                  <a:pt x="1946" y="1450"/>
                </a:lnTo>
                <a:lnTo>
                  <a:pt x="1946" y="1450"/>
                </a:lnTo>
                <a:lnTo>
                  <a:pt x="1952" y="1454"/>
                </a:lnTo>
                <a:lnTo>
                  <a:pt x="1956" y="1456"/>
                </a:lnTo>
                <a:lnTo>
                  <a:pt x="1962" y="1456"/>
                </a:lnTo>
                <a:lnTo>
                  <a:pt x="1966" y="1456"/>
                </a:lnTo>
                <a:lnTo>
                  <a:pt x="1976" y="1452"/>
                </a:lnTo>
                <a:lnTo>
                  <a:pt x="1986" y="1444"/>
                </a:lnTo>
                <a:lnTo>
                  <a:pt x="1992" y="1432"/>
                </a:lnTo>
                <a:lnTo>
                  <a:pt x="1998" y="1420"/>
                </a:lnTo>
                <a:lnTo>
                  <a:pt x="1998" y="1408"/>
                </a:lnTo>
                <a:lnTo>
                  <a:pt x="1998" y="1402"/>
                </a:lnTo>
                <a:lnTo>
                  <a:pt x="1996" y="1396"/>
                </a:lnTo>
                <a:lnTo>
                  <a:pt x="1996" y="1396"/>
                </a:lnTo>
                <a:lnTo>
                  <a:pt x="1988" y="1384"/>
                </a:lnTo>
                <a:lnTo>
                  <a:pt x="1980" y="1374"/>
                </a:lnTo>
                <a:lnTo>
                  <a:pt x="1972" y="1366"/>
                </a:lnTo>
                <a:lnTo>
                  <a:pt x="1962" y="1358"/>
                </a:lnTo>
                <a:lnTo>
                  <a:pt x="1940" y="1342"/>
                </a:lnTo>
                <a:lnTo>
                  <a:pt x="1920" y="1326"/>
                </a:lnTo>
                <a:lnTo>
                  <a:pt x="1920" y="1326"/>
                </a:lnTo>
                <a:lnTo>
                  <a:pt x="1910" y="1318"/>
                </a:lnTo>
                <a:lnTo>
                  <a:pt x="1904" y="1306"/>
                </a:lnTo>
                <a:lnTo>
                  <a:pt x="1898" y="1294"/>
                </a:lnTo>
                <a:lnTo>
                  <a:pt x="1896" y="1280"/>
                </a:lnTo>
                <a:lnTo>
                  <a:pt x="1894" y="1268"/>
                </a:lnTo>
                <a:lnTo>
                  <a:pt x="1898" y="1256"/>
                </a:lnTo>
                <a:lnTo>
                  <a:pt x="1904" y="1248"/>
                </a:lnTo>
                <a:lnTo>
                  <a:pt x="1912" y="1240"/>
                </a:lnTo>
                <a:lnTo>
                  <a:pt x="1912" y="1240"/>
                </a:lnTo>
                <a:lnTo>
                  <a:pt x="1922" y="1236"/>
                </a:lnTo>
                <a:lnTo>
                  <a:pt x="1932" y="1236"/>
                </a:lnTo>
                <a:lnTo>
                  <a:pt x="1942" y="1238"/>
                </a:lnTo>
                <a:lnTo>
                  <a:pt x="1952" y="1242"/>
                </a:lnTo>
                <a:lnTo>
                  <a:pt x="1960" y="1248"/>
                </a:lnTo>
                <a:lnTo>
                  <a:pt x="1970" y="1256"/>
                </a:lnTo>
                <a:lnTo>
                  <a:pt x="1984" y="1270"/>
                </a:lnTo>
                <a:lnTo>
                  <a:pt x="1984" y="1270"/>
                </a:lnTo>
                <a:lnTo>
                  <a:pt x="2234" y="1540"/>
                </a:lnTo>
                <a:lnTo>
                  <a:pt x="2234" y="1540"/>
                </a:lnTo>
                <a:lnTo>
                  <a:pt x="2260" y="1564"/>
                </a:lnTo>
                <a:lnTo>
                  <a:pt x="2286" y="1588"/>
                </a:lnTo>
                <a:lnTo>
                  <a:pt x="2300" y="1598"/>
                </a:lnTo>
                <a:lnTo>
                  <a:pt x="2316" y="1608"/>
                </a:lnTo>
                <a:lnTo>
                  <a:pt x="2332" y="1614"/>
                </a:lnTo>
                <a:lnTo>
                  <a:pt x="2348" y="1618"/>
                </a:lnTo>
                <a:lnTo>
                  <a:pt x="2348" y="1618"/>
                </a:lnTo>
                <a:lnTo>
                  <a:pt x="2366" y="1620"/>
                </a:lnTo>
                <a:lnTo>
                  <a:pt x="2384" y="1616"/>
                </a:lnTo>
                <a:lnTo>
                  <a:pt x="2400" y="1610"/>
                </a:lnTo>
                <a:lnTo>
                  <a:pt x="2416" y="1602"/>
                </a:lnTo>
                <a:lnTo>
                  <a:pt x="2428" y="1590"/>
                </a:lnTo>
                <a:lnTo>
                  <a:pt x="2438" y="1576"/>
                </a:lnTo>
                <a:lnTo>
                  <a:pt x="2440" y="1568"/>
                </a:lnTo>
                <a:lnTo>
                  <a:pt x="2442" y="1560"/>
                </a:lnTo>
                <a:lnTo>
                  <a:pt x="2444" y="1552"/>
                </a:lnTo>
                <a:lnTo>
                  <a:pt x="2442" y="1544"/>
                </a:lnTo>
                <a:lnTo>
                  <a:pt x="2442" y="1544"/>
                </a:lnTo>
                <a:lnTo>
                  <a:pt x="2440" y="1532"/>
                </a:lnTo>
                <a:lnTo>
                  <a:pt x="2434" y="1520"/>
                </a:lnTo>
                <a:lnTo>
                  <a:pt x="2420" y="1500"/>
                </a:lnTo>
                <a:lnTo>
                  <a:pt x="2420" y="1500"/>
                </a:lnTo>
                <a:lnTo>
                  <a:pt x="2200" y="1196"/>
                </a:lnTo>
                <a:lnTo>
                  <a:pt x="2200" y="1196"/>
                </a:lnTo>
                <a:lnTo>
                  <a:pt x="2224" y="1204"/>
                </a:lnTo>
                <a:lnTo>
                  <a:pt x="2246" y="1214"/>
                </a:lnTo>
                <a:lnTo>
                  <a:pt x="2266" y="1226"/>
                </a:lnTo>
                <a:lnTo>
                  <a:pt x="2286" y="1238"/>
                </a:lnTo>
                <a:lnTo>
                  <a:pt x="2306" y="1254"/>
                </a:lnTo>
                <a:lnTo>
                  <a:pt x="2324" y="1270"/>
                </a:lnTo>
                <a:lnTo>
                  <a:pt x="2358" y="1304"/>
                </a:lnTo>
                <a:lnTo>
                  <a:pt x="2392" y="1342"/>
                </a:lnTo>
                <a:lnTo>
                  <a:pt x="2424" y="1382"/>
                </a:lnTo>
                <a:lnTo>
                  <a:pt x="2454" y="1422"/>
                </a:lnTo>
                <a:lnTo>
                  <a:pt x="2486" y="1460"/>
                </a:lnTo>
                <a:lnTo>
                  <a:pt x="2486" y="1460"/>
                </a:lnTo>
                <a:lnTo>
                  <a:pt x="2498" y="1470"/>
                </a:lnTo>
                <a:lnTo>
                  <a:pt x="2512" y="1480"/>
                </a:lnTo>
                <a:lnTo>
                  <a:pt x="2526" y="1488"/>
                </a:lnTo>
                <a:lnTo>
                  <a:pt x="2540" y="1492"/>
                </a:lnTo>
                <a:lnTo>
                  <a:pt x="2554" y="1494"/>
                </a:lnTo>
                <a:lnTo>
                  <a:pt x="2566" y="1492"/>
                </a:lnTo>
                <a:lnTo>
                  <a:pt x="2572" y="1490"/>
                </a:lnTo>
                <a:lnTo>
                  <a:pt x="2576" y="1486"/>
                </a:lnTo>
                <a:lnTo>
                  <a:pt x="2580" y="1482"/>
                </a:lnTo>
                <a:lnTo>
                  <a:pt x="2584" y="1476"/>
                </a:lnTo>
                <a:lnTo>
                  <a:pt x="2584" y="1476"/>
                </a:lnTo>
                <a:lnTo>
                  <a:pt x="2586" y="1468"/>
                </a:lnTo>
                <a:lnTo>
                  <a:pt x="2584" y="1460"/>
                </a:lnTo>
                <a:lnTo>
                  <a:pt x="2582" y="1452"/>
                </a:lnTo>
                <a:lnTo>
                  <a:pt x="2580" y="1444"/>
                </a:lnTo>
                <a:lnTo>
                  <a:pt x="2570" y="1430"/>
                </a:lnTo>
                <a:lnTo>
                  <a:pt x="2558" y="1418"/>
                </a:lnTo>
                <a:lnTo>
                  <a:pt x="2558" y="1418"/>
                </a:lnTo>
                <a:lnTo>
                  <a:pt x="2414" y="1270"/>
                </a:lnTo>
                <a:lnTo>
                  <a:pt x="2414" y="1270"/>
                </a:lnTo>
                <a:lnTo>
                  <a:pt x="2402" y="1258"/>
                </a:lnTo>
                <a:lnTo>
                  <a:pt x="2390" y="1246"/>
                </a:lnTo>
                <a:lnTo>
                  <a:pt x="2382" y="1232"/>
                </a:lnTo>
                <a:lnTo>
                  <a:pt x="2376" y="1216"/>
                </a:lnTo>
                <a:lnTo>
                  <a:pt x="2376" y="1216"/>
                </a:lnTo>
                <a:lnTo>
                  <a:pt x="2374" y="1208"/>
                </a:lnTo>
                <a:lnTo>
                  <a:pt x="2374" y="1198"/>
                </a:lnTo>
                <a:lnTo>
                  <a:pt x="2376" y="1190"/>
                </a:lnTo>
                <a:lnTo>
                  <a:pt x="2380" y="1182"/>
                </a:lnTo>
                <a:lnTo>
                  <a:pt x="2384" y="1176"/>
                </a:lnTo>
                <a:lnTo>
                  <a:pt x="2390" y="1170"/>
                </a:lnTo>
                <a:lnTo>
                  <a:pt x="2396" y="1166"/>
                </a:lnTo>
                <a:lnTo>
                  <a:pt x="2404" y="1162"/>
                </a:lnTo>
                <a:lnTo>
                  <a:pt x="2404" y="1162"/>
                </a:lnTo>
                <a:lnTo>
                  <a:pt x="2410" y="1162"/>
                </a:lnTo>
                <a:lnTo>
                  <a:pt x="2418" y="1164"/>
                </a:lnTo>
                <a:lnTo>
                  <a:pt x="2426" y="1166"/>
                </a:lnTo>
                <a:lnTo>
                  <a:pt x="2432" y="1170"/>
                </a:lnTo>
                <a:lnTo>
                  <a:pt x="2444" y="1180"/>
                </a:lnTo>
                <a:lnTo>
                  <a:pt x="2456" y="1190"/>
                </a:lnTo>
                <a:lnTo>
                  <a:pt x="2456" y="1190"/>
                </a:lnTo>
                <a:lnTo>
                  <a:pt x="2610" y="1354"/>
                </a:lnTo>
                <a:lnTo>
                  <a:pt x="2610" y="1354"/>
                </a:lnTo>
                <a:lnTo>
                  <a:pt x="2626" y="1370"/>
                </a:lnTo>
                <a:lnTo>
                  <a:pt x="2644" y="1386"/>
                </a:lnTo>
                <a:lnTo>
                  <a:pt x="2662" y="1398"/>
                </a:lnTo>
                <a:lnTo>
                  <a:pt x="2672" y="1404"/>
                </a:lnTo>
                <a:lnTo>
                  <a:pt x="2682" y="1408"/>
                </a:lnTo>
                <a:lnTo>
                  <a:pt x="2682" y="1408"/>
                </a:lnTo>
                <a:lnTo>
                  <a:pt x="2694" y="1410"/>
                </a:lnTo>
                <a:lnTo>
                  <a:pt x="2706" y="1410"/>
                </a:lnTo>
                <a:lnTo>
                  <a:pt x="2718" y="1408"/>
                </a:lnTo>
                <a:lnTo>
                  <a:pt x="2728" y="1404"/>
                </a:lnTo>
                <a:lnTo>
                  <a:pt x="2738" y="1400"/>
                </a:lnTo>
                <a:lnTo>
                  <a:pt x="2748" y="1392"/>
                </a:lnTo>
                <a:lnTo>
                  <a:pt x="2754" y="1384"/>
                </a:lnTo>
                <a:lnTo>
                  <a:pt x="2758" y="1372"/>
                </a:lnTo>
                <a:lnTo>
                  <a:pt x="2758" y="1372"/>
                </a:lnTo>
                <a:lnTo>
                  <a:pt x="2722" y="1334"/>
                </a:lnTo>
                <a:lnTo>
                  <a:pt x="2690" y="1294"/>
                </a:lnTo>
                <a:lnTo>
                  <a:pt x="2662" y="1250"/>
                </a:lnTo>
                <a:lnTo>
                  <a:pt x="2634" y="1206"/>
                </a:lnTo>
                <a:lnTo>
                  <a:pt x="2634" y="1206"/>
                </a:lnTo>
                <a:lnTo>
                  <a:pt x="2628" y="1190"/>
                </a:lnTo>
                <a:lnTo>
                  <a:pt x="2620" y="1172"/>
                </a:lnTo>
                <a:lnTo>
                  <a:pt x="2618" y="1156"/>
                </a:lnTo>
                <a:lnTo>
                  <a:pt x="2620" y="1146"/>
                </a:lnTo>
                <a:lnTo>
                  <a:pt x="2622" y="1138"/>
                </a:lnTo>
                <a:lnTo>
                  <a:pt x="2622" y="1138"/>
                </a:lnTo>
                <a:lnTo>
                  <a:pt x="2626" y="1130"/>
                </a:lnTo>
                <a:lnTo>
                  <a:pt x="2632" y="1124"/>
                </a:lnTo>
                <a:lnTo>
                  <a:pt x="2640" y="1120"/>
                </a:lnTo>
                <a:lnTo>
                  <a:pt x="2648" y="1116"/>
                </a:lnTo>
                <a:lnTo>
                  <a:pt x="2656" y="1114"/>
                </a:lnTo>
                <a:lnTo>
                  <a:pt x="2664" y="1116"/>
                </a:lnTo>
                <a:lnTo>
                  <a:pt x="2672" y="1120"/>
                </a:lnTo>
                <a:lnTo>
                  <a:pt x="2676" y="1126"/>
                </a:lnTo>
                <a:lnTo>
                  <a:pt x="2676" y="1126"/>
                </a:lnTo>
                <a:lnTo>
                  <a:pt x="2702" y="1168"/>
                </a:lnTo>
                <a:lnTo>
                  <a:pt x="2732" y="1208"/>
                </a:lnTo>
                <a:lnTo>
                  <a:pt x="2764" y="1246"/>
                </a:lnTo>
                <a:lnTo>
                  <a:pt x="2798" y="1280"/>
                </a:lnTo>
                <a:lnTo>
                  <a:pt x="2798" y="1280"/>
                </a:lnTo>
                <a:lnTo>
                  <a:pt x="2810" y="1290"/>
                </a:lnTo>
                <a:lnTo>
                  <a:pt x="2824" y="1300"/>
                </a:lnTo>
                <a:lnTo>
                  <a:pt x="2838" y="1308"/>
                </a:lnTo>
                <a:lnTo>
                  <a:pt x="2852" y="1312"/>
                </a:lnTo>
                <a:lnTo>
                  <a:pt x="2852" y="1312"/>
                </a:lnTo>
                <a:lnTo>
                  <a:pt x="2860" y="1312"/>
                </a:lnTo>
                <a:lnTo>
                  <a:pt x="2868" y="1312"/>
                </a:lnTo>
                <a:lnTo>
                  <a:pt x="2876" y="1310"/>
                </a:lnTo>
                <a:lnTo>
                  <a:pt x="2884" y="1306"/>
                </a:lnTo>
                <a:lnTo>
                  <a:pt x="2890" y="1302"/>
                </a:lnTo>
                <a:lnTo>
                  <a:pt x="2896" y="1296"/>
                </a:lnTo>
                <a:lnTo>
                  <a:pt x="2900" y="1288"/>
                </a:lnTo>
                <a:lnTo>
                  <a:pt x="2902" y="1280"/>
                </a:lnTo>
                <a:lnTo>
                  <a:pt x="2902" y="1280"/>
                </a:lnTo>
                <a:lnTo>
                  <a:pt x="2872" y="1256"/>
                </a:lnTo>
                <a:lnTo>
                  <a:pt x="2844" y="1230"/>
                </a:lnTo>
                <a:lnTo>
                  <a:pt x="2818" y="1204"/>
                </a:lnTo>
                <a:lnTo>
                  <a:pt x="2792" y="1174"/>
                </a:lnTo>
                <a:lnTo>
                  <a:pt x="2768" y="1146"/>
                </a:lnTo>
                <a:lnTo>
                  <a:pt x="2744" y="1116"/>
                </a:lnTo>
                <a:lnTo>
                  <a:pt x="2722" y="1084"/>
                </a:lnTo>
                <a:lnTo>
                  <a:pt x="2702" y="1052"/>
                </a:lnTo>
                <a:lnTo>
                  <a:pt x="2702" y="1052"/>
                </a:lnTo>
                <a:lnTo>
                  <a:pt x="2696" y="1040"/>
                </a:lnTo>
                <a:lnTo>
                  <a:pt x="2694" y="1032"/>
                </a:lnTo>
                <a:lnTo>
                  <a:pt x="2696" y="1026"/>
                </a:lnTo>
                <a:lnTo>
                  <a:pt x="2696" y="1026"/>
                </a:lnTo>
                <a:lnTo>
                  <a:pt x="2698" y="1020"/>
                </a:lnTo>
                <a:lnTo>
                  <a:pt x="2704" y="1016"/>
                </a:lnTo>
                <a:lnTo>
                  <a:pt x="2710" y="1014"/>
                </a:lnTo>
                <a:lnTo>
                  <a:pt x="2716" y="1014"/>
                </a:lnTo>
                <a:lnTo>
                  <a:pt x="2732" y="1016"/>
                </a:lnTo>
                <a:lnTo>
                  <a:pt x="2746" y="1022"/>
                </a:lnTo>
                <a:lnTo>
                  <a:pt x="2746" y="1022"/>
                </a:lnTo>
                <a:lnTo>
                  <a:pt x="2764" y="1036"/>
                </a:lnTo>
                <a:lnTo>
                  <a:pt x="2780" y="1050"/>
                </a:lnTo>
                <a:lnTo>
                  <a:pt x="2814" y="1080"/>
                </a:lnTo>
                <a:lnTo>
                  <a:pt x="2876" y="1144"/>
                </a:lnTo>
                <a:lnTo>
                  <a:pt x="2908" y="1174"/>
                </a:lnTo>
                <a:lnTo>
                  <a:pt x="2924" y="1186"/>
                </a:lnTo>
                <a:lnTo>
                  <a:pt x="2942" y="1198"/>
                </a:lnTo>
                <a:lnTo>
                  <a:pt x="2960" y="1208"/>
                </a:lnTo>
                <a:lnTo>
                  <a:pt x="2978" y="1216"/>
                </a:lnTo>
                <a:lnTo>
                  <a:pt x="2998" y="1222"/>
                </a:lnTo>
                <a:lnTo>
                  <a:pt x="3018" y="1224"/>
                </a:lnTo>
                <a:lnTo>
                  <a:pt x="3018" y="1224"/>
                </a:lnTo>
                <a:lnTo>
                  <a:pt x="2630" y="834"/>
                </a:lnTo>
                <a:lnTo>
                  <a:pt x="2630" y="834"/>
                </a:lnTo>
                <a:lnTo>
                  <a:pt x="2622" y="824"/>
                </a:lnTo>
                <a:lnTo>
                  <a:pt x="2614" y="812"/>
                </a:lnTo>
                <a:lnTo>
                  <a:pt x="2610" y="800"/>
                </a:lnTo>
                <a:lnTo>
                  <a:pt x="2606" y="790"/>
                </a:lnTo>
                <a:lnTo>
                  <a:pt x="2604" y="778"/>
                </a:lnTo>
                <a:lnTo>
                  <a:pt x="2606" y="768"/>
                </a:lnTo>
                <a:lnTo>
                  <a:pt x="2612" y="760"/>
                </a:lnTo>
                <a:lnTo>
                  <a:pt x="2616" y="758"/>
                </a:lnTo>
                <a:lnTo>
                  <a:pt x="2622" y="756"/>
                </a:lnTo>
                <a:lnTo>
                  <a:pt x="2622" y="756"/>
                </a:lnTo>
                <a:lnTo>
                  <a:pt x="2658" y="780"/>
                </a:lnTo>
                <a:lnTo>
                  <a:pt x="2694" y="806"/>
                </a:lnTo>
                <a:lnTo>
                  <a:pt x="2730" y="832"/>
                </a:lnTo>
                <a:lnTo>
                  <a:pt x="2764" y="860"/>
                </a:lnTo>
                <a:lnTo>
                  <a:pt x="2798" y="888"/>
                </a:lnTo>
                <a:lnTo>
                  <a:pt x="2830" y="918"/>
                </a:lnTo>
                <a:lnTo>
                  <a:pt x="2860" y="950"/>
                </a:lnTo>
                <a:lnTo>
                  <a:pt x="2892" y="982"/>
                </a:lnTo>
                <a:lnTo>
                  <a:pt x="2892" y="982"/>
                </a:lnTo>
                <a:lnTo>
                  <a:pt x="2926" y="1020"/>
                </a:lnTo>
                <a:lnTo>
                  <a:pt x="2964" y="1056"/>
                </a:lnTo>
                <a:lnTo>
                  <a:pt x="2982" y="1074"/>
                </a:lnTo>
                <a:lnTo>
                  <a:pt x="3004" y="1088"/>
                </a:lnTo>
                <a:lnTo>
                  <a:pt x="3024" y="1102"/>
                </a:lnTo>
                <a:lnTo>
                  <a:pt x="3048" y="1112"/>
                </a:lnTo>
                <a:lnTo>
                  <a:pt x="3048" y="1112"/>
                </a:lnTo>
                <a:lnTo>
                  <a:pt x="3074" y="1120"/>
                </a:lnTo>
                <a:lnTo>
                  <a:pt x="3100" y="1122"/>
                </a:lnTo>
                <a:lnTo>
                  <a:pt x="3126" y="1122"/>
                </a:lnTo>
                <a:lnTo>
                  <a:pt x="3152" y="1116"/>
                </a:lnTo>
                <a:lnTo>
                  <a:pt x="3162" y="1112"/>
                </a:lnTo>
                <a:lnTo>
                  <a:pt x="3174" y="1106"/>
                </a:lnTo>
                <a:lnTo>
                  <a:pt x="3184" y="1098"/>
                </a:lnTo>
                <a:lnTo>
                  <a:pt x="3194" y="1092"/>
                </a:lnTo>
                <a:lnTo>
                  <a:pt x="3202" y="1082"/>
                </a:lnTo>
                <a:lnTo>
                  <a:pt x="3210" y="1072"/>
                </a:lnTo>
                <a:lnTo>
                  <a:pt x="3216" y="1062"/>
                </a:lnTo>
                <a:lnTo>
                  <a:pt x="3220" y="1050"/>
                </a:lnTo>
                <a:lnTo>
                  <a:pt x="3220" y="1050"/>
                </a:lnTo>
                <a:lnTo>
                  <a:pt x="3082" y="962"/>
                </a:lnTo>
                <a:lnTo>
                  <a:pt x="2944" y="872"/>
                </a:lnTo>
                <a:lnTo>
                  <a:pt x="2810" y="778"/>
                </a:lnTo>
                <a:lnTo>
                  <a:pt x="2678" y="680"/>
                </a:lnTo>
                <a:lnTo>
                  <a:pt x="2548" y="578"/>
                </a:lnTo>
                <a:lnTo>
                  <a:pt x="2422" y="476"/>
                </a:lnTo>
                <a:lnTo>
                  <a:pt x="2296" y="368"/>
                </a:lnTo>
                <a:lnTo>
                  <a:pt x="2174" y="258"/>
                </a:lnTo>
                <a:lnTo>
                  <a:pt x="2174" y="258"/>
                </a:lnTo>
                <a:lnTo>
                  <a:pt x="2168" y="254"/>
                </a:lnTo>
                <a:lnTo>
                  <a:pt x="2160" y="252"/>
                </a:lnTo>
                <a:lnTo>
                  <a:pt x="2152" y="252"/>
                </a:lnTo>
                <a:lnTo>
                  <a:pt x="2144" y="254"/>
                </a:lnTo>
                <a:lnTo>
                  <a:pt x="2136" y="260"/>
                </a:lnTo>
                <a:lnTo>
                  <a:pt x="2128" y="266"/>
                </a:lnTo>
                <a:lnTo>
                  <a:pt x="2122" y="272"/>
                </a:lnTo>
                <a:lnTo>
                  <a:pt x="2120" y="280"/>
                </a:lnTo>
                <a:lnTo>
                  <a:pt x="2120" y="280"/>
                </a:lnTo>
                <a:lnTo>
                  <a:pt x="2118" y="290"/>
                </a:lnTo>
                <a:lnTo>
                  <a:pt x="2116" y="298"/>
                </a:lnTo>
                <a:lnTo>
                  <a:pt x="2118" y="316"/>
                </a:lnTo>
                <a:lnTo>
                  <a:pt x="2124" y="332"/>
                </a:lnTo>
                <a:lnTo>
                  <a:pt x="2130" y="350"/>
                </a:lnTo>
                <a:lnTo>
                  <a:pt x="2130" y="350"/>
                </a:lnTo>
                <a:lnTo>
                  <a:pt x="2144" y="398"/>
                </a:lnTo>
                <a:lnTo>
                  <a:pt x="2152" y="424"/>
                </a:lnTo>
                <a:lnTo>
                  <a:pt x="2156" y="448"/>
                </a:lnTo>
                <a:lnTo>
                  <a:pt x="2158" y="474"/>
                </a:lnTo>
                <a:lnTo>
                  <a:pt x="2156" y="498"/>
                </a:lnTo>
                <a:lnTo>
                  <a:pt x="2152" y="522"/>
                </a:lnTo>
                <a:lnTo>
                  <a:pt x="2146" y="546"/>
                </a:lnTo>
                <a:lnTo>
                  <a:pt x="2146" y="546"/>
                </a:lnTo>
                <a:lnTo>
                  <a:pt x="2136" y="566"/>
                </a:lnTo>
                <a:lnTo>
                  <a:pt x="2122" y="584"/>
                </a:lnTo>
                <a:lnTo>
                  <a:pt x="2106" y="602"/>
                </a:lnTo>
                <a:lnTo>
                  <a:pt x="2090" y="616"/>
                </a:lnTo>
                <a:lnTo>
                  <a:pt x="2070" y="630"/>
                </a:lnTo>
                <a:lnTo>
                  <a:pt x="2050" y="640"/>
                </a:lnTo>
                <a:lnTo>
                  <a:pt x="2028" y="648"/>
                </a:lnTo>
                <a:lnTo>
                  <a:pt x="2006" y="656"/>
                </a:lnTo>
                <a:lnTo>
                  <a:pt x="2006" y="656"/>
                </a:lnTo>
                <a:lnTo>
                  <a:pt x="1984" y="660"/>
                </a:lnTo>
                <a:lnTo>
                  <a:pt x="1962" y="664"/>
                </a:lnTo>
                <a:lnTo>
                  <a:pt x="1916" y="668"/>
                </a:lnTo>
                <a:lnTo>
                  <a:pt x="1870" y="668"/>
                </a:lnTo>
                <a:lnTo>
                  <a:pt x="1824" y="666"/>
                </a:lnTo>
                <a:close/>
                <a:moveTo>
                  <a:pt x="2226" y="1648"/>
                </a:moveTo>
                <a:lnTo>
                  <a:pt x="2226" y="1648"/>
                </a:lnTo>
                <a:lnTo>
                  <a:pt x="2160" y="1574"/>
                </a:lnTo>
                <a:lnTo>
                  <a:pt x="2160" y="1574"/>
                </a:lnTo>
                <a:lnTo>
                  <a:pt x="2150" y="1564"/>
                </a:lnTo>
                <a:lnTo>
                  <a:pt x="2144" y="1560"/>
                </a:lnTo>
                <a:lnTo>
                  <a:pt x="2136" y="1560"/>
                </a:lnTo>
                <a:lnTo>
                  <a:pt x="2136" y="1560"/>
                </a:lnTo>
                <a:lnTo>
                  <a:pt x="2132" y="1562"/>
                </a:lnTo>
                <a:lnTo>
                  <a:pt x="2126" y="1566"/>
                </a:lnTo>
                <a:lnTo>
                  <a:pt x="2122" y="1578"/>
                </a:lnTo>
                <a:lnTo>
                  <a:pt x="2122" y="1578"/>
                </a:lnTo>
                <a:lnTo>
                  <a:pt x="2118" y="1594"/>
                </a:lnTo>
                <a:lnTo>
                  <a:pt x="2118" y="1610"/>
                </a:lnTo>
                <a:lnTo>
                  <a:pt x="2122" y="1624"/>
                </a:lnTo>
                <a:lnTo>
                  <a:pt x="2130" y="1640"/>
                </a:lnTo>
                <a:lnTo>
                  <a:pt x="2138" y="1654"/>
                </a:lnTo>
                <a:lnTo>
                  <a:pt x="2148" y="1668"/>
                </a:lnTo>
                <a:lnTo>
                  <a:pt x="2172" y="1694"/>
                </a:lnTo>
                <a:lnTo>
                  <a:pt x="2172" y="1694"/>
                </a:lnTo>
                <a:lnTo>
                  <a:pt x="2188" y="1710"/>
                </a:lnTo>
                <a:lnTo>
                  <a:pt x="2196" y="1716"/>
                </a:lnTo>
                <a:lnTo>
                  <a:pt x="2206" y="1720"/>
                </a:lnTo>
                <a:lnTo>
                  <a:pt x="2216" y="1724"/>
                </a:lnTo>
                <a:lnTo>
                  <a:pt x="2226" y="1724"/>
                </a:lnTo>
                <a:lnTo>
                  <a:pt x="2234" y="1722"/>
                </a:lnTo>
                <a:lnTo>
                  <a:pt x="2242" y="1716"/>
                </a:lnTo>
                <a:lnTo>
                  <a:pt x="2242" y="1716"/>
                </a:lnTo>
                <a:lnTo>
                  <a:pt x="2248" y="1708"/>
                </a:lnTo>
                <a:lnTo>
                  <a:pt x="2250" y="1700"/>
                </a:lnTo>
                <a:lnTo>
                  <a:pt x="2250" y="1692"/>
                </a:lnTo>
                <a:lnTo>
                  <a:pt x="2248" y="1682"/>
                </a:lnTo>
                <a:lnTo>
                  <a:pt x="2244" y="1672"/>
                </a:lnTo>
                <a:lnTo>
                  <a:pt x="2238" y="1664"/>
                </a:lnTo>
                <a:lnTo>
                  <a:pt x="2226" y="1648"/>
                </a:lnTo>
                <a:close/>
                <a:moveTo>
                  <a:pt x="2102" y="1798"/>
                </a:moveTo>
                <a:lnTo>
                  <a:pt x="2102" y="1798"/>
                </a:lnTo>
                <a:lnTo>
                  <a:pt x="2104" y="1806"/>
                </a:lnTo>
                <a:lnTo>
                  <a:pt x="2108" y="1812"/>
                </a:lnTo>
                <a:lnTo>
                  <a:pt x="2114" y="1814"/>
                </a:lnTo>
                <a:lnTo>
                  <a:pt x="2120" y="1816"/>
                </a:lnTo>
                <a:lnTo>
                  <a:pt x="2120" y="1816"/>
                </a:lnTo>
                <a:lnTo>
                  <a:pt x="2128" y="1810"/>
                </a:lnTo>
                <a:lnTo>
                  <a:pt x="2136" y="1802"/>
                </a:lnTo>
                <a:lnTo>
                  <a:pt x="2142" y="1794"/>
                </a:lnTo>
                <a:lnTo>
                  <a:pt x="2146" y="1786"/>
                </a:lnTo>
                <a:lnTo>
                  <a:pt x="2146" y="1786"/>
                </a:lnTo>
                <a:lnTo>
                  <a:pt x="2140" y="1780"/>
                </a:lnTo>
                <a:lnTo>
                  <a:pt x="2134" y="1776"/>
                </a:lnTo>
                <a:lnTo>
                  <a:pt x="2126" y="1776"/>
                </a:lnTo>
                <a:lnTo>
                  <a:pt x="2120" y="1778"/>
                </a:lnTo>
                <a:lnTo>
                  <a:pt x="2112" y="1780"/>
                </a:lnTo>
                <a:lnTo>
                  <a:pt x="2106" y="1786"/>
                </a:lnTo>
                <a:lnTo>
                  <a:pt x="2102" y="1792"/>
                </a:lnTo>
                <a:lnTo>
                  <a:pt x="2102" y="1800"/>
                </a:lnTo>
                <a:lnTo>
                  <a:pt x="2102" y="1798"/>
                </a:lnTo>
                <a:close/>
                <a:moveTo>
                  <a:pt x="218" y="1410"/>
                </a:moveTo>
                <a:lnTo>
                  <a:pt x="218" y="1410"/>
                </a:lnTo>
                <a:lnTo>
                  <a:pt x="224" y="1412"/>
                </a:lnTo>
                <a:lnTo>
                  <a:pt x="228" y="1412"/>
                </a:lnTo>
                <a:lnTo>
                  <a:pt x="238" y="1408"/>
                </a:lnTo>
                <a:lnTo>
                  <a:pt x="244" y="1400"/>
                </a:lnTo>
                <a:lnTo>
                  <a:pt x="246" y="1396"/>
                </a:lnTo>
                <a:lnTo>
                  <a:pt x="246" y="1392"/>
                </a:lnTo>
                <a:lnTo>
                  <a:pt x="246" y="1392"/>
                </a:lnTo>
                <a:lnTo>
                  <a:pt x="246" y="1386"/>
                </a:lnTo>
                <a:lnTo>
                  <a:pt x="242" y="1382"/>
                </a:lnTo>
                <a:lnTo>
                  <a:pt x="236" y="1376"/>
                </a:lnTo>
                <a:lnTo>
                  <a:pt x="226" y="1374"/>
                </a:lnTo>
                <a:lnTo>
                  <a:pt x="222" y="1374"/>
                </a:lnTo>
                <a:lnTo>
                  <a:pt x="216" y="1376"/>
                </a:lnTo>
                <a:lnTo>
                  <a:pt x="216" y="1376"/>
                </a:lnTo>
                <a:lnTo>
                  <a:pt x="214" y="1380"/>
                </a:lnTo>
                <a:lnTo>
                  <a:pt x="210" y="1384"/>
                </a:lnTo>
                <a:lnTo>
                  <a:pt x="210" y="1394"/>
                </a:lnTo>
                <a:lnTo>
                  <a:pt x="212" y="1404"/>
                </a:lnTo>
                <a:lnTo>
                  <a:pt x="214" y="1406"/>
                </a:lnTo>
                <a:lnTo>
                  <a:pt x="218" y="1410"/>
                </a:lnTo>
                <a:lnTo>
                  <a:pt x="218" y="141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23">
            <a:extLst>
              <a:ext uri="{FF2B5EF4-FFF2-40B4-BE49-F238E27FC236}">
                <a16:creationId xmlns:a16="http://schemas.microsoft.com/office/drawing/2014/main" id="{E89D2772-16B9-4E3C-BCC5-4FEB36B193CD}"/>
              </a:ext>
            </a:extLst>
          </p:cNvPr>
          <p:cNvSpPr/>
          <p:nvPr/>
        </p:nvSpPr>
        <p:spPr>
          <a:xfrm>
            <a:off x="6159500" y="1250624"/>
            <a:ext cx="2584450" cy="252000"/>
          </a:xfrm>
          <a:prstGeom prst="rect">
            <a:avLst/>
          </a:prstGeom>
          <a:ln>
            <a:solidFill>
              <a:schemeClr val="bg2"/>
            </a:solidFill>
          </a:ln>
        </p:spPr>
        <p:txBody>
          <a:bodyPr wrap="square" lIns="0" tIns="0" rIns="0" bIns="0" rtlCol="0" anchor="ctr">
            <a:spAutoFit/>
          </a:bodyPr>
          <a:lstStyle/>
          <a:p>
            <a:pPr algn="ctr">
              <a:spcBef>
                <a:spcPts val="1200"/>
              </a:spcBef>
            </a:pPr>
            <a:endParaRPr lang="en-US" sz="1200" dirty="0">
              <a:ea typeface="Source Sans Pro" pitchFamily="34" charset="0"/>
            </a:endParaRPr>
          </a:p>
        </p:txBody>
      </p:sp>
      <p:sp>
        <p:nvSpPr>
          <p:cNvPr id="28" name="Rectangle 27">
            <a:extLst>
              <a:ext uri="{FF2B5EF4-FFF2-40B4-BE49-F238E27FC236}">
                <a16:creationId xmlns:a16="http://schemas.microsoft.com/office/drawing/2014/main" id="{A58347A9-F9D9-4900-8917-6CDC49122095}"/>
              </a:ext>
            </a:extLst>
          </p:cNvPr>
          <p:cNvSpPr/>
          <p:nvPr/>
        </p:nvSpPr>
        <p:spPr>
          <a:xfrm>
            <a:off x="6080170" y="1534328"/>
            <a:ext cx="2663780" cy="2751522"/>
          </a:xfrm>
          <a:prstGeom prst="rect">
            <a:avLst/>
          </a:prstGeom>
        </p:spPr>
        <p:txBody>
          <a:bodyPr wrap="square">
            <a:spAutoFit/>
          </a:bodyPr>
          <a:lstStyle/>
          <a:p>
            <a:pPr>
              <a:lnSpc>
                <a:spcPct val="90000"/>
              </a:lnSpc>
            </a:pPr>
            <a:r>
              <a:rPr lang="fr-FR" sz="1100" dirty="0"/>
              <a:t>Cliquez sur le mode de vue « Masque des diapositives »</a:t>
            </a:r>
          </a:p>
          <a:p>
            <a:pPr>
              <a:lnSpc>
                <a:spcPct val="90000"/>
              </a:lnSpc>
            </a:pPr>
            <a:endParaRPr lang="fr-FR" sz="1100" dirty="0"/>
          </a:p>
          <a:p>
            <a:pPr>
              <a:lnSpc>
                <a:spcPct val="90000"/>
              </a:lnSpc>
            </a:pPr>
            <a:endParaRPr lang="fr-FR" sz="1100" dirty="0"/>
          </a:p>
          <a:p>
            <a:pPr>
              <a:lnSpc>
                <a:spcPct val="90000"/>
              </a:lnSpc>
            </a:pPr>
            <a:endParaRPr lang="fr-FR" sz="1100" dirty="0"/>
          </a:p>
          <a:p>
            <a:pPr>
              <a:lnSpc>
                <a:spcPct val="90000"/>
              </a:lnSpc>
            </a:pPr>
            <a:endParaRPr lang="fr-FR" sz="1100" dirty="0"/>
          </a:p>
          <a:p>
            <a:pPr>
              <a:lnSpc>
                <a:spcPct val="90000"/>
              </a:lnSpc>
            </a:pPr>
            <a:endParaRPr lang="fr-FR" sz="1100" dirty="0"/>
          </a:p>
          <a:p>
            <a:pPr>
              <a:lnSpc>
                <a:spcPct val="90000"/>
              </a:lnSpc>
            </a:pPr>
            <a:r>
              <a:rPr lang="fr-FR" sz="1100" dirty="0"/>
              <a:t>Et sélectionnez le </a:t>
            </a:r>
            <a:br>
              <a:rPr lang="fr-FR" sz="1100" dirty="0"/>
            </a:br>
            <a:r>
              <a:rPr lang="fr-FR" sz="1100" b="1" dirty="0"/>
              <a:t>Masque Master</a:t>
            </a:r>
            <a:br>
              <a:rPr lang="fr-FR" sz="1100" b="1" dirty="0"/>
            </a:br>
            <a:r>
              <a:rPr lang="fr-FR" sz="1100" b="1" dirty="0">
                <a:solidFill>
                  <a:schemeClr val="bg2"/>
                </a:solidFill>
              </a:rPr>
              <a:t>épinglé tout en haut</a:t>
            </a:r>
            <a:br>
              <a:rPr lang="fr-FR" sz="1100" b="1" dirty="0">
                <a:solidFill>
                  <a:schemeClr val="bg2"/>
                </a:solidFill>
              </a:rPr>
            </a:br>
            <a:r>
              <a:rPr lang="fr-FR" sz="1100" b="1" dirty="0">
                <a:solidFill>
                  <a:schemeClr val="bg2"/>
                </a:solidFill>
              </a:rPr>
              <a:t>de la liste des masques</a:t>
            </a:r>
          </a:p>
          <a:p>
            <a:pPr>
              <a:lnSpc>
                <a:spcPct val="90000"/>
              </a:lnSpc>
            </a:pPr>
            <a:endParaRPr lang="fr-FR" sz="1600" b="1" dirty="0">
              <a:solidFill>
                <a:schemeClr val="bg2"/>
              </a:solidFill>
            </a:endParaRPr>
          </a:p>
          <a:p>
            <a:pPr>
              <a:lnSpc>
                <a:spcPct val="90000"/>
              </a:lnSpc>
            </a:pPr>
            <a:r>
              <a:rPr lang="fr-FR" sz="1100" dirty="0"/>
              <a:t>Modifiez directement </a:t>
            </a:r>
            <a:br>
              <a:rPr lang="fr-FR" sz="1100" dirty="0"/>
            </a:br>
            <a:r>
              <a:rPr lang="fr-FR" sz="1100" dirty="0"/>
              <a:t>le champs de pied </a:t>
            </a:r>
            <a:br>
              <a:rPr lang="fr-FR" sz="1100" dirty="0"/>
            </a:br>
            <a:r>
              <a:rPr lang="fr-FR" sz="1100" dirty="0"/>
              <a:t>de page et retournez </a:t>
            </a:r>
            <a:br>
              <a:rPr lang="fr-FR" sz="1100" dirty="0"/>
            </a:br>
            <a:r>
              <a:rPr lang="fr-FR" sz="1100" dirty="0"/>
              <a:t>en mode d’affichage </a:t>
            </a:r>
            <a:br>
              <a:rPr lang="fr-FR" sz="1100" dirty="0"/>
            </a:br>
            <a:r>
              <a:rPr lang="fr-FR" sz="1100" dirty="0"/>
              <a:t>normal</a:t>
            </a:r>
            <a:endParaRPr lang="fr-FR" sz="1100" b="1" dirty="0">
              <a:solidFill>
                <a:schemeClr val="bg2"/>
              </a:solidFill>
            </a:endParaRPr>
          </a:p>
        </p:txBody>
      </p:sp>
      <p:pic>
        <p:nvPicPr>
          <p:cNvPr id="35" name="Picture 34">
            <a:extLst>
              <a:ext uri="{FF2B5EF4-FFF2-40B4-BE49-F238E27FC236}">
                <a16:creationId xmlns:a16="http://schemas.microsoft.com/office/drawing/2014/main" id="{99843533-FE82-46A5-95F0-22C51BA31D14}"/>
              </a:ext>
            </a:extLst>
          </p:cNvPr>
          <p:cNvPicPr>
            <a:picLocks noChangeAspect="1"/>
          </p:cNvPicPr>
          <p:nvPr/>
        </p:nvPicPr>
        <p:blipFill rotWithShape="1">
          <a:blip r:embed="rId9" cstate="hqprint">
            <a:extLst>
              <a:ext uri="{28A0092B-C50C-407E-A947-70E740481C1C}">
                <a14:useLocalDpi xmlns:a14="http://schemas.microsoft.com/office/drawing/2010/main"/>
              </a:ext>
            </a:extLst>
          </a:blip>
          <a:srcRect/>
          <a:stretch/>
        </p:blipFill>
        <p:spPr>
          <a:xfrm>
            <a:off x="7719145" y="2680192"/>
            <a:ext cx="1024805" cy="1547321"/>
          </a:xfrm>
          <a:prstGeom prst="rect">
            <a:avLst/>
          </a:prstGeom>
        </p:spPr>
      </p:pic>
      <p:sp>
        <p:nvSpPr>
          <p:cNvPr id="27" name="Freeform 13">
            <a:extLst>
              <a:ext uri="{FF2B5EF4-FFF2-40B4-BE49-F238E27FC236}">
                <a16:creationId xmlns:a16="http://schemas.microsoft.com/office/drawing/2014/main" id="{16AAA1C4-5BFB-4927-A919-D1E33BA41DC2}"/>
              </a:ext>
            </a:extLst>
          </p:cNvPr>
          <p:cNvSpPr>
            <a:spLocks noEditPoints="1"/>
          </p:cNvSpPr>
          <p:nvPr/>
        </p:nvSpPr>
        <p:spPr bwMode="auto">
          <a:xfrm flipH="1">
            <a:off x="8360897" y="2925892"/>
            <a:ext cx="404882" cy="301821"/>
          </a:xfrm>
          <a:custGeom>
            <a:avLst/>
            <a:gdLst/>
            <a:ahLst/>
            <a:cxnLst>
              <a:cxn ang="0">
                <a:pos x="502" y="120"/>
              </a:cxn>
              <a:cxn ang="0">
                <a:pos x="544" y="148"/>
              </a:cxn>
              <a:cxn ang="0">
                <a:pos x="556" y="198"/>
              </a:cxn>
              <a:cxn ang="0">
                <a:pos x="630" y="192"/>
              </a:cxn>
              <a:cxn ang="0">
                <a:pos x="670" y="228"/>
              </a:cxn>
              <a:cxn ang="0">
                <a:pos x="668" y="292"/>
              </a:cxn>
              <a:cxn ang="0">
                <a:pos x="734" y="304"/>
              </a:cxn>
              <a:cxn ang="0">
                <a:pos x="768" y="346"/>
              </a:cxn>
              <a:cxn ang="0">
                <a:pos x="752" y="408"/>
              </a:cxn>
              <a:cxn ang="0">
                <a:pos x="792" y="392"/>
              </a:cxn>
              <a:cxn ang="0">
                <a:pos x="972" y="226"/>
              </a:cxn>
              <a:cxn ang="0">
                <a:pos x="1062" y="176"/>
              </a:cxn>
              <a:cxn ang="0">
                <a:pos x="1102" y="186"/>
              </a:cxn>
              <a:cxn ang="0">
                <a:pos x="1122" y="224"/>
              </a:cxn>
              <a:cxn ang="0">
                <a:pos x="1084" y="298"/>
              </a:cxn>
              <a:cxn ang="0">
                <a:pos x="834" y="522"/>
              </a:cxn>
              <a:cxn ang="0">
                <a:pos x="650" y="690"/>
              </a:cxn>
              <a:cxn ang="0">
                <a:pos x="656" y="730"/>
              </a:cxn>
              <a:cxn ang="0">
                <a:pos x="756" y="802"/>
              </a:cxn>
              <a:cxn ang="0">
                <a:pos x="846" y="846"/>
              </a:cxn>
              <a:cxn ang="0">
                <a:pos x="890" y="902"/>
              </a:cxn>
              <a:cxn ang="0">
                <a:pos x="894" y="954"/>
              </a:cxn>
              <a:cxn ang="0">
                <a:pos x="872" y="982"/>
              </a:cxn>
              <a:cxn ang="0">
                <a:pos x="822" y="976"/>
              </a:cxn>
              <a:cxn ang="0">
                <a:pos x="696" y="906"/>
              </a:cxn>
              <a:cxn ang="0">
                <a:pos x="578" y="892"/>
              </a:cxn>
              <a:cxn ang="0">
                <a:pos x="458" y="902"/>
              </a:cxn>
              <a:cxn ang="0">
                <a:pos x="286" y="882"/>
              </a:cxn>
              <a:cxn ang="0">
                <a:pos x="218" y="896"/>
              </a:cxn>
              <a:cxn ang="0">
                <a:pos x="174" y="858"/>
              </a:cxn>
              <a:cxn ang="0">
                <a:pos x="12" y="628"/>
              </a:cxn>
              <a:cxn ang="0">
                <a:pos x="0" y="588"/>
              </a:cxn>
              <a:cxn ang="0">
                <a:pos x="50" y="482"/>
              </a:cxn>
              <a:cxn ang="0">
                <a:pos x="132" y="344"/>
              </a:cxn>
              <a:cxn ang="0">
                <a:pos x="258" y="216"/>
              </a:cxn>
              <a:cxn ang="0">
                <a:pos x="428" y="128"/>
              </a:cxn>
              <a:cxn ang="0">
                <a:pos x="898" y="196"/>
              </a:cxn>
              <a:cxn ang="0">
                <a:pos x="920" y="116"/>
              </a:cxn>
              <a:cxn ang="0">
                <a:pos x="970" y="52"/>
              </a:cxn>
              <a:cxn ang="0">
                <a:pos x="1062" y="6"/>
              </a:cxn>
              <a:cxn ang="0">
                <a:pos x="1164" y="6"/>
              </a:cxn>
              <a:cxn ang="0">
                <a:pos x="1240" y="44"/>
              </a:cxn>
              <a:cxn ang="0">
                <a:pos x="1302" y="126"/>
              </a:cxn>
              <a:cxn ang="0">
                <a:pos x="1320" y="226"/>
              </a:cxn>
              <a:cxn ang="0">
                <a:pos x="1288" y="324"/>
              </a:cxn>
              <a:cxn ang="0">
                <a:pos x="1238" y="380"/>
              </a:cxn>
              <a:cxn ang="0">
                <a:pos x="1160" y="418"/>
              </a:cxn>
              <a:cxn ang="0">
                <a:pos x="1072" y="422"/>
              </a:cxn>
              <a:cxn ang="0">
                <a:pos x="1108" y="356"/>
              </a:cxn>
              <a:cxn ang="0">
                <a:pos x="1194" y="320"/>
              </a:cxn>
              <a:cxn ang="0">
                <a:pos x="1232" y="264"/>
              </a:cxn>
              <a:cxn ang="0">
                <a:pos x="1240" y="196"/>
              </a:cxn>
              <a:cxn ang="0">
                <a:pos x="1216" y="132"/>
              </a:cxn>
              <a:cxn ang="0">
                <a:pos x="1176" y="94"/>
              </a:cxn>
              <a:cxn ang="0">
                <a:pos x="1110" y="72"/>
              </a:cxn>
              <a:cxn ang="0">
                <a:pos x="1042" y="84"/>
              </a:cxn>
              <a:cxn ang="0">
                <a:pos x="988" y="128"/>
              </a:cxn>
              <a:cxn ang="0">
                <a:pos x="898" y="230"/>
              </a:cxn>
            </a:cxnLst>
            <a:rect l="0" t="0" r="r" b="b"/>
            <a:pathLst>
              <a:path w="1320" h="984">
                <a:moveTo>
                  <a:pt x="428" y="128"/>
                </a:moveTo>
                <a:lnTo>
                  <a:pt x="428" y="128"/>
                </a:lnTo>
                <a:lnTo>
                  <a:pt x="458" y="122"/>
                </a:lnTo>
                <a:lnTo>
                  <a:pt x="482" y="120"/>
                </a:lnTo>
                <a:lnTo>
                  <a:pt x="502" y="120"/>
                </a:lnTo>
                <a:lnTo>
                  <a:pt x="516" y="122"/>
                </a:lnTo>
                <a:lnTo>
                  <a:pt x="528" y="126"/>
                </a:lnTo>
                <a:lnTo>
                  <a:pt x="536" y="132"/>
                </a:lnTo>
                <a:lnTo>
                  <a:pt x="540" y="140"/>
                </a:lnTo>
                <a:lnTo>
                  <a:pt x="544" y="148"/>
                </a:lnTo>
                <a:lnTo>
                  <a:pt x="546" y="166"/>
                </a:lnTo>
                <a:lnTo>
                  <a:pt x="546" y="184"/>
                </a:lnTo>
                <a:lnTo>
                  <a:pt x="548" y="190"/>
                </a:lnTo>
                <a:lnTo>
                  <a:pt x="552" y="194"/>
                </a:lnTo>
                <a:lnTo>
                  <a:pt x="556" y="198"/>
                </a:lnTo>
                <a:lnTo>
                  <a:pt x="564" y="198"/>
                </a:lnTo>
                <a:lnTo>
                  <a:pt x="564" y="198"/>
                </a:lnTo>
                <a:lnTo>
                  <a:pt x="590" y="194"/>
                </a:lnTo>
                <a:lnTo>
                  <a:pt x="612" y="192"/>
                </a:lnTo>
                <a:lnTo>
                  <a:pt x="630" y="192"/>
                </a:lnTo>
                <a:lnTo>
                  <a:pt x="644" y="196"/>
                </a:lnTo>
                <a:lnTo>
                  <a:pt x="654" y="202"/>
                </a:lnTo>
                <a:lnTo>
                  <a:pt x="662" y="210"/>
                </a:lnTo>
                <a:lnTo>
                  <a:pt x="668" y="218"/>
                </a:lnTo>
                <a:lnTo>
                  <a:pt x="670" y="228"/>
                </a:lnTo>
                <a:lnTo>
                  <a:pt x="672" y="238"/>
                </a:lnTo>
                <a:lnTo>
                  <a:pt x="672" y="248"/>
                </a:lnTo>
                <a:lnTo>
                  <a:pt x="670" y="268"/>
                </a:lnTo>
                <a:lnTo>
                  <a:pt x="668" y="286"/>
                </a:lnTo>
                <a:lnTo>
                  <a:pt x="668" y="292"/>
                </a:lnTo>
                <a:lnTo>
                  <a:pt x="670" y="296"/>
                </a:lnTo>
                <a:lnTo>
                  <a:pt x="670" y="296"/>
                </a:lnTo>
                <a:lnTo>
                  <a:pt x="696" y="296"/>
                </a:lnTo>
                <a:lnTo>
                  <a:pt x="718" y="298"/>
                </a:lnTo>
                <a:lnTo>
                  <a:pt x="734" y="304"/>
                </a:lnTo>
                <a:lnTo>
                  <a:pt x="748" y="310"/>
                </a:lnTo>
                <a:lnTo>
                  <a:pt x="756" y="318"/>
                </a:lnTo>
                <a:lnTo>
                  <a:pt x="762" y="326"/>
                </a:lnTo>
                <a:lnTo>
                  <a:pt x="766" y="336"/>
                </a:lnTo>
                <a:lnTo>
                  <a:pt x="768" y="346"/>
                </a:lnTo>
                <a:lnTo>
                  <a:pt x="768" y="358"/>
                </a:lnTo>
                <a:lnTo>
                  <a:pt x="766" y="368"/>
                </a:lnTo>
                <a:lnTo>
                  <a:pt x="760" y="386"/>
                </a:lnTo>
                <a:lnTo>
                  <a:pt x="754" y="400"/>
                </a:lnTo>
                <a:lnTo>
                  <a:pt x="752" y="408"/>
                </a:lnTo>
                <a:lnTo>
                  <a:pt x="752" y="408"/>
                </a:lnTo>
                <a:lnTo>
                  <a:pt x="760" y="408"/>
                </a:lnTo>
                <a:lnTo>
                  <a:pt x="770" y="404"/>
                </a:lnTo>
                <a:lnTo>
                  <a:pt x="780" y="400"/>
                </a:lnTo>
                <a:lnTo>
                  <a:pt x="792" y="392"/>
                </a:lnTo>
                <a:lnTo>
                  <a:pt x="818" y="370"/>
                </a:lnTo>
                <a:lnTo>
                  <a:pt x="846" y="342"/>
                </a:lnTo>
                <a:lnTo>
                  <a:pt x="908" y="282"/>
                </a:lnTo>
                <a:lnTo>
                  <a:pt x="940" y="252"/>
                </a:lnTo>
                <a:lnTo>
                  <a:pt x="972" y="226"/>
                </a:lnTo>
                <a:lnTo>
                  <a:pt x="972" y="226"/>
                </a:lnTo>
                <a:lnTo>
                  <a:pt x="1010" y="200"/>
                </a:lnTo>
                <a:lnTo>
                  <a:pt x="1028" y="188"/>
                </a:lnTo>
                <a:lnTo>
                  <a:pt x="1044" y="180"/>
                </a:lnTo>
                <a:lnTo>
                  <a:pt x="1062" y="176"/>
                </a:lnTo>
                <a:lnTo>
                  <a:pt x="1076" y="174"/>
                </a:lnTo>
                <a:lnTo>
                  <a:pt x="1084" y="174"/>
                </a:lnTo>
                <a:lnTo>
                  <a:pt x="1090" y="178"/>
                </a:lnTo>
                <a:lnTo>
                  <a:pt x="1096" y="180"/>
                </a:lnTo>
                <a:lnTo>
                  <a:pt x="1102" y="186"/>
                </a:lnTo>
                <a:lnTo>
                  <a:pt x="1102" y="186"/>
                </a:lnTo>
                <a:lnTo>
                  <a:pt x="1114" y="200"/>
                </a:lnTo>
                <a:lnTo>
                  <a:pt x="1118" y="208"/>
                </a:lnTo>
                <a:lnTo>
                  <a:pt x="1122" y="216"/>
                </a:lnTo>
                <a:lnTo>
                  <a:pt x="1122" y="224"/>
                </a:lnTo>
                <a:lnTo>
                  <a:pt x="1122" y="232"/>
                </a:lnTo>
                <a:lnTo>
                  <a:pt x="1118" y="246"/>
                </a:lnTo>
                <a:lnTo>
                  <a:pt x="1110" y="264"/>
                </a:lnTo>
                <a:lnTo>
                  <a:pt x="1100" y="280"/>
                </a:lnTo>
                <a:lnTo>
                  <a:pt x="1084" y="298"/>
                </a:lnTo>
                <a:lnTo>
                  <a:pt x="1066" y="316"/>
                </a:lnTo>
                <a:lnTo>
                  <a:pt x="1066" y="316"/>
                </a:lnTo>
                <a:lnTo>
                  <a:pt x="1024" y="356"/>
                </a:lnTo>
                <a:lnTo>
                  <a:pt x="968" y="406"/>
                </a:lnTo>
                <a:lnTo>
                  <a:pt x="834" y="522"/>
                </a:lnTo>
                <a:lnTo>
                  <a:pt x="714" y="626"/>
                </a:lnTo>
                <a:lnTo>
                  <a:pt x="674" y="664"/>
                </a:lnTo>
                <a:lnTo>
                  <a:pt x="654" y="682"/>
                </a:lnTo>
                <a:lnTo>
                  <a:pt x="654" y="682"/>
                </a:lnTo>
                <a:lnTo>
                  <a:pt x="650" y="690"/>
                </a:lnTo>
                <a:lnTo>
                  <a:pt x="648" y="698"/>
                </a:lnTo>
                <a:lnTo>
                  <a:pt x="648" y="706"/>
                </a:lnTo>
                <a:lnTo>
                  <a:pt x="650" y="714"/>
                </a:lnTo>
                <a:lnTo>
                  <a:pt x="652" y="722"/>
                </a:lnTo>
                <a:lnTo>
                  <a:pt x="656" y="730"/>
                </a:lnTo>
                <a:lnTo>
                  <a:pt x="664" y="740"/>
                </a:lnTo>
                <a:lnTo>
                  <a:pt x="672" y="748"/>
                </a:lnTo>
                <a:lnTo>
                  <a:pt x="692" y="766"/>
                </a:lnTo>
                <a:lnTo>
                  <a:pt x="720" y="784"/>
                </a:lnTo>
                <a:lnTo>
                  <a:pt x="756" y="802"/>
                </a:lnTo>
                <a:lnTo>
                  <a:pt x="796" y="818"/>
                </a:lnTo>
                <a:lnTo>
                  <a:pt x="796" y="818"/>
                </a:lnTo>
                <a:lnTo>
                  <a:pt x="816" y="826"/>
                </a:lnTo>
                <a:lnTo>
                  <a:pt x="832" y="836"/>
                </a:lnTo>
                <a:lnTo>
                  <a:pt x="846" y="846"/>
                </a:lnTo>
                <a:lnTo>
                  <a:pt x="860" y="856"/>
                </a:lnTo>
                <a:lnTo>
                  <a:pt x="870" y="868"/>
                </a:lnTo>
                <a:lnTo>
                  <a:pt x="878" y="880"/>
                </a:lnTo>
                <a:lnTo>
                  <a:pt x="886" y="890"/>
                </a:lnTo>
                <a:lnTo>
                  <a:pt x="890" y="902"/>
                </a:lnTo>
                <a:lnTo>
                  <a:pt x="894" y="914"/>
                </a:lnTo>
                <a:lnTo>
                  <a:pt x="896" y="924"/>
                </a:lnTo>
                <a:lnTo>
                  <a:pt x="896" y="934"/>
                </a:lnTo>
                <a:lnTo>
                  <a:pt x="896" y="944"/>
                </a:lnTo>
                <a:lnTo>
                  <a:pt x="894" y="954"/>
                </a:lnTo>
                <a:lnTo>
                  <a:pt x="890" y="962"/>
                </a:lnTo>
                <a:lnTo>
                  <a:pt x="886" y="970"/>
                </a:lnTo>
                <a:lnTo>
                  <a:pt x="880" y="976"/>
                </a:lnTo>
                <a:lnTo>
                  <a:pt x="880" y="976"/>
                </a:lnTo>
                <a:lnTo>
                  <a:pt x="872" y="982"/>
                </a:lnTo>
                <a:lnTo>
                  <a:pt x="864" y="984"/>
                </a:lnTo>
                <a:lnTo>
                  <a:pt x="854" y="984"/>
                </a:lnTo>
                <a:lnTo>
                  <a:pt x="844" y="984"/>
                </a:lnTo>
                <a:lnTo>
                  <a:pt x="834" y="980"/>
                </a:lnTo>
                <a:lnTo>
                  <a:pt x="822" y="976"/>
                </a:lnTo>
                <a:lnTo>
                  <a:pt x="798" y="962"/>
                </a:lnTo>
                <a:lnTo>
                  <a:pt x="746" y="932"/>
                </a:lnTo>
                <a:lnTo>
                  <a:pt x="720" y="918"/>
                </a:lnTo>
                <a:lnTo>
                  <a:pt x="696" y="906"/>
                </a:lnTo>
                <a:lnTo>
                  <a:pt x="696" y="906"/>
                </a:lnTo>
                <a:lnTo>
                  <a:pt x="678" y="902"/>
                </a:lnTo>
                <a:lnTo>
                  <a:pt x="658" y="898"/>
                </a:lnTo>
                <a:lnTo>
                  <a:pt x="640" y="894"/>
                </a:lnTo>
                <a:lnTo>
                  <a:pt x="620" y="892"/>
                </a:lnTo>
                <a:lnTo>
                  <a:pt x="578" y="892"/>
                </a:lnTo>
                <a:lnTo>
                  <a:pt x="534" y="898"/>
                </a:lnTo>
                <a:lnTo>
                  <a:pt x="534" y="898"/>
                </a:lnTo>
                <a:lnTo>
                  <a:pt x="508" y="900"/>
                </a:lnTo>
                <a:lnTo>
                  <a:pt x="482" y="902"/>
                </a:lnTo>
                <a:lnTo>
                  <a:pt x="458" y="902"/>
                </a:lnTo>
                <a:lnTo>
                  <a:pt x="436" y="902"/>
                </a:lnTo>
                <a:lnTo>
                  <a:pt x="394" y="896"/>
                </a:lnTo>
                <a:lnTo>
                  <a:pt x="356" y="890"/>
                </a:lnTo>
                <a:lnTo>
                  <a:pt x="320" y="886"/>
                </a:lnTo>
                <a:lnTo>
                  <a:pt x="286" y="882"/>
                </a:lnTo>
                <a:lnTo>
                  <a:pt x="270" y="884"/>
                </a:lnTo>
                <a:lnTo>
                  <a:pt x="252" y="886"/>
                </a:lnTo>
                <a:lnTo>
                  <a:pt x="236" y="890"/>
                </a:lnTo>
                <a:lnTo>
                  <a:pt x="218" y="896"/>
                </a:lnTo>
                <a:lnTo>
                  <a:pt x="218" y="896"/>
                </a:lnTo>
                <a:lnTo>
                  <a:pt x="214" y="896"/>
                </a:lnTo>
                <a:lnTo>
                  <a:pt x="212" y="894"/>
                </a:lnTo>
                <a:lnTo>
                  <a:pt x="202" y="888"/>
                </a:lnTo>
                <a:lnTo>
                  <a:pt x="190" y="874"/>
                </a:lnTo>
                <a:lnTo>
                  <a:pt x="174" y="858"/>
                </a:lnTo>
                <a:lnTo>
                  <a:pt x="140" y="814"/>
                </a:lnTo>
                <a:lnTo>
                  <a:pt x="102" y="764"/>
                </a:lnTo>
                <a:lnTo>
                  <a:pt x="66" y="710"/>
                </a:lnTo>
                <a:lnTo>
                  <a:pt x="34" y="664"/>
                </a:lnTo>
                <a:lnTo>
                  <a:pt x="12" y="628"/>
                </a:lnTo>
                <a:lnTo>
                  <a:pt x="4" y="610"/>
                </a:lnTo>
                <a:lnTo>
                  <a:pt x="4" y="610"/>
                </a:lnTo>
                <a:lnTo>
                  <a:pt x="0" y="604"/>
                </a:lnTo>
                <a:lnTo>
                  <a:pt x="0" y="596"/>
                </a:lnTo>
                <a:lnTo>
                  <a:pt x="0" y="588"/>
                </a:lnTo>
                <a:lnTo>
                  <a:pt x="2" y="580"/>
                </a:lnTo>
                <a:lnTo>
                  <a:pt x="6" y="562"/>
                </a:lnTo>
                <a:lnTo>
                  <a:pt x="16" y="542"/>
                </a:lnTo>
                <a:lnTo>
                  <a:pt x="38" y="502"/>
                </a:lnTo>
                <a:lnTo>
                  <a:pt x="50" y="482"/>
                </a:lnTo>
                <a:lnTo>
                  <a:pt x="58" y="462"/>
                </a:lnTo>
                <a:lnTo>
                  <a:pt x="58" y="462"/>
                </a:lnTo>
                <a:lnTo>
                  <a:pt x="72" y="434"/>
                </a:lnTo>
                <a:lnTo>
                  <a:pt x="96" y="394"/>
                </a:lnTo>
                <a:lnTo>
                  <a:pt x="132" y="344"/>
                </a:lnTo>
                <a:lnTo>
                  <a:pt x="152" y="318"/>
                </a:lnTo>
                <a:lnTo>
                  <a:pt x="176" y="292"/>
                </a:lnTo>
                <a:lnTo>
                  <a:pt x="202" y="266"/>
                </a:lnTo>
                <a:lnTo>
                  <a:pt x="228" y="240"/>
                </a:lnTo>
                <a:lnTo>
                  <a:pt x="258" y="216"/>
                </a:lnTo>
                <a:lnTo>
                  <a:pt x="288" y="192"/>
                </a:lnTo>
                <a:lnTo>
                  <a:pt x="320" y="172"/>
                </a:lnTo>
                <a:lnTo>
                  <a:pt x="354" y="154"/>
                </a:lnTo>
                <a:lnTo>
                  <a:pt x="390" y="138"/>
                </a:lnTo>
                <a:lnTo>
                  <a:pt x="428" y="128"/>
                </a:lnTo>
                <a:lnTo>
                  <a:pt x="428" y="128"/>
                </a:lnTo>
                <a:close/>
                <a:moveTo>
                  <a:pt x="898" y="230"/>
                </a:moveTo>
                <a:lnTo>
                  <a:pt x="898" y="230"/>
                </a:lnTo>
                <a:lnTo>
                  <a:pt x="896" y="214"/>
                </a:lnTo>
                <a:lnTo>
                  <a:pt x="898" y="196"/>
                </a:lnTo>
                <a:lnTo>
                  <a:pt x="900" y="180"/>
                </a:lnTo>
                <a:lnTo>
                  <a:pt x="902" y="164"/>
                </a:lnTo>
                <a:lnTo>
                  <a:pt x="908" y="148"/>
                </a:lnTo>
                <a:lnTo>
                  <a:pt x="914" y="132"/>
                </a:lnTo>
                <a:lnTo>
                  <a:pt x="920" y="116"/>
                </a:lnTo>
                <a:lnTo>
                  <a:pt x="930" y="100"/>
                </a:lnTo>
                <a:lnTo>
                  <a:pt x="930" y="100"/>
                </a:lnTo>
                <a:lnTo>
                  <a:pt x="942" y="82"/>
                </a:lnTo>
                <a:lnTo>
                  <a:pt x="956" y="66"/>
                </a:lnTo>
                <a:lnTo>
                  <a:pt x="970" y="52"/>
                </a:lnTo>
                <a:lnTo>
                  <a:pt x="988" y="38"/>
                </a:lnTo>
                <a:lnTo>
                  <a:pt x="1004" y="28"/>
                </a:lnTo>
                <a:lnTo>
                  <a:pt x="1024" y="18"/>
                </a:lnTo>
                <a:lnTo>
                  <a:pt x="1042" y="10"/>
                </a:lnTo>
                <a:lnTo>
                  <a:pt x="1062" y="6"/>
                </a:lnTo>
                <a:lnTo>
                  <a:pt x="1082" y="2"/>
                </a:lnTo>
                <a:lnTo>
                  <a:pt x="1102" y="0"/>
                </a:lnTo>
                <a:lnTo>
                  <a:pt x="1122" y="0"/>
                </a:lnTo>
                <a:lnTo>
                  <a:pt x="1144" y="2"/>
                </a:lnTo>
                <a:lnTo>
                  <a:pt x="1164" y="6"/>
                </a:lnTo>
                <a:lnTo>
                  <a:pt x="1184" y="12"/>
                </a:lnTo>
                <a:lnTo>
                  <a:pt x="1202" y="22"/>
                </a:lnTo>
                <a:lnTo>
                  <a:pt x="1222" y="32"/>
                </a:lnTo>
                <a:lnTo>
                  <a:pt x="1222" y="32"/>
                </a:lnTo>
                <a:lnTo>
                  <a:pt x="1240" y="44"/>
                </a:lnTo>
                <a:lnTo>
                  <a:pt x="1256" y="58"/>
                </a:lnTo>
                <a:lnTo>
                  <a:pt x="1270" y="74"/>
                </a:lnTo>
                <a:lnTo>
                  <a:pt x="1282" y="90"/>
                </a:lnTo>
                <a:lnTo>
                  <a:pt x="1294" y="108"/>
                </a:lnTo>
                <a:lnTo>
                  <a:pt x="1302" y="126"/>
                </a:lnTo>
                <a:lnTo>
                  <a:pt x="1310" y="144"/>
                </a:lnTo>
                <a:lnTo>
                  <a:pt x="1316" y="164"/>
                </a:lnTo>
                <a:lnTo>
                  <a:pt x="1318" y="184"/>
                </a:lnTo>
                <a:lnTo>
                  <a:pt x="1320" y="204"/>
                </a:lnTo>
                <a:lnTo>
                  <a:pt x="1320" y="226"/>
                </a:lnTo>
                <a:lnTo>
                  <a:pt x="1318" y="246"/>
                </a:lnTo>
                <a:lnTo>
                  <a:pt x="1314" y="266"/>
                </a:lnTo>
                <a:lnTo>
                  <a:pt x="1308" y="286"/>
                </a:lnTo>
                <a:lnTo>
                  <a:pt x="1298" y="306"/>
                </a:lnTo>
                <a:lnTo>
                  <a:pt x="1288" y="324"/>
                </a:lnTo>
                <a:lnTo>
                  <a:pt x="1288" y="324"/>
                </a:lnTo>
                <a:lnTo>
                  <a:pt x="1278" y="340"/>
                </a:lnTo>
                <a:lnTo>
                  <a:pt x="1266" y="354"/>
                </a:lnTo>
                <a:lnTo>
                  <a:pt x="1252" y="368"/>
                </a:lnTo>
                <a:lnTo>
                  <a:pt x="1238" y="380"/>
                </a:lnTo>
                <a:lnTo>
                  <a:pt x="1224" y="390"/>
                </a:lnTo>
                <a:lnTo>
                  <a:pt x="1208" y="400"/>
                </a:lnTo>
                <a:lnTo>
                  <a:pt x="1192" y="408"/>
                </a:lnTo>
                <a:lnTo>
                  <a:pt x="1176" y="414"/>
                </a:lnTo>
                <a:lnTo>
                  <a:pt x="1160" y="418"/>
                </a:lnTo>
                <a:lnTo>
                  <a:pt x="1142" y="422"/>
                </a:lnTo>
                <a:lnTo>
                  <a:pt x="1124" y="424"/>
                </a:lnTo>
                <a:lnTo>
                  <a:pt x="1106" y="426"/>
                </a:lnTo>
                <a:lnTo>
                  <a:pt x="1088" y="424"/>
                </a:lnTo>
                <a:lnTo>
                  <a:pt x="1072" y="422"/>
                </a:lnTo>
                <a:lnTo>
                  <a:pt x="1054" y="418"/>
                </a:lnTo>
                <a:lnTo>
                  <a:pt x="1036" y="412"/>
                </a:lnTo>
                <a:lnTo>
                  <a:pt x="1088" y="356"/>
                </a:lnTo>
                <a:lnTo>
                  <a:pt x="1088" y="356"/>
                </a:lnTo>
                <a:lnTo>
                  <a:pt x="1108" y="356"/>
                </a:lnTo>
                <a:lnTo>
                  <a:pt x="1126" y="354"/>
                </a:lnTo>
                <a:lnTo>
                  <a:pt x="1144" y="348"/>
                </a:lnTo>
                <a:lnTo>
                  <a:pt x="1162" y="342"/>
                </a:lnTo>
                <a:lnTo>
                  <a:pt x="1178" y="332"/>
                </a:lnTo>
                <a:lnTo>
                  <a:pt x="1194" y="320"/>
                </a:lnTo>
                <a:lnTo>
                  <a:pt x="1208" y="306"/>
                </a:lnTo>
                <a:lnTo>
                  <a:pt x="1220" y="290"/>
                </a:lnTo>
                <a:lnTo>
                  <a:pt x="1220" y="290"/>
                </a:lnTo>
                <a:lnTo>
                  <a:pt x="1226" y="276"/>
                </a:lnTo>
                <a:lnTo>
                  <a:pt x="1232" y="264"/>
                </a:lnTo>
                <a:lnTo>
                  <a:pt x="1236" y="250"/>
                </a:lnTo>
                <a:lnTo>
                  <a:pt x="1240" y="236"/>
                </a:lnTo>
                <a:lnTo>
                  <a:pt x="1240" y="224"/>
                </a:lnTo>
                <a:lnTo>
                  <a:pt x="1240" y="210"/>
                </a:lnTo>
                <a:lnTo>
                  <a:pt x="1240" y="196"/>
                </a:lnTo>
                <a:lnTo>
                  <a:pt x="1238" y="182"/>
                </a:lnTo>
                <a:lnTo>
                  <a:pt x="1234" y="170"/>
                </a:lnTo>
                <a:lnTo>
                  <a:pt x="1230" y="156"/>
                </a:lnTo>
                <a:lnTo>
                  <a:pt x="1222" y="144"/>
                </a:lnTo>
                <a:lnTo>
                  <a:pt x="1216" y="132"/>
                </a:lnTo>
                <a:lnTo>
                  <a:pt x="1208" y="122"/>
                </a:lnTo>
                <a:lnTo>
                  <a:pt x="1198" y="112"/>
                </a:lnTo>
                <a:lnTo>
                  <a:pt x="1186" y="102"/>
                </a:lnTo>
                <a:lnTo>
                  <a:pt x="1176" y="94"/>
                </a:lnTo>
                <a:lnTo>
                  <a:pt x="1176" y="94"/>
                </a:lnTo>
                <a:lnTo>
                  <a:pt x="1162" y="88"/>
                </a:lnTo>
                <a:lnTo>
                  <a:pt x="1150" y="82"/>
                </a:lnTo>
                <a:lnTo>
                  <a:pt x="1136" y="78"/>
                </a:lnTo>
                <a:lnTo>
                  <a:pt x="1122" y="74"/>
                </a:lnTo>
                <a:lnTo>
                  <a:pt x="1110" y="72"/>
                </a:lnTo>
                <a:lnTo>
                  <a:pt x="1096" y="72"/>
                </a:lnTo>
                <a:lnTo>
                  <a:pt x="1082" y="74"/>
                </a:lnTo>
                <a:lnTo>
                  <a:pt x="1068" y="76"/>
                </a:lnTo>
                <a:lnTo>
                  <a:pt x="1056" y="80"/>
                </a:lnTo>
                <a:lnTo>
                  <a:pt x="1042" y="84"/>
                </a:lnTo>
                <a:lnTo>
                  <a:pt x="1030" y="92"/>
                </a:lnTo>
                <a:lnTo>
                  <a:pt x="1018" y="98"/>
                </a:lnTo>
                <a:lnTo>
                  <a:pt x="1008" y="108"/>
                </a:lnTo>
                <a:lnTo>
                  <a:pt x="998" y="116"/>
                </a:lnTo>
                <a:lnTo>
                  <a:pt x="988" y="128"/>
                </a:lnTo>
                <a:lnTo>
                  <a:pt x="980" y="140"/>
                </a:lnTo>
                <a:lnTo>
                  <a:pt x="980" y="140"/>
                </a:lnTo>
                <a:lnTo>
                  <a:pt x="972" y="154"/>
                </a:lnTo>
                <a:lnTo>
                  <a:pt x="966" y="170"/>
                </a:lnTo>
                <a:lnTo>
                  <a:pt x="898" y="230"/>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Rectangle 35">
            <a:extLst>
              <a:ext uri="{FF2B5EF4-FFF2-40B4-BE49-F238E27FC236}">
                <a16:creationId xmlns:a16="http://schemas.microsoft.com/office/drawing/2014/main" id="{464A3D7D-27EB-497F-A716-759454964313}"/>
              </a:ext>
            </a:extLst>
          </p:cNvPr>
          <p:cNvSpPr/>
          <p:nvPr/>
        </p:nvSpPr>
        <p:spPr>
          <a:xfrm>
            <a:off x="7864590" y="1938929"/>
            <a:ext cx="455497" cy="461371"/>
          </a:xfrm>
          <a:prstGeom prst="rect">
            <a:avLst/>
          </a:prstGeom>
          <a:ln w="12700">
            <a:solidFill>
              <a:schemeClr val="bg2"/>
            </a:solidFill>
          </a:ln>
        </p:spPr>
        <p:txBody>
          <a:bodyPr wrap="square" lIns="0" tIns="0" rIns="0" bIns="0" rtlCol="0" anchor="ctr">
            <a:noAutofit/>
          </a:bodyPr>
          <a:lstStyle/>
          <a:p>
            <a:pPr algn="ctr">
              <a:spcBef>
                <a:spcPts val="1200"/>
              </a:spcBef>
            </a:pPr>
            <a:endParaRPr lang="en-US" sz="1200" dirty="0">
              <a:ea typeface="Source Sans Pro" pitchFamily="34" charset="0"/>
            </a:endParaRPr>
          </a:p>
        </p:txBody>
      </p:sp>
      <p:grpSp>
        <p:nvGrpSpPr>
          <p:cNvPr id="41" name="Group 40">
            <a:extLst>
              <a:ext uri="{FF2B5EF4-FFF2-40B4-BE49-F238E27FC236}">
                <a16:creationId xmlns:a16="http://schemas.microsoft.com/office/drawing/2014/main" id="{9D99299B-5654-43CA-BA08-6BFB2A239807}"/>
              </a:ext>
            </a:extLst>
          </p:cNvPr>
          <p:cNvGrpSpPr/>
          <p:nvPr/>
        </p:nvGrpSpPr>
        <p:grpSpPr>
          <a:xfrm>
            <a:off x="432912" y="3794732"/>
            <a:ext cx="2459832" cy="444018"/>
            <a:chOff x="432912" y="3625062"/>
            <a:chExt cx="2459832" cy="444018"/>
          </a:xfrm>
        </p:grpSpPr>
        <p:sp>
          <p:nvSpPr>
            <p:cNvPr id="14" name="Rectangle 13">
              <a:extLst>
                <a:ext uri="{FF2B5EF4-FFF2-40B4-BE49-F238E27FC236}">
                  <a16:creationId xmlns:a16="http://schemas.microsoft.com/office/drawing/2014/main" id="{946DC071-79FB-43D4-9D91-7B64F9664C9A}"/>
                </a:ext>
              </a:extLst>
            </p:cNvPr>
            <p:cNvSpPr/>
            <p:nvPr/>
          </p:nvSpPr>
          <p:spPr>
            <a:xfrm>
              <a:off x="432912" y="3625062"/>
              <a:ext cx="2459832" cy="444018"/>
            </a:xfrm>
            <a:prstGeom prst="rect">
              <a:avLst/>
            </a:prstGeom>
            <a:ln>
              <a:solidFill>
                <a:schemeClr val="tx1">
                  <a:lumMod val="50000"/>
                  <a:lumOff val="50000"/>
                </a:schemeClr>
              </a:solidFill>
            </a:ln>
          </p:spPr>
          <p:txBody>
            <a:bodyPr wrap="square" lIns="0" tIns="0" rIns="0" bIns="0" rtlCol="0" anchor="ctr">
              <a:noAutofit/>
            </a:bodyPr>
            <a:lstStyle/>
            <a:p>
              <a:pPr algn="ctr">
                <a:spcBef>
                  <a:spcPts val="1200"/>
                </a:spcBef>
              </a:pPr>
              <a:endParaRPr lang="en-US" sz="1200" dirty="0">
                <a:ea typeface="Source Sans Pro" pitchFamily="34" charset="0"/>
              </a:endParaRPr>
            </a:p>
          </p:txBody>
        </p:sp>
        <p:pic>
          <p:nvPicPr>
            <p:cNvPr id="40" name="Picture 39">
              <a:extLst>
                <a:ext uri="{FF2B5EF4-FFF2-40B4-BE49-F238E27FC236}">
                  <a16:creationId xmlns:a16="http://schemas.microsoft.com/office/drawing/2014/main" id="{C87821AF-CC86-4243-A769-80DD2E7D796F}"/>
                </a:ext>
              </a:extLst>
            </p:cNvPr>
            <p:cNvPicPr>
              <a:picLocks noChangeAspect="1"/>
            </p:cNvPicPr>
            <p:nvPr/>
          </p:nvPicPr>
          <p:blipFill>
            <a:blip r:embed="rId10" cstate="hqprint">
              <a:extLst>
                <a:ext uri="{28A0092B-C50C-407E-A947-70E740481C1C}">
                  <a14:useLocalDpi xmlns:a14="http://schemas.microsoft.com/office/drawing/2010/main"/>
                </a:ext>
              </a:extLst>
            </a:blip>
            <a:stretch>
              <a:fillRect/>
            </a:stretch>
          </p:blipFill>
          <p:spPr>
            <a:xfrm>
              <a:off x="486328" y="3659083"/>
              <a:ext cx="2372541" cy="378043"/>
            </a:xfrm>
            <a:prstGeom prst="rect">
              <a:avLst/>
            </a:prstGeom>
          </p:spPr>
        </p:pic>
      </p:grpSp>
      <p:sp>
        <p:nvSpPr>
          <p:cNvPr id="37" name="Rectangle 36">
            <a:hlinkClick r:id="rId11" action="ppaction://hlinkfile"/>
            <a:extLst>
              <a:ext uri="{FF2B5EF4-FFF2-40B4-BE49-F238E27FC236}">
                <a16:creationId xmlns:a16="http://schemas.microsoft.com/office/drawing/2014/main" id="{95DA488F-8981-4C2E-882C-E73829B76B3D}"/>
              </a:ext>
            </a:extLst>
          </p:cNvPr>
          <p:cNvSpPr/>
          <p:nvPr/>
        </p:nvSpPr>
        <p:spPr>
          <a:xfrm>
            <a:off x="432912" y="2584273"/>
            <a:ext cx="2515076" cy="252000"/>
          </a:xfrm>
          <a:prstGeom prst="rect">
            <a:avLst/>
          </a:prstGeom>
          <a:solidFill>
            <a:schemeClr val="tx1">
              <a:lumMod val="10000"/>
              <a:lumOff val="90000"/>
            </a:schemeClr>
          </a:solidFill>
          <a:scene3d>
            <a:camera prst="orthographicFront"/>
            <a:lightRig rig="threePt" dir="t"/>
          </a:scene3d>
          <a:sp3d>
            <a:bevelT w="25400"/>
          </a:sp3d>
        </p:spPr>
        <p:txBody>
          <a:bodyPr wrap="square" lIns="0" tIns="0" rIns="0" bIns="36000" rtlCol="0" anchor="ctr">
            <a:noAutofit/>
          </a:bodyPr>
          <a:lstStyle/>
          <a:p>
            <a:pPr algn="ctr"/>
            <a:r>
              <a:rPr lang="en-US" sz="1100" b="1" dirty="0">
                <a:ea typeface="Calibri" panose="020F0502020204030204" pitchFamily="34" charset="0"/>
                <a:hlinkClick r:id="rId11" action="ppaction://hlinkfile"/>
              </a:rPr>
              <a:t>Merci de </a:t>
            </a:r>
            <a:r>
              <a:rPr lang="en-US" sz="1100" b="1" dirty="0" err="1">
                <a:ea typeface="Calibri" panose="020F0502020204030204" pitchFamily="34" charset="0"/>
                <a:hlinkClick r:id="rId11" action="ppaction://hlinkfile"/>
              </a:rPr>
              <a:t>cliquer</a:t>
            </a:r>
            <a:r>
              <a:rPr lang="en-US" sz="1100" b="1" dirty="0">
                <a:ea typeface="Calibri" panose="020F0502020204030204" pitchFamily="34" charset="0"/>
                <a:hlinkClick r:id="rId11" action="ppaction://hlinkfile"/>
              </a:rPr>
              <a:t> sur </a:t>
            </a:r>
            <a:r>
              <a:rPr lang="en-US" sz="1100" b="1" dirty="0" err="1">
                <a:ea typeface="Calibri" panose="020F0502020204030204" pitchFamily="34" charset="0"/>
                <a:hlinkClick r:id="rId11" action="ppaction://hlinkfile"/>
              </a:rPr>
              <a:t>ce</a:t>
            </a:r>
            <a:r>
              <a:rPr lang="en-US" sz="1100" b="1" dirty="0">
                <a:ea typeface="Calibri" panose="020F0502020204030204" pitchFamily="34" charset="0"/>
                <a:hlinkClick r:id="rId11" action="ppaction://hlinkfile"/>
              </a:rPr>
              <a:t> lien</a:t>
            </a:r>
            <a:endParaRPr lang="en-US" sz="1100" b="1" dirty="0">
              <a:ea typeface="Calibri" panose="020F0502020204030204" pitchFamily="34" charset="0"/>
            </a:endParaRPr>
          </a:p>
        </p:txBody>
      </p:sp>
      <p:sp>
        <p:nvSpPr>
          <p:cNvPr id="32" name="Title 9">
            <a:extLst>
              <a:ext uri="{FF2B5EF4-FFF2-40B4-BE49-F238E27FC236}">
                <a16:creationId xmlns:a16="http://schemas.microsoft.com/office/drawing/2014/main" id="{F7D6868B-343F-4743-81BB-E9FAA74482F8}"/>
              </a:ext>
            </a:extLst>
          </p:cNvPr>
          <p:cNvSpPr txBox="1">
            <a:spLocks/>
          </p:cNvSpPr>
          <p:nvPr/>
        </p:nvSpPr>
        <p:spPr>
          <a:xfrm>
            <a:off x="323056" y="335892"/>
            <a:ext cx="8497887" cy="231775"/>
          </a:xfrm>
          <a:prstGeom prst="rect">
            <a:avLst/>
          </a:prstGeom>
        </p:spPr>
        <p:txBody>
          <a:bodyPr vert="horz" lIns="0" tIns="0" rIns="0" bIns="0" rtlCol="0" anchor="b">
            <a:spAutoFit/>
          </a:bodyPr>
          <a:lstStyle>
            <a:lvl1pPr algn="l" defTabSz="914400" rtl="0" eaLnBrk="1" fontAlgn="base" latinLnBrk="0" hangingPunct="1">
              <a:lnSpc>
                <a:spcPct val="75000"/>
              </a:lnSpc>
              <a:spcBef>
                <a:spcPct val="0"/>
              </a:spcBef>
              <a:spcAft>
                <a:spcPct val="0"/>
              </a:spcAft>
              <a:buNone/>
              <a:defRPr lang="fr-FR" sz="2000" b="0" kern="1200" cap="all" baseline="0" noProof="0" dirty="0">
                <a:solidFill>
                  <a:schemeClr val="bg2"/>
                </a:solidFill>
                <a:latin typeface="+mj-lt"/>
                <a:ea typeface="+mj-ea"/>
                <a:cs typeface="Arial" pitchFamily="34" charset="0"/>
              </a:defRPr>
            </a:lvl1pPr>
          </a:lstStyle>
          <a:p>
            <a:pPr algn="ctr"/>
            <a:r>
              <a:rPr lang="en-US" dirty="0"/>
              <a:t>Guide </a:t>
            </a:r>
            <a:r>
              <a:rPr lang="en-US" dirty="0" err="1"/>
              <a:t>d’utilisation</a:t>
            </a:r>
            <a:r>
              <a:rPr lang="en-US" dirty="0"/>
              <a:t> du Template</a:t>
            </a:r>
          </a:p>
        </p:txBody>
      </p:sp>
      <p:pic>
        <p:nvPicPr>
          <p:cNvPr id="3" name="Picture 2">
            <a:extLst>
              <a:ext uri="{FF2B5EF4-FFF2-40B4-BE49-F238E27FC236}">
                <a16:creationId xmlns:a16="http://schemas.microsoft.com/office/drawing/2014/main" id="{9403E4C2-C24F-432E-8059-3861E9313962}"/>
              </a:ext>
            </a:extLst>
          </p:cNvPr>
          <p:cNvPicPr>
            <a:picLocks noChangeAspect="1"/>
          </p:cNvPicPr>
          <p:nvPr/>
        </p:nvPicPr>
        <p:blipFill>
          <a:blip r:embed="rId12"/>
          <a:stretch>
            <a:fillRect/>
          </a:stretch>
        </p:blipFill>
        <p:spPr>
          <a:xfrm>
            <a:off x="6180427" y="1301798"/>
            <a:ext cx="2525425" cy="160113"/>
          </a:xfrm>
          <a:prstGeom prst="rect">
            <a:avLst/>
          </a:prstGeom>
        </p:spPr>
      </p:pic>
    </p:spTree>
    <p:extLst>
      <p:ext uri="{BB962C8B-B14F-4D97-AF65-F5344CB8AC3E}">
        <p14:creationId xmlns:p14="http://schemas.microsoft.com/office/powerpoint/2010/main" val="181545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4778F3-7044-4A68-8F8B-B9C59DA49767}"/>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24629" y="1151122"/>
            <a:ext cx="3344400" cy="1498602"/>
          </a:xfrm>
          <a:prstGeom prst="rect">
            <a:avLst/>
          </a:prstGeom>
        </p:spPr>
      </p:pic>
      <p:pic>
        <p:nvPicPr>
          <p:cNvPr id="3" name="Picture 2">
            <a:extLst>
              <a:ext uri="{FF2B5EF4-FFF2-40B4-BE49-F238E27FC236}">
                <a16:creationId xmlns:a16="http://schemas.microsoft.com/office/drawing/2014/main" id="{FB787DFA-2852-4E16-BA2C-17145731AA26}"/>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476860" y="3194340"/>
            <a:ext cx="3344399" cy="1299874"/>
          </a:xfrm>
          <a:prstGeom prst="rect">
            <a:avLst/>
          </a:prstGeom>
        </p:spPr>
      </p:pic>
      <p:sp>
        <p:nvSpPr>
          <p:cNvPr id="6" name="Title 5">
            <a:extLst>
              <a:ext uri="{FF2B5EF4-FFF2-40B4-BE49-F238E27FC236}">
                <a16:creationId xmlns:a16="http://schemas.microsoft.com/office/drawing/2014/main" id="{99F7BC13-2750-413C-AB35-66645DDC85ED}"/>
              </a:ext>
            </a:extLst>
          </p:cNvPr>
          <p:cNvSpPr>
            <a:spLocks noGrp="1"/>
          </p:cNvSpPr>
          <p:nvPr>
            <p:ph type="title"/>
          </p:nvPr>
        </p:nvSpPr>
        <p:spPr/>
        <p:txBody>
          <a:bodyPr/>
          <a:lstStyle/>
          <a:p>
            <a:r>
              <a:rPr lang="fr-FR"/>
              <a:t>Lorem ipsum dolor sit amet</a:t>
            </a:r>
            <a:endParaRPr lang="en-US" dirty="0"/>
          </a:p>
        </p:txBody>
      </p:sp>
      <p:sp>
        <p:nvSpPr>
          <p:cNvPr id="4" name="Text Placeholder 3">
            <a:extLst>
              <a:ext uri="{FF2B5EF4-FFF2-40B4-BE49-F238E27FC236}">
                <a16:creationId xmlns:a16="http://schemas.microsoft.com/office/drawing/2014/main" id="{8FDC7262-3409-45DD-870E-BBBC1FCD406C}"/>
              </a:ext>
            </a:extLst>
          </p:cNvPr>
          <p:cNvSpPr>
            <a:spLocks noGrp="1"/>
          </p:cNvSpPr>
          <p:nvPr>
            <p:ph type="body" sz="quarter" idx="13"/>
          </p:nvPr>
        </p:nvSpPr>
        <p:spPr/>
        <p:txBody>
          <a:bodyPr/>
          <a:lstStyle/>
          <a:p>
            <a:endParaRPr lang="en-US"/>
          </a:p>
        </p:txBody>
      </p:sp>
      <p:sp>
        <p:nvSpPr>
          <p:cNvPr id="10" name="AutoShape 6">
            <a:extLst>
              <a:ext uri="{FF2B5EF4-FFF2-40B4-BE49-F238E27FC236}">
                <a16:creationId xmlns:a16="http://schemas.microsoft.com/office/drawing/2014/main" id="{E7667A81-9A3B-4A36-A999-3B30AFF051C9}"/>
              </a:ext>
            </a:extLst>
          </p:cNvPr>
          <p:cNvSpPr>
            <a:spLocks/>
          </p:cNvSpPr>
          <p:nvPr/>
        </p:nvSpPr>
        <p:spPr bwMode="auto">
          <a:xfrm>
            <a:off x="324000" y="2706116"/>
            <a:ext cx="3345766" cy="178809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solidFill>
            <a:schemeClr val="bg2">
              <a:lumMod val="75000"/>
            </a:schemeClr>
          </a:solidFill>
          <a:ln w="25400" cap="flat" cmpd="sng">
            <a:noFill/>
            <a:prstDash val="solid"/>
            <a:miter lim="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8000" tIns="108000" rIns="108000" bIns="108000" anchor="t"/>
          <a:lstStyle/>
          <a:p>
            <a:pPr>
              <a:lnSpc>
                <a:spcPct val="90000"/>
              </a:lnSpc>
              <a:spcBef>
                <a:spcPts val="600"/>
              </a:spcBef>
              <a:spcAft>
                <a:spcPts val="600"/>
              </a:spcAft>
            </a:pPr>
            <a:r>
              <a:rPr lang="en-US" sz="1600" b="1" dirty="0">
                <a:solidFill>
                  <a:srgbClr val="FFFFFF"/>
                </a:solidFill>
                <a:cs typeface="Arial" pitchFamily="34" charset="0"/>
                <a:sym typeface="Open Sans" charset="0"/>
              </a:rPr>
              <a:t>MULTIMEDIA SERVICES</a:t>
            </a:r>
          </a:p>
          <a:p>
            <a:pPr>
              <a:lnSpc>
                <a:spcPct val="90000"/>
              </a:lnSpc>
              <a:spcBef>
                <a:spcPts val="600"/>
              </a:spcBef>
            </a:pPr>
            <a:r>
              <a:rPr lang="en-US" sz="1200" dirty="0">
                <a:solidFill>
                  <a:srgbClr val="FFFFFF"/>
                </a:solidFill>
                <a:cs typeface="Arial" pitchFamily="34" charset="0"/>
                <a:sym typeface="Open Sans" charset="0"/>
              </a:rPr>
              <a:t>Lorem ipsum dolor sit </a:t>
            </a:r>
            <a:r>
              <a:rPr lang="en-US" sz="1200" dirty="0" err="1">
                <a:solidFill>
                  <a:srgbClr val="FFFFFF"/>
                </a:solidFill>
                <a:cs typeface="Arial" pitchFamily="34" charset="0"/>
                <a:sym typeface="Open Sans" charset="0"/>
              </a:rPr>
              <a:t>amet</a:t>
            </a:r>
            <a:r>
              <a:rPr lang="en-US" sz="1200" dirty="0">
                <a:solidFill>
                  <a:srgbClr val="FFFFFF"/>
                </a:solidFill>
                <a:cs typeface="Arial" pitchFamily="34" charset="0"/>
                <a:sym typeface="Open Sans" charset="0"/>
              </a:rPr>
              <a:t>, </a:t>
            </a:r>
            <a:br>
              <a:rPr lang="en-US" sz="1200" dirty="0">
                <a:solidFill>
                  <a:srgbClr val="FFFFFF"/>
                </a:solidFill>
                <a:cs typeface="Arial" pitchFamily="34" charset="0"/>
                <a:sym typeface="Open Sans" charset="0"/>
              </a:rPr>
            </a:br>
            <a:r>
              <a:rPr lang="en-US" sz="1200" dirty="0" err="1">
                <a:solidFill>
                  <a:srgbClr val="FFFFFF"/>
                </a:solidFill>
                <a:cs typeface="Arial" pitchFamily="34" charset="0"/>
                <a:sym typeface="Open Sans" charset="0"/>
              </a:rPr>
              <a:t>consectetur</a:t>
            </a:r>
            <a:r>
              <a:rPr lang="en-US" sz="1200" dirty="0">
                <a:solidFill>
                  <a:srgbClr val="FFFFFF"/>
                </a:solidFill>
                <a:cs typeface="Arial" pitchFamily="34" charset="0"/>
                <a:sym typeface="Open Sans" charset="0"/>
              </a:rPr>
              <a:t> </a:t>
            </a:r>
            <a:r>
              <a:rPr lang="en-US" sz="1200" dirty="0" err="1">
                <a:solidFill>
                  <a:srgbClr val="FFFFFF"/>
                </a:solidFill>
                <a:cs typeface="Arial" pitchFamily="34" charset="0"/>
                <a:sym typeface="Open Sans" charset="0"/>
              </a:rPr>
              <a:t>adipiscing</a:t>
            </a:r>
            <a:r>
              <a:rPr lang="en-US" sz="1200" dirty="0">
                <a:solidFill>
                  <a:srgbClr val="FFFFFF"/>
                </a:solidFill>
                <a:cs typeface="Arial" pitchFamily="34" charset="0"/>
                <a:sym typeface="Open Sans" charset="0"/>
              </a:rPr>
              <a:t> </a:t>
            </a:r>
            <a:r>
              <a:rPr lang="en-US" sz="1200" dirty="0" err="1">
                <a:solidFill>
                  <a:srgbClr val="FFFFFF"/>
                </a:solidFill>
                <a:cs typeface="Arial" pitchFamily="34" charset="0"/>
                <a:sym typeface="Open Sans" charset="0"/>
              </a:rPr>
              <a:t>elit</a:t>
            </a:r>
            <a:endParaRPr lang="en-US" sz="1200" dirty="0">
              <a:solidFill>
                <a:srgbClr val="FFFFFF"/>
              </a:solidFill>
              <a:cs typeface="Arial" pitchFamily="34" charset="0"/>
              <a:sym typeface="Open Sans" charset="0"/>
            </a:endParaRPr>
          </a:p>
          <a:p>
            <a:pPr>
              <a:lnSpc>
                <a:spcPct val="90000"/>
              </a:lnSpc>
              <a:spcBef>
                <a:spcPts val="600"/>
              </a:spcBef>
            </a:pPr>
            <a:r>
              <a:rPr lang="en-US" sz="1200" dirty="0" err="1">
                <a:solidFill>
                  <a:srgbClr val="FFFFFF"/>
                </a:solidFill>
                <a:cs typeface="Arial" pitchFamily="34" charset="0"/>
                <a:sym typeface="Open Sans" charset="0"/>
              </a:rPr>
              <a:t>Sed</a:t>
            </a:r>
            <a:r>
              <a:rPr lang="en-US" sz="1200" dirty="0">
                <a:solidFill>
                  <a:srgbClr val="FFFFFF"/>
                </a:solidFill>
                <a:cs typeface="Arial" pitchFamily="34" charset="0"/>
                <a:sym typeface="Open Sans" charset="0"/>
              </a:rPr>
              <a:t> do </a:t>
            </a:r>
            <a:r>
              <a:rPr lang="en-US" sz="1200" dirty="0" err="1">
                <a:solidFill>
                  <a:srgbClr val="FFFFFF"/>
                </a:solidFill>
                <a:cs typeface="Arial" pitchFamily="34" charset="0"/>
                <a:sym typeface="Open Sans" charset="0"/>
              </a:rPr>
              <a:t>eiusmod</a:t>
            </a:r>
            <a:r>
              <a:rPr lang="en-US" sz="1200" dirty="0">
                <a:solidFill>
                  <a:srgbClr val="FFFFFF"/>
                </a:solidFill>
                <a:cs typeface="Arial" pitchFamily="34" charset="0"/>
                <a:sym typeface="Open Sans" charset="0"/>
              </a:rPr>
              <a:t> </a:t>
            </a:r>
            <a:r>
              <a:rPr lang="en-US" sz="1200" dirty="0" err="1">
                <a:solidFill>
                  <a:srgbClr val="FFFFFF"/>
                </a:solidFill>
                <a:cs typeface="Arial" pitchFamily="34" charset="0"/>
                <a:sym typeface="Open Sans" charset="0"/>
              </a:rPr>
              <a:t>tempor</a:t>
            </a:r>
            <a:r>
              <a:rPr lang="en-US" sz="1200" dirty="0">
                <a:solidFill>
                  <a:srgbClr val="FFFFFF"/>
                </a:solidFill>
                <a:cs typeface="Arial" pitchFamily="34" charset="0"/>
                <a:sym typeface="Open Sans" charset="0"/>
              </a:rPr>
              <a:t> </a:t>
            </a:r>
            <a:r>
              <a:rPr lang="en-US" sz="1200" dirty="0" err="1">
                <a:solidFill>
                  <a:srgbClr val="FFFFFF"/>
                </a:solidFill>
                <a:cs typeface="Arial" pitchFamily="34" charset="0"/>
                <a:sym typeface="Open Sans" charset="0"/>
              </a:rPr>
              <a:t>incididunt</a:t>
            </a:r>
            <a:r>
              <a:rPr lang="en-US" sz="1200" dirty="0">
                <a:solidFill>
                  <a:srgbClr val="FFFFFF"/>
                </a:solidFill>
                <a:cs typeface="Arial" pitchFamily="34" charset="0"/>
                <a:sym typeface="Open Sans" charset="0"/>
              </a:rPr>
              <a:t> </a:t>
            </a:r>
            <a:r>
              <a:rPr lang="en-US" sz="1200" dirty="0" err="1">
                <a:solidFill>
                  <a:srgbClr val="FFFFFF"/>
                </a:solidFill>
                <a:cs typeface="Arial" pitchFamily="34" charset="0"/>
                <a:sym typeface="Open Sans" charset="0"/>
              </a:rPr>
              <a:t>ut</a:t>
            </a:r>
            <a:r>
              <a:rPr lang="en-US" sz="1200" dirty="0">
                <a:solidFill>
                  <a:srgbClr val="FFFFFF"/>
                </a:solidFill>
                <a:cs typeface="Arial" pitchFamily="34" charset="0"/>
                <a:sym typeface="Open Sans" charset="0"/>
              </a:rPr>
              <a:t> </a:t>
            </a:r>
            <a:r>
              <a:rPr lang="en-US" sz="1200" dirty="0" err="1">
                <a:solidFill>
                  <a:srgbClr val="FFFFFF"/>
                </a:solidFill>
                <a:cs typeface="Arial" pitchFamily="34" charset="0"/>
                <a:sym typeface="Open Sans" charset="0"/>
              </a:rPr>
              <a:t>labore</a:t>
            </a:r>
            <a:r>
              <a:rPr lang="en-US" sz="1200" dirty="0">
                <a:solidFill>
                  <a:srgbClr val="FFFFFF"/>
                </a:solidFill>
                <a:cs typeface="Arial" pitchFamily="34" charset="0"/>
                <a:sym typeface="Open Sans" charset="0"/>
              </a:rPr>
              <a:t> et </a:t>
            </a:r>
            <a:r>
              <a:rPr lang="en-US" sz="1200" dirty="0" err="1">
                <a:solidFill>
                  <a:srgbClr val="FFFFFF"/>
                </a:solidFill>
                <a:cs typeface="Arial" pitchFamily="34" charset="0"/>
                <a:sym typeface="Open Sans" charset="0"/>
              </a:rPr>
              <a:t>dolore</a:t>
            </a:r>
            <a:r>
              <a:rPr lang="en-US" sz="1200" dirty="0">
                <a:solidFill>
                  <a:srgbClr val="FFFFFF"/>
                </a:solidFill>
                <a:cs typeface="Arial" pitchFamily="34" charset="0"/>
                <a:sym typeface="Open Sans" charset="0"/>
              </a:rPr>
              <a:t> magna </a:t>
            </a:r>
            <a:r>
              <a:rPr lang="en-US" sz="1200" dirty="0" err="1">
                <a:solidFill>
                  <a:srgbClr val="FFFFFF"/>
                </a:solidFill>
                <a:cs typeface="Arial" pitchFamily="34" charset="0"/>
                <a:sym typeface="Open Sans" charset="0"/>
              </a:rPr>
              <a:t>aliqua</a:t>
            </a:r>
            <a:endParaRPr lang="en-US" sz="1200" dirty="0">
              <a:solidFill>
                <a:srgbClr val="FFFFFF"/>
              </a:solidFill>
              <a:cs typeface="Arial" pitchFamily="34" charset="0"/>
              <a:sym typeface="Open Sans" charset="0"/>
            </a:endParaRPr>
          </a:p>
        </p:txBody>
      </p:sp>
      <p:sp>
        <p:nvSpPr>
          <p:cNvPr id="11" name="AutoShape 8">
            <a:extLst>
              <a:ext uri="{FF2B5EF4-FFF2-40B4-BE49-F238E27FC236}">
                <a16:creationId xmlns:a16="http://schemas.microsoft.com/office/drawing/2014/main" id="{FACE2FCB-278E-491B-BA5E-D7DDA56CB7E7}"/>
              </a:ext>
            </a:extLst>
          </p:cNvPr>
          <p:cNvSpPr>
            <a:spLocks/>
          </p:cNvSpPr>
          <p:nvPr/>
        </p:nvSpPr>
        <p:spPr bwMode="auto">
          <a:xfrm>
            <a:off x="5477383" y="1150939"/>
            <a:ext cx="3344505" cy="19867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chemeClr val="tx2"/>
          </a:solidFill>
          <a:ln w="25400" cap="flat" cmpd="sng">
            <a:noFill/>
            <a:prstDash val="solid"/>
            <a:miter lim="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8000" tIns="108000" rIns="108000" bIns="108000" anchor="t"/>
          <a:lstStyle/>
          <a:p>
            <a:pPr>
              <a:lnSpc>
                <a:spcPct val="90000"/>
              </a:lnSpc>
              <a:spcBef>
                <a:spcPts val="600"/>
              </a:spcBef>
              <a:spcAft>
                <a:spcPts val="600"/>
              </a:spcAft>
            </a:pPr>
            <a:r>
              <a:rPr lang="en-US" sz="1600" b="1" dirty="0">
                <a:solidFill>
                  <a:srgbClr val="FFFFFF"/>
                </a:solidFill>
                <a:cs typeface="Arial" pitchFamily="34" charset="0"/>
                <a:sym typeface="Open Sans" charset="0"/>
              </a:rPr>
              <a:t>REBRANDING SERVICES</a:t>
            </a:r>
          </a:p>
          <a:p>
            <a:pPr>
              <a:lnSpc>
                <a:spcPct val="90000"/>
              </a:lnSpc>
              <a:spcBef>
                <a:spcPts val="600"/>
              </a:spcBef>
            </a:pPr>
            <a:r>
              <a:rPr lang="en-US" sz="1200" dirty="0">
                <a:solidFill>
                  <a:srgbClr val="FFFFFF"/>
                </a:solidFill>
                <a:ea typeface="HelveticaNeueLT Com 45 Lt" charset="0"/>
                <a:cs typeface="Arial" pitchFamily="34" charset="0"/>
                <a:sym typeface="Open Sans" charset="0"/>
              </a:rPr>
              <a:t>Lorem ipsum dolor sit </a:t>
            </a:r>
            <a:r>
              <a:rPr lang="en-US" sz="1200" dirty="0" err="1">
                <a:solidFill>
                  <a:srgbClr val="FFFFFF"/>
                </a:solidFill>
                <a:ea typeface="HelveticaNeueLT Com 45 Lt" charset="0"/>
                <a:cs typeface="Arial" pitchFamily="34" charset="0"/>
                <a:sym typeface="Open Sans" charset="0"/>
              </a:rPr>
              <a:t>amet</a:t>
            </a:r>
            <a:r>
              <a:rPr lang="en-US" sz="1200" dirty="0">
                <a:solidFill>
                  <a:srgbClr val="FFFFFF"/>
                </a:solidFill>
                <a:ea typeface="HelveticaNeueLT Com 45 Lt" charset="0"/>
                <a:cs typeface="Arial" pitchFamily="34" charset="0"/>
                <a:sym typeface="Open Sans" charset="0"/>
              </a:rPr>
              <a:t>, </a:t>
            </a:r>
            <a:br>
              <a:rPr lang="en-US" sz="1200" dirty="0">
                <a:solidFill>
                  <a:srgbClr val="FFFFFF"/>
                </a:solidFill>
                <a:ea typeface="HelveticaNeueLT Com 45 Lt" charset="0"/>
                <a:cs typeface="Arial" pitchFamily="34" charset="0"/>
                <a:sym typeface="Open Sans" charset="0"/>
              </a:rPr>
            </a:br>
            <a:r>
              <a:rPr lang="en-US" sz="1200" dirty="0" err="1">
                <a:solidFill>
                  <a:srgbClr val="FFFFFF"/>
                </a:solidFill>
                <a:ea typeface="HelveticaNeueLT Com 45 Lt" charset="0"/>
                <a:cs typeface="Arial" pitchFamily="34" charset="0"/>
                <a:sym typeface="Open Sans" charset="0"/>
              </a:rPr>
              <a:t>consectetur</a:t>
            </a:r>
            <a:r>
              <a:rPr lang="en-US" sz="1200" dirty="0">
                <a:solidFill>
                  <a:srgbClr val="FFFFFF"/>
                </a:solidFill>
                <a:ea typeface="HelveticaNeueLT Com 45 Lt" charset="0"/>
                <a:cs typeface="Arial" pitchFamily="34" charset="0"/>
                <a:sym typeface="Open Sans" charset="0"/>
              </a:rPr>
              <a:t> </a:t>
            </a:r>
            <a:r>
              <a:rPr lang="en-US" sz="1200" dirty="0" err="1">
                <a:solidFill>
                  <a:srgbClr val="FFFFFF"/>
                </a:solidFill>
                <a:ea typeface="HelveticaNeueLT Com 45 Lt" charset="0"/>
                <a:cs typeface="Arial" pitchFamily="34" charset="0"/>
                <a:sym typeface="Open Sans" charset="0"/>
              </a:rPr>
              <a:t>adipiscing</a:t>
            </a:r>
            <a:r>
              <a:rPr lang="en-US" sz="1200" dirty="0">
                <a:solidFill>
                  <a:srgbClr val="FFFFFF"/>
                </a:solidFill>
                <a:ea typeface="HelveticaNeueLT Com 45 Lt" charset="0"/>
                <a:cs typeface="Arial" pitchFamily="34" charset="0"/>
                <a:sym typeface="Open Sans" charset="0"/>
              </a:rPr>
              <a:t> </a:t>
            </a:r>
            <a:r>
              <a:rPr lang="en-US" sz="1200" dirty="0" err="1">
                <a:solidFill>
                  <a:srgbClr val="FFFFFF"/>
                </a:solidFill>
                <a:ea typeface="HelveticaNeueLT Com 45 Lt" charset="0"/>
                <a:cs typeface="Arial" pitchFamily="34" charset="0"/>
                <a:sym typeface="Open Sans" charset="0"/>
              </a:rPr>
              <a:t>elit</a:t>
            </a:r>
            <a:endParaRPr lang="en-US" sz="1200" dirty="0">
              <a:solidFill>
                <a:srgbClr val="FFFFFF"/>
              </a:solidFill>
              <a:ea typeface="HelveticaNeueLT Com 45 Lt" charset="0"/>
              <a:cs typeface="Arial" pitchFamily="34" charset="0"/>
              <a:sym typeface="Open Sans" charset="0"/>
            </a:endParaRPr>
          </a:p>
          <a:p>
            <a:pPr>
              <a:lnSpc>
                <a:spcPct val="90000"/>
              </a:lnSpc>
              <a:spcBef>
                <a:spcPts val="600"/>
              </a:spcBef>
            </a:pPr>
            <a:r>
              <a:rPr lang="en-US" sz="1200" dirty="0" err="1">
                <a:solidFill>
                  <a:srgbClr val="FFFFFF"/>
                </a:solidFill>
                <a:ea typeface="HelveticaNeueLT Com 45 Lt" charset="0"/>
                <a:cs typeface="Arial" pitchFamily="34" charset="0"/>
                <a:sym typeface="Open Sans" charset="0"/>
              </a:rPr>
              <a:t>Sed</a:t>
            </a:r>
            <a:r>
              <a:rPr lang="en-US" sz="1200" dirty="0">
                <a:solidFill>
                  <a:srgbClr val="FFFFFF"/>
                </a:solidFill>
                <a:ea typeface="HelveticaNeueLT Com 45 Lt" charset="0"/>
                <a:cs typeface="Arial" pitchFamily="34" charset="0"/>
                <a:sym typeface="Open Sans" charset="0"/>
              </a:rPr>
              <a:t> do </a:t>
            </a:r>
            <a:r>
              <a:rPr lang="en-US" sz="1200" dirty="0" err="1">
                <a:solidFill>
                  <a:srgbClr val="FFFFFF"/>
                </a:solidFill>
                <a:ea typeface="HelveticaNeueLT Com 45 Lt" charset="0"/>
                <a:cs typeface="Arial" pitchFamily="34" charset="0"/>
                <a:sym typeface="Open Sans" charset="0"/>
              </a:rPr>
              <a:t>eiusmod</a:t>
            </a:r>
            <a:r>
              <a:rPr lang="en-US" sz="1200" dirty="0">
                <a:solidFill>
                  <a:srgbClr val="FFFFFF"/>
                </a:solidFill>
                <a:ea typeface="HelveticaNeueLT Com 45 Lt" charset="0"/>
                <a:cs typeface="Arial" pitchFamily="34" charset="0"/>
                <a:sym typeface="Open Sans" charset="0"/>
              </a:rPr>
              <a:t> </a:t>
            </a:r>
            <a:r>
              <a:rPr lang="en-US" sz="1200" dirty="0" err="1">
                <a:solidFill>
                  <a:srgbClr val="FFFFFF"/>
                </a:solidFill>
                <a:ea typeface="HelveticaNeueLT Com 45 Lt" charset="0"/>
                <a:cs typeface="Arial" pitchFamily="34" charset="0"/>
                <a:sym typeface="Open Sans" charset="0"/>
              </a:rPr>
              <a:t>tempor</a:t>
            </a:r>
            <a:r>
              <a:rPr lang="en-US" sz="1200" dirty="0">
                <a:solidFill>
                  <a:srgbClr val="FFFFFF"/>
                </a:solidFill>
                <a:ea typeface="HelveticaNeueLT Com 45 Lt" charset="0"/>
                <a:cs typeface="Arial" pitchFamily="34" charset="0"/>
                <a:sym typeface="Open Sans" charset="0"/>
              </a:rPr>
              <a:t> </a:t>
            </a:r>
            <a:r>
              <a:rPr lang="en-US" sz="1200" dirty="0" err="1">
                <a:solidFill>
                  <a:srgbClr val="FFFFFF"/>
                </a:solidFill>
                <a:ea typeface="HelveticaNeueLT Com 45 Lt" charset="0"/>
                <a:cs typeface="Arial" pitchFamily="34" charset="0"/>
                <a:sym typeface="Open Sans" charset="0"/>
              </a:rPr>
              <a:t>incididunt</a:t>
            </a:r>
            <a:r>
              <a:rPr lang="en-US" sz="1200" dirty="0">
                <a:solidFill>
                  <a:srgbClr val="FFFFFF"/>
                </a:solidFill>
                <a:ea typeface="HelveticaNeueLT Com 45 Lt" charset="0"/>
                <a:cs typeface="Arial" pitchFamily="34" charset="0"/>
                <a:sym typeface="Open Sans" charset="0"/>
              </a:rPr>
              <a:t> </a:t>
            </a:r>
            <a:r>
              <a:rPr lang="en-US" sz="1200" dirty="0" err="1">
                <a:solidFill>
                  <a:srgbClr val="FFFFFF"/>
                </a:solidFill>
                <a:ea typeface="HelveticaNeueLT Com 45 Lt" charset="0"/>
                <a:cs typeface="Arial" pitchFamily="34" charset="0"/>
                <a:sym typeface="Open Sans" charset="0"/>
              </a:rPr>
              <a:t>ut</a:t>
            </a:r>
            <a:r>
              <a:rPr lang="en-US" sz="1200" dirty="0">
                <a:solidFill>
                  <a:srgbClr val="FFFFFF"/>
                </a:solidFill>
                <a:ea typeface="HelveticaNeueLT Com 45 Lt" charset="0"/>
                <a:cs typeface="Arial" pitchFamily="34" charset="0"/>
                <a:sym typeface="Open Sans" charset="0"/>
              </a:rPr>
              <a:t> </a:t>
            </a:r>
            <a:r>
              <a:rPr lang="en-US" sz="1200" dirty="0" err="1">
                <a:solidFill>
                  <a:srgbClr val="FFFFFF"/>
                </a:solidFill>
                <a:ea typeface="HelveticaNeueLT Com 45 Lt" charset="0"/>
                <a:cs typeface="Arial" pitchFamily="34" charset="0"/>
                <a:sym typeface="Open Sans" charset="0"/>
              </a:rPr>
              <a:t>labore</a:t>
            </a:r>
            <a:r>
              <a:rPr lang="en-US" sz="1200" dirty="0">
                <a:solidFill>
                  <a:srgbClr val="FFFFFF"/>
                </a:solidFill>
                <a:ea typeface="HelveticaNeueLT Com 45 Lt" charset="0"/>
                <a:cs typeface="Arial" pitchFamily="34" charset="0"/>
                <a:sym typeface="Open Sans" charset="0"/>
              </a:rPr>
              <a:t> et </a:t>
            </a:r>
            <a:r>
              <a:rPr lang="en-US" sz="1200" dirty="0" err="1">
                <a:solidFill>
                  <a:srgbClr val="FFFFFF"/>
                </a:solidFill>
                <a:ea typeface="HelveticaNeueLT Com 45 Lt" charset="0"/>
                <a:cs typeface="Arial" pitchFamily="34" charset="0"/>
                <a:sym typeface="Open Sans" charset="0"/>
              </a:rPr>
              <a:t>dolore</a:t>
            </a:r>
            <a:r>
              <a:rPr lang="en-US" sz="1200" dirty="0">
                <a:solidFill>
                  <a:srgbClr val="FFFFFF"/>
                </a:solidFill>
                <a:ea typeface="HelveticaNeueLT Com 45 Lt" charset="0"/>
                <a:cs typeface="Arial" pitchFamily="34" charset="0"/>
                <a:sym typeface="Open Sans" charset="0"/>
              </a:rPr>
              <a:t> magna </a:t>
            </a:r>
            <a:r>
              <a:rPr lang="en-US" sz="1200" dirty="0" err="1">
                <a:solidFill>
                  <a:srgbClr val="FFFFFF"/>
                </a:solidFill>
                <a:ea typeface="HelveticaNeueLT Com 45 Lt" charset="0"/>
                <a:cs typeface="Arial" pitchFamily="34" charset="0"/>
                <a:sym typeface="Open Sans" charset="0"/>
              </a:rPr>
              <a:t>aliqua</a:t>
            </a:r>
            <a:endParaRPr lang="en-US" sz="1200" dirty="0">
              <a:solidFill>
                <a:srgbClr val="FFFFFF"/>
              </a:solidFill>
              <a:ea typeface="HelveticaNeueLT Com 45 Lt" charset="0"/>
              <a:cs typeface="Arial" pitchFamily="34" charset="0"/>
              <a:sym typeface="Open Sans" charset="0"/>
            </a:endParaRPr>
          </a:p>
        </p:txBody>
      </p:sp>
      <p:sp>
        <p:nvSpPr>
          <p:cNvPr id="15" name="AutoShape 5">
            <a:extLst>
              <a:ext uri="{FF2B5EF4-FFF2-40B4-BE49-F238E27FC236}">
                <a16:creationId xmlns:a16="http://schemas.microsoft.com/office/drawing/2014/main" id="{425F9469-8FEE-4E18-8769-EACAE4034A57}"/>
              </a:ext>
            </a:extLst>
          </p:cNvPr>
          <p:cNvSpPr>
            <a:spLocks/>
          </p:cNvSpPr>
          <p:nvPr/>
        </p:nvSpPr>
        <p:spPr bwMode="auto">
          <a:xfrm>
            <a:off x="3728948" y="1150938"/>
            <a:ext cx="1680438" cy="33432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solidFill>
            <a:schemeClr val="accent4"/>
          </a:solidFill>
          <a:ln w="25400" cap="flat" cmpd="sng">
            <a:noFill/>
            <a:prstDash val="solid"/>
            <a:miter lim="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08000" tIns="108000" rIns="108000" bIns="108000" anchor="t"/>
          <a:lstStyle/>
          <a:p>
            <a:pPr>
              <a:lnSpc>
                <a:spcPct val="90000"/>
              </a:lnSpc>
              <a:spcBef>
                <a:spcPts val="600"/>
              </a:spcBef>
              <a:spcAft>
                <a:spcPts val="600"/>
              </a:spcAft>
            </a:pPr>
            <a:r>
              <a:rPr lang="en-US" sz="1600" b="1" dirty="0">
                <a:solidFill>
                  <a:srgbClr val="FFFFFF"/>
                </a:solidFill>
                <a:cs typeface="Arial" pitchFamily="34" charset="0"/>
                <a:sym typeface="Open Sans" charset="0"/>
              </a:rPr>
              <a:t>MAIL SERVICES</a:t>
            </a:r>
          </a:p>
          <a:p>
            <a:pPr>
              <a:lnSpc>
                <a:spcPct val="90000"/>
              </a:lnSpc>
              <a:spcBef>
                <a:spcPts val="600"/>
              </a:spcBef>
            </a:pPr>
            <a:r>
              <a:rPr lang="en-US" sz="1200" dirty="0">
                <a:solidFill>
                  <a:srgbClr val="FFFFFF"/>
                </a:solidFill>
                <a:cs typeface="Arial" pitchFamily="34" charset="0"/>
                <a:sym typeface="Open Sans" charset="0"/>
              </a:rPr>
              <a:t>Lorem ipsum dolor sit </a:t>
            </a:r>
            <a:r>
              <a:rPr lang="en-US" sz="1200" dirty="0" err="1">
                <a:solidFill>
                  <a:srgbClr val="FFFFFF"/>
                </a:solidFill>
                <a:cs typeface="Arial" pitchFamily="34" charset="0"/>
                <a:sym typeface="Open Sans" charset="0"/>
              </a:rPr>
              <a:t>amet</a:t>
            </a:r>
            <a:r>
              <a:rPr lang="en-US" sz="1200" dirty="0">
                <a:solidFill>
                  <a:srgbClr val="FFFFFF"/>
                </a:solidFill>
                <a:cs typeface="Arial" pitchFamily="34" charset="0"/>
                <a:sym typeface="Open Sans" charset="0"/>
              </a:rPr>
              <a:t>, </a:t>
            </a:r>
            <a:r>
              <a:rPr lang="en-US" sz="1200" dirty="0" err="1">
                <a:solidFill>
                  <a:srgbClr val="FFFFFF"/>
                </a:solidFill>
                <a:cs typeface="Arial" pitchFamily="34" charset="0"/>
                <a:sym typeface="Open Sans" charset="0"/>
              </a:rPr>
              <a:t>consectetur</a:t>
            </a:r>
            <a:r>
              <a:rPr lang="en-US" sz="1200" dirty="0">
                <a:solidFill>
                  <a:srgbClr val="FFFFFF"/>
                </a:solidFill>
                <a:cs typeface="Arial" pitchFamily="34" charset="0"/>
                <a:sym typeface="Open Sans" charset="0"/>
              </a:rPr>
              <a:t> </a:t>
            </a:r>
            <a:r>
              <a:rPr lang="en-US" sz="1200" dirty="0" err="1">
                <a:solidFill>
                  <a:srgbClr val="FFFFFF"/>
                </a:solidFill>
                <a:cs typeface="Arial" pitchFamily="34" charset="0"/>
                <a:sym typeface="Open Sans" charset="0"/>
              </a:rPr>
              <a:t>adipiscing</a:t>
            </a:r>
            <a:r>
              <a:rPr lang="en-US" sz="1200" dirty="0">
                <a:solidFill>
                  <a:srgbClr val="FFFFFF"/>
                </a:solidFill>
                <a:cs typeface="Arial" pitchFamily="34" charset="0"/>
                <a:sym typeface="Open Sans" charset="0"/>
              </a:rPr>
              <a:t> </a:t>
            </a:r>
            <a:r>
              <a:rPr lang="en-US" sz="1200" dirty="0" err="1">
                <a:solidFill>
                  <a:srgbClr val="FFFFFF"/>
                </a:solidFill>
                <a:cs typeface="Arial" pitchFamily="34" charset="0"/>
                <a:sym typeface="Open Sans" charset="0"/>
              </a:rPr>
              <a:t>elit</a:t>
            </a:r>
            <a:endParaRPr lang="en-US" sz="1200" dirty="0">
              <a:solidFill>
                <a:srgbClr val="FFFFFF"/>
              </a:solidFill>
              <a:cs typeface="Arial" pitchFamily="34" charset="0"/>
              <a:sym typeface="Open Sans" charset="0"/>
            </a:endParaRPr>
          </a:p>
          <a:p>
            <a:pPr>
              <a:lnSpc>
                <a:spcPct val="90000"/>
              </a:lnSpc>
              <a:spcBef>
                <a:spcPts val="600"/>
              </a:spcBef>
            </a:pPr>
            <a:r>
              <a:rPr lang="en-US" sz="1200" dirty="0" err="1">
                <a:solidFill>
                  <a:srgbClr val="FFFFFF"/>
                </a:solidFill>
                <a:cs typeface="Arial" pitchFamily="34" charset="0"/>
                <a:sym typeface="Open Sans" charset="0"/>
              </a:rPr>
              <a:t>Sed</a:t>
            </a:r>
            <a:r>
              <a:rPr lang="en-US" sz="1200" dirty="0">
                <a:solidFill>
                  <a:srgbClr val="FFFFFF"/>
                </a:solidFill>
                <a:cs typeface="Arial" pitchFamily="34" charset="0"/>
                <a:sym typeface="Open Sans" charset="0"/>
              </a:rPr>
              <a:t> do </a:t>
            </a:r>
            <a:r>
              <a:rPr lang="en-US" sz="1200" dirty="0" err="1">
                <a:solidFill>
                  <a:srgbClr val="FFFFFF"/>
                </a:solidFill>
                <a:cs typeface="Arial" pitchFamily="34" charset="0"/>
                <a:sym typeface="Open Sans" charset="0"/>
              </a:rPr>
              <a:t>eiusmod</a:t>
            </a:r>
            <a:r>
              <a:rPr lang="en-US" sz="1200" dirty="0">
                <a:solidFill>
                  <a:srgbClr val="FFFFFF"/>
                </a:solidFill>
                <a:cs typeface="Arial" pitchFamily="34" charset="0"/>
                <a:sym typeface="Open Sans" charset="0"/>
              </a:rPr>
              <a:t> </a:t>
            </a:r>
            <a:r>
              <a:rPr lang="en-US" sz="1200" dirty="0" err="1">
                <a:solidFill>
                  <a:srgbClr val="FFFFFF"/>
                </a:solidFill>
                <a:cs typeface="Arial" pitchFamily="34" charset="0"/>
                <a:sym typeface="Open Sans" charset="0"/>
              </a:rPr>
              <a:t>tempor</a:t>
            </a:r>
            <a:r>
              <a:rPr lang="en-US" sz="1200" dirty="0">
                <a:solidFill>
                  <a:srgbClr val="FFFFFF"/>
                </a:solidFill>
                <a:cs typeface="Arial" pitchFamily="34" charset="0"/>
                <a:sym typeface="Open Sans" charset="0"/>
              </a:rPr>
              <a:t> </a:t>
            </a:r>
            <a:r>
              <a:rPr lang="en-US" sz="1200" dirty="0" err="1">
                <a:solidFill>
                  <a:srgbClr val="FFFFFF"/>
                </a:solidFill>
                <a:cs typeface="Arial" pitchFamily="34" charset="0"/>
                <a:sym typeface="Open Sans" charset="0"/>
              </a:rPr>
              <a:t>incididunt</a:t>
            </a:r>
            <a:r>
              <a:rPr lang="en-US" sz="1200" dirty="0">
                <a:solidFill>
                  <a:srgbClr val="FFFFFF"/>
                </a:solidFill>
                <a:cs typeface="Arial" pitchFamily="34" charset="0"/>
                <a:sym typeface="Open Sans" charset="0"/>
              </a:rPr>
              <a:t> </a:t>
            </a:r>
            <a:r>
              <a:rPr lang="en-US" sz="1200" dirty="0" err="1">
                <a:solidFill>
                  <a:srgbClr val="FFFFFF"/>
                </a:solidFill>
                <a:cs typeface="Arial" pitchFamily="34" charset="0"/>
                <a:sym typeface="Open Sans" charset="0"/>
              </a:rPr>
              <a:t>ut</a:t>
            </a:r>
            <a:r>
              <a:rPr lang="en-US" sz="1200" dirty="0">
                <a:solidFill>
                  <a:srgbClr val="FFFFFF"/>
                </a:solidFill>
                <a:cs typeface="Arial" pitchFamily="34" charset="0"/>
                <a:sym typeface="Open Sans" charset="0"/>
              </a:rPr>
              <a:t> </a:t>
            </a:r>
            <a:r>
              <a:rPr lang="en-US" sz="1200" dirty="0" err="1">
                <a:solidFill>
                  <a:srgbClr val="FFFFFF"/>
                </a:solidFill>
                <a:cs typeface="Arial" pitchFamily="34" charset="0"/>
                <a:sym typeface="Open Sans" charset="0"/>
              </a:rPr>
              <a:t>labore</a:t>
            </a:r>
            <a:r>
              <a:rPr lang="en-US" sz="1200" dirty="0">
                <a:solidFill>
                  <a:srgbClr val="FFFFFF"/>
                </a:solidFill>
                <a:cs typeface="Arial" pitchFamily="34" charset="0"/>
                <a:sym typeface="Open Sans" charset="0"/>
              </a:rPr>
              <a:t> et </a:t>
            </a:r>
            <a:r>
              <a:rPr lang="en-US" sz="1200" dirty="0" err="1">
                <a:solidFill>
                  <a:srgbClr val="FFFFFF"/>
                </a:solidFill>
                <a:cs typeface="Arial" pitchFamily="34" charset="0"/>
                <a:sym typeface="Open Sans" charset="0"/>
              </a:rPr>
              <a:t>dolore</a:t>
            </a:r>
            <a:r>
              <a:rPr lang="en-US" sz="1200" dirty="0">
                <a:solidFill>
                  <a:srgbClr val="FFFFFF"/>
                </a:solidFill>
                <a:cs typeface="Arial" pitchFamily="34" charset="0"/>
                <a:sym typeface="Open Sans" charset="0"/>
              </a:rPr>
              <a:t> magna </a:t>
            </a:r>
            <a:r>
              <a:rPr lang="en-US" sz="1200" dirty="0" err="1">
                <a:solidFill>
                  <a:srgbClr val="FFFFFF"/>
                </a:solidFill>
                <a:cs typeface="Arial" pitchFamily="34" charset="0"/>
                <a:sym typeface="Open Sans" charset="0"/>
              </a:rPr>
              <a:t>aliqua</a:t>
            </a:r>
            <a:endParaRPr lang="en-US" sz="1200" dirty="0">
              <a:solidFill>
                <a:srgbClr val="FFFFFF"/>
              </a:solidFill>
              <a:cs typeface="Arial" pitchFamily="34" charset="0"/>
              <a:sym typeface="Open Sans" charset="0"/>
            </a:endParaRPr>
          </a:p>
          <a:p>
            <a:pPr>
              <a:lnSpc>
                <a:spcPct val="90000"/>
              </a:lnSpc>
              <a:spcBef>
                <a:spcPts val="600"/>
              </a:spcBef>
            </a:pPr>
            <a:r>
              <a:rPr lang="it-IT" sz="1200" dirty="0">
                <a:solidFill>
                  <a:srgbClr val="FFFFFF"/>
                </a:solidFill>
                <a:cs typeface="Arial" pitchFamily="34" charset="0"/>
                <a:sym typeface="Open Sans" charset="0"/>
              </a:rPr>
              <a:t>Sed quia consequuntur magni dolores eos qui ratione voluptatem sequi nesciunt</a:t>
            </a:r>
            <a:endParaRPr lang="en-US" sz="1200" dirty="0">
              <a:solidFill>
                <a:srgbClr val="FFFFFF"/>
              </a:solidFill>
              <a:cs typeface="Arial" pitchFamily="34" charset="0"/>
              <a:sym typeface="Open Sans" charset="0"/>
            </a:endParaRPr>
          </a:p>
        </p:txBody>
      </p:sp>
    </p:spTree>
    <p:extLst>
      <p:ext uri="{BB962C8B-B14F-4D97-AF65-F5344CB8AC3E}">
        <p14:creationId xmlns:p14="http://schemas.microsoft.com/office/powerpoint/2010/main" val="1593361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F7BC13-2750-413C-AB35-66645DDC85ED}"/>
              </a:ext>
            </a:extLst>
          </p:cNvPr>
          <p:cNvSpPr>
            <a:spLocks noGrp="1"/>
          </p:cNvSpPr>
          <p:nvPr>
            <p:ph type="title"/>
          </p:nvPr>
        </p:nvSpPr>
        <p:spPr>
          <a:xfrm>
            <a:off x="325437" y="333839"/>
            <a:ext cx="8496000" cy="261610"/>
          </a:xfrm>
        </p:spPr>
        <p:txBody>
          <a:bodyPr/>
          <a:lstStyle/>
          <a:p>
            <a:r>
              <a:rPr lang="fr-FR" dirty="0"/>
              <a:t>Lorem </a:t>
            </a:r>
            <a:r>
              <a:rPr lang="fr-FR" dirty="0" err="1"/>
              <a:t>ipsum</a:t>
            </a:r>
            <a:r>
              <a:rPr lang="fr-FR" dirty="0"/>
              <a:t> </a:t>
            </a:r>
            <a:r>
              <a:rPr lang="fr-FR" dirty="0" err="1"/>
              <a:t>dolor</a:t>
            </a:r>
            <a:r>
              <a:rPr lang="fr-FR" dirty="0"/>
              <a:t> </a:t>
            </a:r>
            <a:r>
              <a:rPr lang="fr-FR" dirty="0" err="1"/>
              <a:t>sit</a:t>
            </a:r>
            <a:r>
              <a:rPr lang="fr-FR" dirty="0"/>
              <a:t> </a:t>
            </a:r>
            <a:r>
              <a:rPr lang="fr-FR" dirty="0" err="1"/>
              <a:t>amet</a:t>
            </a:r>
            <a:endParaRPr lang="en-US" dirty="0"/>
          </a:p>
        </p:txBody>
      </p:sp>
      <p:sp>
        <p:nvSpPr>
          <p:cNvPr id="12" name="Text Placeholder 11">
            <a:extLst>
              <a:ext uri="{FF2B5EF4-FFF2-40B4-BE49-F238E27FC236}">
                <a16:creationId xmlns:a16="http://schemas.microsoft.com/office/drawing/2014/main" id="{6161E614-241A-40B0-AD12-37A16C182236}"/>
              </a:ext>
            </a:extLst>
          </p:cNvPr>
          <p:cNvSpPr>
            <a:spLocks noGrp="1"/>
          </p:cNvSpPr>
          <p:nvPr>
            <p:ph type="body" sz="quarter" idx="13"/>
          </p:nvPr>
        </p:nvSpPr>
        <p:spPr/>
        <p:txBody>
          <a:bodyPr/>
          <a:lstStyle/>
          <a:p>
            <a:endParaRPr lang="en-US"/>
          </a:p>
        </p:txBody>
      </p:sp>
      <p:grpSp>
        <p:nvGrpSpPr>
          <p:cNvPr id="49" name="Group 144">
            <a:extLst>
              <a:ext uri="{FF2B5EF4-FFF2-40B4-BE49-F238E27FC236}">
                <a16:creationId xmlns:a16="http://schemas.microsoft.com/office/drawing/2014/main" id="{B01EE01B-2A3A-4347-9505-2B05E0133611}"/>
              </a:ext>
            </a:extLst>
          </p:cNvPr>
          <p:cNvGrpSpPr/>
          <p:nvPr/>
        </p:nvGrpSpPr>
        <p:grpSpPr>
          <a:xfrm>
            <a:off x="322113" y="1152724"/>
            <a:ext cx="3962400" cy="3191301"/>
            <a:chOff x="4300539" y="1984376"/>
            <a:chExt cx="3589338" cy="2890838"/>
          </a:xfrm>
        </p:grpSpPr>
        <p:sp>
          <p:nvSpPr>
            <p:cNvPr id="50" name="Freeform 5">
              <a:extLst>
                <a:ext uri="{FF2B5EF4-FFF2-40B4-BE49-F238E27FC236}">
                  <a16:creationId xmlns:a16="http://schemas.microsoft.com/office/drawing/2014/main" id="{6CAF46CB-97A1-41C2-B0C2-C7F703B432A5}"/>
                </a:ext>
              </a:extLst>
            </p:cNvPr>
            <p:cNvSpPr>
              <a:spLocks/>
            </p:cNvSpPr>
            <p:nvPr/>
          </p:nvSpPr>
          <p:spPr bwMode="auto">
            <a:xfrm>
              <a:off x="4300539" y="1984376"/>
              <a:ext cx="3589338" cy="2170113"/>
            </a:xfrm>
            <a:custGeom>
              <a:avLst/>
              <a:gdLst>
                <a:gd name="T0" fmla="*/ 2537 w 2537"/>
                <a:gd name="T1" fmla="*/ 1533 h 1533"/>
                <a:gd name="T2" fmla="*/ 2537 w 2537"/>
                <a:gd name="T3" fmla="*/ 71 h 1533"/>
                <a:gd name="T4" fmla="*/ 2467 w 2537"/>
                <a:gd name="T5" fmla="*/ 0 h 1533"/>
                <a:gd name="T6" fmla="*/ 71 w 2537"/>
                <a:gd name="T7" fmla="*/ 0 h 1533"/>
                <a:gd name="T8" fmla="*/ 0 w 2537"/>
                <a:gd name="T9" fmla="*/ 71 h 1533"/>
                <a:gd name="T10" fmla="*/ 0 w 2537"/>
                <a:gd name="T11" fmla="*/ 1533 h 1533"/>
                <a:gd name="T12" fmla="*/ 2537 w 2537"/>
                <a:gd name="T13" fmla="*/ 1533 h 1533"/>
              </a:gdLst>
              <a:ahLst/>
              <a:cxnLst>
                <a:cxn ang="0">
                  <a:pos x="T0" y="T1"/>
                </a:cxn>
                <a:cxn ang="0">
                  <a:pos x="T2" y="T3"/>
                </a:cxn>
                <a:cxn ang="0">
                  <a:pos x="T4" y="T5"/>
                </a:cxn>
                <a:cxn ang="0">
                  <a:pos x="T6" y="T7"/>
                </a:cxn>
                <a:cxn ang="0">
                  <a:pos x="T8" y="T9"/>
                </a:cxn>
                <a:cxn ang="0">
                  <a:pos x="T10" y="T11"/>
                </a:cxn>
                <a:cxn ang="0">
                  <a:pos x="T12" y="T13"/>
                </a:cxn>
              </a:cxnLst>
              <a:rect l="0" t="0" r="r" b="b"/>
              <a:pathLst>
                <a:path w="2537" h="1533">
                  <a:moveTo>
                    <a:pt x="2537" y="1533"/>
                  </a:moveTo>
                  <a:cubicBezTo>
                    <a:pt x="2537" y="71"/>
                    <a:pt x="2537" y="71"/>
                    <a:pt x="2537" y="71"/>
                  </a:cubicBezTo>
                  <a:cubicBezTo>
                    <a:pt x="2537" y="32"/>
                    <a:pt x="2506" y="0"/>
                    <a:pt x="2467" y="0"/>
                  </a:cubicBezTo>
                  <a:cubicBezTo>
                    <a:pt x="71" y="0"/>
                    <a:pt x="71" y="0"/>
                    <a:pt x="71" y="0"/>
                  </a:cubicBezTo>
                  <a:cubicBezTo>
                    <a:pt x="32" y="0"/>
                    <a:pt x="0" y="32"/>
                    <a:pt x="0" y="71"/>
                  </a:cubicBezTo>
                  <a:cubicBezTo>
                    <a:pt x="0" y="1533"/>
                    <a:pt x="0" y="1533"/>
                    <a:pt x="0" y="1533"/>
                  </a:cubicBezTo>
                  <a:lnTo>
                    <a:pt x="2537" y="1533"/>
                  </a:lnTo>
                  <a:close/>
                </a:path>
              </a:pathLst>
            </a:custGeom>
            <a:solidFill>
              <a:schemeClr val="tx1">
                <a:lumMod val="65000"/>
                <a:lumOff val="3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1" name="Freeform 6">
              <a:extLst>
                <a:ext uri="{FF2B5EF4-FFF2-40B4-BE49-F238E27FC236}">
                  <a16:creationId xmlns:a16="http://schemas.microsoft.com/office/drawing/2014/main" id="{D7CB1FB7-0092-4BBE-9208-44EDB0AF1C53}"/>
                </a:ext>
              </a:extLst>
            </p:cNvPr>
            <p:cNvSpPr>
              <a:spLocks noEditPoints="1"/>
            </p:cNvSpPr>
            <p:nvPr/>
          </p:nvSpPr>
          <p:spPr bwMode="auto">
            <a:xfrm>
              <a:off x="4440239" y="2132014"/>
              <a:ext cx="3309938" cy="1873250"/>
            </a:xfrm>
            <a:custGeom>
              <a:avLst/>
              <a:gdLst>
                <a:gd name="T0" fmla="*/ 2075 w 2085"/>
                <a:gd name="T1" fmla="*/ 10 h 1180"/>
                <a:gd name="T2" fmla="*/ 2075 w 2085"/>
                <a:gd name="T3" fmla="*/ 1170 h 1180"/>
                <a:gd name="T4" fmla="*/ 10 w 2085"/>
                <a:gd name="T5" fmla="*/ 1170 h 1180"/>
                <a:gd name="T6" fmla="*/ 10 w 2085"/>
                <a:gd name="T7" fmla="*/ 10 h 1180"/>
                <a:gd name="T8" fmla="*/ 2075 w 2085"/>
                <a:gd name="T9" fmla="*/ 10 h 1180"/>
                <a:gd name="T10" fmla="*/ 2085 w 2085"/>
                <a:gd name="T11" fmla="*/ 0 h 1180"/>
                <a:gd name="T12" fmla="*/ 2075 w 2085"/>
                <a:gd name="T13" fmla="*/ 0 h 1180"/>
                <a:gd name="T14" fmla="*/ 10 w 2085"/>
                <a:gd name="T15" fmla="*/ 0 h 1180"/>
                <a:gd name="T16" fmla="*/ 0 w 2085"/>
                <a:gd name="T17" fmla="*/ 0 h 1180"/>
                <a:gd name="T18" fmla="*/ 0 w 2085"/>
                <a:gd name="T19" fmla="*/ 10 h 1180"/>
                <a:gd name="T20" fmla="*/ 0 w 2085"/>
                <a:gd name="T21" fmla="*/ 1170 h 1180"/>
                <a:gd name="T22" fmla="*/ 0 w 2085"/>
                <a:gd name="T23" fmla="*/ 1180 h 1180"/>
                <a:gd name="T24" fmla="*/ 10 w 2085"/>
                <a:gd name="T25" fmla="*/ 1180 h 1180"/>
                <a:gd name="T26" fmla="*/ 2075 w 2085"/>
                <a:gd name="T27" fmla="*/ 1180 h 1180"/>
                <a:gd name="T28" fmla="*/ 2085 w 2085"/>
                <a:gd name="T29" fmla="*/ 1180 h 1180"/>
                <a:gd name="T30" fmla="*/ 2085 w 2085"/>
                <a:gd name="T31" fmla="*/ 1170 h 1180"/>
                <a:gd name="T32" fmla="*/ 2085 w 2085"/>
                <a:gd name="T33" fmla="*/ 10 h 1180"/>
                <a:gd name="T34" fmla="*/ 2085 w 2085"/>
                <a:gd name="T35" fmla="*/ 0 h 1180"/>
                <a:gd name="T36" fmla="*/ 2085 w 2085"/>
                <a:gd name="T37" fmla="*/ 0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85" h="1180">
                  <a:moveTo>
                    <a:pt x="2075" y="10"/>
                  </a:moveTo>
                  <a:lnTo>
                    <a:pt x="2075" y="1170"/>
                  </a:lnTo>
                  <a:lnTo>
                    <a:pt x="10" y="1170"/>
                  </a:lnTo>
                  <a:lnTo>
                    <a:pt x="10" y="10"/>
                  </a:lnTo>
                  <a:lnTo>
                    <a:pt x="2075" y="10"/>
                  </a:lnTo>
                  <a:close/>
                  <a:moveTo>
                    <a:pt x="2085" y="0"/>
                  </a:moveTo>
                  <a:lnTo>
                    <a:pt x="2075" y="0"/>
                  </a:lnTo>
                  <a:lnTo>
                    <a:pt x="10" y="0"/>
                  </a:lnTo>
                  <a:lnTo>
                    <a:pt x="0" y="0"/>
                  </a:lnTo>
                  <a:lnTo>
                    <a:pt x="0" y="10"/>
                  </a:lnTo>
                  <a:lnTo>
                    <a:pt x="0" y="1170"/>
                  </a:lnTo>
                  <a:lnTo>
                    <a:pt x="0" y="1180"/>
                  </a:lnTo>
                  <a:lnTo>
                    <a:pt x="10" y="1180"/>
                  </a:lnTo>
                  <a:lnTo>
                    <a:pt x="2075" y="1180"/>
                  </a:lnTo>
                  <a:lnTo>
                    <a:pt x="2085" y="1180"/>
                  </a:lnTo>
                  <a:lnTo>
                    <a:pt x="2085" y="1170"/>
                  </a:lnTo>
                  <a:lnTo>
                    <a:pt x="2085" y="10"/>
                  </a:lnTo>
                  <a:lnTo>
                    <a:pt x="2085" y="0"/>
                  </a:lnTo>
                  <a:lnTo>
                    <a:pt x="2085" y="0"/>
                  </a:lnTo>
                  <a:close/>
                </a:path>
              </a:pathLst>
            </a:custGeom>
            <a:solidFill>
              <a:srgbClr val="0C0D1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2" name="Freeform 7">
              <a:extLst>
                <a:ext uri="{FF2B5EF4-FFF2-40B4-BE49-F238E27FC236}">
                  <a16:creationId xmlns:a16="http://schemas.microsoft.com/office/drawing/2014/main" id="{F7539176-69AD-4F51-9507-BF07FA5B3023}"/>
                </a:ext>
              </a:extLst>
            </p:cNvPr>
            <p:cNvSpPr>
              <a:spLocks noEditPoints="1"/>
            </p:cNvSpPr>
            <p:nvPr/>
          </p:nvSpPr>
          <p:spPr bwMode="auto">
            <a:xfrm>
              <a:off x="4440239" y="2132014"/>
              <a:ext cx="3309938" cy="1873250"/>
            </a:xfrm>
            <a:custGeom>
              <a:avLst/>
              <a:gdLst>
                <a:gd name="T0" fmla="*/ 2075 w 2085"/>
                <a:gd name="T1" fmla="*/ 10 h 1180"/>
                <a:gd name="T2" fmla="*/ 2075 w 2085"/>
                <a:gd name="T3" fmla="*/ 1170 h 1180"/>
                <a:gd name="T4" fmla="*/ 10 w 2085"/>
                <a:gd name="T5" fmla="*/ 1170 h 1180"/>
                <a:gd name="T6" fmla="*/ 10 w 2085"/>
                <a:gd name="T7" fmla="*/ 10 h 1180"/>
                <a:gd name="T8" fmla="*/ 2075 w 2085"/>
                <a:gd name="T9" fmla="*/ 10 h 1180"/>
                <a:gd name="T10" fmla="*/ 2085 w 2085"/>
                <a:gd name="T11" fmla="*/ 0 h 1180"/>
                <a:gd name="T12" fmla="*/ 2075 w 2085"/>
                <a:gd name="T13" fmla="*/ 0 h 1180"/>
                <a:gd name="T14" fmla="*/ 10 w 2085"/>
                <a:gd name="T15" fmla="*/ 0 h 1180"/>
                <a:gd name="T16" fmla="*/ 0 w 2085"/>
                <a:gd name="T17" fmla="*/ 0 h 1180"/>
                <a:gd name="T18" fmla="*/ 0 w 2085"/>
                <a:gd name="T19" fmla="*/ 10 h 1180"/>
                <a:gd name="T20" fmla="*/ 0 w 2085"/>
                <a:gd name="T21" fmla="*/ 1170 h 1180"/>
                <a:gd name="T22" fmla="*/ 0 w 2085"/>
                <a:gd name="T23" fmla="*/ 1180 h 1180"/>
                <a:gd name="T24" fmla="*/ 10 w 2085"/>
                <a:gd name="T25" fmla="*/ 1180 h 1180"/>
                <a:gd name="T26" fmla="*/ 2075 w 2085"/>
                <a:gd name="T27" fmla="*/ 1180 h 1180"/>
                <a:gd name="T28" fmla="*/ 2085 w 2085"/>
                <a:gd name="T29" fmla="*/ 1180 h 1180"/>
                <a:gd name="T30" fmla="*/ 2085 w 2085"/>
                <a:gd name="T31" fmla="*/ 1170 h 1180"/>
                <a:gd name="T32" fmla="*/ 2085 w 2085"/>
                <a:gd name="T33" fmla="*/ 10 h 1180"/>
                <a:gd name="T34" fmla="*/ 2085 w 2085"/>
                <a:gd name="T35" fmla="*/ 0 h 1180"/>
                <a:gd name="T36" fmla="*/ 2085 w 2085"/>
                <a:gd name="T37" fmla="*/ 0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85" h="1180">
                  <a:moveTo>
                    <a:pt x="2075" y="10"/>
                  </a:moveTo>
                  <a:lnTo>
                    <a:pt x="2075" y="1170"/>
                  </a:lnTo>
                  <a:lnTo>
                    <a:pt x="10" y="1170"/>
                  </a:lnTo>
                  <a:lnTo>
                    <a:pt x="10" y="10"/>
                  </a:lnTo>
                  <a:lnTo>
                    <a:pt x="2075" y="10"/>
                  </a:lnTo>
                  <a:moveTo>
                    <a:pt x="2085" y="0"/>
                  </a:moveTo>
                  <a:lnTo>
                    <a:pt x="2075" y="0"/>
                  </a:lnTo>
                  <a:lnTo>
                    <a:pt x="10" y="0"/>
                  </a:lnTo>
                  <a:lnTo>
                    <a:pt x="0" y="0"/>
                  </a:lnTo>
                  <a:lnTo>
                    <a:pt x="0" y="10"/>
                  </a:lnTo>
                  <a:lnTo>
                    <a:pt x="0" y="1170"/>
                  </a:lnTo>
                  <a:lnTo>
                    <a:pt x="0" y="1180"/>
                  </a:lnTo>
                  <a:lnTo>
                    <a:pt x="10" y="1180"/>
                  </a:lnTo>
                  <a:lnTo>
                    <a:pt x="2075" y="1180"/>
                  </a:lnTo>
                  <a:lnTo>
                    <a:pt x="2085" y="1180"/>
                  </a:lnTo>
                  <a:lnTo>
                    <a:pt x="2085" y="1170"/>
                  </a:lnTo>
                  <a:lnTo>
                    <a:pt x="2085" y="10"/>
                  </a:lnTo>
                  <a:lnTo>
                    <a:pt x="2085" y="0"/>
                  </a:lnTo>
                  <a:lnTo>
                    <a:pt x="2085"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3" name="Freeform 9">
              <a:extLst>
                <a:ext uri="{FF2B5EF4-FFF2-40B4-BE49-F238E27FC236}">
                  <a16:creationId xmlns:a16="http://schemas.microsoft.com/office/drawing/2014/main" id="{780B1158-CBEB-45AC-80BD-1B4E58BB2D8D}"/>
                </a:ext>
              </a:extLst>
            </p:cNvPr>
            <p:cNvSpPr>
              <a:spLocks/>
            </p:cNvSpPr>
            <p:nvPr/>
          </p:nvSpPr>
          <p:spPr bwMode="auto">
            <a:xfrm>
              <a:off x="5484814" y="4826001"/>
              <a:ext cx="1208088" cy="49213"/>
            </a:xfrm>
            <a:custGeom>
              <a:avLst/>
              <a:gdLst>
                <a:gd name="T0" fmla="*/ 852 w 854"/>
                <a:gd name="T1" fmla="*/ 24 h 35"/>
                <a:gd name="T2" fmla="*/ 478 w 854"/>
                <a:gd name="T3" fmla="*/ 5 h 35"/>
                <a:gd name="T4" fmla="*/ 478 w 854"/>
                <a:gd name="T5" fmla="*/ 0 h 35"/>
                <a:gd name="T6" fmla="*/ 427 w 854"/>
                <a:gd name="T7" fmla="*/ 3 h 35"/>
                <a:gd name="T8" fmla="*/ 375 w 854"/>
                <a:gd name="T9" fmla="*/ 0 h 35"/>
                <a:gd name="T10" fmla="*/ 375 w 854"/>
                <a:gd name="T11" fmla="*/ 5 h 35"/>
                <a:gd name="T12" fmla="*/ 1 w 854"/>
                <a:gd name="T13" fmla="*/ 24 h 35"/>
                <a:gd name="T14" fmla="*/ 24 w 854"/>
                <a:gd name="T15" fmla="*/ 35 h 35"/>
                <a:gd name="T16" fmla="*/ 375 w 854"/>
                <a:gd name="T17" fmla="*/ 35 h 35"/>
                <a:gd name="T18" fmla="*/ 478 w 854"/>
                <a:gd name="T19" fmla="*/ 35 h 35"/>
                <a:gd name="T20" fmla="*/ 829 w 854"/>
                <a:gd name="T21" fmla="*/ 35 h 35"/>
                <a:gd name="T22" fmla="*/ 852 w 854"/>
                <a:gd name="T23" fmla="*/ 2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54" h="35">
                  <a:moveTo>
                    <a:pt x="852" y="24"/>
                  </a:moveTo>
                  <a:cubicBezTo>
                    <a:pt x="478" y="5"/>
                    <a:pt x="478" y="5"/>
                    <a:pt x="478" y="5"/>
                  </a:cubicBezTo>
                  <a:cubicBezTo>
                    <a:pt x="478" y="0"/>
                    <a:pt x="478" y="0"/>
                    <a:pt x="478" y="0"/>
                  </a:cubicBezTo>
                  <a:cubicBezTo>
                    <a:pt x="427" y="3"/>
                    <a:pt x="427" y="3"/>
                    <a:pt x="427" y="3"/>
                  </a:cubicBezTo>
                  <a:cubicBezTo>
                    <a:pt x="375" y="0"/>
                    <a:pt x="375" y="0"/>
                    <a:pt x="375" y="0"/>
                  </a:cubicBezTo>
                  <a:cubicBezTo>
                    <a:pt x="375" y="5"/>
                    <a:pt x="375" y="5"/>
                    <a:pt x="375" y="5"/>
                  </a:cubicBezTo>
                  <a:cubicBezTo>
                    <a:pt x="1" y="24"/>
                    <a:pt x="1" y="24"/>
                    <a:pt x="1" y="24"/>
                  </a:cubicBezTo>
                  <a:cubicBezTo>
                    <a:pt x="1" y="24"/>
                    <a:pt x="0" y="35"/>
                    <a:pt x="24" y="35"/>
                  </a:cubicBezTo>
                  <a:cubicBezTo>
                    <a:pt x="41" y="35"/>
                    <a:pt x="247" y="35"/>
                    <a:pt x="375" y="35"/>
                  </a:cubicBezTo>
                  <a:cubicBezTo>
                    <a:pt x="435" y="35"/>
                    <a:pt x="478" y="35"/>
                    <a:pt x="478" y="35"/>
                  </a:cubicBezTo>
                  <a:cubicBezTo>
                    <a:pt x="606" y="35"/>
                    <a:pt x="812" y="35"/>
                    <a:pt x="829" y="35"/>
                  </a:cubicBezTo>
                  <a:cubicBezTo>
                    <a:pt x="854" y="35"/>
                    <a:pt x="852" y="24"/>
                    <a:pt x="852" y="24"/>
                  </a:cubicBezTo>
                  <a:close/>
                </a:path>
              </a:pathLst>
            </a:custGeom>
            <a:solidFill>
              <a:schemeClr val="tx1">
                <a:lumMod val="65000"/>
                <a:lumOff val="3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4" name="Freeform 10">
              <a:extLst>
                <a:ext uri="{FF2B5EF4-FFF2-40B4-BE49-F238E27FC236}">
                  <a16:creationId xmlns:a16="http://schemas.microsoft.com/office/drawing/2014/main" id="{D230CBB2-E78E-42FB-AFC5-F09DF0F32EFC}"/>
                </a:ext>
              </a:extLst>
            </p:cNvPr>
            <p:cNvSpPr>
              <a:spLocks/>
            </p:cNvSpPr>
            <p:nvPr/>
          </p:nvSpPr>
          <p:spPr bwMode="auto">
            <a:xfrm>
              <a:off x="5478464" y="4446589"/>
              <a:ext cx="1219200" cy="417513"/>
            </a:xfrm>
            <a:custGeom>
              <a:avLst/>
              <a:gdLst>
                <a:gd name="T0" fmla="*/ 790 w 861"/>
                <a:gd name="T1" fmla="*/ 274 h 295"/>
                <a:gd name="T2" fmla="*/ 738 w 861"/>
                <a:gd name="T3" fmla="*/ 224 h 295"/>
                <a:gd name="T4" fmla="*/ 714 w 861"/>
                <a:gd name="T5" fmla="*/ 0 h 295"/>
                <a:gd name="T6" fmla="*/ 431 w 861"/>
                <a:gd name="T7" fmla="*/ 4 h 295"/>
                <a:gd name="T8" fmla="*/ 147 w 861"/>
                <a:gd name="T9" fmla="*/ 0 h 295"/>
                <a:gd name="T10" fmla="*/ 124 w 861"/>
                <a:gd name="T11" fmla="*/ 224 h 295"/>
                <a:gd name="T12" fmla="*/ 72 w 861"/>
                <a:gd name="T13" fmla="*/ 274 h 295"/>
                <a:gd name="T14" fmla="*/ 0 w 861"/>
                <a:gd name="T15" fmla="*/ 291 h 295"/>
                <a:gd name="T16" fmla="*/ 0 w 861"/>
                <a:gd name="T17" fmla="*/ 295 h 295"/>
                <a:gd name="T18" fmla="*/ 379 w 861"/>
                <a:gd name="T19" fmla="*/ 295 h 295"/>
                <a:gd name="T20" fmla="*/ 482 w 861"/>
                <a:gd name="T21" fmla="*/ 295 h 295"/>
                <a:gd name="T22" fmla="*/ 861 w 861"/>
                <a:gd name="T23" fmla="*/ 295 h 295"/>
                <a:gd name="T24" fmla="*/ 861 w 861"/>
                <a:gd name="T25" fmla="*/ 291 h 295"/>
                <a:gd name="T26" fmla="*/ 790 w 861"/>
                <a:gd name="T27" fmla="*/ 27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1" h="295">
                  <a:moveTo>
                    <a:pt x="790" y="274"/>
                  </a:moveTo>
                  <a:cubicBezTo>
                    <a:pt x="760" y="268"/>
                    <a:pt x="744" y="271"/>
                    <a:pt x="738" y="224"/>
                  </a:cubicBezTo>
                  <a:cubicBezTo>
                    <a:pt x="731" y="177"/>
                    <a:pt x="714" y="0"/>
                    <a:pt x="714" y="0"/>
                  </a:cubicBezTo>
                  <a:cubicBezTo>
                    <a:pt x="431" y="4"/>
                    <a:pt x="431" y="4"/>
                    <a:pt x="431" y="4"/>
                  </a:cubicBezTo>
                  <a:cubicBezTo>
                    <a:pt x="147" y="0"/>
                    <a:pt x="147" y="0"/>
                    <a:pt x="147" y="0"/>
                  </a:cubicBezTo>
                  <a:cubicBezTo>
                    <a:pt x="147" y="0"/>
                    <a:pt x="130" y="177"/>
                    <a:pt x="124" y="224"/>
                  </a:cubicBezTo>
                  <a:cubicBezTo>
                    <a:pt x="117" y="271"/>
                    <a:pt x="102" y="268"/>
                    <a:pt x="72" y="274"/>
                  </a:cubicBezTo>
                  <a:cubicBezTo>
                    <a:pt x="42" y="280"/>
                    <a:pt x="0" y="287"/>
                    <a:pt x="0" y="291"/>
                  </a:cubicBezTo>
                  <a:cubicBezTo>
                    <a:pt x="0" y="295"/>
                    <a:pt x="0" y="295"/>
                    <a:pt x="0" y="295"/>
                  </a:cubicBezTo>
                  <a:cubicBezTo>
                    <a:pt x="379" y="295"/>
                    <a:pt x="379" y="295"/>
                    <a:pt x="379" y="295"/>
                  </a:cubicBezTo>
                  <a:cubicBezTo>
                    <a:pt x="482" y="295"/>
                    <a:pt x="482" y="295"/>
                    <a:pt x="482" y="295"/>
                  </a:cubicBezTo>
                  <a:cubicBezTo>
                    <a:pt x="861" y="295"/>
                    <a:pt x="861" y="295"/>
                    <a:pt x="861" y="295"/>
                  </a:cubicBezTo>
                  <a:cubicBezTo>
                    <a:pt x="861" y="295"/>
                    <a:pt x="861" y="295"/>
                    <a:pt x="861" y="291"/>
                  </a:cubicBezTo>
                  <a:cubicBezTo>
                    <a:pt x="861" y="287"/>
                    <a:pt x="820" y="280"/>
                    <a:pt x="790" y="274"/>
                  </a:cubicBezTo>
                  <a:close/>
                </a:path>
              </a:pathLst>
            </a:custGeom>
            <a:solidFill>
              <a:srgbClr val="D2D3D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5" name="Oval 11">
              <a:extLst>
                <a:ext uri="{FF2B5EF4-FFF2-40B4-BE49-F238E27FC236}">
                  <a16:creationId xmlns:a16="http://schemas.microsoft.com/office/drawing/2014/main" id="{C8567701-71DD-4EFC-BB1C-3CD2EC0BA22B}"/>
                </a:ext>
              </a:extLst>
            </p:cNvPr>
            <p:cNvSpPr>
              <a:spLocks noChangeArrowheads="1"/>
            </p:cNvSpPr>
            <p:nvPr/>
          </p:nvSpPr>
          <p:spPr bwMode="auto">
            <a:xfrm>
              <a:off x="6070602" y="2044701"/>
              <a:ext cx="49213" cy="49213"/>
            </a:xfrm>
            <a:prstGeom prst="ellipse">
              <a:avLst/>
            </a:prstGeom>
            <a:solidFill>
              <a:srgbClr val="2C2C2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6" name="Oval 12">
              <a:extLst>
                <a:ext uri="{FF2B5EF4-FFF2-40B4-BE49-F238E27FC236}">
                  <a16:creationId xmlns:a16="http://schemas.microsoft.com/office/drawing/2014/main" id="{9CE3DA58-A26B-44C5-972E-9B1AE626980D}"/>
                </a:ext>
              </a:extLst>
            </p:cNvPr>
            <p:cNvSpPr>
              <a:spLocks noChangeArrowheads="1"/>
            </p:cNvSpPr>
            <p:nvPr/>
          </p:nvSpPr>
          <p:spPr bwMode="auto">
            <a:xfrm>
              <a:off x="6070602" y="2041526"/>
              <a:ext cx="49213" cy="49213"/>
            </a:xfrm>
            <a:prstGeom prst="ellipse">
              <a:avLst/>
            </a:prstGeom>
            <a:solidFill>
              <a:srgbClr val="0A0A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7" name="Oval 15">
              <a:extLst>
                <a:ext uri="{FF2B5EF4-FFF2-40B4-BE49-F238E27FC236}">
                  <a16:creationId xmlns:a16="http://schemas.microsoft.com/office/drawing/2014/main" id="{C329005A-7775-461C-9AAE-187AF01188B9}"/>
                </a:ext>
              </a:extLst>
            </p:cNvPr>
            <p:cNvSpPr>
              <a:spLocks noChangeArrowheads="1"/>
            </p:cNvSpPr>
            <p:nvPr/>
          </p:nvSpPr>
          <p:spPr bwMode="auto">
            <a:xfrm>
              <a:off x="6092827" y="2063751"/>
              <a:ext cx="4763" cy="4763"/>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8" name="Freeform 16">
              <a:extLst>
                <a:ext uri="{FF2B5EF4-FFF2-40B4-BE49-F238E27FC236}">
                  <a16:creationId xmlns:a16="http://schemas.microsoft.com/office/drawing/2014/main" id="{FD7BC474-7DBC-467F-8C92-06C572969836}"/>
                </a:ext>
              </a:extLst>
            </p:cNvPr>
            <p:cNvSpPr>
              <a:spLocks/>
            </p:cNvSpPr>
            <p:nvPr/>
          </p:nvSpPr>
          <p:spPr bwMode="auto">
            <a:xfrm>
              <a:off x="5478464" y="4446589"/>
              <a:ext cx="985838" cy="417513"/>
            </a:xfrm>
            <a:custGeom>
              <a:avLst/>
              <a:gdLst>
                <a:gd name="T0" fmla="*/ 696 w 696"/>
                <a:gd name="T1" fmla="*/ 10 h 295"/>
                <a:gd name="T2" fmla="*/ 573 w 696"/>
                <a:gd name="T3" fmla="*/ 2 h 295"/>
                <a:gd name="T4" fmla="*/ 431 w 696"/>
                <a:gd name="T5" fmla="*/ 4 h 295"/>
                <a:gd name="T6" fmla="*/ 147 w 696"/>
                <a:gd name="T7" fmla="*/ 0 h 295"/>
                <a:gd name="T8" fmla="*/ 124 w 696"/>
                <a:gd name="T9" fmla="*/ 224 h 295"/>
                <a:gd name="T10" fmla="*/ 72 w 696"/>
                <a:gd name="T11" fmla="*/ 274 h 295"/>
                <a:gd name="T12" fmla="*/ 0 w 696"/>
                <a:gd name="T13" fmla="*/ 291 h 295"/>
                <a:gd name="T14" fmla="*/ 0 w 696"/>
                <a:gd name="T15" fmla="*/ 295 h 295"/>
                <a:gd name="T16" fmla="*/ 379 w 696"/>
                <a:gd name="T17" fmla="*/ 295 h 295"/>
                <a:gd name="T18" fmla="*/ 432 w 696"/>
                <a:gd name="T19" fmla="*/ 295 h 295"/>
                <a:gd name="T20" fmla="*/ 696 w 696"/>
                <a:gd name="T21" fmla="*/ 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6" h="295">
                  <a:moveTo>
                    <a:pt x="696" y="10"/>
                  </a:moveTo>
                  <a:cubicBezTo>
                    <a:pt x="573" y="2"/>
                    <a:pt x="573" y="2"/>
                    <a:pt x="573" y="2"/>
                  </a:cubicBezTo>
                  <a:cubicBezTo>
                    <a:pt x="431" y="4"/>
                    <a:pt x="431" y="4"/>
                    <a:pt x="431" y="4"/>
                  </a:cubicBezTo>
                  <a:cubicBezTo>
                    <a:pt x="147" y="0"/>
                    <a:pt x="147" y="0"/>
                    <a:pt x="147" y="0"/>
                  </a:cubicBezTo>
                  <a:cubicBezTo>
                    <a:pt x="147" y="0"/>
                    <a:pt x="130" y="177"/>
                    <a:pt x="124" y="224"/>
                  </a:cubicBezTo>
                  <a:cubicBezTo>
                    <a:pt x="117" y="271"/>
                    <a:pt x="102" y="268"/>
                    <a:pt x="72" y="274"/>
                  </a:cubicBezTo>
                  <a:cubicBezTo>
                    <a:pt x="42" y="280"/>
                    <a:pt x="0" y="287"/>
                    <a:pt x="0" y="291"/>
                  </a:cubicBezTo>
                  <a:cubicBezTo>
                    <a:pt x="0" y="295"/>
                    <a:pt x="0" y="295"/>
                    <a:pt x="0" y="295"/>
                  </a:cubicBezTo>
                  <a:cubicBezTo>
                    <a:pt x="379" y="295"/>
                    <a:pt x="379" y="295"/>
                    <a:pt x="379" y="295"/>
                  </a:cubicBezTo>
                  <a:cubicBezTo>
                    <a:pt x="432" y="295"/>
                    <a:pt x="432" y="295"/>
                    <a:pt x="432" y="295"/>
                  </a:cubicBezTo>
                  <a:lnTo>
                    <a:pt x="696" y="10"/>
                  </a:lnTo>
                  <a:close/>
                </a:path>
              </a:pathLst>
            </a:custGeom>
            <a:solidFill>
              <a:srgbClr val="A8A9A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Freeform 17">
              <a:extLst>
                <a:ext uri="{FF2B5EF4-FFF2-40B4-BE49-F238E27FC236}">
                  <a16:creationId xmlns:a16="http://schemas.microsoft.com/office/drawing/2014/main" id="{68BA254F-8E28-4BAF-B5E3-CB307887AF08}"/>
                </a:ext>
              </a:extLst>
            </p:cNvPr>
            <p:cNvSpPr>
              <a:spLocks/>
            </p:cNvSpPr>
            <p:nvPr/>
          </p:nvSpPr>
          <p:spPr bwMode="auto">
            <a:xfrm>
              <a:off x="4300539" y="4154489"/>
              <a:ext cx="3589338" cy="341313"/>
            </a:xfrm>
            <a:custGeom>
              <a:avLst/>
              <a:gdLst>
                <a:gd name="T0" fmla="*/ 0 w 2537"/>
                <a:gd name="T1" fmla="*/ 0 h 241"/>
                <a:gd name="T2" fmla="*/ 0 w 2537"/>
                <a:gd name="T3" fmla="*/ 170 h 241"/>
                <a:gd name="T4" fmla="*/ 71 w 2537"/>
                <a:gd name="T5" fmla="*/ 241 h 241"/>
                <a:gd name="T6" fmla="*/ 2467 w 2537"/>
                <a:gd name="T7" fmla="*/ 241 h 241"/>
                <a:gd name="T8" fmla="*/ 2537 w 2537"/>
                <a:gd name="T9" fmla="*/ 170 h 241"/>
                <a:gd name="T10" fmla="*/ 2537 w 2537"/>
                <a:gd name="T11" fmla="*/ 0 h 241"/>
                <a:gd name="T12" fmla="*/ 0 w 2537"/>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537" h="241">
                  <a:moveTo>
                    <a:pt x="0" y="0"/>
                  </a:moveTo>
                  <a:cubicBezTo>
                    <a:pt x="0" y="170"/>
                    <a:pt x="0" y="170"/>
                    <a:pt x="0" y="170"/>
                  </a:cubicBezTo>
                  <a:cubicBezTo>
                    <a:pt x="0" y="209"/>
                    <a:pt x="32" y="241"/>
                    <a:pt x="71" y="241"/>
                  </a:cubicBezTo>
                  <a:cubicBezTo>
                    <a:pt x="2467" y="241"/>
                    <a:pt x="2467" y="241"/>
                    <a:pt x="2467" y="241"/>
                  </a:cubicBezTo>
                  <a:cubicBezTo>
                    <a:pt x="2506" y="241"/>
                    <a:pt x="2537" y="209"/>
                    <a:pt x="2537" y="170"/>
                  </a:cubicBezTo>
                  <a:cubicBezTo>
                    <a:pt x="2537" y="0"/>
                    <a:pt x="2537" y="0"/>
                    <a:pt x="2537" y="0"/>
                  </a:cubicBezTo>
                  <a:lnTo>
                    <a:pt x="0" y="0"/>
                  </a:lnTo>
                  <a:close/>
                </a:path>
              </a:pathLst>
            </a:custGeom>
            <a:solidFill>
              <a:srgbClr val="D2D3D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60" name="Group 59">
            <a:extLst>
              <a:ext uri="{FF2B5EF4-FFF2-40B4-BE49-F238E27FC236}">
                <a16:creationId xmlns:a16="http://schemas.microsoft.com/office/drawing/2014/main" id="{1EFA7A80-2090-4B71-B3B1-FCE0343AF356}"/>
              </a:ext>
            </a:extLst>
          </p:cNvPr>
          <p:cNvGrpSpPr/>
          <p:nvPr/>
        </p:nvGrpSpPr>
        <p:grpSpPr>
          <a:xfrm>
            <a:off x="6044039" y="1366758"/>
            <a:ext cx="1940936" cy="2756454"/>
            <a:chOff x="6885564" y="2296559"/>
            <a:chExt cx="1940936" cy="2756454"/>
          </a:xfrm>
        </p:grpSpPr>
        <p:grpSp>
          <p:nvGrpSpPr>
            <p:cNvPr id="61" name="Group 59">
              <a:extLst>
                <a:ext uri="{FF2B5EF4-FFF2-40B4-BE49-F238E27FC236}">
                  <a16:creationId xmlns:a16="http://schemas.microsoft.com/office/drawing/2014/main" id="{CB243B27-1C98-43ED-A745-83BF592162AE}"/>
                </a:ext>
              </a:extLst>
            </p:cNvPr>
            <p:cNvGrpSpPr/>
            <p:nvPr/>
          </p:nvGrpSpPr>
          <p:grpSpPr>
            <a:xfrm>
              <a:off x="6885564" y="2296559"/>
              <a:ext cx="1940936" cy="2756454"/>
              <a:chOff x="6750706" y="2921878"/>
              <a:chExt cx="1064297" cy="1511480"/>
            </a:xfrm>
          </p:grpSpPr>
          <p:grpSp>
            <p:nvGrpSpPr>
              <p:cNvPr id="63" name="Group 7">
                <a:extLst>
                  <a:ext uri="{FF2B5EF4-FFF2-40B4-BE49-F238E27FC236}">
                    <a16:creationId xmlns:a16="http://schemas.microsoft.com/office/drawing/2014/main" id="{A3F941B4-6136-44CF-99E9-0BD458E2D79C}"/>
                  </a:ext>
                </a:extLst>
              </p:cNvPr>
              <p:cNvGrpSpPr/>
              <p:nvPr/>
            </p:nvGrpSpPr>
            <p:grpSpPr>
              <a:xfrm>
                <a:off x="6750706" y="2921878"/>
                <a:ext cx="1064297" cy="1511480"/>
                <a:chOff x="8099434" y="2121218"/>
                <a:chExt cx="1322388" cy="1878013"/>
              </a:xfrm>
            </p:grpSpPr>
            <p:sp>
              <p:nvSpPr>
                <p:cNvPr id="65" name="Freeform 33">
                  <a:extLst>
                    <a:ext uri="{FF2B5EF4-FFF2-40B4-BE49-F238E27FC236}">
                      <a16:creationId xmlns:a16="http://schemas.microsoft.com/office/drawing/2014/main" id="{EC3F8479-59D4-4C73-907F-E44A14B40191}"/>
                    </a:ext>
                  </a:extLst>
                </p:cNvPr>
                <p:cNvSpPr>
                  <a:spLocks/>
                </p:cNvSpPr>
                <p:nvPr/>
              </p:nvSpPr>
              <p:spPr bwMode="auto">
                <a:xfrm>
                  <a:off x="8099434" y="2121218"/>
                  <a:ext cx="1322388" cy="1878013"/>
                </a:xfrm>
                <a:custGeom>
                  <a:avLst/>
                  <a:gdLst>
                    <a:gd name="T0" fmla="*/ 834 w 834"/>
                    <a:gd name="T1" fmla="*/ 1133 h 1183"/>
                    <a:gd name="T2" fmla="*/ 785 w 834"/>
                    <a:gd name="T3" fmla="*/ 1183 h 1183"/>
                    <a:gd name="T4" fmla="*/ 50 w 834"/>
                    <a:gd name="T5" fmla="*/ 1183 h 1183"/>
                    <a:gd name="T6" fmla="*/ 0 w 834"/>
                    <a:gd name="T7" fmla="*/ 1133 h 1183"/>
                    <a:gd name="T8" fmla="*/ 0 w 834"/>
                    <a:gd name="T9" fmla="*/ 49 h 1183"/>
                    <a:gd name="T10" fmla="*/ 50 w 834"/>
                    <a:gd name="T11" fmla="*/ 0 h 1183"/>
                    <a:gd name="T12" fmla="*/ 785 w 834"/>
                    <a:gd name="T13" fmla="*/ 0 h 1183"/>
                    <a:gd name="T14" fmla="*/ 834 w 834"/>
                    <a:gd name="T15" fmla="*/ 49 h 1183"/>
                    <a:gd name="T16" fmla="*/ 834 w 834"/>
                    <a:gd name="T17" fmla="*/ 1133 h 1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4" h="1183">
                      <a:moveTo>
                        <a:pt x="834" y="1133"/>
                      </a:moveTo>
                      <a:cubicBezTo>
                        <a:pt x="834" y="1160"/>
                        <a:pt x="812" y="1183"/>
                        <a:pt x="785" y="1183"/>
                      </a:cubicBezTo>
                      <a:cubicBezTo>
                        <a:pt x="50" y="1183"/>
                        <a:pt x="50" y="1183"/>
                        <a:pt x="50" y="1183"/>
                      </a:cubicBezTo>
                      <a:cubicBezTo>
                        <a:pt x="22" y="1183"/>
                        <a:pt x="0" y="1160"/>
                        <a:pt x="0" y="1133"/>
                      </a:cubicBezTo>
                      <a:cubicBezTo>
                        <a:pt x="0" y="49"/>
                        <a:pt x="0" y="49"/>
                        <a:pt x="0" y="49"/>
                      </a:cubicBezTo>
                      <a:cubicBezTo>
                        <a:pt x="0" y="22"/>
                        <a:pt x="22" y="0"/>
                        <a:pt x="50" y="0"/>
                      </a:cubicBezTo>
                      <a:cubicBezTo>
                        <a:pt x="785" y="0"/>
                        <a:pt x="785" y="0"/>
                        <a:pt x="785" y="0"/>
                      </a:cubicBezTo>
                      <a:cubicBezTo>
                        <a:pt x="812" y="0"/>
                        <a:pt x="834" y="22"/>
                        <a:pt x="834" y="49"/>
                      </a:cubicBezTo>
                      <a:cubicBezTo>
                        <a:pt x="834" y="1133"/>
                        <a:pt x="834" y="1133"/>
                        <a:pt x="834" y="1133"/>
                      </a:cubicBezTo>
                    </a:path>
                  </a:pathLst>
                </a:cu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Oval 35">
                  <a:extLst>
                    <a:ext uri="{FF2B5EF4-FFF2-40B4-BE49-F238E27FC236}">
                      <a16:creationId xmlns:a16="http://schemas.microsoft.com/office/drawing/2014/main" id="{B092C6CF-642E-408D-81BC-3DBA812B7FA2}"/>
                    </a:ext>
                  </a:extLst>
                </p:cNvPr>
                <p:cNvSpPr>
                  <a:spLocks noChangeArrowheads="1"/>
                </p:cNvSpPr>
                <p:nvPr/>
              </p:nvSpPr>
              <p:spPr bwMode="auto">
                <a:xfrm>
                  <a:off x="8748722" y="2197418"/>
                  <a:ext cx="23813" cy="23813"/>
                </a:xfrm>
                <a:prstGeom prst="ellipse">
                  <a:avLst/>
                </a:prstGeom>
                <a:solidFill>
                  <a:srgbClr val="2C2C2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Freeform 34">
                  <a:extLst>
                    <a:ext uri="{FF2B5EF4-FFF2-40B4-BE49-F238E27FC236}">
                      <a16:creationId xmlns:a16="http://schemas.microsoft.com/office/drawing/2014/main" id="{2F1949DC-877E-4C4F-A1ED-587A4E292227}"/>
                    </a:ext>
                  </a:extLst>
                </p:cNvPr>
                <p:cNvSpPr>
                  <a:spLocks/>
                </p:cNvSpPr>
                <p:nvPr/>
              </p:nvSpPr>
              <p:spPr bwMode="auto">
                <a:xfrm>
                  <a:off x="8107372" y="2127568"/>
                  <a:ext cx="1308100" cy="1863725"/>
                </a:xfrm>
                <a:custGeom>
                  <a:avLst/>
                  <a:gdLst>
                    <a:gd name="T0" fmla="*/ 45 w 825"/>
                    <a:gd name="T1" fmla="*/ 1174 h 1174"/>
                    <a:gd name="T2" fmla="*/ 0 w 825"/>
                    <a:gd name="T3" fmla="*/ 1129 h 1174"/>
                    <a:gd name="T4" fmla="*/ 0 w 825"/>
                    <a:gd name="T5" fmla="*/ 45 h 1174"/>
                    <a:gd name="T6" fmla="*/ 45 w 825"/>
                    <a:gd name="T7" fmla="*/ 0 h 1174"/>
                    <a:gd name="T8" fmla="*/ 780 w 825"/>
                    <a:gd name="T9" fmla="*/ 0 h 1174"/>
                    <a:gd name="T10" fmla="*/ 825 w 825"/>
                    <a:gd name="T11" fmla="*/ 45 h 1174"/>
                    <a:gd name="T12" fmla="*/ 825 w 825"/>
                    <a:gd name="T13" fmla="*/ 1129 h 1174"/>
                    <a:gd name="T14" fmla="*/ 780 w 825"/>
                    <a:gd name="T15" fmla="*/ 1174 h 1174"/>
                    <a:gd name="T16" fmla="*/ 45 w 825"/>
                    <a:gd name="T17" fmla="*/ 1174 h 1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5" h="1174">
                      <a:moveTo>
                        <a:pt x="45" y="1174"/>
                      </a:moveTo>
                      <a:cubicBezTo>
                        <a:pt x="20" y="1174"/>
                        <a:pt x="0" y="1154"/>
                        <a:pt x="0" y="1129"/>
                      </a:cubicBezTo>
                      <a:cubicBezTo>
                        <a:pt x="0" y="45"/>
                        <a:pt x="0" y="45"/>
                        <a:pt x="0" y="45"/>
                      </a:cubicBezTo>
                      <a:cubicBezTo>
                        <a:pt x="0" y="21"/>
                        <a:pt x="20" y="0"/>
                        <a:pt x="45" y="0"/>
                      </a:cubicBezTo>
                      <a:cubicBezTo>
                        <a:pt x="780" y="0"/>
                        <a:pt x="780" y="0"/>
                        <a:pt x="780" y="0"/>
                      </a:cubicBezTo>
                      <a:cubicBezTo>
                        <a:pt x="805" y="0"/>
                        <a:pt x="825" y="21"/>
                        <a:pt x="825" y="45"/>
                      </a:cubicBezTo>
                      <a:cubicBezTo>
                        <a:pt x="825" y="1129"/>
                        <a:pt x="825" y="1129"/>
                        <a:pt x="825" y="1129"/>
                      </a:cubicBezTo>
                      <a:cubicBezTo>
                        <a:pt x="825" y="1154"/>
                        <a:pt x="805" y="1174"/>
                        <a:pt x="780" y="1174"/>
                      </a:cubicBezTo>
                      <a:cubicBezTo>
                        <a:pt x="45" y="1174"/>
                        <a:pt x="45" y="1174"/>
                        <a:pt x="45" y="1174"/>
                      </a:cubicBezTo>
                    </a:path>
                  </a:pathLst>
                </a:custGeom>
                <a:solidFill>
                  <a:schemeClr val="tx1">
                    <a:lumMod val="65000"/>
                    <a:lumOff val="3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8" name="Rectangle 41">
                  <a:extLst>
                    <a:ext uri="{FF2B5EF4-FFF2-40B4-BE49-F238E27FC236}">
                      <a16:creationId xmlns:a16="http://schemas.microsoft.com/office/drawing/2014/main" id="{D25044C6-11C1-4B7D-8A14-008935438563}"/>
                    </a:ext>
                  </a:extLst>
                </p:cNvPr>
                <p:cNvSpPr>
                  <a:spLocks noChangeArrowheads="1"/>
                </p:cNvSpPr>
                <p:nvPr/>
              </p:nvSpPr>
              <p:spPr bwMode="auto">
                <a:xfrm>
                  <a:off x="8178809" y="2278381"/>
                  <a:ext cx="1165225" cy="1554163"/>
                </a:xfrm>
                <a:prstGeom prst="rect">
                  <a:avLst/>
                </a:prstGeom>
                <a:solidFill>
                  <a:srgbClr val="0C0D1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9" name="Rectangle 42">
                  <a:extLst>
                    <a:ext uri="{FF2B5EF4-FFF2-40B4-BE49-F238E27FC236}">
                      <a16:creationId xmlns:a16="http://schemas.microsoft.com/office/drawing/2014/main" id="{18B20D66-4317-436B-AB79-17482273605C}"/>
                    </a:ext>
                  </a:extLst>
                </p:cNvPr>
                <p:cNvSpPr>
                  <a:spLocks noChangeArrowheads="1"/>
                </p:cNvSpPr>
                <p:nvPr/>
              </p:nvSpPr>
              <p:spPr bwMode="auto">
                <a:xfrm>
                  <a:off x="8185159" y="2284731"/>
                  <a:ext cx="1152525" cy="1541463"/>
                </a:xfrm>
                <a:prstGeom prst="rect">
                  <a:avLst/>
                </a:prstGeom>
                <a:solidFill>
                  <a:schemeClr val="bg1">
                    <a:lumMod val="50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0" name="Oval 43">
                  <a:extLst>
                    <a:ext uri="{FF2B5EF4-FFF2-40B4-BE49-F238E27FC236}">
                      <a16:creationId xmlns:a16="http://schemas.microsoft.com/office/drawing/2014/main" id="{232CED02-05B3-4624-9D60-BC422D3B3D11}"/>
                    </a:ext>
                  </a:extLst>
                </p:cNvPr>
                <p:cNvSpPr>
                  <a:spLocks noChangeArrowheads="1"/>
                </p:cNvSpPr>
                <p:nvPr/>
              </p:nvSpPr>
              <p:spPr bwMode="auto">
                <a:xfrm>
                  <a:off x="8712209" y="3879930"/>
                  <a:ext cx="98425" cy="100013"/>
                </a:xfrm>
                <a:prstGeom prst="ellipse">
                  <a:avLst/>
                </a:prstGeom>
                <a:solidFill>
                  <a:schemeClr val="bg1">
                    <a:lumMod val="5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1" name="Freeform 44">
                  <a:extLst>
                    <a:ext uri="{FF2B5EF4-FFF2-40B4-BE49-F238E27FC236}">
                      <a16:creationId xmlns:a16="http://schemas.microsoft.com/office/drawing/2014/main" id="{FB5AA18C-1C0D-4339-BAAF-33EA5D78FDF7}"/>
                    </a:ext>
                  </a:extLst>
                </p:cNvPr>
                <p:cNvSpPr>
                  <a:spLocks/>
                </p:cNvSpPr>
                <p:nvPr/>
              </p:nvSpPr>
              <p:spPr bwMode="auto">
                <a:xfrm>
                  <a:off x="8736022" y="3903741"/>
                  <a:ext cx="50800" cy="50800"/>
                </a:xfrm>
                <a:custGeom>
                  <a:avLst/>
                  <a:gdLst>
                    <a:gd name="T0" fmla="*/ 30 w 32"/>
                    <a:gd name="T1" fmla="*/ 21 h 32"/>
                    <a:gd name="T2" fmla="*/ 28 w 32"/>
                    <a:gd name="T3" fmla="*/ 21 h 32"/>
                    <a:gd name="T4" fmla="*/ 21 w 32"/>
                    <a:gd name="T5" fmla="*/ 28 h 32"/>
                    <a:gd name="T6" fmla="*/ 11 w 32"/>
                    <a:gd name="T7" fmla="*/ 28 h 32"/>
                    <a:gd name="T8" fmla="*/ 4 w 32"/>
                    <a:gd name="T9" fmla="*/ 21 h 32"/>
                    <a:gd name="T10" fmla="*/ 4 w 32"/>
                    <a:gd name="T11" fmla="*/ 11 h 32"/>
                    <a:gd name="T12" fmla="*/ 11 w 32"/>
                    <a:gd name="T13" fmla="*/ 4 h 32"/>
                    <a:gd name="T14" fmla="*/ 21 w 32"/>
                    <a:gd name="T15" fmla="*/ 4 h 32"/>
                    <a:gd name="T16" fmla="*/ 28 w 32"/>
                    <a:gd name="T17" fmla="*/ 11 h 32"/>
                    <a:gd name="T18" fmla="*/ 28 w 32"/>
                    <a:gd name="T19" fmla="*/ 21 h 32"/>
                    <a:gd name="T20" fmla="*/ 30 w 32"/>
                    <a:gd name="T21" fmla="*/ 21 h 32"/>
                    <a:gd name="T22" fmla="*/ 32 w 32"/>
                    <a:gd name="T23" fmla="*/ 21 h 32"/>
                    <a:gd name="T24" fmla="*/ 32 w 32"/>
                    <a:gd name="T25" fmla="*/ 11 h 32"/>
                    <a:gd name="T26" fmla="*/ 21 w 32"/>
                    <a:gd name="T27" fmla="*/ 0 h 32"/>
                    <a:gd name="T28" fmla="*/ 11 w 32"/>
                    <a:gd name="T29" fmla="*/ 0 h 32"/>
                    <a:gd name="T30" fmla="*/ 0 w 32"/>
                    <a:gd name="T31" fmla="*/ 11 h 32"/>
                    <a:gd name="T32" fmla="*/ 0 w 32"/>
                    <a:gd name="T33" fmla="*/ 21 h 32"/>
                    <a:gd name="T34" fmla="*/ 11 w 32"/>
                    <a:gd name="T35" fmla="*/ 32 h 32"/>
                    <a:gd name="T36" fmla="*/ 21 w 32"/>
                    <a:gd name="T37" fmla="*/ 32 h 32"/>
                    <a:gd name="T38" fmla="*/ 32 w 32"/>
                    <a:gd name="T39" fmla="*/ 21 h 32"/>
                    <a:gd name="T40" fmla="*/ 30 w 32"/>
                    <a:gd name="T41"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32">
                      <a:moveTo>
                        <a:pt x="30" y="21"/>
                      </a:moveTo>
                      <a:cubicBezTo>
                        <a:pt x="28" y="21"/>
                        <a:pt x="28" y="21"/>
                        <a:pt x="28" y="21"/>
                      </a:cubicBezTo>
                      <a:cubicBezTo>
                        <a:pt x="28" y="25"/>
                        <a:pt x="25" y="28"/>
                        <a:pt x="21" y="28"/>
                      </a:cubicBezTo>
                      <a:cubicBezTo>
                        <a:pt x="11" y="28"/>
                        <a:pt x="11" y="28"/>
                        <a:pt x="11" y="28"/>
                      </a:cubicBezTo>
                      <a:cubicBezTo>
                        <a:pt x="7" y="28"/>
                        <a:pt x="4" y="25"/>
                        <a:pt x="4" y="21"/>
                      </a:cubicBezTo>
                      <a:cubicBezTo>
                        <a:pt x="4" y="11"/>
                        <a:pt x="4" y="11"/>
                        <a:pt x="4" y="11"/>
                      </a:cubicBezTo>
                      <a:cubicBezTo>
                        <a:pt x="4" y="7"/>
                        <a:pt x="7" y="4"/>
                        <a:pt x="11" y="4"/>
                      </a:cubicBezTo>
                      <a:cubicBezTo>
                        <a:pt x="21" y="4"/>
                        <a:pt x="21" y="4"/>
                        <a:pt x="21" y="4"/>
                      </a:cubicBezTo>
                      <a:cubicBezTo>
                        <a:pt x="25" y="4"/>
                        <a:pt x="28" y="7"/>
                        <a:pt x="28" y="11"/>
                      </a:cubicBezTo>
                      <a:cubicBezTo>
                        <a:pt x="28" y="21"/>
                        <a:pt x="28" y="21"/>
                        <a:pt x="28" y="21"/>
                      </a:cubicBezTo>
                      <a:cubicBezTo>
                        <a:pt x="30" y="21"/>
                        <a:pt x="30" y="21"/>
                        <a:pt x="30" y="21"/>
                      </a:cubicBezTo>
                      <a:cubicBezTo>
                        <a:pt x="32" y="21"/>
                        <a:pt x="32" y="21"/>
                        <a:pt x="32" y="21"/>
                      </a:cubicBezTo>
                      <a:cubicBezTo>
                        <a:pt x="32" y="11"/>
                        <a:pt x="32" y="11"/>
                        <a:pt x="32" y="11"/>
                      </a:cubicBezTo>
                      <a:cubicBezTo>
                        <a:pt x="32" y="5"/>
                        <a:pt x="28" y="0"/>
                        <a:pt x="21" y="0"/>
                      </a:cubicBezTo>
                      <a:cubicBezTo>
                        <a:pt x="11" y="0"/>
                        <a:pt x="11" y="0"/>
                        <a:pt x="11" y="0"/>
                      </a:cubicBezTo>
                      <a:cubicBezTo>
                        <a:pt x="5" y="0"/>
                        <a:pt x="0" y="5"/>
                        <a:pt x="0" y="11"/>
                      </a:cubicBezTo>
                      <a:cubicBezTo>
                        <a:pt x="0" y="21"/>
                        <a:pt x="0" y="21"/>
                        <a:pt x="0" y="21"/>
                      </a:cubicBezTo>
                      <a:cubicBezTo>
                        <a:pt x="0" y="28"/>
                        <a:pt x="5" y="32"/>
                        <a:pt x="11" y="32"/>
                      </a:cubicBezTo>
                      <a:cubicBezTo>
                        <a:pt x="21" y="32"/>
                        <a:pt x="21" y="32"/>
                        <a:pt x="21" y="32"/>
                      </a:cubicBezTo>
                      <a:cubicBezTo>
                        <a:pt x="28" y="32"/>
                        <a:pt x="32" y="28"/>
                        <a:pt x="32" y="21"/>
                      </a:cubicBezTo>
                      <a:lnTo>
                        <a:pt x="30" y="21"/>
                      </a:lnTo>
                      <a:close/>
                    </a:path>
                  </a:pathLst>
                </a:custGeom>
                <a:solidFill>
                  <a:srgbClr val="18181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aphicFrame>
            <p:nvGraphicFramePr>
              <p:cNvPr id="64" name="Diagram 59">
                <a:extLst>
                  <a:ext uri="{FF2B5EF4-FFF2-40B4-BE49-F238E27FC236}">
                    <a16:creationId xmlns:a16="http://schemas.microsoft.com/office/drawing/2014/main" id="{4EAB2612-86A3-44D4-AFD6-3AF114C8BA9C}"/>
                  </a:ext>
                </a:extLst>
              </p:cNvPr>
              <p:cNvGraphicFramePr/>
              <p:nvPr/>
            </p:nvGraphicFramePr>
            <p:xfrm>
              <a:off x="6821464" y="3046603"/>
              <a:ext cx="920358" cy="125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graphicFrame>
          <p:nvGraphicFramePr>
            <p:cNvPr id="62" name="Diagram 59">
              <a:extLst>
                <a:ext uri="{FF2B5EF4-FFF2-40B4-BE49-F238E27FC236}">
                  <a16:creationId xmlns:a16="http://schemas.microsoft.com/office/drawing/2014/main" id="{C7C743FD-78A3-4177-AE3B-3D0F83795302}"/>
                </a:ext>
              </a:extLst>
            </p:cNvPr>
            <p:cNvGraphicFramePr/>
            <p:nvPr/>
          </p:nvGraphicFramePr>
          <p:xfrm>
            <a:off x="7010400" y="2538413"/>
            <a:ext cx="1695449" cy="22733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grpSp>
        <p:nvGrpSpPr>
          <p:cNvPr id="72" name="Group 71">
            <a:extLst>
              <a:ext uri="{FF2B5EF4-FFF2-40B4-BE49-F238E27FC236}">
                <a16:creationId xmlns:a16="http://schemas.microsoft.com/office/drawing/2014/main" id="{352B18F3-C39F-4798-848E-F019AF727D9C}"/>
              </a:ext>
            </a:extLst>
          </p:cNvPr>
          <p:cNvGrpSpPr/>
          <p:nvPr/>
        </p:nvGrpSpPr>
        <p:grpSpPr>
          <a:xfrm>
            <a:off x="7756006" y="2307353"/>
            <a:ext cx="1063994" cy="2208236"/>
            <a:chOff x="8446719" y="3237154"/>
            <a:chExt cx="1063994" cy="2208236"/>
          </a:xfrm>
        </p:grpSpPr>
        <p:grpSp>
          <p:nvGrpSpPr>
            <p:cNvPr id="73" name="Group 182">
              <a:extLst>
                <a:ext uri="{FF2B5EF4-FFF2-40B4-BE49-F238E27FC236}">
                  <a16:creationId xmlns:a16="http://schemas.microsoft.com/office/drawing/2014/main" id="{82A485A9-C722-44E9-B896-0B0B871BE819}"/>
                </a:ext>
              </a:extLst>
            </p:cNvPr>
            <p:cNvGrpSpPr/>
            <p:nvPr/>
          </p:nvGrpSpPr>
          <p:grpSpPr>
            <a:xfrm>
              <a:off x="8446719" y="3237154"/>
              <a:ext cx="1063994" cy="2208236"/>
              <a:chOff x="7670467" y="3435001"/>
              <a:chExt cx="487571" cy="1011917"/>
            </a:xfrm>
          </p:grpSpPr>
          <p:grpSp>
            <p:nvGrpSpPr>
              <p:cNvPr id="75" name="Group 4">
                <a:extLst>
                  <a:ext uri="{FF2B5EF4-FFF2-40B4-BE49-F238E27FC236}">
                    <a16:creationId xmlns:a16="http://schemas.microsoft.com/office/drawing/2014/main" id="{AB7250DB-1A60-40F9-90FC-B0C3CCA21435}"/>
                  </a:ext>
                </a:extLst>
              </p:cNvPr>
              <p:cNvGrpSpPr/>
              <p:nvPr/>
            </p:nvGrpSpPr>
            <p:grpSpPr>
              <a:xfrm>
                <a:off x="7670467" y="3435001"/>
                <a:ext cx="487571" cy="1011917"/>
                <a:chOff x="7242184" y="2673668"/>
                <a:chExt cx="652463" cy="1354138"/>
              </a:xfrm>
            </p:grpSpPr>
            <p:sp>
              <p:nvSpPr>
                <p:cNvPr id="77" name="Freeform 59">
                  <a:extLst>
                    <a:ext uri="{FF2B5EF4-FFF2-40B4-BE49-F238E27FC236}">
                      <a16:creationId xmlns:a16="http://schemas.microsoft.com/office/drawing/2014/main" id="{A38CF320-2303-4C8D-AE18-5EBDDB5EAA11}"/>
                    </a:ext>
                  </a:extLst>
                </p:cNvPr>
                <p:cNvSpPr>
                  <a:spLocks/>
                </p:cNvSpPr>
                <p:nvPr/>
              </p:nvSpPr>
              <p:spPr bwMode="auto">
                <a:xfrm>
                  <a:off x="7242184" y="2673668"/>
                  <a:ext cx="652463" cy="1354138"/>
                </a:xfrm>
                <a:custGeom>
                  <a:avLst/>
                  <a:gdLst>
                    <a:gd name="T0" fmla="*/ 411 w 411"/>
                    <a:gd name="T1" fmla="*/ 811 h 853"/>
                    <a:gd name="T2" fmla="*/ 370 w 411"/>
                    <a:gd name="T3" fmla="*/ 853 h 853"/>
                    <a:gd name="T4" fmla="*/ 42 w 411"/>
                    <a:gd name="T5" fmla="*/ 853 h 853"/>
                    <a:gd name="T6" fmla="*/ 0 w 411"/>
                    <a:gd name="T7" fmla="*/ 811 h 853"/>
                    <a:gd name="T8" fmla="*/ 0 w 411"/>
                    <a:gd name="T9" fmla="*/ 42 h 853"/>
                    <a:gd name="T10" fmla="*/ 42 w 411"/>
                    <a:gd name="T11" fmla="*/ 0 h 853"/>
                    <a:gd name="T12" fmla="*/ 370 w 411"/>
                    <a:gd name="T13" fmla="*/ 0 h 853"/>
                    <a:gd name="T14" fmla="*/ 411 w 411"/>
                    <a:gd name="T15" fmla="*/ 42 h 853"/>
                    <a:gd name="T16" fmla="*/ 411 w 411"/>
                    <a:gd name="T17" fmla="*/ 811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853">
                      <a:moveTo>
                        <a:pt x="411" y="811"/>
                      </a:moveTo>
                      <a:cubicBezTo>
                        <a:pt x="411" y="834"/>
                        <a:pt x="392" y="853"/>
                        <a:pt x="370" y="853"/>
                      </a:cubicBezTo>
                      <a:cubicBezTo>
                        <a:pt x="42" y="853"/>
                        <a:pt x="42" y="853"/>
                        <a:pt x="42" y="853"/>
                      </a:cubicBezTo>
                      <a:cubicBezTo>
                        <a:pt x="19" y="853"/>
                        <a:pt x="0" y="834"/>
                        <a:pt x="0" y="811"/>
                      </a:cubicBezTo>
                      <a:cubicBezTo>
                        <a:pt x="0" y="42"/>
                        <a:pt x="0" y="42"/>
                        <a:pt x="0" y="42"/>
                      </a:cubicBezTo>
                      <a:cubicBezTo>
                        <a:pt x="0" y="19"/>
                        <a:pt x="19" y="0"/>
                        <a:pt x="42" y="0"/>
                      </a:cubicBezTo>
                      <a:cubicBezTo>
                        <a:pt x="370" y="0"/>
                        <a:pt x="370" y="0"/>
                        <a:pt x="370" y="0"/>
                      </a:cubicBezTo>
                      <a:cubicBezTo>
                        <a:pt x="392" y="0"/>
                        <a:pt x="411" y="19"/>
                        <a:pt x="411" y="42"/>
                      </a:cubicBezTo>
                      <a:lnTo>
                        <a:pt x="411" y="811"/>
                      </a:lnTo>
                      <a:close/>
                    </a:path>
                  </a:pathLst>
                </a:cu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Freeform 60">
                  <a:extLst>
                    <a:ext uri="{FF2B5EF4-FFF2-40B4-BE49-F238E27FC236}">
                      <a16:creationId xmlns:a16="http://schemas.microsoft.com/office/drawing/2014/main" id="{2F88A8C5-8440-47D2-BE22-0DCEFCE52F43}"/>
                    </a:ext>
                  </a:extLst>
                </p:cNvPr>
                <p:cNvSpPr>
                  <a:spLocks/>
                </p:cNvSpPr>
                <p:nvPr/>
              </p:nvSpPr>
              <p:spPr bwMode="auto">
                <a:xfrm>
                  <a:off x="7250122" y="2681606"/>
                  <a:ext cx="636588" cy="1338263"/>
                </a:xfrm>
                <a:custGeom>
                  <a:avLst/>
                  <a:gdLst>
                    <a:gd name="T0" fmla="*/ 37 w 401"/>
                    <a:gd name="T1" fmla="*/ 843 h 843"/>
                    <a:gd name="T2" fmla="*/ 0 w 401"/>
                    <a:gd name="T3" fmla="*/ 806 h 843"/>
                    <a:gd name="T4" fmla="*/ 0 w 401"/>
                    <a:gd name="T5" fmla="*/ 37 h 843"/>
                    <a:gd name="T6" fmla="*/ 37 w 401"/>
                    <a:gd name="T7" fmla="*/ 0 h 843"/>
                    <a:gd name="T8" fmla="*/ 365 w 401"/>
                    <a:gd name="T9" fmla="*/ 0 h 843"/>
                    <a:gd name="T10" fmla="*/ 401 w 401"/>
                    <a:gd name="T11" fmla="*/ 37 h 843"/>
                    <a:gd name="T12" fmla="*/ 401 w 401"/>
                    <a:gd name="T13" fmla="*/ 806 h 843"/>
                    <a:gd name="T14" fmla="*/ 365 w 401"/>
                    <a:gd name="T15" fmla="*/ 843 h 843"/>
                    <a:gd name="T16" fmla="*/ 37 w 401"/>
                    <a:gd name="T17" fmla="*/ 843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1" h="843">
                      <a:moveTo>
                        <a:pt x="37" y="843"/>
                      </a:moveTo>
                      <a:cubicBezTo>
                        <a:pt x="16" y="843"/>
                        <a:pt x="0" y="827"/>
                        <a:pt x="0" y="806"/>
                      </a:cubicBezTo>
                      <a:cubicBezTo>
                        <a:pt x="0" y="37"/>
                        <a:pt x="0" y="37"/>
                        <a:pt x="0" y="37"/>
                      </a:cubicBezTo>
                      <a:cubicBezTo>
                        <a:pt x="0" y="16"/>
                        <a:pt x="16" y="0"/>
                        <a:pt x="37" y="0"/>
                      </a:cubicBezTo>
                      <a:cubicBezTo>
                        <a:pt x="365" y="0"/>
                        <a:pt x="365" y="0"/>
                        <a:pt x="365" y="0"/>
                      </a:cubicBezTo>
                      <a:cubicBezTo>
                        <a:pt x="385" y="0"/>
                        <a:pt x="401" y="16"/>
                        <a:pt x="401" y="37"/>
                      </a:cubicBezTo>
                      <a:cubicBezTo>
                        <a:pt x="401" y="806"/>
                        <a:pt x="401" y="806"/>
                        <a:pt x="401" y="806"/>
                      </a:cubicBezTo>
                      <a:cubicBezTo>
                        <a:pt x="401" y="827"/>
                        <a:pt x="385" y="843"/>
                        <a:pt x="365" y="843"/>
                      </a:cubicBezTo>
                      <a:lnTo>
                        <a:pt x="37" y="843"/>
                      </a:lnTo>
                      <a:close/>
                    </a:path>
                  </a:pathLst>
                </a:custGeom>
                <a:solidFill>
                  <a:schemeClr val="tx1">
                    <a:lumMod val="65000"/>
                    <a:lumOff val="3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9" name="Oval 71">
                  <a:extLst>
                    <a:ext uri="{FF2B5EF4-FFF2-40B4-BE49-F238E27FC236}">
                      <a16:creationId xmlns:a16="http://schemas.microsoft.com/office/drawing/2014/main" id="{34DA3DC4-C8F7-4175-A38C-E38F6B1ABB6D}"/>
                    </a:ext>
                  </a:extLst>
                </p:cNvPr>
                <p:cNvSpPr>
                  <a:spLocks noChangeArrowheads="1"/>
                </p:cNvSpPr>
                <p:nvPr/>
              </p:nvSpPr>
              <p:spPr bwMode="auto">
                <a:xfrm>
                  <a:off x="7516822" y="3909505"/>
                  <a:ext cx="103188" cy="103188"/>
                </a:xfrm>
                <a:prstGeom prst="ellipse">
                  <a:avLst/>
                </a:prstGeom>
                <a:solidFill>
                  <a:schemeClr val="bg1">
                    <a:lumMod val="5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0" name="Freeform 72">
                  <a:extLst>
                    <a:ext uri="{FF2B5EF4-FFF2-40B4-BE49-F238E27FC236}">
                      <a16:creationId xmlns:a16="http://schemas.microsoft.com/office/drawing/2014/main" id="{232D0F2F-F903-440E-AE88-0107FA23A405}"/>
                    </a:ext>
                  </a:extLst>
                </p:cNvPr>
                <p:cNvSpPr>
                  <a:spLocks/>
                </p:cNvSpPr>
                <p:nvPr/>
              </p:nvSpPr>
              <p:spPr bwMode="auto">
                <a:xfrm>
                  <a:off x="7542222" y="3934905"/>
                  <a:ext cx="52388" cy="52388"/>
                </a:xfrm>
                <a:custGeom>
                  <a:avLst/>
                  <a:gdLst>
                    <a:gd name="T0" fmla="*/ 31 w 33"/>
                    <a:gd name="T1" fmla="*/ 22 h 33"/>
                    <a:gd name="T2" fmla="*/ 29 w 33"/>
                    <a:gd name="T3" fmla="*/ 22 h 33"/>
                    <a:gd name="T4" fmla="*/ 22 w 33"/>
                    <a:gd name="T5" fmla="*/ 29 h 33"/>
                    <a:gd name="T6" fmla="*/ 11 w 33"/>
                    <a:gd name="T7" fmla="*/ 29 h 33"/>
                    <a:gd name="T8" fmla="*/ 4 w 33"/>
                    <a:gd name="T9" fmla="*/ 22 h 33"/>
                    <a:gd name="T10" fmla="*/ 4 w 33"/>
                    <a:gd name="T11" fmla="*/ 11 h 33"/>
                    <a:gd name="T12" fmla="*/ 11 w 33"/>
                    <a:gd name="T13" fmla="*/ 4 h 33"/>
                    <a:gd name="T14" fmla="*/ 22 w 33"/>
                    <a:gd name="T15" fmla="*/ 4 h 33"/>
                    <a:gd name="T16" fmla="*/ 29 w 33"/>
                    <a:gd name="T17" fmla="*/ 11 h 33"/>
                    <a:gd name="T18" fmla="*/ 29 w 33"/>
                    <a:gd name="T19" fmla="*/ 22 h 33"/>
                    <a:gd name="T20" fmla="*/ 31 w 33"/>
                    <a:gd name="T21" fmla="*/ 22 h 33"/>
                    <a:gd name="T22" fmla="*/ 33 w 33"/>
                    <a:gd name="T23" fmla="*/ 22 h 33"/>
                    <a:gd name="T24" fmla="*/ 33 w 33"/>
                    <a:gd name="T25" fmla="*/ 11 h 33"/>
                    <a:gd name="T26" fmla="*/ 22 w 33"/>
                    <a:gd name="T27" fmla="*/ 0 h 33"/>
                    <a:gd name="T28" fmla="*/ 11 w 33"/>
                    <a:gd name="T29" fmla="*/ 0 h 33"/>
                    <a:gd name="T30" fmla="*/ 0 w 33"/>
                    <a:gd name="T31" fmla="*/ 11 h 33"/>
                    <a:gd name="T32" fmla="*/ 0 w 33"/>
                    <a:gd name="T33" fmla="*/ 22 h 33"/>
                    <a:gd name="T34" fmla="*/ 11 w 33"/>
                    <a:gd name="T35" fmla="*/ 33 h 33"/>
                    <a:gd name="T36" fmla="*/ 22 w 33"/>
                    <a:gd name="T37" fmla="*/ 33 h 33"/>
                    <a:gd name="T38" fmla="*/ 33 w 33"/>
                    <a:gd name="T39" fmla="*/ 22 h 33"/>
                    <a:gd name="T40" fmla="*/ 31 w 33"/>
                    <a:gd name="T41" fmla="*/ 2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33">
                      <a:moveTo>
                        <a:pt x="31" y="22"/>
                      </a:moveTo>
                      <a:cubicBezTo>
                        <a:pt x="29" y="22"/>
                        <a:pt x="29" y="22"/>
                        <a:pt x="29" y="22"/>
                      </a:cubicBezTo>
                      <a:cubicBezTo>
                        <a:pt x="29" y="26"/>
                        <a:pt x="26" y="29"/>
                        <a:pt x="22" y="29"/>
                      </a:cubicBezTo>
                      <a:cubicBezTo>
                        <a:pt x="11" y="29"/>
                        <a:pt x="11" y="29"/>
                        <a:pt x="11" y="29"/>
                      </a:cubicBezTo>
                      <a:cubicBezTo>
                        <a:pt x="7" y="29"/>
                        <a:pt x="4" y="26"/>
                        <a:pt x="4" y="22"/>
                      </a:cubicBezTo>
                      <a:cubicBezTo>
                        <a:pt x="4" y="11"/>
                        <a:pt x="4" y="11"/>
                        <a:pt x="4" y="11"/>
                      </a:cubicBezTo>
                      <a:cubicBezTo>
                        <a:pt x="4" y="7"/>
                        <a:pt x="7" y="4"/>
                        <a:pt x="11" y="4"/>
                      </a:cubicBezTo>
                      <a:cubicBezTo>
                        <a:pt x="22" y="4"/>
                        <a:pt x="22" y="4"/>
                        <a:pt x="22" y="4"/>
                      </a:cubicBezTo>
                      <a:cubicBezTo>
                        <a:pt x="26" y="4"/>
                        <a:pt x="29" y="7"/>
                        <a:pt x="29" y="11"/>
                      </a:cubicBezTo>
                      <a:cubicBezTo>
                        <a:pt x="29" y="22"/>
                        <a:pt x="29" y="22"/>
                        <a:pt x="29" y="22"/>
                      </a:cubicBezTo>
                      <a:cubicBezTo>
                        <a:pt x="31" y="22"/>
                        <a:pt x="31" y="22"/>
                        <a:pt x="31" y="22"/>
                      </a:cubicBezTo>
                      <a:cubicBezTo>
                        <a:pt x="33" y="22"/>
                        <a:pt x="33" y="22"/>
                        <a:pt x="33" y="22"/>
                      </a:cubicBezTo>
                      <a:cubicBezTo>
                        <a:pt x="33" y="11"/>
                        <a:pt x="33" y="11"/>
                        <a:pt x="33" y="11"/>
                      </a:cubicBezTo>
                      <a:cubicBezTo>
                        <a:pt x="33" y="5"/>
                        <a:pt x="28" y="0"/>
                        <a:pt x="22" y="0"/>
                      </a:cubicBezTo>
                      <a:cubicBezTo>
                        <a:pt x="11" y="0"/>
                        <a:pt x="11" y="0"/>
                        <a:pt x="11" y="0"/>
                      </a:cubicBezTo>
                      <a:cubicBezTo>
                        <a:pt x="5" y="0"/>
                        <a:pt x="0" y="5"/>
                        <a:pt x="0" y="11"/>
                      </a:cubicBezTo>
                      <a:cubicBezTo>
                        <a:pt x="0" y="22"/>
                        <a:pt x="0" y="22"/>
                        <a:pt x="0" y="22"/>
                      </a:cubicBezTo>
                      <a:cubicBezTo>
                        <a:pt x="0" y="28"/>
                        <a:pt x="5" y="33"/>
                        <a:pt x="11" y="33"/>
                      </a:cubicBezTo>
                      <a:cubicBezTo>
                        <a:pt x="22" y="33"/>
                        <a:pt x="22" y="33"/>
                        <a:pt x="22" y="33"/>
                      </a:cubicBezTo>
                      <a:cubicBezTo>
                        <a:pt x="28" y="33"/>
                        <a:pt x="33" y="28"/>
                        <a:pt x="33" y="22"/>
                      </a:cubicBezTo>
                      <a:lnTo>
                        <a:pt x="31" y="22"/>
                      </a:lnTo>
                      <a:close/>
                    </a:path>
                  </a:pathLst>
                </a:custGeom>
                <a:solidFill>
                  <a:srgbClr val="18181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1" name="Rectangle 73">
                  <a:extLst>
                    <a:ext uri="{FF2B5EF4-FFF2-40B4-BE49-F238E27FC236}">
                      <a16:creationId xmlns:a16="http://schemas.microsoft.com/office/drawing/2014/main" id="{4359C357-9A69-4A1A-A3CB-AF12A20DC637}"/>
                    </a:ext>
                  </a:extLst>
                </p:cNvPr>
                <p:cNvSpPr>
                  <a:spLocks noChangeArrowheads="1"/>
                </p:cNvSpPr>
                <p:nvPr/>
              </p:nvSpPr>
              <p:spPr bwMode="auto">
                <a:xfrm>
                  <a:off x="7289809" y="2873693"/>
                  <a:ext cx="558800" cy="979488"/>
                </a:xfrm>
                <a:prstGeom prst="rect">
                  <a:avLst/>
                </a:prstGeom>
                <a:solidFill>
                  <a:srgbClr val="0C0D1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Rectangle 74">
                  <a:extLst>
                    <a:ext uri="{FF2B5EF4-FFF2-40B4-BE49-F238E27FC236}">
                      <a16:creationId xmlns:a16="http://schemas.microsoft.com/office/drawing/2014/main" id="{D4442248-ACC0-493B-8E85-20CD8430664C}"/>
                    </a:ext>
                  </a:extLst>
                </p:cNvPr>
                <p:cNvSpPr>
                  <a:spLocks noChangeArrowheads="1"/>
                </p:cNvSpPr>
                <p:nvPr/>
              </p:nvSpPr>
              <p:spPr bwMode="auto">
                <a:xfrm>
                  <a:off x="7294572" y="2880043"/>
                  <a:ext cx="547688" cy="966788"/>
                </a:xfrm>
                <a:prstGeom prst="rect">
                  <a:avLst/>
                </a:prstGeom>
                <a:solidFill>
                  <a:schemeClr val="bg1">
                    <a:lumMod val="50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Freeform 75">
                  <a:extLst>
                    <a:ext uri="{FF2B5EF4-FFF2-40B4-BE49-F238E27FC236}">
                      <a16:creationId xmlns:a16="http://schemas.microsoft.com/office/drawing/2014/main" id="{8805DE48-183B-47C1-90F1-0ACEB8B7801F}"/>
                    </a:ext>
                  </a:extLst>
                </p:cNvPr>
                <p:cNvSpPr>
                  <a:spLocks/>
                </p:cNvSpPr>
                <p:nvPr/>
              </p:nvSpPr>
              <p:spPr bwMode="auto">
                <a:xfrm>
                  <a:off x="7519997" y="2784793"/>
                  <a:ext cx="115888" cy="26988"/>
                </a:xfrm>
                <a:custGeom>
                  <a:avLst/>
                  <a:gdLst>
                    <a:gd name="T0" fmla="*/ 8 w 73"/>
                    <a:gd name="T1" fmla="*/ 17 h 17"/>
                    <a:gd name="T2" fmla="*/ 0 w 73"/>
                    <a:gd name="T3" fmla="*/ 9 h 17"/>
                    <a:gd name="T4" fmla="*/ 8 w 73"/>
                    <a:gd name="T5" fmla="*/ 0 h 17"/>
                    <a:gd name="T6" fmla="*/ 65 w 73"/>
                    <a:gd name="T7" fmla="*/ 0 h 17"/>
                    <a:gd name="T8" fmla="*/ 73 w 73"/>
                    <a:gd name="T9" fmla="*/ 9 h 17"/>
                    <a:gd name="T10" fmla="*/ 65 w 73"/>
                    <a:gd name="T11" fmla="*/ 17 h 17"/>
                    <a:gd name="T12" fmla="*/ 8 w 73"/>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73" h="17">
                      <a:moveTo>
                        <a:pt x="8" y="17"/>
                      </a:moveTo>
                      <a:cubicBezTo>
                        <a:pt x="3" y="17"/>
                        <a:pt x="0" y="13"/>
                        <a:pt x="0" y="9"/>
                      </a:cubicBezTo>
                      <a:cubicBezTo>
                        <a:pt x="0" y="4"/>
                        <a:pt x="3" y="0"/>
                        <a:pt x="8" y="0"/>
                      </a:cubicBezTo>
                      <a:cubicBezTo>
                        <a:pt x="65" y="0"/>
                        <a:pt x="65" y="0"/>
                        <a:pt x="65" y="0"/>
                      </a:cubicBezTo>
                      <a:cubicBezTo>
                        <a:pt x="70" y="0"/>
                        <a:pt x="73" y="4"/>
                        <a:pt x="73" y="9"/>
                      </a:cubicBezTo>
                      <a:cubicBezTo>
                        <a:pt x="73" y="13"/>
                        <a:pt x="70" y="17"/>
                        <a:pt x="65" y="17"/>
                      </a:cubicBezTo>
                      <a:lnTo>
                        <a:pt x="8" y="17"/>
                      </a:lnTo>
                      <a:close/>
                    </a:path>
                  </a:pathLst>
                </a:custGeom>
                <a:solidFill>
                  <a:srgbClr val="0C0D1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76">
                  <a:extLst>
                    <a:ext uri="{FF2B5EF4-FFF2-40B4-BE49-F238E27FC236}">
                      <a16:creationId xmlns:a16="http://schemas.microsoft.com/office/drawing/2014/main" id="{1D776F1F-3AE7-4051-9A9E-8B35BE373503}"/>
                    </a:ext>
                  </a:extLst>
                </p:cNvPr>
                <p:cNvSpPr>
                  <a:spLocks/>
                </p:cNvSpPr>
                <p:nvPr/>
              </p:nvSpPr>
              <p:spPr bwMode="auto">
                <a:xfrm>
                  <a:off x="7526347" y="2790560"/>
                  <a:ext cx="103188" cy="15453"/>
                </a:xfrm>
                <a:custGeom>
                  <a:avLst/>
                  <a:gdLst>
                    <a:gd name="T0" fmla="*/ 65 w 65"/>
                    <a:gd name="T1" fmla="*/ 4 h 7"/>
                    <a:gd name="T2" fmla="*/ 61 w 65"/>
                    <a:gd name="T3" fmla="*/ 7 h 7"/>
                    <a:gd name="T4" fmla="*/ 4 w 65"/>
                    <a:gd name="T5" fmla="*/ 7 h 7"/>
                    <a:gd name="T6" fmla="*/ 0 w 65"/>
                    <a:gd name="T7" fmla="*/ 4 h 7"/>
                    <a:gd name="T8" fmla="*/ 4 w 65"/>
                    <a:gd name="T9" fmla="*/ 0 h 7"/>
                    <a:gd name="T10" fmla="*/ 61 w 65"/>
                    <a:gd name="T11" fmla="*/ 0 h 7"/>
                    <a:gd name="T12" fmla="*/ 65 w 65"/>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65" h="7">
                      <a:moveTo>
                        <a:pt x="65" y="4"/>
                      </a:moveTo>
                      <a:cubicBezTo>
                        <a:pt x="65" y="6"/>
                        <a:pt x="63" y="7"/>
                        <a:pt x="61" y="7"/>
                      </a:cubicBezTo>
                      <a:cubicBezTo>
                        <a:pt x="4" y="7"/>
                        <a:pt x="4" y="7"/>
                        <a:pt x="4" y="7"/>
                      </a:cubicBezTo>
                      <a:cubicBezTo>
                        <a:pt x="2" y="7"/>
                        <a:pt x="0" y="6"/>
                        <a:pt x="0" y="4"/>
                      </a:cubicBezTo>
                      <a:cubicBezTo>
                        <a:pt x="0" y="2"/>
                        <a:pt x="2" y="0"/>
                        <a:pt x="4" y="0"/>
                      </a:cubicBezTo>
                      <a:cubicBezTo>
                        <a:pt x="61" y="0"/>
                        <a:pt x="61" y="0"/>
                        <a:pt x="61" y="0"/>
                      </a:cubicBezTo>
                      <a:cubicBezTo>
                        <a:pt x="63" y="0"/>
                        <a:pt x="65" y="2"/>
                        <a:pt x="65" y="4"/>
                      </a:cubicBezTo>
                      <a:close/>
                    </a:path>
                  </a:pathLst>
                </a:cu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Oval 77">
                  <a:extLst>
                    <a:ext uri="{FF2B5EF4-FFF2-40B4-BE49-F238E27FC236}">
                      <a16:creationId xmlns:a16="http://schemas.microsoft.com/office/drawing/2014/main" id="{7310D564-D942-46B7-B1AC-455EDE5610EF}"/>
                    </a:ext>
                  </a:extLst>
                </p:cNvPr>
                <p:cNvSpPr>
                  <a:spLocks noChangeArrowheads="1"/>
                </p:cNvSpPr>
                <p:nvPr/>
              </p:nvSpPr>
              <p:spPr bwMode="auto">
                <a:xfrm>
                  <a:off x="7481897" y="2789556"/>
                  <a:ext cx="17463" cy="17463"/>
                </a:xfrm>
                <a:prstGeom prst="ellipse">
                  <a:avLst/>
                </a:prstGeom>
                <a:solidFill>
                  <a:srgbClr val="3333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aphicFrame>
            <p:nvGraphicFramePr>
              <p:cNvPr id="76" name="Diagram 59">
                <a:extLst>
                  <a:ext uri="{FF2B5EF4-FFF2-40B4-BE49-F238E27FC236}">
                    <a16:creationId xmlns:a16="http://schemas.microsoft.com/office/drawing/2014/main" id="{ACAB76F4-0FA4-45BB-9201-4735D55CC292}"/>
                  </a:ext>
                </a:extLst>
              </p:cNvPr>
              <p:cNvGraphicFramePr/>
              <p:nvPr/>
            </p:nvGraphicFramePr>
            <p:xfrm>
              <a:off x="7697625" y="3575652"/>
              <a:ext cx="424949" cy="76223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pSp>
        <p:graphicFrame>
          <p:nvGraphicFramePr>
            <p:cNvPr id="74" name="Diagram 59">
              <a:extLst>
                <a:ext uri="{FF2B5EF4-FFF2-40B4-BE49-F238E27FC236}">
                  <a16:creationId xmlns:a16="http://schemas.microsoft.com/office/drawing/2014/main" id="{3E8713E5-C230-4000-B81F-1244E8BE2C7D}"/>
                </a:ext>
              </a:extLst>
            </p:cNvPr>
            <p:cNvGraphicFramePr/>
            <p:nvPr/>
          </p:nvGraphicFramePr>
          <p:xfrm>
            <a:off x="8505825" y="3519487"/>
            <a:ext cx="930275" cy="1716087"/>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pSp>
      <p:graphicFrame>
        <p:nvGraphicFramePr>
          <p:cNvPr id="86" name="Diagram 59">
            <a:extLst>
              <a:ext uri="{FF2B5EF4-FFF2-40B4-BE49-F238E27FC236}">
                <a16:creationId xmlns:a16="http://schemas.microsoft.com/office/drawing/2014/main" id="{21A44CD1-091D-47C1-AE0C-94A0F415B151}"/>
              </a:ext>
            </a:extLst>
          </p:cNvPr>
          <p:cNvGraphicFramePr/>
          <p:nvPr/>
        </p:nvGraphicFramePr>
        <p:xfrm>
          <a:off x="481974" y="1325293"/>
          <a:ext cx="3640614" cy="20443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pSp>
        <p:nvGrpSpPr>
          <p:cNvPr id="87" name="Group 86">
            <a:extLst>
              <a:ext uri="{FF2B5EF4-FFF2-40B4-BE49-F238E27FC236}">
                <a16:creationId xmlns:a16="http://schemas.microsoft.com/office/drawing/2014/main" id="{5A5390EA-C30F-4506-B2F7-92E1372E5FE2}"/>
              </a:ext>
            </a:extLst>
          </p:cNvPr>
          <p:cNvGrpSpPr/>
          <p:nvPr/>
        </p:nvGrpSpPr>
        <p:grpSpPr>
          <a:xfrm>
            <a:off x="2497221" y="2067399"/>
            <a:ext cx="4254033" cy="2448190"/>
            <a:chOff x="2825983" y="2997200"/>
            <a:chExt cx="4254033" cy="2448190"/>
          </a:xfrm>
        </p:grpSpPr>
        <p:grpSp>
          <p:nvGrpSpPr>
            <p:cNvPr id="88" name="Group 143">
              <a:extLst>
                <a:ext uri="{FF2B5EF4-FFF2-40B4-BE49-F238E27FC236}">
                  <a16:creationId xmlns:a16="http://schemas.microsoft.com/office/drawing/2014/main" id="{8AE92EEC-7FC8-49EA-AB3C-B8DAEB0AA0D1}"/>
                </a:ext>
              </a:extLst>
            </p:cNvPr>
            <p:cNvGrpSpPr/>
            <p:nvPr/>
          </p:nvGrpSpPr>
          <p:grpSpPr>
            <a:xfrm>
              <a:off x="2825983" y="2997200"/>
              <a:ext cx="4254033" cy="2448190"/>
              <a:chOff x="3218940" y="2503776"/>
              <a:chExt cx="3366853" cy="1937619"/>
            </a:xfrm>
          </p:grpSpPr>
          <p:grpSp>
            <p:nvGrpSpPr>
              <p:cNvPr id="90" name="Group 6">
                <a:extLst>
                  <a:ext uri="{FF2B5EF4-FFF2-40B4-BE49-F238E27FC236}">
                    <a16:creationId xmlns:a16="http://schemas.microsoft.com/office/drawing/2014/main" id="{A7B71EA0-E3CE-4381-AA4A-BA06393238B5}"/>
                  </a:ext>
                </a:extLst>
              </p:cNvPr>
              <p:cNvGrpSpPr/>
              <p:nvPr/>
            </p:nvGrpSpPr>
            <p:grpSpPr>
              <a:xfrm>
                <a:off x="3218940" y="2503776"/>
                <a:ext cx="3366853" cy="1937619"/>
                <a:chOff x="8440747" y="4796156"/>
                <a:chExt cx="2786063" cy="1603375"/>
              </a:xfrm>
            </p:grpSpPr>
            <p:sp>
              <p:nvSpPr>
                <p:cNvPr id="92" name="Freeform 45">
                  <a:extLst>
                    <a:ext uri="{FF2B5EF4-FFF2-40B4-BE49-F238E27FC236}">
                      <a16:creationId xmlns:a16="http://schemas.microsoft.com/office/drawing/2014/main" id="{0B28D555-5FEF-4A9A-AAAC-8A753C3DCF7B}"/>
                    </a:ext>
                  </a:extLst>
                </p:cNvPr>
                <p:cNvSpPr>
                  <a:spLocks/>
                </p:cNvSpPr>
                <p:nvPr/>
              </p:nvSpPr>
              <p:spPr bwMode="auto">
                <a:xfrm>
                  <a:off x="8440747" y="6337618"/>
                  <a:ext cx="1403350" cy="61913"/>
                </a:xfrm>
                <a:custGeom>
                  <a:avLst/>
                  <a:gdLst>
                    <a:gd name="T0" fmla="*/ 0 w 885"/>
                    <a:gd name="T1" fmla="*/ 16 h 39"/>
                    <a:gd name="T2" fmla="*/ 78 w 885"/>
                    <a:gd name="T3" fmla="*/ 39 h 39"/>
                    <a:gd name="T4" fmla="*/ 885 w 885"/>
                    <a:gd name="T5" fmla="*/ 39 h 39"/>
                    <a:gd name="T6" fmla="*/ 885 w 885"/>
                    <a:gd name="T7" fmla="*/ 0 h 39"/>
                    <a:gd name="T8" fmla="*/ 0 w 885"/>
                    <a:gd name="T9" fmla="*/ 0 h 39"/>
                    <a:gd name="T10" fmla="*/ 0 w 885"/>
                    <a:gd name="T11" fmla="*/ 16 h 39"/>
                  </a:gdLst>
                  <a:ahLst/>
                  <a:cxnLst>
                    <a:cxn ang="0">
                      <a:pos x="T0" y="T1"/>
                    </a:cxn>
                    <a:cxn ang="0">
                      <a:pos x="T2" y="T3"/>
                    </a:cxn>
                    <a:cxn ang="0">
                      <a:pos x="T4" y="T5"/>
                    </a:cxn>
                    <a:cxn ang="0">
                      <a:pos x="T6" y="T7"/>
                    </a:cxn>
                    <a:cxn ang="0">
                      <a:pos x="T8" y="T9"/>
                    </a:cxn>
                    <a:cxn ang="0">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Freeform 46">
                  <a:extLst>
                    <a:ext uri="{FF2B5EF4-FFF2-40B4-BE49-F238E27FC236}">
                      <a16:creationId xmlns:a16="http://schemas.microsoft.com/office/drawing/2014/main" id="{296E56ED-FF5A-4FEF-970D-173A62321377}"/>
                    </a:ext>
                  </a:extLst>
                </p:cNvPr>
                <p:cNvSpPr>
                  <a:spLocks/>
                </p:cNvSpPr>
                <p:nvPr/>
              </p:nvSpPr>
              <p:spPr bwMode="auto">
                <a:xfrm>
                  <a:off x="9823459" y="6337618"/>
                  <a:ext cx="1403350" cy="61913"/>
                </a:xfrm>
                <a:custGeom>
                  <a:avLst/>
                  <a:gdLst>
                    <a:gd name="T0" fmla="*/ 884 w 884"/>
                    <a:gd name="T1" fmla="*/ 16 h 39"/>
                    <a:gd name="T2" fmla="*/ 806 w 884"/>
                    <a:gd name="T3" fmla="*/ 39 h 39"/>
                    <a:gd name="T4" fmla="*/ 0 w 884"/>
                    <a:gd name="T5" fmla="*/ 39 h 39"/>
                    <a:gd name="T6" fmla="*/ 0 w 884"/>
                    <a:gd name="T7" fmla="*/ 0 h 39"/>
                    <a:gd name="T8" fmla="*/ 884 w 884"/>
                    <a:gd name="T9" fmla="*/ 0 h 39"/>
                    <a:gd name="T10" fmla="*/ 884 w 884"/>
                    <a:gd name="T11" fmla="*/ 16 h 39"/>
                  </a:gdLst>
                  <a:ahLst/>
                  <a:cxnLst>
                    <a:cxn ang="0">
                      <a:pos x="T0" y="T1"/>
                    </a:cxn>
                    <a:cxn ang="0">
                      <a:pos x="T2" y="T3"/>
                    </a:cxn>
                    <a:cxn ang="0">
                      <a:pos x="T4" y="T5"/>
                    </a:cxn>
                    <a:cxn ang="0">
                      <a:pos x="T6" y="T7"/>
                    </a:cxn>
                    <a:cxn ang="0">
                      <a:pos x="T8" y="T9"/>
                    </a:cxn>
                    <a:cxn ang="0">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4" name="Freeform 47">
                  <a:extLst>
                    <a:ext uri="{FF2B5EF4-FFF2-40B4-BE49-F238E27FC236}">
                      <a16:creationId xmlns:a16="http://schemas.microsoft.com/office/drawing/2014/main" id="{C3202027-25F0-4607-A5EB-1B072D2D7782}"/>
                    </a:ext>
                  </a:extLst>
                </p:cNvPr>
                <p:cNvSpPr>
                  <a:spLocks/>
                </p:cNvSpPr>
                <p:nvPr/>
              </p:nvSpPr>
              <p:spPr bwMode="auto">
                <a:xfrm>
                  <a:off x="8715384" y="4796156"/>
                  <a:ext cx="2257425" cy="1546225"/>
                </a:xfrm>
                <a:custGeom>
                  <a:avLst/>
                  <a:gdLst>
                    <a:gd name="T0" fmla="*/ 1378 w 1423"/>
                    <a:gd name="T1" fmla="*/ 0 h 974"/>
                    <a:gd name="T2" fmla="*/ 45 w 1423"/>
                    <a:gd name="T3" fmla="*/ 0 h 974"/>
                    <a:gd name="T4" fmla="*/ 0 w 1423"/>
                    <a:gd name="T5" fmla="*/ 45 h 974"/>
                    <a:gd name="T6" fmla="*/ 0 w 1423"/>
                    <a:gd name="T7" fmla="*/ 218 h 974"/>
                    <a:gd name="T8" fmla="*/ 0 w 1423"/>
                    <a:gd name="T9" fmla="*/ 929 h 974"/>
                    <a:gd name="T10" fmla="*/ 45 w 1423"/>
                    <a:gd name="T11" fmla="*/ 974 h 974"/>
                    <a:gd name="T12" fmla="*/ 1378 w 1423"/>
                    <a:gd name="T13" fmla="*/ 974 h 974"/>
                    <a:gd name="T14" fmla="*/ 1423 w 1423"/>
                    <a:gd name="T15" fmla="*/ 929 h 974"/>
                    <a:gd name="T16" fmla="*/ 1423 w 1423"/>
                    <a:gd name="T17" fmla="*/ 45 h 974"/>
                    <a:gd name="T18" fmla="*/ 1378 w 1423"/>
                    <a:gd name="T19"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3" h="974">
                      <a:moveTo>
                        <a:pt x="1378" y="0"/>
                      </a:moveTo>
                      <a:cubicBezTo>
                        <a:pt x="45" y="0"/>
                        <a:pt x="45" y="0"/>
                        <a:pt x="45" y="0"/>
                      </a:cubicBezTo>
                      <a:cubicBezTo>
                        <a:pt x="20" y="0"/>
                        <a:pt x="0" y="20"/>
                        <a:pt x="0" y="45"/>
                      </a:cubicBezTo>
                      <a:cubicBezTo>
                        <a:pt x="0" y="218"/>
                        <a:pt x="0" y="218"/>
                        <a:pt x="0" y="218"/>
                      </a:cubicBezTo>
                      <a:cubicBezTo>
                        <a:pt x="0" y="929"/>
                        <a:pt x="0" y="929"/>
                        <a:pt x="0" y="929"/>
                      </a:cubicBezTo>
                      <a:cubicBezTo>
                        <a:pt x="0" y="954"/>
                        <a:pt x="20" y="974"/>
                        <a:pt x="45" y="974"/>
                      </a:cubicBezTo>
                      <a:cubicBezTo>
                        <a:pt x="1378" y="974"/>
                        <a:pt x="1378" y="974"/>
                        <a:pt x="1378" y="974"/>
                      </a:cubicBezTo>
                      <a:cubicBezTo>
                        <a:pt x="1403" y="974"/>
                        <a:pt x="1423" y="954"/>
                        <a:pt x="1423" y="929"/>
                      </a:cubicBezTo>
                      <a:cubicBezTo>
                        <a:pt x="1423" y="45"/>
                        <a:pt x="1423" y="45"/>
                        <a:pt x="1423" y="45"/>
                      </a:cubicBezTo>
                      <a:cubicBezTo>
                        <a:pt x="1423" y="20"/>
                        <a:pt x="1403" y="0"/>
                        <a:pt x="1378" y="0"/>
                      </a:cubicBezTo>
                      <a:close/>
                    </a:path>
                  </a:pathLst>
                </a:custGeom>
                <a:solidFill>
                  <a:srgbClr val="D2D3D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5" name="Freeform 49">
                  <a:extLst>
                    <a:ext uri="{FF2B5EF4-FFF2-40B4-BE49-F238E27FC236}">
                      <a16:creationId xmlns:a16="http://schemas.microsoft.com/office/drawing/2014/main" id="{9DFE8124-2BA1-4134-B22F-39BCA1ADDDA2}"/>
                    </a:ext>
                  </a:extLst>
                </p:cNvPr>
                <p:cNvSpPr>
                  <a:spLocks/>
                </p:cNvSpPr>
                <p:nvPr/>
              </p:nvSpPr>
              <p:spPr bwMode="auto">
                <a:xfrm>
                  <a:off x="8723322" y="6269356"/>
                  <a:ext cx="2243138" cy="65088"/>
                </a:xfrm>
                <a:custGeom>
                  <a:avLst/>
                  <a:gdLst>
                    <a:gd name="T0" fmla="*/ 1414 w 1414"/>
                    <a:gd name="T1" fmla="*/ 0 h 41"/>
                    <a:gd name="T2" fmla="*/ 1396 w 1414"/>
                    <a:gd name="T3" fmla="*/ 9 h 41"/>
                    <a:gd name="T4" fmla="*/ 18 w 1414"/>
                    <a:gd name="T5" fmla="*/ 9 h 41"/>
                    <a:gd name="T6" fmla="*/ 0 w 1414"/>
                    <a:gd name="T7" fmla="*/ 0 h 41"/>
                    <a:gd name="T8" fmla="*/ 0 w 1414"/>
                    <a:gd name="T9" fmla="*/ 1 h 41"/>
                    <a:gd name="T10" fmla="*/ 40 w 1414"/>
                    <a:gd name="T11" fmla="*/ 41 h 41"/>
                    <a:gd name="T12" fmla="*/ 1373 w 1414"/>
                    <a:gd name="T13" fmla="*/ 41 h 41"/>
                    <a:gd name="T14" fmla="*/ 1414 w 1414"/>
                    <a:gd name="T15" fmla="*/ 1 h 41"/>
                    <a:gd name="T16" fmla="*/ 1414 w 1414"/>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41">
                      <a:moveTo>
                        <a:pt x="1414" y="0"/>
                      </a:moveTo>
                      <a:cubicBezTo>
                        <a:pt x="1409" y="6"/>
                        <a:pt x="1403" y="9"/>
                        <a:pt x="1396" y="9"/>
                      </a:cubicBezTo>
                      <a:cubicBezTo>
                        <a:pt x="18" y="9"/>
                        <a:pt x="18" y="9"/>
                        <a:pt x="18" y="9"/>
                      </a:cubicBezTo>
                      <a:cubicBezTo>
                        <a:pt x="10" y="9"/>
                        <a:pt x="4" y="6"/>
                        <a:pt x="0" y="0"/>
                      </a:cubicBezTo>
                      <a:cubicBezTo>
                        <a:pt x="0" y="1"/>
                        <a:pt x="0" y="1"/>
                        <a:pt x="0" y="1"/>
                      </a:cubicBezTo>
                      <a:cubicBezTo>
                        <a:pt x="0" y="23"/>
                        <a:pt x="18" y="41"/>
                        <a:pt x="40" y="41"/>
                      </a:cubicBezTo>
                      <a:cubicBezTo>
                        <a:pt x="1373" y="41"/>
                        <a:pt x="1373" y="41"/>
                        <a:pt x="1373" y="41"/>
                      </a:cubicBezTo>
                      <a:cubicBezTo>
                        <a:pt x="1396" y="41"/>
                        <a:pt x="1414" y="23"/>
                        <a:pt x="1414" y="1"/>
                      </a:cubicBezTo>
                      <a:lnTo>
                        <a:pt x="1414" y="0"/>
                      </a:lnTo>
                      <a:close/>
                    </a:path>
                  </a:pathLst>
                </a:custGeom>
                <a:solidFill>
                  <a:srgbClr val="0C0D1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6" name="Rectangle 50">
                  <a:extLst>
                    <a:ext uri="{FF2B5EF4-FFF2-40B4-BE49-F238E27FC236}">
                      <a16:creationId xmlns:a16="http://schemas.microsoft.com/office/drawing/2014/main" id="{B9600491-6F93-4591-AB83-F4AF5341B8F6}"/>
                    </a:ext>
                  </a:extLst>
                </p:cNvPr>
                <p:cNvSpPr>
                  <a:spLocks noChangeArrowheads="1"/>
                </p:cNvSpPr>
                <p:nvPr/>
              </p:nvSpPr>
              <p:spPr bwMode="auto">
                <a:xfrm>
                  <a:off x="8440747" y="6312218"/>
                  <a:ext cx="2786063" cy="50800"/>
                </a:xfrm>
                <a:prstGeom prst="rect">
                  <a:avLst/>
                </a:prstGeom>
                <a:solidFill>
                  <a:srgbClr val="D2D6D7"/>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7" name="Freeform 51">
                  <a:extLst>
                    <a:ext uri="{FF2B5EF4-FFF2-40B4-BE49-F238E27FC236}">
                      <a16:creationId xmlns:a16="http://schemas.microsoft.com/office/drawing/2014/main" id="{A976AF03-6166-426C-9B54-BF263AD978B7}"/>
                    </a:ext>
                  </a:extLst>
                </p:cNvPr>
                <p:cNvSpPr>
                  <a:spLocks/>
                </p:cNvSpPr>
                <p:nvPr/>
              </p:nvSpPr>
              <p:spPr bwMode="auto">
                <a:xfrm>
                  <a:off x="9632959" y="6312218"/>
                  <a:ext cx="400050" cy="28575"/>
                </a:xfrm>
                <a:custGeom>
                  <a:avLst/>
                  <a:gdLst>
                    <a:gd name="T0" fmla="*/ 0 w 252"/>
                    <a:gd name="T1" fmla="*/ 0 h 18"/>
                    <a:gd name="T2" fmla="*/ 22 w 252"/>
                    <a:gd name="T3" fmla="*/ 18 h 18"/>
                    <a:gd name="T4" fmla="*/ 230 w 252"/>
                    <a:gd name="T5" fmla="*/ 18 h 18"/>
                    <a:gd name="T6" fmla="*/ 252 w 252"/>
                    <a:gd name="T7" fmla="*/ 0 h 18"/>
                    <a:gd name="T8" fmla="*/ 0 w 252"/>
                    <a:gd name="T9" fmla="*/ 0 h 18"/>
                  </a:gdLst>
                  <a:ahLst/>
                  <a:cxnLst>
                    <a:cxn ang="0">
                      <a:pos x="T0" y="T1"/>
                    </a:cxn>
                    <a:cxn ang="0">
                      <a:pos x="T2" y="T3"/>
                    </a:cxn>
                    <a:cxn ang="0">
                      <a:pos x="T4" y="T5"/>
                    </a:cxn>
                    <a:cxn ang="0">
                      <a:pos x="T6" y="T7"/>
                    </a:cxn>
                    <a:cxn ang="0">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B3B4B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8" name="Rectangle 52">
                  <a:extLst>
                    <a:ext uri="{FF2B5EF4-FFF2-40B4-BE49-F238E27FC236}">
                      <a16:creationId xmlns:a16="http://schemas.microsoft.com/office/drawing/2014/main" id="{C7F93726-68B4-4C31-AF04-30C05F126643}"/>
                    </a:ext>
                  </a:extLst>
                </p:cNvPr>
                <p:cNvSpPr>
                  <a:spLocks noChangeArrowheads="1"/>
                </p:cNvSpPr>
                <p:nvPr/>
              </p:nvSpPr>
              <p:spPr bwMode="auto">
                <a:xfrm>
                  <a:off x="8797934" y="4900931"/>
                  <a:ext cx="2093913" cy="1322388"/>
                </a:xfrm>
                <a:prstGeom prst="rect">
                  <a:avLst/>
                </a:prstGeom>
                <a:solidFill>
                  <a:srgbClr val="0C0D1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9" name="Rectangle 53">
                  <a:extLst>
                    <a:ext uri="{FF2B5EF4-FFF2-40B4-BE49-F238E27FC236}">
                      <a16:creationId xmlns:a16="http://schemas.microsoft.com/office/drawing/2014/main" id="{5759E697-5506-4AB0-BBBB-31CCFC3F9CA4}"/>
                    </a:ext>
                  </a:extLst>
                </p:cNvPr>
                <p:cNvSpPr>
                  <a:spLocks noChangeArrowheads="1"/>
                </p:cNvSpPr>
                <p:nvPr/>
              </p:nvSpPr>
              <p:spPr bwMode="auto">
                <a:xfrm>
                  <a:off x="8804284" y="4908868"/>
                  <a:ext cx="2079625" cy="1308100"/>
                </a:xfrm>
                <a:prstGeom prst="rect">
                  <a:avLst/>
                </a:prstGeom>
                <a:solidFill>
                  <a:schemeClr val="bg1">
                    <a:lumMod val="50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0" name="Oval 54">
                  <a:extLst>
                    <a:ext uri="{FF2B5EF4-FFF2-40B4-BE49-F238E27FC236}">
                      <a16:creationId xmlns:a16="http://schemas.microsoft.com/office/drawing/2014/main" id="{84F7FB6B-EA96-40E2-BE54-A8D12F5065F7}"/>
                    </a:ext>
                  </a:extLst>
                </p:cNvPr>
                <p:cNvSpPr>
                  <a:spLocks noChangeArrowheads="1"/>
                </p:cNvSpPr>
                <p:nvPr/>
              </p:nvSpPr>
              <p:spPr bwMode="auto">
                <a:xfrm>
                  <a:off x="9831397" y="4845368"/>
                  <a:ext cx="23813" cy="23813"/>
                </a:xfrm>
                <a:prstGeom prst="ellipse">
                  <a:avLst/>
                </a:prstGeom>
                <a:solidFill>
                  <a:srgbClr val="2C2C2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1" name="Oval 55">
                  <a:extLst>
                    <a:ext uri="{FF2B5EF4-FFF2-40B4-BE49-F238E27FC236}">
                      <a16:creationId xmlns:a16="http://schemas.microsoft.com/office/drawing/2014/main" id="{4DA68921-BC41-4965-8F97-ABCCE369DC20}"/>
                    </a:ext>
                  </a:extLst>
                </p:cNvPr>
                <p:cNvSpPr>
                  <a:spLocks noChangeArrowheads="1"/>
                </p:cNvSpPr>
                <p:nvPr/>
              </p:nvSpPr>
              <p:spPr bwMode="auto">
                <a:xfrm>
                  <a:off x="9831397" y="4843781"/>
                  <a:ext cx="23813" cy="22225"/>
                </a:xfrm>
                <a:prstGeom prst="ellipse">
                  <a:avLst/>
                </a:prstGeom>
                <a:solidFill>
                  <a:srgbClr val="0A0A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2" name="Oval 56">
                  <a:extLst>
                    <a:ext uri="{FF2B5EF4-FFF2-40B4-BE49-F238E27FC236}">
                      <a16:creationId xmlns:a16="http://schemas.microsoft.com/office/drawing/2014/main" id="{F4E20D43-C2E3-44C3-8578-DE32E63A5821}"/>
                    </a:ext>
                  </a:extLst>
                </p:cNvPr>
                <p:cNvSpPr>
                  <a:spLocks noChangeArrowheads="1"/>
                </p:cNvSpPr>
                <p:nvPr/>
              </p:nvSpPr>
              <p:spPr bwMode="auto">
                <a:xfrm>
                  <a:off x="9836159" y="4846956"/>
                  <a:ext cx="14288" cy="15875"/>
                </a:xfrm>
                <a:prstGeom prst="ellipse">
                  <a:avLst/>
                </a:pr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3" name="Oval 57">
                  <a:extLst>
                    <a:ext uri="{FF2B5EF4-FFF2-40B4-BE49-F238E27FC236}">
                      <a16:creationId xmlns:a16="http://schemas.microsoft.com/office/drawing/2014/main" id="{381DB7FD-3C0A-4FA4-AD33-27CBC7AE51FC}"/>
                    </a:ext>
                  </a:extLst>
                </p:cNvPr>
                <p:cNvSpPr>
                  <a:spLocks noChangeArrowheads="1"/>
                </p:cNvSpPr>
                <p:nvPr/>
              </p:nvSpPr>
              <p:spPr bwMode="auto">
                <a:xfrm>
                  <a:off x="9839334" y="4851718"/>
                  <a:ext cx="7938" cy="7938"/>
                </a:xfrm>
                <a:prstGeom prst="ellipse">
                  <a:avLst/>
                </a:prstGeom>
                <a:solidFill>
                  <a:srgbClr val="2C99B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4" name="Freeform 58">
                  <a:extLst>
                    <a:ext uri="{FF2B5EF4-FFF2-40B4-BE49-F238E27FC236}">
                      <a16:creationId xmlns:a16="http://schemas.microsoft.com/office/drawing/2014/main" id="{CFB0E6F1-7758-4500-AECE-01BBCFC3F441}"/>
                    </a:ext>
                  </a:extLst>
                </p:cNvPr>
                <p:cNvSpPr>
                  <a:spLocks/>
                </p:cNvSpPr>
                <p:nvPr/>
              </p:nvSpPr>
              <p:spPr bwMode="auto">
                <a:xfrm>
                  <a:off x="9842509" y="4853306"/>
                  <a:ext cx="1588" cy="3175"/>
                </a:xfrm>
                <a:custGeom>
                  <a:avLst/>
                  <a:gdLst>
                    <a:gd name="T0" fmla="*/ 1 w 1"/>
                    <a:gd name="T1" fmla="*/ 1 h 2"/>
                    <a:gd name="T2" fmla="*/ 1 w 1"/>
                    <a:gd name="T3" fmla="*/ 2 h 2"/>
                    <a:gd name="T4" fmla="*/ 0 w 1"/>
                    <a:gd name="T5" fmla="*/ 1 h 2"/>
                    <a:gd name="T6" fmla="*/ 1 w 1"/>
                    <a:gd name="T7" fmla="*/ 0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1" y="2"/>
                      </a:lnTo>
                      <a:lnTo>
                        <a:pt x="0" y="1"/>
                      </a:lnTo>
                      <a:lnTo>
                        <a:pt x="1" y="0"/>
                      </a:lnTo>
                      <a:lnTo>
                        <a:pt x="1" y="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5" name="Freeform 48">
                  <a:extLst>
                    <a:ext uri="{FF2B5EF4-FFF2-40B4-BE49-F238E27FC236}">
                      <a16:creationId xmlns:a16="http://schemas.microsoft.com/office/drawing/2014/main" id="{F27282A1-154C-4F97-8419-706EE60F4CD0}"/>
                    </a:ext>
                  </a:extLst>
                </p:cNvPr>
                <p:cNvSpPr>
                  <a:spLocks/>
                </p:cNvSpPr>
                <p:nvPr/>
              </p:nvSpPr>
              <p:spPr bwMode="auto">
                <a:xfrm>
                  <a:off x="8723322" y="4804093"/>
                  <a:ext cx="2243138" cy="1530350"/>
                </a:xfrm>
                <a:custGeom>
                  <a:avLst/>
                  <a:gdLst>
                    <a:gd name="T0" fmla="*/ 40 w 1414"/>
                    <a:gd name="T1" fmla="*/ 964 h 964"/>
                    <a:gd name="T2" fmla="*/ 0 w 1414"/>
                    <a:gd name="T3" fmla="*/ 924 h 964"/>
                    <a:gd name="T4" fmla="*/ 0 w 1414"/>
                    <a:gd name="T5" fmla="*/ 40 h 964"/>
                    <a:gd name="T6" fmla="*/ 40 w 1414"/>
                    <a:gd name="T7" fmla="*/ 0 h 964"/>
                    <a:gd name="T8" fmla="*/ 1373 w 1414"/>
                    <a:gd name="T9" fmla="*/ 0 h 964"/>
                    <a:gd name="T10" fmla="*/ 1414 w 1414"/>
                    <a:gd name="T11" fmla="*/ 40 h 964"/>
                    <a:gd name="T12" fmla="*/ 1414 w 1414"/>
                    <a:gd name="T13" fmla="*/ 924 h 964"/>
                    <a:gd name="T14" fmla="*/ 1373 w 1414"/>
                    <a:gd name="T15" fmla="*/ 964 h 964"/>
                    <a:gd name="T16" fmla="*/ 40 w 1414"/>
                    <a:gd name="T17" fmla="*/ 96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964">
                      <a:moveTo>
                        <a:pt x="40" y="964"/>
                      </a:moveTo>
                      <a:cubicBezTo>
                        <a:pt x="18" y="964"/>
                        <a:pt x="0" y="946"/>
                        <a:pt x="0" y="924"/>
                      </a:cubicBezTo>
                      <a:cubicBezTo>
                        <a:pt x="0" y="40"/>
                        <a:pt x="0" y="40"/>
                        <a:pt x="0" y="40"/>
                      </a:cubicBezTo>
                      <a:cubicBezTo>
                        <a:pt x="0" y="18"/>
                        <a:pt x="18" y="0"/>
                        <a:pt x="40" y="0"/>
                      </a:cubicBezTo>
                      <a:cubicBezTo>
                        <a:pt x="1373" y="0"/>
                        <a:pt x="1373" y="0"/>
                        <a:pt x="1373" y="0"/>
                      </a:cubicBezTo>
                      <a:cubicBezTo>
                        <a:pt x="1396" y="0"/>
                        <a:pt x="1414" y="18"/>
                        <a:pt x="1414" y="40"/>
                      </a:cubicBezTo>
                      <a:cubicBezTo>
                        <a:pt x="1414" y="924"/>
                        <a:pt x="1414" y="924"/>
                        <a:pt x="1414" y="924"/>
                      </a:cubicBezTo>
                      <a:cubicBezTo>
                        <a:pt x="1414" y="946"/>
                        <a:pt x="1396" y="964"/>
                        <a:pt x="1373" y="964"/>
                      </a:cubicBezTo>
                      <a:lnTo>
                        <a:pt x="40" y="964"/>
                      </a:lnTo>
                      <a:close/>
                    </a:path>
                  </a:pathLst>
                </a:custGeom>
                <a:solidFill>
                  <a:schemeClr val="tx1">
                    <a:lumMod val="65000"/>
                    <a:lumOff val="3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aphicFrame>
            <p:nvGraphicFramePr>
              <p:cNvPr id="91" name="Diagram 59">
                <a:extLst>
                  <a:ext uri="{FF2B5EF4-FFF2-40B4-BE49-F238E27FC236}">
                    <a16:creationId xmlns:a16="http://schemas.microsoft.com/office/drawing/2014/main" id="{F12C4A21-F502-4FB9-BD39-F6DFCFDED6B4}"/>
                  </a:ext>
                </a:extLst>
              </p:cNvPr>
              <p:cNvGraphicFramePr/>
              <p:nvPr/>
            </p:nvGraphicFramePr>
            <p:xfrm>
              <a:off x="3664314" y="2633140"/>
              <a:ext cx="2522742" cy="159038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pSp>
        <p:graphicFrame>
          <p:nvGraphicFramePr>
            <p:cNvPr id="89" name="Diagram 59">
              <a:extLst>
                <a:ext uri="{FF2B5EF4-FFF2-40B4-BE49-F238E27FC236}">
                  <a16:creationId xmlns:a16="http://schemas.microsoft.com/office/drawing/2014/main" id="{0469009B-0A18-47AE-99C3-63D66A6D094F}"/>
                </a:ext>
              </a:extLst>
            </p:cNvPr>
            <p:cNvGraphicFramePr/>
            <p:nvPr/>
          </p:nvGraphicFramePr>
          <p:xfrm>
            <a:off x="3389313" y="3140869"/>
            <a:ext cx="3184525" cy="2026445"/>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grpSp>
    </p:spTree>
    <p:extLst>
      <p:ext uri="{BB962C8B-B14F-4D97-AF65-F5344CB8AC3E}">
        <p14:creationId xmlns:p14="http://schemas.microsoft.com/office/powerpoint/2010/main" val="3660065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370697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994820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816582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4"/>
          </p:nvPr>
        </p:nvSpPr>
        <p:spPr/>
        <p:txBody>
          <a:bodyPr/>
          <a:lstStyle/>
          <a:p>
            <a:r>
              <a:rPr lang="fr-FR"/>
              <a:t>Lorem ipsum dolor sit amet, consectetur adipiscing elit. Donec rutrum est sit amet dictum mollis. Sed maximus massa a arcu euismod laoreet. Sed pharetra ut mauris quis elementum. Aenean elementum, eros sed semper facilisis, nibh elit tempor risus, a iaculis felis erat sit amet urna. Nam quis hendrerit purus, nec porttitor turpis. Ut molestie nisi justo, sed gravida ante tempus id. Fusce ullamcorper luctus lectus a condimentum. Nulla sit amet dignissim odio. Nulla facilisi. Maecenas vitae quam sit amet arcu imperdiet faucibus et et nibh. </a:t>
            </a:r>
          </a:p>
          <a:p>
            <a:r>
              <a:rPr lang="fr-FR"/>
              <a:t>In quis dolor lectus. Aenean commodo ultricies quam, in fringilla nulla ultrices non. Nam eleifend, tellus in dapibus ornare, turpis augue eleifend enim, a placerat eros dui ut lorem. Nulla quis posuere turpis, lobortis egestas elit. Duis molestie sed purus non posuere. Sed lacinia lacus quam, vel condimentum purus sodales sed. Nam in justo quis leo sagittis sollicitudin vel tristique nulla. Proin lacinia lacus at dui pellentesque efficitur. Nam tristique, mi at pellentesque ullamcorper, quam ipsum semper tellus, vel rhoncus lectus ante sed augue. Sed nisi augue, ultrices eget nisi et, imperdiet dignissim ligula. Sed at ligula odio. Sed sagittis ipsum nulla. Donec ac mi maximus, luctus tellus sit amet, ornare dolor. Aenean euismod nisi in varius ultricies. Nullam non odio est. </a:t>
            </a:r>
          </a:p>
          <a:p>
            <a:r>
              <a:rPr lang="fr-FR"/>
              <a:t>Etiam venenatis, urna in scelerisque vehicula, ex libero faucibus quam, sit amet gravida lectus dui at neque. Etiam non nibh nibh. Praesent pharetra ex vitae sapien pulvinar, vel accumsan nulla iaculis. Praesent et dui eu magna auctor malesuada vel quis velit. Duis sit amet scelerisque sem. Etiam a nisi pulvinar, interdum nisi pulvinar, pellentesque tortor. Nulla porttitor mi a ligula venenatis, in facilisis odio varius. Vestibulum maximus nibh non ornare semper. Morbi venenatis dapibus interdum. Donec a lacinia elit. Mauris aliquet, lacus eget egestas viverra, nibh ipsum varius eros, eget scelerisque risus arcu vitae nunc. Donec sollicitudin, ligula ac vehicula consequat, dui erat molestie lacus, eget malesuada lorem magna eu nisi. Cras semper hendrerit justo at interdum. In id risus in enim pretium ultrices. Cras sodales felis id dui vulputate, non laoreet arcu egestas. </a:t>
            </a:r>
          </a:p>
          <a:p>
            <a:r>
              <a:rPr lang="fr-FR"/>
              <a:t>Donec consequat quam et odio malesuada aliquet. Vivamus commodo gravida tempor. Phasellus orci ligula, aliquet ac mauris a, laoreet mattis purus. Praesent rutrum mi magna, eget lobortis massa faucibus in. Maecenas velit lacus, mattis id felis ornare, euismod ornare nulla. Praesent eget ligula magna. Nullam nec enim blandit, interdum turpis quis, bibendum velit. Pellentesque quis turpis vehicula, fermentum sapien vitae, sollicitudin tortor. Nam odio risus, placerat a neque nec, varius facilisis felis. Quisque vehicula mi justo. Morbi varius felis non dapibus pellentesque. </a:t>
            </a:r>
          </a:p>
          <a:p>
            <a:r>
              <a:rPr lang="fr-FR"/>
              <a:t>Nunc aliquet leo sed nisl volutpat, ut rhoncus elit euismod. Sed ut dignissim nibh. Etiam eget interdum nisl. Fusce ultricies ultrices risus, feugiat elementum purus rutrum vel. Nam lacus purus, tristique vel vestibulum nec, vehicula eget nisi. Ut sed dui metus. Maecenas congue dui nulla, ut varius arcu euismod vitae. Ut ut purus sit amet libero venenatis tincidunt. Vivamus a dui eu diam auctor faucibus.</a:t>
            </a:r>
            <a:endParaRPr lang="fr-FR" dirty="0"/>
          </a:p>
        </p:txBody>
      </p:sp>
      <p:sp>
        <p:nvSpPr>
          <p:cNvPr id="10" name="Title 9"/>
          <p:cNvSpPr>
            <a:spLocks noGrp="1"/>
          </p:cNvSpPr>
          <p:nvPr>
            <p:ph type="title"/>
          </p:nvPr>
        </p:nvSpPr>
        <p:spPr>
          <a:xfrm>
            <a:off x="325438" y="358974"/>
            <a:ext cx="8496000" cy="236475"/>
          </a:xfrm>
        </p:spPr>
        <p:txBody>
          <a:bodyPr/>
          <a:lstStyle/>
          <a:p>
            <a:r>
              <a:rPr lang="fr-FR" dirty="0"/>
              <a:t>avertissement</a:t>
            </a:r>
          </a:p>
        </p:txBody>
      </p:sp>
      <p:sp>
        <p:nvSpPr>
          <p:cNvPr id="4" name="Text Placeholder 3">
            <a:extLst>
              <a:ext uri="{FF2B5EF4-FFF2-40B4-BE49-F238E27FC236}">
                <a16:creationId xmlns:a16="http://schemas.microsoft.com/office/drawing/2014/main" id="{02D9DD8A-C120-4127-917F-53CF4B2BE887}"/>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833171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Placeholder 21">
            <a:extLst>
              <a:ext uri="{FF2B5EF4-FFF2-40B4-BE49-F238E27FC236}">
                <a16:creationId xmlns:a16="http://schemas.microsoft.com/office/drawing/2014/main" id="{F1123D6E-A73C-44CD-8A08-F7CCA980E158}"/>
              </a:ext>
            </a:extLst>
          </p:cNvPr>
          <p:cNvPicPr>
            <a:picLocks noGrp="1" noChangeAspect="1"/>
          </p:cNvPicPr>
          <p:nvPr>
            <p:ph type="pic" sz="quarter" idx="16"/>
          </p:nvPr>
        </p:nvPicPr>
        <p:blipFill>
          <a:blip r:embed="rId3" cstate="hqprint">
            <a:extLst>
              <a:ext uri="{28A0092B-C50C-407E-A947-70E740481C1C}">
                <a14:useLocalDpi xmlns:a14="http://schemas.microsoft.com/office/drawing/2010/main"/>
              </a:ext>
            </a:extLst>
          </a:blip>
          <a:srcRect/>
          <a:stretch>
            <a:fillRect/>
          </a:stretch>
        </p:blipFill>
        <p:spPr/>
      </p:pic>
      <p:sp>
        <p:nvSpPr>
          <p:cNvPr id="10" name="Subtitle 9">
            <a:extLst>
              <a:ext uri="{FF2B5EF4-FFF2-40B4-BE49-F238E27FC236}">
                <a16:creationId xmlns:a16="http://schemas.microsoft.com/office/drawing/2014/main" id="{1D36D427-7EB6-4A7E-A11E-3AC4AC5CC530}"/>
              </a:ext>
            </a:extLst>
          </p:cNvPr>
          <p:cNvSpPr>
            <a:spLocks noGrp="1"/>
          </p:cNvSpPr>
          <p:nvPr>
            <p:ph type="subTitle" idx="1"/>
          </p:nvPr>
        </p:nvSpPr>
        <p:spPr/>
        <p:txBody>
          <a:bodyPr/>
          <a:lstStyle/>
          <a:p>
            <a:r>
              <a:rPr lang="fr-FR"/>
              <a:t>Sous-titre de la présentation</a:t>
            </a:r>
            <a:endParaRPr lang="en-US" dirty="0"/>
          </a:p>
        </p:txBody>
      </p:sp>
      <p:sp>
        <p:nvSpPr>
          <p:cNvPr id="6" name="Title 5">
            <a:extLst>
              <a:ext uri="{FF2B5EF4-FFF2-40B4-BE49-F238E27FC236}">
                <a16:creationId xmlns:a16="http://schemas.microsoft.com/office/drawing/2014/main" id="{F939C08A-1407-411B-9061-E1D21D92B7B7}"/>
              </a:ext>
            </a:extLst>
          </p:cNvPr>
          <p:cNvSpPr>
            <a:spLocks noGrp="1"/>
          </p:cNvSpPr>
          <p:nvPr>
            <p:ph type="ctrTitle"/>
          </p:nvPr>
        </p:nvSpPr>
        <p:spPr/>
        <p:txBody>
          <a:bodyPr/>
          <a:lstStyle/>
          <a:p>
            <a:r>
              <a:rPr lang="fr-FR"/>
              <a:t>Titre de la présentation</a:t>
            </a:r>
            <a:endParaRPr lang="en-US" dirty="0"/>
          </a:p>
        </p:txBody>
      </p:sp>
      <p:sp>
        <p:nvSpPr>
          <p:cNvPr id="13" name="Text Placeholder 12">
            <a:extLst>
              <a:ext uri="{FF2B5EF4-FFF2-40B4-BE49-F238E27FC236}">
                <a16:creationId xmlns:a16="http://schemas.microsoft.com/office/drawing/2014/main" id="{0FDD8373-1E67-43A0-833F-0BC600CCD18A}"/>
              </a:ext>
            </a:extLst>
          </p:cNvPr>
          <p:cNvSpPr>
            <a:spLocks noGrp="1"/>
          </p:cNvSpPr>
          <p:nvPr>
            <p:ph type="body" sz="quarter" idx="15"/>
          </p:nvPr>
        </p:nvSpPr>
        <p:spPr/>
        <p:txBody>
          <a:bodyPr/>
          <a:lstStyle/>
          <a:p>
            <a:r>
              <a:rPr lang="fr-FR"/>
              <a:t>Niveau de confidentialité</a:t>
            </a:r>
            <a:endParaRPr lang="en-US" dirty="0"/>
          </a:p>
        </p:txBody>
      </p:sp>
      <p:sp>
        <p:nvSpPr>
          <p:cNvPr id="11" name="Text Placeholder 10">
            <a:extLst>
              <a:ext uri="{FF2B5EF4-FFF2-40B4-BE49-F238E27FC236}">
                <a16:creationId xmlns:a16="http://schemas.microsoft.com/office/drawing/2014/main" id="{472FAC52-68CF-43AD-9490-9F6129EA82EC}"/>
              </a:ext>
            </a:extLst>
          </p:cNvPr>
          <p:cNvSpPr>
            <a:spLocks noGrp="1"/>
          </p:cNvSpPr>
          <p:nvPr>
            <p:ph type="body" sz="quarter" idx="13"/>
          </p:nvPr>
        </p:nvSpPr>
        <p:spPr/>
        <p:txBody>
          <a:bodyPr/>
          <a:lstStyle/>
          <a:p>
            <a:r>
              <a:rPr lang="fr-FR"/>
              <a:t>Xx.xx.xxxx</a:t>
            </a:r>
            <a:endParaRPr lang="en-US" dirty="0"/>
          </a:p>
        </p:txBody>
      </p:sp>
      <p:sp>
        <p:nvSpPr>
          <p:cNvPr id="29" name="Rectangle 28">
            <a:extLst>
              <a:ext uri="{FF2B5EF4-FFF2-40B4-BE49-F238E27FC236}">
                <a16:creationId xmlns:a16="http://schemas.microsoft.com/office/drawing/2014/main" id="{3F1450DC-CB97-4897-82D3-BD74D4DE6F7D}"/>
              </a:ext>
            </a:extLst>
          </p:cNvPr>
          <p:cNvSpPr/>
          <p:nvPr/>
        </p:nvSpPr>
        <p:spPr>
          <a:xfrm>
            <a:off x="2125786" y="2980800"/>
            <a:ext cx="3672000" cy="90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Quicksand Light" pitchFamily="2" charset="0"/>
            </a:endParaRPr>
          </a:p>
        </p:txBody>
      </p:sp>
    </p:spTree>
    <p:extLst>
      <p:ext uri="{BB962C8B-B14F-4D97-AF65-F5344CB8AC3E}">
        <p14:creationId xmlns:p14="http://schemas.microsoft.com/office/powerpoint/2010/main" val="2338642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0A9766-41B4-46B2-9D29-1D5EEACEB302}"/>
              </a:ext>
            </a:extLst>
          </p:cNvPr>
          <p:cNvSpPr>
            <a:spLocks noGrp="1"/>
          </p:cNvSpPr>
          <p:nvPr>
            <p:ph type="title"/>
          </p:nvPr>
        </p:nvSpPr>
        <p:spPr>
          <a:xfrm>
            <a:off x="325438" y="358974"/>
            <a:ext cx="8496000" cy="236475"/>
          </a:xfrm>
        </p:spPr>
        <p:txBody>
          <a:bodyPr/>
          <a:lstStyle/>
          <a:p>
            <a:r>
              <a:rPr lang="fr-FR" dirty="0"/>
              <a:t>Table des matières</a:t>
            </a:r>
            <a:endParaRPr lang="en-US" dirty="0"/>
          </a:p>
        </p:txBody>
      </p:sp>
      <p:sp>
        <p:nvSpPr>
          <p:cNvPr id="5" name="Text Placeholder 4">
            <a:extLst>
              <a:ext uri="{FF2B5EF4-FFF2-40B4-BE49-F238E27FC236}">
                <a16:creationId xmlns:a16="http://schemas.microsoft.com/office/drawing/2014/main" id="{09E5CB06-5988-4700-BDFD-41751629CB96}"/>
              </a:ext>
            </a:extLst>
          </p:cNvPr>
          <p:cNvSpPr>
            <a:spLocks noGrp="1"/>
          </p:cNvSpPr>
          <p:nvPr>
            <p:ph idx="1"/>
          </p:nvPr>
        </p:nvSpPr>
        <p:spPr>
          <a:xfrm>
            <a:off x="325438" y="1152000"/>
            <a:ext cx="8497887" cy="2117503"/>
          </a:xfrm>
        </p:spPr>
        <p:txBody>
          <a:bodyPr/>
          <a:lstStyle/>
          <a:p>
            <a:r>
              <a:rPr lang="fr-FR" dirty="0"/>
              <a:t>1.	Section 1</a:t>
            </a:r>
          </a:p>
          <a:p>
            <a:r>
              <a:rPr lang="fr-FR" dirty="0"/>
              <a:t>2.	Section 2</a:t>
            </a:r>
          </a:p>
          <a:p>
            <a:pPr lvl="1"/>
            <a:r>
              <a:rPr lang="fr-FR" dirty="0"/>
              <a:t>Sous-section A</a:t>
            </a:r>
          </a:p>
          <a:p>
            <a:pPr lvl="1"/>
            <a:r>
              <a:rPr lang="fr-FR" dirty="0"/>
              <a:t>Sous-section B</a:t>
            </a:r>
          </a:p>
          <a:p>
            <a:pPr lvl="1"/>
            <a:r>
              <a:rPr lang="fr-FR" dirty="0"/>
              <a:t>Sous-section C</a:t>
            </a:r>
          </a:p>
          <a:p>
            <a:r>
              <a:rPr lang="fr-FR" dirty="0"/>
              <a:t>3.	Section 3</a:t>
            </a:r>
          </a:p>
          <a:p>
            <a:r>
              <a:rPr lang="fr-FR" dirty="0"/>
              <a:t>4.	</a:t>
            </a:r>
            <a:r>
              <a:rPr lang="fr-FR" dirty="0" err="1"/>
              <a:t>ANNEXes</a:t>
            </a:r>
            <a:endParaRPr lang="en-US" dirty="0"/>
          </a:p>
        </p:txBody>
      </p:sp>
    </p:spTree>
    <p:extLst>
      <p:ext uri="{BB962C8B-B14F-4D97-AF65-F5344CB8AC3E}">
        <p14:creationId xmlns:p14="http://schemas.microsoft.com/office/powerpoint/2010/main" val="3816384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905F6BE-A2F8-4D9D-8B2E-41B05FFAB451}"/>
              </a:ext>
            </a:extLst>
          </p:cNvPr>
          <p:cNvSpPr>
            <a:spLocks noGrp="1"/>
          </p:cNvSpPr>
          <p:nvPr>
            <p:ph type="ctrTitle"/>
          </p:nvPr>
        </p:nvSpPr>
        <p:spPr/>
        <p:txBody>
          <a:bodyPr/>
          <a:lstStyle/>
          <a:p>
            <a:r>
              <a:rPr lang="fr-FR"/>
              <a:t>Titre de section</a:t>
            </a:r>
            <a:endParaRPr lang="en-US" dirty="0"/>
          </a:p>
        </p:txBody>
      </p:sp>
      <p:sp>
        <p:nvSpPr>
          <p:cNvPr id="12" name="Text Placeholder 11">
            <a:extLst>
              <a:ext uri="{FF2B5EF4-FFF2-40B4-BE49-F238E27FC236}">
                <a16:creationId xmlns:a16="http://schemas.microsoft.com/office/drawing/2014/main" id="{0B12A996-3031-4E65-BFBA-E2A5378AEEAF}"/>
              </a:ext>
            </a:extLst>
          </p:cNvPr>
          <p:cNvSpPr>
            <a:spLocks noGrp="1"/>
          </p:cNvSpPr>
          <p:nvPr>
            <p:ph type="body" sz="quarter" idx="11"/>
          </p:nvPr>
        </p:nvSpPr>
        <p:spPr/>
        <p:txBody>
          <a:bodyPr/>
          <a:lstStyle/>
          <a:p>
            <a:r>
              <a:rPr lang="fr-FR"/>
              <a:t>1</a:t>
            </a:r>
            <a:endParaRPr lang="en-US" dirty="0"/>
          </a:p>
        </p:txBody>
      </p:sp>
      <p:sp>
        <p:nvSpPr>
          <p:cNvPr id="4" name="Subtitle 3">
            <a:extLst>
              <a:ext uri="{FF2B5EF4-FFF2-40B4-BE49-F238E27FC236}">
                <a16:creationId xmlns:a16="http://schemas.microsoft.com/office/drawing/2014/main" id="{0972F776-F8A0-434A-B0E3-E186A68B95E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36098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905F6BE-A2F8-4D9D-8B2E-41B05FFAB451}"/>
              </a:ext>
            </a:extLst>
          </p:cNvPr>
          <p:cNvSpPr>
            <a:spLocks noGrp="1"/>
          </p:cNvSpPr>
          <p:nvPr>
            <p:ph type="ctrTitle"/>
          </p:nvPr>
        </p:nvSpPr>
        <p:spPr/>
        <p:txBody>
          <a:bodyPr/>
          <a:lstStyle/>
          <a:p>
            <a:r>
              <a:rPr lang="fr-FR"/>
              <a:t>1. section</a:t>
            </a:r>
            <a:endParaRPr lang="en-US" dirty="0"/>
          </a:p>
        </p:txBody>
      </p:sp>
      <p:sp>
        <p:nvSpPr>
          <p:cNvPr id="12" name="Text Placeholder 11">
            <a:extLst>
              <a:ext uri="{FF2B5EF4-FFF2-40B4-BE49-F238E27FC236}">
                <a16:creationId xmlns:a16="http://schemas.microsoft.com/office/drawing/2014/main" id="{0B12A996-3031-4E65-BFBA-E2A5378AEEAF}"/>
              </a:ext>
            </a:extLst>
          </p:cNvPr>
          <p:cNvSpPr>
            <a:spLocks noGrp="1"/>
          </p:cNvSpPr>
          <p:nvPr>
            <p:ph type="subTitle" idx="1"/>
          </p:nvPr>
        </p:nvSpPr>
        <p:spPr/>
        <p:txBody>
          <a:bodyPr/>
          <a:lstStyle/>
          <a:p>
            <a:r>
              <a:rPr lang="fr-FR"/>
              <a:t>Subsection A</a:t>
            </a:r>
          </a:p>
          <a:p>
            <a:pPr lvl="1"/>
            <a:r>
              <a:rPr lang="fr-FR"/>
              <a:t>Subsection B</a:t>
            </a:r>
          </a:p>
          <a:p>
            <a:r>
              <a:rPr lang="fr-FR"/>
              <a:t>Subsection C</a:t>
            </a:r>
            <a:endParaRPr lang="en-US" dirty="0"/>
          </a:p>
        </p:txBody>
      </p:sp>
      <p:pic>
        <p:nvPicPr>
          <p:cNvPr id="9" name="Picture Placeholder 8">
            <a:extLst>
              <a:ext uri="{FF2B5EF4-FFF2-40B4-BE49-F238E27FC236}">
                <a16:creationId xmlns:a16="http://schemas.microsoft.com/office/drawing/2014/main" id="{C19D29E3-56D9-4B21-9550-D3296DB3B6A2}"/>
              </a:ext>
            </a:extLst>
          </p:cNvPr>
          <p:cNvPicPr>
            <a:picLocks noGrp="1" noChangeAspect="1"/>
          </p:cNvPicPr>
          <p:nvPr>
            <p:ph type="pic" sz="quarter" idx="16"/>
          </p:nvPr>
        </p:nvPicPr>
        <p:blipFill>
          <a:blip r:embed="rId3" cstate="hqprint">
            <a:extLst>
              <a:ext uri="{28A0092B-C50C-407E-A947-70E740481C1C}">
                <a14:useLocalDpi xmlns:a14="http://schemas.microsoft.com/office/drawing/2010/main"/>
              </a:ext>
            </a:extLst>
          </a:blip>
          <a:srcRect l="20" r="20"/>
          <a:stretch>
            <a:fillRect/>
          </a:stretch>
        </p:blipFill>
        <p:spPr/>
      </p:pic>
    </p:spTree>
    <p:extLst>
      <p:ext uri="{BB962C8B-B14F-4D97-AF65-F5344CB8AC3E}">
        <p14:creationId xmlns:p14="http://schemas.microsoft.com/office/powerpoint/2010/main" val="2634014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F7BC13-2750-413C-AB35-66645DDC85ED}"/>
              </a:ext>
            </a:extLst>
          </p:cNvPr>
          <p:cNvSpPr>
            <a:spLocks noGrp="1"/>
          </p:cNvSpPr>
          <p:nvPr>
            <p:ph type="title"/>
          </p:nvPr>
        </p:nvSpPr>
        <p:spPr/>
        <p:txBody>
          <a:bodyPr/>
          <a:lstStyle/>
          <a:p>
            <a:r>
              <a:rPr lang="fr-FR"/>
              <a:t>Lorem ipsum dolor sit amet</a:t>
            </a:r>
            <a:endParaRPr lang="en-US" dirty="0"/>
          </a:p>
        </p:txBody>
      </p:sp>
      <p:sp>
        <p:nvSpPr>
          <p:cNvPr id="7" name="Text Placeholder 6">
            <a:extLst>
              <a:ext uri="{FF2B5EF4-FFF2-40B4-BE49-F238E27FC236}">
                <a16:creationId xmlns:a16="http://schemas.microsoft.com/office/drawing/2014/main" id="{1666B192-E337-4A89-980E-FDA108157439}"/>
              </a:ext>
            </a:extLst>
          </p:cNvPr>
          <p:cNvSpPr>
            <a:spLocks noGrp="1"/>
          </p:cNvSpPr>
          <p:nvPr>
            <p:ph type="body" sz="quarter" idx="13"/>
          </p:nvPr>
        </p:nvSpPr>
        <p:spPr/>
        <p:txBody>
          <a:bodyPr/>
          <a:lstStyle/>
          <a:p>
            <a:endParaRPr lang="en-US" dirty="0"/>
          </a:p>
        </p:txBody>
      </p:sp>
      <p:sp>
        <p:nvSpPr>
          <p:cNvPr id="13" name="Content Placeholder 12">
            <a:extLst>
              <a:ext uri="{FF2B5EF4-FFF2-40B4-BE49-F238E27FC236}">
                <a16:creationId xmlns:a16="http://schemas.microsoft.com/office/drawing/2014/main" id="{4CAE3AAD-5C07-4A50-AA9E-B5C0492BA7FD}"/>
              </a:ext>
            </a:extLst>
          </p:cNvPr>
          <p:cNvSpPr>
            <a:spLocks noGrp="1"/>
          </p:cNvSpPr>
          <p:nvPr>
            <p:ph sz="quarter" idx="14"/>
          </p:nvPr>
        </p:nvSpPr>
        <p:spPr/>
        <p:txBody>
          <a:bodyPr/>
          <a:lstStyle/>
          <a:p>
            <a:r>
              <a:rPr lang="en-US"/>
              <a:t>Consectetur adipiscing elit sed do eiusmod</a:t>
            </a:r>
            <a:endParaRPr lang="en-US" dirty="0"/>
          </a:p>
        </p:txBody>
      </p:sp>
      <p:sp>
        <p:nvSpPr>
          <p:cNvPr id="4" name="Content Placeholder 3">
            <a:extLst>
              <a:ext uri="{FF2B5EF4-FFF2-40B4-BE49-F238E27FC236}">
                <a16:creationId xmlns:a16="http://schemas.microsoft.com/office/drawing/2014/main" id="{A9ED1792-B823-4F7D-B654-33C34227E9EE}"/>
              </a:ext>
            </a:extLst>
          </p:cNvPr>
          <p:cNvSpPr>
            <a:spLocks noGrp="1"/>
          </p:cNvSpPr>
          <p:nvPr>
            <p:ph idx="1"/>
          </p:nvPr>
        </p:nvSpPr>
        <p:spPr/>
        <p:txBody>
          <a:bodyPr/>
          <a:lstStyle/>
          <a:p>
            <a:pPr lvl="4"/>
            <a:r>
              <a:rPr lang="fr-FR"/>
              <a:t>Homines enim eruditos </a:t>
            </a:r>
          </a:p>
          <a:p>
            <a:r>
              <a:rPr lang="fr-FR"/>
              <a:t>Sobrios ut infaustos et inutiles vitant, eo accedente quod </a:t>
            </a:r>
          </a:p>
          <a:p>
            <a:pPr lvl="1"/>
            <a:r>
              <a:rPr lang="fr-FR"/>
              <a:t>Prandis inserunt subditicios ignobiles et obscuros</a:t>
            </a:r>
          </a:p>
          <a:p>
            <a:pPr lvl="1"/>
            <a:r>
              <a:rPr lang="fr-FR"/>
              <a:t>Ego vero sic intellego</a:t>
            </a:r>
          </a:p>
          <a:p>
            <a:r>
              <a:rPr lang="fr-FR"/>
              <a:t>Ego vero sic intellego</a:t>
            </a:r>
          </a:p>
          <a:p>
            <a:pPr lvl="4"/>
            <a:r>
              <a:rPr lang="fr-FR"/>
              <a:t>Patres conscripti</a:t>
            </a:r>
          </a:p>
          <a:p>
            <a:r>
              <a:rPr lang="fr-FR"/>
              <a:t>Tempore in provinciis decernendis perpetuae </a:t>
            </a:r>
          </a:p>
          <a:p>
            <a:r>
              <a:rPr lang="fr-FR"/>
              <a:t>Nam quis hoc non sentit omnia</a:t>
            </a:r>
            <a:endParaRPr lang="en-US" dirty="0"/>
          </a:p>
        </p:txBody>
      </p:sp>
      <p:sp>
        <p:nvSpPr>
          <p:cNvPr id="9" name="Rectangle 8">
            <a:extLst>
              <a:ext uri="{FF2B5EF4-FFF2-40B4-BE49-F238E27FC236}">
                <a16:creationId xmlns:a16="http://schemas.microsoft.com/office/drawing/2014/main" id="{7BDEC581-8103-4AE9-B3AA-599C376452D0}"/>
              </a:ext>
            </a:extLst>
          </p:cNvPr>
          <p:cNvSpPr/>
          <p:nvPr/>
        </p:nvSpPr>
        <p:spPr>
          <a:xfrm>
            <a:off x="324000" y="3970144"/>
            <a:ext cx="8496000" cy="272758"/>
          </a:xfrm>
          <a:prstGeom prst="rect">
            <a:avLst/>
          </a:prstGeom>
          <a:solidFill>
            <a:schemeClr val="accent2"/>
          </a:solidFill>
        </p:spPr>
        <p:txBody>
          <a:bodyPr wrap="square" lIns="36000" tIns="36000" rIns="36000" bIns="36000">
            <a:spAutoFit/>
          </a:bodyPr>
          <a:lstStyle/>
          <a:p>
            <a:pPr algn="ctr">
              <a:defRPr/>
            </a:pPr>
            <a:r>
              <a:rPr lang="fr-FR" sz="1300" b="1" dirty="0">
                <a:solidFill>
                  <a:schemeClr val="bg1"/>
                </a:solidFill>
                <a:ea typeface="Source Sans Pro Light" pitchFamily="34" charset="0"/>
                <a:cs typeface="Arial" pitchFamily="34" charset="0"/>
              </a:rPr>
              <a:t>CONCLUSION / HIGHLIGHT</a:t>
            </a:r>
          </a:p>
        </p:txBody>
      </p:sp>
    </p:spTree>
    <p:extLst>
      <p:ext uri="{BB962C8B-B14F-4D97-AF65-F5344CB8AC3E}">
        <p14:creationId xmlns:p14="http://schemas.microsoft.com/office/powerpoint/2010/main" val="3802849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0D3FD42-E50B-4511-957A-EAC78758A5EE}"/>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6245225" y="0"/>
            <a:ext cx="2898776" cy="5143500"/>
          </a:xfrm>
          <a:prstGeom prst="rect">
            <a:avLst/>
          </a:prstGeom>
        </p:spPr>
      </p:pic>
      <p:sp>
        <p:nvSpPr>
          <p:cNvPr id="4" name="Title 3">
            <a:extLst>
              <a:ext uri="{FF2B5EF4-FFF2-40B4-BE49-F238E27FC236}">
                <a16:creationId xmlns:a16="http://schemas.microsoft.com/office/drawing/2014/main" id="{34B3C90D-785F-4EC3-A7C9-99BA8622C7D8}"/>
              </a:ext>
            </a:extLst>
          </p:cNvPr>
          <p:cNvSpPr>
            <a:spLocks noGrp="1"/>
          </p:cNvSpPr>
          <p:nvPr>
            <p:ph type="title"/>
          </p:nvPr>
        </p:nvSpPr>
        <p:spPr/>
        <p:txBody>
          <a:bodyPr/>
          <a:lstStyle/>
          <a:p>
            <a:r>
              <a:rPr lang="fr-FR"/>
              <a:t>Lorem ipsum dolor sit amet</a:t>
            </a:r>
            <a:endParaRPr lang="en-US" dirty="0"/>
          </a:p>
        </p:txBody>
      </p:sp>
      <p:sp>
        <p:nvSpPr>
          <p:cNvPr id="5" name="Text Placeholder 4">
            <a:extLst>
              <a:ext uri="{FF2B5EF4-FFF2-40B4-BE49-F238E27FC236}">
                <a16:creationId xmlns:a16="http://schemas.microsoft.com/office/drawing/2014/main" id="{924B26D4-124D-4B75-B52D-311BA1E5D9F5}"/>
              </a:ext>
            </a:extLst>
          </p:cNvPr>
          <p:cNvSpPr>
            <a:spLocks noGrp="1"/>
          </p:cNvSpPr>
          <p:nvPr>
            <p:ph type="body" sz="quarter" idx="13"/>
          </p:nvPr>
        </p:nvSpPr>
        <p:spPr/>
        <p:txBody>
          <a:bodyPr/>
          <a:lstStyle/>
          <a:p>
            <a:endParaRPr lang="en-US"/>
          </a:p>
        </p:txBody>
      </p:sp>
      <p:sp>
        <p:nvSpPr>
          <p:cNvPr id="63" name="Text Placeholder 62">
            <a:extLst>
              <a:ext uri="{FF2B5EF4-FFF2-40B4-BE49-F238E27FC236}">
                <a16:creationId xmlns:a16="http://schemas.microsoft.com/office/drawing/2014/main" id="{4AEAB35A-38D9-42BF-B6E0-A735DB9C7209}"/>
              </a:ext>
            </a:extLst>
          </p:cNvPr>
          <p:cNvSpPr>
            <a:spLocks noGrp="1"/>
          </p:cNvSpPr>
          <p:nvPr>
            <p:ph type="body" sz="quarter" idx="15"/>
          </p:nvPr>
        </p:nvSpPr>
        <p:spPr/>
        <p:txBody>
          <a:bodyPr/>
          <a:lstStyle/>
          <a:p>
            <a:pPr lvl="4"/>
            <a:r>
              <a:rPr lang="fr-FR"/>
              <a:t>Homines enim eruditos </a:t>
            </a:r>
          </a:p>
          <a:p>
            <a:r>
              <a:rPr lang="fr-FR"/>
              <a:t>Sobrios ut infaustos et inutiles vitant, eo accedente quod </a:t>
            </a:r>
          </a:p>
          <a:p>
            <a:pPr lvl="1"/>
            <a:r>
              <a:rPr lang="fr-FR"/>
              <a:t>Prandis inserunt subditicios ignobiles et obscuros</a:t>
            </a:r>
          </a:p>
          <a:p>
            <a:pPr lvl="1"/>
            <a:r>
              <a:rPr lang="fr-FR"/>
              <a:t>Ego vero sic intellego</a:t>
            </a:r>
          </a:p>
          <a:p>
            <a:r>
              <a:rPr lang="fr-FR"/>
              <a:t>Ego vero sic intellego</a:t>
            </a:r>
          </a:p>
          <a:p>
            <a:pPr lvl="4"/>
            <a:r>
              <a:rPr lang="fr-FR"/>
              <a:t>Patres conscripti</a:t>
            </a:r>
          </a:p>
          <a:p>
            <a:r>
              <a:rPr lang="fr-FR"/>
              <a:t>Tempore in provinciis decernendis perpetuae </a:t>
            </a:r>
          </a:p>
          <a:p>
            <a:r>
              <a:rPr lang="fr-FR"/>
              <a:t>Nam quis hoc non sentit omnia</a:t>
            </a:r>
            <a:endParaRPr lang="en-US" dirty="0"/>
          </a:p>
        </p:txBody>
      </p:sp>
      <p:sp>
        <p:nvSpPr>
          <p:cNvPr id="7" name="Rectangle 6">
            <a:extLst>
              <a:ext uri="{FF2B5EF4-FFF2-40B4-BE49-F238E27FC236}">
                <a16:creationId xmlns:a16="http://schemas.microsoft.com/office/drawing/2014/main" id="{70ED0EC1-3890-40CB-8DF6-575EAA2A6300}"/>
              </a:ext>
            </a:extLst>
          </p:cNvPr>
          <p:cNvSpPr/>
          <p:nvPr/>
        </p:nvSpPr>
        <p:spPr>
          <a:xfrm>
            <a:off x="324000" y="3970144"/>
            <a:ext cx="5579910" cy="272758"/>
          </a:xfrm>
          <a:prstGeom prst="rect">
            <a:avLst/>
          </a:prstGeom>
          <a:solidFill>
            <a:schemeClr val="accent5"/>
          </a:solidFill>
        </p:spPr>
        <p:txBody>
          <a:bodyPr wrap="square" lIns="36000" tIns="36000" rIns="36000" bIns="36000">
            <a:spAutoFit/>
          </a:bodyPr>
          <a:lstStyle/>
          <a:p>
            <a:pPr algn="ctr">
              <a:defRPr/>
            </a:pPr>
            <a:r>
              <a:rPr lang="fr-FR" sz="1300" b="1" dirty="0">
                <a:solidFill>
                  <a:schemeClr val="bg1"/>
                </a:solidFill>
                <a:ea typeface="Source Sans Pro Light" pitchFamily="34" charset="0"/>
                <a:cs typeface="Arial" pitchFamily="34" charset="0"/>
              </a:rPr>
              <a:t>CONCLUSION / HIGHLIGHT</a:t>
            </a:r>
          </a:p>
        </p:txBody>
      </p:sp>
    </p:spTree>
    <p:extLst>
      <p:ext uri="{BB962C8B-B14F-4D97-AF65-F5344CB8AC3E}">
        <p14:creationId xmlns:p14="http://schemas.microsoft.com/office/powerpoint/2010/main" val="1356242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F7BC13-2750-413C-AB35-66645DDC85ED}"/>
              </a:ext>
            </a:extLst>
          </p:cNvPr>
          <p:cNvSpPr>
            <a:spLocks noGrp="1"/>
          </p:cNvSpPr>
          <p:nvPr>
            <p:ph type="title"/>
          </p:nvPr>
        </p:nvSpPr>
        <p:spPr/>
        <p:txBody>
          <a:bodyPr/>
          <a:lstStyle/>
          <a:p>
            <a:r>
              <a:rPr lang="fr-FR"/>
              <a:t>Lorem ipsum dolor sit amet</a:t>
            </a:r>
            <a:endParaRPr lang="en-US" dirty="0"/>
          </a:p>
        </p:txBody>
      </p:sp>
      <p:sp>
        <p:nvSpPr>
          <p:cNvPr id="13" name="Text Placeholder 12">
            <a:extLst>
              <a:ext uri="{FF2B5EF4-FFF2-40B4-BE49-F238E27FC236}">
                <a16:creationId xmlns:a16="http://schemas.microsoft.com/office/drawing/2014/main" id="{C43D1617-D168-43A8-A8B1-6F48AAEAA536}"/>
              </a:ext>
            </a:extLst>
          </p:cNvPr>
          <p:cNvSpPr>
            <a:spLocks noGrp="1"/>
          </p:cNvSpPr>
          <p:nvPr>
            <p:ph type="body" sz="quarter" idx="13"/>
          </p:nvPr>
        </p:nvSpPr>
        <p:spPr/>
        <p:txBody>
          <a:bodyPr/>
          <a:lstStyle/>
          <a:p>
            <a:endParaRPr lang="en-US"/>
          </a:p>
        </p:txBody>
      </p:sp>
      <p:sp>
        <p:nvSpPr>
          <p:cNvPr id="49" name="Content Placeholder 48">
            <a:extLst>
              <a:ext uri="{FF2B5EF4-FFF2-40B4-BE49-F238E27FC236}">
                <a16:creationId xmlns:a16="http://schemas.microsoft.com/office/drawing/2014/main" id="{AEA7994E-7794-4BCF-AB85-30CC7C998656}"/>
              </a:ext>
            </a:extLst>
          </p:cNvPr>
          <p:cNvSpPr>
            <a:spLocks noGrp="1"/>
          </p:cNvSpPr>
          <p:nvPr>
            <p:ph sz="quarter" idx="16"/>
          </p:nvPr>
        </p:nvSpPr>
        <p:spPr/>
        <p:txBody>
          <a:bodyPr/>
          <a:lstStyle/>
          <a:p>
            <a:r>
              <a:rPr lang="fr-FR"/>
              <a:t>Titre de graphique</a:t>
            </a:r>
            <a:endParaRPr lang="en-US" dirty="0"/>
          </a:p>
        </p:txBody>
      </p:sp>
      <p:sp>
        <p:nvSpPr>
          <p:cNvPr id="5" name="Content Placeholder 4">
            <a:extLst>
              <a:ext uri="{FF2B5EF4-FFF2-40B4-BE49-F238E27FC236}">
                <a16:creationId xmlns:a16="http://schemas.microsoft.com/office/drawing/2014/main" id="{DFA30D46-7FE6-4071-B9F9-4DBCBBD628DB}"/>
              </a:ext>
            </a:extLst>
          </p:cNvPr>
          <p:cNvSpPr>
            <a:spLocks noGrp="1"/>
          </p:cNvSpPr>
          <p:nvPr>
            <p:ph idx="1"/>
          </p:nvPr>
        </p:nvSpPr>
        <p:spPr>
          <a:xfrm>
            <a:off x="324000" y="1150938"/>
            <a:ext cx="4140000" cy="1190069"/>
          </a:xfrm>
        </p:spPr>
        <p:txBody>
          <a:bodyPr/>
          <a:lstStyle/>
          <a:p>
            <a:r>
              <a:rPr lang="fr-FR" dirty="0" err="1"/>
              <a:t>Homines</a:t>
            </a:r>
            <a:r>
              <a:rPr lang="fr-FR" dirty="0"/>
              <a:t> </a:t>
            </a:r>
            <a:r>
              <a:rPr lang="fr-FR" dirty="0" err="1"/>
              <a:t>enim</a:t>
            </a:r>
            <a:r>
              <a:rPr lang="fr-FR" dirty="0"/>
              <a:t> </a:t>
            </a:r>
            <a:r>
              <a:rPr lang="fr-FR" dirty="0" err="1"/>
              <a:t>eruditos</a:t>
            </a:r>
            <a:r>
              <a:rPr lang="fr-FR" dirty="0"/>
              <a:t> </a:t>
            </a:r>
          </a:p>
          <a:p>
            <a:r>
              <a:rPr lang="fr-FR" dirty="0" err="1"/>
              <a:t>Sobrios</a:t>
            </a:r>
            <a:r>
              <a:rPr lang="fr-FR" dirty="0"/>
              <a:t> ut </a:t>
            </a:r>
            <a:r>
              <a:rPr lang="fr-FR" dirty="0" err="1"/>
              <a:t>infaustos</a:t>
            </a:r>
            <a:r>
              <a:rPr lang="fr-FR" dirty="0"/>
              <a:t> et inutiles </a:t>
            </a:r>
            <a:r>
              <a:rPr lang="fr-FR" dirty="0" err="1"/>
              <a:t>vitant</a:t>
            </a:r>
            <a:r>
              <a:rPr lang="fr-FR" dirty="0"/>
              <a:t>, </a:t>
            </a:r>
            <a:r>
              <a:rPr lang="fr-FR" dirty="0" err="1"/>
              <a:t>eo</a:t>
            </a:r>
            <a:r>
              <a:rPr lang="fr-FR" dirty="0"/>
              <a:t> </a:t>
            </a:r>
            <a:r>
              <a:rPr lang="fr-FR" dirty="0" err="1"/>
              <a:t>accedente</a:t>
            </a:r>
            <a:r>
              <a:rPr lang="fr-FR" dirty="0"/>
              <a:t> quod </a:t>
            </a:r>
          </a:p>
          <a:p>
            <a:pPr lvl="1"/>
            <a:r>
              <a:rPr lang="fr-FR" dirty="0" err="1"/>
              <a:t>Prandis</a:t>
            </a:r>
            <a:r>
              <a:rPr lang="fr-FR" dirty="0"/>
              <a:t> </a:t>
            </a:r>
            <a:r>
              <a:rPr lang="fr-FR" dirty="0" err="1"/>
              <a:t>inserunt</a:t>
            </a:r>
            <a:r>
              <a:rPr lang="fr-FR" dirty="0"/>
              <a:t> </a:t>
            </a:r>
            <a:r>
              <a:rPr lang="fr-FR" dirty="0" err="1"/>
              <a:t>subditicios</a:t>
            </a:r>
            <a:r>
              <a:rPr lang="fr-FR" dirty="0"/>
              <a:t> </a:t>
            </a:r>
            <a:r>
              <a:rPr lang="fr-FR" dirty="0" err="1"/>
              <a:t>ignobiles</a:t>
            </a:r>
            <a:r>
              <a:rPr lang="fr-FR" dirty="0"/>
              <a:t> et </a:t>
            </a:r>
            <a:r>
              <a:rPr lang="fr-FR" dirty="0" err="1"/>
              <a:t>obscuros</a:t>
            </a:r>
            <a:endParaRPr lang="fr-FR" dirty="0"/>
          </a:p>
          <a:p>
            <a:pPr lvl="1"/>
            <a:r>
              <a:rPr lang="fr-FR" dirty="0"/>
              <a:t>Ego </a:t>
            </a:r>
            <a:r>
              <a:rPr lang="fr-FR" dirty="0" err="1"/>
              <a:t>vero</a:t>
            </a:r>
            <a:r>
              <a:rPr lang="fr-FR" dirty="0"/>
              <a:t> sic </a:t>
            </a:r>
            <a:r>
              <a:rPr lang="fr-FR" dirty="0" err="1"/>
              <a:t>intellego</a:t>
            </a:r>
            <a:endParaRPr lang="fr-FR" dirty="0"/>
          </a:p>
          <a:p>
            <a:r>
              <a:rPr lang="fr-FR" dirty="0"/>
              <a:t>Ego </a:t>
            </a:r>
            <a:r>
              <a:rPr lang="fr-FR" dirty="0" err="1"/>
              <a:t>vero</a:t>
            </a:r>
            <a:r>
              <a:rPr lang="fr-FR" dirty="0"/>
              <a:t> sic </a:t>
            </a:r>
            <a:r>
              <a:rPr lang="fr-FR" dirty="0" err="1"/>
              <a:t>intellego</a:t>
            </a:r>
            <a:endParaRPr lang="fr-FR" dirty="0"/>
          </a:p>
        </p:txBody>
      </p:sp>
      <p:sp>
        <p:nvSpPr>
          <p:cNvPr id="9" name="Rectangle 8">
            <a:extLst>
              <a:ext uri="{FF2B5EF4-FFF2-40B4-BE49-F238E27FC236}">
                <a16:creationId xmlns:a16="http://schemas.microsoft.com/office/drawing/2014/main" id="{7BDEC581-8103-4AE9-B3AA-599C376452D0}"/>
              </a:ext>
            </a:extLst>
          </p:cNvPr>
          <p:cNvSpPr/>
          <p:nvPr/>
        </p:nvSpPr>
        <p:spPr>
          <a:xfrm>
            <a:off x="323999" y="3961047"/>
            <a:ext cx="4001595" cy="272758"/>
          </a:xfrm>
          <a:prstGeom prst="rect">
            <a:avLst/>
          </a:prstGeom>
          <a:solidFill>
            <a:schemeClr val="accent1">
              <a:lumMod val="60000"/>
              <a:lumOff val="40000"/>
            </a:schemeClr>
          </a:solidFill>
        </p:spPr>
        <p:txBody>
          <a:bodyPr wrap="square" lIns="36000" tIns="36000" rIns="36000" bIns="36000">
            <a:spAutoFit/>
          </a:bodyPr>
          <a:lstStyle/>
          <a:p>
            <a:pPr algn="ctr">
              <a:defRPr/>
            </a:pPr>
            <a:r>
              <a:rPr lang="fr-FR" sz="1300" b="1" dirty="0">
                <a:solidFill>
                  <a:schemeClr val="bg1"/>
                </a:solidFill>
                <a:ea typeface="Source Sans Pro Light" pitchFamily="34" charset="0"/>
                <a:cs typeface="Arial" pitchFamily="34" charset="0"/>
              </a:rPr>
              <a:t>CONCLUSION / HIGHLIGHT</a:t>
            </a:r>
          </a:p>
        </p:txBody>
      </p:sp>
      <p:pic>
        <p:nvPicPr>
          <p:cNvPr id="10" name="Sheet2 7880826978698588070510_181026_161242+28">
            <a:extLst>
              <a:ext uri="{FF2B5EF4-FFF2-40B4-BE49-F238E27FC236}">
                <a16:creationId xmlns:a16="http://schemas.microsoft.com/office/drawing/2014/main" id="{AA378D93-1BBD-4E00-A725-24D56D5483EA}"/>
              </a:ext>
            </a:extLst>
          </p:cNvPr>
          <p:cNvPicPr>
            <a:picLocks noChangeAspect="1"/>
          </p:cNvPicPr>
          <p:nvPr/>
        </p:nvPicPr>
        <p:blipFill>
          <a:blip r:embed="rId2"/>
          <a:stretch>
            <a:fillRect/>
          </a:stretch>
        </p:blipFill>
        <p:spPr>
          <a:xfrm>
            <a:off x="4771359" y="1388891"/>
            <a:ext cx="4372641" cy="2615427"/>
          </a:xfrm>
          <a:prstGeom prst="rect">
            <a:avLst/>
          </a:prstGeom>
        </p:spPr>
      </p:pic>
    </p:spTree>
    <p:extLst>
      <p:ext uri="{BB962C8B-B14F-4D97-AF65-F5344CB8AC3E}">
        <p14:creationId xmlns:p14="http://schemas.microsoft.com/office/powerpoint/2010/main" val="28190899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ags/tag10.xml><?xml version="1.0" encoding="utf-8"?>
<p:tagLst xmlns:a="http://schemas.openxmlformats.org/drawingml/2006/main" xmlns:r="http://schemas.openxmlformats.org/officeDocument/2006/relationships" xmlns:p="http://schemas.openxmlformats.org/presentationml/2006/main">
  <p:tag name="SLIDE_LAYOUT_CONST" val="32"/>
</p:tagLst>
</file>

<file path=ppt/tags/tag2.xml><?xml version="1.0" encoding="utf-8"?>
<p:tagLst xmlns:a="http://schemas.openxmlformats.org/drawingml/2006/main" xmlns:r="http://schemas.openxmlformats.org/officeDocument/2006/relationships" xmlns:p="http://schemas.openxmlformats.org/presentationml/2006/main">
  <p:tag name="MM_SLIDE_TYPE" val="6"/>
</p:tagLst>
</file>

<file path=ppt/tags/tag3.xml><?xml version="1.0" encoding="utf-8"?>
<p:tagLst xmlns:a="http://schemas.openxmlformats.org/drawingml/2006/main" xmlns:r="http://schemas.openxmlformats.org/officeDocument/2006/relationships" xmlns:p="http://schemas.openxmlformats.org/presentationml/2006/main">
  <p:tag name="MM_SLIDE_TYPE" val="6"/>
</p:tagLst>
</file>

<file path=ppt/tags/tag4.xml><?xml version="1.0" encoding="utf-8"?>
<p:tagLst xmlns:a="http://schemas.openxmlformats.org/drawingml/2006/main" xmlns:r="http://schemas.openxmlformats.org/officeDocument/2006/relationships" xmlns:p="http://schemas.openxmlformats.org/presentationml/2006/main">
  <p:tag name="MM_SLIDE_TYPE" val="6"/>
</p:tagLst>
</file>

<file path=ppt/tags/tag5.xml><?xml version="1.0" encoding="utf-8"?>
<p:tagLst xmlns:a="http://schemas.openxmlformats.org/drawingml/2006/main" xmlns:r="http://schemas.openxmlformats.org/officeDocument/2006/relationships" xmlns:p="http://schemas.openxmlformats.org/presentationml/2006/main">
  <p:tag name="MM_SLIDE_TYPE" val="6"/>
</p:tagLst>
</file>

<file path=ppt/tags/tag6.xml><?xml version="1.0" encoding="utf-8"?>
<p:tagLst xmlns:a="http://schemas.openxmlformats.org/drawingml/2006/main" xmlns:r="http://schemas.openxmlformats.org/officeDocument/2006/relationships" xmlns:p="http://schemas.openxmlformats.org/presentationml/2006/main">
  <p:tag name="MM_SLIDE_TYPE" val="6"/>
</p:tagLst>
</file>

<file path=ppt/tags/tag7.xml><?xml version="1.0" encoding="utf-8"?>
<p:tagLst xmlns:a="http://schemas.openxmlformats.org/drawingml/2006/main" xmlns:r="http://schemas.openxmlformats.org/officeDocument/2006/relationships" xmlns:p="http://schemas.openxmlformats.org/presentationml/2006/main">
  <p:tag name="MM_SLIDE_TYPE" val="6"/>
</p:tagLst>
</file>

<file path=ppt/tags/tag8.xml><?xml version="1.0" encoding="utf-8"?>
<p:tagLst xmlns:a="http://schemas.openxmlformats.org/drawingml/2006/main" xmlns:r="http://schemas.openxmlformats.org/officeDocument/2006/relationships" xmlns:p="http://schemas.openxmlformats.org/presentationml/2006/main">
  <p:tag name="SLIDE_LAYOUT_CONST" val="32"/>
</p:tagLst>
</file>

<file path=ppt/tags/tag9.xml><?xml version="1.0" encoding="utf-8"?>
<p:tagLst xmlns:a="http://schemas.openxmlformats.org/drawingml/2006/main" xmlns:r="http://schemas.openxmlformats.org/officeDocument/2006/relationships" xmlns:p="http://schemas.openxmlformats.org/presentationml/2006/main">
  <p:tag name="SLIDE_LAYOUT_CONST" val="32"/>
</p:tagLst>
</file>

<file path=ppt/theme/theme1.xml><?xml version="1.0" encoding="utf-8"?>
<a:theme xmlns:a="http://schemas.openxmlformats.org/drawingml/2006/main" name="SG Group Identity">
  <a:themeElements>
    <a:clrScheme name="SG Theme Color 2018">
      <a:dk1>
        <a:srgbClr val="010101"/>
      </a:dk1>
      <a:lt1>
        <a:sysClr val="window" lastClr="FFFFFF"/>
      </a:lt1>
      <a:dk2>
        <a:srgbClr val="E55F50"/>
      </a:dk2>
      <a:lt2>
        <a:srgbClr val="E9041E"/>
      </a:lt2>
      <a:accent1>
        <a:srgbClr val="610F15"/>
      </a:accent1>
      <a:accent2>
        <a:srgbClr val="581D39"/>
      </a:accent2>
      <a:accent3>
        <a:srgbClr val="303A3C"/>
      </a:accent3>
      <a:accent4>
        <a:srgbClr val="292D3F"/>
      </a:accent4>
      <a:accent5>
        <a:srgbClr val="4D385E"/>
      </a:accent5>
      <a:accent6>
        <a:srgbClr val="EB2D90"/>
      </a:accent6>
      <a:hlink>
        <a:srgbClr val="E9041E"/>
      </a:hlink>
      <a:folHlink>
        <a:srgbClr val="E9041E"/>
      </a:folHlink>
    </a:clrScheme>
    <a:fontScheme name="SG Group 2018 Theme">
      <a:majorFont>
        <a:latin typeface="Montserrat ExtraBold"/>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spAutoFit/>
      </a:bodyPr>
      <a:lstStyle>
        <a:defPPr>
          <a:spcBef>
            <a:spcPts val="1200"/>
          </a:spcBef>
          <a:defRPr sz="1200" dirty="0">
            <a:ea typeface="Source Sans Pro" pitchFamily="34"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900" dirty="0" err="1" smtClean="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SG 2018 - Template 16-9 - FR.potx" id="{D5986EF8-3958-41DB-9176-261947B8174E}" vid="{C2E41537-2E4C-430F-8E3E-AD3A5182569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WrappedLabelHistory xmlns:xsi="http://www.w3.org/2001/XMLSchema-instance" xmlns:xsd="http://www.w3.org/2001/XMLSchema" xmlns="http://www.boldonjames.com/2016/02/Classifier/internal/wrappedLabelHistory">
  <Value>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jZDU2ZWUzOS0yZGRkLTQyZGMtYWQ2ZS0zY2MyN2M5MjVhOWIiIG9yaWdpbj0idXNlclNlbGVjdGVkIj48ZWxlbWVudCB1aWQ9ImlkX2NsYXNzaWZpY2F0aW9uX2V1cmVzdHJpY3RlZCIgdmFsdWU9IiIgeG1sbnM9Imh0dHA6Ly93d3cuYm9sZG9uamFtZXMuY29tLzIwMDgvMDEvc2llL2ludGVybmFsL2xhYmVsIiAvPjwvc2lzbD48VXNlck5hbWU+RVVSXHNiaWdub24wNDAxMTA8L1VzZXJOYW1lPjxEYXRlVGltZT4wOS8xMS8yMDE4IDE0OjIyOjAzPC9EYXRlVGltZT48TGFiZWxTdHJpbmc+QzAgLSBQdWJsaWMgPC9MYWJlbFN0cmluZz48L2l0ZW0+PC9sYWJlbEhpc3Rvcnk+</Value>
</WrappedLabelHistory>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sisl xmlns:xsi="http://www.w3.org/2001/XMLSchema-instance" xmlns:xsd="http://www.w3.org/2001/XMLSchema" xmlns="http://www.boldonjames.com/2008/01/sie/internal/label" sislVersion="0" policy="cd56ee39-2ddd-42dc-ad6e-3cc27c925a9b" origin="userSelected">
  <element uid="id_classification_eurestricted" value=""/>
</sisl>
</file>

<file path=customXml/item5.xml><?xml version="1.0" encoding="utf-8"?>
<ct:contentTypeSchema xmlns:ct="http://schemas.microsoft.com/office/2006/metadata/contentType" xmlns:ma="http://schemas.microsoft.com/office/2006/metadata/properties/metaAttributes" ct:_="" ma:_="" ma:contentTypeName="Document" ma:contentTypeID="0x010100C2F1A22969D4DE4E847CEFC35EF13E31" ma:contentTypeVersion="11" ma:contentTypeDescription="Create a new document." ma:contentTypeScope="" ma:versionID="458bd0a7b01a53a92e47f4badce4008f">
  <xsd:schema xmlns:xsd="http://www.w3.org/2001/XMLSchema" xmlns:xs="http://www.w3.org/2001/XMLSchema" xmlns:p="http://schemas.microsoft.com/office/2006/metadata/properties" xmlns:ns3="2eb6a9aa-df8a-440b-8966-8a27862ba996" xmlns:ns4="3f109afd-265f-4d45-b491-52b48b0da301" targetNamespace="http://schemas.microsoft.com/office/2006/metadata/properties" ma:root="true" ma:fieldsID="89a4e68558f39ffbe439373988678e20" ns3:_="" ns4:_="">
    <xsd:import namespace="2eb6a9aa-df8a-440b-8966-8a27862ba996"/>
    <xsd:import namespace="3f109afd-265f-4d45-b491-52b48b0da301"/>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4:SharedWithUsers" minOccurs="0"/>
                <xsd:element ref="ns4:SharedWithDetails" minOccurs="0"/>
                <xsd:element ref="ns4:SharingHintHash"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b6a9aa-df8a-440b-8966-8a27862ba99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f109afd-265f-4d45-b491-52b48b0da30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262EC9-87F2-43D4-9E8F-894A14C8298D}">
  <ds:schemaRefs>
    <ds:schemaRef ds:uri="http://purl.org/dc/terms/"/>
    <ds:schemaRef ds:uri="http://schemas.openxmlformats.org/package/2006/metadata/core-properties"/>
    <ds:schemaRef ds:uri="http://schemas.microsoft.com/office/2006/documentManagement/types"/>
    <ds:schemaRef ds:uri="http://www.w3.org/XML/1998/namespace"/>
    <ds:schemaRef ds:uri="2eb6a9aa-df8a-440b-8966-8a27862ba996"/>
    <ds:schemaRef ds:uri="3f109afd-265f-4d45-b491-52b48b0da301"/>
    <ds:schemaRef ds:uri="http://purl.org/dc/elements/1.1/"/>
    <ds:schemaRef ds:uri="http://schemas.microsoft.com/office/2006/metadata/properties"/>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CE37D52D-D983-48DC-9BF1-167A440E7378}">
  <ds:schemaRefs>
    <ds:schemaRef ds:uri="http://www.w3.org/2001/XMLSchema"/>
    <ds:schemaRef ds:uri="http://www.boldonjames.com/2016/02/Classifier/internal/wrappedLabelHistory"/>
  </ds:schemaRefs>
</ds:datastoreItem>
</file>

<file path=customXml/itemProps3.xml><?xml version="1.0" encoding="utf-8"?>
<ds:datastoreItem xmlns:ds="http://schemas.openxmlformats.org/officeDocument/2006/customXml" ds:itemID="{52094505-7CFE-4331-AE47-C53AB6446B9E}">
  <ds:schemaRefs>
    <ds:schemaRef ds:uri="http://schemas.microsoft.com/sharepoint/v3/contenttype/forms"/>
  </ds:schemaRefs>
</ds:datastoreItem>
</file>

<file path=customXml/itemProps4.xml><?xml version="1.0" encoding="utf-8"?>
<ds:datastoreItem xmlns:ds="http://schemas.openxmlformats.org/officeDocument/2006/customXml" ds:itemID="{41C963E0-C0A4-49A5-BC05-5D79FD3975A2}">
  <ds:schemaRefs>
    <ds:schemaRef ds:uri="http://www.w3.org/2001/XMLSchema"/>
    <ds:schemaRef ds:uri="http://www.boldonjames.com/2008/01/sie/internal/label"/>
  </ds:schemaRefs>
</ds:datastoreItem>
</file>

<file path=customXml/itemProps5.xml><?xml version="1.0" encoding="utf-8"?>
<ds:datastoreItem xmlns:ds="http://schemas.openxmlformats.org/officeDocument/2006/customXml" ds:itemID="{DDC2DBE4-C311-44D3-8AF7-E344523B2E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b6a9aa-df8a-440b-8966-8a27862ba996"/>
    <ds:schemaRef ds:uri="3f109afd-265f-4d45-b491-52b48b0da3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SG 2018 - Template 16-9 - FR</Template>
  <TotalTime>1</TotalTime>
  <Words>1900</Words>
  <Application>Microsoft Office PowerPoint</Application>
  <PresentationFormat>On-screen Show (16:9)</PresentationFormat>
  <Paragraphs>292</Paragraphs>
  <Slides>25</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Calibri</vt:lpstr>
      <vt:lpstr>HelveticaNeueLT Com 35 Th</vt:lpstr>
      <vt:lpstr>Montserrat Black</vt:lpstr>
      <vt:lpstr>Montserrat ExtraBold</vt:lpstr>
      <vt:lpstr>Quicksand Light</vt:lpstr>
      <vt:lpstr>Source Sans Pro</vt:lpstr>
      <vt:lpstr>Wingdings</vt:lpstr>
      <vt:lpstr>Wingdings 3</vt:lpstr>
      <vt:lpstr>SG Group Identity</vt:lpstr>
      <vt:lpstr>Titre de la présentation</vt:lpstr>
      <vt:lpstr>PowerPoint Presentation</vt:lpstr>
      <vt:lpstr>Titre de la présentation</vt:lpstr>
      <vt:lpstr>Table des matières</vt:lpstr>
      <vt:lpstr>Titre de section</vt:lpstr>
      <vt:lpstr>1. section</vt:lpstr>
      <vt:lpstr>Lorem ipsum dolor sit amet</vt:lpstr>
      <vt:lpstr>Lorem ipsum dolor sit amet</vt:lpstr>
      <vt:lpstr>Lorem ipsum dolor sit amet</vt:lpstr>
      <vt:lpstr>Lorem ipsum dolor sit amet</vt:lpstr>
      <vt:lpstr>Lorem ipsum  dolor sit amet</vt:lpstr>
      <vt:lpstr>PowerPoint Presentation</vt:lpstr>
      <vt:lpstr>Lorem ipsum dolor sit amet</vt:lpstr>
      <vt:lpstr>PowerPoint Presentation</vt:lpstr>
      <vt:lpstr>Lorem ipsum dolor sit amet</vt:lpstr>
      <vt:lpstr>Lorem ipsum dolor sit  amet consectetur adipiscing elit</vt:lpstr>
      <vt:lpstr>PowerPoint Presentation</vt:lpstr>
      <vt:lpstr>PowerPoint Presentation</vt:lpstr>
      <vt:lpstr>Lorem ipsum dolor sit amet</vt:lpstr>
      <vt:lpstr>Lorem ipsum dolor sit amet</vt:lpstr>
      <vt:lpstr>Lorem ipsum dolor sit amet</vt:lpstr>
      <vt:lpstr>PowerPoint Presentation</vt:lpstr>
      <vt:lpstr>PowerPoint Presentation</vt:lpstr>
      <vt:lpstr>PowerPoint Presentation</vt:lpstr>
      <vt:lpstr>avertissement</vt:lpstr>
    </vt:vector>
  </TitlesOfParts>
  <Company>SOCIETE GENERALE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de la présentation</dc:title>
  <dc:subject>SG Group Template</dc:subject>
  <dc:creator>VANAUD Martin ItimDsrRfrVdf</dc:creator>
  <cp:keywords/>
  <cp:lastModifiedBy>VANAUD Martin ItimDsrRfrVdf</cp:lastModifiedBy>
  <cp:revision>1</cp:revision>
  <cp:lastPrinted>2018-11-07T13:41:34Z</cp:lastPrinted>
  <dcterms:created xsi:type="dcterms:W3CDTF">2021-12-14T15:45:29Z</dcterms:created>
  <dcterms:modified xsi:type="dcterms:W3CDTF">2021-12-14T15:47:21Z</dcterms:modified>
  <cp:category>SG Group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401b303-ecb1-4a9d-936a-70858c2d9a3e_Enabled">
    <vt:lpwstr>True</vt:lpwstr>
  </property>
  <property fmtid="{D5CDD505-2E9C-101B-9397-08002B2CF9AE}" pid="3" name="MSIP_Label_a401b303-ecb1-4a9d-936a-70858c2d9a3e_SiteId">
    <vt:lpwstr>c9a7d621-4bc4-4407-b730-f428e656aa9e</vt:lpwstr>
  </property>
  <property fmtid="{D5CDD505-2E9C-101B-9397-08002B2CF9AE}" pid="4" name="MSIP_Label_a401b303-ecb1-4a9d-936a-70858c2d9a3e_Owner">
    <vt:lpwstr>romain.croze-ext@socgen.com</vt:lpwstr>
  </property>
  <property fmtid="{D5CDD505-2E9C-101B-9397-08002B2CF9AE}" pid="5" name="MSIP_Label_a401b303-ecb1-4a9d-936a-70858c2d9a3e_SetDate">
    <vt:lpwstr>2019-07-26T15:35:43.0441448Z</vt:lpwstr>
  </property>
  <property fmtid="{D5CDD505-2E9C-101B-9397-08002B2CF9AE}" pid="6" name="MSIP_Label_a401b303-ecb1-4a9d-936a-70858c2d9a3e_Name">
    <vt:lpwstr>C1 - Restricted</vt:lpwstr>
  </property>
  <property fmtid="{D5CDD505-2E9C-101B-9397-08002B2CF9AE}" pid="7" name="MSIP_Label_a401b303-ecb1-4a9d-936a-70858c2d9a3e_Application">
    <vt:lpwstr>Microsoft Azure Information Protection</vt:lpwstr>
  </property>
  <property fmtid="{D5CDD505-2E9C-101B-9397-08002B2CF9AE}" pid="8" name="MSIP_Label_a401b303-ecb1-4a9d-936a-70858c2d9a3e_ActionId">
    <vt:lpwstr>5293059f-0868-41a6-8e9f-45d2d7d6bf11</vt:lpwstr>
  </property>
  <property fmtid="{D5CDD505-2E9C-101B-9397-08002B2CF9AE}" pid="9" name="MSIP_Label_a401b303-ecb1-4a9d-936a-70858c2d9a3e_Extended_MSFT_Method">
    <vt:lpwstr>Manual</vt:lpwstr>
  </property>
  <property fmtid="{D5CDD505-2E9C-101B-9397-08002B2CF9AE}" pid="10" name="Sensitivity">
    <vt:lpwstr>C1 - Restricted</vt:lpwstr>
  </property>
  <property fmtid="{D5CDD505-2E9C-101B-9397-08002B2CF9AE}" pid="11" name="ContentTypeId">
    <vt:lpwstr>0x010100C2F1A22969D4DE4E847CEFC35EF13E31</vt:lpwstr>
  </property>
</Properties>
</file>