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orbel" panose="020B05030202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jOKl6yztkA5xighdZ585g6NGPA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a43ca4e4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a43ca4e4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a43ca4e4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a43ca4e4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43ca4e4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a43ca4e4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17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7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7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7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7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7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7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bg-BG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2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bg-BG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bg-BG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3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bg-BG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6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6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6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6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6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6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bg-BG" dirty="0" err="1"/>
              <a:t>VeloCity</a:t>
            </a:r>
            <a:endParaRPr dirty="0"/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221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endParaRPr lang="en-US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endParaRPr lang="en-US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endParaRPr lang="en-US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bg-BG" dirty="0" smtClean="0"/>
              <a:t>Мартин </a:t>
            </a:r>
            <a:r>
              <a:rPr lang="bg-BG" dirty="0"/>
              <a:t>Веселинов, </a:t>
            </a:r>
            <a:r>
              <a:rPr lang="bg-BG" dirty="0" smtClean="0"/>
              <a:t>62018</a:t>
            </a:r>
            <a:endParaRPr dirty="0"/>
          </a:p>
        </p:txBody>
      </p:sp>
      <p:pic>
        <p:nvPicPr>
          <p:cNvPr id="144" name="Google Shape;14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700" y="493792"/>
            <a:ext cx="4210577" cy="181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Изглед на информационния екран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6477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8078" y="1274075"/>
            <a:ext cx="10031148" cy="53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Изглед на Регистрация</a:t>
            </a:r>
            <a:endParaRPr/>
          </a:p>
        </p:txBody>
      </p:sp>
      <p:sp>
        <p:nvSpPr>
          <p:cNvPr id="207" name="Google Shape;207;p10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6477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208" name="Google Shape;20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063" y="1517875"/>
            <a:ext cx="635317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>
            <a:spLocks noGrp="1"/>
          </p:cNvSpPr>
          <p:nvPr>
            <p:ph type="title"/>
          </p:nvPr>
        </p:nvSpPr>
        <p:spPr>
          <a:xfrm>
            <a:off x="1484310" y="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Изглед на картата</a:t>
            </a:r>
            <a:endParaRPr/>
          </a:p>
        </p:txBody>
      </p:sp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6477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215" name="Google Shape;21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7949"/>
            <a:ext cx="12192001" cy="546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Показване на информация</a:t>
            </a:r>
            <a:endParaRPr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6477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222" name="Google Shape;22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63" y="2438400"/>
            <a:ext cx="421957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1801" y="2438400"/>
            <a:ext cx="4478402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1484311" y="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Търсене по разстояние от потребителя</a:t>
            </a:r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6477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230" name="Google Shape;23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00" y="1590675"/>
            <a:ext cx="9705975" cy="5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a43ca4e4d_0_7"/>
          <p:cNvSpPr txBox="1">
            <a:spLocks noGrp="1"/>
          </p:cNvSpPr>
          <p:nvPr>
            <p:ph type="title"/>
          </p:nvPr>
        </p:nvSpPr>
        <p:spPr>
          <a:xfrm>
            <a:off x="1484311" y="381400"/>
            <a:ext cx="10018800" cy="175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Наем на велосипед</a:t>
            </a:r>
            <a:endParaRPr/>
          </a:p>
        </p:txBody>
      </p:sp>
      <p:sp>
        <p:nvSpPr>
          <p:cNvPr id="236" name="Google Shape;236;g8a43ca4e4d_0_7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37" name="Google Shape;237;g8a43ca4e4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900" y="1857363"/>
            <a:ext cx="879157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Заключение и бъдещо развитие</a:t>
            </a:r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bg-BG"/>
              <a:t>Добавяне на действителен backend, който да реализира всички функционалности</a:t>
            </a:r>
            <a:endParaRPr/>
          </a:p>
          <a:p>
            <a:pPr marL="457200" lvl="0" indent="-394335" algn="l" rtl="0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bg-BG"/>
              <a:t>Увеличаване на възможностите за плащане, както и за по-специфично търсене на велосипеди</a:t>
            </a:r>
            <a:endParaRPr/>
          </a:p>
          <a:p>
            <a:pPr marL="457200" lvl="0" indent="-394335" algn="l" rtl="0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bg-BG"/>
              <a:t>Добавяне на responsive дизайн</a:t>
            </a:r>
            <a:endParaRPr/>
          </a:p>
          <a:p>
            <a:pPr marL="457200" lvl="0" indent="-394335" algn="l" rtl="0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bg-BG"/>
              <a:t>Оправяне на бъговете, открити по време на реалното използване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Благодар</a:t>
            </a:r>
            <a:r>
              <a:rPr lang="bg-BG"/>
              <a:t>я</a:t>
            </a:r>
            <a:r>
              <a:rPr lang="bg-BG" smtClean="0"/>
              <a:t> </a:t>
            </a:r>
            <a:r>
              <a:rPr lang="bg-BG" dirty="0" smtClean="0"/>
              <a:t>за вниманието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289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Същност на проекта</a:t>
            </a:r>
            <a:endParaRPr/>
          </a:p>
        </p:txBody>
      </p:sp>
      <p:sp>
        <p:nvSpPr>
          <p:cNvPr id="150" name="Google Shape;150;p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3409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Софтуерната система VeloCity, е предназначена за отдаване под наем на електрически велосипеди. Основната цел на системата е да се ограничи използването на автомобили, да се намали трафика в градовете и да се мотивират хората да извършват физическа дейност, каквато е карането на велосипед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1573836" y="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Функционални изисквания</a:t>
            </a:r>
            <a:endParaRPr/>
          </a:p>
        </p:txBody>
      </p:sp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58"/>
              <a:buChar char="•"/>
            </a:pPr>
            <a:r>
              <a:rPr lang="bg-BG" sz="2040"/>
              <a:t>Регистрация с имена, ЕГН, имейл, парола</a:t>
            </a:r>
            <a:endParaRPr/>
          </a:p>
          <a:p>
            <a:pPr marL="28575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958"/>
              <a:buChar char="•"/>
            </a:pPr>
            <a:r>
              <a:rPr lang="bg-BG" sz="2040"/>
              <a:t>Без регистрация</a:t>
            </a:r>
            <a:r>
              <a:rPr lang="bg-BG" sz="2040" b="1"/>
              <a:t> -</a:t>
            </a:r>
            <a:r>
              <a:rPr lang="bg-BG" sz="2040"/>
              <a:t> запознаване с VeloCity</a:t>
            </a:r>
            <a:endParaRPr sz="2040"/>
          </a:p>
          <a:p>
            <a:pPr marL="28575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958"/>
              <a:buChar char="•"/>
            </a:pPr>
            <a:r>
              <a:rPr lang="bg-BG" sz="2040"/>
              <a:t>Добавяне/променяне на информация от профила си, както и да смени профилната си снимка или да добави такава.</a:t>
            </a:r>
            <a:endParaRPr/>
          </a:p>
          <a:p>
            <a:pPr marL="28575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958"/>
              <a:buChar char="•"/>
            </a:pPr>
            <a:r>
              <a:rPr lang="bg-BG" sz="2040"/>
              <a:t>Плащане чрез кредитна/дебитна карта или чрез предварително закупени талони (ваучери), които съдържат QR код</a:t>
            </a:r>
            <a:endParaRPr sz="2040"/>
          </a:p>
          <a:p>
            <a:pPr marL="28575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958"/>
              <a:buChar char="•"/>
            </a:pPr>
            <a:r>
              <a:rPr lang="bg-BG" sz="2040"/>
              <a:t>Потребителят може да търси наличните велосипеди по зададени от него местоположение, минимален заряд на батерията и желан тип на велосипеда</a:t>
            </a:r>
            <a:endParaRPr/>
          </a:p>
          <a:p>
            <a:pPr marL="28575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958"/>
              <a:buChar char="•"/>
            </a:pPr>
            <a:r>
              <a:rPr lang="bg-BG" sz="2040"/>
              <a:t>Потребителят може да наема съответните велосипеди</a:t>
            </a:r>
            <a:endParaRPr sz="2040"/>
          </a:p>
          <a:p>
            <a:pPr marL="285750" lvl="0" indent="-97917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SzPts val="2958"/>
              <a:buNone/>
            </a:pPr>
            <a:endParaRPr sz="20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43ca4e4d_0_18"/>
          <p:cNvSpPr txBox="1">
            <a:spLocks noGrp="1"/>
          </p:cNvSpPr>
          <p:nvPr>
            <p:ph type="title"/>
          </p:nvPr>
        </p:nvSpPr>
        <p:spPr>
          <a:xfrm>
            <a:off x="1484411" y="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Нефункционални изисквания</a:t>
            </a:r>
            <a:endParaRPr/>
          </a:p>
        </p:txBody>
      </p:sp>
      <p:sp>
        <p:nvSpPr>
          <p:cNvPr id="162" name="Google Shape;162;g8a43ca4e4d_0_18"/>
          <p:cNvSpPr txBox="1">
            <a:spLocks noGrp="1"/>
          </p:cNvSpPr>
          <p:nvPr>
            <p:ph type="body" idx="1"/>
          </p:nvPr>
        </p:nvSpPr>
        <p:spPr>
          <a:xfrm>
            <a:off x="1484400" y="1360850"/>
            <a:ext cx="10707600" cy="4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700" b="1"/>
              <a:t>Performance</a:t>
            </a:r>
            <a:r>
              <a:rPr lang="bg-BG" sz="1700"/>
              <a:t> – Системата трябва да отговаря на всяка потребителска заявка за време не по-голямо от 0.5 секунди.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700" b="1"/>
              <a:t>Modifiability</a:t>
            </a:r>
            <a:r>
              <a:rPr lang="bg-BG" sz="1700"/>
              <a:t> – Необходимо е, за да може да се добави/премахне/промени някаква функционалност като например интеграцията на системата с други външни системи, подпомагащи действието и развитието и.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700" b="1"/>
              <a:t>Usability</a:t>
            </a:r>
            <a:r>
              <a:rPr lang="bg-BG" sz="1700"/>
              <a:t> – Интерфейсът на системата трябва да позволява на потребителите да я използват лесно.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700" b="1"/>
              <a:t>Security</a:t>
            </a:r>
            <a:r>
              <a:rPr lang="bg-BG" sz="1700"/>
              <a:t> – Системата трябва да бъде сигурна, което да гарантира, че няма да има достъп до личните данни на потребителите.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700" b="1"/>
              <a:t>Availability, Reliability</a:t>
            </a:r>
            <a:r>
              <a:rPr lang="bg-BG" sz="1700"/>
              <a:t> – Системата да е достъпна 24/7.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700" b="1"/>
              <a:t>Maintainability</a:t>
            </a:r>
            <a:r>
              <a:rPr lang="bg-BG" sz="1700"/>
              <a:t> – Системата трябва да бъде написана по такъв начин, че да може да се поддържа лесно.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bg-BG" sz="1700" b="1"/>
              <a:t>Compatibility</a:t>
            </a:r>
            <a:r>
              <a:rPr lang="bg-BG" sz="1700"/>
              <a:t> – Системата да е съвместима с различни браузъри</a:t>
            </a:r>
            <a:endParaRPr sz="25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Роли</a:t>
            </a:r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 b="1"/>
              <a:t>Guest </a:t>
            </a:r>
            <a:r>
              <a:rPr lang="bg-BG"/>
              <a:t>- Нерегистриран потребител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 b="1"/>
              <a:t>User </a:t>
            </a:r>
            <a:r>
              <a:rPr lang="bg-BG"/>
              <a:t>-  Наемател на велосипед (обикновен регистриран потребител)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 b="1"/>
              <a:t>Overseer</a:t>
            </a:r>
            <a:r>
              <a:rPr lang="bg-BG"/>
              <a:t> - Наблюдател/отговорник по използването на велосипедите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 b="1"/>
              <a:t>Maintenance</a:t>
            </a:r>
            <a:r>
              <a:rPr lang="bg-BG"/>
              <a:t> - Член на група по техническа поддръжка на велосипедите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 b="1"/>
              <a:t>Admin</a:t>
            </a:r>
            <a:r>
              <a:rPr lang="bg-BG"/>
              <a:t> - Системен администратор (техническа софтуерна поддръжка)</a:t>
            </a:r>
            <a:r>
              <a:rPr lang="bg-BG" b="1"/>
              <a:t>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555936" y="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Диаграма на потребителските случаи</a:t>
            </a: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6477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3296" y="1662433"/>
            <a:ext cx="10018714" cy="513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8a43ca4e4d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1965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8a43ca4e4d_0_29"/>
          <p:cNvSpPr txBox="1">
            <a:spLocks noGrp="1"/>
          </p:cNvSpPr>
          <p:nvPr>
            <p:ph type="title"/>
          </p:nvPr>
        </p:nvSpPr>
        <p:spPr>
          <a:xfrm>
            <a:off x="8592950" y="130750"/>
            <a:ext cx="3189300" cy="429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Activity диаграма на търсенето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Изгледи</a:t>
            </a:r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Основните изгледи са: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bg-BG"/>
              <a:t>Вход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bg-BG"/>
              <a:t>Регистрация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bg-BG"/>
              <a:t>Информационна страница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bg-BG"/>
              <a:t>Изглед с налични велосипеди</a:t>
            </a:r>
            <a:endParaRPr/>
          </a:p>
          <a:p>
            <a:pPr marL="742950" lvl="1" indent="-267335" algn="l" rtl="0">
              <a:spcBef>
                <a:spcPts val="1000"/>
              </a:spcBef>
              <a:spcAft>
                <a:spcPts val="0"/>
              </a:spcAft>
              <a:buSzPts val="2610"/>
              <a:buChar char="•"/>
            </a:pPr>
            <a:r>
              <a:rPr lang="bg-BG"/>
              <a:t>Възможности на потребителя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Изглед на Вход</a:t>
            </a:r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6477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1891" y="1277961"/>
            <a:ext cx="5543550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52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VeloCity</vt:lpstr>
      <vt:lpstr>Същност на проекта</vt:lpstr>
      <vt:lpstr>Функционални изисквания</vt:lpstr>
      <vt:lpstr>Нефункционални изисквания</vt:lpstr>
      <vt:lpstr>Роли</vt:lpstr>
      <vt:lpstr>Диаграма на потребителските случаи</vt:lpstr>
      <vt:lpstr>Activity диаграма на търсенето</vt:lpstr>
      <vt:lpstr>Изгледи</vt:lpstr>
      <vt:lpstr>Изглед на Вход</vt:lpstr>
      <vt:lpstr>Изглед на информационния екран</vt:lpstr>
      <vt:lpstr>Изглед на Регистрация</vt:lpstr>
      <vt:lpstr>Изглед на картата</vt:lpstr>
      <vt:lpstr>Показване на информация</vt:lpstr>
      <vt:lpstr>Търсене по разстояние от потребителя</vt:lpstr>
      <vt:lpstr>Наем на велосипед</vt:lpstr>
      <vt:lpstr>Заключение и бъдещо развитие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VeloCity</dc:title>
  <dc:creator>Martin Veselinov</dc:creator>
  <cp:lastModifiedBy>Martin Veselinov</cp:lastModifiedBy>
  <cp:revision>2</cp:revision>
  <dcterms:created xsi:type="dcterms:W3CDTF">2020-06-27T22:42:54Z</dcterms:created>
  <dcterms:modified xsi:type="dcterms:W3CDTF">2020-12-03T14:10:39Z</dcterms:modified>
</cp:coreProperties>
</file>