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46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65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266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16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21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754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0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83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55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787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179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D601-F781-4597-BDFC-5C13564F8353}" type="datetimeFigureOut">
              <a:rPr lang="bg-BG" smtClean="0"/>
              <a:t>26.6.2020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AADB-89C8-4A2F-9FCC-C04558E73E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74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73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Veselinov</dc:creator>
  <cp:lastModifiedBy>Martin Veselinov</cp:lastModifiedBy>
  <cp:revision>1</cp:revision>
  <dcterms:created xsi:type="dcterms:W3CDTF">2020-06-26T19:50:34Z</dcterms:created>
  <dcterms:modified xsi:type="dcterms:W3CDTF">2020-06-26T19:50:47Z</dcterms:modified>
</cp:coreProperties>
</file>