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notesSlides/notesSlide11.xml" ContentType="application/vnd.openxmlformats-officedocument.presentationml.notesSlide+xml"/>
  <Override PartName="/ppt/ink/ink10.xml" ContentType="application/inkml+xml"/>
  <Override PartName="/ppt/notesSlides/notesSlide12.xml" ContentType="application/vnd.openxmlformats-officedocument.presentationml.notesSlide+xml"/>
  <Override PartName="/ppt/ink/ink11.xml" ContentType="application/inkml+xml"/>
  <Override PartName="/ppt/notesSlides/notesSlide13.xml" ContentType="application/vnd.openxmlformats-officedocument.presentationml.notesSlide+xml"/>
  <Override PartName="/ppt/ink/ink12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ink/ink1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4.xml" ContentType="application/inkml+xml"/>
  <Override PartName="/ppt/notesSlides/notesSlide17.xml" ContentType="application/vnd.openxmlformats-officedocument.presentationml.notesSlide+xml"/>
  <Override PartName="/ppt/ink/ink15.xml" ContentType="application/inkml+xml"/>
  <Override PartName="/ppt/notesSlides/notesSlide18.xml" ContentType="application/vnd.openxmlformats-officedocument.presentationml.notesSlide+xml"/>
  <Override PartName="/ppt/ink/ink16.xml" ContentType="application/inkml+xml"/>
  <Override PartName="/ppt/notesSlides/notesSlide19.xml" ContentType="application/vnd.openxmlformats-officedocument.presentationml.notesSlide+xml"/>
  <Override PartName="/ppt/ink/ink17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8.xml" ContentType="application/inkml+xml"/>
  <Override PartName="/ppt/notesSlides/notesSlide22.xml" ContentType="application/vnd.openxmlformats-officedocument.presentationml.notesSlide+xml"/>
  <Override PartName="/ppt/ink/ink19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20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21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ink/ink22.xml" ContentType="application/inkml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301" r:id="rId2"/>
    <p:sldId id="265" r:id="rId3"/>
    <p:sldId id="559" r:id="rId4"/>
    <p:sldId id="579" r:id="rId5"/>
    <p:sldId id="560" r:id="rId6"/>
    <p:sldId id="561" r:id="rId7"/>
    <p:sldId id="562" r:id="rId8"/>
    <p:sldId id="563" r:id="rId9"/>
    <p:sldId id="580" r:id="rId10"/>
    <p:sldId id="586" r:id="rId11"/>
    <p:sldId id="527" r:id="rId12"/>
    <p:sldId id="558" r:id="rId13"/>
    <p:sldId id="564" r:id="rId14"/>
    <p:sldId id="565" r:id="rId15"/>
    <p:sldId id="566" r:id="rId16"/>
    <p:sldId id="581" r:id="rId17"/>
    <p:sldId id="582" r:id="rId18"/>
    <p:sldId id="583" r:id="rId19"/>
    <p:sldId id="557" r:id="rId20"/>
    <p:sldId id="567" r:id="rId21"/>
    <p:sldId id="568" r:id="rId22"/>
    <p:sldId id="569" r:id="rId23"/>
    <p:sldId id="570" r:id="rId24"/>
    <p:sldId id="571" r:id="rId25"/>
    <p:sldId id="572" r:id="rId26"/>
    <p:sldId id="573" r:id="rId27"/>
    <p:sldId id="574" r:id="rId28"/>
    <p:sldId id="575" r:id="rId29"/>
    <p:sldId id="576" r:id="rId30"/>
    <p:sldId id="577" r:id="rId31"/>
    <p:sldId id="578" r:id="rId32"/>
    <p:sldId id="584" r:id="rId33"/>
    <p:sldId id="587" r:id="rId34"/>
    <p:sldId id="585" r:id="rId35"/>
    <p:sldId id="588" r:id="rId36"/>
  </p:sldIdLst>
  <p:sldSz cx="12192000" cy="6858000"/>
  <p:notesSz cx="6858000" cy="9144000"/>
  <p:embeddedFontLst>
    <p:embeddedFont>
      <p:font typeface="Cambria Math" panose="02040503050406030204" pitchFamily="18" charset="0"/>
      <p:regular r:id="rId38"/>
    </p:embeddedFont>
    <p:embeddedFont>
      <p:font typeface="Lato" panose="020F0502020204030203" pitchFamily="34" charset="0"/>
      <p:regular r:id="rId39"/>
      <p:bold r:id="rId40"/>
      <p:italic r:id="rId41"/>
      <p:boldItalic r:id="rId42"/>
    </p:embeddedFont>
    <p:embeddedFont>
      <p:font typeface="Lato Light" panose="020F0502020204030203" pitchFamily="34" charset="0"/>
      <p:regular r:id="rId43"/>
      <p:bold r:id="rId44"/>
      <p:italic r:id="rId45"/>
      <p:boldItalic r:id="rId46"/>
    </p:embeddedFont>
    <p:embeddedFont>
      <p:font typeface="Roboto Slab" pitchFamily="2" charset="0"/>
      <p:regular r:id="rId47"/>
      <p:bold r:id="rId48"/>
    </p:embeddedFont>
  </p:embeddedFontLst>
  <p:custDataLst>
    <p:tags r:id="rId4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27"/>
    <p:restoredTop sz="96433"/>
  </p:normalViewPr>
  <p:slideViewPr>
    <p:cSldViewPr snapToGrid="0">
      <p:cViewPr varScale="1">
        <p:scale>
          <a:sx n="93" d="100"/>
          <a:sy n="93" d="100"/>
        </p:scale>
        <p:origin x="79" y="4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21:26:53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21239 4373 1839 0,'-1'-7'160'0,"0"3"-160"0,-1 1 0 0,2 0 0 0,0 0 1008 0,-1 2 160 0,1-1 48 0,0-1 0 0,-2 1 352 0,0-4 80 16,0 0 16-16,-1-1 0 0,1 3 272 0,0 0 64 0,1 1 16 0,-1 0 0 0,1 0-288 0,-1-1-48 0,2 3-16 0,-1-1 0 0,1 4-144 0,0-2-48 0,0 2 0 0,1 1 0 16,-1 3-240-16,0-6-48 0,0 0-16 0,0 0 0 15,5 41-368-15,-5-41-80 0,1 34-16 0,-1-34 0 16,3 38-288-16,-3-38-64 0,1 38-16 0,-1-38 0 16,3 35-336-16,-3-35 144 0,0 0-144 0,6 47 0 15,-6-47 0-15,0 0 0 0,0 0 0 0,14 48 0 16,-14-48 0-16,0 0 0 0,0 0 0 0,0 0 0 15,0 0 0-15,0 0 0 0,68 23 0 0,-68-23 0 16,28-12 0-16,-28 12 128 0,31-17-128 0,-17 6 160 0,2 0-32 0,-4-2 0 0,1 0 0 16,0-1 0-1,-2 3 48-15,-2-2 0 0,-1 3 0 0,-1-4 0 0,0 0 48 0,0-1 16 16,0-2 0-16,-2 3 0 0,-3 1-16 0,1-1 0 0,-1 0 0 0,-1-2 0 16,-1-2-16-16,0 1 0 15,-1-2 0-15,-1 1 0 0,-1 1-32 0,1 1-16 0,-1 2 0 0,-1 2 0 16,1 0 32-16,-1 1 0 0,1 3 0 0,0 0 0 0,1 4 0 0,1 0 0 31,0 3 0-31,1 1 0 0,0 1-192 0,-2 2 160 0,2 2-160 0,2 3 160 16,-2 1-160-16,1 3 0 0,0 0 0 0,1 5 128 15,-2-17-128-15,6 41 0 0,-6-41 0 0,7 53 0 16,-3-21 0-16,0 2 0 16,2 0 0-16,-3 1 0 0,1 3 0 0,-1 1-144 15,-1-1 144-15,3-2 0 0,-2-3-176 0,-1-1 176 16,0-1-160-16,-2-31 160 0,4 50-192 0,-4-50 48 15,3 51 16-15,-2-24 0 0,-1-2 0 0,2 0 0 16,-2 0 0-16,0-1 0 0,0-3 128 0,-2-3-160 16,1-1 160-16,-1-3-160 0,0 2 160 0,-1-1 0 0,0-2 0 0,-3 0 0 15,1-1 0-15,-2-2 0 0,-2 0 0 0,-1 0 0 16,-1-3 0-16,-3 2 0 0,1-2 0 0,-1 0 0 16,-2-2 128-16,1 0-128 0,-2 0 128 0,1-2-128 15,-1 0 128-15,-2-3-128 0,-1-3 160 0,-1 0-160 0,1-2 128 0,0 0-128 16,2-2 0-16,1-1 0 0,1 1 160 0,2-2-160 15,1 1 160-15,2-2-160 0,1-1 224 0,3-1-48 16,1 1-16-16,2 0 0 0,3 2-32 0,2-1 0 16,3 0 0-16,2 1 0 0,3-1 16 0,-9 10 0 15,24-19 0-15,-24 19 0 0,32-19 16 0,-32 19 0 0,35-20 0 0,-35 20 0 16,36-19-32-16,-36 19 0 0,39-17 0 0,-39 17 0 16,33-14-128-16,-33 14 160 0,0 0-160 0,48-19 160 15,-48 19-160-15,0 0 192 0,46-17-192 0,-46 17 192 16,0 0-192-16,32-13 128 15,-32 13-128-15,0 0 128 0,0 0-128 0,31-16 0 0,-27 14 0 0,0-3 0 16,-1 2 0-16,0-1 0 0,-3 1-224 0,1 1 80 16,-2-1-512-16,-1 1-112 0,1 1 0 0,-3 1-19456 15</inkml:trace>
  <inkml:trace contextRef="#ctx0" brushRef="#br0" timeOffset="6836.89">7672 7571 8287 0,'2'-2'736'0,"-1"-1"-592"0,1 1-144 0,-1 1 0 0,1-1 1264 0,-1-2 208 0,3-1 64 0,3-4 0 0,5-2 272 0,0-3 64 0,1 1 16 0,0 0 0 0,-1 2-160 0,1 1-16 0,0 0-16 0,0 2 0 0,-13 8 512 0,0 0 96 0,33-16 32 0,-33 16 0 16,0 0-2112-16,0 0-416 0,0 0-96 0,0 0-16 15,64 20 512-15,-64-20 112 0,0 0 0 0,33 45 16 16,-33-45-176-16,19 43-32 0,-19-43-128 0,16 43 192 16,-16-43-192-16,14 46 144 0,-14-46-144 0,14 50 128 0,-7-21-128 0,-7-29 128 15,16 52-128-15,-16-52 128 0,15 44 96 0,-15-44 16 16,17 41 0-16,-17-41 0 15,23 39 32-15,-23-39 16 0,0 0 0 0,37 50 0 0,-37-50 0 0,0 0 0 16,0 0 0-16,0 0 0 16,60 42-16-16,-60-42 0 0,0 0 0 0,0 0 0 15,0 0 0-15,0 0 0 0,68-1 0 0,-68 1 0 16,0 0-64-16,0 0-16 0,0 0 0 0,48-19 0 16,-41 16-64-16,2-1-128 0,-2 0 176 0,0 0-176 15,-2 0 128-15,1-1-128 0,3 0 0 0,-5 0 0 16,0 1-144-16,0-2-96 0,2 1-16 0,-2-1 0 15,0-1-1088-15,2-1-240 0,-2 1-32 0,1-2-15056 16</inkml:trace>
  <inkml:trace contextRef="#ctx0" brushRef="#br0" timeOffset="7155.33">8197 7265 11967 0,'-2'-3'1072'0,"1"0"-864"0,1 2-208 0,0 1 0 0,0 0 1536 0,-2 0 272 0,1-2 48 0,-2 2 16 0,0 3 1520 0,-2 4 288 0,-1 5 64 0,-1 6 16 0,-2 4-1696 0,0 8-336 0,-4 7-64 0,0 4 0 0,0 1-624 0,-2 2-112 0,-3 1-32 0,-1 2 0 15,1-3-448-15,-2 2-80 0,-1 2-32 0,0-2 0 16,1-4-112-16,-1-3-32 0,1-2 0 0,2-4 0 15,-1-1 48-15,2-4 0 0,0-2 0 0,0-2 0 0,3-3-80 0,1-3-16 16,4-1 0-16,0-4 0 16,2 0-144-16,0-5 160 0,3 1-160 0,1-2 160 15,1-3-160-15,2-1 0 0,2-2 0 0,1-1-176 16,2 2-384 0,1-4-80-16,3-1 0 0,-1-1-18608 0</inkml:trace>
  <inkml:trace contextRef="#ctx0" brushRef="#br0" timeOffset="15237.41">9250 16137 9215 0,'-4'-7'816'0,"0"1"-656"0,1 2-160 0,2 1 0 0,-1 0 992 0,2 3 160 0,-1-3 48 0,-1-1 0 15,0-1 1312-15,-1-2 272 0,0-1 48 0,2 4 16 0,-1 3-896 0,2 2-176 0,-1 3-48 0,1 4 0 0,0 4-576 0,0 2-128 0,0-14-32 0,0 0 0 16,1 54-192-16,-1-38-32 0,0-4-16 0,0 2 0 0,0 6-288 0,0 1-48 15,0 5-16-15,0-1 0 0,-1 1-144 0,1-1-48 16,0-1 0-16,0 0 0 0,-2 2-208 0,2-4 0 16,0-22 128-16,2 47-128 15,-2-47 0-15,-2 41 0 0,2-21 0 0,-1-3 0 0,0-1 128 0,-2 0-128 16,1 0 0-16,-2-4 0 0,1 0 176 0,-1-1-176 16,0-3 192-16,-1-1-192 0,1 2 224 0,0-3-64 15,0 1-16-15,1-3 0 0,2 0 48 0,-1-1 0 16,2 0 0-16,-1 0 0 0,1-2-32 0,1 0 0 15,1 1 0-15,-1-2 0 0,2 1-160 0,0-1 192 16,1 0-192-16,0 0 192 0,2 2-192 0,-1-2 0 16,2 1 144-16,1 0-144 0,0 1 0 0,0-2 0 15,2 1 0-15,0-1 128 0,0-1-128 0,1-1 0 0,-1 0 0 0,0-1 0 16,2 0 0-16,0-1 0 0,4-2 0 0,-2 2 128 16,1 0-128-16,1-1 0 0,1 1 128 0,1 1-128 15,-1 0 0-15,0 2 0 16,2 1 0-16,-2-1 128 0,-17 1-128 0,0 0 0 0,56 4 0 15,-56-4 0-15,0 0 0 0,54 8 0 0,-54-8 0 0,0 0 0 16,52 7 0-16,-52-7 0 0,0 0 0 0,51 5 0 0,-51-5 0 0,0 0 0 16,52 1 0-16,-34-1 0 15,-18 0 0-15,0 0 0 0,53-1 0 0,-36-1 0 0,0 1 0 16,-2-1 0-16,-1 1 0 0,-2 0 0 16,-3-2 0-16,0 1 0 0,-1 4 0 0,-3-2 0 0,0-2 0 0,-2 0 0 15,-1 0 0-15,-1 2 0 16,0 0 144-16,-1-1-144 0,0 1 192 0,-1 0-192 0,1-2 176 0,-1 2-176 15,1 0 160-15,-2-1-160 16,1-1 144-16,-1 1-144 0,2 0 128 0,-1-2-128 0,1 1 128 0,0 0-128 16,0-1 0-16,0 0 128 0,0 0-128 0,-2-1 0 15,2 0 0-15,-1-2 128 16,0-1-128-16,-1 0 0 0,1-2 0 0,-2-1 128 0,0-2 0 0,0-2 0 16,1 1 0-16,-1-3 0 0,-2-2 64 0,3-3 16 0,-3-2 0 0,1 1 0 15,1-1-16-15,-1 3 0 0,1 2 0 16,0-2 0-16,2 3-48 0,0-1-16 0,-1-1 0 0,2 1 0 15,0 1-128-15,0 0 160 0,0 2-160 0,2-1 160 16,-2 1-160-16,1-4 0 16,0 4 0-16,-1-1 128 0,2 2-128 0,1 0 0 15,-2 0 0-15,-1 0 0 0,3 1 0 0,0 0 128 16,-2 2-128-16,1 1 0 0,-2 0 0 0,1 2 128 16,-1 2-128-16,-1 0 0 0,-1 1 144 0,1-1-144 15,-2 2 160-15,0-1-160 0,0 1 160 0,0 1-160 0,-1-1 160 0,-1 1-160 16,0 2 144-16,0-2-144 0,0 2 128 0,0-1-128 15,-1 1 0-15,-1 1 128 0,-1 0-128 0,-1 0 0 16,-1 0 0-16,0 0 128 0,-1 1-128 0,0 1 0 16,-3-2 128-16,1 1-128 0,-1-1 0 0,0 0 128 15,-2 2-128-15,1-2 128 0,-2 0-128 0,-2 1 128 16,4-1-128-16,-4 1 128 0,2 1-128 0,0-1 128 16,0 1-128-16,-1 0 0 0,-2 1 0 0,-1 0 0 0,1 1 0 0,1-1 0 15,0 0 0-15,1-2 0 16,1 1 0-16,1-1 0 0,2 1 0 0,3-2 0 15,1 1-160-15,2-1-16 0,2 0 0 0,2 0 0 16,1 0-416-16,1 0-96 0,2 1-16 0,0-1 0 16,2 2-432-16,-2 1-80 0</inkml:trace>
  <inkml:trace contextRef="#ctx0" brushRef="#br0" timeOffset="16579.23">2625 11591 11055 0,'3'1'976'0,"-2"-1"-784"0,-1 0-192 0,0 0 0 0,0 1 1296 0,0 1 224 0,0 1 32 0,0 1 16 0,2 3 80 0,-2 1 16 0,0 4 0 0,0-1 0 0,0 0-688 0,0 1-128 0,0 0-16 0,1 3-16 16,1-1 0-16,-1 0 0 0,0 3 0 0,1 0 0 15,-1 1 80-15,-1-18 32 0,4 42 0 0,-4-42 0 16,8 48-256-16,-8-48-48 0,5 51-16 0,-5-51 0 0,6 54-384 0,-5-27-80 16,1 0-16-16,-2-2 0 15,-2-2-128-15,2-1 0 0,-1-3 0 0,-2-1 0 0,0-1 0 0,0-1 160 16,1-1-32-16,-3-1-128 15,2-1 512-15,-1 1-16 0,1 0 0 0,-1 0 0 16,0-2-128-16,1-1-32 0,2-1 0 0,-1-2 0 0,1-1-80 0,1 0-32 16,0-2 0-16,1-1 0 0,1-1-32 0,1-2-16 15,-1 1 0-15,3-2 0 0,-1 0 32 0,1-3 16 16,3 0 0-16,0 0 0 0,2-1-32 0,1 0-16 16,2-2 0-16,1 0 0 0,-4 3-176 0,3 1 128 15,1-1-128-15,1 1 128 0,2 1-128 0,2 0 0 16,0 1 0-16,3 0 0 0,-3 0 0 0,-19 0 0 15,46 1 0-15,-46-1 0 0,49 1 0 0,-24-1 0 16,2 0 0-16,3 0 0 0,-3 0 0 0,1-1 0 0,2 1 0 16,-1-1 0-16,-2 1 0 0,3-2 0 0,-30 2 0 0,65 2 0 15,-65-2-128-15,59 1 128 0,-31-1 0 0,-1 0 0 16,-1 0 0-16,-2-1 0 0,1-1 0 0,-2-1 0 16,-2 1 0-16,-1-1 0 0,-5-2 0 0,-1 1 0 15,-4 0 0-15,0 0 0 0,-3 0 0 0,-1-2 0 16,-2 2 0-16,-2-1 0 0,-1 0 144 0,-2 1-144 15,-1-2 192-15,-1 0-48 0,0 1 0 0,1-3 0 0,-1 3 16 16,-1-4 0-16,-1 1 0 0,0-3 0 0,-1-2-32 0,0 0 0 16,-1-1 0-16,0-3 0 0,2-1 0 0,-2-3-128 15,0-1 192-15,1-2-64 0,-1-1 32 0,1-1 0 16,0 1 0-16,1 2 0 0,1 1-32 0,-2 1 0 16,0-1 0-16,1 3 0 0,-1-1-128 0,-1 0 160 15,1 2-160-15,-1-1 160 0,2 2-160 0,-2-1 192 16,-2-2-192-16,1-1 192 0,-1 1-64 15,1 2 0-15,-1 1 0 0,-1 1 0 0,-1 1 0 0,-2-1 0 16,2 4 0-16,-2-1 0 0,0 3-128 0,-1-1 160 16,2 2-160-16,-2-1 160 0,-1 2-160 0,1-1 0 15,-1 2 0-15,-1 0 128 0,2 2-128 0,-1-2 0 16,-1 1 0-16,0 2 0 0,2-1 0 0,-1 3 0 16,1 0 0-16,0 1 0 0,-1 2 0 0,3 1-176 15,2-1 48-15,0 0 0 16,1 2-448-16,2 2-64 0,0 0-32 0,2 2 0 15,-1 2-1008-15,2 5-208 0</inkml:trace>
  <inkml:trace contextRef="#ctx0" brushRef="#br0" timeOffset="24961.74">4436 11678 3967 0,'-1'2'0'0,"-1"-2"0"0,1 0 0 15,-1 0 0-15,2 1 448 0,-1-1 128 0,0 1 48 0,-2-1 16 0,0 0 400 0,-1 2 96 0,1-2 16 0,0 0 0 0,2-2-144 0,1 2-48 0,-2-1 0 0,2 1 32 0,0-1-144 0,2-2-16 0,-2 0-16 0,1 0 16 16,2 0 272-16,-2-1 64 16,2 0 16-16,0-2 16 0,0 1 96 0,0-1 32 15,-1-1 0-15,3 0 16 0,-1-2-128 0,2 1-16 0,-1-1-16 0,1 1 16 16,1-3-384-16,-1 1-80 0,2-2-16 0,-1 3 16 16,2-1-192-16,-1-3-32 0,1 2-16 0,-1-1 16 0,1 1-160 0,-1 0-32 0,2-2 0 31,-2 0 32-31,2 1-16 0,0-4 0 0,0 2 0 0,-1 0 16 0,0 0-128 0,1 0-32 15,2 1 0-15,-3-1 16 16,3 1-32-16,-2-3-16 0,1 2 0 0,-1 0 16 16,0 0-176-16,0 0 160 0,0 0-160 0,-2 1 160 15,0 3-32-15,0-1-128 0,0 0 192 0,1-1-64 16,-1 0 16-16,0 0 0 0,1 1 0 0,1-2 0 16,-2 1-144-16,2-1 0 0,1 0 144 0,-1 0-144 0,0 1 0 0,0-1 144 15,0-1-144-15,-1 1 0 0,0 2 144 0,0-2-144 16,1 0 0-16,-2-1 144 15,1 3-144-15,-1-2 160 0,2 2-160 0,-1-2 160 0,-2 3-32 0,1-1-128 16,1 1 192-16,-1-1-64 0,1 0-128 0,-2-1 128 16,1 1-128-16,1 1 128 0,-2-1-128 0,1-1 0 0,1 0 144 15,0 0-144-15,0 1 0 0,-1-2 0 16,2 1 0-16,0 0 128 0,0 0-128 0,0 0 0 16,0 0 0-16,1-1 0 0,0 2 0 0,-1 1 128 0,0 0-128 0,0-1 0 15,0 1 0-15,1-2 128 16,1 1-128-16,-1 0 0 0,0-1 0 0,1 1 0 0,-1 1 0 0,2-1 128 15,-4 2-128-15,0 1 0 16,-1-2 0-16,4 0 128 0,-1-2-128 0,2-1 0 0,-1 0 0 0,1 0 0 16,0-1 0-16,-2 2 0 0,2-1 0 0,1 1 128 15,-1 0-128-15,-1-1 0 0,0 2 0 0,0-1 0 16,0 1 0-16,-2 1 0 0,1 0 0 0,-1 0 0 0,0 2 0 16,0 0 0-16,2-2 0 0,0 0 0 15,0-2 0-15,1 1 0 0,0 1 0 0,-1-1 0 16,1 0 0-16,1-1 0 0,0 2 0 0,-1-2 0 0,0 0 0 0,2 1 0 15,1-2 0-15,-1 1 0 16,1-1 0-16,0 2 0 0,-2-1 0 0,0 1 0 16,-2 3 0-16,3-4 0 0,0 1 0 0,1 0 0 15,-1 1 0-15,-2 0 0 0,-2 1 0 0,2 0 0 16,1-3 0-16,0 1 0 0,2 0 0 0,-1-2 0 0,2 0 0 16,0 1 0-16,0-1 0 0,-1 3 0 0,-4 1 0 0,1 1 0 15,1-1 0-15,0 0 0 16,0 0 0-16,2 1 0 0,0 1 0 0,-1-2 0 0,2 1 0 0,0-1 0 15,-17 9 0-15,37-15 0 16,-17 3 0-16,-4 1 0 0,0 3 0 0,1-2 0 16,3 0 0-16,0-2 0 0,2 0 0 0,-1 0 0 15,-2 3 0-15,-1 0 0 0,0 1 0 0,-1 1 0 0,-1 1 0 0,-2 0 0 16,0 2 0-16,0-2 0 0,0 2 0 0,-1 0 0 16,1-2 0-16,0 2 0 0,-1 0 0 0,1 1 0 15,-1 0 0-15,0 0 0 0,1-1 0 0,-2 1 0 0,4 0 0 0,-3 1 0 16,1-1 0-16,-1 0 0 15,1 0 0-15,0 0 0 0,0 0 0 0,0 2 0 16,0 0 0-16,-1-1 0 0,-13 2 0 0,0 0 0 16,0 0 0-16,61-5 0 0,-61 5 0 0,0 0 0 15,0 0 0-15,62-6 0 0,-45 4 0 0,-2 0 0 0,2-1 0 0,-3 0 0 16,3 3 0-16,0-3 0 0,0 2 0 0,-1 1 0 16,1 1 0-16,-2-1 0 0,1 0 0 0,-2 2 0 15,0-1 0-15,0 2 0 0,2-2 0 0,-1 1 0 16,-15-2 0-16,0 0 0 0,0 0 0 0,0 0 0 0,77 15 0 0,-77-15 0 15,0 0 0-15,0 0 128 0,0 0-128 0,76 14 0 16,-76-14 0-16,0 0 0 0,0 0 0 0,66 9 0 16,-66-9 0-16,0 0 0 15,0 0 0-15,72 8 0 0,-72-8 0 0,0 0 0 16,0 0 0-16,74 10 0 0,-74-10 0 0,0 0 0 16,0 0 0-16,68 14 128 0,-68-14-128 0,0 0 0 15,0 0 0-15,0 0 0 0,74 23 0 0,-61-19 128 16,-13-4-128-16,0 0 0 0,0 0 0 0,0 0 0 0,69 23 0 0,-69-23 0 15,0 0 0-15,0 0 0 16,0 0 0-16,68 20 0 0,-55-18 0 0,-2 1 0 16,0 1 0-16,1 1 0 0,-1-3 0 0,-11-2 0 0,0 0 0 0,0 0 0 15,0 0 0-15,0 0 0 0,68 34 0 0,-58-27 0 16,0-1 0-16,0 1 0 0,-1 2 0 0,-9-9 0 16,0 0 0-16,0 0 128 0,0 0-128 0,0 0 0 15,61 46 0-15,-51-39 0 0,0 2 0 0,-2-2 0 16,2 1 0-16,0-1 0 0,1 0 0 0,1 3 0 15,-12-10 0-15,0 0 0 0,0 0 0 0,0 0 0 16,59 44 0-16,-48-37 0 0,-1 0 0 0,2 2 0 16,-12-9 0-16,0 0 0 0,0 0 0 0,0 0 0 15,62 36 0-15,-62-36 0 0,0 0 0 0,0 0 0 0,0 0 0 0,65 41 0 16,-55-32 0-16,-10-9 0 16,0 0 0-16,0 0 128 0,0 0-128 0,55 41 0 0,-55-41 0 15,0 0 0-15,0 0 0 0,0 0 128 0,0 0-128 0,53 51 0 16,-44-43 0-16,-2 1 144 0,-7-9-144 0,0 0 0 15,0 0 128-15,0 0-128 0,0 0 0 0,48 53 0 16,-41-43 128-16,-1 0-128 0,-1 0 0 0,1 0 0 16,1 1 160-16,-1-1-160 0,-1 0 128 0,1 0-128 0,0 1 128 15,1 2-128-15,1-2 0 0,1 2 128 16,-4-3-128-16,2 3 0 0,2-1 0 0,-1 0 0 16,1 0 0-16,-9-12 0 0,0 0 128 0,0 0-128 0,37 50 0 0,-28-38 0 15,1 3 0-15,-3-3 0 16,0 0 0-16,2-1 0 0,1 3 0 0,-2-1 0 0,1-1 0 0,-1 1 0 15,2 1 128-15,-1 0-128 0,-9-14 0 0,0 0 0 16,0 0 0-16,41 58 0 16,-32-44 0-16,1 2 0 0,0-2 128 0,-1 2-128 0,-1-2 0 15,-1-1 0-15,2 2 0 0,-2 1 0 0,1-1 0 0,1 1 0 16,-1 1 0-16,1-3 0 16,-1 1 0-16,1-1 0 0,-9-14 0 0,0 0 0 0,0 0 0 0,35 54 0 0,-28-41 0 0,-7-13 0 15,0 0 0-15,0 0 0 0,35 54 0 16,-26-42 0-16,-9-12 0 0,0 0 0 15,0 0 0-15,35 55 0 0,-26-43 0 0,-1 0 0 0,-8-12 0 16,0 0 0-16,0 0 0 0,38 57 0 16,-38-57 0-16,0 0 0 0,34 48 0 0,-34-48 0 0,0 0 0 0,0 0 0 15,45 63 0-15,-45-63 0 16,0 0 0-16,38 50 0 0,-38-50 0 0,0 0 0 0,41 51 0 0,-41-51 0 16,0 0 0-16,43 52 0 0,-43-52 0 0,0 0 0 15,41 49 0-15,-41-49 0 0,0 0 0 0,0 0 0 0,53 61 0 0,-53-61 0 16,0 0 0-16,0 0 0 15,48 55 0-15,-48-55 0 0,0 0 0 0,0 0 0 0,46 57 0 16,-46-57 0-16,0 0 0 0,0 0 0 0,46 61 0 0,-46-61 0 16,0 0 128-16,37 50-128 0,-37-50 0 0,0 0 0 15,35 51 0-15,-35-51 0 0,0 0 0 0,37 51 0 16,-37-51 0-16,0 0 0 16,40 54 0-16,-40-54 0 0,0 0 0 0,38 51 0 0,-38-51 0 0,0 0 0 15,38 46 128-15,-38-46-128 16,0 0 0-16,37 47 0 0,-37-47 0 0,0 0 0 15,0 0 0-15,52 59 0 0,-52-59 128 0,0 0-128 16,0 0 0-16,47 57 0 0,-47-57 0 0,0 0 0 16,0 0 0-16,48 52 128 0,-39-41-128 0,1 2 0 0,0 0 0 0,0 1 0 15,-10-14 0-15,0 0 0 0,0 0 0 0,44 56 0 16,-44-56 0-16,0 0 0 0,0 0 0 0,47 63 0 16,-47-63 128-16,0 0-128 0,35 48 0 0,-35-48 0 0,0 0 0 0,37 46 0 15,-37-46 0-15,0 0 0 0,0 0 0 16,45 60 0-16,-45-60 848 0,0 0 144 0,0 0 32 0,45 52 0 15,-45-52-1648 1,0 0-320-16,0 0-64 0,38 52-16 0,-38-52 832 0,0 0 192 0,0 0 0 0,38 55 0 16,-38-55 0-16,0 0 0 0,0 0 0 0,37 52 0 15,-37-52 0-15,0 0 0 0,0 0 0 0,42 57 0 16,-42-57 0-16,0 0 0 16,0 0 0-16,41 54 0 0,-41-54 0 0,0 0 0 15,0 0 0-15,41 58 0 0,-41-58 0 0,0 0 0 0,0 0 0 0,41 62 0 16,-41-62 0-16,0 0 0 0,34 52 0 0,-34-52 0 0,0 0 0 0,34 54 0 15,-34-54 0-15,0 0 0 16,35 51 0-16,-35-51 0 0,0 0 0 0,0 0 0 0,48 58 0 0,-48-58 0 16,0 0 0-16,0 0 0 15,47 57 832-15,-47-57 144 0,0 0 48 0,0 0 0 16,44 51-1648-16,-44-51-320 0,0 0-64 0,0 0-16 16,45 58 832-16,-45-58 192 0,0 0 0 0,33 45 0 15,-33-45 0-15,0 0 0 0,0 0 0 0,48 60 0 16,-48-60 0-16,0 0 0 0,0 0 0 0,48 52 0 0,-48-52 0 0,0 0 0 15,0 0 0-15,46 52 0 16,-46-52 128-16,0 0-128 0,0 0 0 0,50 61 0 16,-50-61 0-16,0 0 0 0,0 0 0 0,48 57 0 0,-48-57 128 0,0 0-128 15,0 0 0-15,43 53 0 0,-43-53 128 0,0 0-128 16,36 50 0-16,-36-50 0 0,0 0 0 16,34 45 0-16,-34-45 0 0,0 0 0 0,0 0 0 0,41 49 0 15,-41-49 0-15,0 0 0 0,0 0 0 0,48 58 0 16,-48-58 0-16,0 0 0 0,0 0 0 0,42 51 0 15,-42-51 0-15,0 0 0 0,0 0 128 0,54 58-128 16,-54-58 0-16,0 0 0 0,0 0 0 0,52 54 0 16,-52-54 0-16,0 0 0 0,0 0 0 0,49 53 0 15,-49-53 0-15,0 0 0 0,0 0 0 0,58 51 0 0,-58-51 0 0,0 0 0 16,0 0 128-16,58 45-128 0,-58-45 0 0,0 0 0 16,0 0 0-16,70 41 0 0,-70-41 0 0,0 0 0 15,0 0 0-15,72 34 0 0,-72-34 0 0,0 0 0 16,0 0 128-16,69 30-128 0,-69-30 0 0,0 0 0 0,0 0 0 15,70 28 0-15,-70-28 0 0,0 0 0 0,0 0 128 0,68 19-128 16,-68-19 0-16,0 0 0 16,0 0 0-16,79 12 0 0,-79-12 128 0,0 0-128 15,64 6 0-15,-64-6 0 0,0 0 128 0,66 3-128 16,-66-3 0-16,0 0 0 0,68-2 128 0,-68 2-128 16,0 0 0-16,64 0 0 0,-64 0 0 0,0 0 0 0,60-2 128 15,-60 2-128-15,0 0 0 0,63 0 0 16,-63 0 0-16,0 0 0 0,60-3 0 0,-60 3 0 15,0 0 0-15,67-6 0 0,-67 6 0 0,0 0 0 16,65-10 0-16,-65 10 0 0,51-10 0 0,-51 10 0 0,53-12 0 16,-53 12 0-16,57-17 128 0,-57 17-128 0,53-17 0 0,-27 7 0 15,-2 1 128-15,0-2-128 0,-2 1 0 0,2 0 0 16,-1-1 128-16,0 0-128 0,-23 11 0 0,45-22 0 16,-45 22 0-16,41-21 0 0,-21 11 0 0,1-1 0 15,1 0 128-15,0-3-128 0,0 1 0 0,2-1 0 16,-1 0 0-16,-1 0 0 0,2-2 0 0,2-1 0 15,-1 2 0-15,1-2 0 0,1 0 128 0,-3 0-128 0,1 1 0 16,2-1 0-16,-3 0 0 0,0 0 0 16,4-1 0-16,-2-2 0 0,-1 2 0 0,-1 1 0 15,-1 0 0-15,-1-1 0 0,2-1 0 0,-1 1 0 16,1-1 0-16,-2 0 0 0,2 0 0 0,0-2 0 16,2 1 0-16,-2-1 0 0,0 0 144 0,0-2-144 15,0 1 0-15,0-1 144 0,-3 5-144 0,0-2 0 0,-1 0 144 16,-2 2-144-16,-2 1 0 0,1-2 128 0,-1 3-128 0,-1-1 0 15,1 0 0-15,-2 0 0 0,-2 3 0 0,1-2 128 16,3-2-128-16,1-2 0 0,0-3 128 0,1 2-128 16,2 0 128-16,-2 0-128 0,0-2 160 0,1 2-160 15,-1-2 176-15,1 1-176 0,-1 2 192 0,-1 0-192 16,-2 2 144-16,1 1-144 0,-2 1 0 0,-1 1 144 16,1-1-144-16,-3 1 0 0,3-1 0 0,-2 1 0 15,-1 0 0-15,0 1 128 0,2 2-128 0,-2-1 0 16,1 0 128-16,-1 2-128 0,-1-2 0 0,-2 2 128 0,2 0-128 0,-1-1 0 15,-2 4 0-15,-2-2 0 16,1 1 0-16,0 2 0 0,-2 0 128 0,0 0-128 16,0 0 0-16,-1 0 0 0,1 1 0 0,1 1 0 15,-3-1 0-15,1 0 0 0,2 1 0 0,-1 1 0 0,-1-2 0 0,-1 0 0 0,1 2 0 0,-1-2 0 16,0 2-240-16,0 0 80 16,1 0 16-16,-3-2 0 0,1 0-128 0,-1 2-32 15,0 0 0-15,0 0 0 16,-1 1-144-16,-1-1-16 0,1 1-16 0,-1-1 0 15,0 2-224-15,-1 1-64 0,-1-1 0 0,-2 4-18144 0</inkml:trace>
  <inkml:trace contextRef="#ctx0" brushRef="#br0" timeOffset="34566.16">11087 12286 13823 0,'0'-2'1216'0,"1"1"-960"0,2-1-256 0,-2 1 0 0,2 0 976 0,0-2 160 0,3-3 16 0,4-4 16 0,4-2 752 0,1-4 160 0,4-1 32 0,-1-1 0 0,2-3-496 0,1-2-80 0,3-2-32 0,1-4 0 15,4-2-160-15,0-1-16 0,2-4-16 0,1-2 0 16,0 3-176-16,2-3-48 0,3-2 0 0,1 2 0 16,0 0-464-16,0-2-112 0,2 2 0 0,-2-1-16 0,0 0-256 0,0 0-48 15,0-1-16-15,-1-1 0 16,0 0-176-16,-2 0 192 0,3 1-192 0,-4 1 192 0,0 3-192 0,0 2 0 15,3 1 144-15,-2 2-144 16,-1 3 0-16,-2 0 128 0,2 2-128 0,-4 2 0 0,-3 3 0 0,-5 3 144 16,-2 2-144-16,-3 3 0 0,-3 2 128 0,-3 1-128 0,-1 3 0 0,-1 0 0 15,-4 3 0-15,1 0 0 16,-3 1 0-16,-2 0 0 0,1 3-160 0,-2 0-32 16,0 0-16-16,-2 0 0 15,0 1-496-15,-1 1-80 0,-2 1-32 0,0 1-11184 16,-1 1-2240-16</inkml:trace>
  <inkml:trace contextRef="#ctx0" brushRef="#br0" timeOffset="35133.66">11094 11924 10127 0,'-2'0'896'0,"1"0"-704"0,1 0-192 0,0 0 0 0,0 0 1312 0,0 0 224 0,0 1 64 0,0 1 0 0,0 1 1088 0,1 1 240 0,1 0 32 0,-1 3 16 0,2 2-976 0,0-1-192 15,0 2-32-15,0 3-16 0,-1 0-592 0,0 1-112 16,1 0-32-16,0-2 0 0,-1 3-336 0,1-1-80 16,0 0-16-16,0-1 0 0,0-1-240 0,1 0-48 0,-1-1-16 0,0-1 0 15,-1-2-64-15,1 1-16 16,0-1 0-16,-2-1 0 0,1 2 16 0,1-4 0 0,-2 1 0 0,2-3 0 15,0 1-80-15,0-2-16 16,-1 0 0-16,3 0 0 0,-3-1 48 0,4-1 0 0,0-1 0 0,1-1 0 16,-2 1 0-16,4-2 0 0,1 2 0 0,0-2 0 15,-2-1-16-15,3-1 0 16,5 0 0-16,0-4 0 0,2 1 0 0,2-1 0 16,1-2 0-16,-1 1 0 0,-1 0 32 0,1-1 16 0,1 0 0 0,-2 1 0 15,-1 1-16-15,-2 1-16 0,1 1 0 16,-5 1 0-16,1 0-48 0,-2 2-128 0,-1 0 192 0,-3 3-64 15,-1-1-128-15,-2 2 0 0,0 0 0 0,-2 2 128 16,1-1-128-16,-2 0 0 0,-1 1-160 0,-1 1 160 31,1 1-704-31,-2 2-64 0,-1 1 0 0,1 2-18832 0</inkml:trace>
  <inkml:trace contextRef="#ctx0" brushRef="#br0" timeOffset="37586.65">21838 10282 10127 0,'8'-1'896'0,"-4"0"-704"0,-1-1-192 0,-2 1 0 0,0-1 896 0,4-2 160 0,5-2 32 0,4-3 0 0,7-6 704 0,1-1 160 0,4-3 32 0,-1-1 0 0,2 1 288 0,0-3 64 0,1 1 16 0,2-3 0 16,1 2-416-16,1-4-80 0,2 2 0 0,2-3-16 15,-1 2-704-15,0 1-144 0,1 0-32 0,-2 1 0 16,1 2-464-16,-1-2-112 0,1-1 0 0,-1 0-16 16,0 0-144-16,-2-1-32 0,-1-2 0 0,1-1 0 15,0 1-32-15,-2 2-16 0,-2 2 0 0,-4 0 0 16,3-1-16-16,1 0-128 0,0 2 192 0,-2 1-64 15,-5 4-128-15,-1 0 192 0,-3 3-192 0,-3 1 192 16,-3 4-192-16,-2 2 192 0,-4 3-192 0,-2 0 192 16,0 1-192-16,-2 2 128 0,1-1-128 0,-1-1 128 15,-1 3-128-15,0-1 0 0,2 1 0 0,-1 0 128 0,-1 0-128 0,1 0 0 16,1 0 0-16,-1-2 0 0,1 2 0 0,-1 0-176 16,0 0 176-16,-1 0-192 0,2 2-80 0,-2-2-32 15,0 1 0-15,-2 1 0 16,1 1-304-16,-3-2-64 0,0 2-16 0,-2 1 0 15,0-1-1552-15,1 1-320 0,-1 2-64 0,0-1-12416 0</inkml:trace>
  <inkml:trace contextRef="#ctx0" brushRef="#br0" timeOffset="38229.06">21846 10001 6447 0,'2'-4'576'0,"0"1"-576"0,-2 2 0 0,1-1 0 0,1 1 1264 0,-1 0 144 0,0-1 16 0,2 1 16 0,1-1 864 0,1 0 192 0,-1 0 16 0,-1 4 16 0,1 0-544 0,-1 5-128 0,-2 2 0 0,-1 2-16 0,-1 6-432 0,-3 2-96 16,-1 2-16-16,0 3 0 0,-2 1-304 0,-2 3-64 15,1 2-16-15,-2-2 0 0,1-1-240 0,1-1-48 16,1-2-16-16,1-5 0 0,3 0-176 0,0-4-48 16,3-1 0-16,2-1 0 0,1-2 96 0,2-2 16 0,1-1 0 15,-6-8 0-15,0 0-112 0,0 0-32 0,0 0 0 0,0 0 0 16,72 12-64-16,-54-18-16 0,2-1 0 0,0-1 0 15,0-2 48-15,0-2 0 0,-2 2 0 0,0-1 0 16,2 0 16-16,-2 0 16 16,1 1 0-16,-1-2 0 0,-1 4-32 0,0-2 0 0,1 0 0 0,-2 3 0 15,-1 0-64-15,-2 3-32 0,-1-2 0 0,-3 0 0 16,1 1-96-16,0-1 0 0,-1 0-128 0,-2 2 192 16,-2 0-192-16,0 0 0 0,-1 1 0 0,-1-1 0 15,1 2 0-15,-3-1 0 0,1 2-128 0,-2 0 128 31,1-1-512-31,-1 2 16 0,2-1 0 0,-2 1 0 0,0 1-208 0,0 1-32 0,0 0-16 0,-2 3 0 32,1 0-896-32,-2 1-176 0</inkml:trace>
  <inkml:trace contextRef="#ctx0" brushRef="#br0" timeOffset="50704.51">3851 17205 8287 0,'0'-4'736'0,"0"1"-592"0,0 1-144 0,0 2 0 0,2-1 784 0,-1 0 128 0,-1-2 32 0,2-1 0 0,-2-1 544 0,0 0 112 0,1 2 32 0,-1 0 0 0,1 0 240 0,-1 2 48 0,2-1 16 0,1 1 0 0,-2 1 64 0,0 0 16 15,1 1 0-15,1 2 0 0,-2 0-416 0,0 0-96 16,1 0-16-16,-1 4 0 0,-1 0-512 0,0 1-96 16,2 2-32-16,-1 0 0 0,-1 0-416 0,0 1-96 15,2 1-16-15,-2 2 0 0,1 0-144 0,0 0-48 16,-1-1 0-16,2-1 0 0,-2 3-128 0,1 1 192 15,-1 1-192-15,0-17 192 0,0 0-192 0,3 53 192 16,-3-53-192-16,0 0 192 0,1 56-192 0,-1-56 192 16,0 0-192-16,6 58 192 0,-6-58-192 0,0 0 160 0,6 55-160 0,-6-55 160 15,0 0-160-15,4 55 128 0,-4-55-128 0,0 0 128 16,3 54-128-16,-3-54 128 0,0 0-128 0,3 48 128 16,-2-32-128-16,0-2 192 0,-1 0-192 15,2 0 192-15,-2-1-192 0,1-1 128 0,-1 0-128 0,0 0 128 16,0 0-128-16,-1-1 0 0,1-1 144 0,-2 0-144 15,1 0 144-15,0 1-144 0,1-1 192 0,-2 0-192 0,1-3 192 0,1 1-192 16,0-1 192-16,1 2-192 0,-1-1 160 0,3 1-160 16,-2-1 128-16,2 1-128 0,0-2 128 0,0 0-128 15,1 0 0-15,0-1 128 16,1-2-128-16,-1 0 0 0,2 0 0 0,-1-1 0 0,1 0 0 0,-1 0 128 16,1 0-128-16,0-2 0 15,1 0 0-15,0 1 128 0,1-1-128 0,-1 1 0 0,1-2 0 0,0 1 128 16,2-1-128-16,0 1 0 0,0 1 0 0,0-1 0 15,1 2 128-15,0-1-128 0,2 0 0 0,-2 0 0 16,3 1 0-16,-2-1 0 0,0 1 0 0,2 0 0 16,1 0 0-16,-1 0 0 0,-2 0 0 0,3-1 0 15,-1 1 0-15,-14-3 0 0,0 0 0 0,49 9 0 16,-32-8 0-16,0 1 0 0,-17-2 0 0,0 0 0 16,57 9 0-16,-39-7 0 0,-18-2 0 0,0 0 0 15,63 7 0-15,-63-7 0 0,46 3 0 0,-46-3 0 16,43 0 0-16,-43 0 0 0,46 5 0 0,-46-5 0 15,49 6 0-15,-49-6 0 0,50 4 0 0,-50-4 0 16,52 3 0-16,-27-2 0 0,2-1 0 0,0 2 0 16,1-1 0-16,-1-1 0 0,3 0 0 0,-2 0 0 0,-1-1 0 0,1-2 0 15,0 0 0-15,2 0 0 0,1 2 0 0,0-2 0 16,-31 3 0-16,61-5 0 0,-32-1 0 0,1 3 0 16,0 2 0-16,-30 1 0 0,59-2 0 0,-31 2 0 15,2 0 0-15,0-1 0 0,-30 1 0 0,65-2 0 16,-65 2 0-16,68 0 0 0,-68 0 0 0,66-1 0 15,-66 1 0-15,63-1 0 0,-63 1 128 0,58-3-128 0,-31 1 0 0,-27 2 0 16,54 0 0-16,-27-1 128 16,-27 1-128-16,51 0 0 0,-51 0 0 0,55 3 0 0,-55-3 0 0,66 3 0 15,-66-3 0-15,71 0 0 0,-71 0 0 0,69 1 0 16,-69-1 0-16,66 0 0 0,-66 0 0 0,57-1 0 16,-57 1 0-16,59-2 0 0,-59 2 0 0,65-3 0 15,-31 2 0-15,-1 0 0 16,-2-1 0-16,0 1 0 0,1-1 0 0,-1 1 0 0,2-1 0 0,-1 1 0 15,2-2 0-15,0 2 0 0,-34 1 0 0,69 0 0 16,-69 0 0-16,74 0 0 0,-35 0 0 0,1-2 0 16,-8 1 0-16,-32 1 0 0,72 1 0 0,-72-1 0 15,78 3 0-15,-40-3 0 0,2 0 0 0,-2 0 0 16,1-1 0-16,1-1 0 0,1 1 0 0,-1 0 0 16,-1-1 0-16,1 1 0 0,-1-1 0 0,-1 2 0 15,-2-1 0-15,-36 1 0 0,65 0 0 0,-65 0 0 0,66 0 0 0,-66 0 0 16,64 0 0-16,-64 0 0 0,60 0 0 0,-60 0 0 15,57-1 0-15,-57 1 0 16,55-2 0-16,-28 1 0 0,-27 1 0 0,51-2 0 0,-51 2 128 0,48-1-128 16,-48 1 0-16,48-2 0 0,-48 2 0 0,46 0 0 15,-46 0 0-15,47 0 0 16,-24-1 0-16,-23 1 0 0,39-1 0 0,-39 1 0 0,38 0 0 0,-38 0 0 16,37 0 0-16,-37 0 0 0,32-2 0 0,-17 1 0 15,0 1 0-15,-2-2 0 0,0 0 0 0,-4-1 0 0,0 1 0 16,-1 1 0-16,-1-2 0 0,-1-1 0 15,0 1 128-15,-2 0-128 0,-1-1 192 0,1-2-64 16,-1 2 64-16,1-3 16 0,-1 1 0 0,-2-1 0 0,2 0 0 16,0-1 0-16,-2 1 0 0,1 0 0 0,2 0-64 0,-4-1-16 15,1 0 0-15,1 0 0 0,-2-1-128 0,1 1 160 16,-1-2-160-16,2 1 160 16,-2-2-160-16,0 1 192 0,0-1-192 0,-2-2 192 15,1 0-16-15,-1-1 0 0,2 0 0 0,-1-2 0 0,1 2 16 0,0-1 16 16,-1-1 0-16,-2-1 0 0,1 2-16 15,1-1-16-15,0 1 0 0,-2-2 0 0,1 1-32 0,0-1 0 16,-1 0 0-16,-2 0 0 0,3 0-16 0,-1 2 0 16,0-1 0-16,-1-1 0 0,1 2 0 0,0-4-128 0,0 3 192 15,2-1-64-15,-2-2-128 0,0 1 192 16,2 1-192-16,1-3 192 0,0 0-192 0,-2-1 128 16,1 6-128-16,-2-2 128 0,-1-3-128 0,0-1 0 15,-1 1 144-15,1 0-144 0,1 2 0 0,1-2 0 0,-1 4 0 0,0 1 128 16,0 1-128-16,0 1 0 0,-1-1 0 0,1 1 0 15,-1 0 0-15,0 2 0 0,1 0 0 0,-1 1 0 16,1 2 0-16,-1-2 0 16,-1 1 0-16,1 1 0 0,1-1 0 0,-1 2 0 0,1 0 0 0,0 0 128 15,1 1-128-15,0 1 0 16,-1 0 0-16,2 1 0 0,-2 0 0 0,-1 1 0 0,2 0 0 0,-2 1 0 16,1-1 0-16,-1 1 0 0,0 2 0 0,3-1 0 15,-4 1 0-15,1 0 0 0,0 1 0 0,0-1 0 16,-2 0 0-16,-1 0 0 0,0 0 0 0,-3 0 0 15,1 2 0-15,0-2 0 0,-3 1 0 0,1-1 128 0,1 2-128 0,-3-2 0 16,2 0 0-16,-2 0 0 0,-1 1 0 0,1-1 128 16,-1 1-128-16,-1-1 0 0,-1 0 0 0,-1 2 144 15,0-2-144-15,0 0 0 16,0 1 128-16,-2 1-128 0,0-1 0 0,-2-1 0 16,0 1 128-16,-2 1-128 0,1-2 0 0,-1 1 0 15,2 1 0-15,-3 0 128 0,0 0-128 0,-2-1 0 0,1-1 128 0,0 0-128 16,-2 0 0-16,-1 0 0 15,4 2 128-15,-3-2-128 0,0 0 0 0,-1 0 0 0,1 0 0 0,0 0 0 16,-1 1 0-16,-1-1 0 0,1 2 0 0,-2-1 0 16,4 0 0-16,-4 1 0 0,2 1 128 0,-2-2-128 15,2 2 0-15,0-2 0 0,-1 1 0 0,0-1 0 16,-2 0 0-16,-2-1 0 0,1 0 128 0,-1 0-128 16,1 2 0-16,-1-2 0 0,2 0 0 0,-1 0 0 15,-2 0 0-15,0 0 0 0,3 0 128 0,-2 1-128 0,2 1 0 0,-3-1 0 16,0 1 0-16,-2-1 0 15,0 0 0-15,-1 1 0 0,-1-1 0 0,0-1 0 0,1 0 0 0,-1 0 0 16,2 2 0-16,-1-2 0 16,-1 1 0-16,1-1 0 0,2 3 0 0,-3-2 0 0,-1 2 0 0,3-2 0 15,-1 1 128-15,2-1-128 0,-2 1 0 0,2-2 0 16,-1 1 0-16,0-1 0 0,-1 2 0 0,2-2 0 16,-1 0 128-16,2 0-128 0,-1 0 0 0,0 0 0 15,2 1 0-15,1 0 0 0,-2 1 0 0,-2-1 0 16,3 1 0-16,-4-1 0 0,2 0 0 0,-2 1 0 15,0-1 128-15,-1 1-128 0,3-1 0 0,-2-1 0 16,-1 3 0-16,1-2 0 0,-1 1 0 0,0-1 0 16,0 2 160-16,2-3-160 0,2 1 128 0,-4-1-128 0,-1 2 128 15,1-2-128-15,4 1 128 0,-5 1-128 16,-3-1 144-16,-2-1-144 0,2 1 160 0,-2-1-160 16,3 0 176-16,-1-1-176 0,1 0 192 0,0-1-192 0,0 2 224 0,-2 0-64 15,0 0-16-15,-2 0 0 0,2 0 0 0,-3-1 0 16,0 1 0-16,0 0 0 0,2-2 240 0,-1 2 32 15,-1 0 16-15,0-1 0 16,3 1-320-16,0-1-112 0,-1 1 0 0,0-2 0 0,2 2 0 0,4 0 0 16,4-1 0-16,-4-1 0 0,-3 1 0 0,-2-2 0 15,4 0 0-15,2-1 0 16,3 1-416-16,2-1-32 0,2 3 0 0,2-1 0 16,4 1-512-16,-2 1-128 0,2 1 0 0,0 3-16 15,2 1-384-15,-1 2-80 0,3 1-16 0,-1 3 0 16,1 4-16-16,-1-1-16 0,1 3 0 0,-1 2-17952 0</inkml:trace>
  <inkml:trace contextRef="#ctx0" brushRef="#br0" timeOffset="54109.4">16927 16897 11055 0,'-3'-4'976'0,"1"-1"-784"0,2 5-192 0,0 0 0 0,-1-1 960 0,0 0 160 0,-2-5 32 0,-3-1 0 0,-1-2 1584 0,-1 1 320 15,-1 1 64-15,2 1 16 0,1 2-256 0,4 1-64 0,-1 3 0 0,0 2 0 0,3 0-1408 0,1 4-272 0,-1-6-64 0,0 0-16 16,0 0-608-16,0 0-128 0,24 54-32 0,-24-54 0 16,0 0-144-16,0 0-16 0,36 65-128 0,-36-65 192 15,0 0-192-15,28 52 0 0,-28-52 0 0,0 0 0 16,0 0 0-16,48 52 0 0,-48-52 0 0,0 0 0 16,0 0 0-16,59 22 0 0,-59-22 0 0,0 0 0 0,48 0 128 0,-48 0-128 15,33-9 0-15,-16 1 144 16,0-2-144-16,0-2 128 0,-3 0-128 0,-1-1 128 15,-2-1-128-15,-1 0 192 0,-2 0-192 0,-1-1 192 0,0 3 64 16,-1-2 32-16,0-1 0 0,-4 1 0 16,1 0 64-16,0-1 16 0,-3-2 0 0,-1 3 0 15,1 2 48-15,-3 1 16 0,0-5 0 0,-3 1 0 16,1-2 0-16,-1 3 0 0,2 1 0 0,0 2 0 16,-1 4-160-16,1 2-16 0,1 3-16 0,2 2 0 0,-1 1-112 0,2 3-128 0,0 3 176 0,0-7-176 15,0 0 128-15,0 0-128 16,12 48 0-16,-12-48 0 0,0 0 0 0,22 67 0 15,-22-67 0-15,20 59 0 0,-20-59 0 0,23 62-144 16,-23-62 144-16,28 70-192 0,-28-70 16 0,24 70 0 0,-24-70 0 16,23 65 0-16,-23-65 176 0,17 61-208 0,-17-61 80 0,14 61 128 15,-14-61-144-15,8 53 144 16,-8-53 0-16,4 50 0 0,-4-50 0 0,-1 45-128 0,-2-20 128 0,-1-1 0 16,-2 0 0-16,-2-2 0 15,-2-1 0-15,-1-3 0 0,1-1 0 0,-3-3 0 16,-1 0 0-16,0-4 0 0,1 2 0 0,-1-5 0 15,0-2 0-15,0 0 0 0,-2-1 160 0,1-3-16 16,0-1 0-16,1-1 0 0,2-1 112 0,-1 0 0 0,2-1 16 0,-1-1 0 0,1-2 48 0,1 0 16 31,0-1 0-31,0-1 0 0,0 1 0 0,2-3 0 0,1 3 0 0,0-3 0 16,1 0-80-16,1-1 0 0,-1-2-16 0,2 2 0 16,-1-2-240-16,3 2 128 0,0-1-128 0,1 1 0 15,-1 1 0-15,4-1 0 0,-1 1 0 0,1-1 0 0,0 1 0 16,1-2 0-16,2 4 0 0,-1-2 0 15,0 2 0-15,2-1 0 0,1-1 0 0,0 2 0 0,1-2 0 0,2 1 0 16,0-1 0-16,0 2 0 16,1-1 0-16,1 0 0 0,-12 9 0 0,24-16 0 15,-15 10 0-15,3-1 0 0,-1 2 0 0,-11 5 0 0,0 0-160 0,33-10 160 16,-26 7-128-16,-7 3 128 16,0 0-224-16,0 0 32 0,43-7 16 0,-43 7 0 0,0 0-16 0,0 0-16 15,36-7 0-15,-29 5 0 16,-7 2-112-16,0 0-32 0,0 0 0 0,0 0 0 15,0 0-384-15,0 0-80 0,0 0-16 0,0 0 0 0,0 0-208 0,0 0-48 0,0 0-16 0,0 0-12096 16,0 0-2416-16</inkml:trace>
  <inkml:trace contextRef="#ctx0" brushRef="#br0" timeOffset="54478.73">17784 17139 14735 0,'2'0'1312'0,"0"0"-1056"0,1 0-256 0,-1 0 0 0,0 0 2240 0,-2 0 400 0,0 0 80 0,0 0 16 15,50 0 368-15,-50 0 80 0,42 0 16 0,-42 0 0 0,0 0-1680 0,57-2-336 0,-57 2-64 0,0 0-16 16,49-3-576-16,-49 3-112 0,0 0-32 0,45-5 0 0,-45 5-144 0,0 0-48 16,37-7 0-16,-37 7 0 0,0 0-64 0,0 0-128 15,0 0 176-15,38-6-176 0,-33 5 0 0,-4-1 0 16,-1 2 0-16,0 0 0 15,-1 0-352-15,-1 0-128 0,-1 3-32 0,0-2-11760 16,1 2-2352-16</inkml:trace>
  <inkml:trace contextRef="#ctx0" brushRef="#br0" timeOffset="54679.1">17907 17287 27647 0,'0'0'1216'0,"0"0"256"0,0 0-1168 0,0 0-304 0,0 0 0 0,0 0 0 15,0 0 2608-15,44-4 464 0,-44 4 80 0,0 0 32 0,54-7-1600 0,-54 7-320 0,41-7-64 0,-25 1-16 0,-16 6-544 0,29-6-96 0,-17 3-32 0,0 1 0 0,-1-1-256 0,-1 1-48 0,-3 1-16 0,-1-1 0 0,-1 2-192 0,0-1 0 16,-3 1 0-16,0 0 0 0,2 0-320 16,-1 0-48-16,0 1-16 0,-2-1-12960 15,0 2-2592-15</inkml:trace>
  <inkml:trace contextRef="#ctx0" brushRef="#br0" timeOffset="55710.77">18961 16818 21183 0,'0'0'944'0,"0"0"192"0,1 0-912 0,1 0-224 0,-1 1 0 0,1-1 0 0,0 2 1664 0,-2-2 272 0,0 0 64 0,0 0 16 0,0 0-32 0,67 14 0 0,-67-14 0 0,0 0 0 0,66 7-880 0,-66-7-176 0,45 0-32 16,-45 0-16-16,43-2-240 0,-43 2-64 0,38-5 0 0,-20-1 0 0,2 0-240 0,-2-2-48 15,-2 0-16-15,-6 2 0 16,-5 3 48-16,3-1 16 0,-1-2 0 0,1-4 0 16,1 0 80-16,0-2 16 0,4-2 0 0,-2-3 0 0,-1 1-16 0,-3-1 0 15,-1 3 0-15,-5-2 0 16,-1 2-32-16,-4 2 0 0,-1-1 0 0,-2 3 0 16,1 3-144-16,0 1-48 0,2 2 0 0,-3 1 0 0,-3-1-192 15,-8-2 144-15,-6 4-144 0,-9-1 128 0,-4 4-128 0,1 3 0 16,-2 3 0-16,1 3 0 0,2 3 0 0,3 1 0 15,3 2-160-15,3 1 160 0,4 0-144 0,2 1 144 16,3 2-128-16,1-1 128 0,2 1-192 0,2 1 32 16,0-1 16-16,4 1 0 0,1 2-112 0,1 0 0 15,6-23-16-15,-3 46 0 0,3-46 48 0,0 0 16 16,17 58 0-16,-17-58 0 0,0 0 208 0,0 0-176 16,55 48 176-16,-55-48-160 0,0 0 160 0,64 17 0 0,-64-17 0 0,0 0-128 15,66 6 128-15,-66-6 0 0,46-2 0 0,-46 2 0 16,38-2 0-16,-38 2 0 15,31-6 0-15,-31 6 128 0,0 0 32 0,31-10 16 0,-24 6 0 0,-3 0 0 16,-1 1 32-16,-3 0 16 16,-1 0 0-16,-2 0 0 0,0 2 32 0,-3-1 0 15,-2 2 0-15,-6 2 0 0,-2 1-96 0,-1 0-16 16,-3 2 0-16,1 1 0 0,-1 1-144 0,-3 1 0 0,1 1 144 0,-1 2-144 16,2 2 0-16,1 0 0 0,2 2 0 0,1 2 128 15,3-1-128-15,1 2 0 0,2-1 0 0,1 1 0 0,1 3-128 0,2 1 128 16,2-1-128-16,5-21 128 0,-6 44-256 0,6-44 16 15,3 46 16-15,-3-46 0 16,0 0-48-16,19 64-16 0,-19-64 0 0,0 0 0 0,37 49 64 0,-37-49 16 16,0 0 0-16,50 34 0 0,-50-34 208 0,0 0-144 15,59 14 144-15,-59-14-128 16,0 0 128-16,48 2 0 0,-48-2 0 0,37-7 0 16,-37 7 0-16,36-13 176 0,-19 6-176 0,-4-2 192 15,-3 2 112-15,0-3 16 0,-2 2 16 0,-1 0 0 0,-1-1 112 0,-2 1 32 16,-1-2 0-16,-3 0 0 15,0 1-16-15,-4-1 0 0,0 2 0 0,-3-1 0 0,-3 1-80 0,-2 0-32 16,-3-1 0-16,-1 3 0 0,1 2-112 0,-2 0-32 16,1 2 0-16,-1 1 0 0,-1 2-16 0,1 2 0 15,-1 2 0-15,-1 0 0 0,1 2-64 0,1 0 0 16,0 2-128-16,2-1 192 0,-1 2-192 0,2 0 0 16,3 0 0-16,-2 0 0 0,2 1-256 0,2-1-64 15,1 0 0-15,1-2 0 16,2 2-416-16,1-1-96 0,4-9 0 0,0 0-16 15,0 0-352-15,0 0-64 0,0 0-16 0,0 0-19296 0</inkml:trace>
  <inkml:trace contextRef="#ctx0" brushRef="#br0" timeOffset="56617.54">19739 16740 3679 0,'0'-1'320'0,"0"-1"-320"0,2 2 0 0,-2-1 0 0,1-1 1104 0,-1 1 160 0,3-2 16 0,-3-1 16 0,0 0 752 0,0-2 160 0,0 2 32 0,-3 0 0 0,0 1 48 0,0 1 16 0,-1 2 0 0,-3 0 0 0,0 3 224 0,-1 0 48 0,-2 4 16 0,-2 2 0 16,-2 0-800-16,0 3-144 0,-3 1-48 0,0 2 0 15,-1 3-912-15,-2 1-192 0,3-1-48 0,-1 3 0 16,1 2-208-16,1 1-48 0,1 1-16 15,1 2 0-15,1 3-48 0,0-2 0 16,1 3 0-16,0 0 0 0,2-1-128 0,2 1 0 16,2 0 0-16,6-31 128 0,-5 59-128 0,5-59 0 0,4 54 0 0,-4-54 0 15,10 50 0-15,-10-50 0 0,0 0 0 0,22 67 128 16,-22-67 64-16,0 0 16 16,29 60 0-16,-29-60 0 0,0 0-16 0,0 0-16 15,32 62 0-15,-32-62 0 0,0 0-48 0,0 0 0 0,0 0 0 0,44 48 0 0,-44-48-128 0,0 0 192 16,0 0-192-16,0 0 192 0,51 15-192 0,-51-15 0 15,0 0 0-15,0 0 128 0,0 0-128 0,42-7-256 16,-42 7 64-16,11-7 16 31,-8 3-752-31,0 0-160 0</inkml:trace>
  <inkml:trace contextRef="#ctx0" brushRef="#br0" timeOffset="57265.56">19773 17167 13823 0,'-3'-4'608'0,"2"1"128"0,1 0-592 0,-1 0-144 0,1 2 0 0,0-1 0 16,-2 1 2400-16,1-1 448 0,1 0 96 0,-2 0 0 0,1 1 0 0,-1 1 0 0,2 1 0 0,-1 2 0 0,1-3-1360 0,0 0-288 0,0 0-48 0,0 0-16 0,0 0-672 0,21 47-144 0,-21-47-32 0,0 0 0 0,0 0-384 0,0 0 128 15,53 38-128-15,-53-38 0 0,0 0 0 0,0 0 0 0,0 0 0 0,57 11 0 16,-57-11 0-16,0 0 0 16,40-7 128-16,-27 1-128 0,1-1 0 0,-3-1 160 0,0 1-160 0,-2-3 160 15,-1 1 32-15,-1 1 16 16,0-2 0-16,-2 0 0 0,0-1 160 0,-2 0 16 0,1-2 16 0,-2 0 0 15,-1 2 128-15,-1 0 32 0,-1-1 0 16,-1 1 0-16,1 0 0 0,0 1 0 0,-2 0 0 0,0 1 0 0,0 1-48 0,2 1 0 0,-1 3 0 0,1 1 0 16,1 1-208-16,0 2-48 15,1 2-16-15,1 1 0 16,-2-3-240-16,0 0 0 0,0 0 0 0,0 0 0 0,15 50 0 0,-15-50 0 16,0 0 0-16,13 53 0 0,-13-53 0 0,0 0-128 15,14 63 128-15,-14-63-160 16,0 0 0-16,16 65 0 0,-16-65 0 0,12 50 0 0,-12-50 16 0,0 0 0 15,14 65 0-15,-14-65 0 16,0 0 144-16,8 55-192 0,-8-55 192 0,0 0-192 16,2 48 192-16,-2-48 0 0,-2 24-144 0,-1-16 144 0,0 1 0 0,-3-2 0 15,-1 0 0-15,-1-1 0 0,-2-2 0 0,-1 0 0 16,-2-1 0-16,-1 0 0 0,0 0 0 0,-2-2 0 0,0 0 0 0,1 1 128 16,-2 1 144-16,0-3 32 15,2 1 0-15,0 0 0 0,1 1 16 0,0-2 0 16,3-2 0-16,0 1 0 0,2-2-320 0,2 2 160 15,1-2-160-15,2-1 128 0,1-1-128 0,2 1 0 16,-1-1 0-16,2-2 0 0,3-1-176 0,0 3-16 0,1-2 0 16,1 0 0-1,-1 0-640-15,1 0-144 0,1-2-32 0,1 1 0 16,0 1-320-16,0-2-64 0</inkml:trace>
  <inkml:trace contextRef="#ctx0" brushRef="#br0" timeOffset="57690.72">20068 16688 22111 0,'-5'-9'976'0,"2"5"208"0,3 0-944 0,-1 1-240 16,1 2 0-16,0-1 0 0,1 1 1968 0,0-2 336 0,2 0 80 0,3-1 16 0,1 1-192 0,-7 3-32 0,0 0-16 0,0 0 0 0,0 0-960 0,0 0-192 0,65 38-48 0,-65-38 0 0,0 0-448 0,58 57-112 0,-58-57-16 0,42 49 0 0,-42-49-128 0,38 54-16 16,-38-54-16-16,40 62 0 0,-40-62-96 0,37 66 0 15,-37-66-128-15,32 64 192 0,-32-64-192 0,26 57 0 16,-26-57 0-16,0 0 0 0,29 66 0 0,-29-66 0 15,0 0 0-15,11 51 0 0,-11-51 144 0,0 0-16 0,-4 44 0 0,0-32 0 16,0 0 160-16,-3-2 32 16,-2-1 0-16,1 1 0 0,-2-1 64 0,-1-1 0 15,1-1 16-15,0 0 0 0,1-1-96 0,1-2-32 0,1 1 0 0,1-3 0 0,2 0-272 0,1-1 0 16,2 1 0-16,1-2 0 0,0-2-208 0,1 2-112 31,2-1 0-31,1-1-16 0,-4 2-560 0,0 0-96 0,0 0-32 0,27-10-19008 0</inkml:trace>
  <inkml:trace contextRef="#ctx0" brushRef="#br0" timeOffset="58127.31">21131 16876 15375 0,'3'-3'320'0,"-2"0"80"0,0 2 16 0,1-1 32 0,-1 2-448 0,-1-1 0 0,0-1 0 0,2 2 0 0,0-1 4448 0,0 0 800 0,-1 1 144 0,-1 1 48 0,0 5-2576 0,-1-1-512 0,1-5-112 0,0 0 0 0,-4 40-1264 0,4-40-240 0,-2 35-48 0,2-35-16 0,-1 40-192 0,1-40-32 16,4 45-16-16,-4-45 0 0,7 48-160 0,-7-48-16 0,0 0-16 0,18 68 0 15,-18-68-240-15,0 0 176 0,22 52-176 0,-22-52 160 16,0 0-160-16,0 0 0 16,19 59 0-16,-19-59 0 0,0 0 0 0,0 0 128 0,0 0-128 0,15 48 0 15,-15-48 128-15,0 0-128 16,0 0 0-16,0 0 128 0,0 0-128 0,0 0 0 0,0 0 0 0,0 0 0 15,-3 12 0-15,3-15-192 0,-2-1 0 0,2-2 16 16,0 2-432 0,3-3-96-16,-3 1 0 0,-1 0-16 0,-2-1-224 0,0-1-32 0,-1-1-16 0,-2 1-18144 0</inkml:trace>
  <inkml:trace contextRef="#ctx0" brushRef="#br0" timeOffset="58367.1">20841 17106 29487 0,'3'-3'1296'0,"0"2"288"0,0-1-1264 0,1 1-320 0,0 0 0 0,0 1 0 0,-4 0 1984 0,0 0 352 0,43-6 64 0,-43 6 16 0,60-9-896 0,-60 9-176 0,51-8-48 0,-51 8 0 0,47-6-496 0,-47 6-96 16,48-7-32-16,-48 7 0 0,48-7-128 0,-48 7-32 16,47-8 0-16,-47 8 0 0,41-6-128 0,-41 6-16 15,0 0-16-15,50-6 0 0,-50 6-160 0,0 0-16 0,0 0-16 0,48-4 0 16,-48 4-160-16,0 0 0 15,0 0 0-15,0 0 0 0,0 0-336 0,0 0-48 16,48 0-16-16,-48 0 0 0,0 0-672 0,0 0-128 0,0 0-16 0,2 0-18656 16</inkml:trace>
  <inkml:trace contextRef="#ctx0" brushRef="#br0" timeOffset="58983.5">22056 16963 7359 0,'3'-2'656'0,"0"-1"-528"0,-2 1-128 0,0 1 0 0,1-1 2016 0,-1 0 368 0,2-4 80 0,1-2 16 0,1-4 1120 0,-4 1 240 0,-1-2 32 0,-3 3 16 0,-2 0-1200 0,-4 2-256 0,1 1-32 15,-5 0-16-15,0 1-1200 0,-2 2-240 0,-2 0-48 0,-3 2-16 0,0 1-368 0,-1 1-64 16,0 1 0-16,-2 2-16 0,2 3-176 0,-2-1-48 16,4 4 0-16,-1 1 0 0,1 1-208 0,1 2 0 15,1 0 128-15,2 1-128 0,2 1 0 0,4 2 0 0,1 1 0 16,1 1 0-16,7-19 0 0,-7 35 0 15,7-35 0-15,0 0 0 0,7 57 0 0,-7-57 0 0,0 0 0 0,0 0 0 16,37 65 0-16,-37-65 0 16,0 0 0-16,0 0 0 0,57 52 0 0,-57-52 0 15,0 0 0-15,51 25 0 0,-51-25 0 0,0 0 0 0,54 14 0 16,-54-14 0-16,0 0 0 0,48 2 224 16,-48-2-64-16,0 0-16 0,37-10 112 0,-29 6 32 15,-4 1 0-15,-1-1 0 0,-1 1 16 0,-2-1 0 0,-3-1 0 0,-3 3 0 16,1-1-112-16,-5 1 0 0,-2 0-16 0,-2 0 0 15,0 2-176-15,-3 0 160 0,0 0-160 0,-1 2 160 16,-3 2-160-16,1 0 128 0,2 0-128 0,-1 0 128 16,1 5-128-16,-1-1 160 0,5 1-160 0,3 1 160 0,1 0-160 0,3 1 0 15,3 3 0-15,1 2 128 16,3-16-128-16,0 0 0 0,13 51 0 0,-13-51 0 16,0 0 0-16,0 0 0 0,59 65 0 0,-59-65 0 15,0 0 0-15,71 36 128 0,-71-36-128 0,56 19 128 16,-56-19-128-16,57 12 192 0,-57-12-192 0,55 9 192 15,-55-9-192-15,55 3 0 0,-55-3 0 0,49 0 0 16,-49 0-560-16,43-3-144 0,-43 3-16 0,0 0-20400 16</inkml:trace>
  <inkml:trace contextRef="#ctx0" brushRef="#br0" timeOffset="61491.92">20422 16453 3679 0,'-2'2'320'0,"1"-2"-320"0,-1 0 0 0,1 0 0 16,1 0 1024-16,-1 0 144 0,1 1 32 0,-2 1 0 0,1-2 736 0,-2 0 160 0,0 1 16 0,-1 0 16 0,1-1 704 0,0 0 144 0,2 2 32 0,1-2 0 0,0 1-528 0,3-1-112 0,-1 0 0 0,4-1-16 16,0 1-1136-16,-1-2-240 0,4 2-32 0,-1-1-16 15,1 0-320-15,-5 1-64 0,-1 0-16 0,0-2 0 0,-1 2-224 0,3-1-48 16,-1-1-16-16,3 1 0 0,3-2-96 0,5-1-16 15,7-2 0-15,4-2 0 0,8-2-128 0,2 0 0 16,2 0 0-16,0 0 128 0,3 0-128 16,1 2 0-16,4 1 0 0,0 0 0 0,1 1 0 0,-47 6 0 15,58-6 0-15,-58 6 0 16,62-7 0-16,-20 5 0 0,13-3 0 0,9 1 0 0,2 0 0 0,2-2 0 0,-3 0 0 0,-3 1 0 31,-4-1 0-31,-3 1 0 0,-1-3 0 0,-2 1 0 0,2 2 0 0,1-1 0 0,3-1 0 0,0 1 0 16,0 1 0-16,-3-2 0 15,-7 0 0-15,-4 1 0 0,-3 0 0 0,5 1 0 16,9-1 0-16,5 0 128 0,2 2-128 0,-3 1 0 16,-1 0 0-16,-4 1 128 0,-5-1-128 0,-6 0 0 15,-5 2 0-15,-38 1 0 0,62-6 128 0,-35 3-128 16,-2 2 128-16,1-1-128 0,-1 1 256 0,-2-1-48 16,-1 1 0-16,-5 1 0 0,-3 0 48 0,-1-1 16 15,-2-2 0-15,-1 1 0 0,-3 1-80 0,-1 0-32 0,-2-2 0 0,-2 1 0 16,-4 0-160-16,1-1 0 15,-2 0 0-15,-3 0 0 0,1 0-352 0,-5 0 0 0,-2 1 0 0,-2-1 0 32,-3 1-752-32,-1 1-160 0,0-1-16 0,-4 2-16576 0</inkml:trace>
  <inkml:trace contextRef="#ctx0" brushRef="#br0" timeOffset="62158.76">20481 16195 11967 0,'4'0'1072'0,"-2"-2"-864"0,-2 1-208 16,0 1 0-16,1 0 832 0,-1 0 112 0,1-1 16 0,-1-1 16 0,2 2 1328 0,-4 0 272 0,1 3 48 0,-3 1 16 0,-1 3-240 0,-2 3-48 0,-1 4-16 0,-3 0 0 0,-2 3-928 0,-3 0-176 0,-2 3-32 0,-2 1-16 15,-1-1-544-15,-3 1-128 0,0 2 0 0,-1-3-16 16,1 1-128-16,1-4-32 0,3-2 0 0,3 1 0 15,0-1-80-15,2-2-32 0,1 0 0 0,2-3 0 16,4 0-48-16,1-2-16 0,3-1 0 0,1-1 0 16,1-3 0-16,2-1 0 0,2 3 0 0,1-2 0 0,1-1 32 15,1 0 16-15,-5-2 0 0,0 0 0 0,0 0 48 0,0 0 0 16,0 0 0-16,57 11 0 16,-57-11 64-16,0 0 0 0,0 0 16 0,58 10 0 15,-58-10-48-15,0 0-16 0,49 6 0 0,-49-6 0 0,0 0-48 0,47-2-16 16,-47 2 0-16,0 0 0 15,47-4-80-15,-47 4 0 0,24-4-128 0,-15 2 192 16,-9 2-192-16,0 0 176 0,24-7-176 0,-21 4 160 16,2 2-160-16,-3 1 0 0,0-1 0 0,-1 1 128 0,1 0-128 0,-2-2 0 15,1 2-192-15,-1 0 192 16,0 0-720-16,0 0-32 0,0 0 0 0,0 0 0 16,0 0-400-16,0 0-96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21:48:29.8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2-05T21:48:42.272"/>
    </inkml:context>
  </inkml:definitions>
  <inkml:trace contextRef="#ctx0" brushRef="#br0">6671 9731 5519 0,'1'0'496'0,"1"0"-496"0,-1 2 0 0,1-2 0 0,-1 0 1408 0,2 0 176 0,1 0 32 0,3 1 16 0,3-1 992 0,0 0 192 0,0-1 32 0,0 1 16 0,-2 0-512 0,-1-2-112 0,0 4 0 0,0-2-16 0,0 0-704 0,2 0-144 16,-1 1-32-16,2 2 0 0,0-1-560 0,3-1-112 0,0 2-32 0,-1-2 0 16,2 1-144-16,2-1-48 0,5 0 0 0,3 1 0 0,4-2-16 0,2 1-16 15,1 2 0-15,-1-3 0 16,1-3-96-16,0 2-32 15,0-2 0-15,-1 2 0 0,-2 1-96 0,-1-2-32 0,1 4 0 0,2-1 0 0,-1 0-32 0,1 1 0 16,1 1 0-16,0-2 0 16,2 2-128-16,-1 0 160 0,-1 0-160 0,0-1 160 0,2 3-160 15,-1-4 0-15,1 2 144 0,1-3-144 16,2 0 0-16,1 1 0 0,-2-1 0 0,1 0 128 16,-1 0-128-16,-1 0 0 0,3 2 128 0,-1-2-128 15,0 0 144-15,-4 1-144 0,-1 2 192 0,0-3-192 16,2 0 192-16,-5 0-64 0,0 1 0 0,1-2-128 15,-1 0 176-15,4-2-176 0,5-2 160 0,3 1-160 0,1 0 176 16,0-2-176-16,0-1 192 0,-5 3-192 0,2 1 192 0,-5 0-192 16,-2 2 192-16,-1-3-192 0,-1 1 176 0,1 0-176 15,-3 0 160-15,1 0-160 0,0 1 160 0,1-1-160 16,2 1 160-16,1 1-160 0,2 0 144 0,1-1-144 16,-1 1 128-16,-1 1-128 0,-2 0 144 0,0 0-144 15,-1 0 160-15,-2 0-160 0,-3 1 128 0,-1-1-128 16,0 2 0-16,0-2 144 0,2 1-144 0,1-1 0 15,1 1 0-15,0-1 0 0,0 0 0 0,2 0 0 16,1 0 0-16,0 0 0 0,2 0 0 0,-1 0 0 16,1-1 128-16,-1 1-128 0,2 1 0 0,-4-1 0 15,-1 2 0-15,0-2 0 0,-1 0 0 0,0 1 0 0,0-1 0 0,1 2 0 16,0 0 0-16,2 1 0 0,1-3 0 0,0 2 0 16,2-1 0-16,0 0 0 0,-2-1 0 0,-1 0 0 15,3-1 0-15,2 0 0 0,-1-1 0 0,0-1 0 16,-1 1 0-16,3 2 0 0,0-2 128 0,1 1-128 15,-2 1 0-15,3 0 0 0,-1 0 0 16,0-2 128-16,1 2-128 0,0-2 0 0,0 0 0 0,-1 1 128 16,-1-1-128-16,3 1 0 0,-1-1 0 0,1 1 0 15,1 0 0-15,0-1 128 0,0 2-128 0,-2-1 0 0,2 1 0 16,1 0 0-16,4 3 128 0,0-2-128 0,1 0 0 0,2-1 0 16,1-1 0-16,-2 1 0 15,0 0 0-15,3 0 0 0,2 1 128 0,1-1-128 16,1 3 0-16,0-1 0 0,-1-4 0 0,0 2 0 15,2 0 128-15,2-1-128 0,-1 1 0 0,-1-2 128 0,-2 2-128 0,1 0 160 16,1 3-160-16,2-1 160 16,-4-1-160-16,1 1 192 0,2-1-192 0,-4 0 192 0,-1 1-192 0,1-1 160 15,-2 1-160-15,-2 0 160 0,-1 1-160 0,0 0 160 16,-1-2-160-16,1 1 160 0,4-2-32 0,-4 0 0 16,-6 1 0-16,4-1 0 0,0-1 32 0,1 2 0 15,-2 1 0-15,-1-2 0 0,-2-3-32 0,-1 1-128 16,-1 0 192-16,-2-1-64 0,1 0-128 0,-2-1 160 15,-3 2-160-15,-6 1 160 0,-4 0-160 0,-4 1 0 16,-2 0 0-16,-5-2 0 0,-4 4-176 0,-4-2-16 0,-2 1 0 0,-3 0 0 31,0 1-704-31,-5 2-128 0,-4 4-48 0,-4 2-19616 0</inkml:trace>
  <inkml:trace contextRef="#ctx0" brushRef="#br0" timeOffset="2696.65">16144 9846 23039 0,'2'-2'2048'0,"-1"0"-1648"0,0 0-400 0,2 1 0 0,0-1 1440 0,3 0 208 0,4-3 32 0,6-3 16 16,8-1 592-16,8-2 112 0,1 3 32 0,4 1 0 0,1 2-1200 0,2 1-224 0,4 3-48 0,5 1-16 0,9 1-544 0,1 3-96 0,2 2-32 0,-2 0 0 0,1-1-32 0,5 0-16 0,7-1 0 0,7-1 0 0,7-1-48 0,2 3-16 0,-4 2 0 0,3-2 0 0,-1-3 0 15,8-2 0-15,14-2 0 0,-1 2 0 16,1 2 16-16,-5-1 0 0,-10 2 0 0,2-4 0 0,2-1 16 0,-1 2 16 15,0 3 0-15,2-2 0 0,-5-2 64 0,-1 0 16 16,-1-2 0-16,-2 1 0 0,-2 4 32 0,-4-1 16 0,-4 1 0 0,-7-4 0 16,-8 1-16-16,-2-1-16 15,-3 2 0-15,-7 0 0 0,-5 2-48 0,-6 1 0 16,-7-2 0-16,-4 2 0 0,-6-2-64 0,-6-2-32 16,-4-1 0-16,-4 1 0 0,0 4-160 0,-6-3 128 15,-1 1-128-15,-2 1 128 0,-1-2-128 0,-2 0 0 0,-3 0 0 0,-2 2 0 31,-3-2-576-31,-2 2-80 0,-3 1-32 0,-3 4-13904 0,-2 0-2768 0</inkml:trace>
  <inkml:trace contextRef="#ctx0" brushRef="#br0" timeOffset="5216.88">8216 10056 19343 0,'2'-1'1728'0,"-2"0"-1392"0,0 1-336 0,0 0 0 0,0 0 2048 0,0 0 352 0,0 0 64 0,1 0 16 0,-1 1 368 0,2 3 80 0,-2 5 16 0,0 1 0 0,0 5-1664 0,-2 4-320 0,1 3-64 0,-1 5 0 16,0 4-384-16,0 4-80 0,1 5-16 0,2-1 0 15,1 1-160-15,0-3-48 0,-2-3 0 0,2-2 0 16,-2 2-208-16,0-3 128 0,-2-1-128 0,1-3 0 0,0-6 0 0,-2 0 128 16,1-1-128-16,1-2 0 15,-1-2 128-15,2-4 0 0,0 0-128 0,0-4 192 16,2-1 32-16,-1-1 0 0,2-3 0 0,0-2 0 0,0 1 96 0,0-4 0 16,2 1 16-16,-1-3 0 0,4-1 32 0,0-2 0 15,-1 2 0-15,4-4 0 0,2-1-16 0,1-1 0 16,3-2 0-16,-1 2 0 0,1-2-160 0,0 2-16 15,2-2-16-15,4-1 0 0,5 0-160 0,5-2 0 16,1 4 0-16,-2 0 128 0,-2 5-128 0,-3 2 0 16,1 2 0-16,-3 1 0 0,-25 2 0 0,48 3 0 0,-48-3 0 0,0 0 0 15,58 10 0-15,-39-7 0 0,-5 0 0 0,1-2 0 16,-1 1 0-16,1-2 0 0,-1-2 0 0,-2 1 0 16,0-2 0-16,-1-1 0 15,0-1 0-15,-1 0 0 0,1-2 160 0,2-2 48 16,-1 1 16-16,-1-2 0 0,-1 1 0 0,-2 1 0 0,2-2 0 0,-1 2 0 0,-1-2-32 0,-1 0-16 15,2 0 0-15,-4 0 0 16,-1 2 16-16,1-2 16 0,-2-2 0 0,-2 1 0 16,-1-2 64-16,-1 1 16 0,-2-4 0 0,-3-1 0 15,-1 0 32-15,-4-3 0 0,-1 2 0 0,-2-3 0 16,-3-2-32-16,-1 1 0 0,-2-2 0 0,-1 2 0 16,1 1 352-16,-1 0 64 0,0 1 0 0,-2 0 16 15,2 1-576-15,-3 0-96 0,-1-2-48 0,-2 3 0 16,1 1 0-16,1 4 0 0,5 5 0 0,2 2 0 15,5 5-928-15,2 1-176 0,2 0-48 0,4 1 0 16,0 3-528-16,4 0-112 0,0 2-32 0,1 1-13328 16,4 7-2656-16</inkml:trace>
  <inkml:trace contextRef="#ctx0" brushRef="#br0" timeOffset="6132.06">15795 9998 12895 0,'-1'-4'1152'0,"-2"1"-928"0,2 1-224 0,1 0 0 0,-2 2 1200 0,1 0 192 0,-4-4 32 0,0-3 16 0,-2 1 1424 0,-2 1 272 0,2 0 64 0,0 5 16 0,2 3-720 0,-1 4-160 0,2 5-32 0,-2 3 0 0,2 3-1104 0,1 5-240 16,-1 5-32-16,1 6-16 16,0 4-448-16,2 3-80 0,2 5-32 0,-1-46 0 0,6 90-160 0,-6-90-48 15,11 82 0-15,-11-82 0 0,14 69-144 16,-14-69 0-16,0 0 0 0,31 79 0 0,-31-79 0 15,0 0 0-15,0 0 0 0,0 0 0 0,58 57 256 0,-41-53-48 16,1-3 0-16,1-3 0 0,-2-1 256 0,0-4 48 16,0 0 16-16,0-5 0 0,0 0-16 0,1-4-16 15,-1 1 0-15,1-4 0 0,-1-1 0 0,2-2 0 16,2 1 0-16,1-2 0 0,2-1-32 0,2-3 0 16,1 0 0-16,-2-1 0 0,2-2-160 0,0 1-48 15,1-4 0-15,-4 6 0 0,-4 5-80 0,0-1-32 16,-1-2 0-16,-2 1 0 0,-3 2-144 0,-2 1 128 15,-2-1-128-15,-3 0 128 0,-2 1-128 0,-5 2 0 16,-3-1 144-16,-2 4-144 0,-4 1 0 0,-1 3 128 16,1 2-128-16,-1 3 0 0,-3 5 0 0,0-1-240 15,-1 4 48-15,-1 3 0 16,0 3-768-16,1 3-160 0,-1 4-32 0,-2 3-13632 16,3 3-2720-16</inkml:trace>
  <inkml:trace contextRef="#ctx1" brushRef="#br0">26319 13612 0,'0'0'0,"0"0"0,0 0 32</inkml:trace>
  <inkml:trace contextRef="#ctx0" brushRef="#br0" timeOffset="13614.91">25089 7278 18431 0,'0'0'1632'0,"0"-2"-1312"0,0 2-320 0,0-1 0 0,0 1 2272 0,0 0 384 0,-1-2 80 0,1 1 16 0,0-1 400 0,0 2 96 0,0 0 16 0,1 2 0 0,2 2-2048 0,0 0-416 0,1 3-80 0,0 2-16 15,2 1-192-15,-6-10-64 0,0 0 0 0,0 0 0 16,24 59-64-16,-24-59 0 0,0 0-16 15,14 68 0-15,-14-68-144 0,7 55-32 0,-7-55 0 0,4 61 0 16,-4-61-48-16,0 68-16 0,-1-35 0 16,-1 1 0-16,0 0-128 0,2-34 0 0,-5 77 144 0,1-38-144 15,1 2 0-15,0 0 144 0,1 1-144 0,-1-2 0 16,0-3 144-16,0-3-144 0,0 0 0 0,-1 1 144 16,1 0-144-16,-1 1 0 0,0-4 144 0,-1-1-144 15,3 2 160-15,-3-2-32 0,3 1-128 0,-3-1 192 16,3 0-48-16,-3-1-16 0,2 1 0 0,-1 0 0 15,-3-3 0-15,0 1 0 0,0-4 0 0,-3 1 0 16,2-1-128-16,-4-1 160 0,2-1-160 0,1-2 160 16,0-1-160-16,-1-1 128 0,0 4-128 0,0-3 128 15,2-2-128-15,0 0 0 0,2-1 144 0,2-1-144 16,-2-5 128-16,2 1-128 0,2-3 160 0,-1 0-160 0,2-1 208 0,1-1-48 16,0-1-16-16,0 0 0 15,3-2 32-15,-2-1 0 0,4 0 0 0,-1-1 0 0,3 0-32 16,0-1 0-16,1-1 0 0,1-1 0 0,2-1-144 0,-1 0 160 15,1-1-160-15,2 0 160 0,0-1-160 0,1 1 128 16,0-1-128-16,2-2 128 0,1 2-128 0,1-2 0 16,3 0 144-16,3-1-144 0,-1 2 0 0,1-1 128 15,1 0-128-15,1 1 0 0,-4-1 0 0,5 2 0 16,4-2 0-16,2 1 0 0,0-1 0 0,1-1 0 16,0 1 0-16,0 1 128 0,0-1-128 0,0 0 0 0,-2 1 0 0,0 2 0 15,-4 0 0-15,1 2 0 16,1-1 0-16,-2 1 0 0,-28 1 0 0,54 4 0 15,-54-4 0-15,48 3 0 0,-48-3 128 0,0 0-128 0,61 5 128 0,-44-3-128 16,0-1 128-16,-2-1-128 0,1 0 128 0,-3 0-128 16,-1-1 128-16,0-1-128 0,-1 0 128 0,0-1-128 15,0 0 144-15,-1 0-144 0,2-1 192 0,-4 1-192 16,1-1 192-16,-1 0-192 0,1-1 192 0,-2 0-192 16,1 1 176-16,-1-2-176 0,-1-1 160 0,1 0-160 15,-1 0 192-15,-1-2-48 0,2-1-16 0,0-1 0 16,-1 0 64-16,0-2 16 0,-1 0 0 0,1-1 0 15,1-1 32-15,-1-1 0 0,1-2 0 0,-2-1 0 16,1 0-48-16,-2-1 0 0,0 0 0 0,1 2 0 16,-2-1 352-16,-1 4 64 0,1 1 16 0,-1-2 0 0,0-5-496 0,0-7-96 15,1-3-32-15,-2-5 0 0,-1 2 0 0,0-1 0 16,0 1 0-16,0 0 0 0,0 2 0 16,0-2 0-16,0-2 0 0,0 3 0 0,0-3 0 0,1 11 0 15,-1 5 0-15,2-1 0 0,-2-3 0 0,3-4 0 16,0-5 0-16,-1-2 0 15,3-3 0-15,-1-2 0 0,0 2 0 0,0 3 0 0,1 2 0 0,-3 3 0 16,0 2 0-16,-1 4 0 0,-1 3 0 0,-3 3 0 16,2 1 0-16,-2 1 0 0,-1 2 0 0,-2 1 0 15,-1 2 0-15,0 0 0 0,1 1 0 0,-2 0 0 16,1 0 0-16,-2 0 0 0,1-1 0 0,-2 1 0 16,2 0 0-16,-1 0 0 0,1 2 0 0,1-2 0 15,-2 3 0-15,1 0 0 0,-1 0 0 0,-2 1 0 0,0 0 0 0,-2 1 0 16,-1-1 0-16,-2 0 0 15,1 1 0-15,-2 0 0 0,-2 1 0 0,-2 0 0 16,0 1 0-16,-3 0 0 0,-1 0 0 0,2 1 0 16,3 0 0-16,-4 2 0 0,-4-1 0 0,-3 1 0 15,-2 0 0-15,-1 0 0 0,-1 0 0 0,-2 0 0 0,1 0 0 0,-1 0 0 16,3 0 0-16,2 0 0 0,0 0 0 0,6 0 0 16,2 0 0-16,0 0 0 0,0-2 0 0,0 2 0 15,2 0 0-15,1 0 0 0,-3 0 0 0,2 0 0 16,-1-1 0-16,2 1 0 0,0 0 0 0,1 1 0 15,1-1 0-15,2 2 0 0,3-1 0 0,2 1 0 16,0-1 0-16,4 0 0 0,2 2 0 0,3 0 0 16,3 0-1120-16,2 1-224 0,3 0-32 0,7 2-16 15,-12-6-848-15,0 0-192 0</inkml:trace>
  <inkml:trace contextRef="#ctx0" brushRef="#br0" timeOffset="15170.3">27472 7304 13823 0,'6'-2'1216'0,"-1"-3"-960"0,-2 2-256 0,0 2 0 0,-2 0 1984 16,2-1 368-16,1-2 64 0,5-2 16 0,1-1 896 0,1-1 192 0,-2 1 48 0,-2 2 0 0,-2 1-1392 0,0 1-288 0,-3 2-48 0,0 2-16 0,-1 2-848 0,1 4-160 0,-1 0-48 0,0 5 0 16,2 2-192-16,0 1-64 15,-3-15 0-15,0 0 0 0,13 63-80 0,-13-63-32 16,0 0 0-16,17 81 0 0,-17-81-80 0,10 68-32 16,-10-68 0-16,4 74 0 0,-4-74-96 0,3 75 0 15,-3-75-16-15,1 69 0 0,-1-69 0 0,-4 79 0 0,0-38 0 16,-2 1 0-16,0 1-176 0,-1-1 192 0,-3-2-192 0,2-2 192 15,-1-2-192-15,2-3 0 16,0-1 0-16,0 0 128 0,0 0-128 0,2-4 0 16,0-5 0-16,0 2 0 0,0 5 128 0,-2 4-128 0,0 0 128 0,-1 0-128 15,2 0 128-15,-1-3-128 0,1 0 128 0,1-2-128 16,1-2 0-16,-1 0 128 0,1-3-128 16,1 0 0-16,-1 0 0 0,1-1 128 0,2-1-128 0,-2-2 0 15,2-3 128-15,-1 0-128 0,1-1 0 0,-1-1 128 0,1-1 0 0,0-1-128 16,1-2 192-16,0-1-64 15,0 0 16-15,0 0 0 0,0-2 0 0,0 0 0 16,1 0-16-16,0-2 0 0,1 1 0 0,-1-2 0 16,-1 1-128-16,2-2 160 0,-1 1-160 0,0-3 160 15,2 1-160-15,-1 0 128 0,-1 0-128 0,0-3 128 0,2 1-128 0,-1-1 128 16,1 2-128-16,-1-2 128 16,1 0-128-16,1 0 0 0,1 0 0 0,0 0 128 0,1 0-128 0,2-2 0 15,2 2 0-15,0-1 0 0,2-1 0 0,2 0 0 16,0 0 128-16,1-1-128 0,-1 1 0 0,3-1 0 15,0-2 0-15,2 3 0 0,0-3 0 0,1 0 0 16,0 0 128-16,-2 1-128 0,1 0 0 0,-1 0 0 0,3 0 0 16,0-1 0-16,1 2 0 0,2-1 0 15,1 1 0-15,3 1 0 0,5-3 0 0,1 3 0 16,1-3 0-16,-2 4 0 0,-1-1 0 0,-4 2 0 16,1 2 0-16,-5-2 0 0,0 1 0 0,-2 1 0 15,4-1 0-15,-4 1 0 0,-22-2 0 0,41 4 0 16,-41-4 0-16,41 3 0 0,-41-3 0 0,44 2 0 0,-21 0 0 0,-1-1 0 15,-2-1 0-15,0 0 0 0,-3 0 0 0,0-1 0 16,-2-1 0-16,2 1 0 0,-3-2 0 0,2 0 0 16,-1 1 144-16,-1 0-144 15,1-1 160-15,-3 0-160 0,1 2 192 0,-2-2-64 0,-1 0-128 0,0-1 192 16,-1 1-64-16,-1-1 0 0,-1 0-128 0,0-2 192 16,0 1 0-16,-1-1 0 0,1-1 0 0,-3 0 0 0,2-2 48 0,-2-1 0 15,2 1 0-15,-2-1 0 16,-1-2 272-16,1-2 48 0,0 0 16 0,-1-1 0 0,1-1-432 0,-1-1-144 15,0 1 0-15,0-2 0 0,-2 0 0 0,2-3 0 16,0-2 0-16,-2-1 0 16,2 0 0-16,-1-2 0 0,0 2 0 0,1-1 0 15,0 1 0-15,0 1 0 0,0 1 0 0,-1-2 0 16,0-2 0-16,1-2 0 0,-2 0 0 0,-1-3 0 16,0 1 0-16,-1 0 0 0,-1 2 0 0,-1 0 0 15,1 0 0-15,-3-2 0 0,3 2 0 0,-3-2 0 16,1 0 0-16,0 1 0 0,0-2 0 0,-1 0 0 0,1 1 0 0,0 5 0 15,1 0 0-15,2-1 0 0,-2-3 0 16,0 0 0-16,0-1 0 0,-1-1 0 0,1 4 0 16,2 2 0-16,-2-1 0 0,0 4 0 0,2-1 0 0,-2 3 0 15,1 1 0-15,0 0 0 0,0 2 0 0,-1 0 0 16,1 2 0-16,-1-2 0 0,1 3 0 0,1 1 0 16,-1-1 0-16,1 2 0 0,0 1 0 0,-2 1 0 0,1 2 0 0,1-1 0 15,0 1 0-15,-2 1 0 0,1 0 0 0,0 0 0 16,-1 0 0-16,0 0 0 0,0-1 0 15,-1 1 0-15,0 0 0 0,-1 0 0 16,1 0 0-16,-2 0 0 0,1-1 0 0,-4-1 0 0,2 2 0 0,-3 0 0 16,-1-1 0-16,0 2 0 0,2 2 0 0,-3-1 0 15,-3 1 0-15,-6 0 0 16,-1 1 0-16,-1 0 0 0,-1 2 0 0,-1 0 0 16,-4-1 0-16,1 1 0 0,-3-1 0 0,-3 2 0 0,0-1 0 0,-1 1 0 15,0 0 0-15,-2-2 0 0,0 2 0 0,0 0 0 16,1 2 0-16,-1-1 0 0,-3 1 0 0,1 1 0 15,-1-1 0-15,1 3 0 0,2-4 0 0,3 2 0 16,3-2 0-16,1-1 0 0,4 0 0 0,0-1 0 16,1-1 0-16,3 0 0 0,4-1 0 0,1 0 0 15,2 0 0-15,3 0 0 0,1 2 0 0,1-1 0 16,2 1 0-16,-1 0 0 0,4 2 0 0,2-1 0 16,1 3-912-16,4 3-176 0,5-1-48 0,0 4 0 15,3-1-944-15,-10-8-192 0,0 0-32 0,65 47-19776 16</inkml:trace>
  <inkml:trace contextRef="#ctx0" brushRef="#br0" timeOffset="16123.21">24993 9375 17503 0,'0'-1'1552'0,"-2"0"-1232"15,2 1-320-15,0 0 0 0,0 0 1856 0,-1 0 320 0,0 0 64 0,-2 1 16 0,-1 0 608 0,-3 4 112 0,-1 0 32 0,1 2 0 0,0 3-1296 0,0 2-256 0,0-1-48 0,-1 3-16 0,-1 3-704 0,-1 3-144 0,-1 2-32 0,-2 2 0 0,1 3-16 0,-1 1-16 16,-1 2 0-16,0 3 0 0,-2 1-96 0,1-1 0 15,-2 3-16-15,1-2 0 0,2-3-80 0,-2-2-16 16,2 0 0-16,2-2 0 16,-1-1-48-16,0 0-16 0,2-1 0 0,0 1 0 0,1 2 16 0,1-7 0 15,2-3 0-15,-1 4 0 0,-1 0-32 0,-1 4-16 16,2-2 0-16,-1-3 0 0,2-3-32 0,2-2 0 16,-4-2 0-16,2 3 0 0,1-2-16 0,-1 2-128 15,2 0 192-15,-2 0-64 0,1 0-128 0,2-1 128 16,-2-1-128-16,2 1 128 0,0-3-128 0,1-1 0 15,0 0 0-15,0-1 0 0,0-1 0 0,2-2 0 0,0-1 0 16,-1-1 0-16,2 0-128 0,-1-2-64 16,1 0-16-16,-2-1 0 15,2-2-640-15,0-1-128 0,0 0-32 0,0-1 0 0,2-2-464 0,-2 0-80 0</inkml:trace>
  <inkml:trace contextRef="#ctx0" brushRef="#br0" timeOffset="16722.96">24308 10038 5519 0,'1'4'240'0,"1"-2"64"0,-1-1-304 0,-1 1 0 0,0-1 0 0,0-1 0 0,1 1 1648 0,-1 2 272 0,2 1 48 0,-2 2 16 0,0 1 416 0,-2 0 96 0,0 2 0 0,-3-1 16 0,0 2-240 0,-1 0-48 0,-1 0-16 0,0 1 0 16,1 0-384-16,-1 2-80 0,2 1-16 0,-1-1 0 0,0 3-576 0,2-2-112 16,0 1-16-16,1 1-16 0,0 1-384 0,3 0-80 15,-1-2-16-15,1 1 0 0,1-1-208 0,1 1-32 16,-1-1-16-16,2-1 0 0,0 1-16 0,-1 0-16 15,1-1 0-15,0-1 0 0,0 1-64 0,0 0-16 16,-3-14 0-16,0 0 0 0,0 0 784 0,8 60 144 0,-5-48 48 0,-2 1 0 16,2-2-832-16,-1-1-176 15,-1 0-128-15,1-3 192 0,-1 2-64 0,0-4 0 0,-1 1 0 0,2-2 0 32,-1 2-768-32,1-2-144 0,2 0-48 0,-1-1 0 0,2 1 832 0,1-2 128 15,1 1 32-15,1-2 16 0,2-1 32 0,0-1 16 16,2-1 0-16,0-1 0 0,2 1 144 0,3-4 16 0,0-1 16 0,0-2 0 15,2 1 96-15,-12 5 16 0,0-1 0 0,0 1 0 16,1-1 0-16,4-2 0 0,0 0 0 0,4 1 0 16,4-4 0-16,8-3 16 0,9-1 0 0,4-3 0 0,2 1-96 0,0 1-32 15,-5 1 0-15,-6 2 0 0,-3 1-96 0,-7 1-32 16,-1 2 0-16,-2 0 0 16,-4 3 304-16,-3-2 64 0,-3 2 16 0,-1 0 0 15,-1 1-528-15,-3 2-80 0,-1-1-48 0,0 1 0 0,-2-1 0 0,-1 1 0 16,0-1 0-16,-1 2 0 15,-1 0-1184 1,1 0-224-16,-1 0-64 0,-1 0 0 0,1 0-208 0,-3 2-48 0,0 1-16 0,-1 1-20384 16</inkml:trace>
  <inkml:trace contextRef="#ctx0" brushRef="#br0" timeOffset="17243.2">23761 11476 18431 0,'3'-5'816'0,"-2"0"160"0,4 4-784 16,-3 0-192-16,-2-2 0 0,-1 3 0 0,0 0 2272 0,-1 0 416 0,2 0 64 0,2 3 32 0,0 2 384 0,-2 5 80 0,-4 4 16 0,1 3 0 0,3-17-1856 0,-3 48-384 0,3-48-64 0,3 59 0 0,-3-59-272 0,6 60-48 0,-6-60-16 0,8 59 0 0,-8-59-128 0,13 86-32 0,-13-86 0 0,17 91 0 16,-17-91-176-16,17 83-32 15,-17-83-16-15,14 71 0 0,-14-71-240 0,3 59 144 0,-3-59-144 0,0 0 128 16,0 72 16-16,-3-52 0 0,3-20 0 0,0 0 0 16,-3 52 80-16,2-39 16 0,-2 0 0 0,2-3 0 15,-2-1-80-15,1-2-16 0,1-1 0 0,1 0 0 16,0-3-144-16,0-1 0 15,0 1 0-15,0-3 0 0,0 0 0 0,1-1 0 0,-1-2-144 0,-1 0 144 32,1 0-608-32,1-2-16 0,1-2 0 0,-1-3 0 15,2-3-400-15,0-3-64 0,0 0-32 0,0-4-19088 0</inkml:trace>
  <inkml:trace contextRef="#ctx0" brushRef="#br0" timeOffset="17804">23495 11454 20271 0,'8'-24'896'0,"-1"12"192"0,5 2-880 0,-3 1-208 0,-2 0 0 0,0 2 0 0,4-1 1264 0,12-8 208 0,9-7 32 0,9-3 16 0,2-1 1072 0,-1 1 224 0,3 8 32 0,-5 1 16 0,-3 4-1136 15,-13 5-240-15,-6 3-32 0,0 1-16 16,8 1-832-16,3 3-160 0,7 3-48 0,-36-3 0 0,73 16-32 0,-73-16-16 15,64 28 0-15,-64-28 0 0,0 0-32 0,59 57 0 0,-59-57 0 0,0 0 0 32,20 67-64-32,-20-67 0 0,-7 44-16 0,0-23 0 15,-3-1-32-15,-3-3 0 0,0-1 0 0,1-4 0 0,-1 0 0 0,0-2 0 16,-2-1 0-16,3-3 0 0,3 0-16 16,-1-1-16-16,-6 1 0 0,-8 3 0 0,-10-1-16 0,-7-1 0 0,-3 2 0 0,3-4 0 15,6-1-32-15,5-1 0 16,8-1 0-16,5-2 0 0,7 0-128 0,3-2 0 15,4-1 0-15,6 1 128 0,5-3-128 0,2 1 0 16,3-2 0-16,3 2 0 0,3-1 0 0,1 2-192 16,3-1 64-16,-15 2 128 0,-1 1-176 0,0 1 176 15,2 0-128-15,1 0 128 0,2 1 0 0,1 1 0 0,-13-2 0 0,50 14-128 16,-50-14 128-16,80 28 0 16,-80-28 0-16,76 41 0 0,-76-41 0 0,0 0 0 0,65 61 0 0,-65-61 0 15,0 0 0-15,0 0 0 0,23 70 0 16,-26-56 0-16,0 2 160 0,-4-3-32 0,-4 1-128 15,-3-3 192-15,-3 0 128 0,0-1 0 16,-3-1 16-16,0-1 0 0,2-1 128 0,-2 0 32 0,-1-1 0 0,11-3 0 16,2 0-80-16,-1-2-16 0,1 0 0 0,-1 2 0 15,-2-3-224-15,-5 2-48 0,-3-1-128 0,-4-1 192 16,0 2-192-16,2-2 0 0,6 0-144 0,2 0 144 31,2 0-752-31,5 1-48 0,2 0-16 0,2 2 0 0,4 0-544 0,1 0-112 0,-2 4-32 0,3 0-19488 16</inkml:trace>
  <inkml:trace contextRef="#ctx0" brushRef="#br0" timeOffset="18224.91">24096 12265 28559 0,'0'0'2544'0,"0"0"-2032"0,0 0-512 0,-2 0 0 0,2 0 1712 0,-1 0 240 0,-2 0 48 0,-1 1 16 0,-2 3-96 0,1 0-32 0,-1 3 0 0,2 1 0 0,-2 1-1024 0,3-3-208 0,0-2-32 0,2 1-16 0,0 2-224 0,-1 3-32 15,2-10-16-15,0 0 0 0,0 45-64 0,0-45-16 16,0 0 0-16,0 0 0 0,27 65-64 0,-27-65 0 16,0 0-16-16,50 45 0 0,-50-45 16 0,0 0 0 0,69 32 0 0,-69-32 0 0,0 0-16 0,68 15 0 15,-68-15 0-15,39 1 0 16,-19-2 16-16,1-4 0 15,-4 2 0-15,1-1 0 0,1-1 128 0,-2-2 48 0,0-2 0 0,-3 1 0 0,-3 1 16 0,0-3 16 16,-2-2 0-16,-3 0 0 0,-5-1 160 0,-2-1 16 16,-2 0 16-16,-3-2 0 15,-2 2 64-15,-4-2 16 0,-2-1 0 0,-1 1 0 16,0 1-80-16,-3 3-16 0,0-1 0 0,-3 0 0 0,1 3-448 0,1 3-96 16,2 2-32-16,2-1 0 15,1 3 0-15,-2 0 0 0,-1 1 0 0,7 2 0 16,3 0 0-16,0 0 0 0,2 0 0 0,0 0 0 15,3 0-1856 1,-1 0-384-16,1 0-64 0,2-2 0 0,0-1 208 16,-1 0 48-16,-2-1 16 0,2 0-18448 0</inkml:trace>
  <inkml:trace contextRef="#ctx0" brushRef="#br0" timeOffset="18713.18">23635 10746 9215 0,'6'-7'816'0,"0"3"-656"0,1 1-160 0,-3 0 0 0,-1 1 1440 0,-3 1 256 0,1-2 48 0,3 0 16 0,3-2 1040 0,3-1 208 0,-1-1 32 0,-5 3 16 0,-7 0-144 0,0 2-32 0,2 4 0 0,0 0 0 15,-2 5-1216-15,1 3-240 0,0 2-48 0,2 2-16 0,0-14-656 0,0 0-144 0,-10 53-32 0,-3-33 0 32,3 1-80-32,2 1 0 0,-1-3-16 0,2 0 0 0,1-2-240 0,1-3-32 15,0-1-16-15,1-5 0 16,1 2-144-16,1-2 160 0,-1-1-160 0,1-1 160 16,1-2-160-16,0-1 160 0,-1 1-160 0,2-2 160 15,0-1-160-15,-1-1 0 0,1 0 0 0,0 0 0 0,1-1-320 0,1-2-32 16,-1-1-16-16,3 0 0 15,-1-1-304-15,3 0-64 0,-1-1-16 0,0-1 0 16,0-2-896-16,1-2-176 0,1 0-32 0,-3-2-15072 16</inkml:trace>
  <inkml:trace contextRef="#ctx0" brushRef="#br0" timeOffset="18958.37">23705 10692 10127 0,'-5'-4'448'0,"5"2"96"0,3 1-544 16,-4 0 0-16,-2 1 0 0,0 0 0 0,2 1 3648 0,-1 2 608 0,1 1 128 0,-1 5 32 0,4 1-416 0,1 1-80 0,-3-11-16 0,0 0 0 0,0 0-2304 0,43 58-448 0,-43-58-112 0,0 0-16 0,0 0-176 0,64 60-32 0,-64-60-16 0,0 0 0 15,54 34-96-15,-54-34-32 16,0 0 0-16,0 0 0 0,58 30-128 0,-53-27-32 0,2 0 0 0,-1 0 0 16,0-1-144-16,-1 0-48 0,1 1 0 0,0-2 0 15,-1 0-144-15,2 1-48 0,-4-2 0 0,1 0 0 16,3 1-128-16,-2 1 0 0,-4-2 0 0,0 0 0 31,-1 1-704-31,-1 2-192 0,-5 0-16 0,-2 1-21504 0</inkml:trace>
  <inkml:trace contextRef="#ctx0" brushRef="#br0" timeOffset="19811.02">27206 11164 12895 0,'2'-7'1152'0,"-1"3"-928"0,1-1-224 0,-1 3 0 0,-1 0 1568 0,2-2 272 0,-1-3 48 0,3-6 16 0,0-2 1360 0,1-1 288 0,-2 1 48 0,-1 2 16 0,0 4-1072 0,-2 2-224 0,0 3-32 0,-2 4-16 0,1 2-1248 0,-3 3-256 0,-1 4-64 0,0 5 0 0,-2 3-160 0,-2 4-32 0,1 3-16 0,-1 3 0 0,2 4-80 0,0 1-16 0,0 4 0 0,7-36 0 15,-4 76-64-15,4-76-16 0,-4 82 0 0,4-82 0 16,-2 76-128-16,2-76-48 0,2 74 0 0,-2-74 0 15,1 69 0-15,-1-69 0 0,0 0 0 0,9 78 0 16,-9-78 16-16,0 0 0 0,4 77 0 0,-4-77 0 16,0 0-32-16,7 62-128 0,-7-62 192 0,0 0-64 0,0 0 0 0,0 0-128 15,22 70 192-15,-17-63-64 0,-1 0-128 16,0-3 0-16,-1 0 0 0,-2-2 128 16,2-2-128-16,-1 0 0 0,-2-2 0 0,1-1 0 15,-1-2-464-15,-1-1-80 0,-1-2-16 0,1-1 0 16,-2-1-416-16,-1-1-96 0,-1-2-16 0,0-1-12576 15,-4-3-2528-15</inkml:trace>
  <inkml:trace contextRef="#ctx0" brushRef="#br0" timeOffset="20345.37">26979 11146 19343 0,'1'-9'1728'15,"2"2"-1392"-15,2 3-336 0,-1 1 0 0,0-1 1104 0,4-3 160 0,7-6 16 0,9-10 16 0,8-5 752 0,6-4 160 0,2 3 32 0,-1 4 0 0,2 1-160 0,-3 6-32 0,-2 1 0 0,-16 10 0 0,-8 0-1072 0,1 2-208 0,3 1-64 0,3 3 0 0,4-1-256 0,-2 5-48 0,5 3-16 0,-26-6 0 0,0 0-128 0,66 34-16 0,-66-34-16 0,0 0 0 0,0 0-32 0,48 63-16 0,-48-63 0 0,0 0 0 16,0 0-48-16,-1 60-128 0,-8-46 192 0,-1-3-64 15,-1-1 16-15,4-5 0 0,0 1 0 0,-3 0 0 16,-3 1-16-16,-2 0-128 0,-7 1 192 0,-7 2-64 0,-7 0 0 16,1 0-128-16,3-3 192 0,3-3-64 15,5 1-128-15,3-3 192 0,6 1-192 0,3-3 192 16,5 0-192-16,3 0 0 0,5-1 0 0,5-2 128 16,3 2-128-16,3-2 0 0,4 0-192 0,4 3 192 0,-1-1-256 0,-12 1 64 15,1 0 0-15,0 1 16 0,2 0 176 0,1 2-208 16,2 0 80-16,1 3 128 0,-14-6-128 0,0 0 128 15,69 36 0-15,-69-36 0 0,0 0 0 0,68 61 0 16,-68-61 0-16,0 0 0 0,40 65 0 0,-40-65 0 16,0 0 0-16,0 0 0 0,-3 69 272 0,-6-59-16 15,2-3-16-15,2-1 0 0,-1-2 272 0,-1 0 64 16,-3-1 16-16,0 1 0 0,-1-1 112 0,-3 0 0 0,-2 0 16 0,-6-2 0 16,-7 2-96-16,-3-1-32 0,-4-2 0 0,5-2 0 15,5 2-208-15,4-3-64 0,5 2 0 0,5 0 0 16,2-2-320-16,1 1 0 0,2 1 0 0,3-1 0 31,1 2-592-31,2 0-96 0,2 3-16 0,2 0 0 0,1 1-768 0,2 2-176 0,2 1-16 0,4 0-19760 16</inkml:trace>
  <inkml:trace contextRef="#ctx0" brushRef="#br0" timeOffset="20661.73">27671 11928 41471 0,'-8'-1'1840'0,"4"1"368"0,1 1-1760 0,1 1-448 0,2-1 0 0,0 2 0 0,0 0 672 0,2 2 48 0,-2 4 16 0,0-9 0 0,0 0 352 0,0 0 64 0,5 61 0 0,-5-61 16 0,0 0-304 0,0 0-64 0,3 72-16 0,-3-72 0 0,0 0-304 0,-4 60-64 15,4-60-16-15,0 0 0 16,3 58-144-16,-3-58-16 0,0 0-16 0,0 0 0 0,10 67-64 0,-10-67-16 15,0 0 0-15,0 0 0 0,0 0 0 0,14 61 0 0,-14-61 0 0,0 0 0 16,0 0-144-16,0 0 128 0,0 0-128 0,0 0 128 16,0 0-128-16,0 0-224 15,0 0 48-15,0 0 16 16,0 0-864-16,0 0-160 0,0 0-32 0,14 0-16 16,-13-12-368-16,-2 0-80 0,0-4-16 0,-1-2-18672 15</inkml:trace>
  <inkml:trace contextRef="#ctx0" brushRef="#br0" timeOffset="21707.73">27000 10226 14735 0,'10'-13'640'0,"-3"8"160"0,4-1-640 0,-3 2-160 0,-6 1 0 0,0 0 0 0,2 0 1600 0,5-2 272 0,2-3 64 0,2 0 16 0,-1 2 1440 0,0 1 272 0,-3 2 64 0,-3 1 16 0,0 2-2144 0,-3 2-416 0,-2 1-96 0,-2 2 0 0,-2 2-192 0,-3 3-48 16,2 3 0-16,-5 1 0 0,2 0-272 0,0 3-48 0,0 3-16 0,-1 3 0 15,-1-1-64-15,2-1-32 0,-1 2 0 0,2-3 0 16,2 1-224-16,0-4-64 0,1-2 0 0,-2 0 0 15,3-1-128-15,-1-3 160 0,1 2-160 0,4-3 160 16,-2-2 0-16,0-2 0 0,1-2 0 0,-2-3 0 16,-1 1 16-16,2-2 0 15,0-2 0-15,0 0 0 0,0-4 80 0,-1 2 0 16,0-3 16-16,-1 0 0 0,-1 1-32 0,2-1-16 0,-2-3 0 16,2 1 0-16,1 0-64 0,1-1-16 0,-1 0 0 15,2-1 0-15,-2 1-144 0,0-2 192 0,0 4-192 0,1-2 192 16,-1 1-192-16,0 1 0 0,-3 1 0 0,3 0 128 15,0 0-128-15,0 1 0 0,-1 1 0 0,-1 0 0 16,1 0 0-16,1 2 0 0,1-1 0 0,1 1 0 16,-1 0 0-16,1 2-144 0,-1-1 144 0,-1 2 0 0,1-1-128 0,-1 1 128 15,2 1 0-15,-2-1 0 0,1 2-128 0,1-1 128 16,-2 0 0-16,0 1 0 0,0-1-176 0,-2 1 176 16,5 0-160-16,-2 1 160 0,1-1-192 0,-1 0 48 0,1 0 16 0,-2 1 0 31,1-2-16-31,-2-1 0 0,-1 2 0 0,1-2 0 0,2 0 144 0,1 1-128 15,-2-1 128-15,1 0-128 0,0-1 128 0,-1 1 0 16,-1-2 0-16,1 1 0 0,0-1 0 16,3 1 0-16,0-2 0 0,0 0 0 0,-2 2 0 0,2-3 0 15,0 1 0-15,1 0-128 0,-1-1 128 0,-2-1 0 16,-1 1 0-16,2-1 0 0,0 0 0 0,1 0 0 16,0-2 0-16,-2 0 0 0,2-1 0 0,0 1 0 0,0-1 0 0,-2-1 0 15,2 2 0-15,-1-1 0 0,2-1 0 0,-1 2 0 16,1-1 0-16,-1 1 0 0,-1 0 0 0,1 0 0 15,0 0 0-15,0 1 0 16,0 2 0-16,0 1 128 0,-1 0-128 0,1 2 128 16,0 1-128-16,-2 1 128 0,1 2-128 0,-1 1 192 0,1 2-64 0,1-1 0 15,-1 5 0-15,3 0 16 16,0 2 0-16,-5-12 0 0,0 0 0 0,0 0 0 0,0 0 0 16,31 79 0-16,-31-79 48 0,0 0 16 0,0 0 0 0,44 75 0 15,-44-75-16-15,0 0 0 0,50 55 0 16,-50-55 0-16,0 0 0 0,60 52 0 0,-60-52 0 0,0 0 0 15,55 39 64-15,-42-30 0 0,-3-3 0 0,-2 1 0 16,7 0 0-16,-15-7 16 0,0 0 0 0,58 29 0 16,-58-29 0-16,0 0 0 0,60 24 0 0,-43-17 0 15,-3-2 80-15,-2-2 16 0,-1 1 0 0,-3-3 0 16,0 1 304-16,-3-2 64 0,-2 1 16 0,0-1 0 0,-3-1-608 0,1-1-96 16,1 1-48-16,-2-1 0 15,0 0 0-15,-2 0 0 0,1-1 0 0,-2 0 0 16,0 1-1632-16,0-1-320 0,-1 1-64 0,-2 1-16 15,-1 0 32-15,-3 2 0 0</inkml:trace>
  <inkml:trace contextRef="#ctx1" brushRef="#br0" timeOffset="13732.9">27998 12912 0,'0'0'0,"-39"-72"0,39 72 15,0 0 1,0 0-16,0 0 0,-33-214 31</inkml:trace>
  <inkml:trace contextRef="#ctx0" brushRef="#br0" timeOffset="26728.61">25876 7075 23951 0,'3'-1'2128'0,"-2"0"-1696"0,2-1-432 0,-2-1 0 0,2 1 1472 0,0-3 224 0,4 0 32 0,6-8 16 0,4-7 1024 0,4-4 208 0,0-3 32 0,0-2 16 0,2-4-1728 0,1-1-336 0,3 0-80 0,2 0-16 0,5 1-224 0,2 1-64 15,0-3 0-15,1 0 0 0,-3 0-192 0,0-1-32 16,-2 4-16-16,-1-1 0 0,0 4-336 0,-5 2 0 16,-4 4 0-16,-2 2 0 0,-1 4 0 0,-2 1 0 15,0 2-160-15,-5 2 160 0,0 2-320 0,-5 3 64 0,-3 1 0 0,-1 3 0 31,-2 2-256-31,-1 1-64 0,2 0 0 0,-4 1 0 16,1 2-112-16,-2 1-16 0,0 3-16 0,0 0 0 16,-1 2-1600-16,0 1-320 0</inkml:trace>
  <inkml:trace contextRef="#ctx0" brushRef="#br0" timeOffset="45919.32">22019 13896 12895 0,'0'-1'1152'0,"2"-1"-928"0,-2 2-224 0,0 0 0 0,0 0 1744 0,0-1 304 0,1 0 64 0,-1-4 16 0,3 1 1472 0,-2 0 304 0,2 0 48 0,-1-2 16 0,0 2-1632 0,1 1-320 0,0 0-64 0,-3 3-16 16,0 0-960-16,0 0-192 0,0 0-32 0,30-3-16 15,-30 3-176-15,0 0-48 0,0 0 0 0,0 0 0 16,0 0-176-16,45 41-32 0,-45-41-16 0,0 0 0 16,0 0-96-16,27 72-32 0,-27-72 0 0,10 54 0 0,-10-54-160 0,10 59 192 15,-10-59-192-15,9 60 192 16,-9-60-64-16,10 58 0 0,-10-58 0 0,10 50 0 15,-10-50 64-15,0 0 0 0,16 65 0 0,-16-65 0 0,0 0 0 0,4 50 16 16,-4-50 0-16,0 0 0 0,0 0 64 0,1 48 16 16,-1-48 0-16,0 0 0 15,0 0-16-15,0 0 0 0,0 0 0 0,-5 44 0 0,5-44 32 0,0 0 0 16,0 0 0-16,0 0 0 16,0 0 64-16,-6-3 16 0,5-3 0 0,-1-1 0 15,1-1 128-15,-1-4 16 0,1 1 16 0,0-3 0 16,-1 0 96-16,1-3 0 0,-1-3 16 0,2-1 0 0,2-3-528 0,-1-3-80 15,1-3-48-15,2-2 0 0,-1 1 0 0,2-2 0 16,2-1 0-16,2-4 0 0,2-3 0 0,3-1 0 16,-1 4 0-16,1 1 0 0,0 6 0 0,0 4 0 15,-1 3 0-15,0 3 0 0,0 3 0 0,-1 2 0 16,0 3 0-16,0 3 0 0,0 2 0 0,-1 2 0 16,0 3 0-16,2 1 0 0,-13 2 0 0,0 0 0 0,42 2 0 0,-42-2 0 15,0 0-512-15,48 20-80 0,-48-20-32 0,0 0 0 16,45 36 368-16,-45-36 64 0,0 0 0 15,0 0 16-15,46 66-16 0,-46-66-16 0,0 0 0 0,25 65 0 16,-25-65 64-16,0 0 16 16,17 69 0-16,-17-69 0 0,9 52 128 0,-9-52 0 0,8 57 0 0,-8-57 0 15,10 55 0-15,-10-55 0 0,0 0 0 0,18 69 0 16,-18-69 0-16,0 0 0 0,14 51 0 0,-14-51 0 16,0 0 0-16,0 0 0 0,16 61 0 0,-16-61 0 0,0 0 144 0,0 0 16 15,0 0 0-15,4 55 0 16,-4-55 64-16,0 0 16 0,0 0 0 0,0 0 0 0,0 0 368 0,0 0 80 0,0 0 16 0,-3 44 0 15,3-44-576-15,0 0-128 16,0 0 0-16,0 0 0 16,0 0 0-16,0 0 0 0,0 0 0 0,0 0 0 15,0 0 0-15,0 0 0 0,0 0 0 0,0 0 0 0,0 0 0 0,0 0 0 16,0 0 0-16,0 0 112 16,7-4-1136-16,-7 1-208 0,-2 0-48 0,0 1 0 15,1 0-560-15,1-1-112 0,0 0-32 0,1 0-20192 16</inkml:trace>
  <inkml:trace contextRef="#ctx0" brushRef="#br0" timeOffset="46247.94">23034 14098 34095 0,'0'0'1504'0,"15"-4"320"0,-15 4-1456 0,0 0-368 0,0 0 0 0,0 0 0 16,0 0 1776-16,35-3 272 0,-35 3 64 0,34-1 16 0,-34 1-928 0,40-3-192 0,-40 3-48 0,41-3 0 0,-41 3-272 0,44-3-64 0,-44 3-16 0,46-4 0 0,-46 4-160 0,41 0-48 0,-41 0 0 0,37-1 0 15,-37 1-112-15,30-3-32 0,-30 3 0 0,0 0 0 16,35 1-128-16,-35-1-128 0,0 0 144 0,0 0-144 15,0 0 0-15,0 0 0 0,0 0 0 0,0 0 0 32,0 0-528-32,0 0-48 0,0 0-16 0,0 0 0 15,0 0-336-15,0 0-64 0,0 0-16 0,0 0-12528 0,0 0-2512 0</inkml:trace>
  <inkml:trace contextRef="#ctx0" brushRef="#br0" timeOffset="46502.83">23144 14224 31327 0,'0'0'1392'0,"0"0"272"0,0 0-1328 0,0 0-336 0,0 0 0 0,0 0 0 0,0 0 2208 0,0 0 368 0,0 0 80 0,49 28 16 0,-49-28-1184 0,0 0-224 0,58 17-48 0,-58-17-16 0,0 0-112 0,58 10 0 0,-58-10-16 16,0 0 0-16,59 4-160 0,-59-4-16 0,41 2-16 0,-41-2 0 15,40 0-272-15,-40 0-48 16,37 0-16-16,-37 0 0 0,0 0-176 0,46 0-48 15,-46 0 0-15,0 0 0 0,0 0-192 0,41 1-128 16,-41-1 128-16,0 0-128 0,0 0-192 0,0 0-128 16,0 0 0-16,0 0-16 15,0 0-1088-15,0 0-224 0,0 0-32 0,0 0-20816 0</inkml:trace>
  <inkml:trace contextRef="#ctx0" brushRef="#br0" timeOffset="47006.12">24191 13713 15663 0,'-3'-2'1392'0,"1"1"-1120"0,4-1-272 0,-1 1 0 0,1 1 2160 0,-1-3 368 0,2-1 80 0,1-2 16 0,3-2 960 0,4-2 192 0,1 3 32 0,2 0 16 0,1 1-2144 0,1 2-416 0,1 0-96 0,0-1-16 16,-17 5-320-16,35-5-64 0,-35 5 0 0,35-5-16 0,-35 5-96 0,36-5-16 15,-36 5 0-15,29-3 0 0,-29 3-128 0,26-4-48 16,-26 4 0-16,20-4 0 0,-20 4-144 0,19-5-48 16,-19 5 0-16,0 0 0 0,0 0-96 0,29-3-32 15,-25 2 0-15,-1 1 0 0,-1-1-144 0,0 1 0 16,-2 0 0-16,0 0 128 0,0-2-128 0,-2 2 0 15,1-1-160-15,-2 1 160 16,-1 0-640-16,0 0-16 0,-3-2-16 0,-2 2 0 16,1 2-448-16,-4-1-96 0,1 2 0 0,-4 0-16 15,-2-2-880-15,-2 2-160 0</inkml:trace>
  <inkml:trace contextRef="#ctx0" brushRef="#br0" timeOffset="47464.01">24145 13696 6447 0,'-1'1'576'0,"-1"0"-576"0,1 1 0 0,1-1 0 0,0 1 2720 0,-1-1 432 0,1-1 96 0,0 0 16 0,0 0 1152 0,-13 27 256 0,13-27 32 0,0 0 16 0,0 0-2224 0,0 0-448 0,-10 42-96 15,10-42-16-15,0 0-896 0,0 0-176 16,-7 40-32-16,7-40-16 0,0 0-112 0,0 0 0 16,-8 49-16-16,8-49 0 0,0 0-176 0,-6 40-16 15,6-40-16-15,0 0 0 0,0 0-96 0,0 0-32 0,10 59 0 0,-10-59 0 16,0 0-32-16,0 0-16 0,0 0 0 0,0 0 0 0,0 0-80 0,21 55-16 15,-18-49 0-15,0-2 0 16,-3-4 16-16,0 0 0 16,0 0 0-16,0 0 0 0,0 0 80 0,0 0 16 15,41 0 0-15,-30-4 0 0,2 0 32 0,-1-2 16 0,2 2 0 16,2 0 0-16,2-1-160 0,4 1-16 0,2 0-16 0,0 0 0 16,-3 1-176-16,-21 3 0 0,51-2 0 0,-51 2 0 15,53 8 0-15,-53-8 0 0,50 16 0 0,-50-16 0 16,0 0 0-16,62 47 0 0,-62-47-160 0,0 0 160 15,39 62-288-15,-39-62 32 0,0 0 16 0,12 64 0 16,-12-64 32-16,0 0 0 0,-9 56 0 0,9-56 0 16,-15 33 208-16,15-33-192 0,-20 24 192 0,6-13-192 15,0-2 192-15,1-2 0 0,-3 1 0 0,-2-4 0 16,0 1 192-16,-4-4 48 0,3 2 0 0,-2-2 0 0,1-1 688 0,1 0 144 16,1 0 16-16,4-1 16 15,1-1-896-15,3 0-208 0,3 0 0 0,0-1 0 16,0 1 0-16,3-3 0 0,1 4 0 0,0-2 0 15,2 0-1328-15,-3 3-272 0,1-1-48 0,-4 1-16 16,-5 0-224-16,0 3-48 0,-1 1-16 0,-1 2-19616 0</inkml:trace>
  <inkml:trace contextRef="#ctx0" brushRef="#br0" timeOffset="47974.15">21978 14856 21183 0,'-5'2'944'16,"5"-2"192"-16,1 2-912 0,-1-1-224 0,0-1 0 0,0 0 0 0,0 0 2736 0,0 0 496 0,0 0 96 0,57 6 32 0,-57-6-736 0,72 1-128 0,-27-1-48 0,3 0 0 0,1 0-1200 0,6 0-240 0,8 2-48 0,6-2-16 0,1 0-64 0,7-2-16 0,6 1 0 0,0-2 0 15,-19 2-96-15,9-2-32 16,14 0 0-16,3 2 0 0,-7-1-112 0,-2 1-32 0,-1-1 0 15,-2 2 0-15,-3 0-144 0,-6 0-16 0,-2 2-16 0,-7-2 0 16,-6 1-80-16,-2-1-16 16,2 0 0-16,1 0 0 0,-7-1-64 0,3-1-32 0,0 1 0 0,-2-2 0 15,-4 0 288-15,-1 0 64 0,-3 2 16 0,0-2 0 16,-1 2-464-16,1-2-96 0,0 2-32 0,4 2 0 16,1-1 0-16,-2 0 0 0,-4 0 0 0,-40 0 0 15,68 0 0-15,-68 0 0 16,50 0 0-16,-50 0 0 0,0 0-560 0,46 0-48 15,-46 0-16-15,0 0 0 0,0 0-352 0,0 0-80 0,0 0-16 0,0 0 0 32,0 0-368-32,-17 1-80 0,1 1-16 0,-6-1-13184 15,-5 1-2656-15</inkml:trace>
  <inkml:trace contextRef="#ctx0" brushRef="#br0" timeOffset="48410.9">22281 15156 18431 0,'-6'2'816'16,"3"-2"160"-16,-1 1-784 0,1-1-192 0,0 2 0 0,2-2 0 0,-1 1 2816 0,1 1 512 0,-2 2 96 0,3-4 32 0,0 0-528 0,0 0-112 0,0 0 0 0,0 0-16 0,61 17-1584 0,-61-17-304 0,62 0-64 0,-21-3-16 0,7 0 192 0,7-1 48 0,3 0 0 0,7-2 0 0,7 2-64 16,9-1-16-16,8 3 0 0,0-1 0 15,-6 4-224-15,3-1-32 0,3-1-16 0,3 2 0 16,-12 2-208-16,4 0-32 16,-1 3-16-16,-7-2 0 0,-11 1-80 0,-25-2 0 15,-40-3-16-15,64 4 0 0,-64-4 144 0,73 5 16 16,-21-1 16-16,12 0 0 0,4 2-416 0,-1-1-128 15,-4 0 0-15,-10-1 80 0,-3-1-80 0,-6 0 0 16,-2-1 0-16,-4-2 0 0,0 0 0 0,-38 0 0 16,65 0 0-16,-65 0 0 0,52 0 0 0,-52 0 0 15,41-2 0-15,-41 2 0 0,0 0 0 0,39-5 0 16,-39 5 0-16,0 0 0 0,0 0 0 0,0 0 0 16,0 0 0-16,0 0 0 15,0 0-896-15,-5 0-128 0,-10 5-32 0,-6 0-24080 0</inkml:trace>
  <inkml:trace contextRef="#ctx0" brushRef="#br0" timeOffset="75557.73">25559 13797 10127 0,'2'-1'896'15,"-1"1"-704"-15,-1 0-192 0,0 0 0 0,0 0 1424 0,0 0 256 0,2 0 48 0,-2 1 16 0,-2 2 1008 0,1 0 192 0,-2 3 32 0,-1-1 16 0,-1 2-752 0,1 0-160 0,1 2-32 0,1-1 0 0,0 2-688 0,4-3-144 0,-1 2-16 0,2-1-16 16,1 2-432-16,0-1-96 0,2-4-16 0,1 1 0 16,1 0-192-16,1-2-32 0,-1-1-16 0,2-2 0 0,3-1 112 0,-2 0 0 15,-1-1 16-15,3-2 0 16,4-3 96-16,7-4 16 0,6-2 0 0,9-7 0 0,12-5 208 0,8-4 48 0,6-3 16 0,5-4 0 31,4-4 32-31,0-2 0 0,-6 5 0 0,-3-2 0 16,1-2-240-16,-2-2-32 0,-2 1-16 0,-4 0 0 0,-3 0 176 0,-2 1 16 15,1 2 16-15,-4 4 0 0,-5 4-688 0,-6 4-176 16,-3 4 0-16,-7 3 0 0,0 2 0 0,-5-2 0 16,-6 5 0-16,-1 3 112 15,-4 4-1344-15,-5 1-240 0,-2 2-64 0,-3 3 0 0,-2 1-320 16,0 4-80-16,1 3-16 0,-8 6-19856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21:49:58.5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2-05T21:50:17.222"/>
    </inkml:context>
  </inkml:definitions>
  <inkml:trace contextRef="#ctx0" brushRef="#br0">3336 17610 3039 0,'5'-8'272'0,"-2"4"-272"0,-1-1 0 0,-1 3 0 0,0 0 0 0,-1 2 0 0,0-1 0 0,0-1 0 0,2 1 0 0,-1-2 0 0,1 2 0 0,-1-2 0 0,0 1 0 0,-1 2 0 15,2-1 0-15,-1 1 0 0,1 0 0 0,-2-1 0 16,1 1 0-16,1-2 0 0,-2 1 0 0,1-2 0 16,-1 0 0-16,0-1 0 0,0 0 0 0,1-1 0 15,-1 1 0-15,0 1 0 0,0 1 0 0,0-1 0 16,0 1 0-16,0 1 0 0,0 0 0 0,0 1 0 15,0-2 0-15,0 2 0 0,0 0 0 0,2 2 0 0,-2-2 0 0,0 1 0 0,0 0 0 0,0 1 0 16,0-1 0-16,-2 1 0 0,2-1 0 0,-1-1 0 31,1 1 0-31,-1-1 0 0,1-1 0 0,0 1 0 16,0 0 0-16,0-1 0 0,0 1 0 0,-2-2 0 16,1 1 0-16,-2-2 0 0,0-3 0 0</inkml:trace>
  <inkml:trace contextRef="#ctx0" brushRef="#br0" timeOffset="11716.19">9072 10535 13823 0,'-1'-1'1216'0,"0"1"-960"0,1 0-256 0,0 1 0 0,1 1 640 0,-1 1 96 0,1 2 16 0,-1 5 0 0,2 7 1104 0,-2 7 240 0,1 7 32 0,1 6 16 0,-1 10 176 0,-1 3 48 16,1 10 0-16,-1-1 0 0,0 3-880 0,0 0-160 0,2-1-48 0,-2 0 0 16,3-3-560-16,0-3-112 0,1-6-32 0,0-2 0 15,2-3-256-15,-1-3-48 0,1-3-16 0,-2-4 0 16,2-2 0-16,-3-1-16 0,-2 0 0 0,1-4 0 16,2-1-32-16,-3-2 0 0,1 0 0 0,-2-3 0 15,-2-4-32-15,1 0-16 0,-2-2 0 0,0-2 0 16,0 0-16-16,0-2 0 0,-1-2 0 0,0-1 0 15,1 1-144-15,0-4 192 0,1-1-192 0,-1-2 192 16,1 1-192-16,1-3 0 0,-1 0 0 0,2-3-176 16,0 1-240-16,-1-3-48 0,2-1-16 0,-1-2 0 15,0-1-1344-15,-1-1-272 16</inkml:trace>
  <inkml:trace contextRef="#ctx0" brushRef="#br0" timeOffset="12132.91">8805 11599 8287 0,'0'0'736'0,"0"0"-592"0,0 2-144 0,0-1 0 0,2 0 1472 0,-1 2 272 16,1 1 48-16,0 5 16 0,1 4 1440 0,2 4 272 0,-1 2 64 0,0 3 16 0,2-3-976 0,-1 0-208 0,2 2-48 0,2-3 0 0,-1 2-1040 0,-8-20-224 0,0 0-32 0,30 42-16 16,-30-42-560-16,0 0-112 15,0 0-32-15,0 0 0 0,52 37-112 0,-52-37-32 0,0 0 0 0,0 0 0 16,0 0 48-16,55-13 16 0,-55 13 0 0,27-21 0 16,-27 21 48-16,33-31 16 0,-16 11 0 0,1-2 0 15,2-2 80-15,0-3 16 0,1 0 0 0,-1-1 0 16,2-3 32-16,-1 0 16 0,3-3 0 0,-2-2 0 15,-1 1-16-15,-1 1 0 0,-2 3 0 0,-4 1 0 0,0 4-80 0,-3 2-32 16,-1 4 0-16,-1 1 0 0,-2 3-144 0,-1 1-16 16,-2 3-16-16,-1 2 0 0,-2 1-176 0,-2 4 0 15,1 0 0-15,-2 3 0 16,-2 0-432-16,0 2-112 0,-1 3-32 0,-2 3 0 16,0 1-768-16,0 4-176 0,-1 5-16 0,-2 3-18736 15</inkml:trace>
  <inkml:trace contextRef="#ctx1" brushRef="#br0">16069 18995 0,'-179'-237'0,"91"91"0,90 108 31,32 58-31,-3 7 0,-3-8 31,-13-14-31,1-5 0,-2-8 16,0 1-16,-14 7 15,0 0 1</inkml:trace>
  <inkml:trace contextRef="#ctx0" brushRef="#br0" timeOffset="20176.84">15024 13580 11055 0,'-9'-2'976'0,"4"1"-784"0,2 0-192 0,3 1 0 0,6-2 1936 0,-6 1 352 0,-5-2 64 0,0 0 16 0,-4 0 1024 0,1 0 192 0,2 1 64 0,-1 0 0 0,1 1-1488 0,-1 1-304 0,0 1-48 0,2 2-16 0,-2 1-880 0,1 2-176 15,0 1-32-15,1 1-16 16,-1 2-352-16,3 3-64 0,-1 0-16 0,4-13 0 0,0 0-128 0,-2 34-128 16,2-34 144-16,0 0-144 0,0 0 0 0,27 52 0 15,-27-52 0-15,0 0 0 16,0 0 0-16,0 0 0 0,57 32 0 0,-57-32 0 0,0 0 0 0,0 0 0 15,48-4 144-15,-48 4-144 16,20-10 272-16,-11 2-16 0,0-1-16 0,-1-1 0 0,2-1 160 16,-1 0 48-16,-1 0 0 0,1-1 0 0,-2 1 32 15,-3 1 16-15,0 2 0 0,1-2 0 0,-4 1-32 0,-1-1 0 16,-1 0 0-16,-4 1 0 0,1 2-80 0,-3-2 0 16,-1 3-16-16,-2 2 0 0,-2 0-160 0,1 1-16 15,-2 3-16-15,1 1 0 0,-3 5-176 0,3-2 160 16,0 1-160-16,0 0 160 0,0 2-160 0,1 2 0 15,3-2 0-15,1 1 0 0,0 2 0 0,2 0 0 16,2 1 0-16,3-11 0 0,0 0 0 0,0 0-192 16,0 0 64-16,0 0 128 0,20 51-384 0,-20-51 64 15,0 0 0-15,0 0 0 0,0 0 80 0,0 0 32 16,51 31 0-16,-51-31 0 0,0 0 208 0,0 0-144 16,40-12 144-16,-32 6-128 0,1 0 128 0,-1-1 0 15,1 0 0-15,-2 0 0 0,0 0 144 0,-2 0 16 16,1 1 0-16,-2 1 0 0,0-1 80 0,-1 0 16 15,0 2 0-15,-1-1 0 0,-2-1-16 0,-3 0 0 0,1-1 0 0,-2 0 0 16,0 1-16-16,-2-1 0 0,1 2 0 0,-3-1 0 16,1 2-32-16,0 0-16 0,0 2 0 0,0 2 0 15,-1 0-48-15,1 3-128 0,-2 4 192 0,-1 0-64 16,0 3-128-16,2 0 0 0,1 3 0 0,0-2 0 16,1 2 0-16,1-1 0 0,0 4 0 0,4-3 0 15,1-13-240-15,0 0 80 0,0 0 16 0,11 45 0 16,-11-45-176-16,0 0-16 0,0 0-16 0,0 0 0 0,0 0 160 0,55 20 16 15,-55-20 16-15,0 0 0 16,0 0 160-16,38-13 0 0,-26 6 0 0,-2 1-128 16,-2 1 128-16,2-1 0 0,0 0 0 0,-2-1 0 0,-1-1 176 0,-1-1-48 15,0 2 0-15,-3-1 0 0,-2 2 64 0,-2-1 0 16,-5 3 0-16,0-2 0 0,-1-1-32 0,0 3 0 16,-1 0 0-16,-2-1 0 0,-2 0-16 0,1 0 0 15,0 3 0-15,0 2 0 0,-2 1-144 0,0 0 192 16,2 4-192-16,1-1 192 0,-1 3-192 0,1 1 0 15,1 1 144-15,1-1-144 0,-1 1 0 0,2-1 0 16,3 2 0-16,3 0 0 0,-1-1 0 0,4 0 0 16,-2-9-128-16,0 0 128 0,0 0-288 0,0 0 32 0,0 0 0 0,0 0 0 15,53 40 32-15,-53-40 16 0,0 0 0 0,0 0 0 16,0 0 208-16,51-7 0 0,-51 7-160 0,0 0 160 16,34-17 0-16,-24 9 0 0,0 0 0 0,-2-1 0 15,2-1 192-15,-1 0 0 0,-2 1 0 0,-4-1 0 16,1 3 128-16,-4 0 16 0,-2-1 16 0,0-2 0 15,-1 1 16-15,-2 0 0 0,0 0 0 0,-2-1 0 16,1 3-64-16,-1-1-16 0,-1 1 0 0,0 0 0 16,0 2-96-16,0 1-32 0,0 1 0 0,0 2 0 0,1 2-160 0,0 1 192 15,0 2-192-15,0 0 192 16,1 3-192-16,2 0 0 0,0 0 0 0,1 2 0 0,-1-1 0 0,1 2 0 16,1 1 0-16,2-11 0 0,-1 19 0 0,-1-12 0 15,1 0 0-15,0 1 0 16,1 0-560-16,0-8 16 0,0 0 0 0,0 0 0 15,0 0-960-15,0 0-192 0,0 0-32 0,48 45-20608 0</inkml:trace>
  <inkml:trace contextRef="#ctx0" brushRef="#br0" timeOffset="20644.88">17116 12694 19343 0,'-1'-7'848'15,"-2"4"192"-15,0 0-832 0,0 2-208 0,3 1 0 0,-1 0 0 0,-4 0 1856 0,-2 0 336 0,-4 3 64 0,-6 0 16 0,-3 2 640 0,-1 2 128 0,-1 3 32 0,-2 1 0 0,0 2-1712 0,-2 1-336 0,1 2-64 0,-4 2 0 0,1 2-448 0,0 0-96 16,1-2-16-16,-3 2 0 0,-2 2-80 0,-3 1 0 15,1 1-16-15,-2 3 0 0,1 0-96 0,0-2-16 16,1 2 0-16,1-4 0 0,2-1-192 16,-1-3 0-16,2-2 128 0,3-5-128 0,5 1 0 0,1-3 0 15,4 0 0-15,1-3 0 0,5-1 0 0,-1-2 0 16,4 0 0-16,1 0 0 16,3-1 0-16,-2-2 0 0,5 1-144 0,-2 1 144 15,3 0-768-15,0-2-48 0,1 0-16 0,2-1-18352 0</inkml:trace>
  <inkml:trace contextRef="#ctx0" brushRef="#br0" timeOffset="20930.56">16462 12766 34095 0,'-16'4'1504'16,"9"1"320"-16,0 0-1456 0,0 1-368 0,2-1 0 0,-1 3 0 0,0 1 1136 0,-4 8 144 0,-5 10 48 0,-6 13 0 0,1 2-112 0,2 3 0 0,3-2-16 0,5-5 0 0,5-3-480 0,1-4-80 0,4-31-32 0,-2 51 0 0,2-51 0 0,0 0 0 0,14 51 0 0,-14-51 0 15,0 0-96-15,0 0-32 0,0 0 0 0,47 47 0 16,-47-47-176-16,0 0-48 0,0 0 0 0,59 11 0 16,-59-11-48-16,0 0-16 0,55 1 0 0,-55-1 0 15,0 0-192-15,53-1 128 0,-53 1-128 0,0 0 0 16,42-1 0-16,-42 1-256 0,0 0 16 0,0 0 16 15,40-3-912-15,-40 3-176 16,0 0-32-16,0 0-19648 0</inkml:trace>
  <inkml:trace contextRef="#ctx0" brushRef="#br0" timeOffset="30204.84">1859 16573 3679 0,'0'0'320'0,"0"0"-320"0,0 0 0 0,0 0 0 0,0 0 496 0,56 22 16 0,-51-18 16 0,-5-4 0 0,0 0 304 0,0 0 64 0,62 54 16 0,-62-54 0 0,0 0-352 16,44 50-80-16,-44-50-16 0,0 0 0 0,0 0-672 0,0 0-144 0,52 43-32 0,-40-45 0 15,-2 0-416-15,0-3-96 0,1 1 0 0,0-2-16 0,0 1 656 0,-1-2 256 0,2 0-176 0,-3 1 176 16,0 2 192-16,-1-2 144 0,0 2 32 0,-1 0 0 16,0-1 464-16,-2 0 80 0,0-2 32 0,0 1 0 15,-1 0 1248-15,1-1 256 0,-3 0 48 0,1 0 16 0,0-1 192 0,1-1 48 16,2 1 0-16,-2 1 0 16,3 1-912-16,0-1-176 0,3 1-48 0,4 2 0 15,2-2-608-15,1 1-128 0,3-2-32 0,2 0 0 16,4-2-336-16,2 1-64 0,3-2 0 0,3-1-16 15,0 1-112-15,5-3-32 0,7-3 0 0,2-2 0 16,4 0-32-16,2-4 0 0,5-2 0 0,3-1 0 16,4-2-16-16,-1-1-16 0,-5 1 0 0,1 2 0 0,3-4-32 0,9 1 0 15,4 1 0-15,1 2 0 0,-5 1 64 0,1 0 0 16,-2 0 0-16,4 0 0 0,2 0 32 0,2 0 16 16,2 1 0-16,0-1 0 0,-4 0-112 0,1-1-32 15,3-1 0-15,-9 2 0 0,-6 2-160 0,8-5 128 16,9-4-128-16,4-3 128 0,2-3-128 0,1 0 160 15,4-1-160-15,-1 1 160 16,5 2-16-16,-3 0 0 0,-1-3 0 0,1 0 0 16,3-1 16-16,0 0 0 0,2 1 0 0,-2 0 0 0,-6 2-160 15,-2 1 160-15,-1 0-160 0,9-4 160 0,8 0-160 0,4-2 192 16,-3-3-192-16,1 3 192 0,0 2-192 0,-2 2 0 16,-1 0 144-16,-1 0-144 0,-1-1 0 0,-3-1 0 15,-2-1 0-15,-2 1 128 0,-1-1-128 0,3-4 0 16,4-2 0-16,4-2 0 0,4 1 0 0,0-1 0 15,1 0 0-15,4-3 0 0,4 0 0 0,1-1 0 16,-2-2 0-16,-12 5 128 0,-5 2-128 0,11-5 176 16,14-3-176-16,2-3 192 0,-5 1-32 0,3-1 0 15,4 2 0-15,-5-2 0 0,-9 3 48 0,-4 1 16 16,-2 2 0-16,12-7 0 0,9-4-32 0,5-2-16 0,2-1 0 0,-2 0 0 16,1 2-176-16,-1-1 192 0,-10 4-192 0,9-5 192 15,8-3-192-15,2-3 0 0,-1 1 0 0,3 3 0 16,6 3 0-16,-4 2 0 0,-17 3 0 0,3 2 0 15,3-4 0-15,11-3 0 0,6-4 0 0,2 3 0 16,7 3 128-16,-1 1-128 0,-6 0 0 0,-5 1 128 16,-12 5-128-16,2-5 160 0,5-1-160 0,0 1 160 15,-1 5-160-15,-1-2 128 0,-2 1-128 0,-6 1 128 16,-2 1-128-16,-10 2 160 0,-8 4-160 0,8-5 160 16,5-2-160-16,-5-1 0 0,-4 2 0 0,-2 3 128 15,4 4-128-15,-8 0 0 0,-6 3 144 0,-5 2-144 0,-11 2 0 0,-3 2 128 16,-1-1-128-16,-15 6 0 0,-10 3 0 0,-4 0 0 15,-1-1-192-15,-5 2 64 16,-7 3-640-16,-7 4-128 0,-5 4-32 0,-9 3 0 16,-6 3-416-16,-10 5-96 0</inkml:trace>
  <inkml:trace contextRef="#ctx0" brushRef="#br0" timeOffset="35441.8">15869 9059 14735 0,'1'-1'1312'16,"-1"1"-1056"-16,0 0-256 0,0 0 0 0,0 0 880 0,0 0 112 0,0 0 32 0,-1 1 0 0,-1 3 1712 0,-1 0 336 0,-1 4 80 0,-1 0 16 0,-3 2-1376 0,1 0-256 0,2 3-64 0,-1-1-16 0,2 2-432 0,4-2-96 0,1-1-16 0,-1-11 0 0,0 0-336 0,0 0-64 15,0 0 0-15,0 0-16 16,0 0-160-16,58 31-16 0,-58-31-16 0,0 0 0 0,35-14 64 16,-23 7 16-16,1-3 0 0,-1 0 0 15,0 0 16-15,-1 0 16 0,0-1 0 0,-2 0 0 0,-1 1 16 0,-1 1 0 16,-1-1 0-16,-2-1 0 0,-1 1-48 0,-3-1 0 15,-2 2 0-15,-2 1 0 0,-1 0-64 0,-3-1 0 0,0 1-16 0,-2 0 0 16,-3 3-48-16,1-1-16 16,-1 3 0-16,-1 1 0 0,0 2-112 0,-2 1 0 15,1 3-128-15,-1 2 192 0,3 1-192 0,2 3 144 16,1 1-144-16,0 0 128 0,5 4-128 0,2-1 0 16,1 1 0-16,2-1 0 0,0-14-176 0,0 0-16 15,0 0 0-15,32 53 0 0,-32-53-160 0,0 0-32 0,0 0-16 0,0 0 0 16,66 19 192-16,-66-19 32 0,0 0 16 0,41-11 0 15,-41 11 160-15,28-15 0 16,-15 5 160-16,-2 0-160 0,0 0 416 0,-2 0-16 16,-3 1 0-16,-4 1 0 0,0 0 128 0,-4 0 32 15,0 1 0-15,-4 0 0 0,-3 0 64 0,0 2 16 16,-1 2 0-16,-3 0 0 0,2 2-128 0,-3 1-32 16,-2 1 0-16,2 2 0 0,-2 2-32 0,2 0 0 15,0 2 0-15,0-2 0 0,3 2-208 0,1 1-48 0,0-1-16 0,3 0 0 16,1-2-176-16,3 0 0 0,3-1 0 0,0-1 0 31,5-1-640-31,-1 1-128 0,-4-3 0 0,0 0-16 0,0 0-1024 16,0 0-208-16</inkml:trace>
  <inkml:trace contextRef="#ctx0" brushRef="#br0" timeOffset="40214.46">21245 10459 28559 0,'3'-1'2544'0,"-2"-1"-2032"0,1 1-512 0,-2-1 0 0,0 1 1856 0,1 0 256 0,1-2 64 0,0-2 16 0,3 1-512 0,-1 0-96 0,0 0-32 0,0 2 0 0,1 2-848 0,-1 2-192 0,0 2-16 0,-1 2-16 16,1 2-144-16,-1 3-16 0,-3-11-16 0,0 0 0 16,0 0-112-16,14 70 0 0,-14-70-16 0,0 0 0 15,14 63-176-15,-14-63 128 0,0 0-128 0,17 81 128 0,-17-81-128 0,13 62 0 16,-13-62 0-16,11 58 0 0,-11-58 0 0,0 0 0 15,14 76 0-15,-14-76 0 0,0 0 0 0,9 61 0 0,-9-61 144 16,0 0-144-16,0 0 160 0,8 61-32 16,-8-50-128-16,0-1 192 0,0 0-16 0,-1-2-16 0,1-1 0 0,-2-2 0 15,2 0 16-15,-1-3 0 0,-2-1 0 0,0-1 0 16,2-1 96-16,0-2 32 0,-2-1 0 0,-1-4 0 16,-1 1 144-16,1-3 48 15,-2-2 0-15,2-2 0 0,-1-3 32 0,-1-3 16 16,2-3 0-16,-2-2 0 0,0-3-80 0,1-3-16 15,-1-3 0-15,2 1 0 0,2 1-96 0,1-2-32 16,1-2 0-16,1 4 0 0,1 1-192 0,2 0-128 16,2-3 160-16,1 3-160 0,0 1 0 0,1 5 0 15,4 2 0-15,-3 5 0 0,3 2 0 0,-4 5 0 0,2 1 0 0,-1 3 0 16,2 0 0-16,-1 3 0 16,1 1 0-16,3 1-160 0,2 1 160 0,1 2-128 0,1 2 128 0,0 1-128 15,-18-4 128-15,0 0-160 0,0 0 160 0,61 44-160 16,-61-44 160-16,0 0-208 0,33 64 80 0,-33-64 128 15,0 0-208-15,18 83 80 0,-18-83 128 0,13 67-208 16,-13-67 80-16,11 72 128 0,-11-72-208 0,13 67 80 16,-13-67-64-16,14 57-16 0,-14-57 0 0,0 0 0 0,18 72 80 0,-18-72 128 15,0 0-208-15,14 59 80 16,-14-59 128-16,0 0 0 0,0 0 0 0,12 62 0 16,-11-49 0-16,1-1 0 0,-1-1 0 0,-1-1 0 0,1-2 0 0,-1-1 144 15,2-1-144-15,-2-2 160 0,0 0 32 0,0-2 0 16,0 1 0-16,1-3 0 0,-1 0-48 0,0-2 0 15,0-1 0-15,0 1 0 16,0-1-144-16,-1-2 0 0,-1 0 0 0,2-1 0 16,0 1-832-16,-1-1-160 0,1-1-32 0,1 0-14272 15,2 1-2880-15</inkml:trace>
  <inkml:trace contextRef="#ctx0" brushRef="#br0" timeOffset="40547.47">22132 10689 9215 0,'5'-3'816'0,"-3"2"-656"0,1 1-160 0,0 0 0 0,-2 0 2672 0,1 0 496 0,1 0 96 0,1 0 32 0,3 0 1024 0,3 0 208 0,3 1 32 0,1-1 16 0,1 0-2592 0,2 0-528 0,0 0-112 0,3-1 0 0,0 1-512 0,1-1-80 0,1-2-32 0,4 0 0 16,-1-1-80-16,2 0 0 0,-1 1-16 0,-2-2 0 16,2 1-32-16,-2 0 0 0,0-2 0 0,-2 4 0 15,-4-3-160-15,2 1-48 0,-2 1 0 0,2-1 0 16,0 1-192-16,-3 2-32 0,0-2-16 0,-5 2 0 16,0 1-144-16,-4 0 0 0,1 0 0 0,-5 1 0 15,-1 0-576-15,-2 1-32 0,-2 1-16 0,-2-2 0 16,-1 2-544-16,-1 0-112 0,-2-1-32 0,0 1-12384 15,-1 0-2464-15</inkml:trace>
  <inkml:trace contextRef="#ctx0" brushRef="#br0" timeOffset="40808.16">22261 10872 20271 0,'3'1'1792'0,"-1"-1"-1424"0,1 1-368 0,0-1 0 0,0 0 3088 0,3 2 560 0,5-1 96 0,-11-1 32 0,0 0-896 0,68 7-160 0,-68-7-32 0,63 3-16 0,-29-3-1152 0,-3-1-240 0,0-1-32 0,0-1-16 16,1 1-160-16,-1-1-48 16,-2 0 0-16,0 0 0 0,-3 0-208 0,0 0-48 15,-2 1-16-15,-4 0 0 0,-3 1-240 0,-2-1-64 0,-1 1 0 0,-3 0 0 16,1-1-256-16,-4 2-64 0,-1-1-128 0,-2 1 192 16,-3-2-192-16,-2 1 0 0,0 1-192 0,-1-1 192 15,-3-1-1024-15,-2 1-80 0,-2 1-32 0,-2-2 0 31,-2 2-592-31,-5 0-128 0</inkml:trace>
  <inkml:trace contextRef="#ctx0" brushRef="#br0" timeOffset="60034.54">20948 11471 23951 0,'8'0'2128'0,"-1"-2"-1696"0,0 1-432 0,-2-1 0 0,0 4 1200 0,4-4 144 0,10 1 48 0,12-3 0 15,7-1 896-15,4 1 176 0,-2 0 32 0,-5 3 16 0,-1-2-1264 0,-3 1-256 0,-2 2-48 0,-3 0-16 0,-26 0-464 0,48 0-80 0,-48 0-32 0,40 0 0 0,-20 0 16 0,0 0 0 16,-1 0 0-16,0 0 0 0,-1 0 0 0,-1-1 0 15,1-1 0-15,-1 0 0 0,0 0-64 0,0 1-16 16,2-2 0-16,-3 2 0 0,1-2-32 0,-2 1-16 16,2 0 0-16,-5 0 0 0,0 1-80 0,-1-2-16 0,2 1 0 15,-2 0 0-15,-1 0-144 0,-2 1 0 0,-1 1 0 0,-2 0 0 0,-3 1 0 0,0 1 0 16,-1-1 0-16,-1 0 0 16,0 2-192-16,0 0-64 0,0-1 0 0,-1-1-16 31,-2 2-416-31,0-2-80 0,0-1 0 0,0 2-16 15,2-1-592-15,-3 2-112 0</inkml:trace>
  <inkml:trace contextRef="#ctx0" brushRef="#br0" timeOffset="60325.84">21084 11615 26719 0,'4'2'2368'0,"3"-2"-1888"0,0 0-480 0,1 0 0 0,-1 2 1504 0,4-2 208 0,9 3 32 0,14 0 16 0,12-1 592 0,6 0 112 0,-2-1 32 0,-2-2 0 0,-4-3-1248 0,-3-2-240 15,-5 2-48-15,0-2-16 0,-4 0-224 0,-1 2-32 0,-1 0-16 0,-2 1 0 16,-1 0-144-16,0 2-16 0,-3-2-16 0,-3 3 0 16,-1-1-176-16,-3-1-48 0,-2 2 0 0,-2 0 0 15,-3 2-144-15,-2-2-128 0,-2 0 144 0,-3 0-144 16,0 0 0-16,-3-2 0 15,-3 2 0-15,-1-3 0 16,-1 2-448-16,-2 0-144 0,0-1-32 0,-1 2 0 16,-3-1-608-16,-2 1-128 0</inkml:trace>
  <inkml:trace contextRef="#ctx1" brushRef="#br0" timeOffset="43636.86">26349 16588 0,'0'0'0,"0"0"16,0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21:51:14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4568 5045 15663 0,'1'-1'1392'0,"0"0"-1120"0,1-1-272 0,-2 2 0 0,1-1 1696 0,1-1 288 0,0-1 48 0,1-2 16 0,4-2 976 0,0-3 208 0,3 0 32 0,2-1 16 0,0-1-1488 0,1 0-288 0,0-2-64 0,1-1-16 16,1 0-688-16,2-2-144 0,2 0-16 0,2 1-16 15,0-1-144-15,2 2-32 0,-2-1 0 0,0 1 0 16,-1-1-48-16,0 1-16 0,-2-2 0 0,0 1 0 15,1 1-32-15,-2-2-16 0,0 1 0 0,0 1 0 16,-1 1-48-16,1-1-16 0,0 0 0 0,-1 1 0 16,-1 1-16-16,1 0 0 0,0 1 0 0,-4 0 0 15,-2 4-48-15,0-2-16 0,-3 1 0 0,-3 4 0 16,1 1-128-16,-4 1 0 0,0 0 144 0,1 0-144 0,-2 2 0 0,0-1 0 16,-2 2 0-16,1 0 0 15,-2 2 0-15,0-1-128 0,-1 2 0 0,-2 1 0 16,1 0-608-16,-2 2-112 0,-2 1-32 0,-1 2-12560 15,-2-1-2496-15</inkml:trace>
  <inkml:trace contextRef="#ctx0" brushRef="#br0" timeOffset="473.12">4576 4843 9791 0,'3'-4'208'0,"-2"1"48"0,1 2 16 0,-1-1 0 0,0 1-272 0,-1 1 0 0,2-1 0 0,-1 1 0 0,1 0 3312 0,1 0 592 0,-1 1 128 0,1 2 32 0,-1 3-1184 0,-2 1-256 0,-2 1-32 0,1 2-16 0,-2 1-1088 0,0 1-208 0,-1 2-64 0,-2 0 0 16,2 3-448-16,-3 0-80 0,-2 0-32 0,0 1 0 16,-3 3-352-16,0-1-80 0,-3 0-16 0,1 0 0 15,0-2-208-15,1-1 176 0,-1-2-176 0,2-2 160 16,2-2 96-16,1-1 32 0,4-1 0 0,0-2 0 0,4-4 96 0,0 0 0 16,1-2 16-16,2-1 0 15,3-1 16-15,-1-1 0 0,0-1 0 0,2 0 0 0,1-1 0 0,1 0 0 16,2-2 0-16,-1 1 0 0,-2 0-96 0,1 1 0 15,2-1-16-15,-1-1 0 0,-1 2-64 0,0-2-16 16,2-1 0-16,2-2 0 0,-1 2-16 0,2-1 0 0,-1-1 0 0,1 1 0 16,1-2-32-16,-1 3-16 15,0 0 0-15,-2 0 0 0,0 0-160 0,1 1 0 16,-1 1 144-16,0-1-144 0,0 0 0 0,-2 2 0 0,-2 1 0 0,-1 2 0 31,-2 1-704-31,-1 1-128 0,-2 2 0 0,1 1-20656 0</inkml:trace>
  <inkml:trace contextRef="#ctx0" brushRef="#br0" timeOffset="1172.06">7737 4370 8287 0,'0'-11'736'0,"0"5"-592"0,0 0-144 0,0 2 0 0,0 1 2208 0,2 2 416 0,-2 0 64 0,1-2 32 0,1-1 0 0,-1 1 0 0,1 0 0 15,-1 1 0-15,0 5-352 0,-1 4-64 0,0 3 0 0,-2 4-16 0,-1 5-1104 0,-2 0-224 0,0 7-32 0,-4 2-16 16,1 3-320-16,-1 2-64 0,-2-1-16 0,1-1 0 16,-1 0-240-16,0-1-48 0,-1-2-16 0,1-2 0 15,0-1-80-15,-2-2 0 0,2-2-128 0,-1 0 192 16,0-1 0-16,-1-2-16 0,2-2 0 0,2-3 0 16,2-4-32-16,0 0 0 0,0-1 0 0,0-1 0 0,3-1-16 0,-2 0 0 15,2-2 0-15,0-3 0 0,-1 2-128 0,3-3 192 16,-1 2-192-16,1-2 192 0,1 1-192 15,-2 0 0-15,2 1 0 0,-1-1 0 0,1 1 0 16,1-1-272-16,-2 1 32 0,2-1 16 16,0-1-848-16,0 0-160 0,3 0-48 0,0-1-16816 15</inkml:trace>
  <inkml:trace contextRef="#ctx0" brushRef="#br0" timeOffset="1496.3">7465 4695 13823 0,'-4'0'608'0,"2"1"128"0,1 1-592 0,1 1-144 0,0-2 0 0,0 2 0 0,0 1 2064 0,0 3 384 0,1 4 80 0,1 5 16 0,-2 5 1312 0,1 0 272 0,0 1 48 0,1-1 16 0,2 0-2464 0,-1-3-512 0,-2-2-80 0,2-2-32 0,0 3-512 0,-2 0-96 0,2 1-32 0,0-2 0 16,1-3-16-16,-1-4-16 0,1 3 0 0,2-5 0 15,-2 0-64-15,2-3-16 0,1 0 0 0,1-1 0 0,2 0-32 0,0-3 0 16,0 0 0-16,0-3 0 16,-2 2 0-16,1-3 0 0,1-1 0 0,0 0 0 15,2-4 32-15,0 1 0 0,-5 1 0 0,3-2 0 16,1-1 0-16,0-1 0 0,1-2 0 0,0-1 0 16,1 1-96-16,-2 1 0 0,-1 2-16 0,-1 0 0 15,1-1-240-15,-1 1 144 0,0 3-144 0,-3 0 128 0,2 1-352 0,-4 3-80 0,-1 3-16 0,0 2-15040 16,0 2-3008-1</inkml:trace>
  <inkml:trace contextRef="#ctx0" brushRef="#br0" timeOffset="3244.08">17273 6181 21183 0,'3'2'1888'0,"-2"-2"-1504"0,2 0-384 0,-2 0 0 0,1 0 1568 0,1 0 240 0,4-2 48 0,2 1 16 0,6-1 496 0,2 0 112 0,-1 0 16 0,1-1 0 0,2 2-1264 0,-2 0-240 0,0-1-48 0,1 1-16 0,2 1-480 0,2-2-80 16,7 1-32-16,-1-1 0 0,-1 2-80 0,1 0-32 0,2 0 0 0,1 0 0 15,4-1-32-15,-1 1-16 16,-1 0 0-16,-1 0 0 0,2 0-48 0,1 0 0 16,3-1 0-16,-1-1 0 0,1 2-128 0,-1-1 0 0,-3-1 144 0,3 2-144 15,-1-1 128-15,2 0-128 0,-4-1 128 0,2 1-128 16,-1-1 144-16,-1 1-144 0,-2 1 192 0,-1-2-192 15,1 2 192-15,-3 0-192 0,2-1 192 0,-1 1-192 16,-2 0 176-16,3 0-176 0,3 0 160 0,3 0-160 16,0 1 0-16,-3-1 128 0,-2 0-128 0,1 0 0 15,6 0 0-15,2 0 128 0,3 0-128 0,1 0 0 16,2 0 144-16,-1 2-144 0,5-2 128 0,1 0-128 16,2-2 0-16,1 1 128 0,2 0-128 0,2-2 0 0,2 0 0 15,0 0 0-15,2-1 128 0,-2 0-128 0,-2 1 0 16,-1-1 0-16,1 1 0 0,4-1 128 0,3-1-128 15,0 0 0-15,5 0 0 0,-2 1 128 0,-4 1-128 0,-3 2 160 16,-5-2-160-16,-2 0 160 0,0 0-16 0,0-1 0 16,0 1 0-16,-1-1 0 15,1 3-16-15,-4-1 0 0,-3 1 0 0,0 1 0 0,0-1-128 0,-1-1 0 16,-8 1 0-16,2-2 128 0,4 1-128 0,0 0 0 16,-1 0 0-16,-1 1 0 0,-4 1 0 15,1 0 0-15,-2 1 0 0,-1-1 0 0,2 2 128 0,-2-1-128 0,0-1 128 0,-1 0-128 16,1 1 176-16,-2-1-48 15,1-1-128-15,-2 1 192 0,0-1-64 0,-3-1-128 16,-3 2 176-16,-3-1-176 0,-2-1 208 0,-2 2-64 0,0-1-16 0,-2 0 0 16,-4 1 32-16,-1-2 0 15,0 1 0-15,-2-1 0 0,-2 1 0 0,-3 0 0 0,0-1 0 0,-3 1 0 16,0-1-160-16,-2-1 0 16,-1-1 0-16,-1 1 128 0,-3-1-128 0,-1 0 0 15,-2 1-160-15,-2 0 160 16,-3 0-880-16,-5 1-80 0,0 0 0 0,-2 1-20064 0</inkml:trace>
  <inkml:trace contextRef="#ctx0" brushRef="#br0" timeOffset="5994.5">23466 5304 17503 0,'3'-6'1552'0,"-2"2"-1232"0,0 1-320 0,1 0 0 0,-1 2 960 0,-1 1 144 0,0 0 32 0,2-1 0 0,-2 1 2480 0,-2 1 496 0,1 2 112 0,-2 2 0 0,-3 2-2160 0,1 3-432 0,-4 2-96 0,-1 2 0 0,1 1-720 0,-6 8-144 0,1 4-32 0,-3 1 0 15,0 3-112-15,0 3-16 0,-1 1-16 0,1 1 0 0,2-2-112 0,0-2 0 31,3 3-16-31,0-1 0 0,4-3-48 0,4-2 0 0,2-4 0 0,2-25 0 16,5 47 32-16,-5-47 0 16,0 0 0-16,22 56 0 0,-22-56 0 0,0 0 0 0,34 47 0 0,-34-47 0 15,0 0-32-15,0 0-16 0,52 41 0 16,-52-41 0-16,0 0-64 0,0 0-16 0,61 21 0 0,-61-21 0 16,0 0-224-16,0 0 176 0,51 4-176 0,-51-4 160 15,0 0-160-15,0 0-256 0,0 0 64 0,39-7 16 31,-39 7-1280-31,0 0-256 0</inkml:trace>
  <inkml:trace contextRef="#ctx0" brushRef="#br0" timeOffset="6297.51">23764 5592 33167 0,'3'-1'1472'0,"-2"1"304"0,2 0-1424 0,-2 0-352 0,1 1 0 0,-2 1 0 0,0 0 1856 0,1 4 288 0,-1-6 64 16,0 0 16-16,0 0-800 0,10 59-144 0,-10-59-48 0,3 46 0 0,-3-46-400 0,1 49-96 0,-1-49-16 0,2 45 0 0,-2-45-176 0,4 41-32 16,-4-41-16-16,0 0 0 0,10 52-128 0,-10-52-32 15,0 0 0-15,8 43 0 0,-8-43-80 0,0 0 0 16,0 0-16-16,0 0 0 0,10 46-240 0,-10-46 144 15,0 0-144-15,0 0 128 0,0 0-128 0,0 0 0 0,0 0 0 0,0 0 0 32,0 0-800-32,0 0-96 0,0 0 0 0,7-9-16 15,-5-1-736-15,-4 0-144 0</inkml:trace>
  <inkml:trace contextRef="#ctx0" brushRef="#br0" timeOffset="6568.83">23480 5527 28559 0,'0'-3'2544'0,"1"2"-2032"0,4-1-512 0,-3 1 0 0,1 1 1280 0,0 0 144 0,-3 0 48 0,0 0 0 0,0 0 896 0,59 0 192 0,-59 0 48 16,65 0 0-16,-65 0-1184 0,65 3-224 0,-65-3-48 0,61 1-16 0,-61-1-256 0,61 0-48 0,-61 0-16 0,59-3 0 0,-59 3-160 0,60-4-16 15,-60 4-16-15,50-7 0 16,-50 7-176-16,41-5-16 0,-41 5-16 0,0 0 0 15,40-9-160-15,-32 6-16 0,-1 2-16 0,-1-1 0 0,-5 1-224 0,1 1 0 16,-2 0 0-16,0-1 0 16,-2 1-352-16,1 0-160 0,0-2-48 0,-2 1 0 15,0 1-848-15,-1-2-160 0,-3 2-32 0,0-1-20288 16</inkml:trace>
  <inkml:trace contextRef="#ctx0" brushRef="#br0" timeOffset="7252.01">24103 5667 29487 0,'0'0'1296'0,"0"0"288"0,0 0-1264 0,0 0-320 0,0 0 0 0,0 0 0 0,0 0 2240 0,18 55 384 0,-18-55 64 0,0 0 32 0,19 68-1216 0,-19-68-240 0,11 54-48 0,-11-54-16 0,6 48-688 0,-6-48-128 0,0 0-16 0,8 59-16 15,-8-59-176-15,0 0-48 0,4 42 0 0,-4-42 0 16,0 0-128-16,0 0 160 0,0 0-160 0,2 37 160 16,-2-36-16-16,-2 1 0 0,1-2 0 0,-2-3 0 15,0 0-144-15,-1-2 160 0,0-1-160 0,-2-1 160 0,0-2-160 0,-1-1 0 16,2-1 0-16,-2-2 128 0,-2 1 16 0,4-5 0 16,-1 1 0-16,2-2 0 0,1-2 64 15,1-2 16-15,2-2 0 0,2-5 0 0,-1 0-16 0,4-4 0 16,0 1 0-16,2-1 0 15,-1 3-80-15,1 4-128 0,1-1 176 0,1 4-176 0,-1 5 0 16,1-1 0-16,1 5 0 0,1 2 0 0,0 2 0 0,2 3 0 16,0 1 0-16,-13 6 0 0,25-9 0 0,-25 9 0 0,0 0 0 15,0 0 0-15,54 5 192 0,-54-5-192 16,0 0 192-16,0 0-192 0,0 0 256 0,54 48-48 16,-54-48-16-16,0 0 0 0,12 52 16 0,-12-52 0 15,-3 35 0-15,-2-16 0 0,-2-2-208 0,-2-3 144 16,-1 0-144-16,-1-1 128 0,-3-2-128 0,1-1 128 15,-1 0-128-15,1-3 128 0,-2 1-128 0,1-2 0 16,0 0 0-16,1-1 128 0,2-2-128 0,2 0 128 0,2-2-128 0,1 1 128 16,4-2-128-16,-1 0 0 0,1 0 0 0,4-2 0 15,-1 2 0-15,-1 0 0 0,0 0 0 0,0 0 0 16,0 0-240-16,33-10 32 0,-33 10 0 0,0 0 0 16,0 0 16-16,0 0 0 0,49 3 0 0,-49-3 0 15,0 0 192-15,0 0-176 0,0 0 176 0,59 30-160 16,-59-30 160-16,0 0 0 0,0 0 0 0,0 0 0 15,50 51 0-15,-50-51 0 0,0 0 128 0,0 0-128 16,0 0 320-16,35 52 0 0,-35-52 0 0,0 0 0 16,0 0 48-16,0 0 0 0,0 0 0 0,27 47 0 15,-27-47 16-15,0 0 16 0,0 0 0 0,0 0 0 16,0 0-112-16,0 0-32 0,0 0 0 0,0 0 0 16,0 0-256-16,0 0 0 0,0 0 0 0,0 0 0 15,0 0 0-15,0 0-144 0,0 0-16 0,0 0 0 16,0 0-944-16,0 0-192 0,0 0-48 0,0 0 0 15,0 0-416-15,0 0-96 0</inkml:trace>
  <inkml:trace contextRef="#ctx0" brushRef="#br0" timeOffset="7669">24611 5618 35935 0,'3'0'3200'0,"-1"-2"-2560"0,-1 2-512 0,-2 0-128 0,1 0 896 0,0 2 176 0,0 0 16 0,0 3 16 0,-2 2 384 0,1 3 80 0,-1 2 16 0,0 2 0 0,2-14-544 0,-7 36-96 0,7-36-32 16,-3 38 0-16,3-38-352 0,-2 38-80 0,2-38-16 0,0 0 0 15,7 54-272-15,-7-54-48 16,0 0-16-16,0 0 0 0,24 59-128 0,-24-59 0 0,0 0 0 0,0 0 0 16,41 48 0-16,-41-48 0 0,0 0 0 0,0 0 0 15,57 31 0-15,-57-31 0 0,0 0 0 0,0 0 0 16,58 10-144-16,-58-10 144 0,0 0 0 0,0 0 0 15,46-8 0-15,-46 8 0 0,22-12 0 0,-12 4 0 16,-1-1 0-16,-2-1 256 0,2 1-64 0,-3-4 0 16,1 0 384-16,-3-1 80 0,-1 0 16 0,-2-5 0 15,-1 3 96-15,-1-6 0 0,-2 1 16 0,-1-3 0 16,-2-1-128-16,0 1-16 0,1-2-16 0,-2 2 0 0,0 3-496 0,0 1-96 16,2 3-32-16,0 2 0 0,0 2 0 0,1 2 0 15,3-1 0-15,-2 4 0 16,3 2 0-16,-2 2 0 0,1 1 0 0,1 0 0 15,0 2 0-15,1 1 0 0,1 0 0 0,-1 3 0 16,2-2-1888-16,-3-1-368 0,0 0-80 0,0 0-16 16,0 0 80-16,0 0 16 0</inkml:trace>
  <inkml:trace contextRef="#ctx0" brushRef="#br0" timeOffset="8024.13">25023 5670 11967 0,'4'-2'528'0,"-1"1"112"0,-1 0-512 0,0 1-128 0,-2 0 0 0,0 0 0 0,0 0 3360 0,0 0 640 0,1 1 128 0,-1 0 32 0,0 2-336 0,0 1-64 0,0-4-16 0,0 0 0 0,0 0-2192 0,-4 34-432 0,1-22-96 0,3-12 0 16,0 0-288-16,-4 42-48 0,4-42-16 0,0 0 0 0,-1 44-160 16,1-44-48-16,0 0 0 0,0 0 0 0,7 52-208 0,-7-52-32 15,0 0-16-15,0 0 0 0,0 0-16 0,31 59 0 16,-31-59 0-16,0 0 0 0,0 0-32 0,0 0-16 15,42 47 0-15,-42-47 0 16,0 0 32-16,0 0 0 0,0 0 0 0,0 0 0 16,61 27 16-16,-61-27 0 0,0 0 0 0,0 0 0 15,52 3 0-15,-52-3 16 0,0 0 0 0,42-6 0 16,-42 6-48-16,0 0-16 0,43-7 0 0,-43 7 0 0,0 0-144 16,35-7 160-16,-35 7-160 0,0 0 160 0,0 0-160 0,40-10 0 0,-40 10 0 0,0 0 128 15,24-10-128-15,-24 10 0 0,0 0 0 0,15-10 0 31,-15 10-592-31,7-5-112 0,-7 5 0 0,7-6-16 0,-4 3-544 16,-1 0-96-16,-2 3-32 0,1-2-12720 16,-1 0-2544-16</inkml:trace>
  <inkml:trace contextRef="#ctx0" brushRef="#br0" timeOffset="8272.14">25032 5841 28559 0,'-7'-4'1264'15,"5"2"272"-15,0 1-1232 0,1-1-304 0,1 1 0 0,0-1 0 0,0 1 1920 0,1-2 336 0,3 0 64 0,3 1 16 0,3-3-240 0,3 1-48 0,-13 4-16 0,0 0 0 0,45-7-784 0,-45 7-160 0,0 0-16 0,55 1-16 0,-55-1-160 0,0 0-16 16,61 6-16-16,-61-6 0 16,0 0-176-16,59 4-48 0,-59-4 0 0,0 0 0 15,51 2-320-15,-51-2-64 0,0 0 0 0,0 0-16 16,53-3-240-16,-53 3 0 0,0 0 0 0,26-11-160 31,-26 11-864-31,10-7-192 0,-8 2-16 0,-2 0-16 16,-3 0-608-16,-1 1-112 0</inkml:trace>
  <inkml:trace contextRef="#ctx0" brushRef="#br0" timeOffset="8488.26">25021 5551 39615 0,'6'-1'1760'0,"-1"-1"352"0,3 1-1680 0,-3-1-432 0,-2 2 0 0,0-1 0 0,2 0 1312 0,7-1 176 0,6-1 48 0,8 1 0 0,-26 2 208 0,60-10 48 0,-26 4 16 0,0 0 0 0,-3 1-512 16,-31 5-96-16,57-9-32 0,-57 9 0 0,42-5-608 0,-42 5-128 0,0 0-32 0,37-6 0 0,-37 6-400 0,0 0 0 16,0 0 128-16,0 0-128 15,0 0-528-15,0 0-144 0,0 0-32 0,0 0 0 16,0 0-1344-16,0 0-288 0</inkml:trace>
  <inkml:trace contextRef="#ctx0" brushRef="#br0" timeOffset="9144.09">26407 5625 25791 0,'-1'-2'2304'0,"-1"1"-1856"0,2 1-448 0,0 0 0 0,2 0 2304 0,-2-2 384 0,-2 1 64 0,2 1 0 0,-1-1-704 0,-1 2-160 0,1 3-32 0,1 3 0 0,0-7-960 0,0 0-192 0,0 0-32 0,10 51-16 16,-10-51-144-16,0 0-48 0,22 62 0 0,-22-62 0 0,22 51-96 0,-22-51-32 0,25 54 0 0,-25-54 0 16,28 51-48-16,-28-51-16 0,0 0 0 0,38 65 0 15,-38-65-80-15,0 0 0 16,0 0-16-16,37 62 0 0,-37-62-48 0,0 0-128 16,0 0 192-16,0 0-64 0,0 0-128 0,0 0 192 0,0 0-192 0,0 0 192 0,0 0 64 0,50 35 0 15,-48-41 16-15,1-3 0 16,0-3 288-16,1-2 48 0,-1-1 16 0,0-4 0 15,0 1 48-15,0-3 16 0,-1 0 0 0,1-2 0 0,0-1 160 16,0-4 48-16,1-2 0 16,0-1 0-16,3-2-736 0,0-1-160 15,2 3 0-15,-1 2 0 0,1-1 0 0,-1 5 0 0,-1 2 0 0,0 2 0 16,1 2 0-16,-3 4 0 0,1 1 0 0,-2 3 0 0,0 2 0 0,-1 2 0 16,0 3 0-16,-2 1 64 0,1 1-64 0,-2 2 0 15,-2 2 0-15,0 1 0 0,-1 0 0 0,1 1 0 16,0 0 0-16,-1 2 0 15,0-1-1536-15,1 1-288 0,1 0-64 0,0-1-16 16,1 2-144-16,0 0-48 0</inkml:trace>
  <inkml:trace contextRef="#ctx0" brushRef="#br0" timeOffset="9438.12">27017 5519 35007 0,'4'0'1552'0,"-2"0"320"0,1 0-1488 0,-2 1-384 0,-1 0 0 0,0 1 0 0,0 2 1712 0,0 2 272 0,0-6 48 0,0 0 16 0,-1 41-832 0,1-41-176 0,-6 48-16 0,6-48-16 0,-8 55-448 0,8-55-96 0,-10 56-16 0,10-56 0 0,-10 55-160 0,10-55-32 16,-9 51-16-16,9-51 0 0,-5 38-240 0,5-38 0 31,-6 33 0-31,6-33 0 0,0 0 0 0,-7 41 0 0,7-41 0 0,0 0 0 15,-6 23 0-15,3-19 0 16,2-1 0-16,-2-2 0 16,0-1-304-16,2 0-96 0,-2-1-32 0,2-2 0 0,-1-1-336 0,2-2-80 0,0 2-16 0,2-3 0 15,1 0-320-15,-1-3-64 0,3-2-16 0,0 0-16960 16</inkml:trace>
  <inkml:trace contextRef="#ctx0" brushRef="#br0" timeOffset="9855.61">27026 5523 15663 0,'0'-4'1392'0,"0"2"-1120"0,1 1-272 0,0 1 0 0,1 0 2528 0,-2 1 448 0,1 2 96 0,2 1 0 0,-3-4 640 0,0 0 128 0,0 0 32 0,28 60 0 0,-28-60-2256 0,0 0-448 0,31 72-80 0,-31-72-32 0,23 51-192 0,-23-51-32 16,26 50-16-16,-26-50 0 0,0 0-240 0,38 63-64 15,-38-63 0-15,0 0 0 0,41 49-144 0,-41-49-48 16,0 0 0-16,0 0 0 0,49 51-64 0,-49-51 0 15,0 0-16-15,0 0 0 0,0 0-112 0,48 42-128 16,-48-42 176-16,0 0-176 0,0 0 128 0,0 0-128 16,0 0 0-16,0 0 0 0,0 0 0 0,0 0 0 15,0 0 0-15,0 0 0 0,0 0 128 0,0 0-128 16,0 0 0-16,0 0 0 0,0 0 0 0,0 0 128 0,0 0-128 0,0 0 0 16,0 0 224-16,0 0-64 0,0 0-16 0,0 0 0 15,0 0-144-15,0 0 160 0,0 0-160 0,-4 24 160 16,-3-28-160-16,-2-2 0 0,1 4 144 0,-1-4-144 15,1 2 128-15,-2-1-128 0,3 1 160 0,-2 0-160 16,2 0 208-16,3-1-48 0,-3 3-16 0,3-3 0 16,-2 1-144-16,3 1 0 0,1 1 144 0,0-1-144 15,1 1 0-15,-1-1 0 0,2 1 0 0,-1-1 0 16,1 0-512-16,0 0-80 0,0 0-16 0,1 2 0 31,-1-1-912-31,0 1-176 0,0 0-32 0,2 1-19504 0</inkml:trace>
  <inkml:trace contextRef="#ctx0" brushRef="#br0" timeOffset="10310.92">27280 5918 11967 0,'-4'0'528'0,"1"0"112"0,0 2-512 0,0-2-128 0,0-2 0 0,2 2 0 0,-2 0 2592 0,-1-1 480 0,-5 1 112 0,0-3 16 0,-4 2 640 0,0-2 144 0,-1 0 32 0,-2 2 0 0,2-1-2176 0,-1 1-432 0,-2-1-96 0,1 0-16 16,-1 0-448-16,2-1-80 0,-1 2-32 0,2-2 0 15,1 2-240-15,1-1-48 0,2 1-16 0,0-2 0 16,1 3-272-16,2-1-160 0,2 1 192 0,1 0-192 0,1 0 0 0,0 0 0 15,1 0 0-15,2 0 0 16,2 0-496-16,-1 0-96 0,2 1-32 0,1-1-12944 16,-4 0-2576-16</inkml:trace>
  <inkml:trace contextRef="#ctx0" brushRef="#br0" timeOffset="11152.6">27530 5581 8287 0,'0'0'736'0,"1"-2"-592"0,1 2-144 0,-2 0 0 0,0 0 2016 0,1-1 368 0,1 1 80 0,-1-1 16 0,0-1 1248 0,2-1 256 0,0 2 48 0,-1-2 16 0,-1 2-1264 0,0-1-256 0,1 2-48 0,-1 0-16 0,-1-1-1408 0,0 1-288 16,0 0-48-16,-1 1-16 0,1 1-192 0,-2-1-32 0,2 2-16 0,-1 0 0 16,1 0-112-16,-1-2-32 0,1 3 0 0,-2-1 0 15,2 0-48-15,-1 1-16 16,1-1 0-16,-2 1 0 0,2 0-32 0,0 1-16 15,0-1 0-15,0 2 0 0,0-1 0 0,0 2 0 16,0-7 0-16,0 0 0 0,0 0-16 0,0 0-16 0,6 48 0 0,-6-48 0 16,0 0-16-16,0 0 0 15,7 62 0-15,-7-62 0 0,0 0-32 0,7 58 0 0,-7-58 0 0,0 0 0 16,11 63-128-16,-11-63 192 0,0 0-192 0,10 59 192 16,-10-59-192-16,0 0 0 0,6 49 144 0,-6-49-144 15,0 0 0-15,0 0 144 0,7 54-144 0,-7-54 0 16,0 0 176-16,0 0-176 0,0 0 160 0,0 0-160 15,0 0 240-15,16 52-48 0,-16-52-16 0,0 0 0 0,0 0 48 0,0 0 16 16,0 0 0-16,0 0 0 0,49 3 48 0,-49-3 16 16,24-7 0-16,-13 3 0 15,2 0-48-15,-13 4 0 0,23-8 0 0,-23 8 0 16,25-7-48-16,-12 3-16 0,-1 0 0 0,-12 4 0 16,26-6-64-16,-26 6-128 0,24-4 176 0,-13 1-176 15,-1 2 128-15,-10 1-128 0,0 0 0 0,0 0 0 16,0 0 0-16,41 0 0 0,-37 3 0 0,2-2 0 0,-2 0-272 0,0 2-64 15,1-1-16-15,-3 1 0 16,1-2-960-16,0 0-192 0,0 2-32 0,0-3-13648 0,1 0-2736 16</inkml:trace>
  <inkml:trace contextRef="#ctx0" brushRef="#br0" timeOffset="11576.88">28106 5664 32255 0,'0'-3'2864'0,"0"0"-2288"0,2 2-576 0,-2 0 0 0,0 1 1600 0,0 0 224 0,0-3 32 0,0 1 16 0,0 0-160 0,0 2-48 0,0 2 0 0,-2 5 0 0,2-7-672 0,0 0-144 0,0 0-16 0,5 56-16 0,-5-56-336 0,0 0-64 16,7 65-16-16,-7-65 0 15,7 49-144-15,-7-49-16 0,10 51-16 0,-10-51 0 16,11 51-224-16,-11-51 0 0,0 0 0 0,24 65 0 0,-24-65 0 0,0 0 0 15,0 0 0-15,39 60 0 0,-39-60 0 0,0 0 0 16,0 0 0-16,0 0 0 16,61 32-192-16,-61-32 32 0,0 0 0 0,37-5 0 15,-24 0 160-15,-1-2-160 0,0 0 160 0,-2-3-160 16,1-2 160-16,-1-2 0 0,0 0 0 0,-2-1 128 16,2-2 192-16,-2-2 32 0,1-1 16 0,-1-1 0 0,-2-1 256 15,-3-2 48-15,-2-3 16 0,-1 0 0 16,-3-3 48-16,-1 2 16 0,0 0 0 0,0 1 0 0,-2 3 80 0,0 0 0 15,2 3 16-15,-1 1 0 0,2 4-656 0,0 2-192 16,-1 3 0-16,1 1 96 0,1 3-96 0,1 0 0 16,0 3 0-16,-1 2 0 15,2 1-752-15,0 2-80 0,0 1-32 0,0 2 0 16,2 0-1152-16,-2-4-224 0,0 0-64 0,0 0-20192 0</inkml:trace>
  <inkml:trace contextRef="#ctx0" brushRef="#br0" timeOffset="11885.57">28529 5670 34095 0,'-2'-6'1504'0,"2"5"320"0,2-1-1456 0,-1 1-368 0,-1-1 0 0,0 2 0 0,0 0 1616 0,2 2 256 0,0 1 48 0,1 1 16 0,0 3-592 0,0 3-112 0,-3-10-16 0,0 0-16 0,0 0-624 0,10 62-112 0,-10-62-16 0,1 41-16 0,-1-41-208 0,2 42-32 16,-2-42-16-16,1 40 0 15,-1-40-176-15,0 0 0 0,8 49 0 0,-8-49 0 0,0 0 0 0,0 0 0 16,0 0 0-16,39 61 0 0,-39-61 128 0,0 0-128 16,0 0 128-16,56 24-128 15,-56-24 192-15,0 0-32 0,52 7-16 0,-52-7 0 0,0 0 32 0,57 0 0 16,-57 0 0-16,45-4 0 16,-45 4-32-16,44-6 0 0,-44 6 0 0,34-8 0 0,-20 2-144 0,-1 2 0 15,-1-2 0-15,-2 1 128 0,-1-1-128 0,-1 0 0 16,-1 2 0-16,-3-1 0 15,-1-1-928-15,-1 0-64 0,-2 1-16 0,-3-1-19984 16</inkml:trace>
  <inkml:trace contextRef="#ctx0" brushRef="#br0" timeOffset="12097.17">28556 5803 31327 0,'2'-3'1392'0,"0"1"272"0,1 1-1328 0,-1 0-336 0,-2 1 0 0,6-2 0 0,-2 1 2320 0,3-1 400 0,8-1 80 0,3-2 16 0,3-1-1088 0,-21 6-224 0,51-10-32 0,-51 10-16 0,51-7-432 0,-51 7-64 0,45-7-32 0,-45 7 0 0,38-5-480 0,-38 5-112 0,0 0-16 0,41-8 0 16,-41 8-320-16,0 0 0 0,0 0 0 0,0 0 128 31,0 0-672-31,37-4-128 0,-36 4-32 0,-2-1-14064 0,-2-1-2816 0</inkml:trace>
  <inkml:trace contextRef="#ctx0" brushRef="#br0" timeOffset="12289.76">28570 5585 34095 0,'3'-1'3024'0,"1"-1"-2416"0,0 2-480 0,-3 0-128 0,2-1 1488 0,1-1 288 0,5 2 48 0,4-2 16 0,4-3-368 0,4 1-64 0,1-2 0 0,2 2-16 0,-1-1-688 0,-23 5-128 15,42-8-16-15,-42 8-16 0,33-2-544 0,-33 2 0 16,0 0 0-16,0 0 0 16,0 0-640-16,48 5-256 0,-48-5-32 0,0 0-19328 0</inkml:trace>
  <inkml:trace contextRef="#ctx0" brushRef="#br0" timeOffset="12745.91">29292 5468 24879 0,'4'-9'2208'0,"-1"4"-1760"0,-1 0-448 0,0 1 0 0,-2 1 1264 0,0 1 160 0,0-1 48 0,-2-3 0 0,1-4 1376 0,-3-1 288 0,-2-2 48 16,-4 2 16-16,-1 2-1920 0,-3 2-368 0,-3 4-80 0,0 3 0 0,-1 2-320 0,-4 2-64 0,3 5-16 0,-1 0 0 15,1 4-112-15,1 1-32 0,1 3 0 0,3 2 0 16,1 2-288-16,2 0 0 0,3 2 128 0,8-23-128 16,-8 45 0-16,8-45 0 0,0 0 0 0,12 56 0 15,-12-56 0-15,0 0 0 0,0 0 0 0,52 60 0 16,-52-60-128-16,0 0 128 0,0 0 0 0,65 41-144 0,-65-41 144 16,0 0 0-16,54 28 0 0,-54-28 0 0,0 0 0 0,49 28 0 0,-49-28 0 0,0 0 0 31,0 0 0-31,55 40 0 0,-55-40 128 0,0 0-128 15,0 0 192-15,0 0-48 0,0 0 0 0,24 53 0 16,-28-44 128-16,-4-3 32 0,-2 1 0 0,-4-2 0 0,-2-1 128 0,-4 1 16 16,-1-1 16-16,-2 0 0 0,-2-1-48 0,-3 1-16 15,-3-1 0-15,0 0 0 0,1 0 64 0,2 0 16 0,2-2 0 0,5 0 0 16,3 1-320-16,5-1-160 16,2-1 160-16,1 0-160 15,4 0-480-15,2-1-192 0,2 1-32 0,4-2-16 16,2 1-624-16,-4 1-112 0,0 0-16 0,0 0-19888 0</inkml:trace>
  <inkml:trace contextRef="#ctx0" brushRef="#br0" timeOffset="13063.15">29277 5216 26719 0,'-2'-12'1184'0,"2"5"240"0,0 1-1136 0,0 0-288 0,0 2 0 0,1 1 0 0,0 2 1904 0,4-2 320 0,0-1 64 0,4-1 16 0,4 4-336 0,-13 1-64 0,0 0-16 0,50 23 0 0,-50-23-928 16,0 0-192-16,63 56-48 0,-63-56 0 0,43 50 16 0,-43-50 0 0,0 0 0 0,54 70 0 16,-54-70-64-16,47 67-16 0,-47-67 0 0,48 82 0 15,-48-82-192-15,48 87-32 0,-48-87-16 0,38 82 0 0,-38-82-176 0,29 71-48 16,-29-71 0-16,22 58 0 15,-22-58 48-15,0 0 0 0,18 72 0 0,-18-72 0 0,0 0 80 0,10 53 0 16,-10-53 16-16,0 0 0 0,0 0-160 0,0 0-48 16,1 57 0-16,-4-51 0 0,1-1-128 0,-3-2-192 15,1-2 32-15,-1 1 16 16,-1-4-1312-16,-1 2-256 0</inkml:trace>
  <inkml:trace contextRef="#ctx0" brushRef="#br0" timeOffset="14869.36">4291 7253 19343 0,'-2'0'1728'0,"2"-1"-1392"15,-1-2-336-15,2 2 0 0,1 1 2320 0,-1-2 400 0,2 1 80 0,3-2 16 0,2 0-368 0,3 1-64 0,5-1-16 0,2 0 0 0,2 0-1136 0,4 0-224 0,1 0-48 0,4 1-16 0,2-3-496 0,0 3-80 0,0-1-32 0,-1-2 0 16,-6 4-16-16,1-3 0 0,6 0 0 0,0-1 0 16,-7 0 32-16,4-1 0 0,4-1 0 0,-1-3 0 15,-3 2-16-15,-1-2 0 0,-2 0 0 0,-1 0 0 16,-4 0-32-16,-3 0-16 0,-3 3 0 0,-6-1 0 16,0 2-144-16,-6 0-16 0,0 1-128 0,-5 0 192 15,-3 3-192-15,-2 0 0 0,-2 4 0 0,-1-1 0 16,-5 5-864-16,-1 2-160 15</inkml:trace>
  <inkml:trace contextRef="#ctx0" brushRef="#br0" timeOffset="16174.27">14626 7282 13823 0,'-3'0'1216'0,"4"-2"-960"0,2 2-256 0,0 0 0 0,-2 0 1152 0,2-1 176 0,3 0 32 0,2-1 16 0,6-1 1920 0,3-1 384 0,6 1 80 0,1-1 16 0,4 1-1232 0,0 0-240 0,2 0-64 0,-2 1 0 16,3-1-1280-16,-4 1-272 0,1 1-48 0,-4-2-16 15,-4 2 656-15,0-1 144 0,1 1 32 0,0-2 0 16,-2 2-1648-16,-1-1-336 0,-2-1-64 0,-1 2-16 0,-2 0 608 0,-2-1 160 15,-1 1 16-15,-3 1 0 16,-3-2-176-16,-1 2 0 0,-1 0 0 0,-4 0 0 16,1 0-480-16,-2 2-80 0,-3-1-16 0,-1 1-12800 15,-3 0-2560-15</inkml:trace>
  <inkml:trace contextRef="#ctx0" brushRef="#br0" timeOffset="20048.84">12160 8317 14735 0,'-2'-1'1312'0,"-1"1"-1056"0,1 0-256 0,2-2 0 0,0 2 1696 0,0 0 288 0,-1-2 48 0,1 0 16 0,0-1 608 0,4 1 128 0,5-3 32 0,8 1 0 0,5 0-992 0,9-2-192 15,6 2-32-15,5 1-16 0,5 0-560 0,8 2-128 0,10 1 0 0,9 1-16 16,2 2-400-16,6 0-80 0,8 0-16 0,-2-3 0 15,-12 0-16-15,-22 1-16 0,-12 1 0 0,5 0 0 0,5 1-32 0,5 2 0 16,-5-1 0-16,4 0 0 16,12 0 16-16,0 2 0 0,-3 0 0 0,-6-1 0 15,-4 1 48-15,-5-1 0 0,-6 3 0 0,-5-4 0 0,-2 1 0 0,-5-2 16 0,-1 0 0 0,-4-1 0 16,-3-2 48-16,-3 0 0 16,2-2 0-16,0-2 0 0,-1 0 32 0,-2-2 16 15,-4 2 0-15,-5-2 0 0,0 0-32 0,-2 1 0 16,-2-1 0-16,-2-1 0 0,0-1-240 0,-4-2-48 15,-1 0-16-15,-3 0 0 0,-2 0-160 0,-3 2 0 0,0-1 0 0,-2 2 0 32,-1 1-512-32,-3 2-128 0,-3 0-16 0,-3 2-16 15,0 1-864-15,-2 2-160 0,-2 4-32 0,-2 0-19728 16</inkml:trace>
  <inkml:trace contextRef="#ctx0" brushRef="#br0" timeOffset="24606.74">10075 9415 11055 0,'-2'-1'976'0,"0"-1"-784"0,1 2-192 0,-2 0 0 0,2 0 1472 0,-1 0 240 0,1 0 48 0,-2 0 16 0,-1-1 1360 0,-2 2 288 0,0-1 48 0,2 2 16 0,0-2-1120 0,0 0-208 0,1 1-48 0,1-1-16 0,1 1-992 0,2-1-192 0,1 2-32 0,2-1-16 16,0 1-464-16,0-2-80 0,-1 1-32 0,3-1 0 0,1 0-32 0,2 1-16 15,2-1 0-15,3 0 0 16,1 0-16-16,7 0 0 0,2 0 0 0,3-1 0 0,1 1-32 0,3-1-16 16,-3-1 0-16,-2 2 0 0,-1-1-48 0,0-1-128 15,1 1 192-15,-1 1-64 0,-1-1 0 0,2-1 0 16,-2 1 0-16,0-1 0 0,1 1 0 0,-1 0 0 16,3-1 0-16,0-1 0 0,-2 3-128 0,2-1 192 15,3-2-192-15,4 2 192 0,7-2-192 0,0 0 192 16,0 0-192-16,-6 0 192 0,-4 2-192 0,-3-2 160 15,2 0-160-15,-3-1 160 0,0 1-160 0,-1 0 192 16,1-1-192-16,1-1 192 0,4 2-16 0,0-2 0 16,-2 1 0-16,2 1 0 0,4 1-48 0,-1 0-128 15,-1 2 192-15,-2 0-64 0,-2 3-128 0,-3-2 0 16,-2 4 144-16,-2-3-144 0,-1 3 0 0,1-1 144 0,0 0-144 0,-1-1 0 16,2 1 128-16,0-1-128 0,2-2 0 0,-1 1 0 15,5-2 128-15,1-2-128 0,1 2 0 0,1 0 0 16,-1 0 0-16,-2-1 0 0,0 2 0 0,1-1 0 15,4 0 0-15,0 2 0 0,1 1 0 0,-2-2 0 16,-2 2 0-16,-1 0 0 0,0 0 0 0,2-2 0 16,-1 0 0-16,-1 1 0 0,-1-2 0 0,2 0 0 0,4 0 128 0,5 1-128 15,2-2 0-15,3 2 0 16,-3 1 0-16,1-1 0 0,0 3 0 0,-3 1 0 16,-3-3 128-16,2 1-128 0,2-1 0 0,3-4 0 0,-2 2 144 15,0-1-144-15,1-2 0 0,4 2 144 0,0-1-144 0,0 2 128 16,-1 0-128-16,0 2 128 15,-2-1-128-15,0 0 160 0,0 1-160 0,-2-2 160 0,0 0-160 16,0-2 0-16,2 0 144 0,-3-1-144 16,-6 1 0-16,2-1 144 0,3 2-144 0,1 0 0 0,2 1 128 0,-4 1-128 15,-7 0 0-15,3 1 0 0,0-2 0 0,4 1 0 16,0-1 0-16,-1 0 0 0,-2 0 0 0,-3 0 0 16,-3 2 0-16,1-2 0 0,2 0 0 0,0 1 0 0,3-1 0 15,-3 2 0-15,-7-1 0 0,4 2 0 16,7 0 0-16,1-2 0 0,0 2 128 0,-1-3-128 15,1-2 0-15,1 1 0 0,-6-2 0 0,-3 0 0 16,3 1 0-16,1-1 0 0,0 0 0 0,3-1 0 16,1 2 128-16,-3 1-128 0,2-2 128 0,-2 3-128 0,-7 0 144 0,1 0-144 15,3 0 144-15,-2 0-144 0,1 0 128 0,-2-1-128 16,-2 1 0-16,-3-2 0 16,-1 1 128-16,1-1-128 0,-1 0 0 0,-2 0 0 0,-2 2 0 15,-2-1 0-15,-1 1 128 0,-1 0-128 0,-1 0 128 16,-1 0-128-16,2 0 192 0,-2 0-32 0,0 0-16 0,-1 0 0 15,0 1-16-15,-1-1-128 0,1 0 192 0,-3 2-64 16,1-2-128-16,-1 0 0 0,-1 1 0 0,1-1 128 16,-1 1-128-16,3-1 0 0,-2 2 0 0,-2-1 128 15,1 1-128-15,-2-1 0 0,-2 0 0 0,-1 1 0 16,1-1 0-16,-1-1 0 0,-1 2 0 0,-2 0 0 16,1 0 0-16,-1-2 0 0,2 1 0 0,-2-1 0 15,-2 2-192-15,-2-2 48 0,2 1 0 0,-2-1 0 16,1 0-304-16,1 0-48 0,1 2-16 0,-1-2 0 15,1 0 0-15,0 0-16 0,-2 0 0 0,2 0 0 16,-1-2 80-16,1 1 32 0,-2 1 0 0,1-2 0 0,-1 1 32 16,0-1 0-16,0 1 0 0,-1 0 0 0,2 1-16 0,-2-2 0 15,2 2 0-15,-1 0 0 16,1-1-32-16,0 1 0 0,1 0 0 0,-2 0 0 16,1 1-400-16,-1 1-96 0,1-1-16 0,-2 0 0 15,2 1-992-15,-1-1-208 0,-1 2-32 0,1-1-12608 16</inkml:trace>
  <inkml:trace contextRef="#ctx0" brushRef="#br0" timeOffset="32400.26">4123 10802 12895 0,'0'0'1152'0,"0"0"-928"0,0 0-224 0,0 0 0 16,1 0 2160-16,-1 0 384 0,0 2 80 0,1-1 0 0,1 1 896 0,1 0 192 0,-1 3 16 0,3-3 16 0,0 1-1680 0,1-1-336 0,1-1-64 0,3 1 0 0,3-1-848 0,-13-1-176 15,0 0-16-15,59 6-16 0,-59-6-32 0,56 1 0 16,-56-1 0-16,68 1 0 0,-68-1-112 0,72 0-16 15,-72 0-16-15,82 3 0 0,-82-3-80 0,82 6-16 16,-82-6 0-16,85 6 0 0,-38-5-64 16,-2-1-16-16,-1 1 0 0,-2 1 0 0,-1-2 96 0,-41 0 16 15,78 1 0-15,-78-1 0 0,72 0 16 0,-72 0 0 0,63 2 0 0,-63-2 0 16,55 0 32-16,-55 0 16 0,43 1 0 0,-43-1 0 16,0 0-32-16,46 0 0 15,-34-1 0-15,-3 1 0 0,-3-2-112 0,-2 1-32 0,1-1 0 0,-4 1 0 16,0 0-256-16,-1 1 160 15,0-2-160-15,-2 1 128 0,0-1-128 0,-3 1 0 16,0-1 0-16,-3 2-176 16,-1 2-800-16,-3 1-176 0,-1 2-16 0,-5 4-14832 0,-2 2-2944 0</inkml:trace>
  <inkml:trace contextRef="#ctx0" brushRef="#br0" timeOffset="36400.97">6466 10811 1839 0,'0'-6'160'0,"0"3"-160"0,2 2 0 0,-1 0 0 0,0-1 6096 0,2 1 1200 0,1 1 224 0,3-2 48 0,6-1-3552 0,7 1-720 0,5-3-144 0,6 1-16 0,3 0-1792 0,5-2-368 0,0 1-64 0,3-1-16 15,2 0-192-15,-1 2-64 0,-1 1 0 0,-2 0 0 0,-4 1-128 0,-2-1-48 16,-4 1 0-16,-2 1 0 0,-1 1-128 0,-3-1-16 16,0-1-16-16,-1 1 0 15,-4-2-64-15,0 1-16 0,-2 0 0 0,-3-1 0 16,-3 1-80-16,-2 0-16 0,-4-1 0 0,-1 0 0 15,-1 2-128-15,-1-1 0 0,-4 1 0 0,-1-1 0 16,-2 1-320-16,-2-1-112 0,-3 2-16 0,-1 2-14080 16,-4 1-2816-16</inkml:trace>
  <inkml:trace contextRef="#ctx0" brushRef="#br0" timeOffset="40928.01">15175 10718 6447 0,'-3'-2'576'0,"2"2"-576"0,-1 0 0 0,1 0 0 0,0 0 2176 0,1 0 336 0,0 0 64 0,0 0 16 0,1 2 896 0,0-2 176 0,2 1 48 0,3 0 0 0,2 1-848 0,4-1-176 0,2 1-16 0,4-1-16 0,5 0-1456 0,4 1-304 15,2-1-48-15,5 1-16 0,1-1-288 0,2-1-64 16,-2-1-16-16,-1-1 0 0,0 2 48 0,2-1 0 0,0-2 0 0,2 2 0 15,3-2-48-15,5 1 0 16,2 0 0-16,-2-1 0 0,-3 0 48 0,0 0 16 16,0 0 0-16,-2 0 0 0,-2 1-128 0,0-1-16 15,-3 3-16-15,-3 0 0 0,-1 1-48 0,-2 1 0 0,1 0 0 0,-4 0 0 16,-2 1-48-16,-2-2-16 16,-1 2 0-16,-3 0 0 0,-1-2-48 0,-4 2-16 0,-2-2 0 0,-4 1 0 15,-1-2-48-15,-1 1-16 0,-3-1 0 0,-1 0 0 16,-2 0-128-16,0 0 0 0,-1-1 0 0,0-1 128 15,-4 0-128-15,3-1 0 0,-3 0 0 0,1 0 0 16,-2 0-128-16,-2-1-64 0,-2 0-16 0,-1 0 0 31,-1 2-976-31,0-1-192 0,-1 2-32 0,-1 1-13360 0,-2 0-2656 0</inkml:trace>
  <inkml:trace contextRef="#ctx0" brushRef="#br0" timeOffset="42438.5">18168 10891 16575 0,'0'0'1472'0,"2"0"-1168"0,-1 0-304 0,1 0 0 0,-1 0 1072 0,2 0 144 0,1 0 48 0,6 0 0 0,1 2 1312 0,3-1 272 0,5 2 48 0,-1 0 16 0,2-2-864 0,3 2-192 0,1-2-16 0,1 1-16 15,0-1-720-15,4-1-144 0,2 0-16 16,-2 0-16-16,2-1-336 0,1-2-64 16,0 0-16-16,2-1 0 0,0 1 0 0,4 0 0 0,4 1 0 0,2-1 0 15,-1 0-96-15,-5 0-32 16,-3 2 0-16,-2 1 0 0,-2-2-64 0,-5 2-32 0,-3 0 0 16,-2 0 0-16,2 0-48 0,-2-1-16 15,-3-1 0-15,-1 1 0 0,-1-2-16 0,-3 2 0 16,-4-1 0-16,0 1 0 0,-3-1-80 0,-4 0 0 0,1 0-128 0,-3 1 192 15,0-1-192-15,-1 1 0 0,-3 0 128 0,-3-1-128 16,-1 2 0-16,0-1 0 0,0 1 0 0,-2-2 0 16,-2 2-192-16,2 0-48 0,2 2 0 0,-1-2 0 15,2 3-608 1,-2-3-128-16,0 1-32 0,-1 2-19664 0</inkml:trace>
  <inkml:trace contextRef="#ctx0" brushRef="#br0" timeOffset="43198.64">20657 10839 13823 0,'-2'1'1216'16,"0"2"-960"-16,4-1-256 0,0-1 0 0,1 1 1056 0,0 0 160 0,1 3 48 0,5 2 0 0,6 1 1920 0,7-1 384 0,3 0 80 0,3-4 0 0,2-1-864 0,1-4-176 0,3-2-48 0,3-2 0 0,-1 1-1488 0,-3-1-304 0,-8 2-64 0,4-1-16 15,3 0-64-15,2-1-16 16,0 2 0-16,-2-3 0 0,-1 3-96 0,-2-1-32 16,-3 1 0-16,0 1 0 0,1 0-160 0,-2 2-16 0,1 1-16 15,-4-1 0-15,1 2-96 0,-1-1-32 16,0 0 0-16,-3 1 0 0,-2 1-160 0,-1-1 160 15,-2 1-160-15,-3-1 160 0,1 1-160 0,-5-1 0 16,-2 0 0-16,-2 1 128 0,0-1-128 0,-3 1 0 0,-1-1 0 0,-2 0 0 16,-1 1 0-16,-2-2 0 0,-1 0 0 0,-2 1 0 15,-1 1-560 1,-1-1 16-16,0-1 0 0,0 1 0 16,-2 1-672-16,-3 1-128 0</inkml:trace>
  <inkml:trace contextRef="#ctx0" brushRef="#br0" timeOffset="44043.41">29314 10812 32255 0,'11'0'2864'0,"2"-1"-2288"0,0-1-576 0,-3 1 0 0,0 1 1696 0,2-1 224 0,10-1 64 0,7-1 0 0,-2-1-720 0,7 0-144 0,14-2-32 0,16-4 0 0,13 0-320 0,8-2-80 0,-2 2-16 0,-8 0 0 0,-11 0-288 0,-6 3-48 0,-3 0-16 0,-6 1 0 15,-4 1-144-15,-5 0-48 0,-6 4 0 16,-4-2 0-1,-6 2-128-15,-3 1 0 0,-6 0 0 0,-2 0 0 0,-3 0-128 16,-3 1-64-16,-3 1-16 0,-2 2 0 16,-4 0-624-1,-1 2-112-15,-4 1-16 0,-3 1-18784 0</inkml:trace>
  <inkml:trace contextRef="#ctx0" brushRef="#br0" timeOffset="50333.72">4224 13496 7359 0,'-1'0'656'0,"1"0"-528"0,0 0-128 0,0 0 0 0,0 0 1152 0,0 0 208 0,0 0 48 0,-2 0 0 0,2 0 592 0,-1 0 128 0,2-1 32 0,-1 0 0 0,3-1-256 0,0 1-48 0,1-1-16 0,2 2 0 16,-2-1-400-16,2 1-80 0,-1 0-16 0,3 1 0 0,-1 1-352 0,1 1-80 31,2-2-16-31,1 2 0 0,2 1-192 0,3 0-64 16,-1-1 0-16,3 1 0 0,2 1-128 0,-1-4-16 16,-4 2-16-16,3-2 0 0,6 1-32 0,3-2-16 15,3 0 0-15,0-2 0 0,1-1-96 0,0-1-16 16,0 1 0-16,-3-1 0 0,0 0-48 0,-2-2-16 15,-2 2 0-15,-2 0 0 0,1 1-16 0,-3 0-16 0,0 0 0 16,-2 1 0-16,3 0-80 0,-1-1-16 16,0 2 0-16,-2 1 0 0,2 0-128 0,-2 0 0 0,-1 0 144 0,0 0-144 15,1 1 0-15,1-1 128 0,1 0-128 0,-1 2 0 16,-2-2 128-16,0 0-128 0,-1 0 128 0,1 0-128 16,3 0 160-16,-3 1-32 0,-3-1-128 0,0 0 192 15,3 0-64-15,3 2-128 0,-1-2 176 0,0 0-176 16,0 1 160-16,1 0-160 0,1 1 128 0,1-1-128 15,0 2 0-15,-1-2 0 0,1 2 128 0,-1-1-128 16,-1-1 0-16,1 0 0 0,1 1 0 0,4-1 0 0,-1 1 0 0,2-1 0 16,-2 2 128-16,1-2-128 0,-1 1 0 0,-1 1 0 15,0-1 0-15,-1 0 0 16,1 2 0-16,-6-1 128 0,-2-2-128 0,-1 2 0 0,5 1 0 0,4 1 0 16,4 0 0-16,1-2 0 0,-1 1 0 0,-1-2 0 15,0 1 0-15,-1-2 0 16,3-1 0-16,-2 0 0 0,-3 0 0 0,1 0 0 0,3-1 0 0,-1-1 0 15,-3 1 128-15,2 1-128 0,-1-2 0 0,2 2 0 0,-3-1 144 0,0 1-144 16,0-2 0-16,-3 2 128 16,-5-1-128-16,2 1 0 0,5-1 0 0,1 1 0 15,1-2 0-15,3 1 128 0,0-1-128 0,-1 1 0 16,0 0 0-16,-3-2 0 0,2 1 0 0,-1 0 0 16,3 0 0-16,1-1 0 0,-3 0 0 0,1 1 128 15,1-1-128-15,-2 0 0 0,-1 2 0 0,-3-1 0 16,0 1 0-16,1-1 0 0,-1 0 0 0,-5 2 0 0,-4-2 0 0,1 1 128 15,4-1-128-15,4-1 0 0,-7 1 0 0,4 0 0 16,3-1 0-16,6-1 0 16,1 1 0-16,-2-1 0 0,-3 1 0 0,0 2 0 0,-3-1 0 0,0 1 0 15,3 0 0-15,4 1 0 0,5-2 0 0,-1 2 0 16,-5 0 0-16,0 0 0 0,-2 2 0 0,-1-2 0 16,2 1 0-16,-4 0 0 0,0 1 0 0,-1-2 0 15,-2 1 0-15,1 2 0 0,-1-1 0 0,-2-2 0 16,2 1 0-16,0 0 0 0,-1-1 0 0,2 0 0 15,1 0 0-15,-1 0 0 0,-7 0 0 0,2 0 0 16,5 0 0-16,4-1 0 0,4-2 0 0,0 2 0 0,-2-1 0 0,-2 2 0 16,0-1 0-16,0 1 128 15,1-2-128-15,-1 2 0 0,-3 0 0 0,4 0 0 0,3-1 0 0,3 1 0 16,-1-1 0-16,-1 1 0 16,-5 0 0-16,0 0 0 0,-1-2 0 0,2 2 0 15,-1 0 0-15,0 0 0 0,-3-1 0 0,5 1 128 16,5 0-128-16,-3 0 0 0,-4 0 0 0,3 0 0 0,4 1 0 0,-3-1 0 15,-4 2 0-15,0-1 0 0,2 0 0 0,2-1 0 16,2 2 0-16,-2-2 128 0,-3 0-128 0,-1 0 0 16,3 0 0-16,0-2 0 0,0 2 0 0,0-1 0 0,-2 1 0 0,1-1 128 15,2 1-128-15,0 1 0 16,-1-1 0-16,1 1 0 0,2 2 0 0,-2-3 0 16,0 2 0-16,2-1 0 0,0 1 0 0,-1-1 0 15,0 2 0-15,0-2 128 0,2 1-128 0,-1-2 0 16,-2 0 0-16,1 0 0 0,-1-2 0 0,0 1 0 15,0 1 0-15,1-2 0 0,0 2 0 0,2-1 0 16,3 1 0-16,-1-1 0 0,-1 1 0 0,1-2 0 0,1 2 0 0,-2 0 128 16,2 0-128-16,0 0 0 15,-3 0 0-15,-3 0 0 0,2 2 0 0,-3-4 0 0,-5 1 0 0,5-1 128 16,1 2-128-16,4 0 0 0,4 0 0 0,4 0 0 16,-2 2 0-16,-3-2 0 0,3 3 0 0,1-2 0 0,-6-2 0 0,3 1 0 15,2-2 0-15,0 2 0 0,-10-1 0 0,5 1 0 16,5 0 0-16,2 0 128 15,-5-2-128-15,0 2 0 0,3 0 0 0,2-1 0 16,-1 1 0-16,1 1 0 0,-2-1 0 0,3 2 0 0,0-1 0 0,1 1 0 16,2-1 0-16,-1 0 0 0,-4 1 0 0,1-2 0 15,1 0 0-15,2 0 0 16,3 0 0-16,-1-2 0 0,0 2 0 0,0 0 0 16,2 0 0-16,-3 0 0 0,-5 0 0 0,5 2 0 15,4-2 0-15,3 1 0 0,0-1 0 0,-3 0 128 16,-7 0-128-16,-3 0 0 0,3 0 0 0,-2-1 128 0,1 1-128 15,-2-3 0-15,0 2 0 0,-2-2 128 0,-4 1-128 0,-2 1 128 16,-1-2-128-16,-2 2 128 0,-1-2-128 0,-4 0 176 16,-1 0-176-16,-5 0 192 0,-2 0-192 0,-4 2 0 15,-2 0 0-15,-2-1 128 0,-3 1-128 0,-4 1-144 16,-2-2 144-16,-6 2-208 16,-2 2-608-16,-6-1-112 0,-4 2-32 0,-5 1-19344 15</inkml:trace>
  <inkml:trace contextRef="#ctx0" brushRef="#br0" timeOffset="51369.79">14719 13540 2751 0,'-4'-1'256'0,"-1"1"-256"0,4 0 0 0,-1 0 0 0,1 0 768 0,-2 0 128 0,-1 1 0 0,-3-1 16 0,-4 0 352 0,-1 0 64 0,0 2 16 0,0-2 0 0,1 0 192 0,3 1 64 0,-1 0 0 0,1 1 0 16,-1-1-128-16,2 1 0 0,1 1-16 0,4-2 0 0,-1 0-176 16,3 2-16-16,1 0-16 0,3 0 0 15,3 0 112-15,3 0 32 0,3-2 0 0,4 2 0 0,1 0 64 0,6-2 16 16,5-1 0-16,5-1 0 0,2-1-320 0,4-1-48 16,2-1-16-16,8 0 0 0,8 0-496 15,-1-2-96-15,1 2-32 0,-1-1 0 16,-3 3-112-16,6-3-32 0,5 1 0 0,5 1 0 0,-1 1-96 0,-3 2-32 15,-4-2 0-15,2 2 0 16,1 2-48-16,-10-1-16 0,-7-1 0 0,10 1 0 0,14-1 0 16,4 2 0-16,-2-2 0 0,1 0 0 0,2 0 48 0,0-2 0 0,-3 1 0 15,4 0 0-15,5-2 16 0,2 0 16 16,3 1 0-16,1 0 0 0,-3-1-16 0,2 0 0 16,5-1 0-16,-3 0 0 0,-4 2-192 0,6-2 176 15,3-2-176-15,-2 1 160 0,0-1-32 0,-8-1 0 16,-3 3 0-16,4-2 0 0,6-1 64 0,0-2 16 15,0 1 0-15,-5 2 0 0,-8 3-16 0,5 1-16 16,3-3 0-16,-1 1 0 0,-5-1-48 0,-2-1 0 16,-3 3 0-16,-2 0 0 0,-2 3-128 0,1-1 160 15,4-3-160-15,-4-1 160 0,-1 0-160 0,0-1 128 0,0 2-128 0,3 2 128 16,1 2-128-16,-2-1 0 16,-5-2 144-16,-13 0-144 0,-5 0 128 0,4 1-128 0,9-1 160 0,5 1-160 15,0 2 144-15,-4 0-144 0,-5 0 128 0,-8-1-128 16,-3 0 176-16,-8-2-48 0,-5-1-128 0,-5-1 192 15,-2 2 16-15,1-1 0 0,0 0 0 0,-5-2 0 16,-2 2-16-16,-5-2 0 0,-2 2 0 0,-2-1 0 0,-4 0-64 0,-2 0 0 16,-2 0-128-16,0 0 192 0,-4-1-192 0,0 2 0 15,-1-2 0-15,1 1 0 0,-2-1 0 0,-2 2 0 16,1-2 0-16,-2 2 0 0,0-2-144 16,-1 2-80-16,-2 0-16 0,-2 1 0 15,-1-1-512-15,-2 1-96 16,-2 0-32-16,-1 0 0 0,-1 0-400 0,-5 2-96 0,-4-1-16 0,-4 2-19056 0</inkml:trace>
  <inkml:trace contextRef="#ctx0" brushRef="#br0" timeOffset="52691.08">12059 15202 7359 0,'-6'-5'656'0,"2"3"-528"0,1-1-128 0,3 1 0 0,1 2 1120 0,4-1 192 0,-1 0 32 0,2-1 16 0,3-1 1248 0,7-1 240 0,5 0 48 16,5 0 16-16,2-1 32 0,6 0 0 0,4 2 0 0,3-1 0 0,5-1-944 0,8 1-176 0,8 1-32 0,8 0-16 15,3 3-912-15,0-1-176 0,4-2-48 0,2 0 0 16,-3 1-192-16,6-3-32 0,7 4-16 0,3 0 0 15,-2-1 48-15,2-1 0 0,1-1 0 0,1 1 0 16,-1 0-48-16,0 2 0 0,0 1 0 0,3-3 0 16,6-1-16-16,-2 0-16 0,-1-1 0 0,-7 4 0 0,-3 1 16 15,-3-1 0-15,-1-4 0 0,-3 0 0 0,-4-1-48 16,-1 3 0-16,2 2 0 0,-5-1 0 0,-5 2-16 16,-1-2 0-16,-5-1 0 0,-3-1 0 0,-7-1-48 0,3 1-16 15,0 1 0-15,-5 0 0 0,-2 3 16 0,-3-1 0 16,-5 1 0-16,-3-1 0 0,-7-1-32 0,-3-1-16 15,-5-1 0-15,-5 0 0 0,-2 0-224 0,-5-2 176 16,-1 3-176-16,-5-1 160 0,-2 0-160 0,-3-1 0 16,-4 1 0-16,-5 0 0 0,-2 1-352 15,-6 2-160-15,-4 1-16 0,-7 1-16 16,-6 2-960-16,-6 3-192 0,-5-1-32 0,-3 4-19968 0</inkml:trace>
  <inkml:trace contextRef="#ctx0" brushRef="#br0" timeOffset="58236.31">13679 15609 14735 0,'-1'0'1312'0,"-1"0"-1056"0,2 1-256 0,0 0 0 0,2 1 1536 0,-2-1 240 0,0 2 48 0,-2 3 16 0,1 2 800 0,-1 2 176 0,2 1 16 0,-1 2 16 0,1 1-544 0,-1-1-96 0,1-13-32 0,1 31 0 0,-1-31-1168 0,0 0-240 15,7 54-64-15,-7-54 0 0,4 42-272 0,-4-42-64 16,6 42-16-16,-6-42 0 0,7 46-96 0,-7-46 0 16,8 49-16-16,-8-49 0 0,10 52-80 0,-10-52-16 15,10 47 0-15,-10-47 0 0,17 55-144 0,-17-55 128 16,27 61-128-16,-27-61 128 0,33 52 0 0,-33-52-128 16,45 54 192-16,-45-54-64 0,56 53 16 0,-56-53 0 0,65 51 0 0,-65-51 0 15,72 48-144-15,-72-48 192 0,78 46-192 0,-78-46 192 16,78 36-192-16,-78-36 192 0,77 31-192 0,-77-31 192 15,74 29-64-15,-74-29-128 0,68 26 192 0,-68-26-64 16,59 23 64-16,-59-23 16 0,0 0 0 0,79 21 0 16,-79-21 32-16,0 0 0 0,74 7 0 0,-74-7 0 0,0 0 16 15,62 3 0-15,-62-3 0 0,0 0 0 16,0 0-256-16,53-3 176 0,-47 5-176 0,-5-4 160 16,1-1-160-16,-4 1 0 0,1 0 0 0,-3-1-176 15,0 1-432-15,-2-1-96 0,-3 1 0 0,1 0-13520 16,-1-3-2704-16</inkml:trace>
  <inkml:trace contextRef="#ctx0" brushRef="#br0" timeOffset="59103.9">13341 15522 8287 0,'2'0'736'0,"-1"-1"-592"0,1 1-144 0,-1 0 0 0,2-1 1184 0,0 1 208 0,4-2 32 0,1 1 16 0,2-1 928 0,0 1 176 0,-10 1 32 0,0 0 16 0,0 0-16 0,0 0 0 0,0 0 0 0,0 0 0 0,0 0-544 0,0 0-112 0,31 59-32 0,-37-40 0 15,-1 0-864-15,-2 5-192 16,-3 2-16-16,-1-1-16 0,2-2-352 0,-3-1-80 16,0 4-16-16,-2-1 0 15,2 2-64-15,-1-3-16 0,2 0 0 0,2-4 0 16,-1-2-80-16,4-1-32 0,-1-1 0 0,1-1 0 0,2-2 64 16,2-2 16-16,0-1 0 0,0-1 0 0,1-2-48 0,0-3 0 15,3 0 0-15,-1-2 0 0,1-2-16 0,-2 0-16 16,1-2 0-16,1-1 0 0,-2-1-32 0,2-1 0 15,-1-3 0-15,1 0 0 0,0-2-128 0,-1-3 128 16,1 1-128-16,0-2 128 0,1-1-128 0,-1 0 128 0,3-3-128 0,0-2 128 0,-1-1-128 0,3-1 128 31,0 0-128-31,1-2 128 0,2 0-128 0,1 0 192 0,1 1-192 0,0 1 192 16,1 0-192-16,0 3 128 16,1-1-128-16,-3 1 128 0,3 4-128 0,-2 1 160 15,-3 2-160-15,3 1 160 0,-1 1-160 0,4-1 160 0,-3 2-160 0,0 1 160 16,-3 4-160-16,0 0 160 0,0-1-160 0,-1 4 160 15,-1-1-32-15,1 2 0 16,-2 0 0-16,-1 2 0 0,3 1 16 0,-1 0 0 0,3 1 0 0,-1 0 0 16,-7-4 0-16,0 0 0 0,0 0 0 0,0 0 0 15,0 0-144-15,62 52 160 0,-62-52-160 0,0 0 160 16,0 0-160-16,72 53 0 0,-72-53 144 0,0 0-144 16,75 46 144-16,-75-46-144 0,0 0 192 0,62 34-192 15,-62-34 256-15,0 0-48 0,68 30-16 0,-68-30 0 16,0 0 64-16,73 22 16 0,-73-22 0 0,0 0 0 15,59 14 0-15,-59-14 0 0,0 0 0 0,0 0 0 16,0 0-48-16,70 16-16 0,-70-16 0 0,0 0 0 16,0 0-32-16,0 0-16 0,0 0 0 0,0 0 0 0,60 8-160 0,-55-9 160 15,-3 1-160-15,0-1 160 0,-2-2-160 16,-2 0 0-16,1 2 144 0,-2-2-144 0,0 0 0 0,-2 2 0 16,-1-1 0-16,-1 1 0 15,0 1-1008-15,-3 0-112 0,-1 3-32 0,-2 1-14704 16,-1 0-2944-16</inkml:trace>
  <inkml:trace contextRef="#ctx0" brushRef="#br0" timeOffset="60136.05">17907 12352 10127 0,'-6'-4'896'0,"2"0"-704"0,-1 1-192 0,2 0 0 0,3 2 2624 0,0-1 512 0,0-1 80 0,1-1 32 0,2-4 448 0,1-5 80 0,3-3 32 0,3-1 0 0,3-1-1616 0,2-5-320 0,5 1-64 0,7-4-16 0,6-5-832 0,9-1-160 16,9-5-32-16,7-1-16 0,5 0-144 0,4-2-32 15,2 2 0-15,0 0 0 0,-8 4-128 0,1 2-16 0,0-1-16 0,6-1 0 16,1-1-16-16,2 2 0 0,-2 5 0 0,-3 3 0 15,-1 3-64-15,-7 4-16 16,-4 1 0-16,-3 3 0 0,-3 3-80 0,-6 1-32 16,-2 4 0-16,-40 6 0 0,68-7-64 0,-68 7-16 0,52-3 0 0,-52 3 0 15,0 0-128-15,0 0 128 0,55 3-128 0,-48-3 128 16,-1-1-128-16,-2 1 0 0,-1 0 0 0,-2 0 0 16,1-2 0-16,-2 1 0 0,1-1-224 0,-2 1 80 31,-2 0-496-31,0-2-112 0,-1 3-16 0,-2-2 0 0,-1 1-448 0,-2 1-112 0,-3 1-16 0,-2 1 0 31,-2-2-640-31,-4 5-144 0</inkml:trace>
  <inkml:trace contextRef="#ctx0" brushRef="#br0" timeOffset="60572.14">18136 11901 7359 0,'-6'-5'320'0,"2"2"80"0,1 0-400 0,2 0 0 16,-1 2 0-16,1 0 0 0,0-1 2080 0,-1-2 336 0,-1 0 64 0,-1-3 16 0,0 1 1120 0,0 0 224 0,1 3 64 0,-3 2 0 0,2 1-1216 0,-2 3-256 0,-1 2-32 0,0 4-16 0,-1 2-1248 0,-1 2-256 16,-1 3-48-16,0 0-16 0,1 1-320 0,-1 3-64 15,0 0-16-15,0 1 0 0,0 2-96 0,1-2 0 0,1 0-16 0,0 0 0 16,0-2-64-16,1-1-16 15,2-1 0-15,-2-1 0 0,0-2 32 0,0-2 16 16,1 1 0-16,0-2 0 0,-1 1 64 0,2-1 16 16,0-1 0-16,1-2 0 0,0 1-16 0,1-3 0 15,3-1 0-15,-1-1 0 0,1 1-80 0,1-3-32 0,0 1 0 0,2-1 0 16,1-1-32-16,4-1 0 0,1 0 0 0,3-1 0 16,0-2-32-16,5 0-16 0,3-3 0 0,1-1 0 15,5 0-16-15,1-1-128 0,1-2 192 0,2 0-64 0,1 0-128 0,0-1 192 16,4 1-192-16,-5 1 192 0,2 1-192 0,-4 1 160 15,-2 1-160-15,-5 1 160 0,-4 0-160 0,-1 1 0 16,-5 1 0-16,0 2 128 0,-2 0-128 0,-4 1 0 16,0 0 0-16,-4 1-176 15,-2 0-480-15,1 2-112 0,-3 3 0 0,0 1-16 16,-3 1-704-16,1 4-144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02-05T21:55:28.2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2-05T21:55:29.835"/>
    </inkml:context>
  </inkml:definitions>
  <inkml:trace contextRef="#ctx0" brushRef="#br0">6814 8360 0,'0'0'0,"0"0"0,-24 114 16,5-22 0,5-16-1,0-11 1,8-1-1,11 12 1,6 10 0</inkml:trace>
  <inkml:trace contextRef="#ctx1" brushRef="#br0">2408 1732 13823 0,'0'0'1216'0,"0"0"-960"0,0 0-256 0,-2 0 0 0,2 2 1040 0,-1-1 176 0,-1 2 16 0,0 3 16 0,-1 2 432 0,-2 5 96 0,1 4 16 0,0 1 0 0,0 2-512 0,-2 4-80 0,2 0-32 0,1 2 0 16,0 0-272-16,2 0-64 0,-1 1-16 0,1-2 0 15,1-1-112-15,1 1-32 0,-1 7 0 0,2 1 0 16,-2 7-80-16,1 1-16 0,-1 1 0 0,2 1 0 0,-1-2-112 0,0-2-16 16,-2-2-16-16,1 0 0 0,-1-3-112 0,1-2-32 15,-2-2 0-15,1-3 0 0,-1-3-48 0,1 3-16 16,-2 2 0-16,-1 2 0 0,-2 5 0 0,1 0 0 15,0 1 0-15,1 1 0 0,0 0-48 0,1-1-16 16,3-2 0-16,-1-2 0 0,1-3-160 0,0-4 128 16,1 1-128-16,0-1 128 0,1-2-128 0,-1 0 160 15,2 1-160-15,-1-4 160 0,-1-2-160 0,-1-2 0 16,1 0 144-16,-1 1-144 0,0 2 128 0,0-2-128 16,2 0 128-16,-2 1-128 0,0-2 128 0,0-2-128 0,0 1 160 15,0-1-160-15,0 1 128 0,0-2-128 0,-2 0 0 0,2-1 144 16,0 1-144-16,-1-1 0 0,2-2 0 0,-1-1 128 15,2 0-128-15,-1-2 0 0,2-1 0 0,0 2 128 0,1-2-128 0,0 0 0 16,1-1 0-16,2-2 128 0,-2 0-128 0,2-1 0 16,0 0 0-16,2-2 0 15,1 2 0-15,0-3 128 0,1 1-128 0,0-1 0 0,1 0 0 0,0 2 0 16,2-2 128-16,1 0-128 0,-1 0 0 0,3 1 0 16,0-1 0-16,1 0 0 0,3 2 0 0,0-2 0 15,2 1 0-15,-1-1 0 0,0 0 0 0,3 1 0 16,3-1 0-16,3 2 0 0,3-1 0 0,0 1 0 15,2-1 0-15,2 1 0 0,0-1 0 0,3 0 0 16,0-1 0-16,0 0 0 16,-2-1 0-16,2 0 0 0,2-1 0 0,-2 2 0 0,-3 0-128 0,1 2 128 15,4 0 0-15,-1 3 0 16,0 2 0-16,1-2 0 0,-1 2 0 0,-1-1 0 0,-1-2 0 0,1-1 0 16,0 0 0-16,2 0 0 0,0-2 0 0,1 2 0 15,-1-2 0-15,1 1 0 0,3 1 0 0,-1-2 0 0,4 0 0 16,1-1 0-16,-3-1 0 0,-2 0 0 0,1-2 0 0,0 0 0 15,1 2 0-15,-2-2 0 0,1 0 0 0,-1 2 0 16,1 1 0-16,0 1 0 16,1 0 0-16,-2-1 0 0,2 0 0 0,2-1 0 0,1-3 0 0,2-1 0 15,4 1 0-15,-2-1 0 16,0 0 0-16,0 3 0 0,2 0 0 0,-1-2 0 16,1 4 0-16,1-2 0 0,-2 0-128 0,1 0 128 15,-1 1 0-15,-1-1 0 0,-4 2 0 0,-1 0 0 16,0 3 0-16,1 1 0 0,0 2 0 0,-1-3 0 0,-1 0 0 15,-1 0 0-15,0-2 0 0,-3 0 0 16,0 1 0-16,1-2 0 0,-1 3 0 0,-1-1 0 0,-1 1 0 0,0 2 0 16,1-1 0-16,-2 0 0 0,-5-1 0 0,2 0 0 15,2-1 0-15,2 1 0 0,0-1 0 0,0 1 0 0,-1-1 0 16,-2 3 0-16,-2-1 0 0,-1 0 0 0,-4 2 0 0,1-2 0 16,-34-4 0-16,71 11 0 15,-40-5 0-15,-1-3 0 0,2 1 0 0,1-3 0 16,-5-1 0-16,-1 0 0 0,0-1 0 0,0 0 0 0,-2-2 0 15,0 1 0-15,1-2 0 0,-2 1 0 16,1 0 0-16,-2-1 0 0,-1 0 0 0,1 0 0 0,-3 1 0 0,0 0 0 16,-3 0 128-16,-2-1-128 15,5 1 0-15,-5-1 0 0,2 1 0 0,-3-1 0 0,2 0 0 0,-3-2 0 16,-3 2 128-16,0-2-128 0,-3 0 128 0,1-1-128 16,-2 2 192-16,-1-5-64 0,1 3 128 0,-2-2 0 15,2 2 16-15,-3-1 0 0,0-1-96 0,-2 1-32 16,2-2 0-16,-2 0 0 0,-1-1-16 0,2-2 0 15,0 2 0-15,0-2 0 0,-1 2-128 0,2-2 192 16,0 0-192-16,0-2 192 0,-2 1-192 0,2-1 160 16,-2 1-160-16,2-1 160 0,0 1-160 0,0-2 192 15,0 1-192-15,0-4 192 0,1 1-48 0,0-3 0 16,2-5 0-16,-1-3 0 0,1-2 16 0,1-2 0 16,-1-1 0-16,-1-3 0 0,1 1 0 0,-2-2 0 0,0-1 0 0,1 1 0 15,-4 4-32-15,0 5 0 0,1 2 0 0,-1 0 0 16,1-1 0-16,-2-5 0 0,1-8 0 0,2-5 0 15,-2-4-128-15,2-1 160 0,0 0-160 0,0 2 160 16,1 1-160-16,-1 1 0 0,1 5 0 0,-1 4 128 16,0 3-128-16,-2 1 0 15,2 1 0-15,-2-2 0 0,1-3 0 0,-2-5 0 0,0 2 0 0,-2 3 0 16,0 3 0-16,-4 1 0 0,-1 3 0 0,-2 3 0 16,-2 2 0-16,0 4 0 0,-2 2 0 0,0 3 0 15,-1 1 0-15,0 4 0 0,-3 0 0 0,2 2 0 16,-1 2 144-16,-1 1-144 0,-1 1 160 0,-3 2-160 15,-2 1 144-15,0 2-144 0,-2-1 128 0,-2 2-128 16,-1 3 0-16,-3 0 0 0,-2 0 0 0,-3 1 0 16,-3 0 0-16,-3 0 0 0,0-1 0 0,-5 2 0 15,-1-3 0-15,-4 0 0 0,-3 1 0 0,0-2 0 0,0 0 0 0,-2 2 0 16,-2 0 0-16,-5 0 0 0,-4 1 0 0,-1-1 0 16,-4 1 0-16,-4-1 0 0,2 1 0 0,-2 2 128 15,-2-2-128-15,-6 2 0 0,-5-1 128 0,-5 1-128 16,0-3 128-16,-1 1-128 0,2 0 128 0,-8 1-128 15,-4 2 0-15,-2-3 128 0,3 0-128 0,-7-1 192 16,-1 1-192-16,-6-1 192 0,-2 1-48 0,-1-1 0 16,11-3 0-16,-11 2 0 0,-8 0 48 0,-1 1 0 0,1-4 0 0,-3 1 0 15,-1 1-16-15,0-2 0 0,7-2 0 0,-6 0 0 16,-3 2-48-16,-1-2 0 16,6-1 0-16,-2-1 0 0,2 3-128 0,-2-1 0 0,4-1 0 0,2 1 128 15,4-2-128-15,3 4 0 16,0 0 0-16,6-2 0 15,6 0-448-15,2 2-64 0,3-1 0 0,2 5-16 16,0 3-912-16,1 6-176 0,7 4-48 0,-9 16-19504 0</inkml:trace>
  <inkml:trace contextRef="#ctx1" brushRef="#br0" timeOffset="3553.7">7523 4093 24879 0,'3'2'2208'0,"-1"-1"-1760"0,1 0-448 0,-1 1 0 0,-1 1 784 0,2-1 80 0,-3-2 16 0,0 0 0 0,0 0 1728 0,0 0 336 0,59 50 80 0,-59-50 16 0,0 0-1824 0,0 0-384 0,58 41-64 0,-58-41 0 0,0 0-368 0,0 0-64 16,68 38-16-16,-68-38 0 0,0 0-16 0,56 28-16 15,-56-28 0-15,0 0 0 0,72 37-112 0,-72-37-32 16,57 28 0-16,-57-28 0 0,64 30-144 0,-64-30 128 16,80 34-128-16,-80-34 128 0,89 31-128 0,-89-31 0 15,93 28 0-15,-93-28 0 0,95 23 0 0,-95-23 0 16,97 18 0-16,-97-18 0 0,105 17 0 0,-105-17 0 0,103 17 0 0,-103-17 0 16,102 17 0-16,-102-17 0 0,90 16 0 15,-90-16 0-15,84 12 960 0,-84-12 96 0,77 9 32 0,-77-9 0 16,65 5-1536-16,-65-5-288 0,0 0-64 15,78 3-16-15,-78-3 816 0,0 0 272 0,0 0 0 0,61-3 0 0,-61 3-16 16,0 0 0-16,0 0 0 0,0 0 0 16,0 0-256-16,0 0 128 0,0 0-128 0,10-15 0 15,-18 12-192-15,0-1-160 0,-2 1-32 0,0-1 0 16,-1 1-912-16,1 0-192 0</inkml:trace>
  <inkml:trace contextRef="#ctx1" brushRef="#br0" timeOffset="3958.71">8873 4277 23039 0,'-15'0'2048'0,"8"0"-1648"0,0 0-400 0,1 0 0 0,3 0 1616 0,2 0 240 0,-1 0 64 0,-1 0 0 0,1 1 864 16,-3 1 176-16,4-1 48 0,2 2 0 0,4 1-2064 0,-5-4-416 0,0 0-80 0,0 0 0 0,0 0-112 0,65 37-16 0,-65-37 0 0,0 0 0 0,66 38-48 0,-66-38-16 16,58 32 0-16,-58-32 0 0,68 33-96 0,-68-33-32 0,75 27 0 0,-75-27 0 15,76 22-128-15,-76-22 160 16,72 19-160-16,-72-19 160 0,68 20-160 0,-68-20 0 16,0 0 0-16,83 25 128 0,-83-25 0 0,0 0-128 0,64 25 192 0,-64-25-64 15,0 0 96-15,0 0 16 16,0 0 0-16,45 41 0 0,-45-32 192 0,-3-1 32 0,-3 1 16 15,-4 1 0-15,-2 1 160 0,-5 0 48 0,-4-1 0 0,-5 3 0 16,-2-2 16-16,-2 2 0 0,1-3 0 0,-2 1 0 16,-1 0-128-16,-3-1 0 0,0 0-16 0,0-1 0 15,1-4-240-15,4 1-64 0,2 0 0 0,4-2 0 16,1-1-256-16,3 0 0 0,2-1-208 0,1 0 80 16,3-1-960-16,3-1-192 15,2 2-48-15,2-1-14416 0,3 0-2880 0</inkml:trace>
  <inkml:trace contextRef="#ctx1" brushRef="#br0" timeOffset="5929.4">10688 4093 9215 0,'-1'-3'816'15,"0"1"-656"-15,-1 0-160 0,-1 1 0 0,1-1 1168 0,-3-1 208 0,-2-2 32 0,-5-4 16 0,-7-1 1584 0,-2 1 304 0,0-1 64 0,0 1 16 0,-2 2-832 0,2 1-176 0,2 2-16 0,1 0-16 0,3 0-880 0,0 2-160 16,4 4-32-16,-3 2-16 0,0 2-576 0,-6 2-112 0,0 5-32 0,-1 2 0 0,0 4-224 0,-2 1-64 31,5-2 0-31,1 2 0 0,3-2-48 0,-2 5-16 0,2 3 0 0,3 1 0 16,2 0-64-16,5-1 0 0,4 3-128 0,0-29 192 16,13 62-192-16,-13-62 128 0,30 63-128 0,-30-63 0 15,42 57 192-15,-42-57-48 0,47 50-16 0,-47-50 0 16,49 42 0-16,-49-42 0 0,0 0 0 0,71 50 0 15,-71-50 16-15,0 0 0 0,0 0 0 0,66 35 0 0,-66-35-144 0,0 0 192 16,0 0-192-16,0 0 192 0,0 0-192 0,61 18 0 16,-54-18 144-16,-1 2-144 0,-1-2 0 15,-1 0-208-15,-1-2 16 0,0 1 16 16,0 0-768-16,-3-1-144 0,1-1-48 0,-1 1-17744 16</inkml:trace>
  <inkml:trace contextRef="#ctx1" brushRef="#br0" timeOffset="6229.94">10361 4460 13823 0,'1'-5'1216'0,"2"1"-960"0,-2 1-256 0,1 1 0 0,-1 1 1648 0,2-2 272 0,1-3 64 0,5-3 16 0,5-4 1712 0,3 2 320 0,-7 3 80 0,2 1 16 0,5 2-2256 0,7-2-448 0,-24 7-80 0,56-5-32 15,-56 5-736-15,0 0-160 0,72 17-32 0,-72-17 0 16,0 0-64-16,57 43-32 15,-57-43 0-15,0 0 0 0,33 63 0 0,-33-63 0 0,11 46 0 16,-9-24 0-16,-1-2-48 0,-2-2-16 0,-2-2 0 0,0-2 0 16,0 0 96-16,-1-3 32 0,1-2 0 0,-1-2 0 15,2 0 48-15,0-1 16 0,-1-2 0 0,1 0 0 0,2 0-240 0,0-2-48 16,-1-1-128-16,1 1 192 0,1-2-192 0,-1 1-192 0,0-1 48 0,2 0 0 47,-1 0-720-47,2-1-144 0,0 1-16 0,0-2-12432 0,1 1-2480 0</inkml:trace>
  <inkml:trace contextRef="#ctx1" brushRef="#br0" timeOffset="6619.6">10874 4657 15663 0,'2'1'1392'0,"1"1"-1120"16,-1-1-272-16,-1-1 0 0,0 0 2256 0,4 2 400 0,0-1 80 0,-5-1 16 0,0 0 496 0,0 0 96 0,62 10 32 0,-62-10 0 0,0 0-1872 0,51 0-368 0,-51 0-80 0,0 0-16 0,43-9-528 0,-29 4-128 16,-1-1 0-16,-2 0-16 0,-1-1-64 0,0 0-16 0,-2-1 0 0,-1-1 0 15,0 1 32-15,-1-1 16 0,-2-1 0 0,-2-1 0 16,0 1-16-16,-2 0-16 16,-1 0 0-16,-2 1 0 0,-1-1-48 0,-3 0-16 0,-2 0 0 0,-2 1 0 15,-2 2-48-15,-1 2-16 0,0 0 0 0,-1 3 0 16,-1 0-48-16,0 2-128 15,2 3 192-15,0 0-64 0,1 1-128 0,4 0 0 16,0 1 0-16,2 0 128 0,3 2-128 0,2 0 0 0,1 2 0 0,2-1 0 16,2 2 0-16,-3-10 0 0,0 0 0 15,0 0 0-15,0 0 0 0,34 53 0 0,-34-53 0 0,0 0 0 16,0 0 0-16,44 46 0 0,-44-46 0 16,0 0 0-16,0 0-128 0,55 35 128 0,-55-35 0 0,0 0 0 0,0 0-320 0,75 6 16 0,-75-6 0 15,0 0 0 1,69-8-352-16,-69 8-80 0,51-13-16 0,-51 13 0 31,47-14-464-31,-26 5-80 0,0 1-32 0,-1-2-16960 0</inkml:trace>
  <inkml:trace contextRef="#ctx1" brushRef="#br0" timeOffset="6909.83">11552 4250 5519 0,'5'-41'496'0,"-3"18"-496"0,-1 4 0 0,-1 2 0 0,-1 4 2688 0,-1 3 432 0,1-4 80 0,-2-9 32 0,-1-8 1888 0,-2-5 368 0,0 0 80 0,1 5 0 0,1 9-3200 0,-1 5-656 0,1 4-128 0,-2 4-32 0,4 5-624 0,-1 3-128 16,0 5-32-16,0 4 0 0,0 5-192 0,2 4-64 16,-2 4 0-16,2 6 0 0,1-27-208 0,3 68-48 15,-1-27-16-15,1-2 0 0,1 1-112 0,1 4 0 16,0 2-128-16,1 7 192 0,2 5-192 0,1-2 128 16,-1-2-128-16,1-6 0 0,-2-4 0 0,-7-44 0 15,10 67 0-15,-10-67 0 0,7 46 128 0,-7-46-128 16,0 0 0-16,7 42 144 0,-7-42 32 0,0 0 0 15,0 0 0-15,0 0 0 0,0 0-176 0,0 0 160 0,0 0-160 16,0 0 160-16,0 0-288 0,0 0-64 16,0 0-16-16,0 0 0 15,0 0-656-15,8-7-128 0,-9-6-32 0,-3-2-12944 16,-2-4-2608-16</inkml:trace>
  <inkml:trace contextRef="#ctx1" brushRef="#br0" timeOffset="7133.52">11297 4263 23951 0,'3'-3'2128'0,"-1"1"-1696"0,2 1-432 0,-1 1 0 0,-1 0 2608 0,3 0 432 0,-1 0 96 0,6 0 0 0,-10 0-736 0,0 0-160 0,61 1-16 0,-61-1-16 0,57 3-928 0,-57-3-176 0,57 2-32 0,-57-2-16 16,51 0-384-16,-51 0-80 0,45 0-16 0,-45 0 0 15,0 0-304-15,55-6-64 0,-39 5-16 0,-2-1 0 16,-1-1-192-16,-2 1 0 0,-1 0 0 0,-2 1 0 15,1 1-336-15,-4-2-176 0,0 2-16 0,-1 0-13936 16,-1 0-2768-16</inkml:trace>
  <inkml:trace contextRef="#ctx1" brushRef="#br0" timeOffset="7730.84">12822 4862 19343 0,'7'-2'1728'0,"-5"1"-1392"0,3 2-336 0,-1-2 0 16,0-1 1520-16,-1 1 224 0,1 0 48 0,5-2 16 0,3 0 1328 0,5-3 272 0,5-1 48 0,0 0 16 0,1-1-1888 0,-2-2-384 0,0 0-80 0,0 0-16 0,-1-1-544 0,0-2-112 0,-2-1-32 0,1 0 0 0,-2-2-48 0,-3 1-16 16,-2-1 0-16,-2-1 0 0,0 0 32 0,-3-1 16 15,-3 1 0-15,-2 0 0 0,-4 1-16 0,0 1-16 16,-4-1 0-16,-1 5 0 0,0 0-128 0,-3 1-32 16,-1 4 0-16,-2-1 0 0,-1 2-208 0,0 2 128 15,-2 1-128-15,1 4 0 0,1 2 0 0,1 2 0 16,-1 2 0-16,2 1 0 0,2 2 0 0,2 2-160 15,1-1 160-15,3 4-192 0,1-1 192 0,1 2 0 16,2-17-144-16,0 0 144 0,15 51 0 0,-15-51 0 16,0 0 0-16,0 0 0 0,46 58-128 0,-46-58 128 0,0 0 0 15,55 35 0-15,-55-35 0 0,0 0 0 0,62 24 0 0,-62-24 0 16,0 0 0-16,63 16 128 0,-63-16-128 0,0 0 192 16,58 4-192-16,-58-4 0 0,0 0 144 0,45-3-144 15,-33 2-208-15,-12 1-112 0,0 0-32 0,40-6 0 16,-29 3-928-16,1-1-176 0</inkml:trace>
  <inkml:trace contextRef="#ctx1" brushRef="#br0" timeOffset="8116.12">13706 4489 18431 0,'-3'-10'816'0,"2"4"160"0,-1 2-784 0,-1 1-192 0,-1 0 0 0,0 3 0 0,-2-1 3280 0,-2 1 624 0,-8-2 112 0,-5 2 16 0,-6 0-1344 0,0 3-256 0,-2 2-64 0,0 0-16 0,5 2-1520 0,2 0-288 0,3 3-64 0,3-1-16 0,3 1-240 0,4-1-48 0,2 1-16 0,4 0 0 0,5 2-160 0,-2-12 0 16,0 0 0-16,0 0 0 16,0 0-192-16,52 55-32 15,-52-55 0-15,0 0 0 0,68 25-96 0,-68-25-32 16,0 0 0-16,75 23 0 0,-75-23 96 0,0 0 32 15,72 22 0-15,-72-22 0 0,0 0 224 0,55 29-192 16,-55-29 192-16,0 0-192 0,0 0 192 0,0 0 0 16,0 0 0-16,48 46 0 0,-47-40 0 0,-1-2 256 0,-2 0-48 15,-3-1-16-15,0 0 208 0,-4-2 48 0,-1 2 0 0,-2-3 0 16,0 2 80-16,-2-2 32 0,-1 0 0 0,-2 0 0 16,1-2 0-16,-1 1 0 0,3-2 0 0,1 0 0 15,3 0-352-15,2 0-64 0,1-1-16 0,0 0 0 31,3 0-608-31,1 0-128 0,3 1-32 0,3-3 0 0,2 2-736 16,4 0-160-16</inkml:trace>
  <inkml:trace contextRef="#ctx1" brushRef="#br0" timeOffset="8414.41">14073 4126 20271 0,'-7'-24'1792'0,"4"10"-1424"0,2 1-368 0,-1 3 0 0,1 3 2912 0,1 3 512 0,-1-1 96 0,1-3 32 0,0-5-880 0,0 0-176 0,0 2-48 0,0 3 0 0,0 5-1440 0,1 4-304 0,-1 5-48 0,1 5-16 0,-1-11-240 0,0 0-48 16,5 57-16-16,-5-57 0 0,0 0 32 0,4 60 0 0,-4-60 0 0,3 65 0 16,-3-65 16-16,3 71 0 0,-2-24 0 0,0 1 0 15,2-2-160-15,0-2-32 16,-3-44 0-16,6 76 0 0,-6-76-192 0,8 63 128 15,-8-63-128-15,4 45 0 0,-4-45 0 0,0 0 128 16,0 0-128-16,7 51 0 0,-7-44 0 0,-1 0 0 16,0-2 0-16,-1 1 0 15,1-2-608-15,-1 2-64 0,1-5-16 0,0 1 0 0,1-1-512 0,-2-2-96 0</inkml:trace>
  <inkml:trace contextRef="#ctx1" brushRef="#br0" timeOffset="8631.08">13856 4446 35007 0,'10'-5'1552'0,"-3"3"320"0,2 1-1488 0,0-1-384 0,-3 1 0 16,-1 0 0-16,5-1 1216 0,7-1 192 0,9 1 16 0,7-3 16 0,1 3-208 0,0-1-32 0,-34 3-16 0,61-3 0 0,-61 3-768 0,55 0-160 0,-55 0-16 0,45 3-16 0,-45-3-224 0,0 0 0 0,54 7-192 0,-54-7 192 0,0 0-896 0,0 0-80 0</inkml:trace>
  <inkml:trace contextRef="#ctx1" brushRef="#br0" timeOffset="8864.64">14503 4429 30399 0,'1'-1'2704'0,"0"1"-2160"16,1 1-544-16,-2-1 0 0,-2 2 1552 0,2-1 208 0,0 2 32 0,2 3 16 16,-2 1 160-16,1 3 16 15,-1 1 16-15,0-11 0 0,0 0-976 0,2 42-208 0,-2-42-48 0,0 0 0 16,4 48-320-16,-4-48-64 0,0 0 0 0,6 44-16 16,-6-44-176-16,0 0-48 0,0 0 0 0,0 0 0 15,0 0-144-15,24 55 0 0,-22-49 0 0,1 0 0 31,-3-6-464-31,0 0-128 0,0 0-32 0,0 0-13440 0,0 0-2688 0</inkml:trace>
  <inkml:trace contextRef="#ctx1" brushRef="#br0" timeOffset="9522.18">14781 4455 35935 0,'3'0'3200'0,"-2"0"-2560"0,2 0-512 0,-3 0-128 0,0 1 704 0,1-1 112 0,2 3 16 0,1 0 16 0,-4-3 496 0,0 0 80 0,0 0 32 0,0 0 0 0,0 0-864 0,39 62-160 0,-39-62-48 0,0 0 0 0,0 0-384 0,24 55 0 0,-24-55 128 0,0 0-128 0,0 0 0 0,0 0 0 0,0 0 0 0,22 52 0 0,-22-52 0 0,0 0 0 0,0 0 0 0,0 0 0 0,0 0 0 0,3 6 0 0,-3-9 0 0,-1-1 0 0,-1-2 0 0,-1-2 0 15,2-1 0-15,0 0 0 0,-1-1 0 0,2-2 0 16,-1 4 0-16,1-3 0 0,0-1 0 0,0-3 0 16,0-2 0-16,1-3 0 0,1 0 0 0,2 0 0 15,1 2 0-15,1 4 0 0,0 1 736 0,1 2 112 16,1 0 32-16,4 1 0 16,0 3-1712-16,1 1-352 0,0 3-64 0,-13 3-16 0,0 0 912 0,0 0 176 15,0 0 48-15,65 23 0 0,-65-23 128 0,0 0 0 0,0 0-144 0,49 56 144 16,-49-56 0-16,0 0 0 0,24 53 0 0,-24-53 0 15,0 0 0-15,0 0 128 0,16 63-128 0,-16-63 192 16,0 0-64-16,0 0-128 0,1 45 192 0,-1-38-64 16,-1-1 192-16,-2-2 16 0,1-2 16 0,0-2 0 15,0 0-16-15,-1-2 0 0,2 1 0 0,0-2 0 0,-1 0-128 0,1-1-16 16,-1 0-16-16,2 0 0 16,0-4-176-16,0 3 192 0,0-2-192 0,0 0 192 0,2-2-192 0,-1 1 0 15,1-2 0-15,0 0 128 0,3-1-128 0,-1-2 0 16,3-3 0-16,0-2 0 15,1-2 0-15,2 0 0 0,-1 4 0 0,4-3 0 0,2-2-384 0,-2 5 32 16,-5 7 16-16,2-1 0 16,3-2-32-16,2 1 0 0,5-2 0 0,0 1 0 15,-2 2 128-15,-2 4 32 0,-3 3 0 0,-2 5 0 0,-1 0 208 0,-10-2 0 0,0 0-160 0,0 0 160 16,0 0 0-16,34 54 0 16,-34-54 0-16,0 0 0 0,0 0 144 0,12 67 0 0,-12-67 0 0,3 42 0 15,-3-42-144-15,2 44 128 16,-2-44-128-16,2 42 128 0,-2-42-128 0,0 0 0 0,0 0 0 0,15 54 0 15,-15-54-256-15,0 0-16 16,0 0-16-16,0 0 0 16,0 0-624-16,0 0-128 0</inkml:trace>
  <inkml:trace contextRef="#ctx1" brushRef="#br0" timeOffset="10001.2">15816 4548 29487 0,'7'-10'1296'0,"-4"5"288"0,0-1-1264 0,-2 0-320 0,1 2 0 0,-2 0 0 0,0 0 2560 0,0-4 448 0,1-4 80 0,-2-4 32 0,-2-1-1680 16,0 0-336-16,-1 2-64 0,-2 2-16 0,-1-1-448 0,-1 1-80 0,-2 2-32 0,-1 2 0 0,-1 1-272 0,0 2-64 0,-2 3-128 0,-2 2 192 0,-1 2-192 0,0 4 0 0,2 2 0 0,0 0 0 15,1 4 0-15,2 2 0 0,0 0 0 0,4 2 0 16,1 2-192-16,2 0 0 0,5-17 16 0,-1 37 0 16,1-37-80-16,0 0 0 0,0 0-16 0,24 66 0 0,-24-66-48 15,0 0-16-15,0 0 0 0,50 48 0 0,-50-48 128 0,0 0 16 16,0 0 16-16,52 13 0 0,-52-13 176 0,0 0 0 16,37-7 0-16,-25 1-128 0,0-1 128 0,-1-1 0 15,-1 1 0-15,-2-3 128 0,-1 1 128 0,0 1 16 16,-2-2 16-16,-1 1 0 0,-3-1 224 0,1 2 32 15,-2-2 16-15,-2 2 0 0,1-1-48 0,-1 3 0 16,1 1 0-16,-2 1 0 0,2 2 0 0,-1 2-16 16,1 2 0-16,-2 0 0 0,2 4-272 0,1 3-48 0,0-1-16 0,0-8 0 0,0 0-160 0,0 0 0 31,11 57 0-31,-11-57 0 0,0 0 0 0,0 0 0 0,31 56 0 16,-31-56 0-16,0 0 0 0,0 0 0 15,0 0-144-15,57 40 144 0,-57-40-240 0,0 0 16 16,0 0 0-16,59 7 0 15,-44-10-480-15,-15 3-80 0,29-4-32 0,-17-1 0 16,1 0-400-16,-2-1-64 0,1 0-32 0,-2-1-17936 0</inkml:trace>
  <inkml:trace contextRef="#ctx1" brushRef="#br0" timeOffset="10268.14">16210 4157 30399 0,'-5'-31'1344'0,"2"17"288"0,0-1-1312 0,0 4-320 16,1 3 0-16,0 2 0 0,-1 0 2560 0,0-4 448 0,-1-4 96 0,0 0 16 0,0 3-1568 0,0 5-304 0,1 5-64 0,-2 5-16 0,4 7-464 0,-2 3-80 0,3-14-32 0,-1 43 0 16,1-43-256-16,1 58-48 0,-1-58-16 0,9 76 0 15,-9-76 0-15,11 82 0 0,-11-82 0 0,17 88 0 16,-17-88-96-16,23 83-32 0,-23-83 0 0,26 75 0 16,-26-75 32-16,27 59 0 0,-27-59 0 0,0 0 0 0,41 64-176 15,-41-64 192-15,0 0-192 0,0 0 192 0,54 39-192 16,-54-39 0-16,0 0 0 0,0 0 128 0,0 0-128 0,54 12-224 15,-45-12 48-15,-1-3 16 16,-3-1-784-16,1-1-144 0,-2 0-48 0,-1-4 0 16,-2 2-496-16,1-3-96 0</inkml:trace>
  <inkml:trace contextRef="#ctx1" brushRef="#br0" timeOffset="10490.51">16102 4304 31327 0,'3'-5'1392'0,"-2"4"272"0,2-2-1328 0,0 2-336 0,-2-1 0 0,0 1 0 0,4 1 2304 0,0-1 384 0,7-1 64 0,3 1 32 0,-15 1-1152 0,38-2-224 0,-38 2-64 0,41 2 0 0,-41-2-512 0,38 1-96 0,-38-1-32 0,0 0 0 0,60 6-256 16,-60-6-48-16,0 0-16 0,59 7 0 16,-59-7-256-16,0 0-128 0,57 7 128 0,-57-7-128 0,0 0 0 15,50 7 0-15,-50-7 0 0,0 0 0 31,0 0-832-31,0 0-128 0,51 13-48 0,-46-12-20304 0</inkml:trace>
  <inkml:trace contextRef="#ctx1" brushRef="#br0" timeOffset="10852.59">16633 4501 26719 0,'4'0'2368'0,"0"0"-1888"0,1 2-480 0,-4-2 0 0,0 0 1600 0,2 0 208 16,4 0 48-16,-7 0 16 0,0 0 352 0,47-3 64 0,-47 3 16 0,34-3 0 0,-34 3-1600 0,32-5-320 16,-16-1-64-16,-1 0-16 0,0 2 0 0,-1-3 0 15,-2 1 0-15,1-2 0 0,0-2-48 0,1-1 0 16,1-2 0-16,-2-1 0 0,-4 1 16 0,-2-2 0 16,-3-4 0-16,-4-2 0 0,-1 0-112 0,-5 0-32 15,-1 1 0-15,-3 1 0 0,-1 3 64 0,-3 4 16 16,-2 2 0-16,-2 5 0 0,-1 3-208 0,-1 4 176 15,-1 3-176-15,1 4 160 0,1 2-160 0,2 2 0 0,4 0 0 0,2 3-176 16,-1 4 176-16,3 4-160 0,1 3 160 0,1 0-160 16,7-27 160-16,-4 64 0 0,4-64 0 0,6 59-128 15,-6-59 128-15,15 55 0 0,-15-55 0 16,0 0-128-16,46 59 128 0,-46-59 0 0,0 0 0 0,52 31 0 16,-52-31 0-16,0 0 0 0,55 12 144 0,-55-12-144 15,0 0 0-15,48-2 0 0,-48 2 0 0,0 0-144 16,40-4-752-1,-40 4-128-15</inkml:trace>
  <inkml:trace contextRef="#ctx1" brushRef="#br0" timeOffset="11217.77">17400 4287 24879 0,'-3'-17'1088'16,"0"7"256"-16,0 1-1088 0,1 2-256 0,-1 3 0 0,0 1 0 0,0-1 2768 0,-4-3 496 0,-6-3 112 0,-2 0 16 0,-4 2-1664 0,1 2-336 0,1 6-64 0,2 1-16 0,1 5-976 0,1 3-192 0,3 2-144 0,3 2 192 0,1 4-192 0,2-2 0 0,4-15 0 0,0 0 0 15,6 55-128-15,-6-55-16 0,0 0 0 0,28 55 0 0,-28-55 16 0,0 0 0 31,44 48 0-31,-44-48 0 0,0 0 0 0,62 46 0 16,-62-46 0-16,0 0 0 0,52 42 128 0,-52-42 0 0,0 0 0 0,42 41-128 16,-42-41 128-16,0 0 0 0,0 0 0 0,0 0 0 15,33 58 0-15,-33-58 0 0,0 0 0 0,-9 25 0 0,4-18 224 16,-4-1-32-16,-1 1 0 0,-2-3 0 16,-2 1 128-16,-2-3 32 0,1 1 0 0,-2-1 0 0,-2 0 96 0,-2-2 32 0,1-1 0 0,-1 0 0 15,0-2-480-15,-2-1 0 16,-2-1 0-16,1 1-19696 0</inkml:trace>
  <inkml:trace contextRef="#ctx1" brushRef="#br0" timeOffset="11469.03">14593 4119 36863 0,'-11'-7'1632'0,"8"4"336"0,3 1-1584 0,1 1-384 0,2 1 0 0,0-2 0 0,1 1-2560 0,3 1-576 0,6 0-128 0,3-3-32 0</inkml:trace>
  <inkml:trace contextRef="#ctx1" brushRef="#br0" timeOffset="12777.5">18817 3904 26719 0,'1'-9'2368'0,"-1"1"-1888"0,0 1-480 0,-1 3 0 16,-1 1 1376-16,1-3 176 0,-3-4 48 0,-3-5 0 15,-5-4 80-15,-5 1 32 0,-4 5 0 0,-6 6 0 16,-1 7-976-16,-2 6-192 0,1 7-32 0,-1 6-16 15,2 8-176-15,0 7-16 16,2 7-16-16,4 4 0 0,5 5-80 0,3 2-16 0,2 2 0 0,5 2 0 0,4 6-32 0,3 2-16 31,3-1 0-31,3 5 0 0,1 3-144 0,3 0 0 0,1-5 0 0,0-5 128 16,4-5-128-16,-15-56 0 0,25 93-192 0,-25-93 192 16,25 74-176-16,-25-74 176 0,23 61-128 0,-23-61 128 0,0 0 0 0,30 72 0 15,-30-72 0-15,0 0 0 16,0 0 192-16,0 0-48 0,29 58 0 0,-26-56 0 0,-1 0 0 0,-2-5 0 0,0 0 0 15,-2-2 0-15,-1-4 160 0,0-1 16 16,-1-2 16-16,0-4 0 16,-2-2 48-16,-1-2 0 0,0-1 0 0,-1-3 0 0,-2-5-64 0,-1-2 0 15,-1-3 0-15,-2-2 0 16,3-3-192-16,-2 3-128 0,2-1 160 0,1 2-160 16,1 2 0-16,2 4 0 0,3 2 0 0,1 4 0 15,3 3 0-15,2 5-160 0,1 3 160 0,-1 4-128 0,3 2 128 0,0 1 0 16,1 0 0-16,0 3 0 15,1 0 0-15,1 1 0 0,-8 1 0 0,0 0-128 0,0 0 128 0,52 15 0 16,-52-15 0-16,0 0 0 0,0 0 0 0,70 26 0 16,-70-26 0-16,0 0 0 0,59 15 0 0,-59-15 0 15,0 0 0-15,61 9-128 0,-61-9 128 0,43 0 0 16,-20-3 0-16,-2 0 0 0,-1 0 0 0,-3-2 0 0,-1-2 0 0,-5 0 0 16,-1-1 0-16,-2 1 0 0,-1 0 0 0,-1 0 0 15,-2 0 0-15,-1-1 0 16,-2-1 0-16,2 1 0 0,-3 1 0 0,0-2 0 15,0 2 0-15,0 0 0 0,0 1 0 0,0 1 0 0,-1-1 0 0,-1 1-128 16,1 0 128-16,0 2 0 0,-1 2 0 16,1 1 0-16,-2 0 0 0,1 3 0 0,1 1 0 0,0 2 128 15,-1 2-128-15,1 2 176 16,1-10-176-16,0 0 192 0,0 0-192 0,7 55 0 0,-7-55 0 0,0 0 0 0,0 0 0 0,25 61 0 16,-25-61 0-16,0 0 0 15,0 0 0-15,47 44 0 0,-47-44 0 0,0 0 0 0,47 7 0 0,-47-7 0 16,32-4 0-16,-16-1 0 15,-2 0 0-15,1-2 0 0,2-2 128 0,0-1-128 0,-1-1 208 0,-1 0-32 16,-1-2-16-16,-1 2 0 16,-4-1 112-16,-2 1 32 0,-2-2 0 0,-3-1 0 15,-4 1 48-15,-1 1 16 0,-2-4 0 0,-4 1 0 16,-2-1-16-16,0 1 0 0,-1 0 0 0,0 0 0 16,-4 1-160-16,-4-3-16 0,-2 0-16 0,-4 1 0 15,7 4-160-15,-3 3 160 0,-2 1-160 0,2 2 160 0,1 3-160 16,5 0 0-16,3 2 0 0,1 1 0 0,-1 3 0 15,-1 2-224-15,1 3 48 0,3-1 16 0,3-3-96 0,3 1-32 16,0 4 0-16,4 1 0 16,0 1-128-16,0-11-32 0,0 0 0 0,0 0 0 0,0 0 64 0,50 48 0 15,-50-48 0-15,0 0 0 0,63 9 80 0,-63-9 32 16,38-2 0-16,-25 1 0 0,-2-1 96 0,2 1 32 16,2-5 0-16,8 1 0 0,4-5 144 0,5 0-128 15,8-3 128-15,-4 2-128 0,-3 1 128 0,-6 2 0 16,-2 3 0-16,-2 1 0 0,-2 4 0 0,-4-1 0 0,-3 2 0 0,-14-1 0 15,0 0 0-15,0 0 176 0,58 18-176 0,-58-18 192 16,0 0 32-16,0 0 16 0,0 0 0 0,52 44 0 16,-52-44 80-16,0 0 32 0,0 0 0 0,0 0 0 15,27 58 96-15,-27-58 0 0,0 0 16 0,0 0 0 16,0 0-80-16,17 58 0 0,-17-58-16 0,0 0 0 16,0 0-80-16,0 0-16 0,14 54 0 0,-14-54 0 15,0 0-64-15,0 0-16 0,0 0 0 0,0 0 0 16,0 0 16-16,8 55 0 0,-6-51 0 0,-1 0 0 15,1-1-208-15,-1 0 176 0,2-2-176 0,-2 1 160 16,1-2-160-16,-1 0-192 0,-1 1 32 0,2 1 16 31,-1-1-896-31,0 0-176 0,-1 1-48 0,2-1-13952 0,-1 2-2784 0</inkml:trace>
  <inkml:trace contextRef="#ctx1" brushRef="#br0" timeOffset="13496.2">21214 4379 15663 0,'-6'-5'1392'0,"2"4"-1120"0,1 1-272 0,2 0 0 0,1 0 2192 0,-1 1 384 0,1 2 80 0,0 3 16 0,-2 2-112 0,2-8-32 0,0 0 0 0,-1 55 0 0,1-55-784 0,3 51-144 0,-3-51-48 0,8 57 0 16,-8-57-976-16,10 53-192 0,-10-53-32 0,11 54-16 16,-11-54-144-16,0 0-48 0,16 65 0 0,-16-65 0 15,0 0-144-15,0 0 160 0,12 55-160 0,-12-55 160 0,0 0 32 0,0 0 16 16,0 0 0-16,0 0 0 0,0 0 48 0,-9 30 16 15,3-32 0-15,-1 0 0 0,0-1-16 0,-2-3-16 16,4 0 0-16,-4-1 0 0,2-4 32 0,1-2 16 16,-1-1 0-16,2-1 0 0,1-2 32 0,-1-3 0 15,1 0 0-15,0-4 0 0,1-1-32 0,-1-2 0 16,-1-3 0-16,3-1 0 0,-1 3-80 0,3-2-16 16,3-1 0-16,2 2 0 0,2-1-192 0,2 2 0 15,1 2 0-15,2-1 0 0,5 0 0 0,5 2-128 16,0 1-16-16,4 4 0 0,-1 5-96 0,0 3-16 15,-2 5 0-15,0 3 0 0,-4 4 16 0,-19 0 0 0,0 0 0 0,0 0 0 16,60 28 64-16,-60-28 16 0,0 0 0 16,0 0 0-16,35 68 160 0,-35-68-128 0,0 0 128 0,4 51-128 15,-8-33 128-15,-3 1 0 0,-1 1 0 0,-4-2 0 16,0-3 176-16,-3 0 16 0,0-4 0 0,1-1 0 16,0-3 48-16,-2-2 16 0,3-2 0 0,2 0 0 15,0-1-80-15,1-2-16 0,1-2 0 0,4 1 0 16,-1-1-416-16,2 1-96 0,1-1-16 0,0 1 0 31,2 1-624-31,1 0-128 0</inkml:trace>
  <inkml:trace contextRef="#ctx1" brushRef="#br0" timeOffset="13994.78">21850 4455 25791 0,'3'-3'2304'0,"-1"-1"-1856"0,1 1-448 0,-1 2 0 0,-1-2 1328 0,2-2 160 0,1-2 48 0,2-4 0 0,1-3 800 0,0-3 160 0,-3 1 48 0,-1 1 0 0,0-1-1664 0,-5 2-336 0,0 2-64 0,-3-1-16 0,0 3-144 0,-4-1-16 16,-2 1-16-16,-2 1 0 0,-4 1-48 0,-1-1-16 15,-2 4 0-15,0 2 0 0,-2 0-32 0,-1 3 0 16,0 1 0-16,2 4 0 0,0-1-64 0,3 2 0 15,-1 3-128-15,1 1 192 0,1 3-192 0,3 0 0 16,3-1 0-16,2 4 0 0,2 1 0 0,7-17 0 16,0 0 0-16,2 58 0 0,-2-58-192 0,0 0 0 15,31 59 16-15,-31-59 0 0,0 0-144 0,52 48-48 0,-52-48 0 0,0 0 0 16,62 33 160-16,-62-33 16 0,0 0 16 0,62 14 0 16,-62-14 176-16,34-3 0 0,-17-1-144 0,-3-3 144 15,2 0 0-15,-1-3 160 0,-1 0-16 0,-1 0 0 0,-2 0 272 16,-2 0 48-16,-1-1 16 0,-3 1 0 15,-1 0 112-15,-3 0 32 0,1 0 0 0,-2 2 0 16,-2-1 16-16,1 2 16 0,-1 2 0 0,0 0 0 0,0 3 0 0,1-1 0 16,-1 1 0-16,1 2 0 0,0 3-320 0,1 0-64 15,-2 3-16-15,2-6 0 0,0 0-256 0,0 0 0 0,0 0 0 16,0 0 0-16,21 60 0 0,-21-60 0 16,0 0-192-16,0 0 192 0,0 0-256 0,58 44 32 15,-58-44 16-15,0 0 0 16,0 0-176-16,57 19-16 0,-57-19-16 0,0 0 0 15,41 1-560-15,-30-2-112 0,2-1-32 16,-3 1-12960-16,-1-2-2576 0</inkml:trace>
  <inkml:trace contextRef="#ctx1" brushRef="#br0" timeOffset="14376.81">22197 4335 7359 0,'-3'-14'656'0,"3"7"-528"0,2 1-128 0,-2 2 0 0,-2 2 5456 0,2 1 1072 0,0 1 192 0,0-2 64 0,2 1-3136 0,-1 1-608 0,2 1-128 0,0 2-32 0,1 6-1600 0,-1-1-336 0,0-1-64 0,1 2-16 16,-4-9-432-16,0 0-96 0,0 0-16 0,20 69 0 15,-20-69-144-15,0 0-48 16,18 71 0-16,-18-71 0 0,0 0-128 0,16 56 0 0,-16-56 0 0,0 0 0 16,0 0 0-16,0 0 0 0,0 0 0 0,21 59 0 15,-18-56 0-15,-2-1 0 0,-1-2-176 0,0-3 176 0,0-1-336 0,-1-2 16 16,-1-1 0-16,1-3 0 0,-2 0 320 0,0-1-176 15,0 1 176-15,1-1-128 0,-1-1 128 0,-1-3 176 16,-1-1-48-16,1-1 0 0,0 2 176 0,1-2 16 16,2 1 16-16,1 1 0 0,0 2-16 0,1-1 0 0,2 1 0 0,1 0 0 31,0 2-144-31,2 3-48 0,1 1 0 0,2 2 0 0,-1 3-128 0,-1 2 0 16,2 0 0-16,-4 0 0 15,2 1 0-15,0 0 0 0,3 2 0 0,0 1 0 0,-10-4 0 16,0 0 0-16,0 0 0 0,0 0-176 15,57 29-400-15,-57-29-64 0,0 0-32 0,0 0 0 16,0 0-480-16,50 22-112 0</inkml:trace>
  <inkml:trace contextRef="#ctx1" brushRef="#br0" timeOffset="14878.28">22798 4400 13823 0,'8'-6'608'0,"-4"3"128"0,1-1-592 0,-1 1-144 0,-3 0 0 0,1 1 0 0,-1-1 3424 0,2-2 656 0,1-3 128 0,0-3 16 0,1-3-512 0,-4-1-96 0,0 1-32 0,-3 0 0 0,-1 1-2176 0,-4-1-448 0,0 2-96 0,-3-1-16 16,0 2-368-16,-4 1-80 0,-3 0-16 0,0 3 0 15,-2 1-192-15,4 3-32 0,-2 2-16 0,-1 2 0 16,-4 5-144-16,0 1 0 0,1 4 0 0,1 1 0 15,2 3-144-15,3 1 144 0,3 1-192 0,5-3 192 16,0 0-176-16,1 1 176 0,6-15-160 0,-4 43 160 16,4-43-352-16,0 0 32 0,14 68 0 0,-14-68 0 15,0 0-32-15,34 52 0 0,-34-52 0 0,0 0 0 16,0 0 176-16,65 37 48 0,-65-37 0 0,38 1 0 16,-38-1 128-16,34-3 0 0,-19 0 0 0,1-4-128 15,-1 0 128-15,-1-3 128 0,-1 0-128 0,-2 1 176 16,-2-1 144-16,-1 0 48 0,-2 0 0 0,-2-1 0 15,1-1 176-15,-4 1 32 0,0 1 16 0,1 2 0 16,-2-1 80-16,1 1 16 0,-1 2 0 0,0 2 0 0,0 1-240 16,0 2-32-16,2 1-16 0,-1 1 0 0,0 3-208 0,2 3-64 15,-3-7 0-15,0 0 0 0,0 0-128 16,0 0 0-16,34 58 0 0,-34-58 0 0,0 0 0 0,0 0 0 16,54 50 0-16,-54-50 0 0,0 0 0 0,52 25 0 15,-52-25 0-15,0 0 0 0,57 11 0 0,-42-11 0 16,1-1 128-16,-1 0-128 0,-15 1 0 0,26-3-176 15,-15 1 48-15,-3 0 0 0,-2 0-960 0,-2-1-192 0,-1 2-48 0,-3-1-20032 16</inkml:trace>
  <inkml:trace contextRef="#ctx1" brushRef="#br0" timeOffset="15924.14">23347 4298 11967 0,'6'1'1072'0,"-3"1"-864"0,-1-1-208 0,3 2 0 0,0 0 1488 0,-2-2 256 0,0 2 48 0,-3-3 16 0,0 0 864 0,0 0 160 0,41 57 48 0,-41-57 0 0,0 0-688 0,45 77-128 16,-45-77-16-16,0 0-16 0,30 68-944 0,-30-68-192 0,0 0-48 0,0 0 0 15,18 61-320-15,-18-61-64 0,0 0-16 0,0 0 0 0,0 0-112 0,0 0-16 16,0 0-16-16,0 0 0 16,0 0-32-16,-8 34 0 0,2-37 0 0,-1-1 0 15,0 0 0-15,-2-2 0 0,2-1 0 0,-1 0 0 0,2-2-16 0,-1-1-16 16,2-1 0-16,-1-3 0 0,2 0 48 0,1 0 16 15,1-2 0-15,1 1 0 16,2-1-48-16,1-1-16 0,1 0 0 0,0 2 0 0,1 0-112 0,0 0-128 16,4-2 176-16,2-1-176 15,2 1 0-15,0 3 0 0,1 2 0 0,-2 2 0 0,2 5 0 0,-2 0 0 16,2 4 0-16,-13 1 0 0,0 0 0 0,0 0 0 16,0 0 0-16,51 31-144 15,-51-31 144-15,0 0-160 0,0 0 160 0,42 68-160 0,-42-68 160 0,0 0 0 0,30 62 0 0,-30-62-128 16,0 0 128-16,24 58 0 0,-24-58 0 0,0 0-128 15,0 0 128-15,0 0 0 0,20 64 0 0,-19-59 0 16,-1-5 0-16,0 0 0 16,0 0 0-16,0 0 0 0,0 0 256 0,2 6-32 0,-4-9 0 0,1-1 0 0,-1 1 96 0,0-4 32 31,0-2 0-31,-1 1 0 0,0-2-48 0,2 0-16 16,-2 0 0-16,2-1 0 0,-2-2-48 0,2 1-16 15,-2-4 0-15,1 2 0 0,1 0-64 0,1 0-16 16,0-3 0-16,1-3 0 0,2 0-144 0,3-2 0 0,-1 0 0 15,4 1 128-15,1 1-128 0,1 2 0 0,2 1-160 0,1 3 160 16,0 1-336-16,2 5 16 0,1-1 16 0,-3 4 0 16,3 3 48-16,-2 1 16 0,1 2 0 0,-2 2 0 15,0 1 112-15,-14-4 128 0,0 0-208 0,0 0 80 0,55 34 128 0,-55-34-128 16,0 0 128-16,0 0-128 0,41 65 128 0,-41-65 0 16,0 0 0-16,0 0 128 0,23 72 32 0,-23-72 16 15,0 0 0-15,11 57 0 16,-11-57-48-16,0 0 0 0,0 0 0 0,0 0 0 15,14 59-128-15,-11-53 192 0,0-1-192 0,0 1 192 16,-1-2-192-16,0-1 0 0,1 1 0 0,-1-2 0 16,1 1-448-16,-1-2-128 0,1 0-32 0,-1 2 0 15,1-1-352-15,1-1-64 0,1 2 0 0,-1-2-16 16,2-1-752-16,1 2-128 0</inkml:trace>
  <inkml:trace contextRef="#ctx1" brushRef="#br0" timeOffset="16329.53">24257 4422 28559 0,'4'0'1264'0,"-2"-1"272"0,0 0-1232 0,0 1-304 0,-1 0 0 0,1 0 0 0,-1-2 2560 0,2 2 464 0,4-1 96 0,1-1 16 0,5-1-1600 0,0 2-320 0,1-2-64 0,0 0-16 0,0 1-448 0,2-1-96 0,-1 0-16 0,-1-1 0 0,2-1-240 0,-1 0-48 0,-2 1-16 0,0-2 0 16,2 0-112-16,-2-1-32 15,-3 0 0-15,0 0 0 0,-2-1-128 0,-1-1 128 0,-2 1-128 0,-2-1 128 16,-2 1-128-16,-4-2 0 0,-1 0 144 0,-2 1-144 16,-1 1 0-16,-3-2 0 0,-2 2 0 0,-4-2 0 15,-1 0 0-15,-1 1 0 0,-1 4 0 0,0 0 0 16,-1 3 0-16,0 0-128 0,0 5 128 0,3 1 0 16,0 3 0-16,3 3 0 0,0 2 0 0,3 0 0 15,2 1 0-15,2 0 0 0,4-1 0 0,3-12 0 16,0 0 0-16,-5 50 0 0,5-50 0 0,0 0-128 15,8 61 128-15,-8-61 0 0,0 0 0 0,0 0 0 16,34 66 0-16,-34-66 0 0,0 0 0 0,0 0 176 16,55 42-176-16,-55-42 192 0,0 0-192 0,55 16 192 0,-55-16-192 0,40 4 0 15,-19-4 0-15,0-1 0 0,2-2 0 0,-2 0 0 16,0-1-144-16,-2 0 144 16,-1-1-704-16,-1 3-16 0,0-3-16 0,-3 0 0 15,0-1-544-15,-3-1-128 0</inkml:trace>
  <inkml:trace contextRef="#ctx1" brushRef="#br0" timeOffset="16680.66">24775 3950 31327 0,'-1'-18'1392'0,"1"10"272"15,1-1-1328-15,1 2-336 0,-1 3 0 0,-1 1 0 0,2 0 1808 0,0-2 304 0,3-1 48 0,-1-1 16 0,2-2-512 0,-1 4-112 0,-1 2-16 0,1 1 0 0,-1 5-640 0,0 3-128 0,0 1-16 0,-4-7-16 0,0 0-224 0,0 0-32 0,19 62-16 0,-19-62 0 16,0 0-112-16,14 78-32 0,-14-78 0 0,11 62 0 16,-11-62-112-16,10 64-16 0,-10-64-16 0,10 60 0 15,-10-60-176-15,0 0 160 0,14 78-160 0,-14-78 160 16,0 0-160-16,13 58 0 0,-13-58 0 0,0 0 128 16,0 0-128-16,27 65 0 0,-27-65 144 0,0 0-144 15,0 0 176-15,0 0-48 0,41 52 0 0,-41-52 0 0,0 0-128 0,0 0 128 0,0 0-128 16,0 0 128-1,52 28-128-15,-44-28 0 0,2 2 0 0,-1-2 0 16,1-2-304-16,-1 1-32 0,1-3-16 0,2 0 0 31,-1-1-288-31,-1 0-48 0,1-2-16 0,-1 0 0 0,0 1-64 0,-2-1-32 16,1 0 0-16,-2-2 0 0,0 2-336 0,-1-3-64 16,-2 2-16-16,0-2-17712 0</inkml:trace>
  <inkml:trace contextRef="#ctx1" brushRef="#br0" timeOffset="16909.73">24765 4157 3679 0,'0'-3'320'0,"0"2"-320"0,0 2 0 0,2-1 0 0,-1 0 3184 0,2 0 560 0,1 0 112 0,3 0 32 0,5 1 1232 0,5-1 256 0,2 0 64 0,4 0 0 0,0 0-3008 0,1-1-576 0,1-2-128 0,-1 0-32 0,2 0-704 0,-2-1-144 15,0 1-16-15,-3 1-16 0,-1-1-432 0,-2 1-96 0,-3 1-16 0,0-1 0 16,-4 2-272-16,-1 0-224 0,-2 0 32 0,-4 2 16 31,2-2-672-31,-2 1-144 0,-2 2-32 0,-2 1-18688 0</inkml:trace>
  <inkml:trace contextRef="#ctx1" brushRef="#br0" timeOffset="17338.36">25230 4329 27647 0,'6'2'2448'0,"-2"-2"-1952"0,0 0-496 0,-1 0 0 0,-3 0 992 0,3 0 96 0,4 0 32 0,4 0 0 0,-11 0 1168 0,37 1 224 0,-17-1 48 0,1-1 16 0,0-1-1728 0,-1-1-336 0,0-1-80 0,0 0-16 16,-2-2 16-16,0 0 0 0,1-1 0 0,-4 0 0 0,1 0 0 0,-4-1 0 15,1 1 0-15,-3-2 0 0,0 1-16 0,-3-2 0 16,-3 0 0-16,0-1 0 0,-2-1-32 0,-4 0-16 0,0 0 0 0,-4 0 0 16,-1 0-240-16,-3 3-128 15,-3-1 160-15,1 3-160 0,-4 1 0 0,1 3-256 0,-4 2 16 0,1 2 16 32,-2 3-192-32,-1 3-32 0,0 3-16 0,1 0 0 0,0 3 64 0,3 0 16 0,3 1 0 0,1-2 0 15,3 4 240-15,1 1 144 16,1 1-160-16,1 1 160 0,7-19 0 0,0 0 0 15,-5 49-128-15,5-49 128 0,0 0 0 0,0 0 0 0,25 62 0 0,-25-62 0 16,0 0 304-16,0 0 0 0,62 41 0 16,-62-41 0-16,0 0 112 0,61 13 32 0,-61-13 0 0,42 3 0 15,-18-5-80-15,0 1-16 0,-1 0 0 0,0-2 0 16,-1 0-160-16,1 0-48 0,-3 0 0 0,-3-1 0 16,0 1-144-16,-3 0 0 0,0 1 0 0,-1-1-176 15,-5 0-720 1,-1 0-160-16,-1 0-32 0,-2-1-19520 0</inkml:trace>
  <inkml:trace contextRef="#ctx1" brushRef="#br0" timeOffset="17777.14">25784 4107 34095 0,'6'-3'1504'0,"-4"2"320"0,1 0-1456 0,-1-1-368 0,-1 1 0 0,1 1 0 0,-1 0 1856 0,0 0 288 0,2 3 64 0,0-1 16 0,1 4-976 0,0 1-192 0,-1 3-32 0,-3-10-16 0,0 0-400 0,0 0-80 0,0 0-16 0,20 74 0 0,-20-74-192 16,0 0-64-16,14 63 0 0,-14-63 0 0,0 0-128 0,14 65-128 15,-14-65 144-15,0 0-144 0,0 0 0 0,16 64 0 16,-16-64 0-16,0 0 0 0,0 0 128 0,0 0-128 0,0 0 0 0,0 0 144 16,14 58-144-16,-14-54 0 15,0-1 0-15,0-2 0 0,0 0 0 0,1-1 0 16,-1-2 0-16,0-1 0 0,2 0 0 0,-4-1 0 0,2-3 0 0,-1-3 0 0,0 0 0 0,-1 1 0 31,1 1 0-31,-1-1 0 0,2 2 160 0,-1-1 0 16,1-3 0-16,-2-5 0 0,2-1 32 0,2 0 16 0,-1 2 0 0,1 1 0 0,2 1-48 0,0 2-16 15,0 1 0-15,2 3 0 16,1 1-144-16,0 0 160 0,2 2-160 0,1 1 160 0,1 0-160 0,-1 1 0 0,1 0 0 0,0-1 0 16,-1 2 0-16,0-1 0 0,1 1 0 0,1-2 0 31,-2 2 0-31,1-2 0 0,0 2 0 0,1-1 0 15,-4 1 0-15,1-1 0 0,-2 2 0 0,-2-1 0 32,2 1-656-32,-1 0-64 0,0 1-16 0,-2 1 0 15,1-1-560-15,1 1-112 0,-2-1-32 0,2 0-18592 0</inkml:trace>
  <inkml:trace contextRef="#ctx1" brushRef="#br0" timeOffset="18162.3">26475 4103 18431 0,'1'-11'816'0,"-1"5"160"0,2-1-784 16,-2 1-192-16,-2 2 0 0,1 0 0 0,-2 0 3072 0,-1-5 576 0,-2-4 128 0,-4-2 0 0,-1-1-1088 0,-2 2-208 0,-1 4-48 0,1 3-16 0,1 3-1600 0,-3 1-320 0,3 5-64 0,-1 0-16 0,0 6-224 0,2 0-64 15,0 2 0-15,1 1 0 0,1 1-128 0,4 0 0 16,-1 1 0-16,3 1 0 0,2 0 0 0,1-2 0 15,0-12 0-15,0 0 0 0,0 0 0 0,0 0 0 0,44 69 0 0,-44-69 0 16,0 0 0-16,53 39 0 16,-53-39 0-16,0 0 128 0,62 38 16 0,-62-38 0 0,0 0 0 15,63 41 0-15,-63-41 80 0,0 0 16 0,53 36 0 0,-53-36 0 16,0 0 0-16,0 0 0 0,48 36 0 0,-48-36 0 16,0 0 112-16,0 0 32 15,0 0 0-15,0 0 0 0,0 0 64 0,0 0 0 0,0 0 16 0,0 58 0 16,-11-55 112-16,-2 0 0 0,-1 0 16 0,-3-2 0 15,0-1 96-15,0 2 16 0,0-2 0 0,3 0 0 16,2 0-528-16,-1 0-176 0,-1 0 0 0,1 1 144 16,0 1-1024-16,2-1-208 0,-2 2-32 0,2 0-16 15,0 1-432-15,1 3-96 0</inkml:trace>
  <inkml:trace contextRef="#ctx1" brushRef="#br0" timeOffset="46525.78">9468 6067 4607 0,'0'0'400'0,"0"0"-400"0,0 0 0 0,0 0 0 0,0 0 1264 0,0 0 160 0,0 0 48 0,1 0 0 0,1 1 960 0,-1-2 208 0,1 1 48 0,-1 0 0 0,2 0 128 0,0-2 16 0,0 2 16 0,-1 0 0 15,3-1-608-15,-1 1-128 0,0 0-32 0,3 0 0 16,0 1-944-16,0-1-192 0,0 2-48 0,0-1 0 15,5 1-464-15,-2 0-112 0,2 0 0 0,0 1-16 16,2-1-128-16,-14-2-32 0,0 0 0 0,49 8 0 16,-49-8-16-16,0 0 0 0,55 2 0 0,-36-2 0 15,-1 0 16-15,0-1 0 0,1 1 0 0,-1-1 0 16,3-1 16-16,-1 1 0 0,-3-1 0 0,0 1 0 16,0-1-32-16,-2 1 0 0,1 1 0 0,-1-1 0 15,0-1 0-15,0 2-128 0,2-1 192 0,0 1-64 16,1-2-128-16,1 2 160 0,-1 0-160 0,1-1 160 0,-3 1-160 0,3-1 128 15,-1 1-128-15,2 0 128 0,-20 0-128 0,44 0 0 16,-44 0 144-16,45 1-144 0,-45-1 0 0,41 1 0 16,-41-1 0-16,0 0 128 0,54 5-128 0,-54-5 0 15,0 0 0-15,55 5 0 0,-40-3 0 0,2-1 0 16,0 1 0-16,2-2 0 0,-3 0 0 0,3 0 0 16,-1 0 0-16,2-2 128 0,1-1-128 0,-2 2 0 15,-1-2 128-15,2 0-128 0,1 0 128 0,0-1-128 16,0 1 160-16,0 1-160 0,-1-1 176 0,-3 0-176 15,0 0 192-15,-3 2-192 0,0 1 192 0,-1-2-192 16,-2 1 192-16,-1 1-192 0,-1 0 192 0,-1 0-192 16,-1 0 192-16,0 0-192 0,-1 0 208 0,-2-2-64 15,2 2-16-15,-3 0 0 0,0 0 0 0,-1 0 0 16,1 0 0-16,-1-1 0 0,-2 1 16 0,0 0 0 0,1 0 0 0,-2 0 0 16,1 0-144-16,-2 0 192 0,-1 0-192 0,1 0 192 15,-1 0-192-15,0 0 0 0,-1 1 0 0,-2-1 0 16,0 0 0-16,1 0 0 0,-2 0 0 0,-2 0 0 15,2 0 0-15,-3 0 0 0,0 0 0 0,0 0-176 32,2 2-208-32,-1-1-32 0,-2 1-16 0,-2 0 0 0,-1 4-496 0,-1 0-96 0,-2 2-32 0,-2 2-18752 15</inkml:trace>
  <inkml:trace contextRef="#ctx1" brushRef="#br0" timeOffset="48917.2">18832 5325 18431 0,'0'-1'1632'0,"0"-1"-1312"0,2 2-320 0,-2 0 0 0,0 2 1344 0,-2-2 192 0,4 0 32 0,-2 1 16 0,-2 3 1488 16,1 3 320-16,1 3 48 0,-1 3 16 0,-1 0-1856 0,1 4-352 0,1 1-80 0,0-18-16 0,3 44-592 0,-3-44-128 0,7 52-32 0,-7-52 0 15,12 59-64-15,-12-59-16 0,13 61 0 0,-13-61 0 16,16 60-32-16,-16-60-16 0,14 52 0 0,-14-52 0 16,0 0-16-16,19 65-16 0,-19-65 0 0,0 0 0 15,0 0-64-15,23 59-16 0,-23-59 0 0,0 0 0 16,0 0 0-16,0 0 0 0,0 0 0 0,45 50 0 15,-45-50 32-15,0 0 0 0,0 0 0 0,0 0 0 0,0 0-32 16,53 11 0-16,-45-13 0 0,2 1 0 16,-2 0-160-16,1-1 0 0,-3 1 144 0,1-2-144 15,1 0-352-15,1 0-144 0,-1 0-16 16,0 1-13312-16,1-3-2672 0</inkml:trace>
  <inkml:trace contextRef="#ctx1" brushRef="#br0" timeOffset="49195.22">19164 5674 5519 0,'0'-6'496'0,"0"5"-496"0,2 0 0 0,-1-1 0 0,-1 2 4768 0,0 0 864 0,2 2 160 0,-1-1 32 0,2 3-1680 0,0 3-352 0,2 2-64 0,-5-9-16 0,0 0-2304 0,0 0-480 0,20 61-96 0,-20-61 0 0,0 0-480 0,11 52-96 0,-11-52 0 15,0 0-16-15,0 0-96 0,13 58-16 0,-10-47 0 0,0-1 0 16,1-2 0-16,-1-1-128 0,0 0 192 0,1-1-64 16,-1-3-128-16,1 0 128 0,0-2-128 0,0 1 128 15,1-4-128-15,-1 2-192 0,-1-1 32 0,1-1-13024 16,0 0-2624-16</inkml:trace>
  <inkml:trace contextRef="#ctx1" brushRef="#br0" timeOffset="49640.77">19410 5697 24879 0,'6'-3'1088'0,"-3"1"256"0,1 2-1088 0,-1 0-256 0,-2 2 0 0,0-1 0 0,1 2 2048 0,1 1 336 0,-3-4 80 0,0 0 16 0,0 0-240 0,0 0-64 0,36 62 0 0,-36-62 0 0,0 0-1488 0,0 0-304 0,0 0-64 0,32 61-16 0,-32-61-64 0,0 0-16 0,0 0 0 0,0 0 0 15,0 0-64-15,0 0-16 16,0 0 0-16,0 0 0 0,0 0-16 0,0 0-128 0,4 45 192 0,-7-46-64 16,0 0-128-16,0-4 0 0,0 1 0 0,2-2 0 15,0 1 128-15,-1-4-128 0,2 1 128 0,0-2-128 16,0-1 240-16,0-3-48 0,2-1 0 0,-1-2 0 16,0 1 64-16,2-3 16 0,2-1 0 0,-1-1 0 15,3 0-16-15,3-3 0 0,1 1 0 0,0 2 0 16,-1 4-128-16,3-1-128 0,2 1 192 0,0 1-192 15,-1 5 0-15,-3 1 0 16,2 3 0-16,-3 0 0 0,1 6 0 0,-3-1 0 16,1 4 0-16,-2 2 0 0,0 2 0 0,-7-6 0 0,0 0 0 0,0 0 0 0,0 0 0 0,35 67 0 15,-35-67 0-15,0 0 0 16,19 72 0-16,-19-72 0 0,10 51-128 0,-10-51 128 0,0 0 0 0,14 67 0 16,-14-67 0-16,0 0-144 15,0 0 144-15,24 65 0 0,-24-65 0 0,0 0 0 16,0 0 0-16,0 0 0 0,0 0 0 0,0 0 0 15,0 0 0-15,0 0 0 0,0 0 0 0,0 0 0 16,52 39-272-16,-48-39 16 0,-1 0 16 0,1-1 0 16,-1-1-672-16,0 2-144 15</inkml:trace>
  <inkml:trace contextRef="#ctx1" brushRef="#br0" timeOffset="50030.6">20002 5841 21183 0,'11'-4'1888'0,"-4"1"-1504"15,0 0-384-15,-1 1 0 0,-2 1 1984 0,-1 0 336 0,1 1 64 0,5-5 16 0,5 0 640 0,3-2 128 0,4-2 32 0,-1-1 0 0,-2 2-2144 0,-1-2-416 0,-3 1-96 0,-1 1-16 0,-3-2-144 0,-2-1-16 0,-2 1-16 0,-2 0 0 0,-2-1-96 0,-2-1 0 16,-3 1-16-16,-1-2 0 0,-3 2-64 0,0 0-16 0,-1-1 0 0,0 3 0 15,0-1 0-15,-4 0 0 0,1 0 0 0,-3 0 0 16,0 2 16-16,0 2 0 0,1 3 0 0,0 3 0 16,0 1-32-16,1 4 0 15,-1 0 0-15,0 4 0 0,1 4-144 0,2 1 128 16,1 3-128-16,2 2 128 0,3 0-128 0,2 2 0 0,2-21 0 16,2 40 0-16,-2-40 0 0,0 0 0 0,17 53 0 0,-17-53 0 15,0 0 0-15,0 0 0 0,0 0 0 0,48 61 0 16,-48-61 0-16,0 0 0 0,0 0 0 0,55 28 0 15,-55-28 0-15,0 0 0 0,49 9 0 0,-49-9 0 16,0 0-336-16,51 1-48 0,-51-1-16 0,37-3 0 31,-37 3-752-31,32-4-128 0</inkml:trace>
  <inkml:trace contextRef="#ctx1" brushRef="#br0" timeOffset="50536.56">20539 5763 26367 0,'8'-11'576'0,"-3"5"128"0,0 0 32 0,-1 2 0 0,-1 0-592 0,0 1-144 0,0 0 0 0,1-2 0 0,3-5 3360 0,2-3 640 0,1 0 128 0,-3-1 32 0,-2 3-2704 0,0 0-544 0,-3 1-96 0,-2 0-32 0,-1 1-272 15,-2 1-48-15,-1-1-16 0,-2 2 0 0,-1 2-128 0,-1-1-16 0,-1 2-16 0,-2 1 0 0,0 0 0 0,-2 3 0 16,-3 2 0-16,-1 0 0 0,0 3-32 0,0 0 0 0,2 4 0 0,-1-2 0 15,4 3-128-15,0 0-128 16,3 1 144-16,0 3-144 0,3 0 0 0,2 0 0 16,3 2 0-16,-1 1 0 0,2-17 0 0,0 0-128 15,10 51 128-15,-10-51-208 0,0 0-128 0,0 0-32 0,0 0 0 0,40 60 0 16,-40-60 32-16,0 0 0 0,0 0 0 0,0 0 0 16,61 27 144-16,-49-27 16 0,2-1 16 0,0-3 0 15,2 1 160-15,0-3 0 0,-1 2 0 0,-1-3-128 16,0 0 128-16,-1 0 144 0,-2-2-16 0,-1 1-128 15,0-1 368-15,-3 1-48 0,-1-2 0 0,-3 1 0 0,0 0 112 0,-2-1 16 16,0 0 0-16,-2 4 0 16,1 0 64-16,-3 1 0 0,0 2 16 0,0 0 0 0,1 3-80 15,-1 2 0-15,0 0-16 0,0 1 0 16,2 4-208-16,-2 2-32 0,1-1-16 0,2 4 0 16,0-12-176-16,0 0 0 0,0 0 0 0,0 0 128 15,15 57-128-15,-11-47 0 0,-4-10 0 0,0 0 0 0,0 0 0 0,0 0 0 16,0 0 0-16,0 0 0 0,56 44 0 0,-56-44 0 15,0 0 0-15,0 0 128 0,0 0-128 0,58 6 0 16,-46-6-192-16,0 0 192 16,0-2-880-16,-1 0-48 0,-1 0-16 0,-2-1 0 15,1 2-544-15,-2-1-112 0,0 1-32 0,-1 1-18576 16</inkml:trace>
  <inkml:trace contextRef="#ctx1" brushRef="#br0" timeOffset="50932.15">20922 5615 28559 0,'0'-2'2544'0,"0"2"-2032"0,0 0-512 0,0 0 0 0,0 0 2160 16,0 2 336-16,0-1 64 0,-2 1 0 0,2 2-640 0,0 1-144 0,2 4-32 0,-1 1 0 0,-1-10-848 0,0 0-160 0,0 0-32 0,16 53-16 16,-16-53-368-16,0 0-80 0,0 0-16 0,24 60 0 0,-24-60-224 0,0 0 176 15,0 0-176-15,0 0 160 0,0 0-160 16,38 55 0-16,-33-49 0 0,1-2 0 0,-2-1 0 0,1-2 0 0,-1 2 0 15,-3-3 0 1,2 0 0-16,-3 0 0 0,1-2 0 0,1 0 0 16,-2-3 0-16,0 1 0 0,1 0-160 0,-2-2 160 0,1 1 0 0,-2-2-144 15,2-1 144-15,-1-1 0 0,1 0 0 0,-1-1 0 16,-1 2 0-16,2-1 176 0,0 1 16 0,0 1 16 16,2 1 0-16,-1 2 0 0,2 0 48 0,-2 1 16 15,3 0 0-15,1 0 0 0,-2 0-32 0,1 2-16 16,1-1 0-16,0 2 0 0,2 0 0 0,-2-1 0 15,2 1 0-15,1 0 0 0,0 0-32 0,0-1 0 16,1 1 0-16,-1-2 0 0,2 1-192 0,-1-1 144 16,-2 1-144-16,1 0 128 0,-2-1-128 0,1 1 0 15,-3-1 0-15,1 1 0 16,-3 0-960-16,0 1-80 0,-2-2-16 0,-2 2-13616 16,0 0-2736-16</inkml:trace>
  <inkml:trace contextRef="#ctx1" brushRef="#br0" timeOffset="51783.18">22029 5598 10127 0,'-3'1'896'0,"2"-1"-704"0,2 2-192 0,1-1 0 0,-2 0 1472 0,0 2 272 0,0 1 48 0,0 4 16 0,1 3 1152 0,-1-11 240 0,0 0 32 0,0 0 16 0,21 69-912 0,-21-69-176 0,0 0-48 0,26 57 0 0,-26-57-928 0,0 0-192 16,0 0-32-16,27 59-16 0,-27-59-560 0,0 0-96 15,0 0-32-15,0 0 0 0,0 0-128 0,0 0-128 16,0 0 144-16,0 0-144 0,14 56 160 0,-18-54-160 15,1-2 160-15,-2-2-160 0,1-2 208 0,1 0-48 16,-1 0-16-16,1-2 0 0,0-1 96 0,1-1 16 16,-1-2 0-16,1-2 0 0,2 2 32 0,0-1 16 15,0-3 0-15,0-2 0 0,2 0 0 0,-1-1 0 16,1 0 0-16,-1 0 0 0,2 1-48 0,0-1-16 16,2 2 0-16,1-1 0 0,1 2-240 0,0 3 176 0,2 1-176 15,-1 1 160-15,-1 5-160 0,2 1 0 0,1 2 0 0,-1 2 0 16,-9-1 0-16,0 0 0 0,0 0-176 0,0 0 176 15,61 43-192-15,-61-43 64 0,0 0 0 0,0 0 0 16,41 73-16-16,-41-73 0 0,0 0 0 0,17 61 0 16,-17-61 144-16,0 0-192 0,13 52 192 0,-10-39-192 15,-1-2 64-15,1-4 0 0,-1 0 0 0,-2-3 0 16,1 1 128-16,-1-4 0 0,-1-1-144 0,-1-1 144 0,2-1 0 0,-1-3 0 16,-1 0 0-16,1-2 0 15,-2-1 192-15,2-2-32 0,-2 1-16 0,2-2 0 0,-1 0 48 0,1 0 16 16,1-2 0-16,-2-1 0 0,4 1 0 15,-1-3 0-15,1 0 0 0,0-3 0 0,1 1-208 0,0 1 176 16,1-2-176-16,2 1 160 16,1 0-160-16,3-2 0 0,3-1 0 0,-1 4 128 0,2 1-128 0,-1 5 0 0,1 4 0 0,-1 3 0 15,0 1-144-15,-1 4 144 16,1 2 0-16,-13-3 0 0,0 0 0 0,0 0 0 16,0 0 0-16,0 0 0 0,61 57 0 0,-61-57 0 15,0 0 0-15,0 0 0 0,34 74 144 0,-34-74-144 16,0 0 128-16,15 67-128 0,-15-67 0 0,0 0 128 15,13 63-128-15,-10-47 0 0,-3-16 0 0,0 0 0 16,0 0 0-16,0 0 0 0,0 0-192 0,30 59-32 0,-25-54 0 16,1-1 0-1,-1-3-480-15,1 1-112 0,1-1-16 0,0-1-18480 0</inkml:trace>
  <inkml:trace contextRef="#ctx1" brushRef="#br0" timeOffset="52135.38">22786 5745 29487 0,'0'0'1296'0,"0"0"288"0,0 0-1264 0,0 0-320 0,-1 1 0 0,0 1 0 0,1-1 2304 0,-2 2 384 0,1 2 96 0,-1 2 16 0,1 2-1456 0,2 1-304 0,1 1-48 0,2-1-16 0,2-2-528 0,1 1-96 0,-7-9-32 0,0 0 0 15,0 0-128-15,0 0-48 0,0 0 0 0,63 35 0 16,-49-35-144-16,0 0 128 0,1-1-128 0,0-1 128 15,1 0-128-15,-1-3 128 0,1 1-128 0,-2-1 128 16,0-3-128-16,-3 1 192 0,1-1-192 0,-4-1 192 0,1 0 32 0,-4-1 16 16,-2-2 0-16,-3-2 0 15,-1 0 0-15,-5-1 0 0,-1-2 0 0,-4-2 0 0,1 4-64 0,-2-2-16 16,1 3 0-16,-3-1 0 0,0 3-16 0,-2 0 0 0,2 4 0 0,-3 2 0 16,0 2 48-16,-1 1 0 15,1 3 0-15,1 3 0 0,1 1-192 0,-1 3 0 16,4 2 0-16,0-1 0 15,4 4-320-15,-1 0-112 0,2 2-16 0,4 1 0 16,1-1-416-16,2 1-96 0,1 2 0 0,-1-17-19168 0</inkml:trace>
  <inkml:trace contextRef="#ctx1" brushRef="#br0" timeOffset="52772.64">23380 5664 5519 0,'11'-20'496'0,"-5"9"-496"0,1-2 0 0,-3 2 0 0,0 3 3920 0,-2 1 688 0,0-2 144 0,3-8 32 0,2-8-576 0,3-11-112 0,1-3-32 0,-3 1 0 0,-3 2-2336 0,-7 7-448 0,1 3-112 0,-6 4-16 15,0 5-512-15,-3 1-96 0,-3 5-32 0,-1 1 0 0,0 3-48 0,-3 3-16 16,1 1 0-16,1 3 0 0,-1 1-16 0,2 1-16 15,3 3 0-15,-1 0 0 16,4 3-176-16,1 2-48 0,0 4 0 0,1 0 0 16,3 3-192-16,1 1 128 0,0 2-128 0,2-20 0 15,0 0 0-15,7 61 128 0,-7-61-128 0,0 0 0 0,16 59 0 0,-16-59 0 16,0 0 0-16,24 72 0 0,-24-72 0 0,0 0 0 16,31 78 128-16,-31-78-128 0,0 0 0 0,35 66 0 0,-35-66 0 0,0 0 0 15,0 0 0-15,50 63 0 16,-50-63 128-16,0 0-128 0,0 0 0 0,0 0 128 0,56 45-128 15,-56-45 0-15,0 0 128 0,0 0-128 16,0 0 0-16,0 0 0 0,0 0 144 0,54 22-144 0,-49-23 128 0,0-2-128 16,-1 0 160-16,-1 1-160 15,-2-3 192-15,1 0-192 0,-4-1 144 0,-1-1-144 0,-1 0 0 0,-2-2 144 16,1 2-144-16,-4-1 0 16,1-2 0-16,-3 0 0 0,-1 2 0 0,-2-1 0 15,0 2 0-15,0 0 0 0,0 3-192 0,-2 0-32 0,-1 1 0 0,0 1 0 16,2 1-112-16,1 1-32 0,0 1 0 15,1 1 0-15,-1 1 16 0,2-1 0 0,1 3 0 0,1 0 0 16,3 1 96-16,0 0 0 0,1-1 16 0,4 2 0 16,-1-1 240-16,3 0-144 0,0-1 144 0,3-1-128 0,-1 2 128 0,4-2 0 15,1 1 0-15,3-1 0 0,0-1 0 0,3-1 144 16,1 1-16-16,0 0-128 16,-3-1 256-16,3-1-48 0,-1 0-16 0,1 1 0 15,0-1 64-15,0 1 0 0,-1-1 0 0,1 0 0 16,-1-1-96-16,0 2-16 0,1-2 0 0,1 0 0 0,-1 0-144 15,1 0 0-15,0 0 0 0,-1-2 0 16,0 2-464-16,-1 0-32 0,1-1 0 0,-4 1 0 16,-10 0-608-16,0 0-128 0,0 0-32 0,0 0-17360 15</inkml:trace>
  <inkml:trace contextRef="#ctx1" brushRef="#br0" timeOffset="53388.28">23740 5805 19343 0,'6'-4'848'0,"-4"1"192"0,1 2-832 0,0 0-208 0,0-1 0 0,-2 1 0 0,2-2 3264 0,1 0 592 0,3-1 128 0,2-3 32 0,2 0-1392 0,0-2-288 0,1 2-48 0,-1 0-16 0,0 0-1248 0,1 0-240 0,-2 1-48 0,-2 1-16 16,2-1-304-16,-2-1-64 0,1 1-16 0,-1-1 0 15,-1 2-128-15,0-4-16 0,-1 1-16 0,-2-2 0 16,-2 0-176-16,-1 1 192 0,-1-1-192 0,-3 1 192 16,-1-1-192-16,-2 0 160 15,-2 1-160-15,-2 2 160 0,0 0-160 0,-3 2 0 0,1 0 0 0,-2 4 0 0,0-1 0 0,-3 4 0 16,0 1 0-16,0 1 0 0,1 3 0 0,2 3 0 15,3 0 0 1,1 3 0-16,3 1 0 0,1 1 0 0,2 1 0 0,4-16 0 16,0 0-128-16,0 52 128 0,0-52 0 0,0 0 0 15,0 0-128-15,0 0 128 0,41 64-160 0,-41-64 160 16,0 0 0-16,0 0 0 0,63 21 0 0,-63-21 0 0,39 1 0 0,-18-2 0 16,0-2 0-16,0 0 0 0,0 0 0 0,2-2 0 15,-1 0 0-15,1 0 0 16,3-2 128-16,0 0-128 0,3-2 0 0,-3-1 0 0,-2 0 0 0,-4-4 0 0,-1 0 0 15,-5-3 0 1,0 2 144-16,-6 0-144 0,1-1 0 0,-2-4 144 16,-3-7 0-16,-2-4 0 0,-1-2 0 0,-2-2 0 15,-4-3 16-15,1-6 0 0,0 2 0 0,-3-1 0 16,-2 4 32-16,-1 2 0 0,-1 5 0 0,0 5 0 0,-1 4-192 0,3 3 0 16,-1 6 144-16,3 3-144 0,1 5 0 0,0 5 144 15,2 4-144-15,0 2 0 0,0 7 128 0,-1 0-128 0,4 2 0 0,0 5 0 16,1-19 0-16,0 0 0 0,8 63 128 0,-8-63-128 0,0 0 144 0,20 87-16 31,-20-87-128-31,15 66 192 0,-15-66 0 0,17 59 0 0,-17-59 0 0,22 68 0 16,-22-68 32-16,24 65 0 0,-24-65 0 0,25 57 0 15,-25-57 0-15,0 0 0 0,32 69 0 0,-32-69 0 16,0 0-224-16,0 0 176 0,37 62-176 0,-37-62 160 16,0 0-160-16,0 0 0 15,0 0 0-15,0 0 128 0,0 0-128 0,0 0 0 0,35 55 0 0,-33-52 0 31,-1-2-560-31,1-1-32 0,-2 0-16 0,0-1 0 16,-2-2-544-16,-1 0-128 0,-1-1 0 0,-1 1-19728 0</inkml:trace>
  <inkml:trace contextRef="#ctx1" brushRef="#br0" timeOffset="55116.27">9550 6058 4607 0,'0'-1'400'0,"0"1"-400"0,1 0 0 0,-1-2 0 0,0 2 784 0,2-1 80 0,-2 1 16 0,1-1 0 0,2-1 848 15,-2-1 192-15,2 3 16 0,-1-1 16 0,0 1 672 0,0 1 128 0,-2 2 16 0,1 0 16 0,1 1-80 0,-1 2-16 0,0 0 0 0,2-1 0 16,2 2-848-16,2 0-176 0,1-1-48 0,2 1 0 0,-10-7-944 0,0 0-192 16,0 0-32-16,76 23-16 15,-76-23-144-15,60 7-32 0,-60-7 0 0,67 5 0 16,-31-5-32-16,0 0-16 0,3-1 0 0,-1-2 0 15,0 0-32-15,-4-1-16 0,0 0 0 0,1-2 0 16,3 1 48-16,2-2 16 0,-2-1 0 0,-1 1 0 16,-6 3 16-16,0-2 0 0,0 1 0 0,-2 1 0 15,0 1-16-15,-4-1 0 0,1 1 0 0,-1-2 0 16,-4 4-80-16,0-2-16 0,1 2 0 0,-1-2 0 16,1 2-128-16,2 1 160 0,0-2-160 0,2 2 160 0,-1 2-160 0,-1-1 0 15,-1 0 0-15,-1 1 0 0,-22-2 0 0,47 5 0 16,-47-5 0-16,44 5 0 0,-44-5 0 0,44 4 0 15,-25-3 0-15,-19-1 0 0,0 0 0 0,48 6 0 16,-33-5 0-16,-1-1 0 0,-3 2 0 0,0-1 0 0,1 1 0 0,-2-1 0 16,-3 0 0-16,0 1 0 0,1 1 0 0,-1-2 0 15,0-1 0-15,-1 2 0 0,1-1 0 0,-1-1 0 16,-1 0 0-16,1 0 0 16,-2 0 0-16,2 0 0 0,-3-1 0 0,1-1 0 0,-1 2 0 0,-2-1 0 15,1-1 0-15,-1 1 0 0,-2-1 0 0,-1 1 0 16,1-2 0-16,-4 0 128 0,1 1-128 0,-1-1 0 15,-1 0 0-15,-1 0 128 0,0-1-128 0,-2 0 0 0,2 1 0 0,0 0 0 16,-3-1 128-16,-2 1-128 0,-4-3 0 0,-4 2 0 16,-2-2 0-16,-4 4 0 15,1-3 0-15,-5 3 0 0,-1-1 0 0,-4 1 0 16,-1 2 0-16,0 2 0 0,-4-2 0 0,1 3 0 16,-1-1-272-16,-2 3 64 0,-2-1 16 0,-1 0 0 15,-2 2 16-15,-1-3 16 0,1 1 0 0,1-1 0 16,5 1 160-16,0-1-128 0,-2 2 128 0,4 0-128 15,6-1 128-15,2 0 0 0,-1 2 0 0,-1 1 0 0,1-2 0 16,4 1-128-16,1 0 128 0,3-1 0 0,-2 1 0 0,4 0-160 16,1-2 160-16,1 0 0 15,1 0 0-15,1 1 0 0,3-3 0 0,0 1 0 0,4 0 0 0,0-2 0 16,2 1 0-16,1-2 0 16,1 1 0-16,1-1 0 0,2 0 0 0,0-1 0 15,1 1 0-15,0-2-128 0,0 1 128 0,2-2 0 0,-1 2-256 16,1-2 0-16,1 2 0 0,-1-1 0 15,-1 1-432-15,2-1-80 0,0 2 0 0,-1 2-18320 0</inkml:trace>
  <inkml:trace contextRef="#ctx1" brushRef="#br0" timeOffset="63277.04">7980 10562 2751 0,'0'0'256'0,"0"0"-256"0,-1 0 0 0,1 0 0 0,0 0 736 0,0 0 96 0,-1 2 32 0,1-2 0 0,-2 0 304 0,2 1 64 0,0-1 16 0,-1 1 0 0,-1-1 208 0,2 2 32 0,0-2 16 0,-1 1 0 0,1-1 288 0,1 2 48 15,-1-1 16-15,-1-1 0 0,1 0-128 0,0 0-32 0,0 0 0 0,1 0 0 16,-1-1-640-16,2 1-128 16,1 0-32-16,-1 0 0 0,1 0-240 0,2 0-48 0,-4 0-16 0,2 0 0 15,0-2-320-15,-1 2-64 0,1 0-16 0,-1 0 0 16,-1-1-192-16,0 1 0 0,1 0 0 0,-2 0 0 15,0 1 0-15,1-1 0 0,-1 0 0 0,0 0 0 0,0 2 0 0,2-2 0 16,-2 0 0-16,1 0 0 0,1 0 0 0,-1 0 128 16,2 0-128-16,-2-2 192 0,3 2 240 15,-1-1 32-15,3 1 16 0,-2-2 0 0,2 1-32 0,-1 1-16 16,2 0 0-16,1-1 0 0,-1 2-160 0,0-1-16 16,1 0-16-16,2 1 0 0,-1-1-80 0,0 2-16 15,1-2 0-15,0 1 0 16,-1-1-16-16,1 2 0 0,1-2 0 0,0 1 0 15,3-1 0-15,0 0 0 0,-1 0 0 0,1-1 0 16,0-1 48-16,3 1 0 0,2-1 0 0,-1 0 0 16,0-1-48-16,-1 1 0 0,0 0 0 0,-1 0 0 0,-3 1 0 0,-1 1 0 15,0-2 0-15,-3 2 0 0,0 0 0 0,-1-1 0 16,-1 1 0-16,-1 0 0 0,-2-2 0 0,1 2 0 0,-3-1 0 0,0 0 0 16,-1 1 0-16,1-2 0 0,-2 1 0 0,-2-1 0 15,2 1-128-15,-3 0 160 0,2-1-160 0,-3 1 160 16,1 1-160-16,-1-2 0 0,-1 2 0 0,0 0 128 15,-1 2-128-15,1-2 0 0,-3 1 0 0,1 1 0 16,2 0-336-16,-1 1-48 0,0 0-16 0,-1 1-12336 31,3-1-2448-31</inkml:trace>
  <inkml:trace contextRef="#ctx1" brushRef="#br0" timeOffset="66705.03">9200 9832 3679 0,'-2'-2'320'0,"2"1"-320"0,0 0 0 0,0-1 0 0,0 2 1104 0,0 0 160 0,0-1 16 0,2-1 16 0,-2 1 1040 0,0-2 208 0,0 0 32 0,0 0 16 0,-2 1 112 0,2-3 32 0,-1 1 0 0,-1 0 0 0,2 1-432 0,-1-3-64 0,-1 1-32 0,-2-1 0 0,4 2-736 0,0-2-128 16,3 1-48-16,-2-1 0 0,2 0-640 0,-1-1-128 0,1 0-16 0,-1 0-16 15,1-1-256-15,0-1-48 0,-2 1-16 0,2-1 0 16,0 1 0-16,0-2 0 16,0 0 0-16,0-1 0 0,-2 2 16 0,3 1 0 15,0-4 0-15,1 2 0 0,0 1 0 0,0-1 0 16,2 0 0-16,0-2 0 0,0 3-48 0,-2-3 0 16,2 2 0-16,-1 1 0 0,1-1-144 0,2 0 192 15,-1-2-192-15,3 0 192 0,1-1-192 0,2-3 128 16,1 0-128-16,1-3 128 0,1 2-128 0,-3 0 128 15,2 2-128-15,-2-2 128 0,1 1-128 0,-1 1 192 0,1 1-192 16,-3-1 192-16,1 3-192 0,-2-1 160 0,2 2-160 0,0-1 160 0,-1 1-160 0,1 1 0 16,0 0 144-16,-2 0-144 0,3 1 0 0,-1-1 128 15,1 0-128-15,0 0 0 16,2 1 0-16,-1-2 0 0,2 1 0 0,-1-1 0 0,-1 2 0 16,2 0 0-16,4-3 0 0,-1 2 128 0,0 0-128 0,-2 1 0 15,1-1 0-15,-2 1 0 0,-2 2 0 0,1 0 0 16,-1-1 0-16,2-1 0 0,-1 2 0 0,-1 0 0 15,-2 1 0-15,3-1 0 16,-1 0 0-16,2 0 0 0,-1 0 0 0,-1 1 0 16,1 1 0-16,-4-1 0 0,1 2 0 0,0 0 128 0,2-1-128 15,-1 3 0-15,2-1 0 0,0 1 0 16,1 0 0-16,-1-1 0 0,1 1 0 0,0-1 0 0,0 2 0 0,-1-2 0 16,-1 2 0-16,0-1 0 0,0 2 0 15,1-1 0-15,1 0 0 0,0-1 0 0,-1 2 0 0,0 0 0 16,-2 2 0-16,0-2 0 0,0 1 0 0,2 0 0 15,-1-1 0-15,1 2 0 0,1-1 0 0,0 1 0 16,-2-4 0-16,0 4 0 0,-3-1 0 0,1 0 0 0,1 2 0 0,-1-1 0 16,-3-1 0-16,0 2 0 15,0 0 0-15,-1 0 0 0,0-1 0 0,-1 3 128 16,1-3-128-16,1 4 0 0,0-2 0 0,1 2 0 16,0 1 0-16,0 0 128 0,1 0-128 0,-12-7 0 0,0 0 0 0,0 0 0 15,0 0 0-15,63 43 0 16,-63-43 0-16,0 0 0 0,0 0 0 0,0 0 0 15,60 39 0-15,-49-32 0 0,0 0 0 0,2-1 0 16,0 1 0-16,-1-1 0 0,3-1 0 0,-1 1 0 0,-14-6 0 0,0 0 0 16,0 0 0-16,0 0 0 0,69 28 0 0,-55-24 0 15,-1 1 0-15,-1-1 0 0,1 0 0 0,0 0 0 16,0 1 0-16,-1-1 0 0,1 0 0 0,1-1 0 16,0 1 0-16,0-1 0 0,-1 0 0 0,1 0 0 15,2-1 0-15,-2 1 0 0,-1 0 0 0,-6-1 0 0,-2-2 0 0,1 1 0 16,-2-1 0-16,3 0 0 15,2 1 0-15,5-2 0 0,6 1 0 0,4-1 0 0,4 1 0 16,2-3 0-16,-4 0 0 0,-2 0 0 16,-2 0 0-16,-5-1 0 0,-8 0 0 0,6-2 0 0,4-1 0 0,0 0 0 15,-4-2 0-15,-1 1 0 0,1-3 0 0,-3-1 0 16,1 1 0-16,0 0 128 0,-1-1 16 0,3-2 16 16,-1 0 0-16,-2-1 0 0,0 3 48 0,-2 1 16 15,-2-2 0-15,2 1 0 0,-2-1-16 0,-1 0 0 16,1 1 0-16,-1-1 0 0,0 0-64 0,-2-1-16 15,0 0 0-15,-1 1 0 0,0-1-128 0,-1 1 192 16,-2 2-192-16,1 0 192 0,-1 2-64 0,-1 1 0 16,-1-1 0-16,-1 2 0 0,1 2 16 0,-2 0 0 0,0 1 0 15,0 0 0-15,1 2-144 0,-1 0 192 16,1 2-192-16,-1 1 192 0,1 0-192 0,-1 2 0 16,0 1 0-16,0 2 0 0,0 3 0 0,2 0 0 15,-2 4 0-15,2-3 0 0,1 0 0 0,-2-2 0 16,2 5 0-16,0 3 0 0,0-1 0 0,0 2 0 15,2 2 0-15,-1-1 0 0,1 0 0 0,-1-4 0 16,0-4 0-16,1 0 0 0,1-3 0 0,-1 6 0 16,3 1 0-16,-1 3 0 0,-4-17 0 0,0 0 0 0,0 0 0 0,25 61 0 15,-18-48 0-15,-7-13 0 0,0 0 0 0,0 0 0 16,0 0 0-16,0 0 0 0,50 52 0 0,-42-47 0 16,2 1 0-16,-1 0 0 0,-1-1 0 0,2 0 0 15,0-3 0-15,1 1 0 0,-1 0 0 0,1-1 0 0,-1-1 0 0,2-1 0 16,2 1 0-16,0 1 0 0,0-1 0 0,2 1 0 15,-1-2 0-15,1 0 0 0,-1-2 0 16,-1 1 0-16,0-1 0 0,-1 2 0 0,0 0 0 0,2-1 0 16,-2 0 0-16,0-1 0 0,-2 1 0 0,0-1 0 15,2 1 0-15,-2-1 0 16,1 0 0-16,-1 0 0 0,-1 1 0 0,0-1 0 0,2 1 0 0,-2 0 0 16,0-1 0-16,2 1 0 0,-1-1 0 0,0 0 0 15,0 0 0-15,-1-1 0 0,2 0 0 0,-1 1 0 16,0-3 0-16,2 1 0 15,1-2 0-15,-8 5 0 0,-1 0 0 0,0-1 0 0,0-1 0 0,1 2 0 16,1-2 0-16,3-1 0 0,5-2 0 0,7-2 0 0,2-1 0 0,2-2 0 16,-1 1 0-16,-1-1 0 15,-3 2 0-15,-2 1 0 0,-2-1 0 0,0 1 0 16,2-1 0-16,1 1 0 0,-2 0 0 0,0-2 0 0,5 0 0 0,-2 1 0 16,-3 2 0-16,5-1 0 0,4-1 0 0,1 1 0 15,0-1 0-15,-4 2 0 16,-1 2 0-16,-9 0 0 0,-5 3 0 0,0-1 0 15,4 0 0-15,3-1 0 0,6-1 0 0,4 1 0 16,3 0 0-16,2 0 0 0,-1 1 0 0,1-1 0 16,2 1 0-16,-2 0 0 0,-4 2 0 0,1-1 0 0,-1-1 0 0,1 2 0 15,0-1 0-15,0 1 0 0,4 1 0 0,-4-1 0 16,-1 1 0-16,2 0 0 0,7 0 0 0,2 0 0 16,1 0 0-16,2 1 0 0,0 0 0 0,0 2 0 15,-4-1 0-15,4 1 0 0,4-2 0 0,5 0 0 16,2 1 0-16,2-2 0 0,-6 0 0 0,-2 0 0 15,4 0 0-15,0 0 0 0,3 1 0 0,0 1 0 16,0-1 0-16,-1 2 0 0,-1-2 0 0,3 2 0 16,-1 0 0-16,1 1 0 0,0 0 0 0,-2 1 0 15,1 2 0-15,0 1 0 0,-1 1 0 0,-52-9 0 0,89 24 0 0,-89-24 0 16,82 27 0-16,-82-27 0 0,82 31 0 0,-82-31 0 16,83 33 0-16,-83-33 0 0,78 39 0 0,-78-39 0 15,68 41 0-15,-68-41 0 16,58 41 0-16,-58-41 0 0,0 0 0 0,79 60 0 0,-79-60 0 0,0 0 0 0,65 61 0 0,-65-61 0 15,0 0 0-15,0 0 0 16,55 69 0-16,-55-69 0 0,0 0 0 0,0 0 0 0,0 0 0 16,46 58 0-16,-40-49 0 0,0-2 0 0,-1-2 0 0,0 0 0 15,-1-1 0-15,0-3-176 16,-1 1 176-16,-2-2-192 16,1-2-576-16,-2 1-128 0,-2-2-32 0,0 0 0 15,-1-1-384-15,0 0-80 0,3 1-16 0,-2-1-18448 0</inkml:trace>
  <inkml:trace contextRef="#ctx1" brushRef="#br0" timeOffset="69695.78">13998 8115 16575 0,'2'0'1472'0,"-2"-1"-1168"0,0 1-304 0,0 0 0 0,0 0 800 0,-2 0 96 0,2 0 32 0,0 0 0 0,-1 1 1424 0,-2 2 272 0,0 1 64 0,-1 2 16 0,1 1-1040 0,0 2-192 0,1-1-64 0,-1 0 0 0,1 4-704 0,2-2-160 0,5 1-32 0,-1 0 0 15,-4-11-96-15,0 0-32 16,0 0 0-16,0 0 0 0,59 48-16 0,-59-48-16 16,0 0 0-16,0 0 0 0,64 19-32 0,-64-19-16 15,0 0 0-15,51 3 0 0,-36-5-80 0,1-1-16 16,-1-1 0-16,1 0 0 0,-2-3-64 0,0 0-16 15,-1 0 0-15,-2-2 0 0,0-1 64 0,-1-1 16 16,0 0 0-16,-3-1 0 0,-3 2 96 0,1-1 16 0,-3-2 0 0,0 1 0 16,-2-1 48-16,-2 0 16 15,0 1 0-15,-3-3 0 0,1 1 0 0,-2 0 0 0,-1 0 0 16,0 1 0-16,2 3-64 0,-1 1 0 0,-1 1 0 0,0 1 0 16,1 3-80-16,2 3-32 0,0-1 0 0,0 4 0 15,1 2-208-15,3 3 128 16,-2 3-128-16,4 3 0 0,1 1 0 0,-3-14 0 0,0 0 0 0,15 55 0 15,-15-55 0-15,0 0-240 0,23 75 80 0,-23-75 16 16,18 58-160-16,-18-58-16 0,14 51-16 0,-14-51 0 0,16 49 768 0,-16-49 144 16,17 54 48-16,-17-54 0 31,14 49-1488-31,-14-49-288 0,0 0-64 0,15 58-16 0,-15-58 928 0,0 0 304 0,5 42-160 0,-8-30 160 0,0-1 0 16,0-2 0-16,-3-1 0 0,1-1 0 15,-2-1 0-15,0-1 0 0,-2 0 0 0,-1-3 0 16,-1 1 0-16,0-1 0 0,-2-1 128 0,-1-2-128 15,1 1 1088-15,-1 0 128 0,0-3 48 0,-2 0 0 16,1-1-1584-16,-2 1-304 0,1-1-64 0,-1-1-16 16,2 1 832-16,1-1 144 0,0-2 48 0,-1 1 0 0,6 0-176 15,-1 1-16-15,4-1-128 0,0 0 192 0,4 1-192 0,-1 0 0 16,1 0 0-16,2-1 0 16,2 0-768-16,1 1-64 0,1 1 0 0,1-2-19520 0</inkml:trace>
  <inkml:trace contextRef="#ctx1" brushRef="#br0" timeOffset="70712.98">14744 8485 10127 0,'-1'0'896'0,"1"-1"-704"0,1 1-192 0,-1 0 0 0,0 0 640 0,2 0 112 0,-2-1 16 0,1 1 0 0,3-2 1472 0,0 1 288 0,2-1 64 0,0 0 16 0,1-3-320 0,0 1-64 0,0 0-16 0,0-2 0 0,0 2-512 0,0-3-96 0,0 1-32 0,0-1 0 0,0-1-416 0,0 1-96 16,0 1-16-16,-1 0 0 0,0 1-464 0,-1 0-112 15,1 1-16-15,0 0 0 0,-2 1-240 0,3 0-48 16,0 2-16-16,0 1 0 0,-1-2-144 0,-1 2 0 15,4 2 0-15,-1-2 0 0,2 3 0 0,2-2 0 16,-12-1 0-16,0 0 0 0,0 0 0 0,0 0 0 0,59 24 0 0,-59-24 0 16,0 0 0-16,0 0 0 15,0 0-128-15,61 31 128 0,-61-31 0 0,0 0 0 16,0 0 0-16,0 0 0 0,0 0 0 0,66 27 0 16,-55-26 0-16,1-1 0 0,-1-1 0 0,-3 1 0 15,0 0 0-15,-1-1 0 0,1-1 256 0,2-2-16 16,-2 1-16-16,1 0 0 0,-1-1 32 0,-2 1 0 15,0-1 0-15,-1 0 0 0,0-2 0 0,-1 0 0 16,-1 1 0-16,-2-2 0 0,0 0 864 0,-1-3 176 0,0 1 48 0,-1-1 0 31,0 2-1648-31,-2-3-320 0,0-1-64 0,-4 2-16 0,3 1 704 0,-1-1 304 0,1 1-32 0,0 1 0 0,1-1-272 0,0 2 128 16,0 2-128-16,3 0 0 16,-1 3-192-16,1-1-128 0,1 3-48 0,2 0-13584 15,2 3-2704-15</inkml:trace>
  <inkml:trace contextRef="#ctx1" brushRef="#br0" timeOffset="72546.64">15942 8142 8287 0,'-6'-3'736'0,"4"2"-592"0,0 1-144 0,2 0 0 0,2 1 1856 0,-1 1 320 0,0-1 80 0,2 2 16 16,3 1 96-16,4 2 32 0,-10-6 0 0,0 0 0 0,0 0 288 0,58 37 48 0,-58-37 16 0,0 0 0 0,0 0-1024 0,76 49-192 0,-76-49-32 0,0 0-16 0,58 45-784 0,-58-45-144 15,0 0-48-15,58 50 0 0,-58-50-128 0,0 0-48 16,59 53 0-16,-59-53 0 0,0 0-32 0,0 0-16 16,71 53 0-16,-71-53 0 0,0 0 0 0,56 25 0 15,-56-25 0-15,0 0 0 0,0 0 0 0,62 13 0 0,-49-12 0 0,-3-1 0 16,0 0-80-16,-3-1-16 0,0-1 0 0,-1 2 0 15,-2-1-192-15,-3 0 176 16,2 1-176-16,-3-2 160 0,0 1-288 0,0-2-64 16,0 1-16-16,-1 0 0 15,-1-1-688-15,0-1-128 0,0-1-16 0,1-2-16 16,-2 0-1040-16,0-1-208 0,-1-2-32 0,0-3-14416 0</inkml:trace>
  <inkml:trace contextRef="#ctx1" brushRef="#br0" timeOffset="72814.69">16325 8050 17503 0,'-6'-11'768'0,"3"5"176"0,2 4-752 0,0-1-192 0,1 3 0 0,0 0 0 0,0 1 1792 0,0 3 320 0,0 2 64 0,0 4 0 0,-2 5 880 0,1 2 160 0,-2 5 48 0,-1-1 0 0,-1 3-1664 0,-2 0-336 16,0 3-64-16,-3 1-16 0,-4 3-640 0,0-1-128 15,3-8-32-15,-2 1 0 0,-2-1-128 0,-1 0-16 16,-1-1-16-16,-1-1 0 15,4-5 16-15,0-1 0 0,1 0 0 0,-1-2 0 0,2-1-32 0,3-3 0 16,0 0 0-16,2-3 0 0,1-1-48 0,2-1-16 16,1-1 0-16,2-2 0 0,-1 0-144 0,1 0 128 15,2-2-128-15,-1-1 128 0,2 1-128 0,-1-3-176 0,4 1 48 0,-1-2 0 32,1 1-736-32,2-2-144 0</inkml:trace>
  <inkml:trace contextRef="#ctx1" brushRef="#br0" timeOffset="73434.06">17287 8019 10127 0,'0'-3'896'0,"0"2"-704"0,0 0-192 0,0 1 0 0,0-2 1312 0,0 2 224 0,0 0 64 0,0 0 0 0,1 0 1392 0,1 2 272 0,1 2 64 0,-3 3 16 0,1 4-720 0,0 2-128 0,1 1-48 0,-2-14 0 0,0 0-1040 0,4 57-224 16,-4-57-32-16,0 0-16 0,7 63-592 0,-7-63-112 16,0 0-32-16,9 61 0 0,-9-61-80 0,0 0 0 0,9 55-16 0,-9-55 0 15,0 0-16-15,0 0 0 0,16 58 0 0,-13-45 0 16,-3-13-32-16,0 0-16 0,0 0 0 0,0 0 0 15,15 57-80-15,-13-47-16 0,1-1 0 0,-2-2 0 16,2-1-144-16,-3-1 128 0,1-1-128 0,-1-1 128 16,2 0-128-16,-1-3 0 0,-1 0 0 0,2 0 0 15,-2-1 0-15,0-1 0 0,1-2-192 0,-1 1 192 32,1-1-608-32,-1-2 0 0,2 1 0 0,-2-1-12560 0,0-2-2512 0</inkml:trace>
  <inkml:trace contextRef="#ctx1" brushRef="#br0" timeOffset="73710.11">17079 8228 23039 0,'-3'-4'1024'0,"2"1"192"0,2 2-960 0,1-1-256 0,-1 2 0 0,1-1 0 0,1 1 1408 0,1 0 224 0,4-1 48 0,4 1 16 0,3 0 1152 0,5-2 224 0,2 2 64 15,1 2 0-15,2-2-1856 0,2 1-384 0,4-1-64 0,0 0 0 0,1-1-144 0,-1-1-32 0,1 1 0 0,-1-1 0 0,-1 0-96 0,-3-1-32 0,-2 0 0 0,1 0 0 0,-2-1-160 0,-2 1-48 0,-2 0 0 0,-2 0 0 0,-2 1-144 0,-1-3-48 0,-2 2 0 0,-3 1 0 16,-3-1-128-16,-1 1 0 0,-3 1 0 0,-2 1 0 31,0 0-368-31,-2 0-96 0,-2 0-32 0,0 1 0 0,-2 1-752 16,-2 2-160-16</inkml:trace>
  <inkml:trace contextRef="#ctx1" brushRef="#br0" timeOffset="76039.87">18397 8077 17503 0,'-1'2'1552'0,"1"-1"-1232"0,1 2-320 0,1-2 0 0,1 2 1392 0,-1 0 208 0,3 4 64 0,-5-7 0 0,0 0 1328 0,0 0 272 0,42 61 48 0,-42-61 16 0,0 0-1568 0,0 0-304 0,54 63-64 0,-54-63-16 0,0 0-704 0,0 0-144 0,60 54-16 0,-60-54-16 0,0 0-128 0,0 0-32 0,57 35 0 0,-57-35 0 0,0 0-16 0,0 0 0 0,61 24 0 0,-61-24 0 0,0 0-128 0,49 14-16 0,-35-11-16 0,-1 0 0 0,-3-2-160 0,-2 1 0 0,-2-2 0 0,-2 0 0 0,-1 0 0 0,0 0-272 0,-2-2 64 0,-1 2 16 32,0-1-704-32,-1 0-128 0,-2-1-16 0,0-1-17664 0</inkml:trace>
  <inkml:trace contextRef="#ctx1" brushRef="#br0" timeOffset="76299.96">18663 7974 23951 0,'-2'-18'1056'0,"2"9"224"0,2 1-1024 0,-1 2-256 0,-1 2 0 0,0 1 0 0,0 2 1904 0,2-4 320 0,-1 1 64 0,0 0 16 0,-1 0 80 0,0 4 32 0,-1 5 0 0,-3 5 0 0,-2 4-1568 0,-4 6-304 16,-1 4-64-16,-2 4-16 0,1 2-112 0,-4 1-32 16,0 2 0-16,-2-2 0 0,5-3-48 0,-2-1-16 15,-1-2 0-15,4-2 0 0,0-5-16 0,2 1-16 16,-1-1 0-16,0-3 0 0,4-3 48 0,0-2 16 15,1-1 0-15,-1 0 0 0,1-2-96 0,2 0 0 0,0-1-16 0,0-2 0 16,-1-1-176-16,3 0 0 16,0-1 0-16,1 0 0 0,-1-1 0 0,2-1 0 15,0 2-224-15,0-2 80 16,0 0-656-16,2 0-128 0,1 1-32 0,-1-2-18864 0</inkml:trace>
  <inkml:trace contextRef="#ctx1" brushRef="#br0" timeOffset="76574.88">19073 8269 17503 0,'0'5'1552'0,"0"-1"-1232"0,0 0-320 0,0-1 0 0,0 0 1984 0,0 2 352 0,-2 4 64 0,2-9 16 0,0 0 1200 0,-4 59 240 0,4-59 48 0,0 48 16 0,0-48-2528 0,0 0-512 0,7 57-112 0,-7-57 0 15,0 0-384-15,0 0-64 0,0 0 0 0,25 60-16 0,-25-60-160 0,0 0-16 0,0 0-128 0,0 0 192 32,0 0-320-32,0 0-80 0,0 0-16 0,0 0-19344 0</inkml:trace>
  <inkml:trace contextRef="#ctx1" brushRef="#br0" timeOffset="94096.81">8921 10511 6447 0,'0'-1'576'0,"2"-1"-576"0,-1 1 0 0,1 1 0 0,-1 0 1744 0,0-1 240 0,2-1 64 0,0-1 0 0,1 1 512 0,0-1 96 0,2 0 32 0,-2 0 0 0,1 2-640 0,-1 1-128 0,-1 0-32 0,-1 0 0 0,3 1-608 0,-2 1-112 15,-1-1-16-15,1-1-16 0,0 3-288 0,0-2-48 16,0 1-16-16,1 0 0 0,-1 0-128 0,1-1-16 15,2 2-16-15,-1-2 0 0,0 1-176 0,0 1-48 16,1-2 0-16,1 1 0 0,1 0-144 0,1 0-48 16,1-1 0-16,-2 1 0 0,3-1-48 0,-1 0-16 15,-1-1 0-15,1 0 0 16,-2 0 16-16,1 0 0 0,1 0 0 0,-2 0 0 16,-1 0 16-16,0 0 0 0,2 0 0 0,-2 0 0 0,1 0-16 0,-1 0 0 15,3 0 0-15,-1 2 0 16,-1-2 784-16,1 0 144 0,2 1 48 0,0-1 0 0,0 0-848 0,1 0-160 0,-1-1-128 0,2 1 144 31,0 1-896-31,-1-1-176 0,1 2-32 0,-2-2-16 0,1 0 800 0,-1 0 176 16,0 1 0-16,0 1 0 0,1-1 0 0,-1-1 0 0,2 1 128 0,-2-1-128 15,0 0 0-15,1 0 128 16,0 0-128-16,1-1 0 0,-2 1 144 0,1-1-144 16,-1 1 128-16,0-2-128 0,2 2 128 0,0-1-128 0,-1 2 128 15,0-1-128-15,-4 2 0 0,2-1 128 0,-1 0-128 16,0 2 0-16,0-1 0 0,-1 0 0 15,2 1 0-15,-1 0 0 0,1 0 0 0,0 0 0 0,-1 0 0 0,0-2 0 16,-2 0 0-16,0 1 0 0,3-1 0 0,0 1 0 16,3-1 0-16,-2-1 0 0,2 1 128 15,-2-1-128-15,0 2 0 0,0-1 0 0,-1-1 0 0,0 2 0 16,0-2 0-16,1 0 0 0,1 0 128 0,-2 1-128 16,1-1 0-16,0 0 0 0,-1 0 0 0,1 0 0 15,-1 0 0-15,0 0 128 0,0 0-128 0,-3 0 0 0,2 0 128 0,-1 0-128 16,1 0 0-16,2 0 128 15,-1 0-128-15,1 0 0 0,0 0 0 0,1 1 128 0,-1-1-128 0,2 0 0 16,-2 2 0-16,0-2 0 16,1 1 0-16,-1-1 0 0,0 2 128 0,-1-1-128 0,1-1 0 0,1 0 0 15,-2 2 0-15,1-2 0 0,-1 1 0 0,1-1 0 16,-2 1 128-16,0-1-128 16,3 0 0-16,-2 0 0 0,-2 0 0 0,2 0 128 0,-2 2-128 15,2-2 0-15,0 1 0 0,-1-1 0 0,1 2 0 16,-1-2 128-16,1 1-128 0,0 0 0 0,2-1 0 0,-1 0 128 15,-1 2-128-15,0-2 0 0,1 1 0 0,-1-1 128 16,0 0-128-16,0 0 0 0,-1 0 0 0,1 0 0 16,-1 0 128-16,1 0-128 0,0-1 0 0,-2 1 0 15,1 0 144-15,-2 0-144 0,0 0 0 0,1 0 144 16,2 0-144-16,-1 0 0 0,2 0 144 0,-1 0-144 16,1 1 0-16,0 1 144 0,1-2-144 0,-1 0 0 15,0 1 0-15,2-1 0 0,0 1 0 0,1-1 0 16,-3 2 0-16,0-2 0 0,1 1 0 0,0-1 0 0,1 2 128 0,0-2-128 0,0 1 0 0,-1-1 0 15,0 2 0-15,-1-2 0 16,2 1 0-16,-1 0 0 0,2-1 0 0,2 2 0 16,1-2 0-16,-3 1 0 0,0 1 0 0,-1-1 0 15,-2-1 0-15,0 1 0 0,-1-1 128 0,3 2-128 0,-2-1 0 0,2 1 0 16,0-2 0-16,-2 1 128 0,-1 1-128 16,0-2 0-16,3 1 0 0,-2-1 0 15,4 1 0-15,-2-1 0 0,0 0 0 0,-2 0 0 16,2 0 0-16,-2 0 0 0,0 0 128 0,-2 0-128 0,1 0 0 0,0-1 0 15,4 0 0-15,-1-1 128 0,1 2-128 0,-3-1 0 16,2-1 0-16,-1 1 128 16,1-2-128-16,1 2 0 0,0-1 0 0,1 1 128 0,-3-1-128 0,1 1 0 15,1 0 0-15,2-1 0 16,-2 1 0-16,0-1 0 0,0 1 0 0,-1-1 0 16,2 2 0-16,-2-1 0 0,1 0 0 0,0 1 0 0,0-2 0 0,0 2 0 15,1-1 128-15,-1 1-128 0,0 0 0 0,-1 0 0 16,1 0 0-16,-2 0 0 0,0 0 0 0,0 0 0 15,1 0 128-15,0 0-128 0,0 0 0 0,-4 0 0 16,3 1 0-16,-1-1 0 0,0 0 0 0,2 0 0 16,0 0 128-16,-1 0-128 0,1 2 0 0,0-4 0 0,0 2 0 0,-1 0 0 15,2 0 0-15,1 2 0 16,-4-2 0-16,0 0 0 0,2 1 0 0,0-1 0 16,-1 0 0-16,2 0 0 0,1 0 0 0,-1 0 0 0,-2 0 0 0,1 0 0 15,1 0 0-15,2 0 0 16,-2 0 0-16,1-1 0 0,1 1 0 0,0 0 0 15,1-2 0-15,-2 2 0 0,1 0 0 0,-2 0 0 16,-2 0 0-16,3 2 0 0,-1-2 0 0,1 1 0 0,4-1 0 0,-5 1 0 16,-3 1 0-16,-1-2 0 0,3 1 0 0,1 1 0 15,-2-1 0-15,3-1 0 0,-3 2 0 16,2-1 0-16,1-1 0 0,-4 1 0 0,0-1 0 0,2 2 0 16,0-2 0-16,1 1 0 0,-2-1 0 0,3 0 0 0,0 0 0 0,1 0 0 15,-2 2 0-15,1-1 0 16,2-1 0-16,0 1 0 0,0-1 0 0,0 0 0 15,0 2 0-15,0-2 0 0,0 0 0 0,0 0 0 16,0 0 0-16,0 0 0 0,0 0 0 0,0-2 0 0,1 2 0 0,0-1 0 16,2 1 128-16,-1-1-128 0,0 1 0 0,0-2 0 15,2 1 0-15,-3 1 0 0,1-2 0 0,-1 2 0 16,2-1 0-16,0 1 128 16,1-1-128-16,0-1 0 0,2 2 0 0,-2-1 0 15,-3 1 0-15,2-2 0 0,0 2 128 0,1 0-128 16,1 0 0-16,1 0 0 0,-5 0 0 0,4 0 0 0,0 0 0 0,4 2 0 15,-4-2 0-15,1 0 0 0,-2 1 0 0,3-1 0 16,-1 2 0-16,-2-2 0 0,1 1 0 0,1-1 128 16,0 1-128-16,-4-1 0 0,0 0 0 0,1 0 128 15,-1 0-128-15,3 0 0 0,0-1 0 0,2 0 0 16,-1 1 128-16,2-2-128 0,-1 1 0 0,-3-1 0 16,-2 1 0-16,1 1 0 0,-1 0 0 0,4-2 0 15,-1 2 0-15,4-1 0 0,-1 2 0 0,1-1 0 16,-4 0 128-16,2 0-128 0,0 0 0 0,2 0 0 0,-1 0 0 15,1 0 0-15,-1 0 0 0,1-1 0 16,-1 0 0-16,-2 1 0 0,-1-2 0 0,-1 1 0 0,2-1 0 0,1 1 0 16,1 0 0-16,2-2 0 0,-1 0 0 0,-1 2 0 15,-1 1 0-15,0-2 0 0,2 2 0 0,-2 0 0 16,0 2 0-16,0-1 0 0,0 0 0 0,-2 1 0 16,-3-1 0-16,-1-1 0 0,3 2 0 0,0-2 0 0,-1 1 0 0,1-1 0 15,2-1 0-15,1 1 0 16,-1-2 0-16,1-1 0 0,0 1 0 0,0-1 0 15,-2 1 0-15,1-1 0 0,-1 1 0 0,4-1 0 16,1 0 0-16,1 0 0 0,2 0 0 0,-1 1 0 16,-1 0 0-16,-1 1 0 0,-3 1 128 0,-2-2-128 15,-1 2 0-15,-2 0 0 0,0 0 0 0,-1-1 0 16,1 1 0-16,-1-2 0 0,2 1 0 0,-2 0 0 0,0-1 0 0,1-1 0 16,-1 2 0-16,2 0 0 15,1-2 0-15,-1 0 0 0,0 0 0 0,-1 2 0 0,1-2 0 0,-3 1 0 16,0 1 0-16,-1 1 0 0,1-1 0 0,1 1 0 15,3 0 0-15,-2 0 0 0,-2 0 0 0,-1 0 0 16,-1 1 0-16,0-1 0 0,1 1 0 0,-2 1 0 16,-1-2 0-16,-1 1 0 0,0-1 0 0,-1 2 0 15,0-2 0-15,-1 0 0 0,1 0 0 0,-1 0 0 16,0 0 0-16,-1 0 0 0,0 0 0 0,1 0 0 16,0-2 128-16,-1 2-128 0,-2 0 0 0,1-1 0 15,2 1 0-15,-1-2 0 0,1 2 128 0,-2 0-128 16,0-1 0-16,1 1 128 0,-2-1-128 0,0 1 128 15,0-2-128-15,-1 2 128 0,-1 0-128 0,0 0 0 16,0 0 144-16,-2 0-144 0,1 0 0 0,-1 0 128 16,0 0-128-16,-2 0 0 0,-1-1 0 0,0 1 0 0,0 0 0 0,-1 0 0 15,0 0 0-15,-1-2 0 0,-1 2 0 0,1-1 0 16,0 1 0-16,-1 0-208 0,-1 0 16 0,1 0 16 16,-1 0-400-1,1 0-96-15,-1 1-16 0,-2 1 0 16,-1-1-432-16,0 2-96 0,-4 1 0 0,0 2-18704 0</inkml:trace>
  <inkml:trace contextRef="#ctx1" brushRef="#br0" timeOffset="95405.16">16636 10497 4607 0,'-6'-1'400'0,"2"1"-400"0,2 0 0 0,1-2 0 0,1 2 1024 16,-1-1 112-16,-2 0 16 0,-1 1 16 0,-4-3 896 0,1-2 176 0,-1 3 48 0,1 0 0 0,1-1 432 0,2 2 96 0,1 1 0 0,0 0 16 0,3 0-480 0,3 1-112 0,1 1 0 0,2 1-16 16,4-1-896-16,1 3-176 0,8-1-48 0,0 0 0 15,4 2-448-15,2-2-80 0,5 2-32 0,3-3 0 16,0-1-160-16,4 1-16 0,7-3-16 0,0 0 0 15,1-1-32-15,-3-1-16 0,2 1 0 0,-3 0 0 16,1-1 832-16,-2 2 160 0,0 0 48 0,-4 0 0 16,1 2-1632-16,-3-1-320 0,-2-1-64 15,0 0-16-15,-4 0 688 0,-3-1 320 0,2 1-16 0,0-3-16 16,-2 1-16-16,-1 1 0 0,-2-1 0 0,-1 1 0 16,-3 0-48-16,0-1-16 0,1 1 0 0,-4-1 0 0,1 1 0 0,-5-2 0 15,-2 2 0-15,-2-2 0 0,0 2-48 0,-3-2-16 16,-3 1 0-16,-1-1 0 0,0 1-144 0,-1-1 128 15,-3 1-128-15,-3 1 128 0,0 0-128 0,-3-1 0 16,-3 1 0-16,-2 1-176 16,-4 0-592-16,-2 1-112 0,-2 3-16 0,1 1-16 15,1 0-512-15,1 4-112 0</inkml:trace>
  <inkml:trace contextRef="#ctx0" brushRef="#br0" timeOffset="104215.25">10681 16725 0,'0'0'0,"0"0"0,0 0 0,0 0 16,0 0-16,0 0 15,-83-31 16</inkml:trace>
  <inkml:trace contextRef="#ctx1" brushRef="#br0" timeOffset="106575.37">7790 9805 20271 0,'3'-1'1792'0,"-1"-1"-1424"0,0 1-368 16,-2 1 0-16,0 0 1600 0,1 0 256 0,2-2 64 0,0 1 0 0,3 1 288 0,-4 1 64 0,1 4 16 0,-1 0 0 0,-1 4-896 0,-2-1-176 0,-1 5-48 0,-1 0 0 0,1 1-528 0,-1 3-128 0,0 2 0 0,-1 1-16 0,1 0-176 0,1 0-48 15,0-2 0-15,0 3 0 0,2 3-80 0,0 0 0 16,0-24-16-16,0 0 0 15,6 74 0-15,-5-52 0 0,2 0 0 0,-2-3 0 16,2 3-32-16,0-4 0 0,-3-18 0 0,0 0 0 0,0 0-16 0,14 68 0 16,-12-56 0-16,-1 1 0 15,0 1 0-15,-1-1-128 0,-1 0 192 0,1-1-64 0,-1 0 0 16,-1-1-128-16,1 0 192 0,-1-1-64 16,1 0-128-16,0-1 160 0,-1 0-160 0,-1 0 160 0,2-1-160 0,0 0 0 15,-1-1 0-15,1 0 128 0,-1-2-128 0,1 0 0 16,1-1 144-16,-2-1-144 0,1-1 128 0,1 1-128 15,1-1 128-15,-1-1-128 0,0 0 128 0,0 1-128 16,2-1 128-16,-2 1-128 0,1-2 0 0,2 0 128 16,0 0-128-16,0-2 0 0,1 1 0 0,2-1 144 15,-1 1-144-15,1-2 0 0,-2 2 160 0,2-2-160 16,1 0 128-16,-1 0-128 0,2 2 128 0,-1-2-128 0,2 2 0 0,-1 1 128 16,2-2-128-16,1 2 0 0,1 0 0 15,-1 2 0-15,2-1 0 0,-1 1 0 0,1 0 0 0,0 1 0 16,1 1 0-16,-1 1 0 15,1-3 0-15,1 3 0 0,1-2 0 0,-1-1 0 16,-1 1 0-16,2-1 0 0,1-1 0 0,0 0 0 0,0 1 0 0,-2-2 0 16,2 1 0-16,0-1 0 0,-1 2 0 0,-1-1 0 15,2-1 0-15,-1 2 0 0,-2-1 0 0,0 0 0 0,-1 1 0 0,1 1 0 16,0 1 0-16,-1-3 0 0,-2 2 0 0,3 0 0 16,2 0 0-16,-1-2 0 0,2 1 0 15,2-1 0-15,-1-1 0 0,-1 1 0 16,-4 1 0-16,1-2 0 0,0 0 0 0,4 1 0 15,1-1 0-15,-1 2 0 0,2-1 0 0,-2-1 0 16,-1 1 0-16,-1 1 0 0,1-1 0 0,-2 1 0 16,1-1 0-16,-2 0 0 0,1 1 0 0,-1-1 0 0,3 1 0 15,-1-1 0-15,-1 1 0 0,2-2 0 0,0 1 0 0,-1-1 0 16,-1 0 0-16,1 0 0 16,2-1 0-16,2-1 0 0,-2 1 0 0,2-2 0 0,1 0 0 0,2 0 0 15,2 0 0-15,1 1 0 0,1-1 0 0,1 1 0 16,-1 1 0-16,-2 0 0 0,-4 2 0 0,-1 0 0 15,0 2 128-15,-2 0-128 0,4 1 0 0,-3-1 0 16,1 1 0-16,-4 1 0 0,-2-3 0 0,1 3 0 0,4-1 0 0,-1 0 0 16,-1 0 0-16,1 2 0 0,4 0 0 15,-3-2 0-15,2 2 0 0,1-2 0 16,-1 0 0-16,1-1 0 0,0 1 0 0,-1 0 0 16,1-1 0-16,1 1 0 0,1 1 0 0,-1-1 0 15,-1 0 0-15,-1 2 0 0,1-1 0 0,-3 0 0 0,1 0 0 0,0 1 0 16,0 0 0-16,-2-1 0 15,0 1 0-15,1-2 0 0,-4 0 0 0,1 1 0 16,1-3 0-16,3 1 0 0,1 0 0 0,1-2 0 0,4 1 0 0,-1-1 0 16,-1 1 0-16,2-1 0 0,-1 1 0 0,1-1 0 15,-1 0 0-15,-1 1 0 0,1-1 0 0,1 1 0 16,-2 0 0-16,0 0 0 0,0-1 0 0,0 2 0 16,0-2 0-16,0 1 0 0,0-1 0 0,0 1 0 15,1-2 0-15,1 0 0 0,-4 1 0 0,2-1 0 0,1 2 0 0,1-2 0 16,-2 1 0-16,2 0 0 15,-1 1 0-15,3-2 0 0,-2 1 0 0,-1 1 0 16,2-1 0-16,-1 0 0 0,2 1 0 0,-1-1 0 0,-2 1 0 0,2 0 0 16,0 0 0-16,1 1 0 0,-1 0 0 0,1-1 0 15,0 3 0-15,-1-3 0 0,1 3 0 0,1-2 0 16,0-1 0-16,0 1 0 0,-3 0 0 0,1 0 0 16,0 0 0-16,1-1 0 0,2 0 0 0,0-2 0 15,-1 0 0-15,-2 0 0 0,2-2 0 0,-3 1 0 16,-2 0 0-16,-1-2 0 0,-3 0 0 0,1 2 0 15,0-2 0-15,2-1 0 0,-1 1 0 0,1-2 0 16,2 1 0-16,-2 0 0 0,0 1 0 0,1-1 0 16,1 1 0-16,-2-1 0 0,-4 1 0 0,1-1 0 15,-1 0 0-15,0-1 0 0,2 2 0 0,1 1 0 0,-3-1 0 0,3 0 0 16,-3-1 0-16,0 1 0 16,-2 0 0-16,0 0 0 0,-2 0 0 0,2-1 0 0,0 1 0 0,0-1 0 15,-4 1 0-15,1 2 0 16,1-2 0-16,1 2 0 0,-2-1 0 0,3 1 0 15,0-1 0-15,3 2 0 0,1 0 0 0,2 0 0 0,-4 2 0 0,1-2 0 16,1 1 0-16,2 1 0 0,0-2 0 0,1 1 0 16,-3 1 0-16,1-2 0 0,1 1 0 0,4-1 0 15,2 0 0-15,0 0 0 0,-1 0 0 0,-3 1 0 16,1-1 0-16,-2 0 0 0,-2 0 0 0,1 0 0 16,-2 0 0-16,2 0 0 0,-2 0 0 0,2 2 0 15,-1-2 0-15,2 0 0 0,2 0 128 0,-1 0-128 16,5 0 0-16,1 0 0 0,-1-2 0 0,-1 2 0 0,1-1 0 0,1 0 128 15,4-2-128-15,-1 0 0 0,-1 0 128 16,-1 0-128-16,-5 0 0 0,0-1 128 0,0 1-128 16,-2-1 0-16,-2 1 0 0,-1 0 128 0,1 1-128 0,1-3 0 15,3 3 0-15,0-3 128 16,1 1-128-16,0 1 0 0,5-1 0 0,-1 1 0 16,3 0 0-16,-1 2 0 0,-3-2 128 0,2 2-128 0,-2-2 0 0,0 3 0 0,-3-2 0 0,-2 2 0 15,-1 0 0 1,-2 0 0-16,-1 0 0 0,1 0 0 0,0 0 0 0,-1 0 0 15,2 0 0-15,-1 0 0 0,1 2 0 0,3-2 0 0,2 1 0 0,4-1 0 16,-1 0 0-16,2 2 0 0,0-1 0 0,1 1 0 16,-1-1 0-16,-1 0 0 0,-1 1 128 0,1-1-128 15,-1 1 0-15,-2-2 0 0,-2 1 0 0,-1 0 0 0,0-1 0 16,3 0 0 0,1-1 0-16,0 1 0 0,-6-1 0 0,5 1 0 0,5-2 0 0,3 1 0 15,3 1 0-15,-4-2 0 0,-2 2 0 0,-2-1 0 16,-5 1 0-16,0-1 0 15,0 1 0-15,-2 0 0 0,-4 0 0 0,1 0 0 16,0 1 128-16,-1-2-128 0,2 1 0 0,2 0 0 0,1 0 0 0,4-2 128 16,4 1-128-16,2-1 0 0,2 1 0 0,-3-1 128 15,-1 1-128-15,2 1 0 0,1-1 0 0,-4-1 0 16,-6 4 0-16,0-2 0 0,-2 1 128 0,0 0-128 16,1 1 0-16,-1-1 0 0,-4 1 0 0,0-1 0 15,0 2 0-15,2-2 0 0,0 1 0 0,4 1 0 16,5-2 0-16,-1 0 0 0,1 1 0 0,1-1 0 15,1 1 0-15,0-1 0 0,-2-1 0 0,-1 0 0 0,-1 0 0 0,-1 0 0 16,-4 0 128-16,-1 0-128 0,2 0 0 0,-5 0 0 16,0-1 0-16,0-1 0 15,5 2 0-15,3-1 0 0,5-1 0 0,0 1 0 0,1 1 0 16,-1-1 0-16,-1-1 0 0,-3 1 0 16,-1-1 0-16,-1 1 0 0,4 0 0 0,-1 1 0 0,2-2 0 15,-3 2 128-15,-2 0-128 0,-1 0 0 0,0 0 0 0,0 0 0 16,1 0 128-16,-1 2-128 0,1-2 0 0,0 1 0 15,-4-1 0-15,2 1 0 0,4 1 0 0,0-1 0 16,2-1 0-16,-1 2 0 16,-1 0 0-16,-1 0 0 0,-2-1 0 0,-1 2 0 0,-2-2 0 0,1 2 0 0,-1 0 0 15,1-1 0-15,0 0 0 0,1 1 0 16,6 0 0-16,1 0 0 0,2-2 0 0,-3-1 0 16,-8 2 0-16,1-2 0 0,2 0 0 0,5-2 0 15,-1 2 0-15,3 0 0 0,-1-1 0 0,0 1 0 0,1 0 0 0,1-2 0 16,-5 2 0-16,0 0 0 0,1 0 0 0,1 0 0 15,-1 0 0-15,1 0 0 16,1-1 0-16,0 1 0 0,-2-1 0 0,1 1 0 0,-5-2 0 0,3 1 0 16,-3 1 0-16,3-2 0 0,2 1 128 0,1 1-128 15,-2-1 0-15,1-1 0 16,1 4 0-16,-5-2 0 0,1 1 0 0,0-1 0 0,-1 1 128 0,1 1-128 0,-2-1 0 0,2-1 0 16,0 3 0-16,-1-3 0 15,1 1 0-15,1-1 0 0,1 0 0 0,0 0 0 16,0 0 0-16,0 0 0 0,1-1 0 0,2 1 0 15,2 0 0-15,0 0 0 0,-3 0 128 0,-2 1-128 16,1-1 0-16,-1 0 0 0,1 2 0 0,-2-2 0 16,-2 1 0-16,4-1 0 0,1 2 0 0,1-2 0 15,0 1 0-15,1 0 0 0,0 1 0 0,1-1 0 0,0 1 0 0,-2 1 0 16,1-2 0-16,0 2 0 0,0-2 0 0,0 2 0 16,1-2 0-16,0 2 0 0,-2-1 0 15,3-1 0-15,2-1 0 0,-1 2 0 0,1-1 0 0,-2-1 0 16,2 1 0-16,-2 1 0 0,-2-1 0 0,1 1 0 15,1-1 0-15,0-1 0 0,2 1 0 0,1 1 0 16,0-1 0-16,-2-1 0 0,0 0 0 0,0 0 0 16,1 0 0-16,1-1 0 0,0 2 0 0,1-1 0 15,3 0 0-15,-2 0 0 0,-5 0 0 0,1 2 0 0,2-2 0 0,0 0 0 16,-3 0 0-16,3-2 0 0,2 1 0 0,1-1 0 16,1 1 0-16,0 0 0 0,2-1 0 0,-1 1 0 15,2-1 0-15,-4 2 0 0,0 0 0 16,-5 2 0-16,4-2 0 0,-4 1 0 15,2 1 0-15,-1-1 0 0,-3 0 0 0,2 1 0 16,1-2 0-16,-2 0 0 0,0 0 0 0,1-2 0 16,5 2 0-16,-4-1 0 0,-5 0 0 0,0 1 0 0,1-2 0 0,2 2 0 15,1-1 0-15,1 1 0 0,-3 0 0 0,-1 0 0 16,1 0 0-16,-1 0 0 0,-3 1 0 0,1 1 0 16,-1-2 0-16,-2 1 0 0,0-1 0 0,-3 1 0 0,0-1 0 0,-1 0 0 15,0-1 0-15,-1 0 0 0,-2 1 0 0,-2-2 0 16,2 1 0-16,0-2 0 0,-3 2 0 0,3-2 0 15,-1 0 0-15,1 0 0 0,-4 0 0 0,0 0 0 16,1 1 0-16,-1 0 0 0,-1-1 0 0,1 0 0 16,1 1 128-16,-1-1-128 15,-3 0 0-15,-1-1 0 0,-1 1 0 0,1-1 0 0,-2-1 0 0,1 1 0 16,1 1 0-16,-1 1 0 16,0-3 0-16,-3 3 0 0,0-1 0 0,2-2 0 15,0 1 0-15,0 0 0 0,3-2 0 0,-2 2 0 0,-2 0 0 0,-2 0 0 16,-1-2 0-16,0 2 0 0,0-2 0 0,-1-1 0 15,-1 0 0-15,1-3 0 0,-1 0 0 0,0-1 0 16,0-2 144-16,-1 0-144 0,-2 1 192 0,0-2-48 16,-3-1 0-16,1 1 0 0,1-1 0 0,-1 2 0 15,0 3 0-15,-2-3 0 0,-1-2-144 0,-1-3 192 16,1-4-192-16,0 0 192 0,-1-2-192 0,1 1 0 16,1 1 144-16,0-1-144 0,1 2 0 0,-2 1 128 15,1 3-128-15,1 0 0 0,-1-1 0 0,-1-1 0 0,2 5 0 16,-1-1 128-16,0 1-128 0,2-1 0 0,-1 1 0 0,0-1 0 15,1-2 0-15,0-2 0 16,0 0 0-16,-2 2 128 0,1 0-128 0,-1 3 0 0,-1 1 0 0,-1 2 0 0,1 2 0 0,-3-1 0 16,1 5 0-1,-2-2 128-15,1 1-128 0,2 2 0 0,-3 1 0 16,0 0 0-16,-4 0 0 0,0 0 0 0,0 1 0 0,-2-1 128 0,1 1-128 0,-1-1 0 16,-1 2 0-16,0-2 0 15,-2 0 0-15,0 2 0 0,1-2 0 0,-3 0 0 16,1 2 0-16,-1-2 0 0,-1 2 0 0,2-2 0 15,-1 0 0-15,-1 0 0 0,-1 2 0 0,0-3-128 16,0-2 128-16,2 0 0 0,-2-1 0 0,0 2-128 16,3-1 128-16,-3-1 0 0,-3 1 0 0,1-1 0 0,1 1 0 15,0 1 0-15,-2-1 0 0,-4 0 0 0,-4 1 0 0,6 1-128 16,7-1 128-16,-2 3 0 16,-6-3 0-16,-3 1-160 0,-7-2 160 0,-8 2 0 15,-8 0-192-15,-2 0 192 0,0-1-192 0,2 1 192 16,-2 1-192-16,0 1 192 0,-1-1-192 0,-1-2 192 15,1 3-160-15,0-3 160 0,1 1-128 0,-1 0 128 16,-2 0 0-16,-3-1 0 0,4 4 0 0,-4-2-128 0,-4 0 128 16,-2-1 0-16,-1-1 0 0,-1-1-128 0,0 0 128 0,0 2 0 0,5 0 0 0,-7 0 0 15,-2-4 0-15,-3 3 0 0,0-1 0 0,-1-1 0 16,-2-1 0-16,0-1 0 16,6 2 0-16,-2-1 0 0,-1 1 0 0,-3-1 0 15,-1 1 0-15,-5-1-128 0,-6 1 128 0,-4-3 0 16,12 1-144-16,7 4 144 0,4-2 0 0,-4 1 0 15,-5 2-144-15,-8-2 144 0,-6-1 0 0,0 2 0 16,2-3 0-16,4 3 0 0,1 2 0 0,4 0-128 16,2 0 128-16,-2 1 0 0,-5-4 0 0,2 0 0 0,-2 1 0 0,1 0 0 15,3 4 0-15,-7-1-128 16,-7-3 128-16,-1-1 0 0,6 1 0 0,4 2 0 0,-2 1-128 0,5 1 128 16,1-1 0-16,0 0 0 0,-4-3-128 0,1 3 128 15,0 0 0-15,3 4 0 0,0-1 0 0,0-1 0 16,10-1 0-16,-3-1 0 0,-6 1 0 0,-8 1 0 15,-9 3 0-15,3-1-128 0,13-2 128 0,3 0 0 16,-1-1 0-16,-5 0 0 0,-1 3 0 0,3 1 0 16,-1 3 0-16,-2-3 0 0,-2-3 0 0,-1 1 0 15,0 2-128-15,9 1 128 0,7 2 0 0,-7-2 0 0,-3 0 0 0,-2-1-128 0,13-1 128 0,-7 0 0 16,-7 4 0 0,-2-2 0-16,8 2 0 0,-1-3 0 15,-2 0 0-15,25-2 0 0,11 0 0 0,2 2 0 16,-7 0 0-16,-12 0-128 0,-15 3 128 0,-15-1 0 0,-11 1 0 15,-1 1 0-15,0 0-128 0,5 0 128 16,6-1 0-16,4-1 0 0,5 0-128 0,-3 0 128 0,-7 2 0 16,3-1 0-16,7 1 0 0,4-3 0 0,3 0 0 0,3 2 0 0,2 0 0 0,-1-1 0 15,2 2 0-15,-2-1 0 16,1-2-128-16,1 1 128 0,4-3 0 0,-2 1-128 16,-1 1 128-16,-1-1 0 0,3 0 0 0,-2-1-128 15,0-1 128-15,2-1 0 0,3 1 0 0,2 1 0 0,0 1 0 0,2-2 0 16,-1 0 0-16,-1 1 0 0,-1-2 0 0,-2-2 0 15,2 1 0-15,1 0 0 0,4 1 0 0,3-2 0 16,-1 2 0-16,-2 3 0 0,-1-3 0 0,-2-1 0 16,-1-1 0-16,-1 1 0 15,2-1 0-15,1 1 0 0,0 0 0 0,4 1 0 16,1 0 0-16,-4-2 0 0,-1 2 0 0,-4-1 0 16,1-2 0-16,1 1 0 0,5 1 0 0,1 0 0 0,-3-1 0 0,-2 1 0 15,-1 1 0-15,-1 0 0 16,-2 0 0-16,2-3 0 0,1 2 0 0,1 1-128 0,3 0 128 0,2 0 0 15,-2 1 0-15,-1-1 0 0,0 1 0 0,0 1 0 16,1-1 0-16,0 1 0 0,4-2 0 0,-1 1 0 16,7 0 0-16,0 1-128 0,-1-1 128 0,-2 2 0 15,0 1 0-15,-2-2 0 0,1-1 0 0,0-1 0 16,2 2 0-16,5-2 0 0,3 1 0 0,4 0 0 16,-1 2 0-16,1-1 0 0,4 1 0 0,0-2 0 15,3 2 0-15,1-2 0 0,1 1 0 0,4-1 0 16,1 2 0-16,3-2-128 0,2 1 128 0,3-1 0 0,4 0 0 0,1 2-128 15,1-1 128-15,2-1 0 0,2 3-208 0,1-2 64 16,-2-1 16-16,3 1 0 0,0 3-80 0,1-1-16 16,0 1 0-16,1-1 0 0,-1 0-144 0,2 2-16 0,0-2-16 0,-1 0 0 15,3 1-256-15,-3 0-48 0,1-1-16 0,0 4 0 32,-2-1-1296-32,1 2-256 0</inkml:trace>
  <inkml:trace contextRef="#ctx1" brushRef="#br0" timeOffset="107484.54">5517 8895 10127 0,'5'-7'896'0,"-2"4"-704"15,-1 2-192-15,-1 1 0 0,1 0 912 0,-2 1 160 0,0 3 16 0,-2 2 16 0,1 5 1296 0,-2 6 256 0,-4 6 48 0,-3 7 16 0,-1 4-416 0,-4 2-96 0,0 4-16 0,1 1 0 0,-3 1-880 0,1 2-176 0,-1 0-48 0,2 1 0 0,-1 0-528 0,2-2-112 16,3-8-32-16,2-3 0 0,1 1-256 0,1-1-160 16,0-2 192-16,0-3-192 0,1-3 208 0,0-1-64 15,1-2-16-15,-1-4 0 0,0-2 96 0,2-2 16 16,0-2 0-16,-2-2 0 0,2-4 0 0,0 0 0 16,1-3 0-16,0 0 0 0,0-1-112 0,1-2-128 15,0-1 176-15,-1 0-176 0,1-1 0 0,0-1-352 16,1 1 48-16,1-2 16 0,-2 0-1504 0,2-1-288 0,0 0-64 0,0-1-13056 15</inkml:trace>
  <inkml:trace contextRef="#ctx1" brushRef="#br0" timeOffset="107911.84">5087 9459 5519 0,'2'-4'496'0,"-1"1"-496"0,1 1 0 0,-2 1 0 0,0 1 1152 0,1 0 144 0,0-1 32 0,-1-1 0 0,2 2 720 0,-1 2 128 0,-2 3 48 0,-1 4 0 0,-2 2-256 0,-1 4-48 16,-1 4-16-16,-3 3 0 0,-2 4-608 0,1 2-112 15,-2 3-32-15,0 0 0 0,1 2-208 0,1-2-48 16,3-3-16-16,4-2 0 0,3-7-432 0,2-2-64 16,3-3-32-16,4-4 0 0,2-3 496 0,3-2 112 15,3-4 0-15,0-1 16 0,3-3 64 0,-2-2 16 16,3-1 0-16,-1-4 0 0,3 2-464 0,-1-4-80 15,0 0-32-15,-1-1 0 0,3 0-16 0,-2-1 0 16,1 1 0-16,0 2 0 0,-1 1-128 0,1-1-16 16,-1 1-16-16,-2 3 0 0,0 1-112 0,-2 0-32 15,1 1 0-15,-2-1 0 0,-2 2-32 0,1 0 0 16,-1-2 0-16,-1 0 0 0,-2 2-128 0,-3-1 160 16,3-1-160-16,-2 0 160 0,0-1-32 0,-2 1-128 0,-1 1 192 0,-1-1-64 15,-2 1-128-15,-1 0 160 0,-2 0-160 0,1 0 160 16,-2 1-160-16,-3 1 0 0,0 1 0 0,0 0 0 15,-1 2-192-15,-3 2-128 0,0 0-32 0,-2 3 0 32,-1 0-608-32,-1 4-112 0,-2 1-16 0,-2 4-18432 0</inkml:trace>
  <inkml:trace contextRef="#ctx0" brushRef="#br0" timeOffset="121614.43">9506 17334 0,'0'0'16,"0"0"-16,0 0 16</inkml:trace>
  <inkml:trace contextRef="#ctx1" brushRef="#br0" timeOffset="121025.54">8286 11599 24879 0,'1'3'2208'0,"0"0"-1760"0,-1 0-448 0,0-1 0 0,0 1 1104 0,-1 1 144 0,2 6 32 0,-1 5 0 0,2 6 560 0,-2 4 112 0,0 1 32 0,1 0 0 0,1 3-816 0,0 0-144 0,-2-29-48 0,10 60 0 0,-10-60-464 0,17 59-80 0,-17-59-32 0,23 58 0 16,-23-58-128-16,23 56-16 0,-23-56-16 0,22 54 0 0,-22-54-80 0,0 0-16 31,33 72 0-31,-33-72 0 0,0 0-16 0,34 72 0 0,-34-72 0 0,0 0 0 16,35 74-128-16,-35-74 128 0,29 56-128 0,-29-56 128 15,30 55-128-15,-30-55 192 0,0 0-192 0,48 70 192 16,-48-70-64-16,0 0-128 0,52 62 192 0,-52-62-64 16,0 0 32-16,56 49 0 0,-56-49 0 0,0 0 0 15,0 0 0-15,69 33 0 0,-69-33 0 0,0 0 0 16,0 0 96-16,62 7 0 0,-62-7 16 0,0 0 0 15,41-5-64-15,-31 4-16 0,0-2 0 0,-3 2 0 16,0-2-192-16,-2 2 0 0,-2-2 0 0,0 0 0 16,-3 0-768-16,0-1-64 0,0 0 0 0,-1-2-19248 15</inkml:trace>
  <inkml:trace contextRef="#ctx1" brushRef="#br0" timeOffset="121688.96">8198 11584 11055 0,'1'-10'976'0,"-1"5"-784"0,2 1-192 0,-2 0 0 0,1 1 1856 0,-1 2 336 0,-1-1 64 0,1 0 16 0,-2-1 800 0,0-2 176 0,-1 3 16 0,-1-1 16 0,1 4-928 0,-2 2-192 0,1 1-48 0,0 2 0 0,0 2-1152 0,0 1-224 0,-2 4-48 0,2 1-16 31,-1 1-352-31,1 1-80 0,1 2-16 0,0-2 0 15,1-1-80-15,0 2-16 0,-1 3 0 0,-1 1 0 16,1 0-128-16,-1-1 0 0,1 0 144 0,0-5-144 16,-1-2 0-16,0-2 0 0,1-2 0 0,0-2 128 15,1-1-128-15,0-2 144 0,1-1-144 0,-1-2 160 0,2-1 16 0,-1-1 0 16,1-2 0-16,0-1 0 0,0-2 64 0,0-1 16 16,1-2 0-16,1 1 0 0,-1 0 0 0,1-2 0 15,-2-2 0-15,1 0 0 0,2-3-64 0,-2 1-16 16,2 0 0-16,-2-3 0 0,2 0-48 0,-1-2 0 15,0 0 0-15,0-1 0 0,1 2 0 0,0 2-128 16,-1 1 192-16,3 1-64 0,0 3 0 16,1 2-128-16,0 3 192 0,-1 4-64 0,2 3-128 0,2 2 0 15,1 2 144-15,0 4-144 0,-1 1 0 0,-9-10 128 16,0 0-128-16,0 0 0 0,58 56 0 0,-58-56 128 16,0 0-128-16,55 46 0 0,-55-46 144 0,0 0-144 15,0 0 192-15,80 45-192 0,-80-45 320 0,0 0-32 16,67 28-16-16,-67-28 0 0,0 0 16 0,62 16 0 15,-62-16 0-15,0 0 0 0,0 0-32 0,61 4-16 16,-49-6 0-16,-3 1 0 0,1 0-48 0,-3-2-16 16,0 1 0-16,-2-1 0 0,-1 2-176 0,-3-2 128 0,1 0-128 0,-2 2 128 15,-2 0-128-15,0-1-192 0,-1-1 32 0,-3 2 16 32,2 1-848-32,-2-1-160 0,0 1-48 0,-2 1-13248 0,0-1-2640 0</inkml:trace>
  <inkml:trace contextRef="#ctx1" brushRef="#br0" timeOffset="130997.88">10518 12574 17679 0,'-5'-13'384'0,"5"8"64"0,0 5 32 0,3-9 32 0,-3 6-512 0,0 2 0 0,0-2 0 0,2 0 0 0,-1-1 2720 0,0 0 432 0,1 1 96 0,-2 0 16 0,0 3-464 0,0 3-96 0,0 0-16 0,-2 4 0 0,1 3-1536 0,0 0-304 0,1-10-64 0,0 0-16 0,1 42-288 15,-1-28-64-15,0-14-16 0,4 34 0 0,-4-34 32 0,6 37 0 0,-6-37 0 0,4 44 0 0,-4-44-48 0,3 46-16 16,-2-16 0-16,1 2 0 0,-2 2-128 0,1 2-32 16,2 0 0-16,0 1 0 0,0-2-208 0,-3-35 176 15,8 65-176-15,-8-65 160 0,10 58-160 0,-10-58 160 0,14 50-160 0,-14-50 160 16,10 45 0-16,-10-45 0 0,11 44 0 0,-11-44 0 15,0 0 32-15,16 49 0 16,-16-49 0-16,0 0 0 0,0 0 0 0,28 58 0 0,-28-58 0 0,0 0 0 16,0 0 16-16,0 0 16 0,44 42 0 0,-44-42 0 0,0 0 32 15,0 0 0-15,0 0 0 0,56 22 0 16,-56-22-16-16,0 0 0 0,0 0 0 0,0 0 0 16,0 0-48-16,60 11 0 0,-60-11 0 0,0 0 0 0,0 0-192 0,0 0 128 15,0 0-128-15,0 0 0 16,0 0 0-16,0 0 0 0,0 0 0 0,0 0-160 15,0 0-688-15,0 0-144 0,0 0-32 0,11-13-13952 16,-18 9-2816-16</inkml:trace>
  <inkml:trace contextRef="#ctx1" brushRef="#br0" timeOffset="131882.6">10950 13114 20271 0,'1'-3'1792'0,"1"1"-1424"0,0 1-368 0,0 1 0 0,-1 0 2448 0,1 0 432 0,-1 1 64 0,-1-1 32 0,0 0-192 0,0 0-32 0,0 0-16 0,30 60 0 0,-30-60-1712 0,0 0-320 0,22 60-80 0,-22-60-16 0,13 44-224 0,-13-44-32 0,0 0-16 0,17 57 0 16,-17-57-16-16,0 0 0 0,14 44 0 15,-14-44 0-15,0 0-16 0,0 0-16 0,0 0 0 0,19 48 0 16,-19-48 48-16,0 0 16 0,0 0 0 0,0 0 0 16,0 0-48-16,0 0-16 0,0 0 0 0,0 0 0 15,0 0-32-15,0 0 0 0,0 0 0 0,0 0 0 16,-2 17 48-16,-1-22 0 0,2 0 0 0,-2-4 0 15,0-1 64-15,0-1 16 0,1-2 0 0,-1-2 0 16,1-1 0-16,1-1 0 0,0-3 0 0,-1-1 0 16,2-1-32-16,0-2 0 0,2-3 0 0,-1 3 0 15,2 0-144-15,0 0-16 0,-1 1-16 0,4 2 0 0,0 3-176 16,-1 2 0-16,4 2 0 0,-1 3 0 16,1 1 0-16,-1 3 0 0,2 1 0 0,-10 6 0 15,0 0-192-15,0 0 16 0,0 0 16 0,64 13 0 0,-64-13-32 16,0 0-16-16,44 41 0 0,-44-41 0 0,0 0 16 0,48 53 0 15,-48-53 0-15,0 0 0 0,43 55 0 0,-43-55 0 16,0 0 0-16,31 50 0 0,-31-50 0 0,0 0 0 16,0 0 0-16,24 52 0 0,-24-52 192 0,0 0 0 15,0 0-160-15,0 0 160 0,15 43 0 0,-15-43 0 16,0 0 0-16,0 0 0 0,0 0 0 0,0 0 0 16,0 0 0-16,0 0 0 0,0 0 160 0,-5 11 0 15,3-14 0-15,-1 0 0 0,0-1 128 0,0 0 32 0,0 0 0 0,0-2 0 16,1-1-112-16,-1-2-16 15,0 1 0-15,0-3 0 0,0-1-32 0,0-2-16 0,1-4 0 0,0-1 0 16,2-2-16-16,0 0 0 0,0 0 0 0,2 0 0 16,0-3-128-16,3 2 0 0,0 3 0 0,1 0 128 15,2 2-128-15,-2 3 0 0,3 1 0 0,-1 4-176 0,2 0-64 0,0 1-16 16,-10 8 0-16,0 0 0 16,32-13 48-16,-32 13 0 0,0 0 0 0,0 0 0 15,0 0 80-15,0 0 128 0,62 15-208 0,-62-15 80 16,0 0 128-16,0 0-160 0,51 61 160 0,-51-61-160 15,0 0 160-15,26 69 0 0,-26-69-144 0,12 50 144 0,-12-50 0 0,12 45 0 16,-12-45 0-16,0 0 0 16,15 57 0-16,-15-57 0 0,0 0 128 0,14 42-128 0,-14-42 336 15,0 0-16-15,0 0 0 0,17 45 0 0,-17-45 64 0,0 0 16 16,0 0 0-16,0 0 0 0,0 0-80 16,17 44 0-16,-15-38-16 0,-2-1 0 15,0-5-144-15,0 0-32 0,0 0 0 0,0 0 0 0,0 0-128 16,0 0 0-16,0 0 0 0,0 0 0 0,-2 10-240 0,1-13-16 15,-2 1-16-15,2-3 0 16,-1-2-944-16,-1 0-192 0,2-1-48 0,0-2-14256 16,-1 0-2848-16</inkml:trace>
  <inkml:trace contextRef="#ctx1" brushRef="#br0" timeOffset="132484.99">12641 12304 18431 0,'-2'-6'1632'16,"0"4"-1312"-16,0 0-320 0,-1 1 0 0,3 1 2448 0,0 0 432 0,-3 0 64 0,-1 1 32 0,-3 3-304 0,-4 2-64 0,-3 4-16 0,-3 3 0 0,-2 2-1264 0,0 2-256 0,-3 3-48 0,-2 1-16 0,-1 3-512 0,0 0-112 16,-2 3 0-16,0 3-16 0,0 2 16 0,3 2 16 15,3 3 0-15,4 0 0 0,3-2-96 0,1 4-32 0,2 5 0 0,1 0 0 16,3-4-80-16,3 1 0 16,2-3-16-16,2-2 0 0,0-36-48 0,9 67-128 0,-9-67 192 0,15 56-64 15,-15-56 96-15,0 0 16 16,41 68 0-16,-41-68 0 0,0 0 144 0,51 54 16 0,-51-54 16 0,0 0 0 15,58 46 16-15,-58-46 0 0,0 0 0 0,59 44 0 16,-59-44 32-16,0 0 16 0,60 41 0 0,-60-41 0 16,0 0-64-16,50 36-16 0,-50-36 0 0,0 0 0 15,0 0 0-15,60 29 0 0,-60-29 0 0,0 0 0 16,0 0 0-16,0 0 0 0,55 14 0 0,-55-14 0 0,0 0-192 0,0 0-32 16,0 0-16-16,0 0 0 0,0 0-160 0,0 0 0 15,0 0 0-15,7-11 0 16,-11 5-816-16,-2 1-192 0,-1-1-32 0,-3 0-15344 15,-1-1-3056-15</inkml:trace>
  <inkml:trace contextRef="#ctx1" brushRef="#br0" timeOffset="135611.19">13672 12837 16575 0,'0'-3'1472'0,"0"0"-1168"0,0 2-304 0,0-1 0 0,0 1 1360 0,-1-1 224 0,-1-2 32 0,-1-3 16 0,-1 0 1456 0,-3-1 304 0,0 0 48 0,-2 3 16 0,0-2-1472 0,-3 3-304 0,0 1-48 0,-1 1-16 16,-1 2-1040-16,-2 0-224 0,-1 2-32 0,0 1-16 0,0-1-112 0,0 3 0 16,2 0-16-16,-4 1 0 15,3 0-16-15,-3 1 0 0,4 0 0 0,-2 1 0 0,1-1-32 0,2 2 0 16,-2-2 0-16,2 0 0 16,3 0 16-16,1 0 0 0,0-1 0 0,2 1 0 0,2 0 16 0,-1 0 0 15,3 0 0-15,1 0 0 0,3 0-160 0,0-1 160 16,4-1-160-16,1 2 160 0,-5-7-160 0,0 0 0 15,0 0 0-15,0 0 0 0,0 0 0 0,76 30 0 16,-76-30 128-16,0 0-128 0,70 4 0 0,-70-4 0 16,56 3 0-16,-56-3 0 0,59 6 0 0,-59-6 0 0,58 8 0 15,-58-8 0-15,0 0 0 0,77 23 0 0,-77-23 0 0,0 0 0 16,58 32-160-16,-58-32 160 0,0 0 0 0,0 0-144 16,44 53 144-16,-44-53-128 15,0 0 128-15,0 0-128 0,7 50 128 0,-11-40 0 16,-3 0 0-16,-2 0 0 0,-2-1 0 0,0-2 0 0,-3 0 192 0,-2 0-64 15,-1-2 80-15,-1 1 32 16,-2 0 0-16,0-1 0 0,-1 1 112 0,1-2 32 0,2 1 0 0,-2-1 0 16,0-1 16-16,2-2 16 0,3 3 0 0,-1-4 0 15,5 0-112-15,-1 0-32 0,2-1 0 0,3-3 0 16,0 2-96-16,2-1-32 0,2 1 0 0,0-3 0 16,0 2-144-16,3 1 0 0,0-1 0 0,0 0 0 15,3-1-192-15,0 1-128 0,1 0-32 0,2 2 0 31,2-2-608-31,1 0-128 0,-9 3-32 0,0 0-12656 0,41-7-2544 0</inkml:trace>
  <inkml:trace contextRef="#ctx1" brushRef="#br0" timeOffset="136244.24">14137 13204 15663 0,'11'-4'688'0,"-7"1"144"0,2 0-656 0,-2 0-176 0,-1 2 0 0,-2-2 0 0,4 2 2640 0,-1-4 496 0,4-2 112 0,1-3 16 0,-1 2 0 0,-1 0 16 0,0-1 0 0,-2 2 0 0,-1-2-1840 0,0 1-368 0,-2 0-80 0,-1-1-16 16,0 1-256-16,-2-2-48 15,0 0-16-15,-2-1 0 0,0-2 0 0,-1 0 0 16,-2-1 0-16,-2 1 0 0,0 1-112 0,-1 2-32 0,-3-2 0 0,-2 2 0 15,0 2-192-15,-4 1-64 16,-1 0 0-16,0 3 0 0,3-1-112 0,-2 4-16 0,1 0-128 0,0 2 192 16,3 0-192-16,1 4 128 0,0 0-128 15,3 2 0-15,3 0 0 0,0 2 0 0,3 4 0 16,0-2 0-16,1 3 0 0,1 0 0 0,2 2 0 0,0-1 0 16,3 1-176-16,-3-16-16 0,0 0-16 0,14 48 0 0,-14-48-144 15,0 0-32-15,0 0 0 0,31 58 0 16,-31-58 64-16,0 0 0 0,0 0 0 0,0 0 0 0,51 41 64 0,-51-41 0 15,0 0 16-15,0 0 0 0,0 0 112 0,50 0 128 16,-39-6-208-16,-1 0 80 0,1-1 128 16,1-1 0-16,0-1 128 0,0 1-128 0,-3-1 336 0,1 0 0 15,0-1 0-15,-1 1 0 0,-2 1 112 0,-2-1 0 16,0 1 16-16,-3-1 0 0,0 1-16 0,-1 1-16 16,-1 1 0-16,-1 2 0 15,1 0-32-15,-2 1 0 0,2 0 0 0,-1 2 0 0,1-1-96 16,-1 4-32-16,2 0 0 0,-1 3 0 0,1 2-144 0,1 0-128 15,-2-7 144-15,0 0-144 0,0 0 0 0,0 0 0 0,24 55 0 16,-24-55 0-16,0 0 0 0,0 0 0 16,0 0 0-16,38 53 0 0,-38-53 0 0,0 0 0 0,0 0-160 0,0 0 160 15,52 37-144-15,-52-37 144 16,0 0-160-16,0 0 160 0,0 0-128 0,51 2 128 16,-51-2 0-16,0 0-144 0,31-12 144 0,-19 7-160 0,-4 0 160 0,1 0-160 31,-1 1-224-31,-2-2-32 0,-2 3-16 0,-1-1 0 15,-2 0-592-15,2-1-112 0,0 1-16 0,-2 1-20288 0</inkml:trace>
  <inkml:trace contextRef="#ctx1" brushRef="#br0" timeOffset="136616.17">14640 12541 19343 0,'1'-4'1728'0,"0"0"-1392"0,1 3-336 0,-1-1 0 0,-1 2 2208 0,0 0 368 0,2-3 80 0,1 0 16 0,-1 2 352 0,1 4 80 0,-1 3 16 0,0 3 0 0,-2-9-1712 0,0 0-320 16,7 48-80-16,-7-48-16 0,9 44-224 0,-9-44-64 0,8 48 0 0,-8-48 0 0,13 57-112 0,-13-57-16 0,10 56-16 0,-10-56 0 0,13 62-160 0,-13-62-16 0,14 70-16 0,-14-70 0 0,14 66-64 0,-14-66-16 16,11 62 0-16,-11-62 0 0,9 53-96 0,-9-53-32 15,0 0 0-15,14 56 0 0,-14-56 64 0,0 0 16 0,0 0 0 0,15 51 0 0,-15-51 32 16,0 0 16-16,0 0 0 0,0 0 0 16,0 0-160-16,0 0-128 15,16 51 192-15,-15-48-192 0,-1-2 0 0,-1 0 0 16,1-2 0-16,0 1 0 0,-1-1-448 0,1-2-208 0,-2 0-48 0,-1-1 0 15,2-1-864 1,0 1-176-16</inkml:trace>
  <inkml:trace contextRef="#ctx1" brushRef="#br0" timeOffset="137142.76">15008 12991 26719 0,'5'-5'1184'16,"-4"4"240"-16,2 0-1136 0,-2-1-288 0,1 1 0 0,-2 1 0 0,1 0 2480 0,0 0 432 0,4 1 96 0,0 1 0 0,1-1-1184 0,-6-1-240 0,0 0-48 0,0 0-16 0,0 0-720 15,0 0-144-15,0 0-16 0,59 30-16 0,-59-30-240 0,0 0-32 0,0 0-16 0,0 0 0 0,58 5-48 0,-58-5-16 16,0 0 0-16,41-8 0 0,-28 4-16 0,0-2 0 15,-1 0 0-15,0-1 0 0,-1 2-16 0,-1-2-16 16,0-2 0-16,-3 1 0 0,-2 1-64 0,0-1-16 16,-2 0 0-16,-3-2 0 0,-3 2 32 0,-2-2 0 0,-2 0 0 0,-1 0 0 0,-2 1-32 0,-1 1 0 31,-2 1 0-31,-1 0 0 0,-2 0 16 0,1 1 0 0,-1 2 0 0,1 0 0 16,-1 2-32-16,2 2-128 0,0 2 192 0,1 1-64 15,3 1-128-15,0 3 0 16,2 1 144-16,-1 4-144 0,4-1 0 0,-2 0 0 15,3 5 0-15,-1-1 128 0,1 2-128 0,3-1 0 0,-1 1 0 0,2 0 128 0,0-17-128 0,3 34 0 32,-3-34 128-32,0 0-128 0,11 48 176 0,-11-48-48 0,0 0 0 15,0 0 0-15,23 55 48 0,-23-55 0 0,0 0 0 0,0 0 0 16,0 0 48-16,49 41 16 0,-49-41 0 0,0 0 0 0,0 0 48 16,60 7 16-16,-60-7 0 0,0 0 0 0,52-2-16 15,-52 2 0-15,0 0 0 0,54-2 0 16,-54 2-160-16,0 0-128 0,0 0 144 0,53-5-144 0,-43 4 0 0,-3 1-128 15,-1-2-16-15,-2 1 0 16,0 0-1152 0,1-1-240-16,0 1-32 0,0-2-14160 0,-1 2-2832 0</inkml:trace>
  <inkml:trace contextRef="#ctx1" brushRef="#br0" timeOffset="137679.7">15934 12756 10127 0,'2'-14'448'0,"0"7"96"0,-1 0-544 0,-1 1 0 0,-1 3 0 0,-1 1 0 0,1 0 1728 0,-3-2 256 0,-2-2 32 0,-4-1 16 0,-4 2 1120 0,0-1 240 0,-2 5 32 0,0-1 16 0,-1 6-576 0,-2 1-112 0,4 2-32 0,-2 0 0 0,0 3-1248 0,3 1-240 0,0 3-48 0,1-1-16 0,3 1-368 0,1-1-80 0,1 2-16 0,2-2 0 15,2 0-320-15,0-1-64 0,1 1 0 0,2 0-16 0,-1-1-304 0,2 1 160 16,2-2-160-16,-1-1 128 0,-1-10-128 0,0 0 0 15,0 0 0-15,0 0 0 0,0 0 0 0,0 0 0 16,52 54 0-16,-52-54 0 0,0 0 0 0,0 0 0 16,74 16 0-16,-74-16 0 15,0 0 0-15,73 8 0 0,-73-8 0 0,0 0 0 0,78 17 0 0,-78-17 0 16,0 0 0-16,65 25 0 0,-65-25 160 16,0 0 0-16,0 0 0 0,55 46 0 15,-55-46 0-15,0 0 0 0,0 0 0 0,0 0 0 16,18 58 48-16,-21-49 16 0,-2 1 0 0,-4 0 0 0,2-3 96 0,-5 2 32 15,-3-2 0-15,-4 0 0 0,-3 0 0 0,0-1 0 16,-2-1 0-16,1-2 0 0,2 1 80 0,-2-1 16 16,2 0 0-16,-1-2 0 0,0 2-448 0,3-1 0 15,0 2-192-15,1-3 192 16,2 4-1504-16,2-1-176 0</inkml:trace>
  <inkml:trace contextRef="#ctx1" brushRef="#br0" timeOffset="150289.1">16636 13091 13823 0,'0'-1'1216'15,"1"-2"-960"-15,1 1-256 0,-2 1 0 0,1 0 1568 0,0-2 272 0,1-3 48 0,2-4 16 0,2-3 864 0,2-2 176 0,1-1 48 0,0-1 0 0,3 0-896 0,-1 1-176 0,2-1-48 0,-2-2 0 0,2 4-784 0,-2-2-176 16,0 1-16-16,-1 3-16 0,-1 1-496 0,-1-1-112 0,4-1-16 0,-1 1 0 16,2 0-80-16,-2 4-32 0,3-1 0 0,-1 1 0 15,2 5-144-15,-1 1 0 0,1 2 144 0,-1 1-144 16,0 4 0-16,0 3 0 0,-1 3 0 0,-13-10 0 0,0 0 0 0,0 0 0 15,49 68 0-15,-49-68 0 16,0 0-144-16,40 79 0 0,-40-79 0 0,0 0 0 16,43 83-32-16,-43-83 0 0,0 0 0 0,51 61 0 15,-51-61 176-15,0 0-160 0,0 0 160 0,78 44-160 0,-57-39 160 0,3-2 0 16,2-1 128-16,0-4-128 16,1-1 320-16,0-2-16 0,0-2 0 0,1-2 0 15,0-1 96-15,1-2 32 0,-4 0 0 0,-1 1 0 0,-1 0 64 16,-3-2 16-16,-4 2 0 0,-1-2 0 0,-3 3-144 15,-3-1-32-15,-1 1 0 0,-2-1 0 0,-2-1-80 16,-1 1 0-16,-2-2-16 0,1 2 0 0,-2-2-240 0,-2 2 0 0,1 1 0 0,1 0 0 31,-1 3-512-31,1 1-128 16,0 2-48-16,0 3-20048 0</inkml:trace>
  <inkml:trace contextRef="#ctx1" brushRef="#br0" timeOffset="152479.71">14012 11418 5519 0,'0'-3'496'15,"-1"1"-496"-15,1 0 0 0,-1-1 0 0,-1 2 1312 0,1-3 160 0,-1-2 48 0,-2-4 0 0,-2-1 784 0,1-2 176 0,-2 0 16 0,0 4 16 0,1 0-208 0,0 3-64 0,1 1 0 0,-1 2 0 0,2 3-288 0,1 1-64 0,0 4-16 0,0 0 0 0,2 7-848 0,1 2-160 16,0 6-32-16,0-20-16 0,0 0-512 16,6 72-112-16,-6-72 0 0,0 0-16 0,17 67-176 0,-17-67 0 15,0 0 0-15,38 70 0 0,-38-70-320 0,0 0 64 16,0 0 16-16,62 60 0 15,-62-60-192-15,0 0-32 0,55 17-16 0,-38-18 0 0,-2-2 480 0,0-4 0 16,-1-3 0-16,-2-1 0 0,1-2 768 0,-3-2 192 16,-2-1 32-16,0-1 16 0,-1-1-256 0,-3-1-48 15,-1 0-16-15,0-4 0 0,-1 0-256 0,1 1-48 16,-1-1-16-16,-1-2 0 0,2 1-96 0,-2 1-16 16,1 3 0-16,-1 3 0 0,0 2-32 0,2 2-16 0,0 3 0 15,0 3 0-15,0 6-208 0,0 4 144 0,-1 4-144 0,3 7 128 16,-5-14-128-16,0 0 0 0,5 75 0 0,-5-75 0 15,-3 73 0-15,3-73-176 16,-2 79 176-16,2-79-192 0,-2 75 32 0,2-75 0 0,-1 69 0 0,1-69 0 16,3 70-80-16,-3-70-16 0,1 59 0 0,-1-59 0 15,0 0 256-15,-3 56-144 0,0-43 144 0,-2-4-128 16,-4-2 320-16,-2-5 64 0,-3 1 0 0,-3 0 16 0,-3-1 112 0,-2-4 0 16,-2 2 16-16,0-1 0 15,-1-1-16-15,4 1-16 0,2-2 0 0,-1 0 0 16,3 2-368-16,1-1 0 0,2 2 0 0,0 2-13776 15,1 1-2800-15</inkml:trace>
  <inkml:trace contextRef="#ctx1" brushRef="#br0" timeOffset="155302.37">18935 12994 17503 0,'2'-2'1552'0,"-1"1"-1232"0,1-1-320 16,-2 1 0-16,0-1 1888 0,0 1 320 0,0-3 64 0,1-2 16 0,1-2 864 0,-1-2 176 0,-1-2 48 0,0 0 0 0,0 0-1776 0,-1 0-336 0,-2 2-80 0,0-1-16 0,0-1-496 0,-3 2-96 15,1-1-32-15,-5 1 0 0,1 2 720 0,-2-1 144 0,-3 2 16 0,0 2 16 31,-2 0-1792-31,-2 2-352 0,-3 1-80 0,-5 2-16 0,1 1 672 0,-2 2 128 16,0 1 0-16,-2 2 0 0,3 1 0 0,2 1 0 16,4 1 0-16,5 1 0 0,1 1 0 0,2 2 0 15,5 2 0-15,2 4 0 0,2 0 0 0,1 0-160 16,2-19 160-16,9 44-128 0,-9-44-96 0,0 0-16 16,31 62 0-16,-31-62 0 0,0 0 0 0,55 39 0 0,-55-39 0 0,0 0 0 15,69 14 240-15,-69-14 0 0,0 0-160 0,64-8 160 16,-64 8 0-16,44-14 288 0,-44 14-48 0,38-19-16 15,-20 8 224-15,-2-2 32 0,-4 1 16 0,1-2 0 16,-2-1 48-16,-1 3 16 0,-3-1 0 0,-1 2 0 16,-2-1-32-16,-1 2 0 0,0 1 0 0,-3 0 0 15,0 2-112-15,0 0-32 0,-3 3 0 0,0 0 0 16,0 1-64-16,-1 3 0 0,1 0-16 0,-1 3 0 16,3 1-96-16,-1 3-16 0,2-7 0 0,0 0 0 15,0 0-192-15,13 48 0 0,-13-48 0 0,0 0 0 16,20 49 0-16,-20-49 0 0,0 0 0 0,0 0 0 15,27 57 0-15,-27-57 0 0,0 0 0 0,0 0 0 0,0 0 0 0,55 35 0 0,-55-35 0 0,0 0 0 16,0 0 0-16,0 0 0 16,49 2 0-16,-42-5 0 15,-1-2-528-15,-2 1 0 0,3-1 0 0,0-1 0 16,-1 2-800-16,-2-2-144 0,2 2-48 0,1 0-20000 0</inkml:trace>
  <inkml:trace contextRef="#ctx1" brushRef="#br0" timeOffset="155854.43">19355 12981 36863 0,'9'-11'1632'0,"-5"5"336"0,0-1-1584 0,-1 1-384 0,0 2 0 0,-2 0 0 0,0-3 1344 0,1-3 192 0,2-7 48 0,-1-6 0 0,-2-2-368 0,-2-1-80 0,-2 1-16 0,-3 2 0 0,-1 2-384 0,-2 3-80 0,-3 2-16 0,-1 3 0 0,-1 2-256 0,-1 3-48 16,-2 3-16-16,0 3 0 0,1 2-80 0,-2 4-32 15,1 3 0-15,-1 3 0 0,2 1-80 0,2 5 0 16,1 1-128-16,2 2 192 16,4 4-192-16,3-2 0 0,2-1 0 0,1 0 0 15,1-20 0-15,10 46 0 0,-10-46-192 0,0 0 192 32,29 67-448-32,-29-67 0 0,0 0 16 0,44 42 0 0,-44-42 80 0,0 0 16 0,0 0 0 0,65 20 0 15,-65-20 208-15,0 0 128 0,45-10-160 0,-45 10 160 16,27-14 0-16,-13 4 0 0,-1-1 0 0,0-1 0 0,-2 0 208 15,-1-2 48-15,0-2 0 0,0 0 0 16,-2 0 304-16,-1-3 64 0,-1-2 16 0,-2-3 0 16,-1 0 0-16,-3-2 0 0,-1 0 0 0,-4-3 0 0,-2 0-16 0,-1-2 0 15,-3-5 0-15,-1 1 0 0,1 0-192 0,4 14-48 16,1 4 0-16,1 0 0 0,-2-2-256 0,-2-3-128 0,-1-2 0 0,-4 0 128 16,3 1-128-16,1 6 0 15,0 6 0-15,3 5 0 0,1 7 0 0,2 4 0 0,1 6 128 16,3 5-128-16,0-16 0 0,6 46 0 0,-6-46 0 0,14 61 0 15,-14-61 0-15,23 71 0 16,-23-71-144-16,26 73 144 0,-26-73 0 0,29 71 0 0,-29-71 0 0,25 63 0 16,-25-63 0-16,27 57-128 0,-27-57 128 15,30 46 0-15,-30-46-176 0,0 0 32 0,43 50 0 0,-43-50 0 32,0 0-496-32,0 0-112 0,0 0-16 0,46 41 0 0,-46-41-336 0,0 0-80 0,0 0-16 15,0 0 0 1,0 0-160-16,0 0-48 0,0 0 0 0,0 0-19136 0</inkml:trace>
  <inkml:trace contextRef="#ctx1" brushRef="#br0" timeOffset="156187.29">19690 12727 35007 0,'4'-3'1552'0,"-1"1"320"0,1 2-1488 0,-1 0-384 0,-2 2 0 0,1 1 0 0,1-1 1408 0,1 4 192 0,-4-6 64 0,0 0 0 0,0 0-576 0,38 64-128 0,-38-64 0 0,0 0-16 0,37 65-256 0,-37-65-48 0,0 0-16 0,39 62 0 15,-39-62-208-15,0 0-32 0,44 45-16 0,-44-45 0 0,0 0-96 0,0 0-16 16,0 0 0-16,62 32 0 0,-62-32 0 0,0 0 0 16,0 0 0-16,40-8 0 0,-33 2 192 0,-2-2 48 15,-2-1 0-15,0-1 0 0,-1 1 144 0,-1-4 48 16,-1-1 0-16,0-2 0 0,0 2 48 0,-1-2 16 15,-1-2 0-15,-1-4 0 0,-1-2-112 0,0-2-32 16,0 2 0-16,-1-1 0 0,1 1-480 0,0 2-96 16,1 4-32-16,0 3 0 0,0 2 0 0,1 2 0 0,-1 3 0 15,0 3 0-15,2 2 0 0,-2 2 0 16,1-1 0-16,1 4 0 16,1 2-1392-16,0 0-272 0,-2 5-48 0,1-1-22768 0</inkml:trace>
  <inkml:trace contextRef="#ctx1" brushRef="#br0" timeOffset="156933.54">20650 13002 22111 0,'0'0'1968'0,"0"0"-1584"0,0 0-384 0,0 0 0 0,0 0 2240 0,0 0 352 0,0 0 80 0,0 0 16 0,61-1-128 0,-61 1 0 0,43-6-16 0,-43 6 0 0,39-10-1536 0,-39 10-304 0,34-13-64 0,-18 6-16 15,-2-1-112-15,-2-2-32 0,1 1 0 0,-2-3 0 16,-1 2-32-16,-3-1 0 0,-1-1 0 0,-3 1 0 15,-3 1-80-15,-2-1-32 0,-3-1 0 0,-5 0 0 0,0 0-160 0,-3 1-48 0,-1 0 0 0,0 1 0 32,-2 1-128-32,0 1 0 0,-1 1 0 0,0 1 0 0,1 3 0 0,2 1 0 15,-2 2 0-15,4 1 0 0,0 2 0 0,3 1 128 16,0 3-128-16,3 3 0 0,2 3 0 16,1 1 0-16,3-14 128 0,0 0-128 0,6 44 0 0,-6-44 0 15,0 0 0-15,31 55 0 0,-31-55 0 0,0 0 0 16,49 48 0-16,-49-48 0 0,0 0 0 0,56 39 128 15,-56-39 0-15,0 0 0 0,0 0 192 0,69 30 16 0,-69-30 16 0,0 0 0 16,70 11-16-16,-70-11 0 0,51 0 0 0,-51 0 0 16,0 0-336-16,53-1 144 15,-53 1-144-15,0 0 0 16,43-6-544-16,-43 6-224 0,0 0-32 0,24-11-16 16,-19 8-704-16,-3 0-144 0</inkml:trace>
  <inkml:trace contextRef="#ctx1" brushRef="#br0" timeOffset="157193.21">21173 12844 23951 0,'3'-2'2128'0,"1"1"-1696"0,-1 0-432 0,0 1 0 0,-2 1 2560 0,2 0 448 0,3-1 64 0,-6 0 32 0,0 0-736 0,0 0-128 0,56 20-48 0,-56-20 0 0,0 0-1056 0,57 31-224 0,-57-31-32 0,0 0-16 15,53 30-224-15,-53-30-32 0,0 0-16 0,0 0 0 16,60 31-256-16,-60-31-48 0,0 0-16 0,0 0 0 16,0 0-272-16,0 0 0 0,62 21 0 0,-62-21 0 0,0 0 0 0,0 0-352 0,0 0 48 0,0 0 16 31,47-5-736-31,-40 2-160 0,-2-2-32 0,1 1 0 16,-2-1-560-16,0-3-112 0</inkml:trace>
  <inkml:trace contextRef="#ctx1" brushRef="#br0" timeOffset="157390.25">21384 12686 30399 0,'-9'-5'1344'0,"5"4"288"0,0-2-1312 0,1 3-320 0,0 0 0 0,2 1 0 0,-2 2 2272 0,-3 2 384 0,0 4 80 0,-3 7 16 0,0 5-1264 0,1 3-240 0,1 2-48 0,-1 2-16 0,3-1-240 0,-2 1-48 0,1 0-16 0,-1-1 0 15,3 0-320-15,0-4-64 0,1-1-16 0,0-2 0 16,0-2-336-16,0-2-144 15,0-3 128-15,1-2-128 0,0-3 0 0,1-1-320 0,1-1 48 0,1-3 16 32,1 0-832-32,2-3-144 0,0-2-48 0,2 1-19120 0</inkml:trace>
  <inkml:trace contextRef="#ctx1" brushRef="#br0" timeOffset="157891.81">21605 13047 31327 0,'3'3'2784'0,"1"1"-2224"0,1 1-560 0,-3-3 0 0,0 1 1344 0,-2-3 176 0,0 0 16 0,0 0 16 0,34 50-64 0,-34-50-16 0,0 0 0 0,29 62 0 0,-29-62-896 0,0 0-176 0,15 46-32 0,-15-46-16 0,0 0-224 0,0 0-128 0,12 44 160 0,-12-44-160 15,0 0 144-15,0 0-144 0,0 0 128 0,0 0-128 16,0 0 144-16,0 0-144 0,0 0 160 0,0 0-160 15,0 0 256-15,0 0-64 0,19-15 0 0,-22 2 0 16,1 0 224-16,0-1 32 16,-3-3 16-16,0-3 0 0,0-1 80 0,0-1 16 15,1 2 0-15,-1-4 0 0,0-4-16 0,-2-8 0 16,1-3 0-16,2-4 0 0,1-1-160 0,3 1-16 0,3 0-16 0,1 4 0 16,4 2-176-16,1 4-48 15,2 5 0-15,2 3 0 0,3 4-128 0,-1 2 0 16,2 5 0-16,1 3 0 0,1 2 0 0,-1 4 0 0,-18 5 0 0,0 0 0 0,0 0-256 0,64 14 64 31,-64-14 0-31,0 0 16 0,36 48-16 0,-36-48-16 0,0 0 0 0,22 62 0 16,-22-62 208-16,5 42-176 0,-6-18 176 0,-3-4-160 0,-3 0 160 0,-2-3 0 15,-1-2 0-15,-3-2 0 16,1-4 0-16,-4 1 0 0,1-3 0 0,-2 0 0 16,-2-2 384-16,1-2 16 0,1 0 0 0,1-2 0 15,2-2 48-15,2 0 0 0,0-4 0 0,1 1 0 16,3-2-448-16,-1 1-320 0,2-2 48 0,0 1 16 31,3 0-1008-31,-1 2-192 0,3 1-32 0,-1 2-20464 0</inkml:trace>
  <inkml:trace contextRef="#ctx1" brushRef="#br0" timeOffset="160365.65">22788 12642 29487 0,'1'-3'2624'0,"1"0"-2112"0,-1 0-512 15,-1 2 0-15,0-1 1888 0,1 1 272 0,1-3 48 0,-1-2 16 0,2 0-608 0,0 2-112 0,-2 3-32 0,1 2 0 0,-2-1-512 0,0 0-128 0,0 0 0 0,0 0-16 0,17 61-160 0,-17-61-16 0,11 47-16 0,-11-47 0 16,10 60-160-16,-10-60-16 0,11 67-16 0,-11-67 0 15,9 65-80-15,-9-65-16 0,7 58 0 0,-7-58 0 16,4 45-16-16,-4-45-16 0,3 35 0 0,-3-35 0 16,0 0 16-16,0 0 0 0,4 45 0 0,-4-45 0 0,0 0-144 0,0 0-32 0,0 0 0 0,0 0 0 15,-4 26-144 1,2-25 128-16,1 1-128 0,0-4 128 0,1 2-128 0,-2-1 0 16,1-1 0-16,1 0 0 0,0-1-272 0,0-1-96 15,0-1-16-15,0 0 0 16,0-2-672-16,0 0-144 0,-2-2-16 0,1-1-16 15,-2-1-176-15,0 0-48 0,-1-1 0 0,0 1-18384 0</inkml:trace>
  <inkml:trace contextRef="#ctx1" brushRef="#br0" timeOffset="160631.97">22580 12838 31327 0,'-4'-3'1392'0,"4"2"272"0,0 1-1328 0,1 0-336 0,2 0 0 0,0 0 0 0,1 1 1696 0,-4-1 272 0,0 0 48 0,0 0 16 0,76 9-336 0,-76-9-64 0,64 4-16 0,-64-4 0 0,68 4-448 0,-68-4-80 0,68 0-32 0,-68 0 0 16,60 0-192-16,-60 0-32 0,51-1-16 0,-51 1 0 15,0 0-208-15,58-4-32 0,-58 4-16 0,0 0 0 16,40-6-176-16,-40 6-48 0,0 0 0 0,0 0 0 0,0 0-160 16,0 0-48-16,36-9 0 0,-33 9 0 15,-1-1-128-15,-2 1 0 0,-2-1 0 0,1 1 0 16,-1-2-640-16,0 2-96 0,-1-1-32 0,0 1 0 15,-1-2-800-15,-1 2-160 0,0 3-48 0,-1-1-19600 16</inkml:trace>
  <inkml:trace contextRef="#ctx1" brushRef="#br0" timeOffset="166375.51">23980 12570 11967 0,'0'-2'1072'0,"0"1"-864"0,1-1-208 0,-1 1 0 0,2 1 1280 0,-2-1 224 0,1-1 32 0,2-1 16 0,1-1 1472 0,1 1 304 0,-1 2 48 0,0 0 16 0,0 2-832 0,1 0-176 16,-1 2-16-16,-1 0-16 0,1 0-1248 0,-1 1-240 0,-3-4-48 15,0 0-16-15,0 0-368 0,0 0-80 16,0 0-16-16,0 0 0 0,0 0 0 0,0 0 0 0,0 0 0 0,0 0 0 16,0 0 16-16,0 0 0 15,0 0 0-15,0 0 0 0,0 0-32 0,0 0 0 16,0 0 0-16,0 0 0 0,0 0-16 0,0 0-16 15,0 0 0-15,0 0 0 0,0 0-64 0,0 0-16 0,10 44 0 0,-10-39 0 16,-2 5-64-16,2-10-16 0,-1 24 0 16,1-24 0-16,0 37-128 0,0-37 192 15,0 48-192-15,0-48 192 0,1 57-192 0,-1-28 0 16,0-29 0-16,3 55 128 0,-3-55-128 0,3 47 0 16,-3-47 0-16,4 47 0 0,-4-47 0 0,0 0 0 0,11 52 0 15,-11-52 0-15,0 0 0 0,0 0 0 16,0 0 0-16,0 0 0 0,0 0 176 0,36 47 0 0,-36-47 0 0,0 0 0 15,0 0 128-15,0 0 16 0,43-5 16 0,-43 5 0 16,0 0-16-16,0 0-16 0,44-7 0 0,-44 7 0 16,0 0-48-16,0 0-16 0,51-7 0 0,-51 7 0 15,0 0-96-15,0 0-16 0,51-3 0 0,-51 3 0 16,0 0-128-16,0 0 0 0,0 0 0 0,54-2 0 0,-54 2 0 0,0 0 0 16,0 0 0-16,0 0 0 15,0 0 0-15,45-6 0 0,-40 4-144 0,1 0 144 16,0-1-672-16,-2 0-32 0,2-1 0 0,-4 0 0 15,3-1-352-15,-2 0-80 0,-2 0-16 0,0 0 0 16,-1-2-336-16,-2 1-80 0</inkml:trace>
  <inkml:trace contextRef="#ctx1" brushRef="#br0" timeOffset="166595.16">23777 12840 21183 0,'0'-2'1888'0,"1"1"-1504"0,2-1-384 0,1 1 0 0,0-2 1856 0,2 2 288 0,-6 1 64 0,0 0 16 0,51-14 560 0,-51 14 112 0,61-15 32 0,-61 15 0 0,67-12-1600 0,-67 12-320 0,70-10-64 0,-70 10-16 16,62-7-416-16,-62 7-64 0,52-2-32 0,-52 2 0 16,0 0-272-16,0 0-144 0,52 2 160 15,-52-2-160 1,0 0-384-16,0 0-160 0,0 0-32 0,0 0-18784 0</inkml:trace>
  <inkml:trace contextRef="#ctx1" brushRef="#br0" timeOffset="166982.64">24439 12751 31327 0,'2'-5'1392'0,"-1"2"272"0,2 1-1328 0,0 0-336 16,1 2 0-16,-1 2 0 0,-1-1 1664 0,3 0 256 0,-5-1 48 0,0 0 16 0,0 0-416 0,0 0-80 0,48 44-16 0,-48-44 0 0,0 0-544 0,29 48-112 0,-29-48-32 0,0 0 0 0,33 60-320 0,-33-60-64 15,0 0-16-15,34 56 0 0,-34-56-144 0,0 0-48 16,35 50 0-16,-35-50 0 0,0 0-32 0,0 0-16 16,44 41 0-16,-44-41 0 0,0 0-144 0,0 0 192 15,0 0-192-15,0 0 192 0,0 0-16 0,61 7 0 16,-54-12 0-16,0-2 0 0,-2-1 192 0,1-1 32 15,-3 2 16-15,1-3 0 0,0-1 176 0,-1-3 48 0,0 1 0 0,-2-2 0 16,2 1 64-16,-3-3 0 16,2-2 16-16,-2-3 0 0,0-2-32 0,0 0-16 15,3-2 0-15,-3 2 0 0,1 3-544 0,-1 0-80 16,0 2-48-16,0 2 0 0,1 3 0 0,-2 0 0 0,0 4 0 0,-1 0 0 16,1 5 0-16,-2 1 0 0,0-1 0 0,0 4 0 15,0 1 0-15,-1 1 0 0,0 2 0 16,0 0 0-16,-1 3-2048 0,1-1-416 0,0 2-80 0,-2 2-21104 15</inkml:trace>
  <inkml:trace contextRef="#ctx1" brushRef="#br0" timeOffset="168079.71">25527 12991 26719 0,'0'0'2368'0,"0"0"-1888"0,24-9-480 16,-20 6 0-16,0 2 1904 0,3-3 272 0,3-2 64 0,10-5 16 0,6-3-272 0,0-3-48 0,1 0-16 0,-3-2 0 0,-3 4-1024 0,-5-2-224 0,-2 1-32 0,-4 1-16 0,-2 1-176 0,-3-2-48 0,-3 3 0 0,-2-1 0 16,-2 2-144-16,-4-1-48 0,-1 2 0 0,-3 1 0 15,0 0-208-15,-1 1 176 16,-2 2-176-16,2 2 160 0,-2 0-160 0,0 3 0 16,-2 0 144-16,-1 5-144 0,2 1 192 0,2 3-16 0,2 5-16 0,3-1 0 15,1 4-160-15,3 2 160 0,3 2-160 0,0-19 160 16,7 42-160-16,-7-42 0 0,0 0 0 0,23 50 0 15,-23-50 0-15,0 0 0 0,0 0 0 0,44 52 0 16,-44-52 0-16,0 0 0 0,0 0 0 0,59 34 0 16,-59-34 192-16,0 0 16 0,0 0 0 0,0 0 0 15,65 12 160-15,-65-12 16 0,0 0 16 0,0 0 0 16,55-2-64-16,-55 2-16 0,0 0 0 0,47-6 0 16,-47 6-96-16,0 0-32 0,41-9 0 0,-41 9 0 15,22-9-192-15,-13 3 128 0,-1-1-128 0,-2 0 0 16,-1 0 256-16,-2-2-32 0,1 1-16 0,-2-1 0 0,1-1 96 0,-3 2 16 15,0-1 0-15,-2 0 0 16,2 0-32-16,-1-1 0 0,1 2 0 0,0-1 0 0,-2 2-16 0,2 0 0 16,-1 1 0-16,2 1 0 0,-1 1-96 0,2 1-32 15,-1 0 0-15,1 3 0 16,1 0-144-16,-1 1 0 0,3 2 144 0,-3 1-144 0,-2-4 0 0,0 0 0 16,0 0 0-16,0 0 0 0,0 0 0 0,29 51 0 0,-29-51 0 0,0 0 0 15,0 0 0-15,0 0 0 16,41 53 0-16,-41-53 0 0,0 0 0 0,0 0 144 15,0 0-144-15,60 41 0 0,-60-41 160 0,0 0-160 16,0 0 128-16,0 0-128 0,67 21 0 0,-67-21 128 16,0 0-128-16,0 0 0 0,0 0 0 0,62 11 0 0,-62-11 0 0,0 0 0 15,0 0-192-15,0 0-80 0,0 0-16 0,56 9 0 32,-56-9-912-32,0 0-176 0,0 0-32 0,0 0-16 15,0 0-160-15,0 0-16 0,0 0-16 0,0 0-19280 0</inkml:trace>
  <inkml:trace contextRef="#ctx1" brushRef="#br0" timeOffset="168335.64">26182 12686 15663 0,'-2'-8'1392'0,"0"6"-1120"0,1 0-272 0,-1 1 0 0,2 1 4720 0,0 0 880 0,0 1 176 0,0 2 48 16,0 3-3184-16,0 4-624 0,0 2-128 0,0 4-32 0,-1 1-704 0,1 3-128 0,-2 1-48 0,2 1 0 0,-1 1-160 0,-2 1-48 0,2 0 0 0,-3 0 0 15,1 0-304-15,-2-1-64 0,3 1-16 0,-4-6 0 16,0-1-384-16,1-1 128 0,-1-4-128 0,2 0 0 16,0-1 0-1,1-4-272-15,1-1 32 0,2-2 16 0,0-1-816 0,2-1-176 0,1-2-16 0,-1 0-19872 32</inkml:trace>
  <inkml:trace contextRef="#ctx1" brushRef="#br0" timeOffset="168769.17">26380 12910 28559 0,'0'0'2544'0,"0"0"-2032"0,0 0-512 0,0 0 0 0,0 0 1184 0,0 0 144 0,0 0 16 0,34 55 16 0,-34-55 624 0,24 57 128 0,-24-57 32 0,20 63 0 0,-20-63-1328 0,11 58-272 15,-11-58-48-15,4 48-16 0,-4-48-272 0,5 41-48 16,-5-41-16-16,0 34 0 0,0-34-144 0,0 0 0 0,-2 33 144 0,1-28-144 16,-1 0 0-16,0-3 0 0,-1 0 0 0,0-2 128 15,1-2-128-15,0 1 128 0,-1-3-128 0,-1-3 128 16,1-2 176-16,-2-2 32 0,3-2 16 0,-3-1 0 16,1 1 160-16,1-2 16 0,2-5 16 0,-2-7 0 15,2-1 0-15,-1-3 0 0,1 4 0 0,1-5 0 16,3-9-176-16,0-6-48 0,1 3 0 0,3-4 0 0,4-4-192 0,3-3-128 15,3 2 160-15,0 8-160 0,2 7 0 0,-4 10 0 16,1 4-208-16,-4 3 64 0,0 5-48 0,-5 5-16 16,3 2 0-16,-1 4 0 15,-9 5 208-15,0 0-176 0,0 0 176 0,0 0-160 0,0 0 160 0,60 34 0 16,-60-34 0-16,0 0-128 0,0 0 128 0,18 52 0 0,-18-52 0 0,0 38 0 16,-5-17 128-16,-4 3-128 0,-2-1 160 0,-1-3-160 31,0-2 288-31,-1-3-32 0,2-2-16 0,-2-3 0 0,-3 0 112 0,1-3 32 0,1-1 0 0,2-2 0 0,0 0-80 0,0-4-16 31,4 2 0-31,0-4 0 0,-1 1-944 0,1-1-192 0,-1 2-48 0,-1 0-21568 16</inkml:trace>
  <inkml:trace contextRef="#ctx1" brushRef="#br0" timeOffset="170999.67">27095 12854 20271 0,'-6'2'1792'0,"6"-2"-1424"0,0 0-368 0,0 0 0 15,0 0 1552-15,0 0 240 0,0 0 64 0,0 0 0 0,0 0 1264 0,12 49 256 0,-12-49 48 0,0 0 16 0,12 56-1984 0,-12-56-400 0,-1 42-80 0,1-42-16 0,4 47-240 0,-4-47-48 0,0 47-16 0,0-47 0 16,-7 43-80-16,7-43-32 0,-6 39 0 0,6-39 0 16,-10 28-32-16,2-17-16 0,0-1 0 0,-1-3 0 0,1 0-32 15,-1 0 0-15,-1-1 0 0,2-2 0 0,-1-1-272 0,2-2-48 0,0 1-16 0,3-2 0 16,1-2-400-16,2 0-96 15,-1-1-16-15,5-3 0 16,3-1-928-16,2-1-192 0</inkml:trace>
  <inkml:trace contextRef="#ctx1" brushRef="#br0" timeOffset="171774.59">28375 12164 12895 0,'-3'-15'1152'16,"0"8"-928"-16,2 2-224 0,-1 1 0 0,2 1 3584 0,0 2 688 0,0 0 128 0,-1 1 16 0,-2-2-960 0,0 4-192 0,0 3-32 0,2 5-16 0,1-10-1872 0,0 0-368 0,3 54-80 0,-3-54 0 0,8 55-224 0,-8-55-32 0,13 66-16 0,-13-66 0 16,17 77-192-16,-17-77-48 0,17 74 0 0,-17-74 0 0,15 68-96 0,-15-68-32 31,15 58 0-31,-15-58 0 0,11 50-80 0,-11-50-32 15,0 0 0-15,10 56 0 0,-10-56 64 0,0 0 16 16,0 0 0-16,7 48 0 0,-7-48 32 0,0 0 0 0,0 0 0 0,0 0 0 0,0 0-80 0,0 0-16 31,0 0 0-31,0 0 0 0,0 0-16 0,-3 21 0 0,-3-25 0 16,-1-2 0-16,3 1-16 0,-3-2 0 0,1 0 0 0,-2-2 0 16,-2 1 16-16,-1-4 0 15,-2 1 0-15,-1-3 0 0,1 1-144 0,-1-1 192 0,-2 3-192 16,2-2 192-16,0 2-192 0,-1-1 0 0,-2 4 0 0,1 0 128 15,1 0-128-15,0 6 0 0,3-1 0 0,-1 3 0 16,0 3 0-16,2-1 0 0,0 4 0 0,-1 1 0 16,4 0 0-16,-1 3 0 0,2 1 0 0,2 1 0 15,1-1 0-15,4-11 0 0,-6 27 0 0,6-27 0 16,0 0-160-16,0 0 160 0,8 48 0 0,-8-48-144 16,0 0 144-16,0 0 0 0,0 0 0 0,44 47-128 15,-44-47 128-15,0 0 0 0,0 0 0 0,57 18 0 16,-57-18 0-16,0 0 176 0,49 3-176 0,-49-3 192 15,0 0-192-15,45-3 0 0,-45 3 144 0,0 0-144 0,44-7-208 0,-44 7-112 16,0 0-32-16,45-11 0 16,-45 11-1056-16,31-9-192 0,-31 9-64 0,0 0-19680 15</inkml:trace>
  <inkml:trace contextRef="#ctx1" brushRef="#br0" timeOffset="172306.31">28751 12789 32255 0,'0'0'1424'0,"0"0"304"0,28-10-1392 0,-28 10-336 0,0 0 0 0,0 0 0 0,0 0 2032 0,29-12 336 0,-29 12 64 0,33-16 0 0,-15 4-1120 0,1 1-224 0,-4 0-64 0,-2-1 0 0,-2 2-80 0,-2 1-32 0,-2 0 0 0,-3 1 0 15,-1-1-208-15,-5 1-32 0,1-1-16 0,-5-1 0 16,-2 2-272-16,-1-2-48 0,-1 0-16 0,-1 0 0 15,0 2-48-15,-2 1-16 0,0 0 0 0,-1 1 0 0,0 2 16 0,0 1 0 16,0 3 0-16,1 1 0 16,2 2-112-16,0 1-32 0,-2 2 0 0,2 2 0 15,1 1-128-15,0 1 0 0,1 0 0 0,1 1 0 16,-1 2 0-16,2-1 0 0,0 3 0 0,3-1 0 16,1-3-288-16,3-11 64 0,0 0 16 0,2 38 0 15,-2-38-48-15,0 0-16 0,0 0 0 0,0 0 0 16,35 47 272-16,-35-47-192 0,0 0 192 0,0 0-160 0,58 12 160 0,-58-12 0 15,0 0 0-15,45-7 0 16,-45 7 0-16,30-11 128 0,-18 4-128 0,-2 0 176 0,0-2 80 0,-3 1 0 16,2 0 16-16,-4-2 0 0,0 0 80 0,-1 0 16 15,0 0 0-15,-1 0 0 0,0 0-16 0,-2 0 0 16,1 2 0-16,-2-2 0 0,1 4 48 0,-1 1 16 16,0 2 0-16,1 1 0 0,-1 1 80 0,2 1 16 15,-1 3 0-15,-1-3 0 0,0 0-384 0,0 0-128 0,0 0 0 0,0 0 0 0,33 48 0 0,-33-48 0 31,0 0 0-31,0 0 0 0,45 44 0 0,-45-44 0 16,0 0 0-16,0 0 0 0,59 34 0 0,-59-34 0 16,0 0 0-16,0 0 0 15,0 0-768-15,64 15-128 0,-64-15-48 0,0 0 0 16,0 0-464-16,48-1-80 0,-42 1-32 0,1-2 0 16,-2 1-432-16,2-2-96 0</inkml:trace>
  <inkml:trace contextRef="#ctx1" brushRef="#br0" timeOffset="172605.84">29197 12180 40543 0,'-4'-16'1792'0,"4"9"384"0,1 2-1744 0,-1-1-432 0,0 2 0 0,0 2 0 0,1 1 944 0,2-1 96 0,0 0 32 0,1-3 0 0,1 3 144 0,0 2 48 0,1 1 0 0,-2 6 0 0,0 1-336 0,-4-8-64 0,0 0-16 0,13 51 0 0,-13-51-304 0,6 54-64 0,-6-54-16 0,5 71 0 16,-5-71-176-16,5 80-32 15,-4-36-16-15,-1-44 0 16,9 83-240-16,-9-83 176 0,11 68-176 0,-11-68 160 0,14 54 64 0,-14-54 16 16,0 0 0-16,28 59 0 0,-28-59 16 0,0 0 0 15,0 0 0-15,45 50 0 0,-45-50-256 0,0 0 144 16,0 0-144-16,0 0 128 0,53 24-128 0,-53-24 0 16,0 0-192-16,0 0 192 15,0 0-1008-15,41-3-80 0,-36 0 0 0,0-1-16 16,-3-1-480-16,3 0-80 0,-1-1-32 0,-3-2-12848 0,-2-2-2576 15</inkml:trace>
  <inkml:trace contextRef="#ctx1" brushRef="#br0" timeOffset="172823.22">29006 12390 34095 0,'0'-1'3024'0,"2"-1"-2416"0,0 2-480 0,1 0-128 0,1 0 1536 0,1 0 272 0,3 0 64 0,6-1 16 0,-14 1-544 0,41-3-96 0,-41 3-32 0,54-1 0 0,-54 1 16 0,56-3 0 0,-56 3 0 0,61-1 0 0,-61 1-448 0,60-2-80 16,-60 2-32-16,53-1 0 0,-53 1-416 0,44 0-64 16,-44 0-32-16,0 0 0 0,49 1-160 0,-49-1-176 15,0 0 48-15,0 0 0 32,0 0-736-32,57 6-144 0,-57-6-16 0,0 0-16 0,0 0-480 0,0 0-80 0</inkml:trace>
  <inkml:trace contextRef="#ctx1" brushRef="#br0" timeOffset="173349.72">29850 12681 36863 0,'0'0'1632'0,"0"0"336"0,0 0-1584 0,32-8-384 0,-32 8 0 0,0 0 0 0,0 0 1168 0,20-10 160 0,-20 10 16 0,25-14 16 0,-9 3-448 0,-2 1-80 0,-4 0-32 0,-3 0 0 0,-3 0-224 0,-1 1-64 0,-4 0 0 0,-2 0 0 16,-4-1-144-16,-2 0-48 15,-1-1 0-15,-1 3 0 0,0-1-128 0,-2 2-16 16,-3 0-16-16,1 0 0 0,1 1 16 0,-3 1 0 16,-2 0 0-16,2 1 0 0,5 3-176 0,0 1 128 0,0 1-128 0,-1 2 128 15,3 1-128-15,2 0 0 16,-1 1 0-16,2 0 0 0,1 4 0 0,-1-1 0 0,2 4-176 0,-1 2 176 15,0 1-320-15,1 2 32 0,1 3 0 0,1-2 0 16,3-18 0-16,0 36 0 0,0-36 0 0,0 0 0 16,0 0 288-16,15 53 0 0,-15-53 0 0,0 0 0 15,0 0 0-15,0 0 0 0,51 40 0 0,-51-40 0 0,0 0 320 0,0 0-16 16,57 4-16-16,-57-4 0 0,0 0 144 0,41-10 16 16,-41 10 16-16,25-10 0 15,-25 10 64-15,21-10 16 0,-12 5 0 0,-1-1 0 16,1 0-80-16,-4 1-16 0,0 1 0 0,-1-1 0 0,1 3-32 0,2 0-16 15,-7 2 0-15,0 0 0 16,0 0-160-16,0 0-48 0,0 0 0 0,0 0 0 0,56 13-192 0,-56-13 144 16,0 0-144-16,0 0 128 15,0 0-128-15,0 0 0 0,58 34 144 0,-58-34-144 16,0 0 128-16,0 0-128 0,0 0 160 0,0 0-160 16,0 0 144-16,55 31-144 0,-55-31 128 0,0 0-128 0,0 0 0 0,0 0-176 15,0 0 16-15,0 0 0 16,0 0-1344-16,49 8-272 0,-49-8-48 0,0 0-21072 15</inkml:trace>
  <inkml:trace contextRef="#ctx1" brushRef="#br0" timeOffset="173605.46">30509 12594 40543 0,'10'-9'1792'0,"-4"5"384"0,1 1-1744 0,0 0-432 0,-1 1 0 0,-1 0 0 0,2 1 400 0,5-2 0 0,5-1 0 0,2-2 0 0,-19 6 384 0,44-8 80 0,-44 8 16 0,40-6 0 0,-40 6-256 0,0 0-48 0,42-3-16 0,-32 3 0 16,0 0-336-16,-10 0-64 0,0 0-16 0,0 0 0 16,0 0-144-16,0 0-224 0,0 0 48 0,0 0 16 31,0 0-560-31,0 0-112 0,0 0-32 0,0 0-19216 0</inkml:trace>
  <inkml:trace contextRef="#ctx1" brushRef="#br0" timeOffset="173788.7">30521 12745 41471 0,'0'0'1840'0,"0"0"368"0,0 0-1760 16,0 0-448-16,0 0 0 0,0 0 0 0,0 0 912 0,53 4 112 0,-53-4 0 0,0 0 16 0,50-3 320 0,-50 3 64 0,38-4 16 0,-21 1 0 0,-17 3-480 0,0 0-112 0,36-5-16 0,-36 5 0 0,0 0-576 0,0 0-128 0,39-6-128 0,-31 6 176 0,-2 1-656 0,-1-1-128 0,0 3-32 0,-3-1-14896 0,0 0-2976 0</inkml:trace>
  <inkml:trace contextRef="#ctx1" brushRef="#br0" timeOffset="174646.73">31731 11791 26719 0,'2'-3'2368'0,"-2"1"-1888"0,0 0-480 0,0 2 0 0,0 0 2176 0,0-1 352 0,0-1 64 0,-3 0 16 0,3 0-688 0,-2 4-144 0,0 2-32 0,0 4 0 0,4 2-720 0,-2-10-160 0,0 0-32 0,-2 55 0 0,2-55-128 0,4 54-16 0,-4-54-16 0,7 69 0 0,-7-69-176 0,10 75-48 16,-10-75 0-16,14 79 0 0,-14-79-192 0,13 74-64 16,-13-74 0-16,14 69 0 0,-14-69-64 0,12 56 0 15,-12-56-128-15,0 0 192 16,17 64 64-16,-17-64 16 0,0 0 0 0,19 65 0 0,-19-65 48 0,0 0 0 15,0 0 0-15,26 54 0 0,-26-54-32 0,0 0 0 16,0 0 0-16,0 0 0 0,0 0 0 0,0 0 0 16,0 0 0-16,0 0 0 0,0 0 32 0,0 0 16 15,0 0 0-15,0 0 0 16,0 0 0-16,0 0 0 0,0 0 0 0,28-3 0 16,-34-7 144-16,-4-4 32 0,1 0 0 0,-4-3 0 15,-1-2-384-15,-2 2-128 0,-1-1 0 0,-3 1 0 0,-2 1 0 0,-2 4 0 16,-2 0 0-16,2 4 0 0,-1 2 0 15,0 4 0-15,-1 2 0 0,2 1 0 0,3 3 0 0,-2 3 0 0,1 3 0 0,1 1 0 16,1 4 0-16,4 0 0 16,3-1 0-16,2 3 0 15,3 0-400-15,2 1-80 0,6-18-16 0,-3 40 0 0,3-40 368 0,0 0 128 0,0 0 0 0,30 62-144 16,-30-62 144-16,0 0 0 0,48 34 0 0,-48-34 0 16,0 0 0-16,65 21 144 0,-65-21-16 15,51 10-128-15,-51-10 448 0,53 4 0 16,-53-4-16-16,48 2 0 0,-48-2-320 0,41 0-112 15,-41 0 0-15,32-4 0 16,-32 4-864-16,25-6-160 0,-25 6-48 0,0 0 0 16,31-7-912-16,-23 5-192 0,-8 2-48 0,0 0-20048 0</inkml:trace>
  <inkml:trace contextRef="#ctx1" brushRef="#br0" timeOffset="175271.75">32502 12529 29487 0,'6'-16'1296'0,"-4"9"288"0,0-1-1264 15,1-1-320-15,-1 4 0 0,-1-1 0 0,0 2 2192 0,-1-3 384 0,0-2 80 0,2-2 16 0,-2-3-912 0,0-8-176 0,0 0-48 0,-3-4 0 0,0-3-336 0,-2-4-80 0,-3-1-16 0,-1-2 0 0,-3 2-336 0,1 0-64 0,-2 3 0 0,-2 2-16 0,-4 7-240 0,4 4-64 0,4 5 0 0,1 7 0 0,-2 5-192 0,0 5-64 0,-5 7 0 0,3 6 0 16,4 4-128-16,-3 6 0 0,-3 4 0 0,5 6 0 16,5 3 0-16,1 2 0 0,1 5 0 0,-5 2 0 0,1 5 0 0,2-2 0 15,6 3 0-15,0-4 0 0,-3 0-144 0,5-5 144 16,-2-46 0-16,15 88 0 15,-15-88-128-15,11 78 128 0,-11-78 0 0,10 73 0 16,-10-73 0-16,10 67 0 16,-10-67 0-16,10 55 0 0,-10-55 0 0,0 0 0 0,14 63 0 0,-14-63 0 15,0 0 0-15,0 0 0 16,16 53 0-16,-16-53 0 0,0 0 0 0,0 0 192 0,0 0-48 0,0 0-16 16,0 0 144-16,0 0 32 0,0 0 0 0,0 0 0 15,-3-3 16-15,-4-9 0 0,0 1 0 0,0-2 0 16,-2-2-112-16,-1-2-16 0,-1-3 0 0,0 0 0 15,-2-1-48-15,0-1-16 0,1-2 0 0,-3-3 0 0,3-2-128 0,0 1 0 16,4 1 0-16,0 2 0 0,0 1 0 0,3 1 0 16,1 5 0-16,2 0 0 0,1 3 0 0,1 3 0 15,3 2 0-15,-1 1 0 0,3 5 0 0,2-2 0 0,0 5 0 0,3 1 0 16,-10 0 208-16,0 0-32 16,0 0-16-16,60 21 0 15,-60-21 288-15,0 0 48 0,0 0 16 0,63 27 0 0,-63-27-384 0,0 0-128 16,0 0 0-16,0 0 0 15,60 21 0-15,-60-21 0 0,0 0 0 0,0 0 0 16,0 0-384-16,53 13-80 0,-45-12-16 0,-1 1 0 16,0-1-1024-16,-1 1-208 0,-2-2-32 0,-1 0-21936 15</inkml:trace>
  <inkml:trace contextRef="#ctx1" brushRef="#br0" timeOffset="175998.4">32583 11568 31327 0,'6'3'2784'0,"1"0"-2224"0,0 1-560 0,0-1 0 0,0 1 1664 0,3 2 208 0,-10-6 48 0,0 0 16 0,92 59-688 0,-44-22-144 0,-2 1-16 0,-1 1-16 0,-2 5-336 0,-43-44-64 0,59 74-16 0,-59-74 0 15,40 60-80-15,-40-60 0 0,0 0-16 0,36 80 0 0,-36-80 16 0,0 0 0 0,22 76 0 0,-22-76 0 16,7 69-64-16,-7-69 0 16,1 71 0-16,-1-71 0 0,2 56-128 0,-2-56-16 15,-2 52-16-15,2-52 0 16,0 0-224-16,0 65-128 0,0-65 128 0,0 0-128 15,-3 48-448-15,3-48-176 0,0 0-16 0,0 0-21808 0</inkml:trace>
  <inkml:trace contextRef="#ctx1" brushRef="#br0" timeOffset="178706.52">13412 13790 9215 0,'1'2'816'0,"1"-2"-656"0,1 0-160 0,0 0 0 0,-1 0 1264 0,3-2 208 0,3 1 64 0,6-2 0 0,6-1 576 0,4-2 128 0,-1 1 32 0,-6 0 0 0,-9 2-752 0,2 1-160 0,4-3-16 0,3 3-16 0,4-3-544 0,2 3-96 0,2-1-32 0,1 3 0 15,0 0-304-15,0 1-64 0,1 2-16 0,0-2 0 0,1 1-16 0,1-1-16 16,5-1 0-16,2-1 0 0,0-2 80 0,3 0 32 16,0 0 0-16,-2 0 0 0,-2 1 96 0,-16 0 32 15,-4 1 0-15,-2 1 0 0,0-2-96 0,1 2 0 16,1-1-16-16,12 1 0 0,15 1-80 0,12-1-16 15,3 0 0-15,2 0 0 0,4 0-144 0,-2-1-128 16,-4 0 192-16,-35-1-192 0,-5 2 0 0,2 0 0 16,2-1 0-16,1 1 0 0,11-2 128 0,15 2-128 0,14-1 0 15,14 0 0-15,12-2 0 0,-3-2 160 0,-3 3-160 16,-16-3 128-16,-16 3-128 0,0-1 192 0,10-2-192 16,8 1 192-16,6 1-64 0,-3 1 0 15,-7-1 0-15,-4 0 0 0,1 0 32 0,-6 2 0 0,-1 1 0 0,-6-3 0 16,-7 0 0-16,3 2 0 0,4-1 0 0,4 2 0 15,6 0-160-15,3-1 0 0,4 1 144 0,-23-2-144 0,-8 2 0 16,0-1 0-16,12 0 0 0,11-2 128 0,6 1-128 0,5 1 0 16,0 0 0-16,1-1 0 0,1 2 0 0,-37-1 0 15,-7 1 0-15,-1-2 0 16,2 1 0-16,10-1 0 0,12-2 0 0,15 0 0 16,9 1 0-16,5-1 0 0,-2 2 0 0,-5 1 0 15,-8 1 0-15,-6-1 0 0,-3-2 0 0,-3 1 0 16,4 2 0-16,1-1 0 0,2 1 0 0,0 1 0 0,3 1 0 15,-2-1 0-15,0 1 0 0,-6-1 0 16,-7 0 0-16,7-1 0 0,3 0 0 0,3 0 0 16,4-1 0-16,0 1 0 0,3-1 0 0,-1-1 0 15,-2 1 0-15,-7-1 0 0,-5 0 0 0,3 0 0 0,4-1 0 0,2 1 0 16,2 0 0-16,-1-1 0 0,0 5 0 0,-3-1 0 16,-2 1 0-16,-1-1 0 0,-2-1 0 0,-1-1 0 15,-1-2 0-15,3 1 0 0,2 4 0 0,3-1 0 16,1-1 0-16,-1 0 0 0,-1 0 0 0,-10 0 0 15,-7 0 0-15,6-1 0 0,9-1 0 0,5 1 0 16,5-1 0-16,-1 1 0 0,-3 1 0 0,2 1 0 0,-1 1 0 0,0-1 0 16,-4 1 0-16,0-2 0 0,1-2 0 0,-4 2-128 15,1 2 128-15,5-1 0 0,7-2 0 0,-7 1 0 16,-7 0 0-16,3 0 0 0,3 0 0 0,1-2 0 16,-3-2 0-16,6 1 0 0,10 2 0 0,-1-2 0 15,-6 2 0-15,-9-1 0 16,-4 1 0-16,6-2 0 0,7 0 0 0,5 0 0 0,3 0 0 0,-1 1 0 15,-8 0 0-15,-3-1 0 0,3 2 0 0,-1-2 0 0,5 0 0 0,1 1 0 16,6 0 0-16,-5 1 0 16,-6-1 0-16,-3 1 0 0,-1 1 0 0,0-2 0 15,-2 2 0-15,0-1 0 0,-1-2 0 0,8 0 0 16,11 1 0-16,-2 0 0 0,-8 2 0 0,-3 0 0 0,1-1 0 0,2-1 0 16,7-1 0-16,0 2 0 0,2 0 0 0,-9 1 0 15,-6 0 0-15,0 0 0 0,5 0 0 0,5 0 0 16,6-3 0-16,2 1 0 0,-2 4 0 0,-5-1 0 15,-9 1 0-15,2-2 0 0,4 1 0 0,8-1 0 16,10 3 0-16,0-3 0 0,-14-2 0 0,4 0 0 16,3-1 0-16,7-1 0 0,3-2 0 0,2 3 0 15,1 2 0-15,-27-1 0 16,-13 1 0-16,6-1 0 0,16 1 0 0,19 0 0 0,9 1 0 0,-5 0 0 16,-22-2 0-16,5 2 0 0,13-3 0 0,10 1 0 15,10 0 0-15,-8 1 0 0,-32-1 0 0,9 1 0 16,13 0 0-16,14-2 0 0,4 0 0 0,-7 1 0 15,-26 1 0-15,6-2 0 0,14 0 0 0,12 2 0 16,3-2 0-16,-1 2 0 0,-4-2 0 0,1 0 0 16,3 2 0-16,-7-1 0 0,-21 2 0 0,0-1 0 0,7 1 0 0,4-2 128 15,8 1-128-15,-2 0 0 16,-6 1 0-16,-3 0 0 0,1-2 0 0,1 1 0 16,5-1 0-16,-6 2 0 0,-11 0 0 0,-5 0 128 0,-1-1-128 0,1 0 0 15,0-1 128-15,-2 1-128 0,-4 1 128 0,-2 0-128 16,-2-2 128-16,-1 1-128 0,-4-1 128 0,0 1-128 15,-1 2 128-15,-1-1-128 0,-1 0 128 0,-4 2-128 16,-7-2 0-16,-2-2 144 0,-2 2-144 0,2-1 0 16,1-2 160-16,0 2-160 0,-4-2 128 0,-1 2-128 15,-2-1 128-15,5-1-128 0,5 1 128 0,3-1-128 16,-2-3 128-16,-9 2-128 0,-6 1 0 0,1-1 128 16,5-3-128-16,4 0 0 0,1 1 0 0,-3-1 128 15,1 1-128-15,-6 1 0 0,-6-1 0 0,-3 0 128 16,-4 1-128-16,-3-1 128 0,1 0-128 0,-4 1 128 15,-1-2-128-15,0 1 128 0,-3 0-128 0,0 2 128 16,-1 0-128-16,0 0 0 0,-2-1 0 0,-1 3 0 16,0-1 0-16,-3 0 0 0,1 2 0 0,-3-1 0 0,1 1-192 0,0-1 16 15,-2 2 16-15,-3-1 0 16,1-1-352-16,-3 2-64 0,-1 0 0 0,-2 0-16 16,-2 0-880-16,-1-1-160 0,-1 2-32 0,-3-2-16 15,1 1-1184-15,-3-1-224 0</inkml:trace>
  <inkml:trace contextRef="#ctx1" brushRef="#br0" timeOffset="180259.56">9828 13215 18431 0,'4'0'1632'0,"-4"-3"-1312"0,-4 1-320 0,0-1 0 0,3 0 1824 0,-2-1 288 0,-4-3 64 0,-5-5 16 0,-5-2 368 0,-4 2 64 0,-3 2 0 0,-1 4 16 0,-2 5-1280 0,-1 2-256 0,-1 2-48 0,0 3-16 0,-2 1-464 0,1-2-112 0,3 2-16 0,3-1 0 0,6 1-208 0,1-3-48 15,4 2-16-15,3-3 0 0,3 1-176 0,3-1 0 16,3 0 0-16,1-2 128 0,1 2-128 0,5-2 0 15,2-1-160-15,5 0 160 16,2 0-960-16,2 0-80 0,3-1-32 0,3 2-16368 0</inkml:trace>
  <inkml:trace contextRef="#ctx1" brushRef="#br0" timeOffset="180453.35">9896 13420 13823 0,'-6'0'1216'0,"1"0"-960"0,0 0-256 0,1-1 0 0,0 1 2400 0,-4-2 432 0,-7 1 96 0,-10 0 16 0,-8-1 448 0,-8-1 112 0,-2-1 16 0,-3 1 0 0,6 2-1840 0,1-2-352 0,5 2-80 0,5-2-16 16,3 3-848-16,7-3-192 0,3 2-16 0,3-1-16 16,6 1-160-16,2 1 0 0,5 0-160 0,1 1-12288 15,3 1-2464-15</inkml:trace>
  <inkml:trace contextRef="#ctx1" brushRef="#br0" timeOffset="182479.27">4608 13133 18431 0,'5'-1'1632'0,"-2"0"-1312"0,-2-2-320 0,0 3 0 0,2 1 1408 0,3 1 192 0,2 0 64 0,6 5 0 0,3 3-512 0,-17-10-80 0,0 0-32 0,50 57 0 0,-50-57-288 0,0 0-64 0,34 76-16 0,-34-76 0 0,0 0-416 0,24 78-64 0,-24-78-32 0,0 0 0 15,0 0-16-15,24 76 0 0,-24-76 0 0,0 0 0 0,0 0 336 0,29 67 64 16,-23-55 16-16,-2-2 0 0,1-3 208 0,-3-1 64 16,1-2 0-16,-1-1 0 15,-1-2-32-15,-1-1 0 0,-1 0 0 0,1-1 0 0,-3-2-192 0,0-1-32 16,0-2-16-16,0 1 0 0,-1-1-208 0,1-1-32 15,-1 0-16-15,0 0 0 16,1 0-48-16,-1-2-16 0,-1-1 0 16,3 2 0-16,0 4-64 0,-1-2-16 0,2-3 0 0,-3-2 0 0,1-2-160 0,0-4 192 15,2-1-192-15,1-2 192 0,0 2-192 0,1-3 0 16,1 2 144-16,2 0-144 0,1-1 0 16,2-1 128-16,3-2-128 0,2 3 0 0,-2 2 0 0,2 2 0 0,1 2 0 0,-2 2 0 15,1 3 0-15,-1 2 0 0,2 4 0 0,-2 2 0 16,2 4 0-16,-1-1 0 0,2 5 0 0,-1 3 0 15,0 2 0-15,-2 2 0 0,0 0 0 0,-1 1-128 16,-10-15 128-16,0 0-128 0,0 0 128 16,33 80-128-16,-27-59 128 0,-2 0-192 0,-1 2 192 0,-1-8-192 0,0-2 192 0,-1-2-192 15,2 2 192-15,-3 0-192 16,1-1 192-16,1-2 0 16,-2 0 0-16,0-2 0 0,0-2 0 15,0-2 0-15,-2 1 0 0,1-4 0 0,0 0 0 0,-1-1 0 0,-1-1 0 0,1 0 0 16,-1-2 0-16,0-1 0 15,0 2 128-15,0-1-128 0,0-1 192 0,-1-2-48 16,0-1 0-16,0-1 0 0,0-1-16 0,1 0 0 16,-2-3 0-16,3-2 0 0,-1 0-128 0,1-2 192 15,2-2-192-15,2 0 192 0,-1-2-192 0,3-1 192 16,1-2-192-16,2-1 192 0,0 1-192 0,1 4 0 0,4-1 144 0,-1 3-144 16,2 3 0-16,-1 1 0 0,1 3 0 0,3 3 0 15,-1 3 0-15,1 3-160 0,1 1 160 0,0 2-160 16,-2 4-48-16,2 2-16 0,-1 4 0 0,-16-12 0 15,0 0 16-15,0 0 0 0,53 69 0 0,-53-69 0 16,0 0 208-16,0 0-192 0,38 81 192 0,-38-81-192 16,0 0 192-16,0 0 0 0,27 77-160 0,-23-60 160 15,1-4 0-15,-2 0 0 0,-1-1 0 0,1 1 0 0,0-2 0 16,-2 1 0-16,2-2 0 0,-1-2 0 0,-1 1 0 0,2-4 0 16,-2 2 0-16,1-3 0 0,-1 1 0 0,-1-1 0 15,3-1-144-15,-2 0 144 16,2-1-448-16,0 0-16 0,0-1-16 0,0 1-12000 0,0-1-2384 0</inkml:trace>
  <inkml:trace contextRef="#ctx1" brushRef="#br0" timeOffset="182892.12">5585 13309 19343 0,'-2'0'1728'0,"1"0"-1392"16,1 1-336-16,0 0 0 0,-2 1 1856 0,1 1 288 0,-2 2 64 0,0 4 16 0,-1 2-528 0,-2 3-96 0,4-1-32 0,-1 1 0 0,1 0-432 0,2 3-96 0,2 0-16 0,1 0 0 0,-3-17-512 0,0 0-128 16,0 0 0-16,41 69-16 0,-41-69-368 0,0 0 144 0,0 0-144 0,59 36 0 15,-42-32 160-15,1-1-160 0,5-2 128 0,2-2-128 16,-1-4 224-16,-1-2-32 15,-2 0-16-15,0-3 0 0,-2 0 224 0,-2 1 48 0,-5-1 16 16,1 0 0-16,0-1 0 0,-3-2 0 0,-2 0 0 0,-2 2 0 16,-2-1 32-16,-3 0 0 0,-2-4 0 0,-3 1 0 15,-5-2 32-15,-1 0 16 0,-1-2 0 0,-3 2 0 16,-2-1-64-16,-2 1-16 0,0 2 0 0,-2-1 0 16,-1 2-96-16,-1 3-32 0,1 1 0 0,0 1 0 15,3 4-128-15,-1-1-16 0,2 5-16 0,5 1 0 16,0 1-176-16,3 3 0 0,0 3 0 0,1 0 0 0,1 5 0 0,1-1 0 0,2 3-224 0,-1 0 80 31,3 2-752-31,0 1-128 0,4 2-48 0,-1 1 0 16,-1 0-656-16,0-20-128 0</inkml:trace>
  <inkml:trace contextRef="#ctx1" brushRef="#br0" timeOffset="183380.69">6193 12920 21183 0,'2'-31'1888'0,"-2"14"-1504"0,1-1-384 0,1 2 0 0,-2 3 2240 0,0 6 368 0,0-3 80 0,0-5 0 0,-2-9-864 0,-1-3-176 0,1 2-48 0,-4 5 0 0,2 9-352 0,0 6-80 0,-1 5-16 0,1 7 0 0,0 6-768 0,1 4-144 15,0 4-48-15,3-1 0 16,0-3-192-16,0 4 0 0,0-21 0 0,4 68 0 15,-4-68 0-15,12 92 0 0,-12-92 0 0,19 103 0 0,-19-103 128 0,22 100-128 16,-22-100 0-16,15 82 0 0,-15-82 0 0,0 0 128 16,21 91-128-16,-21-91 0 0,0 0 0 0,0 0 0 15,29 72 0-15,-24-61 0 16,2-1 0-16,2-2 0 0,1 1 0 0,-2-2 0 0,2-3 128 16,-3-3-128-16,2 1 0 0,-4-4 144 15,1 1 48-15,-2-3 0 0,-1 0 0 0,0-3 0 16,-3 1 160-16,-2-4 32 0,-2-1 16 0,-3-5 0 15,0-1-16-15,-4 0 0 0,-3-1 0 0,-5-2 0 0,1 3-128 0,-3-1-16 16,-2 4-16-16,-1 0 0 16,-1 1-96-16,-2 3-128 0,0 4 176 0,0 3-176 0,3 3 128 0,1 2-128 15,4 2 0-15,3 2 0 0,2 4 0 0,4-2 0 16,0 2 0-16,3 0 0 0,3 1 0 0,0 2-192 0,2 1 192 16,1 0-192-16,2-1-64 0,2 1 0 15,0 0 0-15,1-1 0 0,0-3-16 0,4 0-16 16,0 0 0-16,5-1 0 0,1 0-16 0,1-1 0 15,4-1 0-15,3 0 0 16,4-2-288-16,-1-2-64 0,1-1-16 0,-1-2-11728 0,0 0-2336 0</inkml:trace>
  <inkml:trace contextRef="#ctx1" brushRef="#br0" timeOffset="183779.24">6565 13386 22111 0,'1'-7'976'0,"1"3"208"0,-1 1-944 0,1 0-240 0,0 2 0 0,0-1 0 0,-1 1 1552 0,4 0 272 0,0-2 48 0,4 0 16 0,1 0-224 0,-1 0-32 0,1 1-16 0,0-1 0 0,0 0-416 0,0-1-96 0,3 1-16 0,-1-3 0 16,1 1-320-16,-2-1-80 0,2-3-16 0,0 1 0 15,0-1-288-15,-2-2-64 0,-1 1-16 0,-3 0 0 0,-2 0-16 0,-2-1 0 16,-3 3 0-16,-1-2 0 0,-3 0-16 0,-3 0 0 15,0 3 0-15,-3-2 0 0,-2 2-64 0,0 0-16 16,-1 2 0-16,-1 0 0 16,-5 3-64-16,1 0 0 0,-2 2-128 0,2 2 192 0,1 3-192 0,0 2 128 15,1 3-128-15,4 3 0 0,0 1 0 0,3 0 0 16,0 3 0-16,2 2 0 0,3-1 0 0,1 2 0 16,0-1 0-16,3 1 0 0,0-1 0 0,3-2 0 15,-2-3 0-15,4 0 0 0,0 1 0 0,-5-15 0 16,0 0-128-16,0 0 128 0,50 55-272 0,-33-47 0 15,2-3 0-15,3-3 0 0,-5-1-48 0,5-4-16 16,5-2 0-16,4-3 0 16,-3 0-192-16,-5 1-48 0,-6 1 0 0,3 1 0 15,2-5-1872-15,5-2-384 0</inkml:trace>
  <inkml:trace contextRef="#ctx1" brushRef="#br0" timeOffset="184069.04">7055 12728 30399 0,'-3'-7'2704'0,"1"3"-2160"0,0 2-544 0,2 2 0 0,-1 0 1872 0,-1 0 272 0,-1 0 48 0,-1 2 16 0,0 2-1152 0,0 6-224 0,1 4-64 0,2 4 0 0,2-1-400 0,-1-17-96 0,0 0-16 0,11 81 0 15,-11-81-32-15,17 86-16 0,-17-86 0 0,23 103 0 16,-23-103-208-16,24 103 176 0,-24-103-176 0,20 82 160 15,-20-82-160-15,0 0 0 0,25 92 0 0,-25-92 0 16,0 0 128-16,18 71-128 0,-18-71 0 0,0 0 128 0,0 0-128 16,17 67 0-16,-12-54 0 0,-1-2 128 0,0-2-128 0,-1-3 0 15,0-2 0-15,-1-1 128 16,3-3-128-16,-2-3 0 0,-1 0 0 0,3-3 0 0,-1 1 0 0,-1-1-144 16,0-1 144-16,-2 0-12928 15,0 0-2480-15</inkml:trace>
  <inkml:trace contextRef="#ctx1" brushRef="#br0" timeOffset="184613.09">7541 13169 12895 0,'0'-9'576'0,"-1"5"112"0,1 1-560 0,-2 0-128 0,2 1 0 0,0 0 0 0,-1-1 1088 0,-1-1 176 0,1 0 32 0,-2-3 16 0,2 1 752 0,1 0 160 0,1 1 16 0,2-1 16 0,1 2 80 0,2-3 16 0,0 0 0 0,2-3 0 0,1 1-640 15,-1 0-128-15,-1-3-32 0,-1 1 0 0,-1 0-752 0,2-2-160 16,-1 0-16-16,0-1-16 16,-1 1-288-16,0 1-48 0,0-1-16 0,0 2 0 0,-1-1-32 0,0 2-16 15,-1-1 0-15,-2 1 0 0,1 2-64 0,-2 2-16 16,-2 0 0-16,2 4 0 0,-3-1-128 0,-1 3 192 15,0 3-192-15,-2 4 192 0,1 3-192 0,-1 5 0 16,0 5 0-16,1 2 0 0,2 4 0 0,3-26 0 16,-3 59 0-16,3-59 0 0,3 67 0 0,-3-67 0 15,4 65 0-15,-4-65 0 0,0 0 0 0,10 83 0 16,-10-83 0-16,0 0 0 0,10 65 0 0,-7-49 0 16,1-1 0-16,-1-1 0 0,0-1 0 0,1-3 0 15,-1 0 0-15,-1-3 0 0,1-2 0 0,-1 0-192 16,1-3 64-16,-1 3 128 15,3-4-848-15,-3-1-48 0,0 0-16 0,-2 0-11584 0,0-1-2320 0</inkml:trace>
  <inkml:trace contextRef="#ctx1" brushRef="#br0" timeOffset="184816.13">7449 13375 28559 0,'6'1'1264'0,"-2"-1"272"0,2 0-1232 0,-2 2-304 0,-1-2 0 0,1 0 0 0,3 1 2192 0,5 1 384 0,4-1 80 0,8 2 16 0,3 0-1120 0,0 0-208 0,0-1-64 0,-2 0 0 0,2 1-576 0,-4-1-112 0,-9-2-16 0,0 2-16 16,2-1-384-16,1 1-176 0,0-2 160 0,0 0-160 15,-1 0 0-15,0 0 0 0,-2 0 0 0,-1 0 0 16,-3-2-320-16,-2 2-96 0,-1 0-32 0,-2-1-19120 16</inkml:trace>
  <inkml:trace contextRef="#ctx1" brushRef="#br0" timeOffset="185870.7">5696 14286 3679 0,'-1'3'320'0,"-1"0"-320"0,1 0 0 0,1-2 0 0,0 2 1216 0,-1 1 160 0,1 6 32 0,-3 4 16 0,0 7 1360 0,0 5 272 0,3-26 48 0,-4 59 16 0,4-59 128 0,-3 67 16 0,0-35 16 0,-1 3 0 0,0 3-1024 0,-1 5-208 0,0 3-32 0,-1 1-16 15,1 0-1056-15,-3-5-224 0,3-4-32 0,-1-2-16 16,-1-1-400-16,0-4-80 0,1-3 0 0,1-2-16 16,1-4-176-16,-1-2 128 0,1-2-128 0,1-2 128 0,2-5-128 15,-2-2 128-15,2-1-128 0,-1-2 128 16,1-1-128-16,-1-2 0 0,1-1 0 0,-2-2 0 0,2-3 0 15,-1-1-224-15,1-1 32 0,-1-2-12336 16,0-3-2448-16</inkml:trace>
  <inkml:trace contextRef="#ctx1" brushRef="#br0" timeOffset="186306.45">5333 14405 11055 0,'-7'-6'976'0,"4"3"-784"0,2 2-192 16,-1 1 0-16,2 0 896 0,0 1 144 0,0 2 32 0,2 3 0 0,-1 5 496 0,4 3 96 0,-5-14 32 0,0 0 0 0,0 0 352 0,45 77 80 0,-45-77 16 0,0 0 0 0,0 0 112 0,72 31 32 0,-41-31 0 0,4-6 0 0,0-4-704 0,2-4-144 31,-3-4-32-31,-3-5 0 0,0 0-448 0,-2-3-80 0,-3-3-32 16,0 1 0-16,-4-2-64 0,-3 2-16 15,-4 0 0-15,-3 1 0 0,-3 6-192 0,-3 0-64 16,-2 1 0-16,-1 2 0 0,-3 2-128 0,0 5-16 16,-1 1-16-16,-3 1 0 0,1 4-144 0,0 0-16 15,1 5-16-15,1 0 0 0,0 5-176 0,2 2 0 0,0 4 144 0,2 3-144 16,3 5 0-16,0 3 0 0,-6-22 0 16,0 0 0-16,35 82 0 0,-35-82 0 0,0 0 0 0,42 79-128 15,-42-79 128-15,0 0 0 0,51 72 0 0,-51-72 0 16,0 0 0-16,0 0 0 0,65 68 0 0,-65-68 0 0,0 0 0 0,0 0 0 15,62 35 0-15,-46-32 0 16,-2-1 0-16,-1-2 0 0,-1-3 0 0,-2 0 0 16,-3 0 0-16,0-1 0 0,0-2 0 0,-1 1 0 0,-2 0 0 0,-1 0 0 15,0 0 0-15,-3 3 0 16,1-1-1024-16,-2 1-160 0,0 2-32 0,-1 2-20480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22:08:28.6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2-05T22:08:50.401"/>
    </inkml:context>
  </inkml:definitions>
  <inkml:trace contextRef="#ctx0" brushRef="#br0">19831 7789 8287 0,'2'-6'736'0,"-1"3"-592"0,0 1-144 0,1-1 0 0,-1 1 1392 0,1 0 240 0,-1 0 48 16,0-1 16-16,1-2 1552 0,1-1 304 0,-1-2 64 0,0 0 16 0,-2 3-672 0,-2-2-128 0,1 4-16 0,-2 0-16 0,0 2-1328 0,1-1-272 0,-1 4-48 0,0-2-16 0,2 3-560 0,-1-1-96 15,1 3-32-15,1 0 0 0,1 1-96 0,1 4-32 16,0 0 0-16,1 1 0 0,-3-11 0 0,0 0-16 0,0 0 0 0,16 61 0 15,-16-61-48-15,0 0 0 0,11 55 0 0,-11-55 0 16,0 0-48-16,7 61-16 16,-7-61 0-16,0 48 0 0,0-48 0 0,-4 46-16 15,1-23 0-15,3-23 0 0,-4 42-32 0,1-22 0 16,0-2 0-16,0 4 0 0,0-1-144 0,2 0 192 16,0 2-192-16,-1-4 192 0,1-2-192 0,1 2 160 0,0-19-160 0,-2 41 160 15,2-41-160-15,-1 42 0 16,1-42 0-16,-1 44 128 0,1-44-128 0,-3 38 0 0,3-38 0 15,-3 38 128-15,2-21-128 0,-2 0 0 16,1 0 0-16,-1-3 128 0,2 2-128 0,0-4 0 16,-2 1 144-16,1 0-144 0,0-2 0 0,0 0 128 15,1-1-128-15,-1 2 0 0,-1-3 0 0,2 1 128 0,0 2-128 0,-2-2 0 16,3-2 0-16,-2 0 128 0,1 2-128 0,1-1 0 16,0-2 0-16,0 0 0 0,0 0 0 0,0-1 0 0,1 1 0 0,-1 0 0 15,2-2 0-15,-1 0 0 16,1-1 0-16,-1 0 0 0,0 0 0 0,1-1 0 0,1 0 0 15,-2-2 0-15,2 2 0 0,0-1 128 16,0-1-128-16,1 1 0 0,0-1 0 0,0-1 128 16,1 0-128-16,-3 0 0 0,4 0 128 0,-2-1-128 0,2-1 0 15,1-1 128-15,0 2-128 0,0-2 0 0,0-1 128 0,2 1-128 16,-1-1 128-16,1 0-128 0,2-1 0 0,0 1 144 0,1 1-144 0,-1-1 0 16,0 1 128-16,0 0-128 0,2 0 0 0,-2 1 0 15,2 0 128-15,-2-1-128 16,1 2 0-16,0-2 0 0,1 2 0 0,-2-1 0 15,2 2 0-15,-3-1 0 0,1 0 128 0,1 1-128 16,2-2 0-16,0 2 0 0,-14 0 144 0,0 0-144 16,41-1 0-16,-27 1 144 0,-14 0-144 0,0 0 0 15,44 1 0-15,-44-1 128 0,0 0-128 0,38 0 0 16,-27 0 0-16,1 0 0 0,-1 2 0 0,-1-2 0 16,0 1 0-16,0-1 0 0,1 1 0 0,-1 1 0 15,2-1 128-15,1 1-128 0,-2-1 0 0,-1 0 0 16,2 1 0-16,-2-2 0 0,1 1 0 0,0 1 0 15,0-1 0-15,-1-1 0 0,0 1 0 0,0-1 128 16,-1 0-128-16,-1-1 0 0,-1 1 128 0,0 0-128 16,0-1 0-16,0 1 128 0,-1 0-128 0,1-2 192 15,-1 1-192-15,-2-1 192 0,0 1-192 0,0 0 192 0,1-1-192 0,-1 1 192 16,-1-1-192-16,-2 2 160 0,2-1-160 0,-2 0 160 16,2-2-160-16,0 1 128 0,0-1-128 0,0 1 128 15,1 0-128-15,-1-1 128 0,0 1-128 0,-1-1 128 16,3-1-128-16,-3-1 128 0,3 2-128 0,-3-1 128 15,4 0-128-15,-3 0 0 0,0 0 144 0,0-2-144 16,-1 0 128-16,1 1-128 0,0-3 128 0,0 1-128 16,-2 0 160-16,1-1-32 0,-2-1-128 0,1-2 192 15,1 0 0-15,-2 1 0 0,0-3 0 0,-2-1 0 16,1 0 48-16,1-2 0 0,-2 1 0 0,1-1 0 0,1-1 0 16,-2-2 0-16,2 4 0 0,-1 0 0 15,0-2 336-15,1-1 64 0,0-4 0 0,-2 3 16 16,2-3-528-16,0 0-80 0,0-2-48 0,2 0 0 0,-2 0 0 15,0 1 0-15,1 2 0 0,0 1 0 16,1 2 0-16,-2 1 0 0,1 0 0 0,1 3 0 16,-1 0 0-16,-1 1 0 0,0 0 0 0,0-1 0 0,0 3 0 0,0-2 0 15,0 0 0-15,0 1 0 0,0 0 0 0,0 1 0 0,-1-2 0 16,1 2 0-16,-2 0 0 0,2-1 0 0,-1 3 0 0,1-3 0 16,-2 2 0-16,2-1 0 15,-1 1 0-15,1 0 0 0,-1 2 0 0,1-1 0 16,0 1 0-16,0-1 0 0,1 1 0 0,-1-2 0 0,1 0 0 0,-1 2 0 15,2-1 0-15,-2 2 0 0,1 0 0 0,-1 0 0 16,2 0 0-16,-1 0 0 16,-1 0 0-16,0 0 0 0,0 1 0 0,0-1 0 15,0 3 0-15,0-2 0 0,-1 0 0 0,-1 1 0 0,1 1 0 0,-2-1 0 16,2 1 0-16,-1 0 0 0,-1 0 0 0,1 1 0 16,-3-1 0-16,3 1 0 15,-1 0 0-15,-2 2 0 0,1-2 0 0,0 0 0 0,-2 1 0 0,1 1 0 16,-2 0 0-16,-2-1 0 0,-2 1 0 0,1-1 0 15,-1 0 0-15,-2 0 0 0,-1-1 0 0,0 2 0 16,0 1 0-16,-1-2 0 0,3 2 0 0,-5-1 0 16,-3 1 0-16,0 0 0 0,0 1 0 0,1-1 0 15,-4 2 0-15,2-1 0 0,-2 2 0 0,4-1 0 0,2-1 0 16,0 0 0-16,0 1 0 0,1-2 0 16,-1 0 0-16,2 0 0 0,2 0 0 0,-1-2 0 15,1 1 0-15,-1 0 0 0,0-1 0 0,-2-1 0 0,2 0 0 16,0 1 0-16,1-1 0 0,2 0 0 0,1 0 0 15,0 0 0-15,0 2 0 0,0-3 0 0,3 2 0 0,0-1 0 16,0 2 0-16,3 0 0 16,-2 1-944-16,4 1-176 0,0 0-32 0,2 2-16 15,2 3-464-15,2 2-96 0,-4-8 0 0,0 0-20880 0</inkml:trace>
  <inkml:trace contextRef="#ctx0" brushRef="#br0" timeOffset="3978.69">20656 14566 9215 0,'-3'-6'816'16,"2"3"-656"-16,-1 2-160 0,1 0 0 0,0 1 2800 0,1 0 528 0,0 0 96 0,0 1 32 0,-2 0-144 0,1 1-32 0,-1 2 0 0,1 0 0 0,0 3-1232 0,-2 0-256 0,3 3-64 0,-2-1 0 0,2 2-928 0,0-1-192 0,2 1-32 0,-1 1-16 0,-1-12-256 0,0 0-48 16,0 0-16-16,0 0 0 0,14 69-64 0,-14-69-16 15,0 0 0-15,0 0 0 0,6 65-32 0,-6-65 0 16,0 0 0-16,0 0 0 0,3 70-128 0,-3-70 128 15,0 0-128-15,0 0 128 16,3 65-128-16,-3-65 0 0,0 0 0 0,0 0 0 16,0 0 0-16,2 73 0 0,-2-73 128 0,0 0-128 15,0 0 0-15,0 0 0 0,5 69 0 0,-5-69 128 16,0 0-128-16,0 0 0 0,0 0 0 0,0 0 128 16,5 70-128-16,-5-60 0 0,3 0 0 0,-3-10 0 0,0 0 128 0,0 0-128 15,0 0 0-15,0 0 128 0,0 0-128 0,0 0 192 16,9 68-192-16,-11-61 192 0,1 0-192 0,-1 0 192 15,1 0-192-15,0 0 192 0,1-1-192 0,-2 0 160 16,2 1-160-16,-1 1 160 0,-1 1-160 0,1-1 0 16,1-1 0-16,-2 2 0 0,2-2 0 0,0 0 0 15,2 1 128-15,-2-1-128 0,1 0 0 0,1 2 0 16,-1-2 0-16,-1 0 0 0,2 0 0 0,-1-1 0 16,2-1 128-16,-2 0-128 0,2 0 0 0,-2-1 0 0,2 2 0 0,-1-2 0 15,0 1 0-15,0-1 128 0,1-1-128 0,-2 1 0 16,1-1 128-16,-1-2-128 15,0 2 0-15,1-2 128 0,1 2-128 0,-2-1 192 0,2 0-192 0,-2 0 192 16,2-1-192-16,0 1 160 0,0-1-160 0,0 0 160 16,-1-1-160-16,1 0 128 0,3 0-128 0,-2 0 128 15,3 0-128-15,-1 0 160 0,1 0-160 0,0-1 160 16,-1 1-160-16,1 0 160 0,1-1-160 0,-1 1 160 16,3 0-160-16,-1 0 0 0,0-2 0 0,0 2 128 15,2 0-128-15,0 0 0 0,4-1 0 0,-1 1 0 16,1 0 0-16,1 0 0 0,1-2 0 0,0 1 0 15,0-2 0-15,2 2 0 0,1-1 0 0,1 0 0 16,-1 0 0-16,1 1 0 0,2-1 128 0,-2 1-128 16,3 1 0-16,-3 0 0 0,-1 0 0 0,1 0 0 0,2 0 0 0,-2 0 0 15,0 1 0-15,-1 2 0 0,-2-1 0 0,1-1 0 16,-2 0 0-16,-3 1 0 0,-1-1 0 0,-1 1 0 16,2-1 0-16,-1 0 0 0,-2-1 0 0,1 0 0 15,-1 2 0-15,-1-2 0 0,1 0 0 0,-1 0 0 16,-1 0 0-16,-2-2 0 0,0 2 0 15,0 0 0-15,0 0 0 0,-1 0 0 0,1 0 0 0,-3 0 0 16,2-1 0-16,-2 1 0 0,0-1 128 0,-1-1-128 16,0 1 128-16,-2-1-128 0,2 1 192 0,0-2-64 15,-2 2 0-15,1-2 0 0,0 1 0 0,0 0 0 0,1-1 0 0,-1 1 0 16,0 0-128-16,-1-1 192 0,2 0-192 0,-2 0 192 16,2 0-192-16,-1-1 128 0,1 1-128 0,-2 0 128 15,2 1-128-15,-2-1 160 16,2 0-160-16,-2-1 160 0,2-1-160 0,-1 0 128 0,-1 1-128 0,0-4 128 15,-1 3-128-15,2-1 192 16,-2 1-192-16,1-3 192 0,-1 0-48 0,-1-2 0 0,-1 0 0 0,1-3 0 16,-2 4 16-16,0-4 0 0,1 0 0 0,-1-1 0 15,0 0 32-15,-1-2 0 0,-1-1 0 0,1-1 0 16,1 1 0-16,-1-1 16 0,0-5 0 0,0-1 0 16,-1 3 0-16,1 0 0 0,1 0 0 0,1 1 0 15,-3 0 0-15,3 0 0 0,0 0 0 0,-2-1 0 16,1 1-16-16,0 1 0 0,0-3 0 0,-1 1 0 15,1 3-32-15,0-3-16 0,1-2 0 0,-1 2 0 16,1 0-144-16,1 0 128 0,0 1-128 0,-1 3 128 16,2 0-128-16,-1 1 0 0,-1 1 0 0,2 1 128 15,-1 0-128-15,0 2 0 0,-1 1 0 0,2 2 0 0,-1 1 0 16,-1 1 0-16,1 0 0 0,-1 1 0 16,2 2 0-16,-1-2 0 0,0 2 0 0,-2 0 0 15,1 0 0-15,1-1 0 0,-2 3 0 0,0 0 0 0,1 1 0 0,-3 1 0 16,1 0 0-16,-2 0 0 0,1 1 0 0,-1 1 0 15,-1-1 0-15,-1 2 0 0,-1-2 0 0,-1 2 0 16,3-2 0-16,-3 2 0 0,-1 0 0 0,-2-2 0 16,-1 2 0-16,-1-3 0 0,0 3 0 0,-2-1 0 15,-1-1 0-15,-3-1 0 0,-2 1 0 0,-1 1 128 16,-1-1-128-16,-2 1 0 0,3-1 128 0,-3 0-128 0,-2 1 0 0,-4-1 128 16,-7 2-128-16,2-1 128 0,0-1-128 15,4-1 128-15,5 0-128 0,2-1 128 16,0-1-128-16,2-1 128 0,2 0-128 0,2 1 0 15,1-1 0-15,3-1 128 0,3 2-128 0,3-1 0 16,-1 2 0-16,4 1 0 16,2 0-464-16,2 3-128 0,0 1-32 0,-2 3 0 15,-1 2-1344-15,-4 3-272 0</inkml:trace>
  <inkml:trace contextRef="#ctx0" brushRef="#br0" timeOffset="8091.09">2974 13410 5519 0,'-1'2'496'0,"-1"-2"-496"0,1 0 0 0,-1 0 0 0,1 1 880 0,0 2 80 0,-4 0 0 0,-2 0 16 15,0 1 656-15,-1 1 128 0,1 1 32 0,1-2 0 0,2 1 64 0,1-1 0 0,2 0 16 0,-1 0 0 0,4-1-96 0,-2 0-32 0,1-2 0 0,0 2 0 0,2 0-288 0,1-2-64 16,1 2-16-16,-1-1 0 0,0 1-352 0,2-2-64 16,-3 0 0-16,2 1-16 15,2-1-176-15,-1 1-48 0,0-2 0 0,1 0 0 0,-2-2-224 0,1 1-48 16,2-1-16-16,0 1 0 15,-3 0-144-15,2-1-32 0,0 1 0 0,2-1 0 16,1 1-64-16,-3 1 0 0,1 0-16 0,-1-2 0 16,3 2-48-16,1 2-128 0,1-2 192 0,-2 0-64 15,1 1-128-15,0-1 128 0,-1 0-128 0,1 0 128 16,1 0-128-16,-1-1 160 0,0 1-160 0,2-2 160 0,-2 2-160 0,2 0 192 16,1 2-192-16,-1-2 192 0,-3 0-192 0,1 0 160 15,-1 0-160-15,1 0 160 0,-1 1-160 0,0 1 0 16,1-1 144-16,-1 1-144 0,0-1 0 0,-1 2 128 15,1-2-128-15,-2 1 0 0,2-1 0 0,-2-1 0 16,2 0 0-16,0 0 128 0,0 0-128 0,0-1 0 16,0-1 128-16,0 1-128 0,0-1 160 0,-3 1-32 15,-3 1-128-15,0-1 192 0,2 1-64 0,2 0-128 16,1 0 176-16,2 0-176 0,-1-2 144 0,0 2-144 0,-2 0 0 0,1 2 144 16,1-2-144-16,-2 0 0 15,2 1 0-15,0-1 0 0,0 1 0 0,-2-1 0 0,2 0 0 0,1 0 0 16,-2 0 0-16,1 2 0 0,0-2 0 0,1 0 0 15,-1 0 0-15,3 0 0 0,-2 0 0 16,0-2 0-16,1 1 0 0,-1 0 0 0,0-1 128 0,0 1-128 16,2-1 0-16,0 1 0 0,0-1 0 0,-2 0 0 15,0 0 0-15,2 1 0 0,-3-1 144 0,0 1-144 16,1 1 128-16,2-1-128 0,-1 1 128 0,3-2-128 16,-4 1 128-16,0 1-128 0,3-2 128 0,-1 1-128 15,-2 1 0-15,-1-2 128 0,3 1-128 0,-2 1 0 16,2-1 0-16,0 1 128 0,-2 0-128 0,0-2 0 15,0 2 0-15,4 0 0 0,-1 0 0 0,1 0 128 16,-3 2-128-16,-3-2 0 0,4 0 0 0,0 0 0 0,0-2 0 0,1 2 0 16,1 0 0-16,-1-1 0 15,-1-1 0-15,1 1 0 0,0 0 0 0,0-1 128 16,-1 1-128-16,0-1 0 0,0 1 0 0,-1 0 0 0,1-1 0 0,3 1 128 16,-1-1-128-16,1 1 0 0,-1-1 0 0,1 2 0 15,-1-1 0-15,-1 1 128 0,2 0-128 0,-2 0 0 16,2 0 0-16,-1 0 0 0,1 0 0 0,1 0 0 0,-2 0 0 0,4 0 0 15,-2 1 0-15,-8-1 0 16,-2 0 0-16,2 0 0 0,-1 0 0 0,5 0 0 16,3 0 0-16,1-1 0 0,0 1 0 0,1-1 0 0,0 1 0 0,-1-2 0 15,0 1 0-15,0 1 0 16,2-2 0-16,-3 1 0 0,3 0 0 0,-2 1 0 16,1-2 0-16,-1 1 0 0,-1-1 0 0,1 1 0 15,0 1 0-15,2-1 0 0,3-1 0 0,0 1 0 16,-4-1 0-16,2 2 0 0,1-1 0 0,1 1 0 15,0-2 0-15,-2 2 0 0,0 0 0 0,-5 0 0 16,-2 0 0-16,0 0 0 0,4 2 0 0,1-2 0 0,3 1 0 0,0 1 0 16,2-1 0-16,-2 1 0 0,2-2 0 0,-1 0 128 15,2 0-128-15,-2 0 0 0,-5 0 0 0,0-2 0 16,0 2 0-16,-1-1 0 0,4-2 0 0,0 1 0 16,-3 0 128-16,1 0-128 0,4-1 128 0,2 1-128 0,1-1 128 0,-1 0-128 15,-1 2 128-15,-4-2-128 0,1 0 128 0,-2 1-128 16,-2 1 160-16,-2 0-160 0,-1-1 128 0,-2 2-128 15,-2 0 0-15,-1-1 0 16,2 1 128-16,-3 0-128 0,-1-2 0 0,-1 2 0 0,1-1 0 0,-2 0 128 16,1 1-128-16,-3-2 0 0,1 1 0 15,-1-1 0-15,-2 1 128 0,0-1-128 0,1 2 0 0,0 0 0 16,-1 0 0-16,-1-1 0 0,-5 1 0 0,5 0 0 16,4-1 0-16,0 1 0 0,-3 1 0 0,0-1 0 15,-2 1 0-15,1-1 0 0,-1 2-416 0,2-2 32 16,-1 0 0-16,0 0 0 15,-1 0-192-15,-1-2-48 0,2 2 0 0,-2-1 0 16,-1 1-80-16,1-1-32 0,2 1 0 0,-2 0-12000 0,0-2-2384 0</inkml:trace>
  <inkml:trace contextRef="#ctx0" brushRef="#br0" timeOffset="9117.03">2821 14194 5471 0,'2'-1'496'0,"-2"0"-496"0,0-1 0 0,0 1 0 0,0 1 0 0,0-2 0 0,1 2 0 0,1-1 0 0,-1-2-144 0,1 2 144 0,-1-2 0 0,0 0 0 0,2 0 0 0,-1 2 160 15,-1-1-160-15,0 1 0 0,1 1 0 0,-1-1 0 0,1-1 0 0,-1 2-176 16,-1-1 176-16,2 1 0 0,-1 0-208 0,0 0 48 15,1 0 16-15,-1 0 0 0,1-2 144 0,-1 2-128 16,2 0 128-16,0-1-128 16,1-1 128-16,0 0-128 0,0 0 128 0,1-2 0 0,-3 0-160 0,1 1 160 15</inkml:trace>
  <inkml:trace contextRef="#ctx0" brushRef="#br0" timeOffset="9860.07">2916 14098 1839 0,'2'0'160'0,"-2"0"-160"0,1 0 0 0,-1 0 0 0,0 0 896 0,0 0 128 0,3 0 48 0,0 0 0 0,-1 2 880 0,3-2 176 0,-1 0 48 0,2 0 0 0,-2 0 128 0,1 0 16 0,1 0 16 0,-2 1 0 15,2-1-336-15,1 0-64 0,-1 0-16 0,2 2 0 16,-1-2-640-16,3 0-128 0,-1 1-16 0,0 0-16 0,3 2-336 0,-1-1-64 16,3-1-16-16,-1-1 0 15,1 1-256-15,0 1-64 0,3-2-16 0,-1 1 0 16,-1-1-48-16,-1 0 0 0,0-1 0 0,2 1 0 16,2 1-112-16,1 1-16 0,-1-1-16 0,0 0 0 15,-1 1-176-15,2-1 160 0,-1 1-160 0,1-1 160 16,-1-1-160-16,0 0 0 0,1 0 144 0,-1 0-144 15,2 2 0-15,0-2 128 0,1 1-128 0,0 2 0 16,-1 1 0-16,1-1 0 0,-1 0 0 0,1 0 0 0,0-1 0 0,0 1 0 16,2 0 0-16,-1-2 128 0,0 1-128 15,-3-2 0-15,1 0 0 0,0 0 0 16,0 0 128-16,1-2-128 0,0 1 160 0,-1-2-160 0,1 2 272 0,0-2-32 16,0 0-16-16,2 2 0 0,0-4-32 15,-1 3-16-15,-1 0 0 0,1-1 0 0,-3 1-176 0,0-1 192 16,1 1-192-16,-2 1 192 0,0-1-192 0,1 1 0 15,-2 1 0-15,0 0 0 0,-1 0 0 0,0 0 0 16,0 1 128-16,-1 1-128 0,-1-1 0 0,2 1 0 16,-2-1 0-16,1 1 0 0,-2-2 0 0,3 0 0 15,-1 0 0-15,1 0 0 0,-1 0 0 0,2-2 0 16,2 1 0-16,-2-1 0 0,0 1 0 0,-1-2 0 16,3 0 0-16,-1 0 0 0,-1 2 0 0,0-2 0 15,1 0 0-15,2 1 0 0,-1 0 0 0,-1 1 0 0,2-1 144 0,-2 1-144 16,0-1 128-16,-1 1-128 15,0 0 128-15,0-1-128 0,0 1 0 0,-3-1 128 16,-2 1-128-16,-1 0 0 0,0-1 128 0,2 1-128 16,0 1 128-16,-2-2-128 0,0 1 128 0,-1 1-128 15,0-1 128-15,-1 1-128 0,-1 0 128 0,1 0-128 0,-1-2 160 0,-1 2-160 16,-1-1 160-16,-1 1-160 0,1 0 160 0,0-2-160 16,-2 2 128-16,-1 0-128 0,1 2 0 0,0-4 144 0,-1 2-144 0,0 0 0 15,0 0 0-15,-2 0 128 16,-1 0-128-16,2 2 0 0,-1-1 0 0,-1-1 0 15,0 2 0-15,0-2 0 0,0 1 0 0,-1-1 0 0,-1 1 0 16,1-1-192-16,-2 3 0 0,1-1 16 16,-2-1-496-1,-3 2-96-15,-1 0-32 0,-2-1-17376 0</inkml:trace>
  <inkml:trace contextRef="#ctx0" brushRef="#br0" timeOffset="17876.88">6117 12137 2751 0,'-1'-2'256'0,"-1"-1"-256"0,4 1 0 0,-2 1 0 0,0-2 1344 0,0 0 240 0,0-2 32 0,0-5 16 0,-2-2 1216 0,2-2 240 0,0 0 48 0,2-1 16 0,1 0-128 0,-1 1-16 0,3 2-16 0,-1 0 0 0,0 1-656 0,-2 3-128 0,-1 2-32 0,2 3 0 0,4 2-1072 0,0 2-208 0,-1 6-64 0,-2 3 0 0,-1 3-432 0,-2 4-80 16,0 1-32-16,-2 2 0 0,1 1-16 0,0 2 0 0,0-23 0 0,0 0 0 16,10 83-80-16,-10-83 0 0,0 0-16 0,18 78 0 15,-18-78 784-15,17 76 176 0,-17-76 16 0,19 90 16 16,-19-90-1648-16,21 98-336 15,-21-98-64-15,18 93-16 0,-18-93 896 0,16 86 0 0,-16-86 0 0,12 84 0 16,-12-84 128-16,12 79-128 0,-12-79 128 0,14 83-128 16,-14-83 144-16,30 81-144 0,-30-81 160 0,12 79-160 15,-12-79 176-15,10 73-176 0,-10-73 192 0,13 65-192 16,-13-65 208-16,13 64-64 0,-13-64-16 0,0 0 0 16,19 87 0-16,-19-87-128 0,0 0 192 0,19 88-64 15,-19-88-128-15,18 65 160 0,-18-65-160 0,18 65 160 16,-18-65-160-16,0 0 0 0,23 90 0 0,-23-90 128 0,0 0-128 0,21 72 128 15,-21-72-128-15,0 0 128 0,0 0-128 0,23 70 192 16,-18-56-192-16,0-2 192 0,0 1-48 0,1-1 0 16,-2-3 0-16,2 0 0 0,0-1 32 0,-1-1 0 15,-1-1 0-15,1 0 0 0,-1-1-48 0,0 0-128 0,0-3 192 0,-1 1-64 16,-1 0-128-16,0 0 160 16,1 1-160-16,-1-1 160 0,0 1-160 0,1 0 0 0,0 2 144 0,-1 0-144 15,0-1 0-15,1 2 0 0,0 2 0 0,1-1 128 16,1 2-128-16,-1-1 0 0,0 1 0 0,2-2 0 15,-1 1 0-15,2-2 0 0,2 1 0 0,-1-1 0 16,1 0 0-16,1-1 0 0,0 0 0 0,-1-2 0 16,3 0 0-16,0-1 0 0,3 0 0 0,0 0 0 15,1-2 0-15,-1 0 0 0,1-1 0 0,1 2 0 16,0-2 0-16,-2 0 144 0,2-2-144 0,0 2 0 16,0 2 128-16,0-2-128 0,0 0 0 0,-2 0 0 15,1-2 0-15,1 1 0 0,0 0 0 0,3-1 0 16,1 1 128-16,1-2-128 0,3 0 0 0,3-1 0 0,4 0 0 15,1-1 128-15,-1 3-128 0,2-3 0 16,4 4 128-16,2-2-128 0,2 4 0 0,-2-1 0 0,-2 2 0 0,-6-2 0 16,-3 3 0-16,0-2 0 15,4 3 0-15,1-1 0 0,1 3 0 0,-1-2 0 0,-2 2 0 0,-1-2 0 16,2-1 0-16,-2 1 0 0,0-1 0 0,-1 0 0 16,-3-2 0-16,-1 2 0 0,0-2 0 15,-2 2 0-15,-1 0 0 0,-4-2 0 16,1 2 0-16,0 0 0 0,1 0 0 0,-4 0 0 15,-3 0 0-15,-3-1 0 0,2 1 0 0,0-1 0 16,-2-1 0-16,2-1 0 0,-3 0 0 0,2 0 0 16,1 0 0-16,-2 0 0 0,2-1 0 0,1-1 0 0,2 1 128 0,-1-1-128 15,1 1 0-15,-1 0 0 0,1-2 0 0,-2 1 0 16,0-1 0-16,0 2 0 0,-2 0 0 0,-1-1 0 16,0 1 0-16,-1-1 0 0,0 0 0 0,0 0 0 15,-3 1 0-15,0-3 0 0,-3 1 0 0,2-2 0 16,-2 1 0-16,-1-1 0 0,1-3 144 0,-1 1-144 0,0-1 0 0,-2-1 144 15,1 2 96-15,-1-1 16 16,1-2 0-16,-1-1 0 0,0-3-48 0,2-1 0 16,0 0 0-16,0-3 0 0,0-2-80 0,0-1-128 0,1-1 176 0,0 0-176 15,2-1 208-15,-2-2-64 16,2-1-16-16,1 1 0 0,1-2 16 0,-1 0 0 16,0-1 0-16,0 0 0 0,-2 1-144 0,-3-1 192 0,0-2-192 0,-2 3 192 15,0 3-192-15,-2-3 160 16,2 0-160-16,0-2 160 0,0-4 0 0,-1-1 0 0,0 0 0 0,-1-2 0 15,-1 2-16-15,-1-2 0 0,1-2 0 0,-1 2 0 16,0-3-144-16,0 1 192 0,-2 2-192 0,4 2 192 16,1 0-192-16,0 4 0 0,1 3 0 0,0 0 128 15,0-4-128-15,0-3 0 0,-2-1 0 0,1 0 0 16,-1 1 0-16,1 3 0 0,1 1 0 0,0 0 0 0,-1 4 0 0,-1 0 0 16,1 2 0-16,-1 2 0 0,-1-1 0 15,1 0 0-15,-3 2 0 0,4 0 0 0,-2 0 0 0,2 1 0 16,-1 2 0-16,1-2 0 0,0 2 0 0,1-1 0 15,0 2 0-15,-2 0 0 0,2 0 0 0,0 0 0 16,0-4 0-16,0 1 0 0,0 1 0 0,0-1 0 16,-1 1 0-16,-1 2 0 0,1 1 0 0,-2 1 0 15,0 1 0-15,-1 2 0 0,-2 0 0 0,1 2 0 16,0 2 0-16,-3 1 0 0,0 1-128 0,-5 1 128 16,0 0 0-16,-1 2 0 0,0 2 0 0,-2 0 0 15,-2 1 0-15,0-2 0 0,2 2 0 0,-2 0 0 16,-2 2 0-16,-1-1 0 0,-2 0 0 0,0 1 0 15,1-1 0-15,-2 1 0 0,-2-2 0 0,2 1 0 16,-1-1 0-16,-3 0 0 0,-3-1 0 0,-2-1 0 16,4-1 0-16,-5 3 0 0,0-1 0 0,-6 1 0 15,1 0 0-15,-5 0 0 0,0 1 128 0,-1-1-128 16,1 0 0-16,-4-1 128 0,0 0-128 0,-1-4 0 16,2-2 144-16,-1 2-144 0,-2-2 128 0,-2 0-128 15,-3 1 128-15,-3-1-128 0,-3 1 128 0,-1-2-128 0,-3-1 128 0,3-1-128 16,3-1 464-16,1 1 32 0,3 0 0 0,0 3 0 15,0-1-368-15,-6-1-128 0,-3 1 0 0,-2-1 0 16,2 2 0-16,-1 3 0 0,2 0 0 0,-2 1 0 16,4 3-1088-16,-4 3-192 15,-3 1-64-15,-7 2 0 16,-4 4-576-16,-3 2-112 0,-2 5-16 0,-5 6-19968 0</inkml:trace>
  <inkml:trace contextRef="#ctx1" brushRef="#br0">23340 13812 0,'0'0'0,"0"0"15,0 0-15,0 0 16,51 21-1,-23-21-15,-1 1 16,-7 2 0,-9 11-16,-1 6 15,-10-20 1</inkml:trace>
  <inkml:trace contextRef="#ctx0" brushRef="#br0" timeOffset="22500.46">22115 8201 11967 0,'0'0'1072'0,"0"0"-864"0,0 0-208 0,-1 0 0 0,1 0 704 16,-1-1 112-16,-1 1 16 0,-1 0 0 0,0-1 1648 0,1 1 336 0,-3 0 64 0,3 0 0 0,0 0-416 0,1 0-96 0,-1-2 0 0,2 2-16 0,3 0-704 0,-3 0-144 0,0 0-32 0,0 0 0 0,0 0-608 0,0 0-128 16,61-4-32-16,-61 4 0 0,0 0-192 0,51-4-32 0,-51 4-16 0,0 0 0 15,49-6-16-15,-49 6 0 0,0 0 0 0,0 0 0 16,57-4-96-16,-57 4-32 0,0 0 0 0,0 0 0 16,0 0-64-16,56 0-32 0,-56 0 0 0,0 0 0 15,0 0-32-15,54 3-16 16,-54-3 0-16,0 0 0 0,0 0-32 0,58 5 0 15,-58-5 0-15,0 0 0 0,0 0 0 0,58 2 0 16,-58-2 0-16,0 0 0 0,0 0 16 0,51-2 0 16,-51 2 0-16,0 0 0 0,0 0-16 0,0 0 0 15,0 0 0-15,45-4 0 0,-45 4 0 0,0 0 0 16,0 0 0-16,0 0 0 0,0 0-16 0,0 0-128 0,0 0 192 0,0 0-64 16,0 0-128-16,0 0 0 0,0 0 144 0,0 0-144 15,0 0 0-15,0 0 0 0,0 0 0 0,-2-3 128 0,-6 5-128 0,-2-1 0 16,0 1 0-16,0 0-128 0,2 0-64 15,-1 1 0-15,2-2 0 0,2 2 0 32,-1-2-304-32,2 1-64 0,-1-1-16 0,4 0 0 0,1-1-208 0,0 0-48 0,0 0-16 0,0 0 0 15,0 0-240 1,0 0-64-16,0 0 0 0,0 0-17632 0</inkml:trace>
  <inkml:trace contextRef="#ctx0" brushRef="#br0" timeOffset="23335.87">23128 7994 7359 0,'0'-6'656'0,"0"2"-528"0,0 1-128 0,0 0 0 0,0 2 2928 0,0-1 544 0,0 0 112 0,-1-1 32 0,-1-3-192 0,1 0-32 0,0-1-16 0,-2 3 0 0,1 0-880 0,-1 3-192 0,1-1-16 0,-1 4-16 16,-1-1-1376-16,1 3-256 0,-1 0-64 0,-2 3-16 0,6-7-112 0,-11 22-32 16,11-22 0-16,-12 29 0 0,12-29-48 0,-12 36-16 0,12-36 0 0,-12 36 0 15,12-36-96-15,-10 34-32 0,10-34 0 0,-5 34 0 16,5-34-64-16,0 0-16 0,1 50 0 0,-1-50 0 31,0 0-144-31,0 0 160 0,16 56-160 0,-16-56 160 16,0 0-160-16,0 0 160 0,24 50-160 0,-24-50 160 0,0 0-160 0,0 0 160 15,0 0-160-15,43 45 160 0,-43-45-160 0,0 0 128 0,0 0-128 0,53 27 128 16,-53-27-128 0,0 0 128-16,0 0-128 0,60 10 128 0,-60-10-128 0,0 0 0 15,47-2 144-15,-47 2-144 0,0 0 176 0,44-10-48 16,-30 5 0-16,-1-1 0 0,-1 0 160 0,0-1 32 15,2-1 0-15,0-4 0 0,0 0 112 0,0-1 16 16,-1-1 16-16,1-2 0 0,-1 1 32 0,-2-2 0 16,-1 1 0-16,-2-2 0 0,2 1-48 0,-1-3 0 15,-3 2 0-15,-2-1 0 0,-1 1-80 0,-3 0-32 0,0 1 0 16,-3 0 0-16,-1 0 352 0,-4-1 64 16,-1 1 16-16,-1 0 0 0,-3 1-624 0,0 2-96 0,-2 1-48 0,-1 1 0 15,-2 0 0-15,-1-1 0 0,0 2 0 0,-4 1 0 16,2 2 0-16,-2-1 0 0,-1 4 0 0,0-1 0 15,0 5 0-15,0-1 0 0,0 5 0 0,3 1 0 16,3 2 0-16,-1 2 0 0,1 4 0 0,1 2 0 16,0 1 0-16,1 1 0 0,2 2 0 0,2-1 0 15,2 2 0-15,0-1 0 0,3 2 0 0,7-20 0 32,-7 36-496-32,7-36-32 0,0 0-16 0,-2 51 0 15,2-51-80-15,0 0-16 0,10 48 0 0,-10-48 0 0,0 0-384 16,0 0-64-16,33 57-32 0,-33-57 0 0,0 0-256 0,0 0-48 0,0 0-16 0,55 47-19616 15</inkml:trace>
  <inkml:trace contextRef="#ctx0" brushRef="#br0" timeOffset="23694.81">23767 8231 21183 0,'-2'2'944'0,"1"-2"192"0,1 0-912 0,0 0-224 0,-2 0 0 0,1 1 0 0,1-1 3040 0,-1 1 560 0,-1 1 112 0,2-2 32 0,-4 5-1312 0,4-5-256 0,0 0-48 0,0 0-16 15,0 0-1200-15,0 0-240 0,0 0-48 0,0 0-16 0,0 0-160 0,0 0-48 0,0 0 0 0,0 0 0 0,0 0-96 0,0 0-32 0,0 0 0 0,0 0 0 16,0 0 0-16,0 0 0 0,0 0 0 0,0 0 0 16,0 0 32-16,0 0 0 0,0 0 0 0,0 0 0 15,0 0-16-15,0 0 0 0,45 7 0 0,-46-9 0 16,-1-1-32-16,1 1-16 0,0 0 0 0,-2 0 0 16,1 1-64-16,-1 1-16 0,2-2 0 0,-2 2 0 15,2 0-160-15,-1 2 0 0,1-1 0 0,-2 1 128 16,2-1-384-16,1-1-64 0,0 0-32 0,0 0 0 15,0 0-832-15,0 0-160 0,0 0-48 0,0 0-19568 16</inkml:trace>
  <inkml:trace contextRef="#ctx0" brushRef="#br0" timeOffset="24235.31">24121 8071 21183 0,'-3'-2'944'0,"2"0"192"0,1 1-912 0,0-2-224 0,0 2 0 15,0-1 0-15,0 1 2496 0,0-2 448 0,1-1 80 0,2-2 32 0,0-2-160 0,3 1-16 0,-1-2-16 0,1 2 0 0,0-3-1616 0,1 2-320 0,0-2-64 0,1 0-16 0,-1-1-144 0,3 1-48 0,0 0 0 0,0 0 0 16,4-1-32-16,-3-2-16 0,2-1 0 0,-4 0 0 16,-1 2-144-16,-1 0-16 0,-3 2-16 0,1 0 0 15,-2 0-48-15,-1 3-16 0,1 1 0 0,-1 1 0 16,-2 0-144-16,1 2-32 0,-1 2 0 0,0 0 0 16,0 2 0-16,0 2-16 0,-1 1 0 0,-1 3 0 15,2-7-176-15,0 0 192 0,-5 33-192 0,5-33 192 16,0 0-192-16,-6 51 0 0,6-51 0 0,-3 41 0 15,3-41 0-15,-1 42 0 0,1-42 0 0,-2 45 0 16,2-45 0-16,0 0 0 0,3 61 0 0,-3-61 0 0,0 0 0 0,0 48 0 16,0-48 0-16,0 0 0 15,0 0 0-15,4 54 0 0,-4-54 0 0,0 0 0 16,0 0 0-16,0 0 0 0,14 52 0 0,-14-52 0 0,0 0 0 0,0 0 0 16,0 0 0-16,0 0 0 15,0 0 0-15,0 0 0 0,0 0 144 0,27 49-144 0,-27-49 0 0,0 0 128 16,0 0-128-16,0 0 0 0,0 0 0 0,0 0 0 15,0 0-160-15,0 0 160 16,0 0-768-16,0 0-32 0,0 0-16 0,0 0 0 16,24-7-592-16,-25 6-128 0,1-2-32 0,-3 2-19824 0</inkml:trace>
  <inkml:trace contextRef="#ctx0" brushRef="#br0" timeOffset="24505.78">24114 8340 20271 0,'-4'1'1792'0,"3"1"-1424"0,1-1-368 0,0 1 0 0,0-2 3456 0,0 0 608 0,0 0 128 0,0 0 32 0,0 0-1536 0,0 0-320 0,0 0-48 0,49 24-16 0,-49-24-816 0,0 0-160 0,66 12-48 0,-66-12 0 0,48 6-144 0,-48-6-48 16,48 3 0-16,-48-3 0 16,48 3-144-16,-48-3-48 0,49 0 0 0,-49 0 0 15,0 0 64-15,57 1 0 0,-57-1 0 0,0 0 0 0,51-1-768 0,-51 1-144 16,0 0-48-16,41-3 0 15,-41 3 0-15,0 0 0 0,0 0 0 0,33-3 0 0,-28 3 0 16,0 0 0-16,-1 0 0 0,-3 0 0 16,1 0 0-16,-1 0 0 0,-1 0 0 0,-1 0 0 15,-2 0-1424-15,0-1-288 0,-3 1-48 16,-1-2-16-16,-1 2-320 0,-3-1-64 0</inkml:trace>
  <inkml:trace contextRef="#ctx0" brushRef="#br0" timeOffset="26485.44">22298 14779 27647 0,'0'0'2448'0,"0"0"-1952"0,0 0-496 0,0 0 0 0,1 2 1808 0,-1-2 272 0,1 1 48 0,-1 2 16 15,2 0-240-15,-2-3-48 0,0 0-16 0,0 0 0 0,0 0-976 0,0 0-192 0,0 0-32 0,11 59-16 0,-11-59-176 0,0 0-16 0,0 0-16 0,-3 55 0 16,3-55-176-16,0 0-48 15,-3 48 0-15,3-48 0 0,0 0-192 0,0 0 128 16,6 67-128-16,-6-67 0 0,0 0 0 0,0 0 128 16,28 63-128-16,-28-63 0 0,0 0 0 0,0 0 0 0,47 55 128 15,-47-55-128-15,0 0 0 0,45 37 0 0,-45-37 128 0,0 0-128 16,51 25 0-16,-51-25 144 0,0 0-144 0,52 16 128 16,-52-16 0-16,0 0-128 0,51 3 192 0,-51-3-64 15,34-4 112-15,-17 1 16 0,0-2 0 0,-1 0 0 16,0-2 128-16,-1 0 16 0,-4 0 16 0,0-2 0 0,-1-1 96 15,0-2 32-15,1-4 0 0,-2-1 0 0,-2-3 160 0,-2-2 48 16,-2 0 0-16,-1-3 0 16,-2-2 368-16,-5 0 80 0,0 1 16 0,-5-1 0 15,-3 0-976-15,-1 1-176 0,-1 2-64 0,-4 3 0 16,-2 1 0-16,0 1 0 0,-3 2 0 0,0 3 0 0,1 1 0 16,-1 3 0-16,0 0 0 0,2 6 0 15,0 1 0-15,3 3 0 0,-1 1 0 0,1 4 0 16,1-1 0-16,3 3 0 0,-1 3 0 0,2 0 0 15,1 1 0-15,0 0 0 0,2 3 0 0,3 1 0 0,-1-1 0 0,4-2 0 16,5-12 0-16,0 0 0 16,0 0-1472-16,0 0-272 0,9 61-64 0,-9-61-16 15,0 0-16-15,0 0 0 0,46 52 0 0,-46-52-19616 0</inkml:trace>
  <inkml:trace contextRef="#ctx0" brushRef="#br0" timeOffset="26748.37">23007 15067 17503 0,'5'-5'1552'0,"-3"2"-1232"0,-1 2-320 0,1-1 0 0,-1 1 4464 0,-1-1 832 0,1 2 160 0,1-1 48 0,-1-1-2944 0,2 1-576 0,1 0-112 0,-2 1-16 0,1 0-768 0,-2 1-160 0,-1 0-32 0,1 1 0 0,-1 1-384 0,2-2-96 0,-2 3-16 0,1-2 0 0,1 1-112 0,-2-1-32 0,1 0 0 0,-1 1 0 0,1-2-256 0,1-1 0 0,-1 0 128 0,1 0-128 15,-1 0-336-15,1-1-128 0,0-1-32 0,0-1-13904 16,1 2-2800-16</inkml:trace>
  <inkml:trace contextRef="#ctx0" brushRef="#br0" timeOffset="27358.06">23317 14696 3679 0,'-5'-4'320'0,"2"1"-320"0,0 0 0 0,0 2 0 0,2-1 2816 0,0 2 512 0,-2 0 80 0,0-1 32 0,-1-1 1216 0,-3 1 240 0,1 0 48 0,0-1 16 0,2 2-2192 0,3 2-432 0,-1-1-96 0,2 0 0 0,2 1-1216 0,0-1-224 0,3 2-48 0,2 0-16 0,-7-3-96 0,0 0-32 15,32 4 0-15,-18-4 0 0,1 0-64 0,0 0-16 16,3-1 0-16,2-2 0 0,0 0-64 0,3-1-16 16,2 1 0-16,3 0 0 15,5 0-80-15,1 0-32 0,-2 2 0 0,-4 0 0 0,-4-1 64 0,-2 1 16 16,-5 1 0-16,-3-2 0 15,-3 1-112-15,-3 1-32 0,-2-1 0 0,0 1 0 16,-1-2 16-16,1 2 0 0,-2-1 0 0,1 1 0 16,-3 0-64-16,0 0-16 0,1 0 0 0,-3 0 0 15,0 1-16-15,-2 1-16 0,2 2 0 0,-3 0 0 0,1 2-32 16,-1-1 0-16,-2 1 0 0,1 1 0 0,4-7 352 0,0 0 64 16,-14 37 16-16,14-37 0 0,-11 31-432 0,11-31-144 15,0 0 0-15,-10 46 0 16,10-46 0-16,0 0 0 0,0 51 0 0,0-51 0 15,0 0 0-15,0 0 0 0,11 64 0 0,-11-64 0 0,0 0 0 0,0 0 0 0,0 0 0 0,21 68 0 16,-21-68 0-16,0 0 0 0,0 0 0 0,0 0 0 16,17 60 0-16,-17-60 0 15,0 0 0-15,0 0 0 0,0 0 0 0,0 0 0 0,0 0 0 16,20 58 0-16,-20-58 0 0,0 0 0 0,0 0 0 0,0 0 0 16,0 0 0-16,0 0 0 0,0 0 0 0,0 0 0 15,0 0 0-15,0 0 0 0,0 0 0 0,0 0 0 16,0 0-432-16,0 0-80 0,0 0 0 0,0 0-16 15,0 0-544-15,0 0-96 0,0 0-32 0,0 0 0 16,0 0-208-16,0 0-64 0,0 0 0 0,0 0-13264 16,0 0-2672-1</inkml:trace>
  <inkml:trace contextRef="#ctx0" brushRef="#br0" timeOffset="27591.48">23498 14967 39615 0,'5'-4'1760'16,"-1"2"352"-16,1 1-1680 0,1 0-432 0,-2-1 0 0,1 1 0 0,-1 1 1120 0,6-2 144 0,8 0 16 0,6-3 16 0,6 1 416 0,-1 0 80 0,0-2 0 0,-1 2 16 0,-3-2-336 0,-1 1-80 0,0 0-16 0,-1 0 0 16,0 1-384-16,-2-1-80 0,-3 3-16 0,-2-1 0 15,-2 0-704-15,-3 0-144 0,-1 0-48 0,-2 0 0 16,1 2 0-16,-5 0 0 0,0-1 0 0,1 1 0 15,-3 1-640-15,0 0-112 0,-2 0-16 0,0 0-16 16,-2 1-1200-16,-2 1-224 0</inkml:trace>
  <inkml:trace contextRef="#ctx0" brushRef="#br0" timeOffset="38981.51">26144 4056 24879 0,'0'-2'2208'16,"0"-3"-1760"-16,2 3-448 0,-1 0 0 0,0 2 1184 0,-1-3 160 0,3-1 16 0,1-3 16 0,2-3 1232 0,0 2 240 0,-1 1 48 0,1 2 16 0,-2 3-1824 0,-1 2-352 0,1 0-80 0,-1 2-16 0,0 4-144 0,0 1-48 0,-3-7 0 0,0 0 0 16,0 0-64-16,13 48 0 0,-13-48-16 0,0 0 0 15,12 55-96-15,-12-55-16 0,0 0 0 0,16 61 0 16,-16-61-96-16,0 0-32 16,21 64 0-16,-21-64 0 0,0 0-128 0,21 55 0 15,-21-55 144-15,0 0-144 0,23 62 144 0,-23-62-144 0,0 0 192 16,14 58-192-16,-14-58 256 0,0 0-64 0,0 46-16 0,-3-33 0 15,-1 0 16-15,-2-3 16 0,2 0 0 0,-2-2 0 16,1-1 48-16,-1-1 0 0,0-2 0 0,2-1 0 16,0 0 0-16,0-3 16 0,1-2 0 0,0-1 0 15,0 1 0-15,0-4 0 0,2 0 0 0,-2-2 0 16,2-1-16-16,-1-2 0 0,1-2 0 0,-2-2 0 0,2 1-16 16,-2-2-16-16,1 1 0 0,0-4 0 0,0 1-48 0,1-6-16 15,-1-4 0-15,1-2 0 0,1-1-160 0,0 1 0 16,1 0 0-16,1 1 128 0,2 2-128 0,0-1 0 15,2 2 0-15,1 2 0 16,1 2 0-16,2 2 0 0,2 0 0 0,0 3 0 16,1 2 0-16,0 0 0 0,1 3 0 0,0 2 0 0,2 0-128 0,-2 3 128 0,0 1 0 0,0 3 0 15,-1 2 0-15,-13 1 0 16,0 0 0-16,0 0 0 0,63 17-144 0,-63-17 144 0,0 0 0 0,0 0 0 16,64 54-176-16,-64-54 176 15,0 0-160-15,39 66 160 0,-39-66-176 0,0 0 176 16,30 73-192-16,-30-73 192 0,0 0-176 0,24 58 176 0,-24-58-160 0,0 0 160 15,0 0 0-15,25 68 0 0,-25-68-128 0,0 0 128 16,15 50 0-16,-15-50 0 0,0 0 0 0,0 0 0 16,14 56 0-16,-14-56 0 0,0 0 0 0,0 0 0 15,12 50 0-15,-9-40 0 0,-3-10 0 0,0 0 0 16,0 0 0-16,0 0 128 0,0 0-128 0,0 0 0 16,0 0 224-16,0 0-64 0,0 0-16 0,0 0 0 15,0 0-144-15,0 0 192 0,0 0-192 0,0 0 192 16,12 45-192-16,-12-45 0 0,-2-3 0 0,2 1 0 0,-1-2 0 0,1 0 0 15,-2 0 0-15,2-2 0 32,0-1-768-32,0 0-96 0,0 1-16 0,0-1 0 15,3-1-624-15,-1-1-128 0,0 1-32 0,3-1-19168 0</inkml:trace>
  <inkml:trace contextRef="#ctx1" brushRef="#br0" timeOffset="23469.48">21991 15342 0</inkml:trace>
  <inkml:trace contextRef="#ctx0" brushRef="#br0" timeOffset="47178.09">20299 9108 8287 0,'0'-1'736'0,"1"1"-592"0,-1 0-144 0,0 0 0 0,-1 0 1792 0,-1 0 320 0,2 0 64 0,-1 1 0 0,1 1 768 0,-2-1 128 0,1 2 48 0,1 1 0 0,0 1-992 0,0-1-192 0,1 0-32 0,-1 2-16 0,-1-2-464 0,0 0-80 0,1 0-32 0,0-1 0 16,1 1-448-16,-1-1-96 16,0 2 0-16,0-3-16 0,0 3-256 0,-1-3-48 0,1 4-16 0,0 0 0 15,0-1-32-15,0 2 0 16,-2 1 0-16,1 0 0 0,1 0-80 0,-2 2-32 0,1 2 0 0,0-1 0 15,-2-1-128-15,1 0-32 0,1 1 0 0,-1 2 0 16,1 1-128-16,0-1 160 16,1 1-160-16,-2 0 160 0,2-14-160 0,0 0 128 15,2 52-128-15,-2-52 128 0,0 0 16 0,0 0 0 16,7 67 0-16,-7-67 0 0,0 0-16 0,7 59-128 16,-7-59 192-16,0 0-64 0,10 61-128 0,-10-61 192 15,0 0-192-15,0 0 192 0,14 73-192 0,-14-73 0 16,0 0 144-16,4 58-144 0,-4-58 0 0,0 0 144 0,0 55-144 0,0-38 0 15,0 0 128-15,0-1-128 0,0-2 0 0,0 0 0 16,0 1 128-16,1-1-128 0,2 2 0 0,0-3 0 16,-1-1 0-16,0 0 0 0,1 0 0 0,-3 0 0 15,2-1 128-15,-1-2-128 0,0-1 0 0,1 0 0 16,-1 2 128-16,2 0-128 0,-2 0 0 0,2 0 0 16,0 0 144-16,1 1-144 0,2 1 0 0,0-1 144 15,-2 0-144-15,2-1 0 0,-1-1 0 0,1-1 128 0,1 0-128 0,1 0 0 16,-1-1 0-16,2-2 0 0,1 1 0 0,0-2 128 15,2 0-128-15,0-1 0 0,-1 0 128 0,-1-2-128 16,-2 1 0-16,4-1 128 0,3-1-128 0,8 2 0 16,2-2 0-16,1 0 128 0,-1 1-128 0,-1-1 0 15,2 0 0-15,-2 0 0 16,0 1 0-16,-2 1 0 0,2 1 128 0,0-2-128 0,-1 2 0 0,1-2 0 0,0 1 0 0,4-1 0 16,2 1 0-16,2 0 0 15,6 0 0-15,-2 1 0 0,-2 0 0 0,1-2 0 16,3 2 0-16,2-2 0 0,-2 1 0 0,3-1 0 0,3 0 0 0,-1 2 0 15,1 0 0-15,-3 0 0 16,1 0 0-16,5 1 0 0,5-3 0 0,3 2 0 0,5-1 0 0,-4-1 0 16,-1 0 0-16,-4 1 0 0,0-1 128 0,0 2-128 15,3 1 0-15,1-1 0 0,3 1 0 0,0-1 0 16,-2 0 0-16,1 0 0 0,0-2 0 0,1 2 0 16,-1 1 0-16,-1-1 0 0,-1 1 0 0,2-1 0 15,2 1 0-15,-4-1 0 16,-2 2 0-16,2-1 0 0,1 1 0 0,1 1 0 0,-2 0 0 0,1-1 0 0,-2 1 0 15,1-2 0-15,2 0 0 0,-5-1 0 0,-3-1 0 0,6-1 0 16,5 2 0-16,-1 0 0 0,2 0 0 0,0 1 0 16,-1-1 0-1,3-2 0-15,-3 0 0 0,2 1 0 0,1-2 0 0,-6-2 0 0,-4 4 0 0,2 1 0 16,1 1 0-16,-1-1 0 0,-1 0 0 0,1-2 0 16,2-1 0-16,-6-1 0 0,-2-1 0 0,3 1 0 15,6 1 128-15,2 0-128 16,-4 3 0-16,1-2 0 0,-1 0 0 0,-1 1 0 15,-1-4 0-15,1 1 0 0,1 0 0 0,-3-2 0 16,-5 3 0-16,1 0 0 0,1 0 0 0,0 1 0 0,1 2 0 0,0-3 0 16,1 0 0-16,2-1 0 0,1-2 0 0,-4 0 0 15,-6 0 128-15,2 0-128 0,4 2 0 0,2-1 0 0,4 1 0 16,-1 0 0-16,-2 1 0 0,1-2 0 0,2 1 0 0,-4-2 0 16,1-1 0-16,-9 2 0 0,-7 2 0 0,6-1 0 15,7 1 0-15,6 1 0 0,2 2 0 0,0-1 0 16,-1-2 0-16,-1 0 0 0,-1-2 0 0,1 2 0 15,-5-1 0-15,-3 1 0 0,-1 0 0 0,3 1 0 16,4 3 0-16,0-2 0 0,-1 1 0 0,-2-2 0 16,-1 0 0-16,-1-1 0 15,-2 0 0-15,-4 0 0 0,-4 2 0 0,3-2 0 16,2 1 0-16,2 1 0 0,-2-1 0 0,2 1 0 0,-2 0 0 0,0 0 0 0,0-2 0 0,-1 0 0 16,-6-2 0-1,2 2 0-15,1-1 0 0,1 0 0 0,0 1 0 0,2 0 0 0,0 0 0 0,0 0 0 16,0 0 0-16,-2 0 0 15,-3 1 0-15,1-2 0 0,1-1 0 0,-1 1 0 0,-2-1 0 0,-6 1 0 16,-1-1 0-16,-1 1 0 0,2 0 0 0,1 1 0 16,1-2 0-16,-2 2 0 15,1 0 0-15,-2 0 0 0,-1 2 0 0,-2-2 0 16,-3 1 0-16,-2-1 0 0,-1 1 0 0,0-2 0 0,-4 1 0 16,-1 0 0-16,-2-1 0 0,0-1 0 0,-3 1 0 0,1-1 0 15,-2 0 128-15,-1-1-128 0,-1 0 0 0,-2 0 0 16,3-1 0-16,-5 0 0 0,1-1 144 0,0 0-144 15,-2-1 160-15,0 0-160 16,-1 1 192-16,1-2-64 0,-1 0-128 0,-2-2 192 16,2 1-64-16,0-4-128 0,-2 1 176 0,2 0-176 15,-1 0 192-15,-1-2-192 0,-1-1 192 0,1 0-192 16,1-1 192-16,-2 1-64 0,3-1 0 0,-2 1-128 0,1 1 208 0,-1-1-64 0,0-2-16 0,1-1 0 31,1-1 16-31,-1 0 0 0,1-1 0 0,1-2 0 0,-1 3-144 16,-1-1 192-16,1 2-192 0,-3 0 192 0,1-1-192 0,0 2 160 15,1 1-160-15,-2-1 160 0,0 2-160 0,-2 0 160 16,2 0-160-16,-1 0 160 0,0 1-160 0,-1 0 192 16,2 1-192-16,0-1 192 0,-1 0-192 0,1-1 0 15,-2-4 144-15,2 1-144 0,0-2 128 0,0 3-128 16,-1-3 128-16,1 2-128 0,-2 0 144 0,2 2-144 0,-1-2 192 0,0 0-192 16,-1 3 192-16,1 0-64 0,-1-3 0 0,0 0-128 15,0 1 176-15,1-1-176 0,-1 0 160 0,0 0-160 16,0 0 144-16,1 0-144 0,-1 2 128 0,1-1-128 15,1-1 0-15,-2 2 128 16,1-2-128-16,1 1 0 0,0 2 0 0,0 0 128 0,-1 0-128 16,1 0 0-16,-2 1 0 0,2 0 128 0,0 3-128 0,-1-1 0 15,-1 1 0-15,1 0 0 0,0 0 128 0,-1 1-128 16,2-1 0-16,-1 0 0 0,-1 0 0 0,2 0 128 16,-1 2-128-16,0-2 0 0,1 0 0 0,-2 1 0 15,1 1 0-15,-1-1 0 0,-1 2 128 0,2-1-128 16,-2 4 0-16,0-2 0 0,1 0 0 0,-1 1 0 0,0 0 0 0,-1 1 0 15,1 0 0-15,-1 0 0 0,-1-1 0 0,1 3 0 16,0-1 0-16,1-1 0 0,-1 1-192 0,0 0 48 16,1-1 0-16,0 1 0 0,0 0-96 0,2-1-16 15,-1 0 0-15,1 1 0 0,1-2-48 0,1 3-16 16,1-3 0-16,1 3 0 16,-1-3-240-16,3 3-48 0,-1 0-16 0,1 1 0 15,0-1-432-15,0 2-96 0,1 0 0 0,-2 2-16 16,3 1-336-16,-1-1-64 0</inkml:trace>
  <inkml:trace contextRef="#ctx0" brushRef="#br0" timeOffset="47913.54">28841 7803 7359 0,'0'-3'656'0,"0"0"-528"0,0 1-128 0,0 0 0 0,0 2 1152 0,-1-3 192 0,1-1 32 0,-2-2 16 0,2-2 1040 0,0 1 192 0,-1 0 64 0,1 3 0 0,0 1-192 0,1 0-48 15,1 4 0-15,-2 2 0 0,2 1-672 0,0 4-144 0,1 1-32 0,1 4 0 16,-1 3-496-16,-1 2-96 0,-2-18-32 0,0 0 0 16,5 72-496-16,-5-72-96 0,-2 58-32 0,2-58 0 15,-3 62-192-15,3-62-32 0,-2 61-128 0,2-61 192 16,-5 58-192-16,5-58 128 0,0 0-128 0,-4 76 0 16,4-76 128-16,0 0-128 0,0 65 0 0,0-47 0 15,0-18 128-15,0 0-128 0,0 0 0 0,3 74 0 16,-3-57 176-16,1-2-176 0,1-2 192 0,-1 0-192 0,1-2 192 0,-1-2-192 15,0-1 192-15,1-1-192 0,1 0 192 16,-2-3-192-16,2-2 192 0,-2-1-192 0,1 1 192 0,-1-1-192 16,1-2 192-16,-1-1-192 0,-1-2 144 0,1 1-144 15,-1-1 0-15,-1-2 144 0,0 2-144 0,1 0-176 16,-2-2 48-16,1-1 0 16,1 0-400-16,-2-1-80 0,2 1-16 0,0-3 0 15,0 0-1888-15,2 0-384 0</inkml:trace>
  <inkml:trace contextRef="#ctx0" brushRef="#br0" timeOffset="48512.81">28777 7732 7359 0,'6'-7'656'0,"0"2"-528"0,-2 0-128 0,-3 3 0 0,2-1 2720 0,3-4 512 0,4-5 96 0,5-5 32 0,6-5-448 0,2-2-96 0,0 3 0 0,1 1-16 0,-2 3-928 0,1 1-176 0,1 4-32 0,0 0-16 0,-2 4-704 16,1 2-144-16,-3 3-32 0,-2 2 0 0,1 2-176 0,-2 4-32 0,-2 2-16 0,-1 1 0 16,-1 4-224-16,-13-12-64 0,0 0 0 0,0 0 0 15,32 66-128-15,-32-66-128 0,0 0 144 0,0 0-144 16,2 73 128-16,-5-56-128 0,-4 0 0 0,-2 0 0 15,0 0 0-15,-3 0 128 0,0-3-128 0,-3 0 0 16,3-2 0-16,-2-2 144 0,2-2-144 0,1-1 128 16,1-1-128-16,-1-2 128 0,-1-1-128 0,3 0 128 15,0-2 0-15,1-1-128 0,-1 0 192 0,2-1-64 0,0-1 0 0,1 1-128 16,1-2 192-16,-1 0-64 16,2 2-128-16,1-1 128 0,2 0-128 0,1 0 128 0,1 1-128 0,2 1 0 15,4-2 0-15,3 2 0 16,2 0 0-16,3 0 0 0,-1 0 0 0,4 0 0 0,3 2 0 0,2 2 0 15,0 0 0-15,1 2 0 0,0 1-128 0,0 0 128 16,-5 3 0-16,1 1 0 0,-20-11 0 0,0 0 0 16,0 0 0-16,0 0 0 0,51 69 0 0,-48-53 0 0,-3-2 0 0,-3 0 0 15,-1-1 0-15,-2 0 0 16,-1-3 0-16,-3-1 0 0,0 0 0 0,-1-2 0 16,-2 0 0-16,-1-3 0 0,-1 0 208 0,-4-1 16 15,1 0 0-15,-5-3 0 0,-2 2 128 0,-2-2 32 16,0-2 0-16,2 1 0 0,2-1 0 0,0-1 16 15,4 1 0-15,2-3 0 0,1 3-208 0,4-3-32 0,0 3-16 16,2-3 0-16,3 1-144 0,2 1 0 16,0 0 0-16,3 2 0 0,0 1 0 0,2 0-144 0,0 0 0 0,3 1 0 15,0 2-496 1,2 1-112-16,2 2-16 0,3 1 0 16,2 0-672-16,2 2-144 0</inkml:trace>
  <inkml:trace contextRef="#ctx0" brushRef="#br0" timeOffset="48917.87">29434 8347 4607 0,'0'0'400'16,"0"0"-400"-16,0 0 0 0,-1 0 0 0,-1 0 2672 0,1 1 448 0,-2 1 80 0,-1-1 32 0,-2 3-160 0,-1 2-48 0,0 1 0 0,-1 3 0 0,1 0-1248 0,1 1-256 0,3 2-48 0,0-2-16 0,3 1-592 0,2-1-112 16,1 0-32-16,2 0 0 0,1-1-224 0,2 0-48 15,1-1-16-15,1-1 0 0,1-2 48 0,2 1 16 16,1-1 0-16,0-2 0 0,1-1-16 0,2-2 0 0,0 0 0 0,0-1 0 16,2-1-32-16,-1-2 0 0,-1 0 0 0,0-1 0 15,-1 0 32-15,-2-2 0 16,0 1 0-16,-2-2 0 0,-2 2-32 0,0-2-16 15,-1-1 0-15,-2-2 0 0,0-1 16 0,-4-1 0 16,0 1 0-16,-5-2 0 0,-1-1 0 0,-2-3 16 16,-7-3 0-16,0 1 0 0,-3 0-80 0,0 2 0 0,-2 0-16 15,0 2 0-15,2 2-144 0,-2 2-32 0,0 1 0 0,1 1 0 16,1 4-192-16,-1 1-240 16,0 2 48-16,1 2 16 15,1 2-544-15,0 2-112 0,0 3-32 0,2 1 0 16,2 1-400-16,-1 2-80 0</inkml:trace>
  <inkml:trace contextRef="#ctx0" brushRef="#br0" timeOffset="51334.2">21307 15908 14735 0,'-1'-3'1312'0,"-1"0"-1056"0,1 2-256 0,1 0 0 0,0 1 2064 0,0-3 368 0,-1 1 64 0,-1-2 0 0,2 0 512 0,2 1 80 0,-1 3 32 0,3 4 0 0,3 3-1456 0,-1 3-272 0,-6-10-64 0,0 0-16 0,0 0-608 0,14 69-128 15,-14-69-32-15,0 0 0 0,4 70-192 0,-4-70-32 16,-1 49-16-16,1-49 0 0,0 0-112 0,-3 71 0 15,3-71-16-15,-3 48 0 0,2-33-176 0,-1 2 128 16,2-17-128-16,-4 51 128 0,4-51-128 0,-4 61 0 16,4-61 0-16,-4 56 0 0,4-56 0 0,-4 48 0 15,4-48 144-15,0 0-144 0,1 65 208 0,-1-65-16 16,0 0-16-16,-1 57 0 0,1-57 0 0,0 0 0 16,0 0 0-16,1 61 0 0,-7-49-176 0,5 0 192 15,1-12-192-15,0 0 192 0,0 0-192 0,0 0 0 0,0 0 144 0,0 0-144 16,49 55 192-16,-40-52-48 0,1-3 0 0,0-2 0 15,-1 1 112-15,4-2 0 0,3-1 16 0,1-2 0 16,2-1-16-16,3 0-16 0,3 0 0 0,1-2 0 0,-4 4-80 16,5-2-16-16,4 0 0 0,2 0 0 15,-1-1-144-15,0 3 128 0,2 1-128 0,0-1 128 0,-1 4-128 0,-1 0 0 16,-2 2 0-16,1-1 0 16,0 1 0-16,-1 1 0 0,1-1 0 0,0-1 0 15,4 2 0-15,2-2 0 0,4 0 0 0,-2 0 0 16,-2 0 0-16,6 1 0 0,7-1 0 0,8 1 0 15,0 2 0-15,2-1 0 0,-2 0 0 0,2-2 0 0,1-1-128 0,0 0 128 16,-6-1 0-16,4 2 0 16,3 2 0-16,-1 0 0 0,1 3 0 0,-1-2 0 0,-3-2 0 0,1-2 0 15,3-2 0-15,-4 1 0 0,-3 1 0 0,3-1 0 16,4 4 0-16,-1-1 0 0,0 1 0 0,0-1 0 0,2-2 0 16,2-1 0-16,4-2 0 0,-1 1 0 15,-7 2 0-15,4-1 128 0,1 4-128 0,1-2 0 16,-1 0 0-16,2-3 0 0,4 0 0 0,-10 2 0 0,-7-1 0 0,6 1 0 0,8 2 0 15,3 1 0 1,-1-1 128-16,1-1-128 0,0 0 0 0,-7 0 0 16,-16-1 0-16,7 2 0 0,3-1 0 0,4 2 0 15,2 0 0-15,-1 0 0 0,-3-1 0 0,-1-1 0 16,3 0 0-16,-4 0 0 0,-7 0 128 0,2 2-128 16,1-2 0-16,3 2 128 0,3 3-128 0,-2-1 0 15,-2-1 0-15,-5-2 128 0,-1-1-128 0,1 0 0 0,0 0 0 0,6 0 0 16,6-1 0-16,2 2 0 0,3 2 0 0,-1-2 0 15,-3 1 0-15,-1-2 0 0,-2 0 0 0,-3 0 0 16,-2 1 0-16,2 1 0 0,3-1 0 0,0 2 0 16,-1 0 0-16,-3 0 0 0,-10-2 0 0,-3 0 0 15,0 1 0-15,1-2 0 0,2 1 128 0,-5-1-128 16,-2 2 0-16,-3-1 128 0,-1 0-128 0,-1 1 128 16,-3 1-128-16,1 0 0 0,4-1 0 0,-6 0 128 15,-7-1-128-15,0-2 0 0,2 1 0 0,-3 0 128 16,0-2-128-16,-1 1 0 0,1 1 0 0,1-1 0 15,2-2 0-15,0 1 0 0,-2 1 0 0,-2-1 0 16,-2 2 0-16,0-1 0 0,1 0 0 0,-3-1 0 0,3 2 0 0,-4 0 0 16,0-1 0-16,2-2 0 15,-2 2 0-15,-1-1 0 0,2 1 128 0,-2-1-128 16,0 1 0-16,0-2 0 0,-2 0 0 0,-1 2 0 0,2-2 0 0,-2 0 0 16,0-1 0-16,0 0 0 0,-1 1 0 0,0-1 0 15,1 1 128-15,-3-1-128 0,2 1 0 0,-2-1 0 16,-1 1 0-16,0 0 0 0,-2 0 0 0,1 0 0 15,-2 0 0-15,0-1 128 0,-1 1-128 0,-1 1 0 16,-1-1 144-16,1-2-144 0,-1 3 128 0,-3-3-128 0,1 1 128 0,-1 0-128 16,1-2 160-16,-2 1-32 15,-2-2-128-15,1-1 192 0,-2 0-64 0,-1-2 0 16,-1-1-128-16,3-2 192 0,-1 0 0 0,-1 1 0 0,2 2 0 0,1-3 0 16,-2-2 32-16,-1-2 0 15,1-3 0-15,-1-1 0 0,-1-2 32 0,3 2 0 16,-1 2 0-16,0 1 0 0,0-3 0 0,-1-3 16 0,1-2 0 0,-3-3 0 15,-1-2-16-15,0-3 0 0,3 3 0 16,0 0 0-16,-2 0-64 0,0-2 0 0,2 3-16 0,0 1 0 16,0 0-176-16,0 3 128 0,1 0-128 0,3 4 128 15,-2 0-128-15,1 4 0 0,-2 1 0 0,2 2 0 16,-1 2 0-16,1 0 0 0,-2 2 0 0,0 1 0 16,0 3-192-16,1 0 16 0,-1 1 16 0,0 2 0 31,0 1-288-31,0 2-64 0,0 1-16 0,-1 0 0 0,3 0-336 0,-4 2-64 0,3 1-16 15,-3 2 0-15,3 0-352 16,-1 2-80-16,0 0-16 0,0 0 0 0,2 0-320 0,-2 1-64 0</inkml:trace>
  <inkml:trace contextRef="#ctx0" brushRef="#br0" timeOffset="51900.54">28241 14679 10127 0,'-2'-3'896'0,"2"0"-704"0,0 0-192 0,0 2 0 0,0-2 2416 0,0 0 448 0,-1-4 80 0,-1-1 32 16,1-3 1120-16,-1-1 208 0,1 0 48 0,1-1 16 0,0 2-2272 0,0-1-464 0,-1 4-96 0,1 1 0 0,1 2-688 0,-1 3-128 0,0 2-16 0,0 1-16 0,1 2-240 0,1 4-32 16,-1 1-16-16,1 5 0 15,-2-13-144-15,0 0-16 0,0 0-16 0,8 74 0 0,-8-74-80 0,0 0-16 16,9 72 0-16,-9-72 0 0,0 0-128 0,10 86 0 16,-10-86 144-16,7 62-144 0,-7-62 0 15,0 0 0-15,11 89 0 0,-11-89 0 0,0 0 0 0,11 73 0 16,-11-73 0-16,0 0 0 0,0 0-128 0,13 63 128 15,-10-54-128-15,-2 0 128 0,2-3 0 0,0-1 0 16,-2-2 0-16,1 0 0 0,-2 0 0 0,0-2 144 16,0-1-144-16,0 0 160 0,0 0-160 0,-2-1 0 0,1-1 0 15,-1-1 0 1,1 2-416-16,0-3-64 0,-1 0-16 0,-1-1 0 16,2 0-256-16,0-2-48 0,-1 0-16 0,1-2-12192 15,1 1-2448-15</inkml:trace>
  <inkml:trace contextRef="#ctx0" brushRef="#br0" timeOffset="52416.9">28072 14567 8287 0,'-1'-21'736'0,"1"11"-592"0,1 0-144 0,2 2 0 0,0 4 2928 0,-1-1 544 0,2 1 112 0,1-1 32 0,7-5 352 0,3-4 80 0,6-2 16 0,3-1 0 0,5 0-2016 0,-1 2-416 0,2 2-80 0,-1 0-16 15,2 3-800-15,2 2-160 0,1-1-48 0,1 5 0 16,2 1-112-16,-3 2-32 0,-6 1 0 0,-1 1 0 16,1 3-112-16,-3 3-16 0,-1 3-16 0,-2 0 0 15,-22-10-64-15,0 0-16 0,0 0 0 0,56 57 0 0,-52-43-160 0,-2 0 0 16,-5-1 144-16,-4-1-144 16,0 0 0-16,-6-1 128 0,-4 2-128 0,-4-2 0 0,-6 3 0 0,-4-1 128 15,-1 0-128-15,-4-3 0 0,2-2 160 0,0-2-32 16,5-2-128-16,3-3 192 0,2 1 32 0,5-4 0 15,2-1 0-15,4-1 0 0,4 0-96 0,5-2 0 16,4-1-128-16,3 2 192 0,3-1-192 0,2 0 176 16,5 2-176-16,1 0 160 0,3 0-160 0,1 2 0 15,4 1 0-15,0 1 0 0,-1 1-128 0,-1 1 128 16,-2 0-160-16,4 3 160 0,2 0-144 0,-24-5 144 16,52 22-128-16,-52-22 128 0,0 0 0 0,59 38-160 0,-59-38 160 0,0 0 0 15,0 0-208-15,0 0 64 0,29 66 16 16,-34-55 0-16,-2-1 128 0,-1 0-128 0,-4-1 128 15,3-2-128-15,-1-3 128 0,-3 2 128 16,-4-2-128-16,-3-1 176 0,-1-1 192 0,-2 0 32 0,4-2 16 0,-1 1 0 16,2-1 32-16,-1 0 0 0,2-1 0 0,3-1 0 15,0 2-256-15,3-1-32 0,1 1-16 0,3-1 0 0,0 1-144 0,1 1 0 0,3-1-192 16,-1 3 192 15,2 0-896-31,1 0-64 0,0 2-16 0,1 2 0 16,0 0-448-16,2 3-96 0</inkml:trace>
  <inkml:trace contextRef="#ctx0" brushRef="#br0" timeOffset="52719.64">28745 15079 34095 0,'3'3'1504'0,"-2"-2"320"0,1 0-1456 0,-1 1-368 0,-1-1 0 0,0 1 0 0,1 0 1808 0,-1 1 304 0,3 4 48 0,-1 2 16 0,-1 1-944 0,0 1-176 0,1-3-32 0,-2 2-16 0,1-1-192 0,-1 1-48 0,3-2 0 0,-2 1 0 0,1 1-128 0,1-2-16 15,-2-1-16-15,1 0 0 0,0 2-160 0,1-2-48 16,0 0 0-16,0-2 0 0,1 1-192 0,-1-2-32 16,0 1-16-16,-2-1 0 0,2-1-160 0,-2-1 160 0,1 1-160 0,-2 0 160 15,1-1-160-15,1-1 0 0,-2 0 0 0,1 1 0 31,-1-1-384-31,1-1-64 0,1 2-16 0,-1-2 0 16,1 0-688-16,-1 0-128 0,0-2-16 0,1 1-16 16,-1-1-160-16,-1 1-48 0</inkml:trace>
  <inkml:trace contextRef="#ctx1" brushRef="#br0" timeOffset="37377.62">29622 9897 0,'0'0'0,"0"0"0,-78-16 16,29-1-16,49 17 15,0 0-15,-174-42 32</inkml:trace>
  <inkml:trace contextRef="#ctx0" brushRef="#br0" timeOffset="61538.89">27372 4287 18431 0,'-3'-9'1632'0,"3"5"-1312"0,1 1-320 0,2 0 0 0,0 2 2944 0,0 0 512 0,1-1 96 0,5 1 32 0,5-4-1040 0,5 1-208 0,7-1-32 0,1 0-16 0,4 1-1104 0,-3 1-224 0,-28 3-32 0,58-3-16 0,-58 3-336 0,56 3-80 0,-56-3-16 0,50 3 0 16,-50-3-64-16,51 4-16 15,-51-4 0-15,55 3 0 0,-55-3-64 0,51 3-16 0,-51-3 0 0,59 1 0 16,-59-1 0-16,58 2-16 16,-58-2 0-16,47 1 0 0,-47-1-64 0,48 2-16 15,-48-2 0-15,0 0 0 0,49 4-96 0,-49-4-128 16,0 0 176-16,0 0-176 0,0 0 0 0,0 0 0 16,0 0 0-16,0 0 0 15,0 0-576-15,0 0-128 0,0 0-32 0,0 3-13424 16,-8-2-2688-16</inkml:trace>
  <inkml:trace contextRef="#ctx0" brushRef="#br0" timeOffset="61924.77">27779 4051 38703 0,'-7'-7'3440'0,"4"4"-2752"0,1 0-560 0,1 2-128 0,1-1 608 0,1 2 96 0,1-1 0 0,2 1 16 0,3-2 304 0,-7 2 64 0,0 0 16 0,57-2 0 0,-57 2-320 0,60 0-64 0,-60 0-16 0,64 1 0 0,-64-1-320 0,66 4-80 16,-66-4-16-16,62 7 0 0,-62-7 16 0,53 13 0 0,-53-13 0 0,0 0 0 31,66 33-128-31,-66-33-32 0,0 0 0 0,51 36 0 0,-51-36-144 0,0 0 160 16,0 0-160-16,44 45 160 0,-44-45-160 0,0 0 0 15,0 0 0-15,0 0 128 0,8 56-128 0,-13-44 128 16,-4 1-128-16,-1 0 128 0,-4-1-128 0,-2 1 192 15,-2 0-192-15,0-2 192 0,-2 0-48 0,-1 1 0 16,-3-1 0-16,-2 2 0 0,1-2 32 0,0-1 0 16,-1 1 0-16,2-1 0 0,4 0-32 0,2-3 0 15,2 0 0-15,1-3 0 0,4 1-144 0,2-5 128 0,2 1-128 0,3-2 128 16,2-1-128-16,2 1 0 0,2-2-160 0,2-1 160 31,2 1-896-31,1-3-96 0,3 2-16 0,1-2-14096 0,2 2-2832 16</inkml:trace>
  <inkml:trace contextRef="#ctx0" brushRef="#br0" timeOffset="62370.49">28719 4127 12895 0,'10'-8'576'0,"-5"3"112"0,0 1-560 0,-1 1-128 0,-2 0 0 0,-1 2 0 0,1 0 2848 0,1-4 544 0,-1 1 96 0,3 0 32 0,-3 0 0 0,-2 4 0 0,0 1 0 16,-4 2 0-16,0 3-1984 0,-3 1-384 0,0 1-64 0,-2 3-32 0,1 1-320 0,2-1-64 0,1 0-16 0,5-11 0 0,-6 27-96 0,6-27-32 0,0 0 0 0,0 0 0 16,15 57-192-16,-15-57-32 15,0 0-16-15,44 46 0 0,-44-46-96 0,0 0-32 16,67 40 0-16,-67-40 0 0,0 0-160 0,72 22 192 0,-72-22-192 0,45 6 192 15,-45-6-192-15,48-1 0 16,-24-4 144-16,0 0-144 0,0-1 208 0,-1-4-16 16,-4 0-16-16,0 0 0 0,-2 1 208 0,-3-4 32 15,-2 0 16-15,0-1 0 0,-4-1 160 0,-5-2 48 16,1-2 0-16,-5 1 0 0,-3-2 16 0,-3-1 16 16,-5-2 0-16,-2 2 0 0,-6-2-192 0,-4 2-32 0,-1 1-16 15,-3 2 0-15,-3 3 96 0,-2 3 32 16,2 4 0-16,0 2 0 0,1 3-560 0,2 3 0 15,4 2 0-15,3 2 0 16,4 3-272-16,0 3-176 0,3 3-16 0,3-1-16 0,1 4-544 0,1-1-96 0,2 1-32 0,1 0 0 31,6-16-352-31,0 0-80 0,-2 48-16 0,2-48-13152 0,0 0-2640 0</inkml:trace>
  <inkml:trace contextRef="#ctx0" brushRef="#br0" timeOffset="62759.79">29205 4112 27647 0,'-1'-5'2448'0,"1"2"-1952"0,0 2-496 0,0 0 0 0,-1 1 1984 0,-1-2 320 0,-1-1 48 0,-1-1 16 0,-3 0-80 0,0 0-16 0,0 2 0 0,0 4 0 0,0 1-1136 0,1 2-240 0,2 2-32 0,0 3-16 15,2 0-496-15,1 3-96 0,1-13-32 16,0 0 0-16,0 0-64 0,20 59-16 0,-20-59 0 0,0 0 0 15,45 47-144-15,-45-47 160 16,0 0-160-16,66 38 160 0,-66-38-32 0,52 18-128 0,-52-18 192 0,51 11-64 16,-51-11 48-16,50 3 0 15,-50-3 0-15,44-5 0 0,-23 0 64 0,-1 0 16 16,-4-1 0-16,3-1 0 0,-2-1 112 0,0-2 16 16,-2 0 16-16,1-3 0 0,-3 0 144 0,-4 1 32 15,0-2 0-15,-5-1 0 0,-1-2 512 0,-4 1 128 16,-5-3 0-16,-3 1 16 0,-2-1-976 0,-6 1-256 0,-1 2 0 15,-3 0 0-15,-2 0 0 0,-4 0 0 0,-1 1 0 0,-3 1 0 16,0 2 0-16,2 3 0 0,4 2 0 0,1 1 0 16,3 4 0-16,3 1 0 0,1 4 0 0,1 1 0 31,3 3-1024-31,-1 2-256 0,1 1-64 0,1 2 0 16,0 2-816-16,0 1-160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22:10:42.9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3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2-05T22:11:16.315"/>
    </inkml:context>
  </inkml:definitions>
  <inkml:trace contextRef="#ctx0" brushRef="#br0">3871 16862 4607 0,'0'0'400'0,"0"-2"-400"0,0 2 0 0,0 0 0 0,0 0 1024 0,0 0 128 0,1-1 32 0,-1 1 0 0,2-2 832 0,-2 1 160 0,1 1 48 0,-1 0 0 0,2 0-336 0,-1 0-64 0,1 1-16 0,-2 1 0 0,2-1-160 0,-2 1-48 16,2-1 0-16,-1 0 0 16,1 1-960-16,-1-1-192 0,-1 2-32 0,1-1-16 15,1-1 1392-15,-2 0 256 0,1 2 64 0,-1-1 16 0,2 0-1216 0,-2 1-240 16,1-1-48-16,1-2-16 0,0 1-304 0,0 0-64 16,1 1-16-16,-2-2 0 0,-1 0-80 15,1 0-16-15,2-2 0 0,0-2 0 0,0 1-128 0,1-2 192 16,0 1-192-16,1-4 192 0,-1 1-192 0,1 0 192 15,0 2-192-15,-1-4 192 0,-1 2-192 0,0-1 128 16,-2 1-128-16,-1 0 128 0,-1-1-128 0,-2 1 128 0,0 2-128 0,-3-1 128 16,1 2-128-16,-2 0 128 15,0-1-128-15,-2 3 128 0,-1 0-128 0,2 1 160 0,-1 2-160 0,-1 1 160 16,2 0-160-16,-1 1 160 0,1 3-160 0,-1 0 160 16,1 2-160-16,-1-2 0 0,4 1 0 0,1 0 128 15,-2 1-128-15,2 1 0 16,-1 1 0-16,3-2 0 0,0 2 0 0,2 0 0 15,0-2 0-15,2 1 0 0,0-1 0 0,1-1 0 0,2 0 0 0,0 1 0 0,1-3 0 0,-1-1 0 16,3 1 0-16,-1-4 0 16,0 0 0-16,1-1 0 0,-1-1 0 0,0-2 0 15,2 0 0-15,-1-2 0 0,2-1 0 0,-1-2 0 0,0-1 176 0,0 1-48 16,1-2-128-16,-3 0 192 0,0 1 0 0,-1 0 0 16,-1-1 0-16,-1-2 0 15,1 2 64-15,-4-1 16 0,-1 1 0 0,-1 2 0 16,-1-1-32-16,-1 2-16 0,-1 3 0 0,-1 0 0 15,-2 1-80-15,-1 0-16 0,1 3 0 0,-1 0 0 0,-1 2-128 0,0 0 0 16,-3 3 0-16,1 0 128 16,2 2-128-16,0 0 0 0,-1 3 0 0,1 0 0 0,2 0 0 0,0 1-144 15,1 1 144-15,2-1-160 0,1 3 0 0,1-3 0 16,2 2 0-16,1-3 0 0,2-2 0 0,2 0 0 16,1-3 0-16,-6-5 0 0,0 0 160 0,0 0-208 15,0 0 80-15,0 0 128 0,54 4-128 0,-46-8 128 16,-1 0 0-16,2-3 0 0,-2 0 0 0,-1-2 0 0,1 1 160 0,-2-2-160 15,2 0 320-15,0-1-64 0,-1 1 0 0,-2-1 0 16,0 1 48-16,-2-2 0 0,-2 4 0 0,0-2 0 16,-3 3-48-16,0-2-16 0,-1 2 0 0,-2 2 0 15,-1 1-48-15,0-1 0 0,-1 2 0 0,-1 2 0 16,-1 1-64-16,1 1 0 0,-1 4-128 0,0-1 192 0,1 2-192 0,1 1 0 31,-1 3 0-31,2-1 0 0,0 3 0 0,2 0 0 16,0 0 0-16,2-2 0 0,1-2 0 0,2 2-128 15,0 0 128-15,2 0-160 0,3-3 160 0,0-2-208 0,0 0 80 0,2-2 128 16,0-2-160-16,1-2 160 0,1-1 0 0,-2-2-144 16,1 0 144-16,-1-2 0 0,2-1 0 0,-1 0 0 15,-1 0 176-15,0 0-48 0,-1 0 0 0,0-2 0 16,-1 1 32-16,1-4 0 0,-3 3 0 0,0 0 0 16,-2 1 16-16,-2 1 0 0,-1-1 0 0,-1 1 0 15,1 2 0-15,-4 1 0 0,0-1 0 0,1 2 0 16,-2 1-32-16,-1 0 0 0,0 2 0 0,0 0 0 15,-1 3-144-15,-2 1 160 0,4 1-160 0,0-1 160 16,-2 3-160-16,2 1 0 0,-1 1 0 0,2-1 128 16,0 1-128-16,1-2 0 0,0 0 0 0,3 0 0 0,-3 1 0 15,3-2 0-15,0 1 0 0,1-3 0 16,-1 2 0-16,2-3 0 0,0 1 0 0,2-3 0 0,-1 2 0 16,1-1 0-16,-1-1-176 0,2-1 176 15,-2 2-544-15,2-2-32 0,-2 1 0 0,2-1 0 16,-1 0-320-16,-2 1-64 0,1 1 0 0,-1-1-16 15,-1 1-64-15,1-1-16 0,0 0 0 0,-2 1 0 0,2-2-1296 0,-1 0-256 0</inkml:trace>
  <inkml:trace contextRef="#ctx0" brushRef="#br0" timeOffset="1816.38">2687 17684 21183 0,'0'-3'1888'0,"0"0"-1504"0,0 2-384 0,0 1 0 0,0 0 2128 0,0 0 368 0,-1 0 64 0,2 0 0 0,1 1 64 0,1 5 0 0,-3-6 0 0,0 0 0 0,0 0-1456 0,0 0-272 0,46 61-64 0,-46-61-16 0,0 0-224 0,64 67-32 16,-64-67-16-16,49 48 0 15,-49-48-128-15,52 47-32 0,-52-47 0 0,0 0 0 16,67 59-96-16,-67-59-32 0,0 0 0 0,55 46 0 0,-55-46 0 0,0 0 0 15,0 0 0-15,62 48 0 0,-62-48-16 0,0 0-16 16,0 0 0-16,0 0 0 16,0 0-96-16,57 38 0 0,-53-37-128 0,-1 1 192 0,-2-2-192 0,-1-2 0 15,-1 1 0-15,-1-2 0 16,-1-1-448-16,-1 0-64 0,-1-2-32 0,-1 0 0 16,0-1-496-16,-1 1-112 0,-1-1 0 15,-1 0-12144-15,2 3-2416 0</inkml:trace>
  <inkml:trace contextRef="#ctx0" brushRef="#br0" timeOffset="2086.69">2850 17622 25791 0,'-3'-10'1152'0,"2"6"224"0,1-1-1104 0,0 4-272 0,1 0 0 0,0 1 0 0,1 1 2288 0,-1 2 400 0,2 2 64 0,-3-5 32 0,0 0-896 0,7 50-176 0,-7-50-48 0,-4 55 0 0,0-25-816 0,-2 2-160 0,-3 2-48 0,1-3 0 0,-1 0-96 0,1-3-32 15,0-1 0-15,-1 0 0 0,1-3-64 0,-1-1-32 16,3-6 0-16,-1-2 0 0,0 2-96 0,0-4 0 16,2-2-16-16,-2-2 0 0,1-2-128 0,2-2-32 15,-2 1 0-15,0-3 0 0,2 0-144 0,0-2 0 16,1 1 0-16,0-2 0 16,0 0-512-16,1 0-96 0,0-2-16 0,1 1 0 15,1 1-384-15,0-2-80 0,0 1 0 0,1-2-12112 0,2 2-2416 0</inkml:trace>
  <inkml:trace contextRef="#ctx0" brushRef="#br0" timeOffset="2360.01">3235 17821 11967 0,'0'-4'1072'0,"0"2"-864"0,0 1-208 0,0-1 0 0,0 1 3728 0,2 1 704 0,-1-1 144 0,1 1 32 0,2-2-864 0,2 1-160 0,1 1-48 0,1-2 0 0,2 4-2048 0,1-4-400 0,2 2-96 0,0-1-16 16,-13 1-240-16,0 0-48 15,45 1-16-15,-45-1 0 0,0 0-272 0,48-1-48 16,-34 0-16-16,-14 1 0 0,0 0-192 0,44-3-144 16,-33 1 192-16,-1 1-192 0,0-1 0 0,-2 1 0 0,-1 0 0 0,-2-1 0 31,-1 2-272-31,-1-1-112 0,-3 1-32 0,-2 0 0 15,1 0-608-15,-3 1-128 0,-1 1-32 0,-3 0-12096 0,-1 3-2416 0</inkml:trace>
  <inkml:trace contextRef="#ctx0" brushRef="#br0" timeOffset="2556.17">3268 17981 13823 0,'1'1'1216'0,"2"0"-960"0,0-1-256 0,0 0 0 0,0 0 3440 0,-1 0 640 0,5 2 128 0,3-2 16 0,-10 0-608 0,0 0-128 0,51 4-32 0,-51-4 0 0,40 0-2048 0,-40 0-432 0,39-1-80 0,-39 1 0 16,37-2-432-16,-21 1-80 0,-16 1 0 0,35-3-16 0,-21 2-368 0,-1-1 128 16,-2 2-128-16,0-1 0 15,-1 1 0-15,-1 0-320 0,-2 1 64 0,0-2 16 32,0 1-560-32,-1 0-112 0,-1 0-32 0,2 0-18240 0</inkml:trace>
  <inkml:trace contextRef="#ctx0" brushRef="#br0" timeOffset="2948.1">3902 17892 33167 0,'2'-6'2944'0,"-1"3"-2352"0,0 2-464 0,-1 1-128 0,3 0 1408 0,-3-3 256 0,2-1 48 0,-2-1 16 0,-2 0-704 0,-1 2-128 0,1 3-16 0,-4 4-16 0,0 3-336 0,1 3-64 0,-1 3-16 0,2 2 0 0,1 4-240 0,3-19-48 0,-2 42-16 0,2-42 0 0,0 0-144 0,17 61 0 16,-17-61 144-16,0 0-144 16,0 0 0-16,54 61 128 15,-54-61-128-15,0 0 0 0,58 25 0 0,-58-25 144 16,0 0-144-16,64 7 0 0,-64-7 192 0,39-4-64 16,-20 0 0-16,-1-3-128 0,-3-1 256 0,2 0-64 15,-1-2-16-15,-1-1 0 0,-3 1 192 0,-1-1 32 16,0-1 16-16,1-2 0 0,-4 0 224 0,-1 0 64 0,0-3 0 15,-2 0 0-15,-1-3 112 0,-3 2 16 0,-1-1 16 0,-1 0 0 16,-3-2-16-16,-4-1 0 0,0 4 0 0,-2 1 0 16,-3 3-64-16,1 1 0 0,-2 3-16 0,-2 3 0 15,-1 2-608-15,0-1-144 0,-1 3 0 0,1-1 0 16,0 2 0-16,1 2 0 0,1 0 0 0,2 0 0 31,0 2-816-31,3 1-192 0,1 1-32 0,-1 0-16 0,1 2-704 0,2-2-144 0,0 2-16 16,0 1-20656-16</inkml:trace>
  <inkml:trace contextRef="#ctx0" brushRef="#br0" timeOffset="6327.89">7770 14036 1839 0,'-3'0'160'0,"2"0"-160"0,-1 0 0 0,1 0 0 0,1-1 1168 0,0 1 208 0,0 0 32 0,-2-2 16 16,1 1 592-16,1-2 112 0,-1 2 32 0,-1-2 0 0,1 0-112 0,1 0-32 0,0 2 0 0,-2-2 0 0,2 2-288 0,0 1-48 0,0-2-16 0,0 1 0 15,0 1-512-15,0 0-96 0,0 1-32 0,0-1 0 16,0 0-240-16,0 0-48 0,2 0-16 0,-2 0 0 16,3 2-144-16,-2-4-48 0,2 2 0 0,1 0 0 15,0-1 176-15,1-1 16 0,0 1 16 0,1-1 0 16,0 1-112-16,1-2-32 0,0 2 0 0,1-2 0 0,1 0-224 0,-1-1-48 16,3 0-16-16,1-1 0 15,0 1-48-15,1 0-16 0,-2 0 0 0,2-1 0 16,0 3-32-16,0-1 0 0,-1 0 0 0,1 2 0 0,-2 1-64 15,1-2-16-15,0 2 0 0,1 0 0 0,0 0-128 0,-2 0 0 0,2 0 0 0,-1 2 128 16,3-2-128-16,-3 0 0 16,2 0 0-16,1-2 128 0,-1 2-128 0,0-3 0 15,0 2 0-15,0 0 128 0,-1-1-128 0,1 1 0 16,1-1 144-16,0 2-144 0,-1-1 0 0,-2-2 144 0,4 2-144 0,-2-1 0 16,-1 1 128-16,0-1-128 0,1 1 0 0,-2 0 0 15,-2-1 128-15,2 1-128 0,2-2 0 0,0 2 0 16,0-1 0-16,0 2 0 0,0-1 0 0,-1 1 0 15,-2-2 0-15,2 1 0 0,1 1 0 0,2 1 0 0,-2-1 0 0,0 0 0 32,1 2 0-32,0-2 0 0,0 1 0 0,-1-1 0 0,0 0 0 0,2 0 0 0,1 0 0 0,0-1 0 31,-3-1 0-31,-1 1 0 0,-1-1 128 0,2 0-128 0,2 0 0 16,0-1 0-16,-1 1 0 0,1 0 0 0,-1-1 0 15,-1 2 0-15,0 0 128 0,0-1-128 0,2 1 0 0,0-1 0 16,-1 1 0-16,1 1 0 0,-1-2 0 0,1 1 0 15,1 0 0-15,-2-1 0 0,2 1 0 0,2-1 0 16,-3 2 0-16,3-1 0 0,-1 0 0 0,-1 1 0 16,3 0 0-16,-3 0 0 0,-2 0 0 0,0 0 0 0,0 0 0 0,1 1 0 15,-1-1 0-15,-1 0 0 16,0 0 0-16,-1 0 0 0,1 0 0 0,-1 1 0 16,3 1 0-16,-2-2 0 0,0 1 0 0,0-1 0 0,-3 2 0 0,1-2 0 15,0 1 0-15,2-1 0 16,0 0 128-16,-1 0-128 0,3 0 0 0,-1-1 0 15,1 1 0-15,-2-2 0 0,1 1 0 0,0-1 0 0,-1 1 0 0,0-2 0 16,-1 2 0-16,1-2 0 0,0 0 0 0,0 2 0 16,0-2 128-16,0 1-128 0,0 1 0 0,-2 0 160 15,-1-1-160-15,0 2 128 0,-1-1-128 0,1-1 128 16,-1 2-128-16,0 0 128 0,-1 0-128 0,-1-1 128 16,1 1-128-16,-2 0 128 0,0 0-128 0,0 0 0 15,0 1 0-15,-1 1 128 0,1-2-128 0,-2 0 0 16,1 4 0-16,-2-3 0 0,2 1 0 0,-2-2 0 15,0 1 0-15,0 2 0 0,1-2 0 0,-2 1 0 0,1-1 128 16,0 1-128-16,-1-1 0 0,0 1 0 0,0-2 0 0,-1 1 0 16,1-1 0-16,0 1 0 0,0-1 0 15,-2 2 0-15,1-1 0 0,-2-1 0 0,1 2 0 0,-2-1 0 16,-4 0-288-16,3 1-32 0,-3-1-16 0,0 1 0 31,0-1-432-31,-2 1-96 0,-1-2-16 0,-1 0-11952 0,0 0-2400 0</inkml:trace>
  <inkml:trace contextRef="#ctx0" brushRef="#br0" timeOffset="7044.72">9547 12868 4607 0,'1'-7'192'0,"-1"4"64"0,0 0-256 0,0 0 0 0,0 0 0 0,0 2 0 0,0 0 944 0,0-4 144 0,0 0 16 0,0-1 16 0,-1-1 976 0,1 0 192 0,-1 0 32 0,1 1 16 0,0 1 272 15,0 0 48-15,1 1 16 0,0-2 0 0,2 4-400 0,0-1-80 0,0 0-16 0,-2 2 0 0,2 1-704 0,-1 0-160 16,0 1-32-16,0 0 0 0,-1 2-544 0,1 1-112 0,-1-1-32 0,0 3 0 31,1 2-272-31,-1 1-48 0,1-1-16 0,-1 2 0 0,1 4 0 0,-2-14-16 0,0 0 0 0,8 61 0 31,-8-61-16-31,0 0 0 0,13 85 0 0,-13-85 0 16,8 73-48-16,-8-73-16 0,7 75 0 0,-7-75 0 16,6 69-32-16,-6-69-128 0,3 63 192 0,-3-63-64 0,0 0-128 0,8 77 160 15,-8-77-160-15,0 0 160 16,9 72-32-16,-9-72 0 0,0 0 0 0,11 70 0 15,-11-70 0-15,0 0 0 0,14 70 0 0,-14-70 0 0,0 0 16 0,14 65 0 16,-14-65 0-16,0 0 0 0,0 0 0 16,14 67 0-16,-14-67 0 0,0 0 0 0,0 0-16 0,0 0 0 0,0 0 0 0,0 0 0 15,23 67 64-15,-20-58 0 16,1-2 0-16,-1 0 0 0,-2-1-48 0,1-1 0 16,1 0 0-16,-2-1 0 0,0 0-144 0,1 0 192 15,-1 2-192-15,-1-2 192 0,0 0-192 0,0 1 0 16,0-1 0-16,-1 0 0 0,-1 0 0 0,0 1 0 15,0-1 0-15,-1-1 0 0,2 1 0 0,-2-1 0 16,2 0 0-16,-1-1 0 0,1 1 0 0,-1 0 0 0,1-3 0 0,1 1 0 16,0-1 0-16,-1 2 0 0,-1-4-144 0,-1 2 144 31,2-1-768-31,-2 0-64 0,0-2 0 0,-1-1 0 16,1 1-432-16,-2-2-80 0</inkml:trace>
  <inkml:trace contextRef="#ctx0" brushRef="#br0" timeOffset="13497.9">18808 7707 11967 0,'-1'-3'1072'0,"1"2"-864"15,0 1-208-15,0 0 0 0,1-2 1680 0,-1 2 304 0,0 0 48 0,0 0 16 0,0 2 1312 0,0 1 272 0,-1-1 48 0,0 4 16 0,1 3-1216 0,-3 0-240 0,0 6-64 0,3-15 0 0,-4 36-1248 0,4-36-256 0,-3 48-48 0,3-48-16 0,-2 58-96 0,2-58-32 16,0 64 0-16,0-64 0 0,6 59-96 0,-6-59-32 0,6 50 0 0,-6-50 0 16,0 0-80-16,11 63-16 15,-11-63 0-15,0 0 0 0,0 0 0 0,14 68-16 16,-14-68 0-16,0 0 0 0,0 0-64 0,7 51-16 16,-7-41 0-16,2-3 0 0,-1 1-160 0,0-2 0 15,1 0 0-15,-2-2 128 0,3-1-128 0,-2-1 0 16,0 0 0-16,2-2-176 15,-1 0-400-15,-1-3-64 0,1 0-32 0,-1-1 0 16,0 0-352-16,-1-3-80 0,2-2-16 0,-2 1-17984 0</inkml:trace>
  <inkml:trace contextRef="#ctx0" brushRef="#br0" timeOffset="13828.12">18380 7713 25791 0,'6'-9'1152'0,"-3"5"224"0,1 0-1104 0,-1 1-272 0,0 0 0 0,1 0 0 0,2 0 1856 0,3-2 304 0,8-4 64 0,7-2 16 0,6-2-96 0,3 2-16 0,2 0 0 0,-1 2 0 0,1 4-1280 0,2 0-256 0,2 2-48 0,0 3-16 0,0 0-96 0,-1 2-32 15,-38-2 0-15,78 8 0 16,-78-8-32-16,72 10-16 0,-72-10 0 0,71 12 0 15,-71-12-16-15,66 8 0 0,-66-8 0 0,62 4 0 0,-35-4-64 16,-4-1-16-16,-4-1 0 0,1 1 0 16,0-2-32-16,-3 2-16 0,-3-2 0 0,0 2 0 0,-3-1-16 0,-2 1-16 15,-2-1 0-15,-3 1 0 0,-1-1-176 0,-3 2 128 16,-1-1-128-16,-2 1 128 0,-1 0-416 0,-2 1-96 16,0-1 0-16,-1 2-16 15,-1-1-816-15,-1 2-176 0,1 1-16 0,-1 1-18704 16</inkml:trace>
  <inkml:trace contextRef="#ctx0" brushRef="#br0" timeOffset="14652.79">19393 7817 22751 0,'-8'2'496'0,"5"-1"96"0,0 0 32 0,2 2 16 0,-1 0-512 0,2 0-128 0,0 1 0 0,0 2 0 0,-1 5 3088 0,1-11 592 16,0 0 112-16,0 62 32 0,0-62-1792 0,1 53-368 0,-1-53-64 0,3 52 0 0,-3-52-992 0,4 48-192 0,-4-48-32 0,0 0-16 0,9 62-192 0,-9-62-48 0,0 0 0 0,5 52 0 0,-3-40 64 0,-2 0 0 15,0 2 0-15,0-1 0 0,0 0-64 0,-2-2-128 16,0-1 192-16,0-1-64 0,1-4-128 0,-2 1 160 15,3-3-160-15,-1-2 160 16,-1-1-16-16,1-1 0 0,-1-2 0 0,2-1 0 0,-1-2 112 0,1 0 0 16,-2-2 16-16,1-2 0 15,0-1 32-15,-1-4 0 0,-1 1 0 0,1-3 0 16,-1-1-112-16,-1 0 0 0,1-4-16 0,0 0 0 0,0-1-32 0,0-2 0 0,2-1 0 0,1-2 0 16,0 3-144-1,-2-2 0-15,4 1 0 0,-2-3 128 0,3-2-128 0,1 2 0 16,0 3 0-16,0-1 0 0,3 0 0 0,3 0 0 0,3 2-176 0,3 3 176 15,0 3-192-15,6 2 64 16,2 4 0-16,1 2 0 0,1 4 128 0,0 2-128 16,3 3 128-16,-29 2-128 0,53 1 128 0,-53-1 0 15,50 11 0-15,-50-11 0 0,0 0 0 0,0 0 0 0,66 43 0 16,-66-43-128-16,0 0 128 0,0 0 0 16,41 70 0-16,-41-70-128 0,0 0 128 0,11 57 0 0,-12-40 0 0,-2-2 0 15,-2-1 0-15,-3 1 0 0,-3-6 0 0,-2 0 0 16,-3-1 128-16,-3-2 0 15,-1 1 0-15,-1-1 0 0,-1-2 128 0,-1 0 16 0,-1 0 16 0,1-1 0 16,5 0-80-16,0 0-16 0,-2 0 0 16,1-2 0-16,4 1-192 0,2-1 0 0,3 0 0 0,2-1 0 15,2 2 0-15,2-2 0 0,3 0-128 0,1 1 128 16,1-1-304-16,3 0 48 0,2 0 16 0,1-1 0 16,3-1-32-16,1 2-16 0,0-1 0 0,4 0 0 15,-15 1 112-15,0 0 32 0,46 4 0 0,-46-4 0 16,0 0 144-16,0 0 0 0,67 21 0 0,-67-21-128 15,0 0 128-15,53 30 0 0,-53-30 0 0,0 0 0 16,51 39 128-16,-51-39 16 0,0 0 0 0,0 0 0 16,55 53 48-16,-55-53 0 0,0 0 0 0,0 0 0 0,0 0 0 0,43 62 0 15,-43-62 0-15,0 0 0 0,0 0 32 0,0 0 16 16,15 58 0-16,-13-47 0 0,-1-1-32 0,-1 1 0 16,1-1 0-16,1 0 0 0,-2-2-80 0,1 2 0 15,-1 0-128-15,2-1 192 16,-1-2-192-16,0-2 0 0,2 2 128 0,-1-1-128 0,0 0 0 0,0-3 0 15,1 1 0-15,0-3 0 16,-1 1-416-16,1-2-80 0,0-2-16 0,0 1 0 16,0-3-688-16,-1 1-144 0,1-3-16 0,0 0-12528 15,1 1-2496-15</inkml:trace>
  <inkml:trace contextRef="#ctx0" brushRef="#br0" timeOffset="15082.33">20056 7902 25791 0,'0'-9'1152'0,"0"5"224"0,1 0-1104 0,1 1-272 0,-2 2 0 0,0 1 0 0,1-2 1888 0,0 2 320 0,2 0 64 0,0 0 16 0,0 3-48 0,0 1-16 0,-1 2 0 0,-2-6 0 0,0 0-1184 0,0 0-224 0,5 52-48 0,-5-52-16 16,0 0-240-16,0 64-64 0,0-64 0 0,1 54 0 0,-1-54-240 0,7 55-48 15,-7-55-16-15,11 53 0 0,-11-53-144 0,0 0 0 16,30 68 0-16,-30-68 0 0,0 0 0 0,43 62 0 15,-43-62 0-15,0 0 0 0,0 0 0 0,59 48 0 16,-59-48 0-16,0 0 0 0,49 15-176 0,-49-15 176 16,38 1-128-16,-18-4 128 15,0 0 0-15,-3-2 0 0,-3 0 0 0,0 0 0 16,3-4 160-16,2-2 64 0,-1-2 16 0,-1-2 0 0,-2-1 160 16,0-2 48-16,-1-1 0 0,-4 0 0 0,-3-3 80 0,-2 0 32 15,-1-4 0-15,-2-2 0 0,-2 0 48 0,-3-3 16 0,0 0 0 16,-2 0 0-16,-1-2-80 0,-1 1-16 15,1 3 0-15,1 1 0 0,-1-1-144 0,-1 0-48 16,1 4 0-16,1-1 0 0,-1 0-144 0,0 2-16 0,2 1-16 0,-2 3 0 16,1 5-160-16,-1 0 0 0,2 6 144 0,0 0-144 15,-2 3 0-15,2 4 0 0,-1 0 0 0,3 2-192 16,-3 3-656-16,1 3-144 0,0 1-32 0,1 3 0 16,0 0-768-16,2 2-144 0,1 4-48 0,0-16-19648 15</inkml:trace>
  <inkml:trace contextRef="#ctx0" brushRef="#br0" timeOffset="15496.26">20656 7816 27647 0,'3'-4'1216'0,"-2"1"256"0,2 0-1168 0,-1 1-304 15,-2 2 0-15,0 0 0 0,1 0 2304 0,0-1 384 0,1 1 96 0,1 1 16 0,-1 2-944 0,3 2-176 0,-2 0-32 0,-2 4-16 0,-1-9-832 0,0 0-160 0,0 0-48 0,7 53 0 0,-7-53-96 0,0 0-32 0,4 54 0 0,-4-54 0 0,0 0-160 0,3 64-48 16,-3-64 0-16,0 0 0 0,6 63-64 0,-6-63 0 16,0 0-16-16,7 54 0 0,-7-54-48 0,0 0-128 15,0 0 192-15,18 65-64 0,-18-65-128 0,0 0 192 16,0 0-192-16,0 0 192 0,44 61-48 0,-44-61 0 15,0 0 0-15,0 0 0 0,0 0 48 0,62 29 0 16,-62-29 0-16,0 0 0 0,0 0 48 0,59 10 16 0,-39-8 0 0,0-5 0 16,-20 3-48-16,44-3 0 15,-22 0 0-15,1-1 0 0,-3 0-64 0,0 1-16 16,-1-1 0-16,0-1 0 0,-1 1 0 0,-2 1 0 0,-1 0 0 0,-4 1 0 16,1 0-128-16,-4 1 0 15,1-1 144-15,-2 1-144 0,-2 0 0 0,-2 1 0 0,0-2 0 0,-2 2 0 31,1 0-592-31,-2 0-144 0,-2 0-32 0,2 0 0 16,-1 0-592-16,-2-1-128 0,0 1-32 0,1 0-12624 0,-4-2-2544 0</inkml:trace>
  <inkml:trace contextRef="#ctx0" brushRef="#br0" timeOffset="15781.62">20693 8031 23951 0,'-6'-8'1056'0,"3"4"224"0,2 1-1024 0,1 2-256 16,0 0 0-16,0 1 0 0,1-2 2608 0,2 2 464 0,1-1 80 0,3-1 32 0,3 1-736 0,3-2-144 0,-13 3-16 0,31-3-16 0,-13 0-944 0,2 2-192 0,0-2-48 0,3-1 0 0,-1 1-144 0,2-1-48 0,0 0 0 0,2-1 0 15,-2 3-224-15,-3-4-48 0,-3 3-16 0,2-3 0 0,1 2-192 0,0-3-32 16,1 2-16-16,-4-3 0 0,-1 3-176 0,0-2-16 15,-3 2-16-15,-3 0 0 0,1 2-160 0,-5-1 0 16,-2 0 0-16,1 1 0 16,-3 0-352-16,-2 0-96 0,-1-1-32 0,-1 1 0 15,-2-1-864-15,-1-2-192 0,0 0-16 0,-5 1-13232 16,2 1-2656-16</inkml:trace>
  <inkml:trace contextRef="#ctx0" brushRef="#br0" timeOffset="16035.21">20770 7759 24879 0,'2'-8'2208'0,"-1"4"-1760"0,1-1-448 0,1 1 0 0,-2 1 3008 0,2 0 512 0,0 1 96 0,4-3 32 0,4-2-1408 0,6-3-256 0,4-1-64 0,2 0-16 0,1 1-400 0,1 0-80 0,1 0-16 0,0 3 0 16,1 0-368-16,0 1-80 0,0 1 0 0,-2 0-16 15,-1 3-304-15,-1 0-48 0,-2 1-16 0,0-1 0 16,-2 2-192-16,-2 0-64 0,-3 0 0 0,0 0 0 15,-3-1-144-15,1 1-48 0,-4 0 0 0,-1 1 0 0,-1 1-128 16,-2-1 0-16,-1 1 0 0,-2 0 0 16,1 1-576-16,-4 0-112 0,1 0-16 0,-2 3 0 15,-3-1-1168-15,-1 2-240 0</inkml:trace>
  <inkml:trace contextRef="#ctx0" brushRef="#br0" timeOffset="18106.9">17767 9918 18431 0,'0'-1'1632'0,"0"-1"-1312"0,0 2-320 0,0 0 0 0,0 0 2448 0,0 0 432 0,0 0 64 0,0 2 32 0,0 0-320 0,2 3-64 0,-1 2-16 0,0 1 0 0,1 2-1376 16,-1 3-288-16,-1-1-48 0,0 3-16 0,0-15-400 0,0 0-96 0,-4 65-16 0,4-65 0 0,0 53-96 0,0-53-32 0,-10 57 0 0,2-29 0 0,2-1-80 0,6-27-128 0,-8 49 176 0,8-49-176 16,0 0 128-16,14 61-128 0,-14-61 0 0,0 0 0 15,0 0 176-15,0 0-176 0,19 64 160 0,-19-64-160 16,0 0 224-16,0 0-48 0,0 0-16 0,0 0 0 16,56 48 816-16,-48-43 176 0,1 1 16 0,0-2 16 15,1 0-1632-15,2 1-336 16,2-2-64-16,-2 1-16 0,1-3 864 0,0 1 160 0,1-1 32 0,-1-2 16 15,-1 1 32-15,3-3 0 0,0 0 0 0,1 0 0 0,1-1 16 16,0 0 16-16,-2-1 0 0,2 1 0 0,-1 1-32 0,-1 0-16 16,-1 1 0-16,0-1 0 0,2 0-64 0,-10 2-16 15,-1 1 0-15,-1-2 0 0,2 1-144 0,-2 1 128 16,2-2-128-16,2 1 128 0,-2 0-128 0,4-1 0 16,-2 1 0-16,0-1 0 0,-1-1 0 0,-2 1-256 15,-1-1 64-15,-1 1 16 16,-1 0-576-16,-5-1-112 0,1 1-32 0,0 0 0 15,0 0-256-15,-1-1-48 0,-1-1-16 0,0 1-18096 0</inkml:trace>
  <inkml:trace contextRef="#ctx0" brushRef="#br0" timeOffset="18407.84">17769 10179 12895 0,'12'-7'1152'0,"-7"4"-928"0,-3 1-224 0,1-1 0 0,0 1 1728 0,0 1 288 0,1 0 64 0,0-1 16 0,5-2 1536 0,2 0 304 0,2-1 64 0,4 0 16 0,4 1-1616 0,-4 1-320 0,-6 1-64 0,3 1-16 16,5-2-1088-16,1 2-208 0,-2-1-64 0,-1-1 0 16,-2 2-128-16,2-2-16 0,0 0-16 0,0 1 0 15,-4-1-160-15,1 0-16 0,0 0-16 0,0-1 0 16,-2 1-288-16,-1 0 128 0,-1 0-128 0,-2 0 0 15,-2 2 0-15,-2-2-176 0,0 2 0 0,-2-1 0 16,-5 0-544-16,-1-1-112 0,1 0-32 0,-1 0 0 16,1 2-448-16,-1-2-96 0,1 0 0 0,0 0-16560 15</inkml:trace>
  <inkml:trace contextRef="#ctx0" brushRef="#br0" timeOffset="18640.56">17860 9904 10127 0,'-1'-3'896'0,"0"0"-704"0,1 2-192 0,0-1 0 0,1 2 2368 0,0-2 448 0,4-3 96 0,2-2 16 0,4-4 848 0,5 1 192 0,5-1 16 0,3 1 16 0,1 0-1696 0,5 1-320 16,1 0-80-16,3 0-16 0,3 2-976 0,-3 0-192 0,-2 1-32 0,-1 2-16 16,2 1-176-16,-4 0-48 0,-2 2 0 0,-6 1 0 15,-2 0-240-15,-4 0-48 0,-2 0-16 0,-3 0 0 16,-2 0-144-16,-1 0 0 0,0 3 0 0,-2-2 0 15,0 2-272-15,-2-1-48 0,1 0 0 0,1 1 0 32,-3 0-464-32,0 1-112 0,1-1 0 0,-8 1-11968 0,-2 1-2368 0</inkml:trace>
  <inkml:trace contextRef="#ctx0" brushRef="#br0" timeOffset="19112.09">18789 9890 2751 0,'7'-9'256'0,"-5"5"-256"0,3 0 0 0,-2 1 0 0,-1 2 3472 0,0-1 656 0,-1-1 128 0,1-1 32 0,0 0-848 0,0-3-176 0,-4-2-16 0,-3 4-16 0,-1-1-784 0,-1 5-144 0,3-2-48 0,-5 3 0 0,-3-2-1248 0,-8 4-256 16,-6 1-48-16,-5 1-16 0,-4 3-224 0,-2 1-32 0,3 4-16 0,5-1 0 15,2 2-64-15,6-1-16 0,4 1 0 0,4 0 0 16,6-1-176-16,1 0-32 16,5-2-128-16,5 1 192 0,-4-11-192 0,0 0 128 15,0 0-128-15,0 0 0 0,0 0 0 0,48 52 128 16,-48-52-128-16,0 0 0 0,48 23 0 0,-48-23 0 16,0 0 0-16,65 27 0 0,-65-27 0 0,0 0 0 0,65 32 0 0,-65-32 0 15,0 0 0-15,51 34 128 0,-43-27-128 0,1 0 0 16,-9-7 176-16,0 0-176 0,0 0 192 15,0 0-192-15,38 69 192 0,-38-56-64 0,-1 0 0 0,-5-2-128 16,-1-1 288-16,-4-1-48 0,-1-1-16 0,-3-2 0 16,-4 1 32-16,0-3 16 0,-4 2 0 0,-1-2 0 15,1 0 96-15,2-1 16 0,0 0 0 0,3-2 0 16,1 2 64-16,1-2 32 0,2 1 0 0,3-2 0 16,1 1-160-16,0-1-16 0,3 0-16 0,-4 0 0 0,-2 0-288 0,3 0 0 15,4 2 0-15,5-2 0 16,7 1-224-16,-1 0-160 0,0-1-16 0,-4 2-16 15,-4-1-736-15,2-1-160 0,5 0-32 16,3-1-19168-16</inkml:trace>
  <inkml:trace contextRef="#ctx0" brushRef="#br0" timeOffset="19435.79">18998 9931 29487 0,'1'-7'2624'0,"0"0"-2112"0,1 2-512 15,-1 2 0-15,1 2 2032 0,1-3 288 0,-1-6 64 0,4-6 16 0,1 1-864 0,0-2-160 0,0 6-32 0,-1 4-16 0,-2 5-368 0,-1 5-64 0,0 4 0 0,-2 4-16 0,-1 3-384 0,0-14-80 0,0 0-16 0,0 0 0 16,0 72-48-16,0-72-16 16,-3 50 0-16,3-50 0 0,-1 58-80 0,1-58-32 0,-2 65 0 0,2-65 0 15,0 61-48-15,0-61-16 0,0 0 0 0,8 74 0 16,-8-74-160-16,0 0 128 0,0 0-128 0,11 68 128 15,-11-68-128-15,0 0 128 0,0 0-128 0,0 0 128 16,0 0-128-16,0 0 0 0,15 64 0 0,-13-61 0 16,1 1 0-16,-2-3 0 0,2 1 0 0,0-1 0 15,-2-2-256-15,2-2-144 0,0 0-32 0,0-3 0 16,-2-1-592-16,0 0-112 0,2-1-16 0,-3-1-16 16,-1-3-144-1,-1-2-32-15</inkml:trace>
  <inkml:trace contextRef="#ctx0" brushRef="#br0" timeOffset="19676.3">18695 9915 22111 0,'2'-13'1968'0,"1"6"-1584"0,1 2-384 0,0 0 0 0,-3 4 2368 0,2 0 384 0,3-1 64 0,5-1 32 0,8-2-304 0,6-1-64 0,9-2-16 0,4 1 0 16,6-1-1184-16,-3 4-256 0,-3-1-32 0,-4 2-16 0,3-1-304 0,-3 1-64 0,-1 0-16 0,-4 0 0 15,-4 0-176-15,-4 2-32 16,2-1-16-16,-6 1 0 0,-2 0-224 0,-3-1-144 0,-1 1 192 0,-3 1-192 16,0-2 0-16,-4 2 0 0,-3 0 0 0,-1 0 0 15,3 2-688-15,-2-4-32 0,1 2-16 0,-2 2 0 32,1 1-432-32,-2-1-96 0</inkml:trace>
  <inkml:trace contextRef="#ctx0" brushRef="#br0" timeOffset="19994.37">19426 9846 6447 0,'8'-2'272'0,"-5"2"80"0,1 0-352 0,0 2 0 0,-1-1 0 0,0 1 0 0,0 1 2720 0,3 1 480 0,2 4 80 0,-8-8 32 15,0 0 1216-15,0 0 240 0,42 64 48 0,-42-64 16 0,0 0-2384 0,20 65-464 0,-20-65-112 0,0 0-16 0,13 66-848 0,-13-66-176 0,0 0-48 0,7 58 0 0,-7-58-64 0,0 0-16 0,0 0 0 0,8 62 0 0,-6-49-160 0,-1 0-32 0,1-3-16 0,-1-2 0 16,-1 2-192-16,3-2-48 0,0 0 0 0,-2-3 0 0,-1 2-128 0,-1-3-128 0,1 1 144 0,0-2-144 0,1-1 0 16,-1 0 0-16,2-1 0 0,-2-1-160 31,0 0-544-31,2-1-128 0,3 1 0 0,0-3-16 15,-2 0-368-15,1-1-64 0,1 0 0 0,-1-1-18528 16</inkml:trace>
  <inkml:trace contextRef="#ctx0" brushRef="#br0" timeOffset="21051.82">19834 9863 12895 0,'-1'-11'1152'0,"-1"5"-928"15,2 2-224-15,0 1 0 0,0 1 2272 0,0 1 416 0,0 0 64 0,0-1 32 0,0 1 640 0,2 1 128 0,-2 0 32 0,1 4 0 0,0 3-1664 0,1 4-320 0,-2-11-64 0,0 0 0 0,0 0-880 0,8 71-160 16,-8-71-48-16,0 0 0 0,7 72-32 0,-7-72-16 16,6 61 0-16,-6-61 0 0,7 63-96 0,-7-63-32 15,6 60 0-15,-6-60 0 0,0 0-128 0,5 63-16 16,-5-63-128-16,0 0 192 0,0 0-48 0,5 68-16 16,-5-58 0-16,0-3 0 0,0 0 64 0,0-1 16 0,-2-3 0 15,2-1 0-15,0 0 48 0,-1-1 16 0,1-2 0 0,0-2 0 0,1-3 80 16,-1-1 16-16,0-1 0 0,2-2 0 15,-2-3 80-15,0-1 0 0,1-1 16 16,-1-4 0-16,0 4 0 0,-1-2 0 0,-1-6 0 16,1-2 0-16,-2-5-48 0,0-2-16 0,2-4 0 15,-2-2 0-15,0 0-96 0,0 0-32 0,3 1 0 0,0 0 0 0,2 5-112 0,-1 2-32 16,0 3 0-16,2 6 0 0,0 1-128 0,1 5 0 16,2-1 144-16,-2 5-144 15,-1 2 0-15,0 4 0 0,1 1 0 0,-1 1 0 0,1 3 0 0,2 1 0 16,1 3 0-16,0 3 0 15,1 3 0-15,-8-10 0 0,0 0 0 0,0 0-128 0,37 67 128 0,-37-67 0 16,0 0-144-16,35 82 144 16,-35-82 0-16,0 0-144 0,33 87 144 0,-33-87 0 0,0 0-144 15,38 92 144-15,-38-92 0 0,30 62-144 0,-30-62 144 0,0 0-160 0,38 78 160 0,-38-78-160 32,0 0 160-32,0 0-192 0,39 71 192 0,-39-71-192 0,0 0 192 0,0 0 0 15,0 0 0-15,0 0-128 0,0 0 128 0,0 0 0 16,0 0 0-16,51 38 0 0,-45-42 0 0,0-2 0 15,-5-3 128-15,0-2-128 0,1-3 400 0,1 0 16 16,-2-2 0-16,2-1 0 0,1 2 352 0,-1-4 80 16,3-2 16-16,-4 1 0 0,0 1-688 0,-1-3-128 15,2-2-48-15,-2-2 0 0,2-5 0 0,0-2 0 0,0 1 0 0,1 2 0 16,-1 4 0-16,1 4 0 16,-1 3 0-16,0 3 0 0,1 1 0 0,0 3 0 15,-1 2 0-15,1 3 0 0,1 1 0 0,-2 3 0 0,1 0 0 0,-3 3 0 16,3 2 0-16,-1 1 0 15,-1 0 0-15,0 2 0 0,1 2 0 0,2 3 0 16,-3 0 0-16,-2-10 0 0,0 0 0 0,0 0 0 0,0 0 0 0,19 73 0 16,-19-73 0-16,0 0 0 0,14 63 0 0,-14-63 0 15,0 0 0-15,17 62 0 0,-17-62 0 0,0 0 0 16,0 0 0-16,25 82 0 0,-25-82 0 0,0 0 0 0,20 62 0 16,-20-62 0-16,0 0 0 0,0 0 0 15,23 72 0-15,-23-72 0 0,0 0 0 0,0 0 0 16,0 0 0-16,22 73 0 0,-18-63 0 0,1 0 0 0,-2 0 0 15,1-1 0-15,0-1 0 0,-1 0 0 16,1 0 0-16,-1-3 0 0,0 1 0 0,1 0 0 16,-1-2 0-16,0 0 0 0,-1-1 0 0,1 0 0 15,-1 1-976-15,-1-3-192 0,0 1-48 0,1-1 0 16,-1-1-512-16,2 0-128 0,-1-1 0 0,-1-1-13200 16,0 1-2640-16</inkml:trace>
  <inkml:trace contextRef="#ctx0" brushRef="#br0" timeOffset="21335.32">20893 9830 37775 0,'-1'-15'1664'0,"1"8"368"0,1 1-1632 0,-1 2-400 0,2 2 0 0,-2 2 0 0,0 0 704 0,-2 2 48 0,0-1 16 0,-1 5 0 0,-3 2 176 0,0 4 32 0,-1 3 16 0,0 4 0 0,7-19-208 0,-15 46-32 0,3-19-16 0,-2 3 0 15,3-2-192-15,-2 6-32 0,-2 0-16 0,-1 3 0 16,2-1-224-16,3-2-32 0,1-3-16 0,1-4 0 16,9-27-224-16,-11 45 144 0,11-45-144 0,0 0 128 15,-4 53-128-15,4-53 128 0,0 0-128 0,0 0 128 16,0 0-128-16,0 0 0 0,0 0 0 0,0 0 0 31,0 0-368-31,0 0-48 0,0 0-16 0,0 0 0 16,0 0-608-16,0 0-128 0,48 38-32 0,-41-45-12368 0,0 0-2464 0</inkml:trace>
  <inkml:trace contextRef="#ctx0" brushRef="#br0" timeOffset="21619.21">20851 9853 34095 0,'3'-14'1504'0,"-3"8"320"0,0 1-1456 0,1 0-368 0,3 4 0 0,-1-1 0 0,0 2 1232 0,3 0 176 0,4 0 48 0,4 2 0 0,4 4-288 0,-18-6-48 0,0 0-16 0,55 33 0 0,-55-33-272 0,0 0-64 16,0 0-16-16,47 72 0 0,-47-72-128 0,0 0-32 16,0 0 0-16,30 89 0 0,-30-89-144 0,0 0-16 15,17 73-16-15,-17-73 0 0,0 0-160 0,25 69-48 16,-25-69 0-16,0 0 0 0,0 0-208 0,28 73 176 0,-28-73-176 0,0 0 160 16,0 0-160-16,0 0 0 15,0 0 0-15,0 0 0 0,26 69-144 0,-25-67-64 0,2 2-16 0,-2-4 0 31,2 0-544-31,-2-1-96 0,2-1-32 0,-1-1 0 16,-2 1-192-16,-2-3-32 0,1 0-16 0,-5-1-18464 0</inkml:trace>
  <inkml:trace contextRef="#ctx0" brushRef="#br0" timeOffset="21847.9">20811 10109 3679 0,'-8'-9'320'0,"4"5"-320"0,1 1 0 0,2 0 0 0,1 2 5536 0,0-1 1040 0,1 1 208 0,2 0 32 16,2 1-2800-16,5-5-560 0,2 3-128 0,3-1 0 0,1 1-1664 0,2 1-336 0,2 1-64 0,0 0-16 0,-1 1-320 0,0-1-64 0,1 3-16 0,-1-1 0 15,1-1-288-15,0 0-64 0,1 1-16 0,0-1 0 16,0 1-256-16,-1 0-48 0,-3 0-16 0,-1-1 0 16,-2 1-160-16,-1-1 0 0,-2 1 0 0,-1-1-176 15,-3-1-688-15,0 1-144 0,-2-1-16 0,-2 0-13120 16,0-1-2608-16</inkml:trace>
  <inkml:trace contextRef="#ctx0" brushRef="#br0" timeOffset="22167.09">21360 9820 33119 0,'2'-15'720'0,"1"6"160"0,1 4 16 0,-1 1 48 0,0 1-752 0,0 0-192 0,1 0 0 0,3-1 0 0,5-3 1888 0,0 0 352 0,1 2 64 0,-2 4 0 0,-1 2-1024 0,-1 4-224 0,-9-5-32 0,0 0-16 0,0 0-352 0,0 0-64 0,21 72-16 0,-21-72 0 0,0 0-64 0,4 75 0 0,-4-75-16 0,0 62 0 15,0-62-160-15,3 61-16 0,-3-61-16 0,4 63 0 16,-4-63-144-16,0 0-32 0,10 78 0 0,-10-78 0 16,0 0 64-16,0 0 0 0,17 78 0 0,-17-78 0 15,0 0-192-15,0 0 128 0,0 0-128 0,0 0 128 16,20 66-128-16,-16-59 0 0,-1 0 0 0,0-1 0 15,-2-2 0-15,2-1 0 0,0-2-160 0,0-1 160 32,-1-1-640-32,1-1-48 0,1 0 0 0,-1-3 0 0,0 0-496 15,-2-2-96-15,1-2-32 0,-4 1-19008 0</inkml:trace>
  <inkml:trace contextRef="#ctx0" brushRef="#br0" timeOffset="22401.03">21241 9818 33167 0,'6'-26'1472'0,"-4"16"304"0,3 0-1424 0,-1 3-352 0,0 2 0 0,0 0 0 0,2 1 1248 0,5-4 176 0,9-5 48 0,5-1 0 0,4-2-128 0,0 4-32 0,0 2 0 0,-2 3 0 0,-2 2-544 0,-1 3-128 16,1-1 0-16,-2 1-16 0,0 2-240 0,1 0-64 0,0 0 0 0,2-1 0 15,1 1-128-15,0-1-48 16,0-1 0-16,-3 1 0 0,0 1-144 0,-3-2 0 15,-2 0 0-15,-5 2 128 0,0-2-128 0,-3 2-256 16,-4-1 64-16,-1 1 16 16,-2 0-736-16,-3 1-160 0,-1 1-16 0,-1 0-18528 0</inkml:trace>
  <inkml:trace contextRef="#ctx0" brushRef="#br0" timeOffset="22701.65">21819 9777 33167 0,'5'1'1472'0,"-2"2"304"0,1 0-1424 0,-2 0-352 0,-1-1 0 0,-1 1 0 16,0 1 1632-16,2 5 256 0,-2-9 48 0,0 0 16 0,1 62-736 0,-1-62-128 0,-3 58-48 0,3-58 0 0,-4 59-576 0,4-59-112 0,-1 60-32 0,1-60 0 0,0 58-112 0,0-58-16 16,0 0-16-16,8 73 0 0,-8-73 96 0,0 0 32 15,0 0 0-15,24 76 0 16,-24-76-16-16,0 0 0 0,0 0 0 0,44 50 0 0,-44-50 32 0,0 0 16 15,0 0 0-15,51 28 0 0,-43-25 32 0,5-3 0 0,1 0 0 0,2 0 0 16,-2-2-48-16,1 1 0 16,-1 0 0-16,-1-2 0 0,-2 1-176 0,1 1-144 15,-1 0 192-15,0-1-192 0,-1 1 0 0,0-1 0 16,0 1 0-16,-3 0 0 16,0 1-768-16,-1-2-64 0,-1 1-16 0,0 1 0 15,-3-2-576-15,0 2-112 0,-1-1-32 0,2-1-18464 0</inkml:trace>
  <inkml:trace contextRef="#ctx0" brushRef="#br0" timeOffset="22936.31">21848 10028 32831 0,'12'-10'720'0,"-4"6"160"0,2 3 16 0,-2-2 16 0,0 1-720 0,-3 1-192 0,5-2 0 0,7 0 0 0,8-2 1744 0,7-4 320 0,1 1 64 0,0-1 16 0,-2 2-880 0,-4 0-176 0,-2 1-48 0,-4 1 0 0,1-2-592 0,-4 2-112 0,-1 3-16 0,-1-3-16 15,-4 4-304-15,-2-2 0 0,-3 2 0 0,-1-1 0 16,-2 2-704-16,-3-1-112 0,-1 1-16 0,-1-1-18448 16</inkml:trace>
  <inkml:trace contextRef="#ctx0" brushRef="#br0" timeOffset="23094.34">21960 9706 41471 0,'21'-11'1840'0,"-10"6"368"0,4 1-1760 0,-4 0-448 0,-3 0 0 0,1 1 0 0,2 2 688 0,9-5 48 0,11-1 16 0,10-3 0 0,6 0-176 0,-8 2-48 0,-4 2 0 0,-8 3 0 0,-4 3-672 0,-8 6-144 0,-15-6-32 0,0 0-19840 16</inkml:trace>
  <inkml:trace contextRef="#ctx0" brushRef="#br0" timeOffset="25313.97">25003 10910 911 0,'3'1'0'0,"-2"-1"0"0,0 0 0 0,1 0 0 0,-1 0 1584 0,1 0 224 0,0 2 48 0,1-2 16 0,3 1-144 0,4-1-16 0,1 1-16 0,0-2 0 0,4 1-736 0,-3 1-128 0,1-1-48 16,4-1 0-16,3 1-272 0,1-1-48 0,4 1-16 0,4 0 0 0,2-2 16 0,5 2 0 16,4 0 0-16,1 0 0 0,0 0 96 0,-4 2 16 15,1-2 0-15,0 0 0 0,6-2 128 0,-2 4 48 16,3-4 0-16,2 1 0 0,0 1-176 0,3 0-48 0,4 1 0 15,3 1 0-15,2 0-192 0,-4-2-32 0,-6 0-16 16,7-2 0-16,6-3 32 0,8 1 0 0,15 0 0 16,5 1 0-16,7 0 0 0,-14-1 0 0,-12 0 0 0,15-1 0 15,21 1-192-15,10 0-128 0,5 1 192 0,-4 0-192 16,0 2 128-16,5-1-128 0,5 1 0 0,-8 0 0 16,-24-1 0-16,12 2 0 0,12-1 0 0,4-1 0 15,-4 2 256-15,-4-1-16 0,-3 0 0 0,3-4 0 16,5 3 512-16,-8-3 96 0,-17 1 32 0,0 0 0 0,2-2 16 0,1 1 0 15,5-3 0-15,-8 0 0 16,-17 2-304-16,2-1-48 0,2-1-16 0,1-1 0 16,0-1-256-16,-6 1-48 0,-6 1-16 0,-11-1 0 0,-12 2-208 0,-1-1 0 15,-4 1 128-15,0-1-128 0,-2 1 0 0,-4-2 0 16,-4 2 0-16,-5 0 0 16,-5 2-704-16,-7-1-64 0,-3 3-32 0,-7 0-10640 15,-4 2-2128-15</inkml:trace>
  <inkml:trace contextRef="#ctx0" brushRef="#br0" timeOffset="29513.8">14005 6454 9215 0,'0'-3'816'0,"0"0"-656"0,2 2-160 0,-1-1 0 0,-1 2 1328 0,2-1 224 0,-1 0 48 0,2-5 16 0,0-1 496 0,-2 0 80 0,2 1 32 0,-2 2 0 0,1 1-176 0,1 2-48 0,-1 1 0 0,4 0 0 0,0 1-976 16,2 0-208-16,5 2-48 0,1 2 0 0,0-3 128 16,2 1 32-16,1 0 0 0,1 0 0 0,5 0-240 15,1 0-48-15,5-1-16 0,2 1 0 0,2 0-240 0,1 0-64 16,2 0 0-16,3 1 0 0,-1-1-176 0,1 0-144 16,5 1 192-16,-3-1-192 0,0-2 176 0,-13 0-176 15,-5 1 160-15,2-1-160 0,9 2 176 0,10 3-176 16,5-1 192-16,8 4-192 0,5 1 176 0,3 0-176 15,0-2 160-15,0-2-160 0,1-1 160 0,-1 1-160 0,0 0 160 0,0-1-160 16,5 4 160-16,2-2-160 0,3-1 160 0,-1-2-160 16,-6-3 144-16,4-1-144 15,2 0 128-15,-1 0-128 0,5 3 144 0,0-3-144 0,1 1 160 0,-2-2-160 16,-3-2 144-16,-2-1-144 16,-3 3 128-16,0-1-128 0,1 2 128 0,-3 0-128 0,3 2 128 15,-3-4-128-15,3-1 192 0,-13 0-32 0,-7 1-16 0,4-1 0 16,8 0 0-16,6 2 0 0,-2-1 0 0,3-1 0 15,3-1-144-15,-7-3 192 0,-10 3-192 0,5-2 192 16,7 1-192-16,4 0 0 0,1 4 0 0,-3-1 128 16,-2 1-128-16,-5 0 0 0,-4-1 0 0,-13-1 0 15,-7 2 0-15,2-2 128 0,2 2-128 0,-1 1 0 16,-1-2 160-16,-2 2-160 0,-3 0 192 0,-4 0-192 16,-1 0 256-16,-6-1-48 0,-2-1-16 0,-3 0 0 15,-5-1 16-15,-4-1 0 0,-3-1 0 0,-3 0 0 0,-2 0 80 0,-2 0 16 16,-5-2 0-16,-2 1 0 15,-1 2-48-15,-5-2-16 0,-1 1 0 0,-6 0 0 16,0 3-240-16,-6-1 0 0,-6 3 0 0,-4 1 0 16,-5 6-912-16,-9 3-80 0,-2 3-16 0,-21 9-19232 15</inkml:trace>
  <inkml:trace contextRef="#ctx1" brushRef="#br0">29674 16069 0,'0'0'0,"-52"-96"0,22 30 15,12 19-15,12 20 32,5 10-17,5 6-15,2 7 31,1-8-15,-6-5 0,-2-5-1,17 12 1,-4 4 0,-12 3-1,10 3 1,-8 0-1,2 0 1,-4 0 0,0 0-1,-3 0-15,-6 0 32,5 0-32,-1 43 15</inkml:trace>
  <inkml:trace contextRef="#ctx0" brushRef="#br0" timeOffset="35643.49">27903 9294 20271 0,'0'1'1792'0,"-1"0"-1424"0,1 2-368 0,-2-1 0 0,1 0 608 0,-2 3 48 0,-1 2 16 0,-2 5 0 0,-4 4 1024 0,-1 2 208 0,-1 1 32 0,4-2 16 0,5-2-96 0,0-2-32 0,1-3 0 0,4-3 0 16,5 0-608-16,5-4-128 0,3-2-32 0,5-2 0 15,5-2-256-15,8-4-48 16,4-3-16-16,2-4 0 0,5-2-64 0,4-3-16 16,7-4 0-16,9-4 0 0,6-3 0 0,-2 1 0 15,-3 0 0-15,7 0 0 0,3-4-160 0,0-1-48 0,1 1 0 0,-7-1 0 16,-5 5-192-16,-6 4-32 0,-6 2-16 0,-8 4 0 0,-6 2-64 0,-3 1-16 15,-2 1 0-15,-5-1 0 16,-2 3-128-16,-7 2 128 0,-3 1-128 0,-6 2 128 0,-2 2-128 0,-3-1 0 16,-3 3 0-16,0-1 0 15,-2 1 0-15,-3 1-144 0,0 2 144 0,-1-2-160 0,0 2-160 0,-2-1-48 16,0 1 0-16,1-1 0 16,-1 1-144-16,-1 1-48 0,0-1 0 0,-2 1 0 15,4-2-16-15,-2 2-16 0,1-1 0 0,0 1 0 16,2 0-64-16,0 0-16 0,3 1 0 0,-4-1 0 15,4 0-240-15,-2 0-48 0,2 2-16 0,-1-2 0 16,1 0-624-16,1 1-112 16,-2-1-16-16,2 1-16 0,-1 1-224 0,1-1-32 0,0 1-16 0,-1 0-6400 15,-1 1-1280-15</inkml:trace>
  <inkml:trace contextRef="#ctx0" brushRef="#br0" timeOffset="42360.09">25678 7460 28559 0,'3'-4'2544'0,"1"-2"-2032"0,-1 0-512 0,1 1 0 0,3-1 1024 0,2-4 96 0,6-7 32 0,13-10 0 0,13-11-608 0,16-11-112 16,14-9-32-16,37-26-10320 0,11-9-2080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02-05T22:11:34.0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2-05T22:11:53.658"/>
    </inkml:context>
  </inkml:definitions>
  <inkml:trace contextRef="#ctx0" brushRef="#br0">6651 10468 0,'0'0'0</inkml:trace>
  <inkml:trace contextRef="#ctx0" brushRef="#br0" timeOffset="17444.63">5795 7379 0,'0'0'0,"0"0"16</inkml:trace>
  <inkml:trace contextRef="#ctx1" brushRef="#br0">2124 1823 25791 0,'0'0'2304'0,"0"0"-1856"16,0-2-448-16,0 2 0 0,0-1 1856 0,-2 1 288 0,2-3 48 0,0 3 16 0,-1-1-80 0,1 1-16 0,0 1 0 0,-2 2 0 0,2-3-1280 0,0 0-272 0,0 0-48 0,3 33-16 0,-3-33-96 0,3 28-16 15,-3-28 0-15,3 37 0 0,-3-37-48 0,3 43-16 0,0-16 0 0,-2 3 0 16,2-1-64-16,0 1 0 0,-1 3-16 0,1 1 0 16,1-1-96-16,-1 3-16 0,0-1 0 0,0 2 0 0,0 0-128 0,0-2 0 31,-1-3 144-31,1-1-144 0,0 1 0 0,1-1 0 16,-1 1 0-16,0 1 128 0,1-1-128 0,-1-1 0 15,0-3 0-15,1 2 0 0,-4-30 0 0,9 62 0 16,-9-62 0-16,14 61 0 0,-14-61 0 0,14 59 0 0,-14-59 0 0,14 58 0 15,-14-58 0-15,13 55 0 0,-13-55 0 0,8 55 0 16,-8-55 128-16,7 56-128 0,-4-27 160 0,-2-1-160 16,1 2 224-16,-1 0-48 0,1-2-16 0,-2 0 0 15,1 1 0-15,-2 2 0 0,-1-2 0 0,-1 2 0 16,2-2-16-16,-3-2 0 0,1-1 0 0,-1 0 0 0,-1-1 0 0,0-1 0 16,1 0 0-16,-2-3 0 0,2 2-16 0,-1-2 0 15,1 2 0-15,-1 1 0 0,0 0-128 0,3 1 128 16,-1-1-128-16,1 0 128 15,1 2-128-15,1-2 128 0,-2 0-128 0,4 0 128 0,-2-24-128 0,3 41 0 16,-3-41 144-16,5 37-144 0,-5-37 0 0,10 32 0 16,-10-32 0-16,0 0 128 0,17 38-128 0,-17-38 0 15,0 0 0-15,0 0 128 0,24 38-128 0,-24-38 128 16,0 0-128-16,0 0 128 16,0 0-128-16,0 0 176 0,0 0-176 0,44 31 192 0,-44-31-192 0,0 0 192 15,0 0-192-15,0 0 192 0,49-12-192 0,-49 12 128 16,0 0-128-16,39-20 128 0,-39 20-128 0,0 0 0 15,45-26 0-15,-45 26 128 0,0 0-128 0,63-25 0 16,-63 25 0-16,0 0 0 0,70-20 0 0,-70 20 0 16,49-11 0-16,-49 11 0 0,58-11 0 0,-58 11 0 15,75-14 0-15,-75 14 0 0,80-12 0 0,-80 12 0 0,85-12 0 0,-85 12 0 16,81-12 0-16,-81 12 0 16,86-8 0-16,-86 8 0 0,82-9-128 0,-82 9 128 15,80-7 0-15,-80 7 0 0,91-4 0 0,-91 4 0 0,93-4 0 0,-93 4 0 16,93-2-144-16,-93 2 144 0,92 0 0 0,-92 0 0 15,90 2-144-15,-90-2 144 0,94-2 0 0,-94 2-144 16,103-4 144-16,-50 1-128 0,1 0 128 0,1 1-128 16,-1-3 128-16,0 1-128 0,-54 4 128 0,105-8-128 15,-47 3 128-15,3 1 0 0,3-1-144 0,-2-1 144 0,0 0 0 0,-3 1 0 16,-1 0 0-16,0 1 0 16,-3-2 0-16,0 2 0 0,2 0 0 0,2 0 0 0,3-2 0 15,1 2 0-15,0-2 0 0,-2 1 0 0,-6-1 0 0,-55 6 0 16,100-10 0-16,-100 10 0 0,108-10-144 0,-51 6 144 15,1 2 0-15,0 1 0 0,-3 2-128 0,-1 1 128 16,-54-2 0-16,86 3 0 16,-86-3 0-16,86 4 0 0,-86-4 0 0,88 7 0 15,-88-7 0-15,81 8-128 0,-81-8 128 0,91 10 0 0,-91-10 0 0,91 12 0 16,-91-12 0-16,85 7 0 0,-85-7 0 0,77 4 0 16,-77-4 0-16,71 4 0 0,-71-4-144 0,75 4 144 15,-75-4 0-15,73 3-144 0,-73-3 144 0,75 4 0 0,-75-4 0 0,62 5-128 16,-62-5 128-16,75 4 0 15,-75-4 0-15,68 4 0 0,-68-4 0 0,68 6 0 16,-68-6 0-16,66 3-128 0,-66-3 128 0,69 4 0 16,-69-4 0-16,68 4-128 0,-68-4 128 0,71 4 0 15,-71-4 0-15,69 5 0 0,-69-5 0 0,66 5 0 16,-66-5 0-16,64 6-128 0,-64-6 128 0,59 7 0 16,-59-7 0-16,57 7 0 0,-57-7 0 0,0 0 0 15,76 11 0-15,-76-11 0 0,0 0 0 0,78 12 0 16,-78-12 0-16,56 5 0 0,-56-5 0 0,55 5 0 15,-55-5 0-15,55 4 0 0,-55-4 0 0,56 1 0 16,-56-1 0-16,52 3-128 0,-52-3 128 0,0 0 0 0,66 7 0 0,-66-7 0 16,0 0 0-16,64 10 0 0,-64-10 0 0,0 0 0 15,61 13 0-15,-61-13 0 0,0 0 0 0,63 12 0 16,-63-12 0-16,0 0 0 0,66 16 0 0,-66-16 0 0,0 0 0 0,63 13 0 16,-63-13 0-16,0 0 0 15,55 12 0-15,-55-12-128 0,0 0 128 0,0 0 0 16,68 17 0-16,-68-17 0 0,0 0 0 0,0 0 0 15,57 13 0-15,-57-13 0 0,0 0 0 0,0 0 0 16,0 0 0-16,61 11 0 0,-61-11 0 0,0 0 0 16,0 0 0-16,0 0 0 0,0 0 0 0,0 0 0 15,61 6 0-15,-61-6 0 0,0 0 0 0,0 0 0 0,0 0 0 0,0 0 0 0,63-4 0 0,-63 4 0 16,0 0 0-16,0 0 0 0,0 0 0 0,56-3 0 16,-56 3 0-16,0 0 0 15,0 0 0-15,0 0 0 0,53-3 0 0,-53 3 0 0,0 0 0 0,0 0 0 16,0 0 0-16,57-1 0 15,-57 1 0-15,0 0 0 0,0 0 0 0,0 0 0 16,61-3 0-16,-61 3 0 0,0 0 0 0,0 0 0 16,0 0 0-16,63 0 0 0,-63 0 0 0,0 0 0 0,0 0 0 0,0 0 0 15,59-2 0-15,-59 2 0 16,0 0 0-16,0 0 0 0,0 0 0 0,56-5 0 0,-56 5 0 0,0 0 0 16,0 0 0-16,0 0 0 15,56-10 0-15,-56 10 0 0,0 0 0 0,0 0 0 0,0 0 0 16,54-14 0-16,-54 14 0 0,0 0 0 0,0 0 0 0,0 0 0 0,0 0 0 0,49-16 0 31,-49 16 0-31,0 0 0 0,0 0 0 0,0 0 0 0,0 0 0 16,38-21 128-16,-38 21-128 0,0 0 128 0,0 0-128 0,0 0 128 15,30-24-128-15,-30 24 0 0,0 0 0 0,0 0 128 16,24-23-128-16,-24 23 0 0,0 0 0 0,0 0 0 16,24-24 0-16,-24 24 0 0,0 0 0 0,14-19 0 15,-8 12 0-15,-1-2 0 0,-5 9 0 0,10-15 0 16,-10 15 176-16,12-17-48 0,-12 17 0 0,12-23 0 15,-12 23 32-15,10-24 0 0,-6 10 0 0,-2 0 0 16,1-3 32-16,-3-2 16 0,0 4 0 0,-2-2 0 16,-1-1 48-16,-2-5 0 0,-1 0 0 0,-1-2 0 15,-1-3 64-15,-2-1 32 0,0 0 0 0,0-2 0 0,3 4-32 0,-2-3-16 16,1-2 0-16,1-2 0 16,1 1-80-16,1-5-16 0,-1-3 0 0,2-4 0 0,-1-5-48 0,3 0-16 15,0-1 0-15,1 1 0 0,-1 1-144 0,1-1 0 16,1 8 0-16,-3-2 128 0,2-1-128 0,-2-3 0 15,0-1 0-15,0 1 0 0,0 0 0 0,-1-1 0 16,1 6 0-16,-1-1 0 0,-2 1 0 0,1 4 0 16,-2-1 144-16,1 6-144 0,0 2 512 0,-1-3 16 15,0 1 16-15,0-2 0 0,0 3-400 0,0-1-144 0,0 1 0 16,-1 2 0-16,1 0 0 0,-1 1 0 0,1 2 0 0,0 3 0 16,-3-1 0-16,1 2 0 0,-1 2 0 0,-2-1 0 15,0 2 0-15,0 1 0 16,2 3 0-16,1 1 0 0,-3 4 0 0,0-1 0 15,-1-1 0-15,-1 1 0 0,2 3 0 0,0 0 0 16,-2 1 0-16,-2 0 0 0,2 1 0 0,-3-1 0 0,-3 2 0 0,0 0 0 16,-1 1 0-16,-3 1 0 0,-1-2 0 15,-5 1 0-15,-2 0 0 0,-2 2 0 0,-2 0 0 0,0-2 0 16,-2 2 0-16,-1 0 0 0,-2-1 0 0,0 1 0 16,0 0 0-16,-2 0 0 0,-4 0 0 0,-5-1 0 15,-3 1 0-15,-5 1 0 0,-3 2 0 0,-6-1 0 0,-5 1 0 0,-5 0 0 16,-1-2 0-16,-7 3 0 15,0 0 0-15,-6 0 0 0,-6 0 0 0,-4 1 0 16,2 1 0-16,-5 0 0 0,-5 1 0 0,-5 3 0 0,0 0 0 0,-3 2 0 16,-4 0 0-16,-2 1 0 15,-2 1 0-15,-3 1 0 0,-2 0 0 0,2 1 0 0,2 0 0 0,-6 0 0 16,-4 2 0-16,-1 0 0 16,-5-1 0-16,-1-1 0 0,4 1 0 0,1-2 0 0,-1-1 0 0,1-1 0 15,12 1 0-15,-7-3 0 0,-7-2 0 0,1 0 0 16,2 0 0-16,3 0 0 0,1-3 0 0,2 0 0 15,3-2 0-15,4 0 0 0,9-2 0 0,0-2 0 0,2 0 0 0,2 0 0 16,9-1 0-16,-2-2 0 0,3-1 0 0,5-1 0 16,8 0 0-16,11 0 0 15,10 1 0-15,-1-2 0 0,4-2 0 0,2 0 0 16,7-1 0-16,6 2 0 16,7 2-2032-16,6 2-400 0,4 1-64 0,1 14-21184 0</inkml:trace>
  <inkml:trace contextRef="#ctx1" brushRef="#br0" timeOffset="4340.2">30071 11095 28559 0,'0'0'2544'0,"0"0"-2032"0,0 0-512 0,0 1 0 0,2-1 1120 0,-2 2 128 0,0 0 32 0,0 3 0 0,0 3 432 0,0 2 80 0,0-10 32 0,0 0 0 0,-9 48-992 0,2-28-208 0,-3 2-48 0,-2 4 0 0,-3 1-320 0,0 1-64 0,-3 2 0 0,-4 2-16 0,4-2-48 0,-2-1 0 0,2 0 0 0,0-1 0 0,-1-1-128 0,2-3 0 0,3-3 0 16,0 0 0-16,1-1 0 0,-1 0 0 16,1 0 128-16,-2 2-128 0,-6 6 0 0,-3 6 0 15,-2 2 0-15,1-2 128 0,1-3-128 16,3-3 160-16,1-3-160 0,1-2 160 0,2-3 0 0,1-1 0 16,0-2 0-16,2 0 0 0,1-1 16 0,0-1 0 15,2 0 0-15,0-1 0 0,1-2-32 0,-4-2 0 16,-2 0 0-16,5-1 0 0,7-1-16 0,2-1 0 0,-2 0 0 0,-3-2 0 15,-6-1-128-15,3 0 192 0,2-1-192 16,2-2 192-16,1 2-192 0,2-2 0 0,0-1 0 0,0 2 128 16,2-2-272-16,4 0-64 0,6-2-16 0,-4 1 0 31,-10-2-768-31,3 0-160 0</inkml:trace>
  <inkml:trace contextRef="#ctx1" brushRef="#br0" timeOffset="4782.46">29218 11818 14735 0,'3'4'640'0,"-6"-1"160"0,-1 0-640 0,1 0-160 0,2 0 0 0,-1-1 0 0,1 1 1728 0,-2 0 304 0,-1 1 64 0,-1 2 16 0,-2 2 320 0,-5 8 80 0,-5 7 16 0,-3 5 0 0,0 3-800 0,2 3-176 0,2-2-16 0,5 1-16 15,4-2-560-15,7-31-128 0,-7 54 0 0,7-54-16 0,0 0-416 0,7 63-80 16,-7-63 0 0,0 0-16-16,0 0-64 0,0 0-16 0,32 67 0 0,-26-60 0 15,-6-7 32-15,0 0 16 0,0 0 0 0,0 0 0 0,0 0 944 0,0 0 192 16,57 17 48-16,-43-20 0 0,8-1-1456 0,9-4-272 15,8-3-64-15,3-2-16 16,0 1 864-16,-1-4 160 0,-1 2 32 0,-3 0 16 16,-1-2-80-16,2 2-32 0,1 0 0 0,-8 3 0 15,-9 4-128-15,1 0-32 0,2-2 0 0,2 2 0 0,1-1-144 0,-2-2-48 16,-1 4 0-16,-4-1 0 16,-2 3-128-16,-4 0-128 0,-2-1 144 0,-2 3-144 0,-2 0 0 0,-4 2 0 15,-2 2 0-15,0-1 0 16,0 0-416-16,-2 1-128 0,-2 2-32 0,0 0-15152 15,-4 1-3024-15</inkml:trace>
  <inkml:trace contextRef="#ctx1" brushRef="#br0" timeOffset="18811.89">28686 13071 30399 0,'0'-3'2704'0,"0"1"-2160"0,0-1-544 0,0 1 0 0,0 2 1568 0,-2-1 208 0,1 0 32 0,-4-2 16 0,0 0-304 0,-2 1-64 0,-5 2-16 0,1 5 0 0,-3 2-672 0,0 4-128 0,-3 6-16 0,-4 3-16 15,-6 5-208-15,0 2-32 0,0 4-16 0,0 2 0 16,5 2-96-16,1 2 0 0,2 1-16 0,2 1 0 16,5 0-80-16,2 1-16 0,4-1 0 0,6-39 0 15,-1 72-144-15,1-72 0 0,11 60 0 0,-11-60 0 16,0 0 128-16,44 77-128 0,-44-77 128 0,0 0-128 16,58 52 224-16,-58-52-32 0,0 0-16 0,58 31 0 15,-58-31 16-15,50 13 0 0,-50-13 0 0,60 8 0 16,-60-8 64-16,53 2 32 0,-30-4 0 0,-2-2 0 15,0-2 176-15,-1-2 48 0,-1-1 0 0,-3-2 0 0,-1 1 192 0,-3-2 64 0,-3-1 0 0,-2-1 0 16,-1-2 32-16,-4 1 16 16,-3-4 0-16,-3-1 0 0,-3 1-256 0,-5-1-48 0,-2 3-16 0,-1 1 0 0,-2 5-368 15,-3 1-128 1,-5 2 0-16,-2-1 0 0,0 5 0 0,-3-2 0 0,-2 5 0 0,-5 2 0 16,-3 2 0-16,1 1 0 0,4 2 0 0,3 0 0 0,7-1 0 0,2 2 0 31,6-1 0-31,5 0 0 15,3 2-640-15,5 1-128 0,3-1-32 0,1-8 0 16,0 0-864-16,0 0-192 0,0 0-16 0,48 52-13616 16,-48-52-2736-16</inkml:trace>
  <inkml:trace contextRef="#ctx1" brushRef="#br0" timeOffset="19198.23">29115 13518 2751 0,'0'-5'256'0,"0"3"-256"0,0 0 0 0,0 1 0 0,0 1 2560 0,-1 0 448 0,-1 1 112 0,1-1 16 0,-1 3 1088 0,-1 0 208 0,-2 2 48 0,1 3 16 0,-2 0-1168 0,2 2-224 0,-1 0-48 0,1 0-16 16,1 0-1664-16,2-1-336 0,0 0-64 0,1-2-16 15,1 3-128-15,2-3-16 0,-2 0-16 0,3-1 0 0,1-2-112 0,-1-1-32 16,2-2 0-16,-1-1 0 16,-1 0-192-16,2-1-32 0,1-1-16 0,0-1 0 15,0 1-160-15,2-3-16 0,-2 1-16 0,0 0 0 0,-1-2-224 0,-1 2 176 16,-1-2-176-16,1 4 160 0,-4-4-160 0,1 0 0 16,-2 2 0-16,-2-2 0 0,1-1 0 0,-2 3 0 15,-1 0 0-15,-1 0 0 0,1 1-320 0,0-1 64 16,-2-1 16-16,1 2 0 15,0 1-304-15,0 0-64 0,2-1-16 0,0 2 0 16,0 0-544-16,3-1-112 0,0 1-32 0,2 1-19232 0</inkml:trace>
  <inkml:trace contextRef="#ctx1" brushRef="#br0" timeOffset="19706.13">29294 13146 30399 0,'3'-10'1344'0,"-1"6"288"16,-1 1-1312-16,0 0-320 0,1 2 0 0,-2-1 0 0,1 1 2016 0,1 0 336 0,1-2 64 0,1 0 16 0,1 0-928 0,4-1-176 0,-1 1-48 0,5 2 0 0,4-2-288 0,0 0-64 0,1-1-16 0,2 0 0 0,3 1-240 0,-1-1-48 0,2-1-16 15,2 1 0 1,1 0-96-16,-1 0-32 0,3-2 0 0,-2-1 0 16,2 0-112-16,-1-2-32 0,2 2 0 0,-2 2 0 0,-2-1-80 15,-5 2 0-15,-3 1-16 0,-5 0 0 0,-2 3-48 0,-4 0-16 16,-1 3 0-16,-5 1 0 0,-1 0-32 0,-1 5 0 16,-3 1 0-16,-2 2 0 0,-1 1-144 0,-1 1 160 15,-1 3-160-15,1 0 160 0,-1 2-160 0,1 0 0 16,1 1 0-16,0 0 0 0,2 1 0 0,0 0 0 15,0 2 0-15,1-3 0 0,1-2 0 0,1 2 0 16,2-20 0-16,0 0 0 0,-7 66 0 0,7-66 0 0,-5 51 144 0,5-51-144 16,-4 50 128-16,4-50-128 0,-3 50 128 0,3-50-128 15,0 0 0-15,-1 58 128 16,1-58-128-16,0 0 0 0,0 0 0 0,7 64 144 16,-7-64-144-16,0 0 0 0,0 0 192 0,0 0-192 15,0 0 192-15,0 0-192 0,0 0 128 0,25 58-128 0,-22-55 0 0,1-2 0 16,1-1 0-16,-3 0-176 0,1-1 0 0,0-2 0 31,0-1-768-31,-2-4-144 0,1 1-48 0,-4-2 0 16,1-1-448-16,-1-3-80 0,-3-1-32 0,-2 0-19232 0</inkml:trace>
  <inkml:trace contextRef="#ctx1" brushRef="#br0" timeOffset="19911.55">29479 13357 30399 0,'2'-3'2704'0,"1"0"-2160"0,1 2-544 0,-1 1 0 0,1 0 2368 0,0 0 384 0,5-3 64 0,5 0 0 0,8-1-1040 0,7-1-224 0,3 3-32 0,6-1-16 0,3 1 48 0,4 2 16 0,2 2 0 0,-2-2 0 0,0 3-240 0,-4-1-48 15,-2 0-16-15,-5-1 0 16,-5 1-400-16,-5-1-80 0,-1-1-16 0,-5 0 0 0,-1 0-608 0,-1 0-112 16,-2 0-48-16,-2-1 0 0,0 1 0 0,-2 0 0 0,-2 1 0 0,1 0 0 31,-4 1-1504-31,-2 1-288 0,-1 0-64 0,-4 1-14496 0,-2 1-2896 0</inkml:trace>
  <inkml:trace contextRef="#ctx1" brushRef="#br0" timeOffset="20353.89">27924 14054 33167 0,'6'0'1472'0,"-1"0"304"0,1 0-1424 0,1 2-352 0,-1-1 0 0,2-1 0 0,4 2 1504 0,7-2 224 0,-19 0 64 0,77 3 0 0,-15-2-288 0,4-1-48 0,2-1-16 0,1-2 0 16,3 0-160-16,5-1-16 0,4-1-16 0,6 3 0 0,-4 0-240 0,-1 1-48 0,-6-1-16 0,-7 4 0 0,-6-2-240 0,3 1-64 16,7 2 0-16,1-2 0 0,-2 2-144 0,-4 0-48 15,-8-2 0-15,1-1 0 0,0 2 176 0,0-2 16 16,-3-3 16-16,-2-1 0 0,-1 2-528 0,-5 0-80 15,-5-3-48-15,-7 3 0 0,-6-3 0 0,-5 1 0 16,-5 1 0-16,-6 0 0 0,-3 2 0 0,-3-2 0 16,-4 0 0-16,-5 1 0 0,1-1 0 0,-7 0 0 15,0-1 0-15,-7 1 0 16,-3 0-1792-16,-2 0-368 0,-3 0-64 0,-7 2-13904 16,-7 0-2768-16</inkml:trace>
  <inkml:trace contextRef="#ctx1" brushRef="#br0" timeOffset="20636.07">28297 14297 42383 0,'13'-2'1872'0,"-3"0"400"0,5 2-1824 0,1-1-448 0,-1 1 0 0,2-2 0 0,9 2 736 0,17 0 48 0,29-1 16 0,25 0 0 0,10-2 736 0,-3-3 128 0,0 0 48 0,-10 1 0 0,-8-2-240 0,-8 0-32 0,-6 0-16 0,-10 0 0 15,-7 1-592-15,-5 0-128 0,-8 1-32 0,-4 0 0 16,-1 4-544-16,-3-2-80 0,0 3-48 0,-2-1 0 16,-1 1 0-16,-2 0 0 0,-29 0 0 0,52-2 0 15,-52 2 0-15,44 0 0 0,-27-1 0 0,-3-1 0 16,-3 1 0-16,-2 0 0 0,-4-1 0 0,-3-1 0 16,-2 1 0-16,-5-1 0 0,-2 0 0 0,-4 0 0 15,-3 0-1600-15,-3 2-320 0,-4-1-64 0,-2 1-22240 16</inkml:trace>
  <inkml:trace contextRef="#ctx1" brushRef="#br0" timeOffset="27786.58">23108 11140 7359 0,'2'-3'656'0,"-2"0"-528"16,0 2-128-16,0 1 0 0,0-1 1296 0,-2-1 240 0,1-2 32 0,0-2 16 15,-1-2 1408-15,1-1 272 16,-2 2 64-16,-1 2 16 0,-2 2-288 0,2 0-64 0,2 3-16 0,1 0 0 16,0 4-1264-16,-1 3-256 0,2 4-48 0,-4 4-16 15,-3 2-784-15,-3 4-160 0,0 3-16 0,-3 5-16 16,-2 4-96-16,-5 5-32 16,-1 3 0-16,0 6 0 0,1 1-80 0,-1 0-16 15,-3-3 0-15,0-3 0 0,1 1-192 0,-2-4 176 16,1 2-176-16,-3-1 160 0,1 1-16 0,1-3 0 15,2-3 0-15,2-2 0 0,0-5 112 0,3-3 32 16,1-1 0-16,0-1 0 0,3-3-32 0,1-3 0 0,3 0 0 0,-1-3 0 16,2-3 0-16,1-2 0 0,1-2 0 0,1-3 0 15,2 0-48-15,1-2-16 0,0-1 0 0,0-1 0 16,0 0-64-16,2-1-128 0,1-2 176 0,-1-1-176 16,1-1 0-16,1 0 0 0,0-1-192 0,1-1 48 31,1 1-496-31,0-4-80 0,1-1-32 0,1 0 0 0,0-2-304 15,-1 2-64-15,2-1-16 0,-2 1-11696 0,0 0-2336 0</inkml:trace>
  <inkml:trace contextRef="#ctx1" brushRef="#br0" timeOffset="28249.28">22444 11593 9215 0,'0'-2'192'0,"-1"-1"64"16,1 1 0-16,0 1 0 0,0 1-256 0,0-1 0 0,-1-1 0 0,1-2 0 0,-3 1 3824 0,1 2 720 0,0 2 128 0,0 2 48 0,-1 4-1312 0,1 3-256 0,-1 1-48 0,-2 3-16 0,1 3-1504 0,0 3-304 0,0 1-64 0,-2 2-16 0,2 1-608 0,-3 3-112 16,0 1-32-16,-2 3 0 0,2-1-144 0,-1-1-48 15,1 1 0-15,1-3 0 0,0 0-128 0,1-2-128 16,0-1 144-16,4-3-144 0,0 1 0 0,-1-3 128 15,1 1-128-15,1-3 0 0,1 1 0 0,1-2 0 16,0 0 128-16,1-4-128 0,2 1 0 0,0-3 128 16,1 0-128-16,2-3 0 0,1-2 224 0,1-2-48 0,2 0-16 15,3-4 0-15,1-2 208 0,4-1 32 0,3-5 16 16,1-1 0-16,3-2 160 0,1-4 48 0,2-2 0 0,-1-2 0 16,4 0 32-16,1-3 16 0,2 1 0 0,1-1 0 15,1 1-48-15,-1 0-16 0,-2 1 0 0,-1 0 0 16,-4 1-96-16,-5 2 0 0,-1 1-16 0,-4 0 0 0,-3 4-96 0,-3 1-16 15,-1 0 0-15,-5 4 0 0,-1-1 160 0,1 2 32 16,-3 0 0-16,1 3 0 16,-3 0-432-16,-1 1-144 0,1 2 0 0,-1-1 0 15,-2 2-736-15,0 0-144 0,0 3-16 0,0 1-16 16,-2 2-640-16,1 1-128 0,-2 3-32 0,-3 2 0 16,1 4-144-16,-7 2-16 0</inkml:trace>
  <inkml:trace contextRef="#ctx1" brushRef="#br0" timeOffset="36665.87">23162 15863 26719 0,'3'0'2368'0,"-2"0"-1888"0,-1 0-480 0,0 0 0 0,0 0 2080 0,3 0 320 0,0 0 64 0,4-2 16 0,3 2-496 16,5-1-80-16,-15 1-32 0,44-3 0 0,-44 3-864 0,58-3-176 0,-58 3-48 0,65-4 0 0,-65 4-144 0,67-4-16 0,-67 4-16 0,60-4 0 16,-60 4-128-16,55-2-32 0,-55 2 0 0,48 0 0 15,-48 0-96-15,44 2-32 0,-44-2 0 0,0 0 0 0,51 5-96 0,-51-5-32 16,0 0 0-16,0 0 0 16,0 0-192-16,57 10 144 0,-57-10-144 0,0 0 128 0,0 0-128 0,0 0-272 15,0 0 64-15,0 0 16 16,0 0-960-16,0 0-192 0,0 0-48 0,0 0-19616 15</inkml:trace>
  <inkml:trace contextRef="#ctx1" brushRef="#br0" timeOffset="37098.69">24034 15672 22111 0,'7'-13'1968'0,"-3"6"-1584"0,0 2-384 0,-1 0 0 0,-2 3 3280 0,-1 0 576 0,0 1 112 0,-1-1 32 0,1 1-1744 0,-3 0-336 0,-2 2-80 0,-4 3-16 0,-1 6-848 0,-2 4-160 15,-1 3-48-15,1 2 0 0,3 0-304 0,-1 3-64 16,4 2-16-16,2 1 0 0,4-25-144 0,3 51-48 16,-3-51 0-16,14 53 0 0,-14-53-192 0,0 0 0 15,44 73 0-15,-44-73 0 0,0 0 0 0,63 48 128 16,-63-48-128-16,0 0 0 0,75 35 0 0,-75-35 0 0,49 11 0 0,-49-11 0 15,48-1 192-15,-25-3-48 16,0-2-16-16,-2-1 0 0,1-2 160 0,0-2 32 0,-1 0 0 0,0-1 0 16,0 0 240-16,-1-2 48 0,-2-1 16 0,-2 1 0 15,-2-1 64-15,-4 1 16 0,-3 0 0 0,-3-2 0 0,-1-2-80 0,-4-2-16 16,-4-4 0-16,-3-3 0 16,-2-3 16-16,-4 1 0 0,-3-1 0 0,-3 2 0 15,-1 2-496-15,-2 4-128 0,-1 3 0 0,-1 2 0 16,1 5 0-16,0 0 0 0,0 2 0 0,-2 3 0 15,0 2 0-15,2 1 0 0,1 1 0 0,3 1 96 16,3 4-96-16,3-1 0 0,1 3 0 0,1 2 0 16,0 1-704-16,3 3-128 0,0 1-16 0,2 3-16 15,1 2-928-15,2 2-176 0,4-18-32 0,-1 46-13344 0,1-46-2656 0</inkml:trace>
  <inkml:trace contextRef="#ctx1" brushRef="#br0" timeOffset="37277.23">24583 15854 40543 0,'7'-4'1792'0,"-4"1"384"0,1 0-1744 0,-1 2-432 0,0 0 0 0,-2-1 0 0,1 1 896 0,-1-1 112 0,3 0 16 0,-1-3 0 0,0 3 128 0,0-1 48 0,-3 1 0 0,0 1 0 0,0 1-752 0,-3 1-160 0,0 1-32 0,0 2 0 31,1-1-896-31,-3 1-192 0,1 2-48 0,1-2-13248 0,1 2-2640 0</inkml:trace>
  <inkml:trace contextRef="#ctx1" brushRef="#br0" timeOffset="37836.12">24953 15696 39615 0,'2'-3'1760'0,"-2"0"352"0,1 1-1680 0,1-1-432 0,-1 0 0 0,2 0 0 0,0-1 976 0,2-2 112 0,4-5 32 0,3-3 0 0,3-5 192 0,0 0 32 0,2-1 16 0,-1 0 0 0,-4 3-208 0,2 0-64 0,-1 0 0 0,1-1 0 15,-2 4-352-15,-3 0-80 0,3-2-16 0,-2 2 0 0,0-2-192 0,-2 2-64 0,-2 3 0 0,-1 1 0 16,0 0 320-16,-3 3 64 15,1 2 16-15,-1 0 0 0,-2 2-624 0,0 3-112 0,0 2-48 0,-2 2 0 0,1 2 0 0,-2 2 0 16,0 5 0-16,-1 3 0 0,1-2 0 0,-1 3 0 16,0 2 0-16,-1 5 0 15,1 2 0-15,0 1 0 0,0 1 0 0,-1 0 0 0,4-1 0 0,-2 1 0 16,3-28 0 0,-4 57 0-16,4-57 0 0,-3 52 0 0,3-52 0 0,-1 47 0 0,1-47 0 0,0 39 0 15,0-39 0-15,0 0 0 16,3 47 0-16,-3-47 0 0,0 0 0 0,0 0 0 15,0 0 0-15,0 0 0 0,0 0 0 0,0 0 0 16,0 0-1280 0,21 55-192-16,-18-54-32 0,-2-1-16 0,0 2 64 0,1-2 16 0,-2-2 0 0,0 2 0 15,-2-1-96-15,0 0 0 0</inkml:trace>
  <inkml:trace contextRef="#ctx1" brushRef="#br0" timeOffset="38082.37">24897 15977 4607 0,'-4'2'400'0,"2"-2"-400"0,1 0 0 0,1 0 0 0,1 0 6464 0,1 0 1200 0,-1 0 240 0,3 0 48 0,3 0-3840 0,5-2-768 0,2 1-144 0,3-2-48 0,2 0-1216 0,1 0-240 0,0 1-48 0,1-3-16 0,-1 2-224 0,0-1-64 16,1 1 0-16,0-1 0 0,2 0-272 0,1 1-64 0,-2 0-16 0,0 2 0 16,0-1-800-16,-1 0-192 0,-21 2 0 0,41-3 0 15,-41 3 0-15,36-2 0 0,-36 2 0 0,0 0 0 16,46 3 0-16,-46-3 0 0,0 0 0 0,0 0 0 15,45 4 0-15,-45-4 0 0,0 0 0 0,0 0 0 32,0 0-928-32,0 0-224 0,0 0-64 0,0 0 0 0,0 0-640 0,0 0-128 0,0 0-16 0,0 0-20224 15</inkml:trace>
  <inkml:trace contextRef="#ctx1" brushRef="#br0" timeOffset="38560.01">26195 15466 36863 0,'-4'-6'1632'0,"2"5"336"0,2 1-1584 0,-1 0-384 0,1 0 0 0,1 1 0 0,-1 3 928 0,2 3 96 0,-2 5 32 0,0-12 0 0,0 0-288 0,0 62-64 0,0-62-16 0,-2 54 0 0,2-54-32 0,-1 46 0 0,1-46 0 0,-4 65 0 0,4-65-192 0,-3 64-32 0,3-64-16 0,1 56 0 16,-1-56-128-16,0 0-32 0,6 64 0 0,-6-64 0 0,0 0-80 0,0 0-32 16,6 52 0-16,-6-52 0 15,0 0-144-15,0 0 0 0,0 0 0 0,0 0 128 16,-5 38-352-16,5-36-80 0,0-1-16 0,-1-2 0 31,1 1-624-31,0-3-128 0,-1 0-16 0,-1-3-18880 0</inkml:trace>
  <inkml:trace contextRef="#ctx1" brushRef="#br0" timeOffset="38767.08">25911 15772 28559 0,'6'-2'2544'16,"-1"0"-2032"-16,1 2-512 0,0 0 0 0,-1 0 2864 0,0-1 464 0,2 1 112 0,4 0 16 0,9-2-1664 0,7 1-320 0,4-2-64 0,3 0 0 0,-3 0 112 0,-2 1 16 0,1-4 16 0,-2 2 0 0,-2 0-464 0,-4-1-112 15,1 2-16-15,-3 1 0 0,-2-1-544 0,-1 1-112 16,-2 1-32-16,0-2 0 0,-1 3-272 0,0 0-272 16,-14 0 48-16,0 0 16 15,0 0-1200-15,45 7-256 0,-45-7-32 0,0 0-21168 0</inkml:trace>
  <inkml:trace contextRef="#ctx1" brushRef="#br0" timeOffset="39408.42">27386 15464 32255 0,'-3'-1'2864'0,"0"0"-2288"0,2 1-576 0,1 0 0 0,-2 0 1728 0,1-2 224 0,-3 2 48 0,-3 0 16 0,-2 3-816 0,-2 3-176 0,0 4-16 0,-1 2-16 0,1 4-368 0,0 4-80 0,-1 2-16 0,3 4 0 0,1 2-176 0,1 3-32 15,7-31-16-15,-5 68 0 0,5-68-304 0,7 69 160 0,-7-69-160 16,20 65 128-16,-20-65-128 0,35 52 0 0,-35-52 0 0,0 0 0 16,58 51 0-16,-58-51 0 15,0 0 0-15,68 28 0 0,-68-28 224 0,49 9-32 16,-49-9-16-16,41 1 0 0,-23-4 112 0,-2-1 32 0,-2-1 0 0,0-4 0 16,0-1 160-16,0-3 32 15,1 1 16-15,-1-4 0 0,-2 1 96 0,0-2 16 0,-2 0 0 0,0-3 0 16,-2-1 0-16,-2-3 0 0,-1-2 0 0,-2 1 0 15,-3-2 0-15,-3-1 0 0,-2 1 0 0,-4-1 0 16,-1 2-64-16,-4-1-16 0,-3 3 0 0,-1 3 0 0,-3 3-416 0,-1 2-144 16,1 4 0-16,-1 0 0 15,-2 4 0-15,0 1 0 0,-2 1 0 0,2 3 0 16,3 0-896-16,1 3-192 0,0 3-16 0,-1 2-16 16,0 2-32-16,3-2 0 0,2 7 0 0,6-1 0 15,2 2-448-15,6 1-80 0,2-14-32 0,0 0-19152 0</inkml:trace>
  <inkml:trace contextRef="#ctx1" brushRef="#br0" timeOffset="39583.35">27969 15912 33167 0,'3'-5'2944'0,"-1"0"-2352"0,0 3-464 0,1-1-128 0,-1 1 2352 0,-1-1 448 0,2 2 80 0,0-3 32 0,2 0-1392 0,2-3-288 0,0-1-48 0,1 1-16 0,-3 2-496 0,-1 1-96 0,-1 1-32 0,0 1 0 0,-2 2-544 0,1-1 0 0,-2 1 0 0,1 1 0 0,-1 1-864 0,0-1-176 16,0 1-48-16,0-1-19904 0</inkml:trace>
  <inkml:trace contextRef="#ctx1" brushRef="#br0" timeOffset="40020.33">28092 15593 9215 0,'4'-13'816'0,"-1"5"-656"0,0-2-160 0,0 3 0 0,-2 4 4864 0,1 0 960 0,-1-1 176 0,2-2 32 0,1-2-2368 0,2-2-464 0,1-1-112 0,1-1-16 0,1 2-1600 0,1 3-336 0,0 0-64 0,1 3-16 15,3 1-288-15,0 2-48 0,2-1-16 0,1 1 0 0,1 1-272 0,0-1-64 0,1 1-16 0,1-2 0 31,-3-1-144-31,-1 1-16 0,4-1-16 0,0-2 0 16,1 3 16-16,2-3 16 0,1 3 0 0,0-3 0 0,-3 3-16 16,-4-1 0-16,-3 1 0 0,-4 2 0 0,0 0-64 0,-3 2 0 15,-1 1-128-15,-2 1 192 0,-1 1 32 0,-2 4 0 16,-1-1 0-16,-1 4 0 0,1-1-96 0,-2 2-128 16,-1 2 176-16,2 4-176 0,1-19 176 0,-3 42-176 0,3-42 160 0,-4 47-160 15,4-47 192-15,-3 48-64 0,3-48-128 16,-1 55 192-16,1-55-64 0,0 53-128 15,0-53 176-15,1 50-176 0,-1-50 224 0,0 45-64 16,0-45-16-16,0 0 0 0,7 55-144 0,-7-55 192 16,0 0-192-16,0 0 192 0,0 0-192 0,14 55 0 15,-14-55 0-15,0 0 0 0,0 0 0 0,0 0 0 16,0 0 0-16,0 0 0 16,0 0-624-16,0 0-48 0,0 0-16 0,0 0 0 15,0 0-400-15,0 0-64 0,0 0-32 0,0 0 0 16,0 0-160-16,0 0-16 0,0 0-16 0,3-5-18720 0</inkml:trace>
  <inkml:trace contextRef="#ctx1" brushRef="#br0" timeOffset="40193">28346 15822 31327 0,'-4'-3'1392'0,"3"2"272"0,-1-1-1328 0,2 1-336 0,0-1 0 0,0 2 0 0,2 0 2304 0,-1-1 400 0,2 0 80 0,1-2 16 0,3 1-1136 0,0-1-240 0,2 1-32 0,-1-1-16 0,2-1-288 0,2 1-64 0,0 0-16 0,1 0 0 16,3 0-400-16,-1 0-80 0,2 1-16 0,0-1 0 15,-1 0-384-15,-1 2-128 0,1-2 0 0,-1 3 0 16,-15 0-320-16,0 0-192 0,45 0-16 0,-45 0-16 16,0 0-1024-16,43 1-208 0</inkml:trace>
  <inkml:trace contextRef="#ctx1" brushRef="#br0" timeOffset="40581.82">29426 15251 32255 0,'12'-13'1424'0,"-7"8"304"0,-1-1-1392 0,0 0-336 0,-1 4 0 0,-2-1 0 0,-1 1 1632 0,0 0 256 0,0-4 48 0,-2 0 16 0,-4 3-672 0,-7 3-144 0,-2 3-32 0,-8 6 0 0,-4 2-400 0,-5 5-96 0,-1 3-16 0,1 5 0 16,-2 3-64-16,0 1-16 0,-1 4 0 0,2-1 0 15,6 0 112-15,3 1 16 0,2 2 0 0,2 1 0 16,3 1-320-16,3 0-64 0,3 4-16 0,2-2 0 16,9-38 16-16,-7 62 0 0,7-62 0 0,3 55 0 0,-3-55 144 15,0 0 48-15,20 68 0 0,-20-68 0 0,0 0-48 0,0 0 0 16,45 61 0-16,-45-61 0 0,0 0-208 0,0 0-64 15,63 38 0-15,-63-38 0 0,0 0-128 0,60 18 0 16,-60-18 0-16,0 0 0 16,60 13-416-16,-60-13-112 0,0 0-32 0,44 10 0 15,-44-10-1328-15,0 0-272 0</inkml:trace>
  <inkml:trace contextRef="#ctx1" brushRef="#br0" timeOffset="41272.9">29656 15440 36863 0,'1'-2'3264'0,"1"-1"-2608"0,1 0-528 0,-3 2-128 0,0 1 944 0,0-2 144 0,0 1 48 0,-2-4 0 0,-2 3-368 0,-2 0-80 0,-4 4-16 0,-1 3 0 0,-3 4-160 0,-3 3-16 0,0 5-16 0,-3 2 0 0,1 3-96 0,0 2 0 16,2 5-16-16,2 2 0 0,1 1-64 0,1 5-16 15,13-37 0-15,-14 73 0 0,14-73-288 0,-3 74 128 16,3-74-128-16,15 65 0 0,-15-65 0 0,0 0 0 16,40 68 0-16,-40-68 0 0,0 0 0 0,65 45 0 15,-65-45 0-15,49 15 0 0,-23-12 0 0,-1-1 192 16,2-4-64-16,-1-1-128 0,-4-1 496 0,1 0-16 0,-2-3 0 15,-4 0 0-15,-2 1 192 0,-2-1 32 0,-4 0 16 0,-2 0 0 16,-3-1-256-16,-3-1-48 0,-2 1-16 0,-2-1 0 16,-3 1-64-16,-2-1-16 0,-3-1 0 0,-3 2 0 0,-1-1-80 0,-3 1-32 15,-2 1 0-15,-4 0 0 16,-3 0-80-16,-1 1 0 0,0 2-128 0,3 1 192 0,3 2-192 0,3-1 0 16,3 4 0-16,2-1 0 15,3 0-704-15,1 1-144 0,3 2-32 0,1-1 0 16,5 1-912-16,2 0-176 15</inkml:trace>
  <inkml:trace contextRef="#ctx1" brushRef="#br0" timeOffset="41493.58">30108 15799 43311 0,'4'-10'1920'0,"-1"5"384"0,0-1-1840 0,-2 2-464 0,1 1 0 0,-2 2 0 0,0-2 1008 0,-2 0 96 0,2-1 32 0,0-2 0 0,-2 0-144 0,0 2-32 0,-2 1 0 0,1 2 0 0,-1 2-640 0,0 1-144 0,1 2-32 0,0 0 0 15,-1 0-400-15,1 2-96 16,0-2-16-16,0 2 0 16,0-2-1104-16,2 0-208 0</inkml:trace>
  <inkml:trace contextRef="#ctx1" brushRef="#br0" timeOffset="41931.07">30337 15496 41471 0,'6'-19'1840'0,"-4"11"368"0,3-1-1760 0,-3 1-448 0,-2 3 0 0,0 1 0 0,2 1 688 0,-1-2 48 0,1-5 16 0,1-1 0 0,-2-1 304 0,2 2 64 0,-2 2 16 0,1 2 0 0,-1 3-272 0,0 1-48 0,2-1-16 0,0 3 0 16,3 0-352-16,1 1-64 0,1 1 0 0,2-1-16 16,0 0-176-16,3 1-16 0,-1-2-16 0,5 0 0 15,2 0-32-15,1-2-128 0,2 0 192 0,-1-1-64 0,-1 0-128 0,-2 0 0 0,2 2 144 16,-3-1-144-16,-1 1 0 0,-1 1 0 16,-2 0 0-16,0 1 128 0,-3 2-128 0,-3 1 0 15,0 1 0-15,-7-5 0 0,0 0 0 0,0 0 0 16,0 0 0-16,0 0 0 0,11 58 0 0,-11-58 0 15,0 0 0-15,-4 46 0 0,4-46 128 0,0 0 0 16,-6 54 0-16,6-54 0 0,0 0 48 0,-6 63 16 16,6-63 0-16,0 0 0 0,-9 61-192 0,9-61 192 15,-7 40-192-15,7-40 192 0,-8 39-64 0,8-39-128 16,0 0 192-16,-5 50-64 0,5-50-128 0,0 0 0 16,-3 46 0-16,3-46 128 0,0 0-128 0,0 0 0 15,0 0 0-15,7 58 0 0,-7-58-160 0,0 0-16 16,0 0 0-16,0 0 0 15,0 0-848-15,0 0-192 0,0 0-16 0,0 0-16 16,0 0-320-16,0 0-64 0,0 0-16 0,0 0-19152 0</inkml:trace>
  <inkml:trace contextRef="#ctx1" brushRef="#br0" timeOffset="42106.85">30323 15696 41471 0,'10'-4'1840'0,"-6"1"368"0,2 0-1760 0,-1 2-448 0,-2-1 0 0,1 1 0 0,2 0 960 0,2-1 128 0,8 1 0 0,7-1 16 0,5 1 192 0,3 0 48 0,-31 1 0 0,58 0 0 0,-58 0-592 0,48 4-112 0,-48-4-32 0,0 0 0 0,53 7-608 0,-53-7 0 15,0 0 0-15,0 0 0 16,56 14-800-16,-56-14-176 0,0 0-48 0,0 0-13872 16,52 13-2768-16</inkml:trace>
  <inkml:trace contextRef="#ctx1" brushRef="#br0" timeOffset="42407.27">30936 15084 43311 0,'-2'-17'1920'0,"2"12"384"0,2-1-1840 0,-1 2-464 0,2 2 0 0,0 1 0 0,0 2 512 0,2 2 0 0,4 2 0 0,-9-5 0 0,0 0 48 0,46 42 16 0,-46-42 0 0,46 56 0 0,-46-56 96 0,51 72 32 0,-51-72 0 0,50 87 0 0,-50-87-320 0,43 93-64 16,-43-93-16-16,31 75 0 0,-31-75-304 0,27 77 0 16,-27-77 0-16,22 88 0 15,-22-88 0-15,19 93 0 0,-19-93 0 0,21 71 0 16,-21-71 0-16,14 73 0 0,-14-73 0 0,0 0 0 16,14 70 0-16,-14-70 0 0,0 0 0 0,7 55 0 15,-7-55-144-15,0 0 16 0,0 0 0 0,-7 52 0 16,3-44-688-16,-3-2-128 0,0 0-16 0,-5-3-20416 15</inkml:trace>
  <inkml:trace contextRef="#ctx1" brushRef="#br0" timeOffset="43832.23">20280 15404 31327 0,'2'0'2784'0,"-2"0"-2224"0,-2 1-560 0,1 1 0 0,1-1 1632 0,0 2 224 0,0 2 32 0,-2 4 16 0,2-9-528 0,0 0-96 0,5 51-32 0,-5-51 0 0,0 0-528 0,8 66-96 0,-8-66-32 0,0 0 0 0,13 72-208 0,-13-72-64 0,0 0 0 0,20 68 0 16,-20-68-144-16,0 0-48 0,35 54 0 0,-35-54 0 15,0 0-128-15,52 35 0 0,-52-35 144 0,0 0-144 16,60 10 128-16,-39-13-128 0,3-3 160 0,0-2-160 16,0-3 256-16,-3-2-32 0,0-1-16 0,-2-2 0 15,-2-4 176-15,-3 1 16 0,-3-2 16 0,-3-1 0 0,0 4 96 0,-6-2 0 16,1-1 16-16,-4 1 0 0,-1-1-16 0,0 1 0 0,-4 0 0 0,0 2 0 15,-1 1-64-15,0 2-32 0,1 3 0 0,-1 4 0 32,2 4-112-32,0 2-32 0,3 2 0 0,-1 4 0 15,1 3-112-15,1 3-32 0,1-10 0 0,0 0 0 0,0 0-128 16,7 70 0-16,-7-70 0 0,0 0 0 0,23 80-128 0,-23-80 128 16,19 67 0-16,-19-67 0 0,22 80-160 0,-22-80 160 15,22 98-208-15,-12-45 80 16,-1 1-368-16,-9-54-64 0,15 95-16 0,-15-95 0 15,14 74 32-15,-14-74 0 0,10 60 0 0,-10-60 0 0,0 0 352 0,7 59 64 16,-7-59 128-16,0 0-208 0,-10 61 208 0,10-61 0 16,-12 32 0-16,3-20 0 0,1-1 0 0,-2-4 0 0,-2 1 0 0,1-3 0 15,1-2 224-15,-1-3-16 0,0-2 0 0,-3-1 0 16,1-1 352-16,-1-2 64 0,0-2 16 0,-3-2 0 16,0-1-80-16,-2-2-16 0,1-1 0 0,-2-2 0 15,3 4-240-15,0-2-48 0,0-2-16 0,2 2 0 16,-1 0-240-16,4-2 0 15,2 3 0-15,0 1 0 0,3 0 0 0,1 3-208 0,2-1 16 16,0 1 0 0,1 1-1024-16,0 1-192 0,1 0-32 0,1 2-16 0,2 1-512 0,1 0-96 0</inkml:trace>
  <inkml:trace contextRef="#ctx1" brushRef="#br0" timeOffset="44229.99">20335 14676 22111 0,'5'2'976'16,"-3"-1"208"-16,1 0-944 0,-1 1-240 0,-2-1 0 0,-2 2 0 0,1 0 2064 0,-1 2 368 0,-2 7 80 0,-1 2 16 0,-5 3 48 0,0 1 16 0,-1 2 0 0,-1 0 0 0,2 1-1504 0,0 0-320 0,1-1-48 0,-3 0-16 0,4 0-128 0,-2-2-48 15,1-3 0-15,4 1 0 0,5-16-144 0,-9 27-48 16,1-16 0-16,-1 0 0 0,5-2-208 0,0-1-128 16,2-1 160-16,1 0-160 0,0 1 0 0,1-3 0 0,1 1 0 0,0-2 0 31,4-1-512-31,-1 0-112 0,0 0-16 0,2-2 0 16,-1 0-960-16,0-2-208 0</inkml:trace>
  <inkml:trace contextRef="#ctx1" brushRef="#br0" timeOffset="44485.74">20231 14700 31327 0,'1'-7'1392'0,"1"4"272"0,1 2-1328 0,-2-1-336 0,0 2 0 0,2 2 0 0,3-1 1984 0,-6-1 336 0,0 0 64 0,0 0 16 0,45 47-976 0,-45-47-192 0,0 0-32 0,59 70-16 0,-59-70-176 0,43 51-48 15,-43-51 0-15,45 51 0 0,-45-51-240 0,0 0-48 16,64 64-16-16,-64-64 0 0,0 0-208 0,52 45-64 15,-52-45 0-15,0 0 0 0,0 0-128 0,56 51-16 0,-56-51-16 0,0 0 0 16,0 0-224-16,0 0 0 0,0 0 0 0,51 48 0 31,-51-48-512-31,0 0-192 0,0 0-32 0,0 0-16 16,0 0-880-16,0 0-176 0</inkml:trace>
  <inkml:trace contextRef="#ctx1" brushRef="#br0" timeOffset="44861.13">21454 15921 27647 0,'-3'0'2448'0,"2"-2"-1952"0,2 2-496 0,2 0 0 0,0 0 2304 0,0-1 352 0,3 0 80 0,2-1 16 0,5-1-992 0,-13 3-192 0,35-3-32 0,-35 3-16 0,41-1-560 0,-18 0-96 0,-23 1-32 0,48 1 0 0,-48-1-384 0,48 4-64 16,-48-4-32-16,41 6 0 0,-41-6-352 0,0 0 0 15,48 13 0-15,-48-13 0 16,0 0-816-16,0 0-128 0,0 0-16 0,0 0-19040 0</inkml:trace>
  <inkml:trace contextRef="#ctx1" brushRef="#br0" timeOffset="45020.73">21399 16258 39615 0,'13'-4'3520'0,"1"0"-2816"0,0 0-560 0,-3 1-144 0,-5 1 912 0,10-2 160 0,15-6 16 0,15-4 16 0,9-1-448 0,-2 1-80 0,-12 2-32 0,-13 5 0 16,-10 4-896-16,-18 3-176 0,0 0-48 0,0 0 0 0</inkml:trace>
  <inkml:trace contextRef="#ctx1" brushRef="#br0" timeOffset="47024.3">4620 4017 13823 0,'0'-7'1216'0,"0"4"-960"0,0 2-256 0,0-1 0 0,-2 1 1248 0,2 1 208 0,0-2 32 0,-1 2 16 0,1 2 912 0,-1-1 176 0,-1 2 32 0,1 3 16 0,-1 2-880 0,1 2-176 0,-1 0-48 0,2 3 0 0,3 2-560 0,0 2-112 16,1 1-32-16,-4-18 0 0,0 0-192 0,0 0-32 15,27 77-16-15,-27-77 0 0,0 0-240 0,27 69-48 16,-27-69-16-16,0 0 0 0,28 64-144 0,-28-64-16 0,0 0-128 0,0 0 192 15,44 76-192-15,-44-76 176 0,0 0-176 16,42 58 160-16,-42-58-32 0,0 0 0 0,53 51 0 0,-53-51 0 16,0 0 16-16,0 0 0 0,68 53 0 0,-68-53 0 15,0 0 0-15,0 0 0 0,0 0 0 0,65 46 0 16,-56-41-16-16,-2 1-128 0,1-1 192 0,-4 0-64 16,0 0-128-16,0 1 0 0,-2-2 0 0,-1 0 0 15,-1-2-256-15,-1-1-96 0,1-2-16 0,-2-2 0 16,2-1-1744-1,0-2-336-15</inkml:trace>
  <inkml:trace contextRef="#ctx1" brushRef="#br0" timeOffset="47508.6">4450 4014 21183 0,'-3'-6'944'0,"2"4"192"0,0-1-912 0,1 1-224 0,0 2 0 0,0 0 0 0,0 2 1808 0,0 1 320 0,0-1 64 0,0 7 16 0,0 1-304 0,1 4-64 0,0 3-16 0,1 1 0 0,-1 2-768 0,1 1-160 0,-2 2-16 0,0 1-16 0,-2 0-272 0,1 0-48 16,-2 0-16-16,0 0 0 0,-1-3-272 0,-2 2-64 15,1-2-16-15,-4 0 0 0,1-1-176 0,-1-5 128 16,-1 1-128-16,2-3 128 15,1-2-128-15,0-3 0 0,1-2 0 0,2-2 128 0,0-2-128 0,-1-1 0 16,5-2 0-16,-1-2 0 0,2-1-352 0,1-2 0 16,2-2 0-16,0-2 0 15,2 0-768-15,1-3-160 0,1-1-16 0,1-2-16 16,-1-3-1520-16,1-1-304 0,-2-3-64 0,-1 1-9408 16</inkml:trace>
  <inkml:trace contextRef="#ctx1" brushRef="#br0" timeOffset="47659.64">4429 4100 9327 0,'10'-4'192'0,"-6"3"64"0,-1-1 0 0,0 2 0 0,0 0-256 0,-2 0 0 0,8 0 0 0,5 2 0 0,8 0 4112 0,8 4 768 0,4-2 160 0,0 2 16 0,-2 0-1344 0,-1-1-288 0,0-1-48 0,-2-1-16 0,-1-1-1904 0,-1-2-384 0,0-2-80 0,-1-2-16 16,3 0-320-16,-2-3-64 0,-2 1-16 0,-1 0 0 0,0 1-368 0,-3 1-80 16,-1-1 0-16,-5 5-128 15,1 2-192-15,-3 2-128 16,-13-4-48-16,0 0-19568 0</inkml:trace>
  <inkml:trace contextRef="#ctx1" brushRef="#br0" timeOffset="66990.83">20786 17293 23039 0,'1'-3'2048'0,"-1"0"-1648"0,0 1-400 0,-1 1 0 0,1 0 1376 0,-1-2 192 0,-2-1 32 0,-1-2 16 0,-4 0 624 0,1 3 112 0,0 2 16 0,-1 2 16 0,2 1-1024 0,1 2-208 0,-1 3-32 0,2 0-16 15,1 5-624-15,0-1-128 0,3-11-32 0,0 0 0 16,0 0-160-16,3 69-32 0,-3-69-128 0,0 0 192 0,17 66-192 0,-17-66 144 16,0 0-144-16,25 78 128 15,-25-78-128-15,0 0 0 0,38 72 0 0,-38-72 0 0,0 0 0 0,55 55 0 16,-55-55 0-16,0 0 0 15,71 23 0-15,-71-23 0 0,52-1 0 0,-29-5 0 0,0-1 0 16,-6-2 0-16,-3 2 0 0,-2-1 128 0,5-5 80 0,-1-4 16 16,1-1 0-16,-3-3 0 0,-3 2 272 0,-1-2 48 15,-1-2 16-15,-4-1 0 0,0 0 64 0,-5-1 16 16,-2-1 0-16,-4 0 0 0,1 2-16 0,-2-2 0 16,0 2 0-16,0 3 0 0,0 5-32 0,1 1 0 15,-1-1 0-15,-2 2 0 0,4 4-144 0,0 3-16 0,0 0-16 0,1 3 0 16,1 1-256-16,0 3-160 0,2 2 192 0,-1 2-192 15,2 4 0-15,0-8 0 0,0 0 0 0,0 0 0 16,16 77 0-16,-16-77 0 0,17 67-160 0,-17-67 160 16,25 89-160-16,-25-89 160 0,27 101-208 0,-27-101 80 15,34 101-368-15,-34-101-64 0,32 91-16 16,-32-91 0-16,29 79 128 0,-29-79 0 0,24 73 16 0,-24-73 0 0,15 64 432 0,-15-64-128 16,7 56 128-16,-7-56 0 0,2 53 0 0,-2-53 0 15,-13 39 0-15,3-22 0 0,-1-1 0 0,-2-2 0 16,-1-1 0-16,-2-3 0 0,-1-1 144 0,-1-1 64 15,0-1 16-15,1-3 0 16,1 0 240-16,-2-1 48 0,-5 0 16 0,-1-3 0 16,0-2-192-16,-1-1-32 0,2-1-16 0,2-1 0 15,3-2-288-15,1-2 0 0,1-2 0 0,2-2 0 16,4 3-448-16,2-3-80 16,0-1-32-16,4-1 0 0,1 1-1248 0,1-2-256 15</inkml:trace>
  <inkml:trace contextRef="#ctx1" brushRef="#br0" timeOffset="67636.28">20847 16692 4607 0,'-3'2'192'0,"2"-2"64"0,-2 0-256 0,1 1 0 0,1 0 0 0,1 1 0 0,-2-1 960 0,1 2 128 0,-2 1 48 0,-2 2 0 0,0 2 848 0,0 1 160 15,-1-1 32-15,2 1 16 0,-2 1 496 0,2-2 112 0,-2 2 16 0,2 0 0 0,-2 0-1408 0,2 0-288 0,0-3-48 0,1 0-16 16,0-2 880-16,0 1 176 0,1 0 48 0,-1-1 0 16,1 0-1200-16,1-2-256 0,-2-1-32 0,2 0-16 15,-1-1-432-15,2-1-96 0,-1 2 0 0,-1-2-128 16,2 0 144-16,0 0-144 0,0-2 0 0,0 1 144 16,2-2-144-16,-1 0 0 0,1 0 0 0,1-1 0 31,-1 0 0-31,1-3 0 0,1 0 0 0,1 0 0 0,2-2-192 0,-2 1 192 15,2-1-160-15,1 1 160 16,-1-2-128-16,0 1 128 0,0-2 0 0,0 3-144 0,-3-2 144 0,2 1 0 0,1 1 0 0,-2 1 0 16,1 0 0-16,0 1 0 15,-2 2 0-15,3-1 128 0,1 4 96 0,-2 0 32 0,-4 3 0 0,-1 3 0 16,3 0 48-16,2 4 16 0,-1 1 0 0,-5-10 0 16,0 0-64-16,0 0 0 15,40 65 0-15,-40-65 0 0,0 0 16 0,0 0 0 16,42 58 0-16,-42-58 0 0,0 0 160 0,0 0 16 15,0 0 16-15,48 50 0 0,-42-45 112 0,0-1 32 16,2 0 0-16,2 0 0 0,1-1 0 0,2 0 0 0,0 0 0 16,-2-3 0-16,0 0-192 0,-1 0-32 15,-1-3-16-15,-2 2 0 0,-3-1-224 0,-1 1-144 0,0 1 192 0,-2-2-192 16,-1 1-192-16,-1 1-128 0,-1 0-48 0,-1 1 0 31,2 2-1104-31,-3-1-208 0,0 1-48 0,-2 2-19264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22:22:29.6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9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2-05T22:22:55.376"/>
    </inkml:context>
  </inkml:definitions>
  <inkml:trace contextRef="#ctx0" brushRef="#br0">22834 11240 2751 0,'-4'-3'256'0,"1"2"-256"0,2 0 0 0,-1 1 0 0,1 0 2240 0,1 0 416 0,0 0 80 0,0 0 16 0,0 1-1024 0,0-1-192 0,-1 1-32 0,1-1-16 0,1 2 736 0,-1-2 144 0,3 1 16 0,-2 1 16 0,2-1-288 0,1 1-48 16,1-2-16-16,0 1 0 15,1 0-704-15,1-1-128 0,-7 0-48 0,0 0 0 16,0 0-416-16,0 0-96 0,52 0-16 0,-52 0 0 16,0 0-304-16,44-5-64 0,-44 5-16 0,35-6 0 15,-35 6-128-15,41-3-128 0,-41 3 144 0,0 0-144 16,61-3 192-16,-61 3-48 0,44 0-16 0,-44 0 0 0,45-1-128 15,-45 1 192-15,52-1-192 0,-52 1 192 16,54-2-192-16,-54 2 160 0,58-1-160 0,-58 1 160 16,59-4-160-16,-59 4 128 0,61-3-128 0,-61 3 128 0,57-5-128 0,-57 5 128 15,55-4-128-15,-55 4 128 0,43-3-128 0,-43 3 192 16,50-2-192-16,-50 2 192 0,42-2-48 0,-42 2 0 16,45-1 0-16,-45 1 0 0,50-3 0 0,-50 3 0 15,54-2 0-15,-54 2 0 0,0 0-16 0,46-2-128 16,-46 2 192-16,54-3-64 0,-54 3-128 0,82-4 128 15,-43 1-128-15,4 0 128 0,2 2-128 0,-3-2 128 16,-2 0-128-16,-40 3 128 0,63-4-128 0,-63 4 160 16,64-3-160-16,-64 3 160 0,64-4-160 0,-64 4 192 0,60-2-192 0,-60 2 192 15,64-1-64-15,-64 1-128 16,61 0 192-16,-61 0-64 0,58 0-128 0,-58 0 128 0,48 1-128 0,-48-1 128 16,50-1-128-16,-50 1 0 0,55 0 144 0,-55 0-144 15,54-3 0-15,-54 3 144 0,57-4-144 0,-57 4 0 16,62-5 128-16,-62 5-128 0,55-4 0 0,-55 4 0 15,55-3 128-15,-55 3-128 0,57-1 0 0,-57 1 0 16,55 0 128-16,-55 0-128 0,52 1 0 0,-52-1 0 16,51 0 128-16,-51 0-128 0,49 0 0 0,-49 0 0 15,51-1 0-15,-51 1 0 0,47-3 0 0,-47 3 0 16,42-3 144-16,-42 3-144 0,48-4 0 0,-21 1 144 0,-27 3-144 0,54-3 0 16,-54 3 0-16,50-1 0 15,-50 1 0-15,56 1 0 0,-56-1 128 0,48 3-128 0,-48-3 0 0,53 5 0 16,-53-5 0-16,54 4 0 0,-54-4 0 0,47 3 0 15,-47-3 0-15,45 1 0 0,-45-1 0 16,45-3 0-16,-45 3 0 0,45-1 0 0,-45 1 0 0,0 0 0 16,58-9 0-16,-34 5 0 0,-3 1 0 0,3 0 0 15,3-1 0-15,1 1 0 0,3 0 0 0,-31 3 0 16,65-2 128-16,-65 2-128 0,67 0 0 0,-67 0 128 16,61 0-128-16,-61 0 128 0,59 0-128 0,-59 0 0 15,49 0 0-15,-49 0 0 0,43 0 0 0,-26-2 0 16,-17 2 128-16,0 0-128 0,65-3 0 0,-65 3 0 15,65-1 0-15,-65 1 0 0,67-1 0 0,-67 1 0 16,73 0 0-16,-73 0 0 0,76 1 0 0,-76-1 0 0,73 3 0 0,-73-3 0 16,67 3 0-16,-67-3 0 15,49 1 0-15,-49-1 0 0,48 0 0 0,-48 0 0 16,58-1 128-16,-58 1-128 0,61 0 0 0,-61 0 0 0,66-2 0 16,-66 2 0-16,78 4 0 0,-78-4 0 15,86 8 0-15,-86-8 0 0,83 5 0 0,-83-5 0 0,71 4 0 0,-71-4 0 16,55 3 0-16,-55-3 0 0,48 2 0 0,-48-2 0 15,64 1 0-15,-21 1 0 0,7-1 0 0,1 2 0 16,-2 0 0-16,2-1 0 0,0 3 128 0,-4-4-128 16,-47-1 0-16,76 3 0 0,-76-3 0 0,63 0 0 15,-63 0 0-15,58 1 0 0,-18-2 0 0,5 1 128 16,5-2-128-16,-1 2 0 0,-1 0 0 0,0 0 128 16,-1 0-880-16,-2-1-176 15,-4 0-32-15,-3-2-16 0,-38 3 1632 0,64-4 336 0,-64 4 64 0,55-5 16 16,-16 1-816-16,9 0-256 0,6 0 128 0,4 1-128 15,4 0 128-15,-3 0-128 0,-5 2 144 0,-6-4-144 16,-6 3 176-16,-5-1-176 0,-3 0 192 0,7-1-192 16,11 1 176-16,12-1-176 0,6 1 160 0,1 1-160 15,-3 1 144-15,-7-2-144 0,-13 0 128 0,-7 2-128 0,-3-2 160 0,4 0-160 16,8 2 192-16,3 0-192 0,1 1 256 0,1 0-48 16,-1 1-16-16,-3 2 0 0,-2-2 32 0,-49-1 0 15,78 4 0-15,-78-4 0 0,55 2 16 0,-55-2 0 0,48 1 0 0,-48-1 0 16,41-1-32-16,-41 1 0 0,41 0 0 0,-41 0 0 15,42-2-80-15,-42 2-128 16,0 0 176-16,50-2-176 0,-39 2 0 0,-1-2 0 16,-5 2-240-16,-2-1 80 15,-1 1-672-15,-4-2-144 0,-3 0-32 0,-4 0 0 16,-4-1-528-16,-4 2-96 0,2-1-32 0,-8 2-18960 0</inkml:trace>
  <inkml:trace contextRef="#ctx0" brushRef="#br0" timeOffset="818.99">24689 11990 18431 0,'2'-1'1632'16,"-1"1"-1312"-16,-1 0-320 0,-1 0 0 0,1 0 1216 0,0 0 192 0,0 0 16 0,0-1 16 0,0 1 1024 0,0 0 208 0,-2 0 32 0,2 0 16 0,0 1-768 0,0 0-160 0,0 1-16 0,0 1-16 0,0 1-992 0,0-1-208 0,2 2-48 0,-1 0 0 0,-1-5-160 15,0 0-32-15,0 0-16 0,0 0 0 16,0 0-32-16,11 45 0 0,-11-45 0 0,0 0 0 0,0 0-48 0,5 46-16 16,-5-46 0-16,0 0 0 0,0 44-16 0,0-44-16 15,0 0 0-15,-2 50 0 0,2-50-48 0,0 36-128 16,0-36 192-16,2 40-64 0,-2-40 0 16,1 42 0-16,-1-42 0 0,4 41 0 0,-4-41 0 0,0 0-128 15,7 58 192-15,-7-58-64 0,4 44-128 0,-4-44 160 16,0 0-160-16,8 58 160 0,-8-58-160 0,0 0 0 0,2 47 144 0,-2-47-144 15,0 0 160-15,0 0-32 0,2 48-128 0,-2-48 192 16,0 0-64-16,0 0-128 0,-2 36 176 0,2-36-176 16,0 0 176-16,0 0-176 15,-2 31 160-15,0-23-160 0,2-8 128 0,0 0-128 16,0 0 0-16,0 0 144 0,0 0-144 0,-6 18 128 16,5-18-128-16,0 0 128 0,-1-2-128 0,1 1 0 15,-1-2 0-15,0 0 128 0,0-1-128 0,-1-1 0 0,1 0-160 16,0-2 160-16,-1 0-512 15,0 0-16-15,2-3 0 0,-2-1 0 16,2 0-384-16,-2-2-80 0,0-3-16 0,2-1-18496 0</inkml:trace>
  <inkml:trace contextRef="#ctx0" brushRef="#br0" timeOffset="1269.48">24518 11948 1839 0,'-1'-8'160'0,"-1"3"-160"0,2 1 0 0,0 0 0 0,0 2 1312 15,2 0 224-15,-2-1 64 0,1-3 0 0,2-1 496 0,1-3 96 0,2-1 32 0,2 0 0 0,5 1 352 0,4-2 80 0,1 1 16 0,6 1 0 0,5 0-816 0,3 2-176 0,4-1-16 0,0 4-16 0,4 1-368 0,-40 4-64 16,73-5 0-16,-73 5-16 0,71 3-240 0,-71-3-32 31,62 11-16-31,-62-11 0 0,58 20-256 0,-58-20-48 0,0 0-16 16,65 43 0-16,-65-43-272 0,0 0-64 16,38 49-16-16,-38-49 0 0,0 0-96 0,10 52-16 0,-10-52 0 0,-4 33 0 15,-2-18-128-15,-1-1 192 16,0-1-192-16,-2-2 192 0,-2 1-64 0,-3 0-128 0,-3 1 192 0,-4 0-64 15,-2 0-128-15,-1-2 160 0,-1 2-160 0,-2-3 160 16,0 1-160-16,-1-1 0 0,1 0 0 0,-1-3 0 0,2 0 0 0,2 0 128 16,2-3-128-16,2-1 0 15,3 0 0-15,3-2 128 0,4 1-128 0,2-2 0 0,2-2 0 0,3 1 0 16,2-1-144-16,2 1 144 16,3-2-576-16,2 0-16 0,0-1 0 0,2 0-18032 15</inkml:trace>
  <inkml:trace contextRef="#ctx0" brushRef="#br0" timeOffset="2223.63">25137 12345 25791 0,'-1'-4'1152'0,"-1"2"224"0,2 1-1104 0,0 1-272 0,2 0 0 0,-2 1 0 0,1 1 1520 0,2 1 240 0,-3-3 48 0,0 0 16 0,0 0 224 0,0 0 64 0,29 52 0 0,-29-52 0 0,0 0-1184 0,24 55-224 0,-24-55-64 0,0 0 0 0,17 61-288 0,-17-61-64 0,0 0-16 0,10 58 0 0,-10-58-48 0,0 0-16 15,6 52 0-15,-6-52 0 0,0 0-80 0,0 0-128 16,3 47 176-16,-3-47-176 0,0 0 208 0,0 0-64 15,0 0-16-15,-3 29 0 16,2-26-128-16,-1-2 160 0,-1-1-160 0,0 0 160 16,1-2-160-16,-3-1 0 0,3 0 0 0,-3-3 128 15,1 1-128-15,0-2 0 0,-2-2 144 0,2 1-144 0,0-2 0 0,0-1 144 16,-1-2-144-16,1-3 0 16,0-1 160-16,1-1-160 0,-1 0 128 0,1-1-128 0,2-2 160 0,-2-2-160 0,3-2 192 15,-2-2-192-15,2 0 160 0,2-1-160 16,-1 1 128-16,2-1-128 0,1 1 0 0,0 3 128 15,2 0-128-15,0 1 0 0,2 5 128 0,1 1-128 16,1 4 128-16,1 1-128 0,0 2 128 0,0 1-128 16,-11 9 128-16,29-10-128 0,-29 10 144 0,0 0-144 15,45-5 160-15,-45 5-160 0,0 0 160 0,51 8-160 16,-51-8 160-16,0 0-160 0,0 0 128 0,61 30-128 16,-61-30 0-16,0 0 144 0,0 0-144 0,43 47 0 0,-43-47 144 0,0 0-144 15,0 0 0-15,14 62 144 16,-14-62-144-16,-2 32 0 0,-3-15 128 0,0-1-128 15,-4 1 0-15,-2-2 0 0,0-1 0 0,-2-1 0 16,-1-2 0-16,-2-1 0 0,2 0 0 0,-1-1 0 0,-1-1 0 0,1-2 0 16,3 1 144-16,1-3-144 0,2 0 0 0,1-1 144 15,-1 0-144-15,4-2 0 0,1 1 0 0,1-1 128 16,0-1-128-16,3 0 0 0,-1 0 0 0,2-1 0 16,2 1 0-16,1-2-176 0,2 1 176 0,1-2-192 15,0 0-16-15,3-1-16 0,-10 4 0 0,0 0 0 16,34-10 64-16,-34 10 16 0,0 0 0 0,0 0 0 15,48-3 144-15,-48 3-128 0,0 0 128 0,0 0-128 16,0 0 128-16,0 0 0 0,58 43 0 0,-58-43 0 0,0 0 0 0,0 0 0 16,32 49 0-16,-32-49 0 15,0 0 0-15,0 0 176 0,34 48-48 0,-34-48 0 0,0 0 128 0,0 0 0 16,0 0 16-16,44 50 0 0,-44-50-16 0,0 0 0 16,0 0 0-16,0 0 0 0,0 0-48 0,0 0-16 15,46 48 0-15,-43-44 0 0,-3-4-64 0,0 0 0 16,0 0-128-16,0 0 192 0,0 0-192 0,0 0 0 0,0 0 0 15,0 0 0 1,0 0-384-16,0 0-80 0,0 0-16 0,0 0 0 0,0 0-704 0,0 0-144 0,0 0-16 0,0 0-18704 16</inkml:trace>
  <inkml:trace contextRef="#ctx0" brushRef="#br0" timeOffset="2629.3">25644 12522 8287 0,'0'-2'736'0,"0"2"-592"16,2 0-144-16,0 0 0 0,1 0 5136 0,0 0 1008 0,-3 0 192 0,0 0 32 0,0 0-3232 0,51 4-656 0,-51-4-128 0,51 2-32 0,-51-2-1120 0,48 0-240 0,-48 0-32 0,0 0-16 0,56-4-304 0,-56 4-64 0,0 0-16 0,47-10 0 0,-47 10-128 0,28-12-16 15,-15 7-16-15,0-2 0 16,-2 0-96-16,-1-2-16 0,-2 1 0 0,1-2 0 15,-2 0 0-15,-2 0 0 0,0-1 0 0,-3-1 0 16,-2 1-32-16,-1 0-16 0,-2-2 0 0,-2-1 0 16,0 1-80-16,-3 2-128 0,-1-2 176 0,-1 3-176 15,1 1 160-15,-4 0-160 0,-1 1 128 0,0 2-128 16,-2 3 144-16,1 2-144 0,0 2 160 0,3 2-160 16,-1 3 128-16,0 2-128 0,1 2 0 0,0 4 144 15,1 2-144-15,3 1 0 0,-1 2 0 0,2 0 0 0,3 2 0 0,1-1 0 16,3-20 0-16,-2 41 0 0,2-41 0 0,0 0 0 15,12 55 0-15,-12-55 0 0,0 0-128 0,18 49 128 16,-18-49 0-16,0 0 0 0,0 0 0 0,38 50 0 0,-38-50-144 0,0 0 144 16,0 0-304-16,53 28 0 0,-53-28 0 0,0 0 0 31,52 7-448-31,-52-7-80 0,0 0-32 0,48-6 0 0,-48 6-656 0,0 0-128 16</inkml:trace>
  <inkml:trace contextRef="#ctx0" brushRef="#br0" timeOffset="3117.49">26383 12079 27647 0,'1'-9'2448'0,"1"-1"-1952"0,-1 4-496 0,1 2 0 0,-2 1 2144 0,1-3 336 0,0-4 64 0,2-7 16 0,1-1-528 0,-1 0-112 0,0 4 0 0,0 5-16 0,-2 5-624 0,1 4-128 0,-2 6-32 0,1 3 0 16,-1 6-480-16,0 3-80 0,0 6-32 0,0 3 0 15,2 4-240-15,-2 4-48 0,1 2-16 0,-1 2 0 16,3 4-80-16,0 1-16 0,-1-1 0 0,3 0 0 16,-5-43-128-16,12 73 0 0,-12-73 0 0,13 61 128 15,-13-61-128-15,16 50 0 0,-16-50 0 0,0 0 128 16,22 56-128-16,-22-56 0 0,0 0 0 0,0 0 0 16,0 0 0-16,33 52 0 0,-33-52 0 0,0 0 0 0,0 0 0 0,0 0 0 15,0 0 0-15,0 0 0 16,0 0 0-16,0 0 128 0,0 0-128 0,0 0 0 0,18-8 0 15,-24 1 128-15,-2 0-128 0,-5-2 0 0,2 1 0 16,-5-1 0-16,1-2 0 0,-3 0 0 0,-1 1-192 0,-1-2 16 16,1 1 16-16,-1 3 0 0,3 2-64 15,-1 3-16-15,1 0 0 0,0 3 0 0,0 2 32 0,1 1 0 16,2 2 0-16,-2 2 0 0,2 3 16 0,2 3 16 16,2-2 0-16,1 1 0 0,5 0 176 0,1 1-128 15,2-2 128-15,1 1-128 0,0-12 128 0,0 0 0 0,0 0 0 0,0 0-128 16,0 0 128-16,49 50 0 0,-49-50 0 0,0 0 0 15,58 16 160-15,-58-16-32 0,0 0-128 0,75 4 192 0,-75-4-192 0,55 0 0 16,-55 0 0-16,55-3 0 31,-55 3-320-31,52-4-128 0,-30-2 0 0,-22 6-16 16,0 0-512-16,51-11-112 0,-51 11 0 0,26-11-18688 0</inkml:trace>
  <inkml:trace contextRef="#ctx0" brushRef="#br0" timeOffset="3342.02">26716 12386 36863 0,'0'-7'1632'0,"0"4"336"0,2 0-1584 0,-1 2-384 0,1-1 0 0,-2 2 0 0,0 2 1280 0,1-1 160 0,2 2 32 0,0 1 16 0,-3-4-272 0,0 0-64 0,0 0-16 0,11 50 0 0,-11-50-272 0,0 0-48 0,8 58-16 0,-8-58 0 15,0 0-272-15,12 61-48 0,-12-61-16 0,0 0 0 0,18 52-176 0,-18-52-32 16,0 0-16-16,0 0 0 0,0 0-240 0,37 59 0 15,-37-59 128-15,0 0-128 0,0 0 0 0,0 0-240 16,0 0 48-16,0 0 16 16,0 0-832-16,52 38-160 0,-45-38-48 0,2-1-20320 15</inkml:trace>
  <inkml:trace contextRef="#ctx0" brushRef="#br0" timeOffset="3674.07">27249 12478 27647 0,'4'-6'1216'0,"-2"3"256"0,0-1-1168 0,1 0-304 0,0 1 0 0,-3 0 0 0,0 0 1488 0,3-2 240 0,0-5 64 0,-2-1 0 0,-1-4 288 0,0 1 64 0,-3 0 16 0,-2 0 0 0,0 1-1120 0,-2 2-208 0,-3 1-64 0,1 2 0 15,-1 2-32-15,-2 0-16 0,0 5 0 0,-1 1 0 16,-3 3-144-16,2 2-48 0,0 4 0 0,-1-1 0 0,0 5-224 0,4 3-48 15,3-1-16-15,1 4 0 0,2 2-240 0,1-1 176 16,4-20-176-16,-1 42 160 16,1-42-160-16,5 42 0 0,-5-42 0 0,0 0 0 0,22 60 0 0,-22-60 128 15,0 0-128-15,0 0 128 0,41 58-128 0,-41-58 128 0,0 0-128 16,0 0 128-16,49 35-128 0,-49-35 0 0,0 0 0 0,0 0 0 16,56 13-208-16,-56-13-128 0,0 0-32 0,0 0 0 31,53-3-464-16,-41 0-80-15,4-1-32 0,1-5-13136 0,0 2-2640 0</inkml:trace>
  <inkml:trace contextRef="#ctx0" brushRef="#br0" timeOffset="3960.16">27471 11928 41471 0,'-7'-12'1840'0,"4"7"368"0,1 3-1760 0,1-1-448 16,1 1 0-16,0 2 0 0,0 2 736 0,1 1 64 0,2 1 16 0,1 6 0 0,-4-10 272 0,0 0 64 0,20 52 16 0,-20-52 0 0,16 54-288 0,-16-54-64 0,14 63-16 0,-14-63 0 0,13 74-224 0,-13-74-64 15,14 80 0-15,-14-80 0 0,12 81-144 0,-12-81-48 0,13 72 0 0,-13-72 0 16,9 60-112-16,-9-60-16 0,11 51-16 0,-11-51 0 0,0 0-176 0,15 58 0 16,-15-58 144-16,0 0-144 15,0 0 0-15,24 54 0 16,-24-54 0-16,0 0 0 15,0 0-448-15,0 0-128 0,0 0 0 0,0 0-16 16,0 0-816-16,0 0-144 0,0 0-48 0,0 0 0 16,-7 13 0-16,-2-22 0 0</inkml:trace>
  <inkml:trace contextRef="#ctx0" brushRef="#br0" timeOffset="4158.39">27312 12260 40543 0,'-8'-4'1792'0,"5"3"384"0,2-1-1744 0,-1 2-432 0,4 0 0 0,-1 0 0 0,2 2 640 0,1-1 32 0,3 2 16 0,-7-3 0 0,0 0 608 0,0 0 128 0,69 21 32 0,-69-21 0 0,54 16-128 0,-54-16-32 0,57 14 0 0,-57-14 0 16,53 11-624-16,-53-11-128 0,51 10-32 0,-51-10 0 15,0 0-336-15,65 8-176 0,-65-8 160 0,0 0-160 16,47 5 0-16,-47-5-320 0,0 0 64 0,0 0 0 16,0 0-880-16,42-3-160 0,-36 1-48 0,-3 1 0 15,1 0-320-15,-1-2-64 0</inkml:trace>
  <inkml:trace contextRef="#ctx0" brushRef="#br0" timeOffset="4542.31">27755 12461 36863 0,'0'0'1632'0,"0"0"336"0,0 0-1584 16,0 0-384-16,0 0 0 0,0 0 0 0,0 0 1056 0,0 0 128 0,0 0 32 0,66 21 0 0,-66-21-48 0,0 0 0 0,61 9 0 0,-61-9 0 0,0 0-208 0,59 0-32 0,-59 0-16 0,0 0 0 0,54-2-384 0,-54 2-80 0,34-5 0 0,-34 5-16 16,32-8-176-16,-18 3-48 0,-1 1 0 0,0-4 0 0,-1 0-32 0,-2 0-16 15,-1-2 0-15,-2 0 0 0,-2-2-160 0,-2 0 128 16,-3-2-128-16,-1-2 128 16,-5 2-128-16,1 0 0 0,-4 1 0 0,-2 0 0 0,-2 4 0 0,-2 0 0 15,-2 1 0-15,-3 3 0 16,3 2 0-16,-3 3 0 0,2 3 0 0,4 2 0 15,1 0-160-15,2 4 160 0,-2 3 0 0,2 4-144 0,1-1 144 0,1 4 0 16,4 2 0-16,0 2 0 0,4 1 0 16,1-2 0-16,0-22 0 0,4 43-128 0,-4-43 128 0,0 0 0 0,14 48 128 0,-14-48-128 15,0 0 176-15,0 0-48 16,53 45 0-16,-53-45 0 0,0 0-128 0,0 0-224 16,70 25 48-16,-70-25 16 15,0 0-576-15,61 5-112 0,-61-5-32 0,42-5 0 16,-42 5-464-16,40-8-112 0,-40 8-16 0,41-13-18528 0</inkml:trace>
  <inkml:trace contextRef="#ctx0" brushRef="#br0" timeOffset="5013.77">28461 12002 17503 0,'-7'-31'1552'0,"4"15"-1232"0,2 5-320 0,-1 1 0 0,2 4 4864 0,0 2 928 0,0 1 176 16,0-2 48-16,0-4-3792 0,0 1-752 0,0 1-160 0,0 1-32 0,0 5-128 0,0 5-16 0,0 3-16 0,0 4 0 0,0-11-528 0,2 38-96 0,-2-38-32 0,2 51 0 16,-2-51-112-16,3 58-32 0,-3-58 0 0,6 74 0 15,-6-74-48-15,8 81-16 0,-8-81 0 0,10 81 0 16,-10-81 64-16,13 66 0 0,-13-66 0 0,17 65 0 16,-17-65 0-16,25 67 0 0,-25-67 0 0,30 59 0 15,-30-59-160-15,0 0-32 0,37 61 0 0,-37-61 0 16,0 0-128-16,0 0 160 0,0 0-160 0,46 49 160 15,-46-49-160-15,0 0 128 0,0 0-128 0,0 0 128 16,0 0-128-16,7-10 0 0,-12 2 0 0,-4-2 0 0,1 0 0 16,-5-4 0-16,-2-2 0 0,-7-2 0 0,-4-3-416 0,-6-2 32 15,3 4 16-15,-1-1 0 0,-2 0-16 0,-1 4-16 16,-1 2 0-16,0 4 0 0,5 6 176 0,2 6 32 16,4 3 16-16,5 5 0 0,5 3 176 0,3 1 0 15,6 4 0-15,4-18 0 0,0 40 192 0,0-40-48 16,0 0 0-16,25 62 0 0,-25-62 352 0,0 0 64 15,46 54 16-15,-46-54 0 0,0 0-128 0,52 36 0 0,-52-36-16 0,0 0 0 0,59 27-304 0,-59-27-128 16,0 0 0-16,60 19 128 31,-60-19-624-31,0 0-128 0,66 15-16 0,-66-15-16 16,0 0-688-16,64 14-128 0,-64-14-16 0,0 0-20720 0</inkml:trace>
  <inkml:trace contextRef="#ctx0" brushRef="#br0" timeOffset="16439.23">23767 10155 10127 0,'8'-17'896'0,"-1"5"-704"16,-1 5-192-16,0 0 0 0,-1-1 800 0,-1 1 128 0,4-3 32 0,4-6 0 0,8-14 1072 0,3-8 208 0,-2-3 64 0,-3 0 0 0,-2-4 128 0,-5-3 16 0,-3-3 16 0,-6-3 0 0,-6-4-608 0,-10-3-112 15,-6 8-16-15,-10 3-16 0,-8 6-944 0,-12 8-192 0,-10 5-48 0,-5 5 0 16,5 6-272-16,-2 6-48 0,-7 7-16 15,-10 9 0-15,-9 10-16 0,-8 10-16 16,-3 6 0-16,13 4 0 0,23-3-32 0,-11 10 0 0,-13 20 0 0,-12 16 0 16,-3 9-128-16,9-1 192 0,14-4-192 0,12-1 192 15,7 4-192-15,3 14 192 0,3 20-192 0,11 4 192 16,12-13-192-16,11 5 0 0,14 5 0 0,16-8 128 16,13-12-256-16,12-16-64 0,4-15-16 0,11-8 0 31,8-3-176-31,10-7-16 0,5-7-16 0,10-5 0 0,11-7 544 0,-10-9 96 0,-12-6 32 0,17-7 0 15,24-10 192-15,13-7 32 0,-3-5 16 0,-13-6 0 16,-12-3 16-16,-6-6 16 0,-3-4 0 0,-2-8 0 0,1-8 224 0,-39 22 32 16,-12 7 16-16,-5-5 0 0,2-8-16 0,2-22 0 15,-1-23 0-15,-5-21 0 0,-8-13-224 0,-9-9-48 16,-9 1-16-16,-8 8 0 0,-5 16-256 0,-2 18-48 16,-3 7-16-16,6 28 0 0,-4-1-176 0,-2 1 0 15,-4 1 0-15,-3-3 0 16,-9-7-576-16,-11-8-112 0,-4 0-16 0,0 5 0 15,2 8-608-15,5 8-128 0,4 12-32 0,4 11-18944 0</inkml:trace>
  <inkml:trace contextRef="#ctx0" brushRef="#br0" timeOffset="18313.8">28515 13399 23039 0,'0'1'2048'0,"1"2"-1648"0,2 0-400 0,-2 0 0 0,1-2 1440 0,0 4 208 0,4 2 32 0,-6-7 16 0,0 0-16 0,44 50 0 0,-44-50 0 0,0 0 0 0,59 63-720 0,-59-63-160 0,60 59-32 0,-60-59 0 0,58 61-272 0,-58-61-64 0,46 55-16 0,-46-55 0 16,0 0-112-16,65 65-32 0,-65-65 0 0,0 0 0 15,59 53-272-15,-59-53 160 16,0 0-160-16,0 0 128 15,54 53-432-15,-54-53-80 0,0 0-32 0,0 0-11376 0,0 0-2288 0</inkml:trace>
  <inkml:trace contextRef="#ctx0" brushRef="#br0" timeOffset="18525.84">28982 13601 5519 0,'-4'-41'240'0,"1"17"64"0,2 0-304 0,1 4 0 0,0 8 0 0,0 3 0 0,1-1 1840 0,-1-8 304 0,0-10 64 0,0-4 16 0,-1 4 1184 0,-4 6 240 0,1 7 64 0,-1 10 0 0,-4 6-608 0,-1 8-112 0,-1 6-32 0,-2 6 0 16,-1 6-1520-16,-3 4-304 0,0 5-64 0,-4 2-16 16,0 3-576-16,0-2-112 0,1-1-32 0,1-2 0 0,4-5-208 0,-1-1-128 15,2-2 160-15,0 0-160 16,1-1 0-16,2-4 0 0,1-7 0 0,2 0 0 31,1-3-576-31,0-1 0 0,1 0 0 0,2-2-11712 0,-1 0-2336 0</inkml:trace>
  <inkml:trace contextRef="#ctx0" brushRef="#br0" timeOffset="18707.3">29403 13708 26719 0,'6'2'2368'0,"-1"-2"-1888"15,1 0-480-15,-3 0 0 0,1 0 2784 0,0-2 464 0,6 1 80 0,4-2 32 0,5 0-1520 0,1-1-304 0,-1 0-64 0,0 0-16 0,-1-2-928 0,-2 2-176 0,-2-1-32 0,-2 0-16 16,0 1-640-16,-1-1-128 0,-2 1-32 0,-1 1-12576 16,-1 0-2528-16</inkml:trace>
  <inkml:trace contextRef="#ctx0" brushRef="#br0" timeOffset="18879.36">29472 13837 39615 0,'5'-4'1760'0,"-1"1"352"0,1-1-1680 0,1 1-432 0,0 1 0 0,-1 0 0 0,3-1 848 0,0 0 96 0,0 0 16 0,4 0 0 0,3-2-336 0,6-2-64 0,4-1-16 0,4 0 0 0,8-2-768 0,8-1-160 0,3 1-16 0,4-1-19200 0</inkml:trace>
  <inkml:trace contextRef="#ctx0" brushRef="#br0" timeOffset="19074.07">30221 13523 21183 0,'-8'2'1888'0,"5"-1"-1504"16,1 2-384-16,2 1 0 0,0-1 4784 0,2 0 880 16,-1 2 176-16,2 1 48 0,1 4-4160 0,-4-10-816 15,0 0-160-15,0 0-48 0,33 83-96 0,-33-83-32 16,0 0 0-16,41 87 0 0,-41-87-384 0,28 57-192 15,-28-57 160-15,0 0-160 16,37 75-416-16,-37-75-176 0,0 0-48 0,0 0-12992 16,32 70-2592-16</inkml:trace>
  <inkml:trace contextRef="#ctx0" brushRef="#br0" timeOffset="19342.89">30539 13557 40543 0,'-3'3'1792'0,"3"-2"384"0,1 2-1744 0,1 2-432 0,-1-3 0 0,1 1 0 0,-1 1 640 0,2 3 64 0,-3-7 0 0,0 0 0 0,0 0-16 0,0 0 0 0,47 71 0 0,-47-71 0 0,0 0-368 0,0 0-80 0,55 44-16 0,-55-44 0 16,0 0-224-16,0 0 0 0,56 14 0 0,-39-13 0 15,-1-2 0-15,3-2 0 0,4-1 0 0,4-3-160 0,1-2 160 0,0 1 0 0,-1-3 0 0,-6-1-128 16,-5-2 128-16,-6 0 0 0,-4-1 0 0,-8-1 0 15,-4-1 0 1,-3-3 0-16,-4 2 0 0,-3 2 0 31,2 2-512-31,-6 0-32 0,-4-1 0 0,-10 0-19344 0</inkml:trace>
  <inkml:trace contextRef="#ctx1" brushRef="#br0">6696 17856 0,'0'0'0,"0"0"0,60-80 16,-25 32-16,-35 48 15,0 0 1,113-166 0,-113 166-1</inkml:trace>
  <inkml:trace contextRef="#ctx0" brushRef="#br0" timeOffset="26979.27">3142 15750 12895 0,'4'-2'1152'0,"2"1"-928"0,-2 1-224 0,1-1 0 0,-3-1 944 0,5 1 144 0,-7 1 16 0,0 0 16 0,63-16 1424 0,-63 16 272 0,62-14 64 0,-62 14 16 0,52-10-672 16,-52 10-144-16,0 0-32 0,58-7 0 0,-58 7-672 0,0 0-144 0,0 0-16 0,0 0-16 0,54-1-592 0,-50 2-112 0,0 1-32 0,-3-1 0 16,1 0-464-16,-4 1-128 0,0 1-16 0,-3-1-17824 15</inkml:trace>
  <inkml:trace contextRef="#ctx1" brushRef="#br0" timeOffset="13699.64">6658 17690 0,'0'0'0,"0"0"0,12-129 16,-12 129-16,0 0 0,-15-328 31,-27 208-16</inkml:trace>
  <inkml:trace contextRef="#ctx0" brushRef="#br0" timeOffset="42396.32">4223 11030 7359 0,'-2'-3'656'0,"2"2"-528"0,0 1-128 15,0 0 0-15,0 0 1216 0,-1 0 192 0,1-2 64 0,-1 1 0 0,-1-1 608 0,1-1 128 0,-1 3 32 0,2-1 0 0,3 1-256 0,-3 0-32 0,3 1-16 0,-2 1 0 0,4 1-432 0,-3 0-96 0,3-1 0 0,-1 1-16 0,0 1-208 0,-1 1-32 0,1 0-16 0,-1 1 0 16,0 1-272-16,0 0-48 0,0 0-16 0,-2 3 0 31,2-1-304-31,-2 0-64 0,2 3-16 0,-3-2 0 0,1-2-208 0,-1 3-32 0,0 1-16 0,0 2 0 16,-1-1-160-16,0 1 160 15,1 1-160-15,-2 2 160 0,2-1-160 0,-1 1 128 16,-1-2-128-16,1 1 128 0,1 2-128 0,-3 0 0 16,2 2 0-16,-2-1 128 0,1-1-128 0,0-1 0 15,0 0 0-15,1 1 0 0,-1-2 0 0,1-1 0 16,0-1 0-16,-1-1 0 0,2 0 0 0,-1 0 128 15,1-1-128-15,0 0 0 0,-2-1 0 0,2 0 128 16,-1 1-128-16,1-1 0 0,-1 2 0 0,-1-1 128 16,1 1-128-16,1-2 0 0,-2 2 0 0,2-3 0 0,-1 1 128 0,1-2-128 15,-2-2 0-15,2 0 0 0,-1 1 0 0,0-1 0 16,1 2 0-16,-2 1 0 0,1-2 0 0,-1-1 0 16,1 0 0-16,0 0 0 0,-1 0 0 0,1-1 0 15,1 0 0-15,0-3 0 0,0 1 0 0,1-1 0 16,1-1 0-16,-1 1 0 0,0 0 0 0,1-1 0 0,-1-1 0 15,2 0 0-15,-2-1 128 0,2 0-128 16,0 2 0-16,0-2 0 0,0 0 0 0,0 1 128 16,1-1-128-16,0 0 0 0,0 0 0 0,1 0 128 0,-1 0-128 15,0 0 0-15,2-1 0 0,-2 1 0 16,3-2 0-16,-1 1 0 0,1-2 128 0,0 2-128 0,0-1 0 16,1 1 0-16,1-1 0 0,1 1 0 15,-2 1 0-15,1-1 0 0,1 1 128 0,-1 0-128 16,3 0 0-16,-1 0 0 0,0 0 0 0,1 0 0 0,0 0 0 0,1 2 0 15,1-2 0-15,2 0 0 0,-2 2 0 16,1-2 0-16,-1 0 0 0,2 0 0 0,-2 0 0 16,0 1 0-16,2-1 0 0,-2 0 0 15,0 2 0-15,-1-2 0 0,1 1 0 0,0-1 0 0,-1 2 0 0,-1-1 0 16,0 0 0-16,0 1 0 0,0 1 0 0,-1-2 0 16,3 0 0-16,-1 1 0 0,-2-1 0 0,1-1 0 0,0 0 0 0,2-1 0 15,-1 1 0-15,0-2 0 16,-1 1 0-16,1 0 0 0,-1-2 0 0,-1 1 0 15,0 1 0-15,-1 0 0 0,0-1 0 0,-2 1 0 16,-1 1 0-16,0-2 0 0,1 2 0 0,-3 0 0 16,1-1 128-16,-2 1-128 0,2-2 0 0,-2 2 0 0,0-1 0 0,0 1 0 15,-1-1 128-15,0-1-128 0,0-1 128 16,0 1-128-16,0 0 160 0,-1-1-160 16,0-1 192-16,1 1-192 0,-1 0 144 0,0-1-144 0,1 0 0 0,-2 0 144 15,2-1-144-15,0 0 128 0,0-1-128 0,-2 2 128 16,2 0-128-16,-2-2 128 0,2-1-128 0,-2-3 128 15,1 2-128-15,1-4 128 0,-2 2-128 0,-1-2 128 16,2-1 48-16,-1-1 0 0,0-2 0 0,-1-1 0 16,2 0 48-16,-1-1 16 0,-2 0 0 0,1-2 0 15,0 2 0-15,0-1 0 0,0 1 0 0,-2 1 0 16,2-2-64-16,-1 3-16 0,0-1 0 0,-1 1 0 16,2 1-160-16,-3-1 160 0,2 3-160 0,-1-1 160 0,1 3-160 15,-2-3 0-15,2 0 0 0,-2-1 0 16,2 3 0-16,-1-1 0 0,-1 2 0 0,2-1 0 0,0 3 0 0,-1-1 0 15,2-2 128-15,0 1-128 0,0 3 0 0,2-1 0 16,-2 1 0-16,0 1 0 0,1 1 0 0,0 0 0 16,1-1 0-16,1 2 0 0,-2-3 0 0,0 1 0 15,1 3 0-15,-1-2 0 0,1 2 0 0,-2 0 0 16,1 0 0-16,-1-2 0 0,0 2 0 0,0-2 0 16,0 1 0-16,-1-1 0 0,1 2 0 0,-2-2 0 15,2 2 0-15,-1-2 0 0,-1 2 0 0,2-2 0 16,-1 2 0-16,0 0 0 0,-1 0 0 0,-1-1 0 0,2 1 0 0,-2 0 0 0,-1 0 0 0,1-1 0 15,-1 1 0 1,0 0 0-16,-1 1 0 0,0-1 128 0,-1 1-128 0,-2-1 0 16,-1 1 144-16,-1-1-144 15,0 2 160-15,-1-1-160 0,-2 2 160 0,-1 0-160 0,0 1 160 16,-1 0-160-16,-4 2 176 0,-1 0-176 0,-2 1 192 0,-2-2-192 16,0 3 160-16,-2-1-160 0,-1 1 128 0,1-2-128 15,-1 1 160-15,-1-1-160 0,1 1 192 0,1 0-192 16,4 0 144-16,-2 0-144 0,1 0 0 0,-1 1 144 0,1 0-144 0,2 0 0 15,1 1 0-15,1-1 128 16,0 0-128-16,2 0 0 0,-1 1 0 0,0-3 0 0,2 3 0 0,1-3 0 16,2 1 0-16,2 0 0 15,1-2 0-15,0 1 0 0,3-1 0 0,0-1 0 16,1 2 0-16,2-2 0 0,1 0 0 0,2 1 0 16,1-1-368-16,1 2-48 0,2 0-16 0,1 3 0 15,2 2-880-15,1 3-176 0</inkml:trace>
  <inkml:trace contextRef="#ctx0" brushRef="#br0" timeOffset="45920.48">6985 11034 6447 0,'1'-1'576'0,"-1"1"-576"0,-1 0 0 0,2 0 0 0,0 0 1088 0,1 0 96 15,-1 0 32-15,2 1 0 0,-2 3 944 0,2 1 192 0,1 2 32 0,-1 1 16 0,2 1-80 0,-3 0-16 0,0 3 0 0,-2-12 0 0,0 0-560 0,0 0-112 0,0 59-32 0,-2-43 0 0,1-1-368 0,0 2-80 0,-1 0 0 16,1 1-16-1,-1 1-288-15,1-1-48 0,1-18-16 0,-3 40 0 0,3-40-352 0,0 0-80 16,3 60-16-16,-3-60 0 0,0 0-128 0,6 57-16 16,-6-57-16-16,0 0 0 15,0 0-32-15,12 65 0 0,-9-52 0 0,-3-1 0 16,0 0-16-16,-1-1 0 0,-1 0 0 0,1 1 0 16,-1-1-128-16,0 0 192 0,-1 0-192 0,0 2 192 15,0-2-192-15,0-1 160 0,2 0-160 0,-2 0 160 0,2-1-160 0,1-1 128 16,-2 1-128-16,1-1 128 0,1-1-128 0,0 0 0 15,0-1 0-15,1-1 128 0,-1 0-128 0,0 0 0 16,0 0 144-16,2-1-144 0,-2 0 0 0,1-1 128 16,0 1-128-16,1-1 0 0,1-2 0 0,-2 2 128 0,3-1-128 0,-1-2 0 15,1 1 0-15,-1-1 144 16,0 0-144-16,1 0 0 0,1 0 144 0,-1 0-144 16,0 0 0-16,0-1 144 0,1 1-144 0,-1 0 0 0,0 0 144 15,0 1-144-15,-1-1 0 0,1 0 0 0,2 0 0 16,-2 0 128-16,2 1-128 0,1-1 0 0,-1 2 0 0,-1-2 0 15,2 1 0-15,0-1 0 0,-1 2 0 0,2-2 0 16,0-2 0-16,0 2 0 0,-1 0 0 0,0-1 0 16,0 1 0-16,-1-2 0 0,2 1 0 0,-1 0 0 15,0-1 0-15,0 2 0 0,1-1 0 0,-3-1 128 16,1 2-128-16,0 0 0 0,1 2 0 0,0-1 128 16,0 1-128-16,0-1 0 0,1 0 0 0,1 1 128 15,-1-1-128-15,1 1 0 0,-1-1 0 0,1-1 0 16,-1 2 0-16,2-1 0 0,0-1 0 0,1 1 0 15,0-1 0-15,1 2 0 0,-1-2 0 0,-1 0 0 16,1 3 0-16,1-3 0 0,-1 1 0 0,0-1 0 16,-1 1 0-16,1-1 0 0,-1 2 0 0,2-2 0 15,-3 1 0-15,3-1 0 0,-2 2 0 0,0-1 0 0,1 0 0 0,-1 2 0 16,1-1 0-16,0-1 128 0,1 1-128 0,0-2 0 16,0 1 0-16,-1 0 0 0,0 1 0 0,1-2 144 15,0-2-144-15,1 2 0 0,1-1 160 0,0 0-160 16,2-1 128-16,-2 1-128 0,1-1 128 0,0-1-128 0,-1 2 128 0,-2 0-128 15,3-1 128-15,-4 1-128 0,2-1 0 0,-2 1 128 16,0 0-128-16,0-1 0 0,1 1 0 0,-1-1 0 16,-1 1 0-16,-2 0 0 0,2 1 0 0,-1-2 0 15,-1 1 0-15,1-1 0 0,-1 2 128 0,-1-1-128 16,2 1 0-16,-1-2 0 0,1 1 0 0,-1 1 0 16,-1-1 0-16,0 1 0 15,-1-2 0-15,1 2 0 0,-1 0 0 0,-2 0 0 16,2 0 0-16,-1 0 0 0,2 0 0 0,-1 0 0 0,0 0 0 0,-1 0 0 15,1-1 0-15,-2 1 0 16,0 0 0-16,1-2 0 0,-4 2 0 0,2-1 0 0,1 1 0 0,-1-1 0 16,1-2 0-16,-2 1 0 0,-1 1 0 0,0 0 128 15,1-1-128-15,-2 1 192 0,1-1-192 0,1-1 192 16,-1 2-192-16,0-2 160 0,-1 0-160 0,0 1 160 16,-1-1-160-16,0-2 0 0,-1 1 144 0,1-1-144 15,1-1 0-15,0 0 144 0,3-1-144 0,-3-1 0 16,-2 1 208-16,1 0-64 0,-1-3-16 0,1 0 0 15,1-1 64-15,-1-1 0 0,1 1 0 0,-2-2 0 16,2 2-48-16,0-3 0 0,0 0 0 0,2 0 0 16,-2-1-16-16,-2 0-128 0,1 1 192 0,1-2-64 0,0 1-128 0,-2-2 128 15,2-2-128-15,2 2 128 0,-4-1-128 0,1 3 0 16,-2-1 0-16,2 2 128 0,-1-3-128 0,2 3 0 16,0-2 144-16,-1 2-144 15,1-1 0-15,-2-1 144 0,1 0-144 0,0 2 0 16,-1 2 160-16,1-1-160 0,1-1 128 0,-3-2-128 0,1 2 0 0,0-1 128 15,-1 2-128-15,0-3 0 0,0 2 0 0,2 1 0 16,1 2 128-16,0-2-128 0,0 1 0 0,0 0 0 0,1 1 0 0,-1 1 0 16,0 0 0-16,0 0 0 0,2 1 0 0,-4 0 0 15,2 2 0-15,0-1 0 0,3 1 0 0,-2-1 0 16,1 1 0-16,-2 0 0 16,3 2 0-16,-1-1 0 0,0-1 0 0,1 1 0 0,-2-1 0 0,-1 0 0 15,0 2 0-15,2-1 0 0,-1-1 0 0,-1 1 0 16,-1 2 0-16,1-2 0 0,0 3 0 0,-2-1 0 15,2 3 0-15,0-2 0 16,-1 2 0-16,-2-2 0 0,1 1 0 0,-2 2 0 16,1-1 0-16,-1 1 0 0,0 1 0 0,-2-1 0 0,-1 2 0 0,0-1 0 15,0 2 0-15,-1-2 0 0,-2 2 0 0,-2 0 0 16,0 0 0-16,-2-2 0 0,-1 2 0 0,0-2 0 16,-1 1 0-16,-2 1 0 0,0-2 0 0,-4 2 0 15,0 0 0-15,-5 0 128 0,-3 1-128 0,1-1 128 16,-1 0 16-16,-1 1 0 0,-3 0 0 0,0 0 0 15,0-1-16-15,2 0-128 0,1-2 192 0,1-1-64 16,2 2-128-16,1-2 160 0,0-2-160 0,2 1 160 0,-2 1-160 16,0-2 128-16,3 1-128 0,-3 0 128 15,2-2-128-15,-1 0 160 0,2 0-160 0,-1 0 160 0,2 1-160 0,1 0 0 16,-4 1 0-16,2 1 0 16,2 0 0-16,0 0 0 0,1 0 0 0,1 3 0 15,3 1-432-15,1 1-64 0,0 2-16 0,0 2 0 16,2 4-960-16,0 4-192 0,1 1-32 0,-3 9-19248 15</inkml:trace>
  <inkml:trace contextRef="#ctx0" brushRef="#br0" timeOffset="56746.94">8656 11236 9215 0,'1'-4'816'0,"-1"1"-656"0,2 0-160 0,-2 2 0 0,0-1 1808 0,0 1 336 0,-2 0 64 0,2-1 16 0,-1-1 1456 0,-2 0 288 0,1 1 64 0,0 2 16 0,-1 0-1376 0,0 2-288 0,0 3-48 0,0 2-16 0,1 0-1488 16,-3 3-288-16,1 0-64 0,1 1-16 0,2 0-208 0,-1 1-64 0,1 2 0 0,2-2 0 16,-1-12-192-16,0 0 0 0,0 0 128 0,0 0-128 15,31 51 0-15,-31-51 0 16,0 0 0-16,0 0 0 0,0 0 0 0,63 27 0 15,-63-27 0-15,0 0 0 0,0 0 0 0,0 0 0 0,56-1 0 16,-49-5 0-16,0 0 0 0,-1-1 0 16,0-1 0-16,-4-1 0 0,3-1 0 0,-1-1 144 0,0 0-144 0,-1 0 192 15,0-2 64-15,0 0 32 0,1 0 0 0,-3 1 0 16,2-2-32-16,0 2-16 0,0 1 0 0,0 1 0 16,-1 2-48-16,1 0-16 0,-1 3 0 0,0 1 0 15,0 2-176-15,1 4 128 0,-2 2-128 0,0 3 128 0,1 3-128 0,-1 4 0 16,2 1 0-16,0 5 0 0,-3-20 0 0,8 47 0 15,-8-47 0-15,12 55 0 0,-12-55 0 0,12 59 0 16,-12-59 0-16,15 57 0 0,-15-57-256 0,9 46 80 16,-9-46 16-16,8 46 0 0,-8-46 160 0,4 39-208 15,-4-22 80-15,-2 0 128 0,0-3 0 0,-1 0 0 16,-3-1 0-16,0-2 0 16,1-1 0-16,-1-1 0 0,0-2 0 0,-1-2 192 15,0 0 128-15,0-1 16 0,-1-1 16 0,1-3 0 0,-2 1 32 16,-1-2 0-16,0-1 0 0,2 0 0 0,1 0-32 15,0-2 0-15,0 1 0 0,0-1 0 0,0-2-144 0,1 0-16 16,0 1-16-16,1-2 0 0,-1 1-176 0,2-1 0 0,0-1 0 0,1 1 0 31,-1-1-288-31,1 0-144 0,1 1-16 0,1 0-16 16,1 4-640-16,0-4-128 0,0 0-32 0,0 0-12144 0,1 0-2432 0</inkml:trace>
  <inkml:trace contextRef="#ctx0" brushRef="#br0" timeOffset="57494.8">8712 10884 7359 0,'-1'-7'656'0,"-1"3"-528"0,1 0-128 0,1 1 0 0,-1 0 1280 0,-1 2 240 0,2-2 32 0,-1-1 16 0,-1-3 1488 0,-1-1 288 0,2 1 64 0,-2 3 16 0,2 1-752 0,-1 3-160 0,1 2-16 0,-3 2-16 0,1 2-1136 0,-1 2-240 0,-2 3-32 0,-1 2-16 0,1 3-416 16,-1-1-96-16,2-1-16 0,-1 2 0 15,0-1-320-15,1-2-64 0,2 1-16 16,-1-2 0-16,2-3-128 0,-1 0 0 0,1-1 0 0,0-2 128 15,2-2-128-15,-1-1 0 0,1 0 0 0,0-3 128 16,0 1-128-16,-2-1 128 0,2 0-128 0,0 0 128 16,-1-1-128-16,1 0 0 0,0 1 0 15,1-3 128-15,-1 1-128 0,2-1 0 0,1 1 0 0,-1-1 0 32,1 0-736-32,0-1-32 0,1 1 0 0,1-1 0 15,0-2-720-15,-1 0-160 0,3 1-16 0,1-2-16 16,0 0-368-16,-1 0-64 0,2-2 0 0,-2 1-16 15,0-1-208-15,0-1-32 0,-2 0-16 0,0 0 0 16,-1 1-32-16,0-1 0 0,-2 3 0 0,-1-2 0 16,-1 3 800-16,-3 1 144 0,0 2 48 0,-1 0 0 0,1 3 1728 0,-1 0 336 0,0 3 80 0,-1 1 16 15,3 2 1696-15,-1 1 352 0,1 0 64 0,2 3 16 16,2 0 464-16,-2-10 80 0,0 0 32 0,0 0 0 16,0 0-1120-16,37 51-208 0,-37-51-64 0,0 0 0 15,0 0-576-15,0 0-112 0,73 31-16 0,-73-31-16 0,0 0-624 16,0 0-128-16,58 11-32 0,-58-11 0 0,0 0-224 0,0 0-64 15,0 0 0-15,54 3 0 0,-47-3-112 0,0 0-16 16,0 0-128-16,-2-2 192 0,0 4-192 0,-1-2 0 16,-1 0 0-16,-2 1 0 0,-1-1-272 0,0 0-112 15,2 2 0-15,-4-1-12032 16,2-1-2416-16</inkml:trace>
  <inkml:trace contextRef="#ctx0" brushRef="#br0" timeOffset="57859.1">9257 11387 23951 0,'3'2'1056'0,"-1"-2"224"0,-1 1-1024 0,1 0-256 0,-1-1 0 0,0 0 0 0,1 0 2016 0,2 2 352 0,3-1 64 0,-7-1 0 0,0 0-320 15,0 0-64-15,0 0 0 0,54-3-16 0,-54 3-1200 0,0 0-224 0,0 0-48 0,41-9-16 0,-33 7-224 0,1-1-64 16,-1 3 0-16,-1-1 0 0,0 0-256 0,-1 1 0 16,0 0 0-16,-1 0 0 0,-1 0-208 0,-1 1-160 15,-1 0-16-15,-1 2-12128 0,-1-1-2416 0</inkml:trace>
  <inkml:trace contextRef="#ctx0" brushRef="#br0" timeOffset="58045.23">9322 11507 15663 0,'2'2'688'0,"-2"-2"144"0,1 0-656 0,1 0-176 0,-1 0 0 0,1 0 0 0,0 0 2976 0,3-2 560 0,-5 2 112 0,0 0 32 0,0 0-336 0,45-8-64 0,-45 8-16 0,0 0 0 0,45-10-2096 0,-45 10-416 0,0 0-96 0,48-9-16 16,-48 9-336-16,0 0-80 0,49-8-16 0,-49 8 0 15,0 0-208-15,0 0 0 0,57-4 0 0,-57 4 0 31,0 0-928-31,0 0-80 0</inkml:trace>
  <inkml:trace contextRef="#ctx0" brushRef="#br0" timeOffset="58400.98">9937 11141 27647 0,'0'2'2448'0,"1"-1"-1952"0,1 1-496 0,-2 0 0 0,0 1 1216 0,0 0 128 0,1 3 48 0,1 5 0 15,-2-11 896-15,0 0 176 0,11 58 32 0,-11-58 16 0,7 48-1488 0,-7-48-288 0,6 49-64 0,-6-49-16 0,7 49-80 0,-7-49 0 0,5 43-16 0,-5-43 0 16,0 0-80-16,9 54-16 0,-9-54 0 0,0 0 0 15,0 0-32-15,5 48-16 16,-5-48 0-16,0 0 0 0,0 0-96 0,0 0 0 0,2 35-16 0,-1-30 0 0,1-3-304 0,-2 1 160 16,1-1-160-16,1-1 128 0,-2-1-128 0,1 0-192 15,-1-1 32-15,1 2 16 16,1-2-720-16,-2-1-144 0,1 1-16 0,-1 1-13184 31,-1-2-2640-31</inkml:trace>
  <inkml:trace contextRef="#ctx1" brushRef="#br0" timeOffset="34418.92">7886 17568 0,'0'0'0,"0"0"16,0 0-16</inkml:trace>
  <inkml:trace contextRef="#ctx0" brushRef="#br0" timeOffset="61069.24">5306 11218 9215 0,'2'-2'816'0,"-2"1"-656"0,0 1-160 16,0 0 0-16,0 0 752 0,-2 0 112 0,2-2 32 0,-1 2 0 0,-1 0 1184 0,0 2 240 0,-1 1 48 0,-1 1 16 0,1 3-320 0,-1 0-64 0,-1 3-16 0,2 0 0 0,1 3-832 0,-1-1-192 15,3 4-16-15,0 1-16 0,1 1-368 0,2 0-80 0,-2 2-16 0,1-1 0 16,-2-19-464-16,0 0 128 0,0 0-128 0,14 55 0 16,-10-47 0-16,-1-2 0 0,1-3 0 0,1-2 0 0,0-1 320 15,1-1 64-15,1-4 0 0,0-2 16 0,1-1 128 0,1-2 32 16,1 0 0-16,0-1 0 0,0 0 0 0,-2-2 0 16,2 0 0-16,-3 0 0 15,2 1-112-15,-4-1-32 0,-1 0 0 0,1 2 0 16,-3 0-32-16,-2-2-16 0,2 2 0 0,-4-1 0 0,1 1-80 0,0 0-16 15,-2 1 0-15,0 1 0 0,-1 1-32 0,1 2-16 16,0 1 0-16,0 2 0 0,0 0-48 0,2 3-16 16,1 1 0-16,-1 5 0 15,2 1-160-15,0 3 0 0,4 4 0 0,-1 3 0 16,-4-17 0-16,0 0 0 0,21 69 0 0,-21-69 0 0,18 64-128 0,-18-64 128 16,17 73-160-16,-17-73 160 15,13 72-256-15,-13-72 32 0,10 62 16 0,-10-62 0 0,10 51-64 0,-7-29-16 16,0-4 0-16,-2-1 0 0,0-3 288 0,-2-1 0 15,1-1-128-15,-3 0 128 0,3-2 0 0,-3-2 192 16,-1 1-16-16,-2-2-16 0,2-2 128 0,0 0 32 16,-2-3 0-16,-2 1 0 0,-1-1 80 0,1-2 32 15,-1-2 0-15,0 1 0 0,0-2 80 0,-2-1 32 16,1-2 0-16,-3-1 0 0,0 0 0 0,1-2 0 0,-1 1 0 0,0 1 0 16,3-2-176-16,1 2-48 15,-1-1 0-15,-3-2 0 0,4 1-320 0,1 0 0 0,1 2 0 0,3 1 128 31,-1 0-512-31,4 3-80 0,1 2-32 0,1 0 0 0,4 1-592 0,2 0-128 0,3 1-32 0,1 0-18912 16</inkml:trace>
  <inkml:trace contextRef="#ctx0" brushRef="#br0" timeOffset="61339.22">5683 11489 11055 0,'6'-6'480'0,"-3"2"112"0,0 1-464 0,0 0-128 0,-2 2 0 0,2 0 0 0,0-1 1792 0,2-2 352 0,5 0 64 0,3-2 16 0,1 2 1088 0,-3 0 208 0,2 1 64 0,-3 1 0 0,0 1-1568 0,-3 1-304 0,0 0-64 0,0 0-16 0,-1 0-880 0,-2 0-176 16,0 1-48-16,0 1 0 0,1-1-528 0,-3 2 0 0,3-2 0 0,-4 2 0 16,2 1-1328-16,-2 1-368 0</inkml:trace>
  <inkml:trace contextRef="#ctx0" brushRef="#br0" timeOffset="61504.59">5713 11598 5519 0,'6'-2'496'0,"-3"1"-496"0,-1 1 0 0,1 0 0 0,0 0 3056 0,-1 0 512 0,0 0 96 0,4-2 32 0,2 2 208 0,4-1 64 0,0 1 0 0,1-1 0 0,1 2-2048 0,-1-1-416 0,0 0-80 0,-2 3-16 32,0 0-1648-32,1 0-336 0,-1-1-64 0,0 4-15680 0</inkml:trace>
  <inkml:trace contextRef="#ctx0" brushRef="#br0" timeOffset="61773.5">6085 11324 22111 0,'1'-7'976'0,"-1"2"208"0,0 3-944 0,0 0-240 0,2 1 0 0,-2 1 0 0,0 1 2624 0,0 2 496 0,0 3 80 0,1 3 32 0,-1 4-832 0,0 4-160 0,1 3-48 0,1 1 0 0,-2-21-1328 0,4 45-272 0,-4-45-48 0,0 0-16 0,8 65-176 0,-8-65-32 16,0 0-16-16,0 0 0 0,19 65-112 0,-15-53-32 16,2-3 0-16,-1 0 0 0,2-1-160 0,-1-1 128 0,1-1-128 0,-1 1 128 0,-2-3-384 0,2 2-64 31,-2 0-32-31,0-1-19488 0</inkml:trace>
  <inkml:trace contextRef="#ctx0" brushRef="#br0" timeOffset="69723.86">8218 13061 11967 0,'1'-5'1072'0,"1"2"-864"0,-2 1-208 0,0 1 0 0,2 1 1488 0,-2 0 256 0,0 0 48 0,-1 1 16 0,1 2 496 0,-1 2 112 0,-1 2 16 0,1 1 0 0,1 3-960 0,-2 1-192 0,1-1-48 0,1 2 0 0,0-1-624 0,1 3-128 0,2-4-32 0,3 0 0 16,1-1-192-16,0-3-32 16,3 0-16-16,1 0 0 0,0-3 112 0,1-1 32 15,0 0 0-15,3-3 0 0,-1 0-16 0,0-1 0 16,-1-2 0-16,-1 0 0 0,1 0 48 0,0-1 0 15,-2 0 0-15,0-1 0 0,-2 0 0 0,-1-2 0 16,-2 0 0-16,0 0 0 0,-2-2 48 0,-3-1 16 16,1 2 0-16,-4-2 0 0,-1 1-80 0,-1 0-16 15,0-1 0-15,0-2 0 0,-2 4 16 0,0-2 0 0,1 2 0 0,-1-1 0 16,0 3-48-16,2 1 0 0,0 2 0 0,0 0 0 16,2 3-128-16,1 1-16 0,-1 4-16 0,4 2 0 15,-2 3-160-15,3 1 0 0,-2 6 0 0,2 1 0 16,-3-18 0-16,0 0-144 0,14 68 144 0,-14-68-208 0,0 0 0 0,18 79 0 15,-18-79 0-15,12 60 0 16,-12-60-112-16,15 59 0 0,-15-59-16 0,0 0 0 16,19 69 16-16,-19-69 0 0,0 0 0 0,18 59 0 0,-18-59 192 0,0 0 128 15,0 0-160-15,0 0 160 0,0 0 0 0,7 60 0 16,-10-56 0-16,-1-3 0 16,0-1 192-16,-5-1 64 0,1 0 32 0,-2-2 0 15,-1-1 112-15,-2-4 32 0,-1 3 0 0,0-2 0 0,0 1-64 16,-1-1-16-16,1-1 0 0,0 1 0 15,0-1-160-15,0 1-16 0,3 0-16 0,-1 2 0 16,1-2-160-16,1 0 0 0,0 1 0 0,2 0 0 16,1 2-288-16,1 0-144 0,2 1-16 0,0 2-12896 15,1-1-2576-15</inkml:trace>
  <inkml:trace contextRef="#ctx0" brushRef="#br0" timeOffset="70339.03">8206 12722 11055 0,'-5'3'480'0,"1"-1"112"0,1 0-464 0,0 1-128 0,2 0 0 0,-2 0 0 0,0 1 1504 0,-1 3 288 0,-2 4 48 0,-2 4 16 15,-1 1 192-15,2-1 64 0,1-3 0 0,2 0 0 0,1-2-448 0,0-2-64 0,1 0-32 0,-1 0 0 0,1-1-656 0,2-2-128 0,-1 1-16 0,1-2-16 0,0-1-176 16,0 1-48-16,0-1 0 0,1 0 0 0,1-2-304 0,-1 1-64 16,2-1-16-16,0 1 0 0,-2-2-384 0,1 0-80 15,-1-2 0-15,0 1-16 16,2-2-240-16,-1 0-64 0,-1-1 0 0,1-2 0 16,0 0 160-16,0 1 32 0,-1-1 0 0,2-2 0 0,0-4 304 0,0 1 144 0,0-2-128 0,-1 1 128 15,1-1 0-15,-1 0 0 16,-1 2 0-16,0 0 0 0,1-1 176 0,-2 1 16 15,3 1 0-15,-2 2 0 0,2 1 144 0,0 1 48 16,0 0 0-16,-1 5 0 0,3-1 64 0,-1 2 32 16,0 3 0-16,2 3 0 0,-1 0 16 0,2 1 0 15,2 3 0-15,-1-1 0 0,1 3-80 0,1-1-16 0,-10-11 0 0,0 0 0 16,0 0-48-16,0 0-16 16,56 59 0-16,-46-50 0 0,0-2 80 0,-1 0 16 0,2 0 0 0,-1-1 0 15,0-2-80-15,-1 2-16 0,1-2 0 0,-1-3 0 16,-2 2-112-16,-1-2-32 0,-2-1 0 0,-1 0 0 15,-2 0-64-15,0 0-128 0,-1-1 176 0,0 1-176 16,0-1 0-16,0 1 0 0,-1 0 0 0,0 1 0 31,-1 0-1152-31,-2 4-192 0</inkml:trace>
  <inkml:trace contextRef="#ctx0" brushRef="#br0" timeOffset="72813.22">8757 13300 12895 0,'3'-3'1152'0,"-1"2"-928"0,0-1-224 0,1 1 0 15,0 1 1472-15,-1 0 240 0,2 0 48 0,0-1 16 0,3 1 96 0,3 0 32 0,1 0 0 0,2 0 0 0,-2 1-480 0,1 0-80 0,-1 2-32 0,-1-1 0 0,0 1-416 0,0-1-96 0,-1 3-16 0,1-1 0 0,-1-1-64 0,-2-2-16 16,0 0 0-16,-1 1 0 16,-1-2 16-16,1 0 0 0,0 0 0 0,-2-2 0 15,0 2-256-15,2-1-48 0,-1 0-16 0,0-1 0 0,-1 1-256 0,-3-1-144 16,2 2 160-16,-2 0-160 15,-1 2-528-15,-2 1-208 0,-1-1-32 0,-3 1-16480 16</inkml:trace>
  <inkml:trace contextRef="#ctx0" brushRef="#br0" timeOffset="73048.71">8810 13461 6447 0,'1'-1'576'0,"0"-1"-576"15,-1 2 0-15,2 0 0 0,-1 0 2688 0,-1 0 448 0,2 0 64 0,-1 0 32 0,2 2 192 0,0-2 32 0,2 3 16 0,1-2 0 0,1 0-1088 0,0 1-208 0,0-2-64 0,0 0 0 0,2 1-1024 0,-4-1-192 0,1 0-64 0,0 0 0 16,1 0-400-16,3-1-96 0,0-1-16 0,0 1 0 0,1 1-128 16,-1-1-16-16,0-1-16 0,-1 2 0 15,0 0-160-15,-1 0 0 0,-1 0 0 0,1 0 0 31,-3 0-384-31,1 2-96 0,1-2-32 0,-3 1-18048 0</inkml:trace>
  <inkml:trace contextRef="#ctx0" brushRef="#br0" timeOffset="74019.39">9320 13244 23951 0,'0'-7'1056'0,"0"2"224"0,0 1-1024 0,0 0-256 0,0 1 0 0,0 0 0 0,0-1 2096 0,-2-2 352 0,2-4 80 0,-1-2 16 0,1-2-368 0,0 1-64 0,1 0 0 0,-1 3-16 0,2 0-1216 0,0 0-240 0,3 2-64 0,0-1 0 16,0 0-144-16,-1 0-48 0,3 1 0 0,1-1 0 0,1 2-64 0,1 0-32 0,-2 0 0 15,2 1 0-15,1 1-80 0,1-1-16 16,-1 2 0-16,-1 1 0 15,1 2-64-15,-1 1 0 0,1 1-128 0,1 3 192 16,-2 2-192-16,-10-6 0 0,0 0 0 0,0 0 0 16,0 0 0-16,0 0 0 0,46 62 0 0,-42-49 0 15,-4-13 0-15,0 0 0 0,0 0 0 0,12 52 0 16,-11-41 0-16,-2-1-128 0,-1 0 128 0,-2-1 0 16,-2 0-144-16,-2 3 144 0,-2-1 0 0,-1 0-144 15,-1 2 144-15,-2-2-160 0,0 2 160 0,0 0-160 16,3 0 160-16,-2-1-160 0,-1 1 160 0,0 0-160 15,1-1 160-15,-1 0-160 0,3-1 160 0,-1-1-160 0,2 1 160 16,2-2-192-16,1-1 192 0,3 1-192 0,-2-2 192 0,2 1 0 16,0-1 0-16,-1 2 0 0,3-2 0 0,-1 1 0 15,1-1 0-15,1-1 0 0,1 1 0 0,-2-1 0 16,2-2 0-16,0 2 0 0,0-2 0 0,0-1 0 0,2-1 0 0,-2 1 0 16,1 0 0-16,1 0 0 0,-1-2 0 15,-1 1 0-15,0-1 160 0,-1 1-32 16,1-1-128-16,-2-1 192 0,2 1-64 0,0 1-128 15,-1-2 176-15,-1 1-176 0,1 2 192 0,1-3-192 0,-1 1 192 16,-1-1-192-16,2 0 208 0,0-1-64 0,-3 2-16 0,2-1 0 16,-2-1 16-16,2 1 0 0,1 0 0 0,-2 0 0 15,1 0 0-15,1 0 0 0,0 1 0 0,-2-1 0 16,2 0-16-16,0 0 0 0,-1 2 0 0,1-2 0 16,-1 1 0-16,1-1-128 0,1 2 192 0,0-1-64 15,-2-1 0-15,1 1-128 0,0-1 192 0,0 0-64 16,0 2-128-16,0-2 160 0,1 1-160 0,-1-1 160 15,2 0-160-15,-2 0 160 0,3-1-160 0,0-1 160 16,2 2-32-16,-1-1-128 0,2 0 192 0,0-1-64 16,-1 2-128-16,1-1 160 0,0 1-160 0,-1-2 160 15,1 2-160-15,1-1 0 0,0 1 144 0,0 0-144 0,3 1 0 0,0-1 0 16,0 0 0-16,3 0 128 0,-1 2-128 16,4-2 0-16,-1-2 0 0,1 2 0 15,-1 0 0-15,2 0 0 0,2 0 0 0,2-1 0 16,-21 1 0-16,42 0 0 0,-42 0 0 0,0 0 0 15,55 3 0-15,-55-3 0 0,0 0 0 0,0 0 0 0,51 8 0 0,-41-6 0 16,-1 1 0-16,-4-2 0 0,1 2 0 0,0-2 0 16,2 3 0-16,-1-2 0 0,0-1 0 0,-3-1 0 15,-2 0 0-15,-1 0 0 0,1 0 0 0,0-1 0 0,3-1 0 0,-1 1 0 16,-1 0-176-16,-2-1-48 16,1 1-16-16,-2-1 0 15,0 1-944-15,-3 0-192 0</inkml:trace>
  <inkml:trace contextRef="#ctx0" brushRef="#br0" timeOffset="77195.27">5299 13084 11055 0,'-5'-9'976'0,"3"5"-784"0,2 1-192 0,-1 1 0 0,-1-1 1600 0,0 1 256 0,0 1 64 0,-1 0 16 0,-1-2 1024 0,-2 1 208 0,1 2 32 0,-1 2 16 0,3 3-912 0,0 2-192 0,2 5-48 0,1 2 0 0,1 3-1232 0,2 1-256 0,2 2-64 0,-3 1 0 15,1-3-272-15,1 2-64 0,-4-20-16 0,0 0 0 16,0 0-160-16,26 68 192 0,-18-57-192 0,-1-2 192 16,2-2-64-16,-2-3 0 0,3 0 0 0,-2-4 0 15,1 0 96-15,-1-2 16 0,1-3 0 0,-1-2 0 16,1-3 80-16,-1-1 0 0,1 0 16 0,-1-2 0 16,-1-2 80-16,-1-1 16 0,1 0 0 0,-3-1 0 15,0 2 48-15,-2-2 16 0,-1 0 0 0,-1 1 0 16,0 1-32-16,-1 1 0 0,-1 1 0 0,0-1 0 15,-1 1-96-15,-2-1-32 0,1 3 0 0,0 0 0 16,0 2-80-16,1 1 0 0,0 2-16 0,0 3 0 16,0 2-112-16,2 1 0 0,0 3-128 0,1 1 192 15,-2 4-192-15,1 4 0 0,1 3 0 0,0 2 0 16,0 4 0-16,0-21 0 0,5 51 0 0,-5-51-160 0,8 57 0 16,-8-57 0-16,8 59 0 0,-5-29 0 0,-3-30-160 0,10 59-16 15,-10-59-16-15,8 54 0 0,-8-54-16 0,0 0 0 16,11 66 0-16,-11-66 0 0,0 0 176 0,8 52 48 15,-8-33 0-15,-2-4 0 0,-1 2 144 0,-1-4 0 16,-2 0-144-16,-2-2 144 0,-1-1 0 0,-2-2 0 16,0-1 0-16,-2-1 0 0,0-2 0 0,-1-1 0 15,2-2 176-15,-1 1-176 0,3-1 352 0,0-1-32 16,0-1 0-16,-1-1 0 0,1 0 128 0,-1-3 32 16,4 3 0-16,-2-3 0 0,4 1-96 0,-1-2 0 0,2 2-16 0,1-1 0 15,0 0-240-15,2 0-128 0,1 0 160 0,1 0-160 16,0 1-144-16,2-1-128 15,1 2-32-15,2 1 0 16,3 2-944-16,-1-2-192 0,2 2-32 0,0-1-19040 0</inkml:trace>
  <inkml:trace contextRef="#ctx0" brushRef="#br0" timeOffset="77440.91">5691 13355 24879 0,'8'-3'1088'0,"-4"2"256"0,1 0-1088 0,-3-1-256 0,0 2 0 0,-1 0 0 0,2 0 1968 0,1 0 336 0,3 0 64 0,3 0 0 0,1 2-384 0,1-1-96 0,-2 0-16 0,0 2 0 0,-1-1-1120 0,0-1-240 0,1 0-32 0,-2-1-16 0,1 2-336 0,-2-2-128 15,0 0 0-15,0 1 144 0,0-2-144 0,-1 1 0 0,-1 1 0 0,0-1 0 31,-3 2-512-31,0-1-64 0,-1 0-32 0,-1 1-17440 0</inkml:trace>
  <inkml:trace contextRef="#ctx0" brushRef="#br0" timeOffset="77645.1">5672 13505 7359 0,'3'1'656'0,"-2"-1"-528"0,2 0-128 0,-1 0 0 0,-1 0 3440 0,0 0 656 0,1-1 128 0,1 1 16 0,1-1-128 0,2 1-16 0,1-2-16 0,1 1 0 0,-1-1-2320 0,0 1-464 0,2-1-80 0,-2 1-32 0,1 1-800 0,2-1-176 0,-1-1-16 0,-1 1-16 0,-1 1-176 0,0 1 0 0,2-1 0 0,-1 0-12576 0,1 2-2432 0</inkml:trace>
  <inkml:trace contextRef="#ctx0" brushRef="#br0" timeOffset="78200.77">6137 13242 17503 0,'-3'-11'1552'0,"2"4"-1232"0,-1 0-320 0,1 1 0 0,-1 2 2880 0,2 1 528 0,0-1 112 0,-1-5 0 0,1-5-752 0,1-3-144 0,2-1-48 0,2 1 0 0,2 1-1584 0,0 4-320 0,1 2-64 0,2 1-16 0,3 4-384 0,-2 0-80 0,2 3 0 0,-2 0-128 0,2 5 0 0,-2 0 0 0,-11-3 0 0,0 0 0 0,0 0 128 0,0 0-128 0,61 55 0 0,-61-55 0 0,0 0 0 15,0 0 0-15,32 75 0 0,-32-75 0 0,0 0 0 0,2 69 0 16,-9-44 0-16,-3 1 0 16,0-2-160-16,-3-2 16 0,0-2 0 0,-2 1 0 15,-3 2-224-15,-2-2-32 0,0-1-16 0,2-2 0 16,1-2 272-16,1-3 144 0,2-2-160 0,1-1 160 0,3-2 320 0,2-1 144 15,2-1 48-15,2-2 0 16,3 1 0-16,-1-3 0 0,4 1 0 0,-1 0 0 0,3-2-160 0,3 1-32 16,3-1 0-16,3-1 0 15,-2-1-16-15,2-1-16 0,4 1 0 0,3-3 0 0,2 1 16 0,-1 0 0 16,2-1 0-16,0 0 0 0,-2-2 112 0,-1 2 32 16,-1-1 0-16,1 1 0 0,0-1 16 15,-4 0 16-15,-1 3 0 0,-2-1 0 0,1 0-240 0,-3 1-48 16,1 1-16-16,-1 1 0 0,-3-1-176 0,1 1 0 15,-2 1 0-15,-2-1 0 16,3 1-704-16,-4 2 0 0,0 0-16 0,-1 0-13808 16,0 1-2752-16</inkml:trace>
  <inkml:trace contextRef="#ctx0" brushRef="#br0" timeOffset="89137.36">14310 9585 26719 0,'6'0'2368'0,"0"-2"-1888"0,-3 2-480 0,-1 0 0 0,1 0 1440 0,4 0 192 0,5-1 32 0,6-1 16 0,7 1 128 0,7-2 32 0,-1 2 0 0,0-1 0 0,-2 2-960 0,2-3-192 0,5 3-48 0,0 2 0 0,4-2-224 0,0 1-48 16,2 2-16-16,-1-2 0 0,-2 2-48 0,0 2-16 16,-3-3 0-16,-36-2 0 0,62 10-16 0,-32-6 0 0,0-1 0 0,-2 0 0 15,2 0-64-15,-2 0-16 0,0-2 0 0,-1 1 0 0,-1-1-32 0,-1-1-16 31,2 0 0-31,0-1 0 0,-3-1 48 0,-2 1 0 0,-1 1 0 0,-2-2 0 16,-2 2-48-16,-5-1 0 16,1 2 0-16,-4-1 0 0,-4 0-144 0,-2 0 0 0,0 0 0 0,-3 2 128 15,-1-2-128-15,-2 1-144 0,-3 2 144 0,0 0-208 16,-2 0-304-16,-3 0-48 0,-4 1-16 0,0 1-13040 16,-5 2-2608-16</inkml:trace>
  <inkml:trace contextRef="#ctx0" brushRef="#br0" timeOffset="90992.86">11590 9698 21183 0,'0'0'1888'0,"0"0"-1504"0,0 0-384 0,1-2 0 0,1 1 1504 0,-1-1 224 15,3 1 64-15,5-3 0 0,3-2 640 0,7 0 144 0,2 1 32 0,3-1 0 0,3 3-1200 0,2-1-256 0,4 1-32 0,-1 0-16 0,-2 2-608 0,4 0-128 0,4-1-32 0,5 2 0 0,3 0-48 16,4 0-16-16,2 0 0 0,2 2 0 0,1-1 48 0,3 0 0 16,4 1 0-16,1-4 0 0,4 0-16 0,-1-1 0 15,2 1 0-15,0-1 0 0,-3 1-64 0,-2 0-16 16,-2 1 0-16,-3-1 0 0,0 1 0 0,0-3 0 16,0 1 0-16,-6-3 0 0,-5 2 32 0,-6 1 16 0,-6-1 0 0,-7 0 0 15,-2-1 48-15,-7 1 16 16,-2 1 0-16,-1-1 0 0,-5 0 16 0,-1 1 0 15,-2 0 0-15,-2 0 0 0,-2-1-48 0,-1 0-16 0,-1 1 0 0,-2-1 0 16,0 1-112-16,-3 2-32 0,0-2 0 0,-3 3 0 16,1 0-144-16,-4 0 0 15,-1 3 0-15,-1 0 0 0,-3 2-960 0,-3 4-64 16,0 1 0-16,-6 4-13728 0,-5 4-2736 16</inkml:trace>
  <inkml:trace contextRef="#ctx0" brushRef="#br0" timeOffset="95299.51">11502 11770 2751 0,'0'-1'256'0,"0"-1"-256"0,2 2 0 0,-1 0 0 0,0 0 1232 0,-1 0 208 0,2 0 32 0,1 0 16 0,-1 0 384 0,4 0 80 0,1 0 16 0,3 0 0 0,-3 2-176 0,2-1-16 0,0-1-16 0,0 1 0 0,-1 1-384 0,2-2-80 0,-1 1-16 0,-1 1 0 15,2-1-16-15,0 1-16 0,-1-2 0 0,0 0 0 16,3 0-96-16,-1 0 0 0,2 0-16 0,1-2 0 16,0 2-288-16,0 0-48 15,0-1-16-15,0 1 0 0,1-2-256 0,-1 2-48 0,4 0-16 0,-2 0 0 16,-4-1-176-16,1 1-32 0,-3 1-16 0,-3 1 0 16,-1-2-240-16,-4 1 0 0,0 1 0 0,-2-1 0 15,-2 2 0-15,0-2 0 0,-3 3 0 0,1-1-160 31,0 0-1248-31,1 0-240 0,-1 0-48 0,0 0-14304 0</inkml:trace>
  <inkml:trace contextRef="#ctx0" brushRef="#br0" timeOffset="95551.75">12682 11876 10127 0,'10'-6'896'0,"-5"5"-704"15,1 0-192-15,0-1 0 0,1 1 1760 0,-2-1 320 0,5 2 64 0,4-3 16 0,7 1-496 0,5-1-80 0,-1-1-32 0,-1-1 0 0,-4 3-1136 0,-3-1-224 0,-3 0-64 0,-2 1 0 0,-4 2-128 0,-4 0-176 0,0 2 48 0,-2-1-6912 31,-4 2-1360-31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22:24:16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19519 12522 15663 0,'0'-3'1392'0,"0"0"-1120"16,0 2-272-16,0-1 0 0,0 1 1840 0,0-1 304 0,0-2 64 0,0-3 16 16,-2-1 976-16,2-2 192 15,0 1 32-15,2 1 16 0,-2 1-1472 0,0 0-304 16,1 2-48-16,-1 3-16 0,2-1-784 0,-2 3-176 15,1 0-16-15,-1 4-16 0,0 2-144 0,0 2-16 16,0 3-16-16,0-11 0 0,0 0-112 0,3 50-32 16,-3-50 0-16,6 46 0 0,-6-46-96 0,5 56-32 15,-5-56 0-15,7 56 0 0,-7-56-160 0,7 52 128 0,-7-52-128 0,10 54 128 16,-10-54-128-16,14 49 0 0,-14-49 0 0,0 0 0 16,24 61 0-16,-24-61 0 0,0 0 0 0,0 0 0 15,44 60 0-15,-44-60 0 0,0 0 128 0,0 0-128 16,0 0 0-16,67 24 0 0,-67-24 0 0,0 0 128 15,41-9-128-15,-29 3 128 0,2-1-128 0,-1-3 128 0,-2 1 16 0,-1-1 0 0,0-3 0 0,-1-1 0 16,-2 0 112-16,-2-2 32 16,1-1 0-16,-2-3 0 15,-2-1 160-15,-2-1 48 0,1-1 0 0,-2-1 0 0,-2 0 16 0,0-3 0 16,0 0 0-16,-1 1 0 16,0 0-112-16,0-1-16 0,-1 3 0 0,2 2 0 15,1 3-128-15,-3 2-48 0,3 2 0 0,-3 1 0 0,1 4-80 16,-2 0 0-16,2 3-128 0,-1 0 192 0,-1 2-64 0,0 3-128 15,2-1 176-15,0 3-176 0,0 3 128 0,1 1-128 16,0 4 0-16,1 2 0 0,1 6 0 0,1-16 0 16,-1 41 0-16,1-41 0 0,0 58 0 0,1-23-144 15,-1 2 144-15,-1 2-128 0,-2 5 128 0,0 4-208 16,0 4 80-16,2 2 128 0,-1-3-320 0,1-2 48 0,1-1 16 0,0-4 0 16,0-1 32-16,0-5 16 0,1-2 0 15,-1-36 0-15,2 71 208 0,-2-71-192 16,3 64 192-16,-3-64-192 0,2 58 64 0,-2-58 128 0,3 55-208 0,-3-55 80 15,2 53 128-15,-2-53-160 16,1 51 160-16,-1-51-160 0,-1 45 160 0,-1-23-128 0,2-22 128 0,-4 38-128 16,0-21 128-16,0-2 0 15,-2 1-144-15,0-2 144 0,-1-1 0 0,1-1 0 16,-1 0 0-16,2-2 0 0,-2-1 0 0,0 0 0 0,1-2 0 0,-1 0 0 16,1-1 0-16,-1-2 0 0,0 0 0 0,-1-2 0 15,1-1 0-15,-5-2 0 0,2 1 0 0,-4-3 128 16,0 0 0-16,-3-3 0 0,0-1 0 0,-1 2 0 15,1-2 48-15,-1-1 0 0,-1 1 0 0,2 2 0 16,2-2 16-16,-1 1 16 0,3-1 0 0,1-1 0 16,0-1-64-16,3 1-16 0,0-1 0 0,2-2 0 0,1 1-128 15,4 0 128-15,-1-3-128 0,3 1 128 16,1-1 0-16,1-1-128 0,2-2 192 0,0 2-64 0,0 0-128 0,3 0 192 16,0 0-192-16,3 0 192 0,0 1-192 0,0 0 0 15,3 0 144-15,0 2-144 16,1 0 0-16,0-1 144 0,0 4-144 0,-1 0 0 0,1 0 144 15,0 0-144-15,1 1 0 0,2 0 144 0,-17 7-144 0,34-14 160 16,-34 14-160-16,33-10 160 0,-33 10-160 0,0 0 128 16,45-10-128-16,-45 10 128 0,0 0-128 0,0 0 0 15,49-4 144-15,-49 4-144 0,0 0 0 0,0 0 128 16,0 0-128-16,0 0 0 0,0 0 0 0,0 0 0 16,55 7 0-16,-53-6 0 0,-1 1 0 0,-1-1 0 15,0 0-192-15,2 1 64 0,-4-1-592 0,2-1-112 0,-1 0-32 0,-1 2 0 31,1-2-320-31,0 1-64 0,-1-2-16 0,1 1 0 0,-1-2-272 0,2-1-48 0</inkml:trace>
  <inkml:trace contextRef="#ctx0" brushRef="#br0" timeOffset="574.98">20364 13252 26719 0,'-2'0'2368'0,"2"0"-1888"0,3 0-480 16,-2 0 0-16,1 0 1760 0,1 0 256 0,1 0 48 0,-4 0 16 0,0 0 32 0,0 0 16 0,52 0 0 0,-52 0 0 0,0 0-1136 0,60-1-224 0,-60 1-64 0,46-2 0 0,-46 2-32 0,50 2-16 0,-50-2 0 0,49 0 0 16,-49 0-80-16,0 0-32 0,74 5 0 0,-74-5 0 0,0 0-64 0,66 5-16 15,-66-5 0-15,0 0 0 16,51 2-16-16,-51-2-16 0,0 0 0 0,48-1 0 0,-48 1-112 0,0 0-32 15,41-6 0-15,-41 6 0 16,0 0-96-16,0 0 0 0,41-8-16 0,-34 5 0 16,-2 2-176-16,0 1 192 0,-1-2-192 0,-3 2 192 0,-1 0-192 0,0-1 0 15,-1 1 0-15,-2 0 0 16,0 0-208-16,0 0-80 0,-2 1-16 0,-2-1 0 16,0 0-832-16,-2 2-160 0,-1-1-48 0,-2 2-13504 15,-3-2-2720-15</inkml:trace>
  <inkml:trace contextRef="#ctx0" brushRef="#br0" timeOffset="1460.53">21584 12571 13823 0,'0'-10'1216'0,"-1"6"-960"0,1 1-256 0,0-1 0 0,0 3 3136 16,0-1 576-16,0-1 112 0,-2 0 16 0,1-1-512 0,0 0-128 0,-1 0 0 0,2 2-16 0,0 4-1680 0,0 3-336 0,0 2-64 0,0-7-16 0,0 0-528 0,0 39-112 0,0-39-32 0,-3 38 0 0,3-38-176 0,-1 42-48 16,1-42 0-16,1 51 0 0,-1-51-64 0,7 54 0 15,-7-54-128-15,13 49 192 0,-13-49-192 0,0 0 0 16,31 61 0-16,-31-61 0 0,0 0 128 0,51 51-128 16,-51-51 0-16,0 0 0 0,65 29 0 0,-65-29 128 0,0 0-128 15,65 10 0-15,-65-10 0 0,40-3 0 16,-40 3 0-16,35-12 0 0,-21 5 0 0,0-2 0 0,0-2 128 0,-2 0-128 15,-4 2 256-15,-1-2 0 16,2-2 0-16,-2-1 0 0,0-3 192 0,-3-1 32 0,-1-1 16 0,-2-2 0 16,-1 0 32-16,-1-2 16 0,-1 1 0 0,-1-2 0 15,1 0 32-15,2 1 16 16,-3 2 0-16,0 1 0 0,-1 2-16 0,-2 2-16 16,0 3 0-16,4 4 0 0,0 2-240 0,1 2-32 15,-2 2-16-15,2 3 0 0,1 2-144 0,-2 5-128 0,2-7 192 0,0 0-192 16,4 45 0-16,-4-45 0 0,5 50 0 0,-5-50 0 15,8 65 0-15,-8-65 0 0,10 77 0 0,-6-32 0 16,2 5 0-16,1 6 0 0,-1 5-192 0,1 1 192 16,3-2-448-16,-3-5 16 0,1-3 0 0,-1-4 0 31,-7-48-80-31,13 86 0 0,-13-86-16 0,11 81 0 0,-11-81 320 0,10 73 64 0,-10-73 16 0,9 64 0 16,-9-64 128-16,5 55 0 0,-5-55 0 0,2 47 0 0,-2-47 0 0,-5 35 0 15,5-35 0-15,-8 28 0 0,2-15 192 0,-2-2-48 16,-2 0 0-16,-3-2 0 15,-1-2 192-15,-2-3 48 0,0-1 0 0,-3-2 0 0,-3-1 160 0,-1-1 32 16,0-2 16-16,1-1 0 0,-4-3 192 16,1 0 48-16,-3 0 0 0,1-2 0 0,1-1-672 15,1 1-112-15,4 0-48 0,-2-2 0 0,2 1 0 0,1-1 0 16,0-1 0-16,3 1 0 0,1-2 0 0,1 1 0 16,4 2 0-16,0-2 0 15,1 1-1776-15,0-3-336 0,2-2-80 0,-2 1-13952 16,0-1-2800-16</inkml:trace>
  <inkml:trace contextRef="#ctx0" brushRef="#br0" timeOffset="2188.27">21662 11992 14735 0,'-7'-7'640'0,"7"3"160"0,3 1-640 0,-3 0-160 0,0 0 0 0,0 2 0 0,1-1 1488 0,0-1 272 0,-1-1 48 0,2 1 16 0,-1 1 1120 0,2 0 208 0,1 2 48 0,-4 0 16 0,0 2-992 0,-1-1-208 0,0 0-32 0,-1 4-16 0,1 0-1120 0,-2 2-208 15,0 0-64-15,-1 2 0 0,1 1-192 0,-1 1-64 16,1 2 0-16,-3 4 0 0,1 5-80 0,-2 2-32 0,-2 0 0 0,1-2 0 16,2-3 16-16,0-3 0 0,2-2 0 0,0-3 0 15,1-2-80-15,2-2-16 16,-2-3 0-16,3-1 0 0,1 0-128 0,1-3 0 0,-4 1 0 0,4-2 128 16,0-2-128-16,1 0 0 0,-1-1 0 0,2-2 0 15,2 1 0-15,-1-3-272 0,-1 1 64 0,-1 5 16 31,-1-1-208-31,-2 1-48 0,1 0 0 0,0-1 0 0,2-2 48 0,0 0 0 0,0-1 0 16,-2-1 0-16,1-1-192 16,-1-1-48-16,2-1 0 0,-2-1 0 0,1-2 208 0,1 1 48 0,-2-1 0 0,1 2 0 15,-1 1 384-15,0 0 128 0,-1 1 0 0,0 2 0 16,2 2 544-16,-2-1 112 0,3 4 32 0,2 0 0 0,1 2-240 16,-6 0-64-16,0 0 0 0,0 0 0 0,0 0 0 0,49 51 0 15,-49-51 0-15,0 0 0 16,58 53 128-16,-58-53 32 0,0 0 0 0,69 50 0 15,-69-50 32-15,0 0 0 0,71 36 0 0,-71-36 0 16,0 0-112-16,59 22-16 0,-59-22 0 0,0 0 0 16,0 0-304-16,51 15-64 0,-51-15-16 0,0 0 0 0,0 0-192 0,0 0 0 15,0 0 0-15,0 0-160 16,0 0-848-16,0 0-160 0,0 0-48 0,0 0-20880 16</inkml:trace>
  <inkml:trace contextRef="#ctx0" brushRef="#br0" timeOffset="17924.43">12555 14432 41471 0,'0'0'1840'0,"0"0"368"0,0 0-1760 0,59-7-448 0,-49 4 0 0,0 0 0 0,-10 3 256 0,48-17-16 0,-6 1-16 0,10-5 0 0,1 2 128 0,-10 0 32 16,-4 2 0-16,-39 17 0 0,60-25-128 0,-60 25 0 0,43-19-16 0,-43 19 0 16,0 0-240-16,48-14 0 0,-48 14 128 0,0 0-128 0,0 0-256 0,0 0-112 0,63-4-16 0,-63 4-19072 31</inkml:trace>
  <inkml:trace contextRef="#ctx0" brushRef="#br0" timeOffset="23868.38">2899 3706 5519 0,'-1'0'496'0,"-1"1"-496"0,1-1 0 0,1 0 0 0,1 0 1008 0,-2 0 96 0,0 2 32 0,-2-2 0 0,-2 1 1168 0,1 1 256 0,1-1 32 0,1-1 16 0,0 2-384 0,2-1-80 0,0-1-16 0,0 0 0 0,4 1-496 0,-1 1-96 0,1-1-32 0,2 1 0 16,1-1-240-16,2-1-48 0,1 1-16 0,1 1 0 16,0-2-416-16,2 0-80 15,0 0 0-15,1 0-16 0,0 0-240 0,4-2-32 0,3 1-16 0,3-3 0 0,-2 2-144 0,-1 0-48 16,3-1 0-16,3 1 0 16,2 1-64-16,1-1-16 0,2 1 0 0,-32 1 0 15,65 4 0-15,-65-4-128 0,70 7 192 0,-70-7-64 16,69 10-128-16,-69-10 192 0,76 10-192 0,-76-10 192 15,92 10-192-15,-45-7 0 0,-47-3 0 0,76 4 128 16,-35-2-128-16,1-1 0 0,1 0 0 0,-43-1 128 16,77 3-128-16,-77-3 0 0,74 4 0 0,-36-2 0 15,1-1 0-15,5 2 128 0,1-2-128 0,5 1 0 0,1 1 0 0,2 0 128 0,1-1-128 0,1 3 0 32,3-1 128-32,1 0-128 0,6-1 0 0,2 0 128 0,-8-2-128 0,6-1 0 15,9-1 0-15,8 1 0 0,2-2 0 0,-2-1 0 0,-11 2 0 0,-2-2 0 16,2-1 0-16,8-2 0 0,8-1 128 0,8-1-128 31,3 1 0-31,-1-5 0 0,-5 1 144 0,-2-2-144 16,3-1 128-16,-1 2-128 0,0 2 160 0,-3-3-160 15,-1 0 144-15,-2-1-144 0,-3 3 128 0,-2 0-128 0,-5 2 144 0,-3 2-144 16,-1 4 160-16,-5 0-160 0,-4 1 176 0,-2-1-176 0,-1 0 192 0,-3 0-192 16,-1 0 176-16,-1 3-176 15,1 0 160-15,-1 0-160 0,-2 2 128 0,-3-2-128 0,-3 0 0 0,-3-2 144 0,-2 1-144 0,-1-1 0 31,-1 0 144-31,-4-1-144 0,0 0 144 0,-4 0-144 0,-1-1 192 0,-2 1-192 16,-3 0 208-16,-2 0-64 0,-2 1-16 0,-3-1 0 0,-2 0 48 0,-3-1 0 31,-1 1 0-31,-3-1 0 0,0 1-32 0,-3 0 0 0,-1-1 0 0,-1 1 0 16,-2-1-144-16,-1 1 160 0,-1 1-160 0,-1 0 160 16,-1 0-160-16,-2 1 0 0,0-1 0 0,-1 1 0 15,-2 1 0-15,-1 0-144 16,-2 0 144-16,1 3-208 15,-2 0-368-15,0 2-64 0,-1-1 0 0,-3 4-16 16,2 0-400-16,0 0-80 0</inkml:trace>
  <inkml:trace contextRef="#ctx0" brushRef="#br0" timeOffset="25625.08">10383 3845 6447 0,'0'-3'576'16,"0"1"-576"-16,0 2 0 0,0-1 0 0,2 1 848 0,-1-2 64 0,2 1 16 0,0 0 0 0,1-4 1248 0,3 3 240 0,2-1 48 0,0 0 16 0,3 2-288 0,1-1-48 0,-1 1-16 0,4-1 0 0,4 1-592 0,2-1-128 0,5 1-32 0,1 0 0 16,3-2-352-16,3 0-80 0,6 0-16 0,1 0 0 15,-3 0-96-15,7 2-32 0,10-2 0 0,9 2 0 16,2-1-160-16,2 0-48 16,-3 0 0-16,6 2 0 0,5 0-144 0,7 2-16 0,3-1-16 0,3-1 0 15,3 0-192-15,4 0-32 0,2 0-16 0,3 0 0 16,3 1 16-16,-1-2 0 0,4-2 0 0,2 0 0 15,1 1 0-15,4-1 16 0,6-2 0 0,2-2 0 16,2-2 16-16,-1 0 0 0,0 2 0 0,-3-3 0 16,-3-1 128-16,-5-1 32 0,-7 1 0 0,-7 0 0 15,-2 0 0-15,-4-1 16 0,-4 0 0 0,-16-1 0 16,-14 0-16-16,-9 2 0 0,-6 1 0 0,-12 0 0 16,-10 3-128-16,-10 0-16 0,-7 0-16 0,-5 0 0 0,-5 3-224 15,-3-4 176-15,-6 4-176 0,0 0 160 16,1 1-160-16,-6 2 0 0,-4-1-192 0,-4 2 192 15,-3 3-768-15,-2 1-16 0,-1 5-16 0,2 1 0 16,3 4-480-16,-3 3-112 0</inkml:trace>
  <inkml:trace contextRef="#ctx0" brushRef="#br0" timeOffset="-194128.03">14094 7850 12895 0,'0'-5'1152'0,"2"3"-928"0,-2-1-224 0,0 1 0 0,0 1 1168 0,0 0 192 0,1-2 48 0,-1-2 0 0,2 0 1248 0,-1 1 256 0,2 1 48 0,0 4 16 0,-1 3-816 0,1 5-176 0,2 2-16 0,-3 6-16 0,-2-17-768 0,6 47-160 0,-6-47-16 0,3 69-16 0,-5-28-432 0,-2 6-96 0,0 2-16 0,-5 6 0 0,1 3-176 0,-2 1-32 0,0 4-16 0,2 0 0 0,-2 2-224 0,1 0 176 0,0-3-176 0,0-4 160 0,2-7-160 0,1-3 0 31,1-1 0-31,0-2 0 0,3-4 0 0,-1-3 128 0,3 0-128 0,-2-4 128 16,2-1-128-16,2-4 192 0,-2-29-192 0,4 53 192 16,-1-29-48-16,-3-5 0 0,1-2 0 0,-1-3 0 15,2-1-16-15,-2-3 0 0,-2-3 0 0,1-1 0 0,1-3 48 16,-2-1 0-16,1 1 0 0,1-1 0 16,-1-2-176-16,-1 0 192 0,-1-2-192 0,1 1 192 0,-1-1-192 0,-2 1 0 15,3 0 0-15,-3-2 0 0,1 0-320 0,0 0 0 16,0 0 0-16,-1 0 0 15,3-1-640 1,-1 0-112-16,0 0-16 0,0 1-17040 0</inkml:trace>
  <inkml:trace contextRef="#ctx0" brushRef="#br0" timeOffset="-193675.42">13781 8983 8287 0,'0'-2'736'0,"0"2"-592"0,0 0-144 0,0 2 0 0,1-1 1408 0,-1 1 240 0,2 0 48 0,-1 3 16 0,2 3 1296 0,0 3 272 0,1 2 48 0,0 4 16 0,0 4-960 0,1 0-192 0,-1 3-32 0,0 0-16 0,0 3-976 0,1-1-192 0,-1-1-32 0,0-1-16 16,-1-3-304-16,0-1-64 0,-1-3-16 0,1-1 0 15,2-1-192-15,-3-2-32 0,3 0-16 0,0-3 0 16,0-2-16-16,0-4 0 0,-1 0 0 0,1-2 0 16,0-1 32-16,2-4 16 0,-1 1 0 0,0-4 0 15,1 0 112-15,0-4 0 0,0-1 16 0,1 0 0 16,2-3 48-16,-1 0 16 0,1-1 0 0,-2 0 0 15,1 2-80-15,-1-2 0 0,0-1-16 0,4 1 0 16,-1 0-128-16,0 0-32 0,1 1 0 0,-1 2 0 0,-3 3-272 0,1-1 160 16,-1 1-160-16,1 1 128 15,-2 2-128-15,0 0 0 0,-1 2 0 0,-1 1 0 16,1 1-480-16,0 0-32 0,-2 1 0 16,2 1 0-16,-2 1-512 0,1 1-128 0,0-1 0 0,0 0-18688 0</inkml:trace>
  <inkml:trace contextRef="#ctx0" brushRef="#br0" timeOffset="-192954.95">14349 6974 22111 0,'-2'-10'976'0,"1"6"208"0,1-1-944 0,0 3-240 0,-2-1 0 0,2 1 0 0,2 1 1456 0,-2 0 240 0,3-1 48 0,-1 1 16 0,3 2 96 0,-1 3 32 16,0 5 0-16,0-1 0 0,2 5-848 0,-2 3-160 0,-4-16-48 0,0 0 0 16,16 69-208-16,-16-69-48 0,8 61-16 0,-8-61 0 0,9 74-320 0,-9-74-64 15,8 75-16-15,-8-75 0 16,7 72-160-16,-7-72 0 0,7 65 0 0,-7-65 0 0,5 54 0 0,-4-31 0 15,-1-4 0-15,-1-2 0 0,1-3 0 0,-3-2 160 16,0 0-160-16,-1-3 160 0,1-1 32 16,0-2 0-16,0 0 0 0,0-2 0 0,-1 0-16 0,1-2 0 0,1-1 0 0,-1-1 0 15,0-1 0-15,0-1 0 16,2-1 0-16,-2-1 0 0,0-2 16 0,0-1 0 0,-1-1 0 0,3-3 0 16,-1-1 0-16,2-2 16 0,2 0 0 0,0-1 0 15,4-1-80-15,2-2 0 16,4-2-128-16,2-1 192 0,1 2-192 0,2 2 0 15,0 3 0-15,3 2 0 0,1 2 0 0,2 1 0 16,-3 5 0-16,-1 3 0 0,1 2-176 0,-20-1 176 16,0 0-160-16,0 0 160 0,68 28-192 0,-68-28 192 15,0 0-208-15,0 0 80 0,42 62 128 0,-42-62-128 0,0 0 128 0,5 55-128 16,-8-39 128-16,-3-2 0 0,-2-1 0 16,-2 0 0-16,-3-1 0 0,-2 0 144 0,-4-1 0 0,-1-3 0 15,-1-1 112-15,-1-1 32 0,-1-3 0 0,3-2 0 16,1 1 160-16,0-5 48 0,1 1 0 0,1-2 0 15,0 0-176-15,1-2-16 0,4 1-16 0,-1-1 0 16,2 0-288-16,2 1 0 0,1 0 0 0,2 1 0 16,2 1-144-16,1 2-96 0,2 1-16 0,1 0 0 15,1 1-512-15,2 2-96 0,1 1-32 0,4 1-12544 16,4 0-2528-16</inkml:trace>
  <inkml:trace contextRef="#ctx0" brushRef="#br0" timeOffset="-192561.42">14864 7614 15663 0,'4'-4'688'0,"-1"1"144"0,2 0-656 16,-3 1-176-16,1 1 0 0,-1 0 0 0,0-2 2816 0,4 0 544 0,3-3 96 0,3-2 32 0,2 1-464 0,2-2-80 0,-3 2-32 0,1-1 0 0,-2 1-1696 0,1 1-352 0,0-1-64 0,-2 0-16 0,-1 1-400 0,0-1-96 0,-2 2-16 0,0-3 0 15,-1 0-64-15,-2 0-16 16,2-2 0-16,-2 0 0 0,0-2 0 0,-2 3 0 16,-2-3 0-16,-1 1 0 0,-2-2 16 0,-1 2 0 0,0 2 0 0,-3 1 0 15,1 0 752-15,-4 3 160 0,1 1 32 0,-2 1 0 16,0 3-896-16,-3 2-256 0,1 2 128 0,-1 2-128 31,1 2-768-31,0 2-240 0,2 3-32 0,0 1-16 0,3 1 1632 0,1 1 336 0,2-1 64 0,3 1 16 31,1-1-1632-31,1 1-320 0,3-2-64 0,1-1 0 0,0-2 1600 0,1-1 336 0,-6-10 64 0,0 0 16 16,0 0-848-16,0 0-144 0,48 51 0 0,-37-45 0 16,-11-6-160-16,0 0 160 0,0 0 0 0,0 0-144 15,67 18-48-15,-53-18-16 0,1-2 0 0,1 0 0 16,1 0-1120 0,-2-2-208-16,1 1-64 0,1-1-17856 0</inkml:trace>
  <inkml:trace contextRef="#ctx0" brushRef="#br0" timeOffset="-192177.29">15500 7352 19343 0,'0'-11'848'0,"0"5"192"0,0 2-832 0,-1 0-208 0,-1 1 0 0,-1 0 0 0,0 0 2320 0,1-1 432 0,-5-1 64 0,-2-2 32 0,-1-2-224 0,-3 2-32 0,1 1-16 0,-1 2 0 0,0 3-1664 0,1 1-336 0,0 3-64 0,2-1 0 0,1 3-256 0,0 0-64 16,3 4 0-16,2-1 0 0,0 2-192 0,3-1 0 0,2 2 0 0,3-1 0 16,-4-10 0-16,0 0 0 0,0 0 0 0,0 0-160 15,58 38-32-15,-58-38-16 0,0 0 0 0,61 13 0 16,-61-13 208-16,0 0-176 16,66 18 176-16,-66-18-160 0,0 0 160 0,0 0 0 0,68 38 0 0,-68-38 0 15,0 0 0-15,0 0 0 0,0 0 0 0,34 57-128 16,-33-49 128-16,-2 1 0 0,-2 0 0 0,-3 0 0 0,-2-1 0 0,0-2 0 15,-2 0 160-15,-3-3-160 0,-1 1 304 16,-2 0-48-16,1-1 0 0,-2-2 0 16,1 1 176-16,1-2 16 0,1 1 16 0,1-1 0 15,4 0-160-15,1-1-48 0,1-1 0 0,1 1 0 16,1-2-432-16,2-1-80 0,0 0-32 0,1-1 0 16,4 1-976-16,1-2-192 15</inkml:trace>
  <inkml:trace contextRef="#ctx0" brushRef="#br0" timeOffset="-191862.42">15726 6913 28559 0,'-4'-17'1264'0,"2"9"272"0,1-1-1232 16,-1 2-304-16,1 3 0 0,0 1 0 0,-1 0 1664 0,-1-1 256 0,1-2 64 0,0-1 16 0,1 3-256 0,-1 4-48 0,4 6-16 0,-1 2 0 0,2 6-1152 0,-3-14-224 0,0 0-48 0,0 0-16 0,21 79-48 0,-21-79-16 0,0 0 0 0,19 84 0 16,-19-84-176-16,11 66 192 0,-11-66-192 0,8 64 192 15,-8-64 688-15,9 63 144 0,-9-63 16 0,10 54 16 32,-10-54-1664-32,0 0-336 0,12 66-64 0,-12-66-16 0,0 0 832 0,9 51 192 0,-8-37 0 0,1-2 0 15,-1-1 0-15,1-3 0 0,-1-1 0 0,0-1 0 16,1-2 0-16,-1-2-144 0,1-1 144 15,0-1-128 1,0 0-320-16,1-3-64 0,-1 1-16 0,-2-4 0 0,2 2-1376 0,-2-3-272 16</inkml:trace>
  <inkml:trace contextRef="#ctx0" brushRef="#br0" timeOffset="-191654.26">15556 7181 23039 0,'-1'-2'2048'0,"1"0"-1648"0,0 2-400 0,1 0 0 0,1 0 2624 0,-1-1 448 0,2-1 96 0,1 0 16 0,5-3-816 0,4 1-176 0,1 0-16 0,3 1-16 0,1-1-1056 0,3 0-208 16,2-2-32-16,-1 2-16 0,-3 1-432 0,1-1-96 15,4 1 0-15,1-1-16 0,0 1-304 0,-3-2 0 0,-3 4 0 0,-2-2 0 16,0 2 0-16,0 1 0 16,-3-2-240-16,0 4 80 15,-2-2-416-15,-2 3-96 0,-3-1-16 0,-3 1-12512 16,-1 2-2512-16</inkml:trace>
  <inkml:trace contextRef="#ctx0" brushRef="#br0" timeOffset="-191168.36">16639 6645 24879 0,'1'-2'2208'0,"-1"2"-1760"0,1 2-448 0,1-1 0 0,-1 2 592 0,1 0 48 0,-1 1 0 16,-1 4 0-16,0 7 816 0,0-15 160 0,-4 43 48 0,1-13 0 0,-1 2-400 0,-2 5-80 0,2 1-16 0,-3 0 0 0,1 3-672 0,0 0-144 15,1-1-32-15,-1-5 0 0,2-1-128 0,1-3-16 16,0-1-16-16,0-2 0 0,3-28 160 0,-1 54 48 15,1-54 0-15,-1 47 0 0,1-47-16 0,0 0 0 16,4 57 0-16,-4-57 0 0,0 0-224 0,0 0-128 16,0 0 160-16,18 65-160 0,-18-65 128 0,0 0-128 0,0 0 0 0,0 0 144 15,0 0-144-15,0 0 0 0,60 43 144 16,-49-42-144-16,0-1 0 0,0 0 0 0,1 0 0 0,-2 0-12544 16,1 0-2480-16</inkml:trace>
  <inkml:trace contextRef="#ctx0" brushRef="#br0" timeOffset="-190550.74">16818 7261 23951 0,'3'-5'1056'16,"0"4"224"-16,-1 1-1024 0,1 0-256 0,-1 0 0 0,-1 1 0 0,0 1 1136 0,4 2 160 0,0 2 48 0,-5-6 0 0,0 0 784 0,0 0 176 0,39 58 16 0,-39-58 16 0,0 0-1456 0,22 60-304 0,-22-60-48 0,0 0-16 16,0 0-304-16,27 70-64 0,-27-70-16 0,0 0 0 0,0 0-128 0,0 0 0 15,0 0 0-15,0 0 128 0,0 0-128 0,58 38 0 16,-50-38 0-16,1-3 128 0,-1 0-128 0,1-1 0 16,-2 1 144-16,0-1-144 0,0-1 0 0,-3 1 0 15,0 1 0-15,-1-1 128 0,-1 1-128 0,0-2 0 16,0 0 0-16,-1-2 0 0,1 2 0 0,-2-4 0 15,1-1 0-15,1 0 0 0,-1-1 0 0,0 0 0 16,1 0 0-16,-1-1 0 0,2 0 0 0,0-1 0 16,0-1 0-16,0 1 0 0,-1 3 0 0,0 2 0 15,1-4 0-15,-1 4 128 0,1-1-128 0,0 2 0 16,0 2 0-16,-2-1 0 0,2 2 0 0,0 1 0 0,0 2 0 16,1-1 0-16,-1 4 0 0,1 0 0 0,0 3 0 0,1 2 0 15,-1 0 0-15,-1 1 0 0,-1 2 0 16,1 3 0-16,1 0 0 0,-2-1 0 0,1 1 0 0,0-2 0 15,-2-1 0-15,0-1 0 0,-1-2 0 0,2-2 0 16,-1 1 0-16,-1-3 0 0,2-2 0 0,-2-1 0 16,0 0 0-16,1-3 128 0,-1 2-128 0,1-3 128 15,2-2-128-15,-1-1 192 0,1 1-64 16,-1-2 0-16,1 1-128 0,1-2 176 0,2-1-176 0,0-2 192 16,-1 0-192-16,2 1 192 0,0-2-192 0,1-1 192 15,0 2-192-15,0-3 0 0,1 4 0 0,1 1 128 0,1-1-128 0,2 1 0 0,-2 3 0 16,0 3 0-1,1 0 0-15,0 1 0 0,1 3 0 0,0 1 0 16,-2 2 0-16,1 3 0 0,0 1 0 0,-12-7 0 16,0 0 0-16,0 0 0 0,52 42 0 0,-52-42 0 15,0 0 0-15,0 0 0 0,0 0 128 0,64 47-128 0,-64-47 0 0,0 0 0 0,0 0 0 0,52 18 0 32,-40-15-304-32,-1-2-80 0,-1-1-32 0,1 0-11680 15,-2 0-2320-15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22:28:23.5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2-05T22:28:46.511"/>
    </inkml:context>
  </inkml:definitions>
  <inkml:trace contextRef="#ctx0" brushRef="#br0">15648 17315 7359 0,'0'0'656'0,"0"0"-528"0,0 0-128 0,0 0 0 0,0 0 768 0,0 0 112 0,-1 0 16 0,1 0 16 0,0 0 496 0,-2 2 112 0,2-1 16 0,2 0 0 0,1 1 0 0,1-2 0 0,2 1 0 0,3-1 0 0,3 0-64 0,2 2-16 16,0-1 0-16,2 0 0 0,-1 1-480 0,5 1-80 15,5-2-32-15,4 3 0 0,-1 2-224 0,1-2-64 0,1 3 0 0,1-1 0 16,0 1-400-16,0-3-176 0,-2 0 128 15,2-1-128-15,3-3 288 0,0-1-32 0,1-3 0 0,-4-2 0 16,-3 0 0-16,-2-2 0 0,-5 1 0 0,0-3 0 16,2 1 80-16,-4 0 16 0,-5 1 0 0,-4 1 0 15,-3 3-352-15,-4 0 0 0,-3 3 0 0,-4-1 128 16,-2 4-992-16,-5 2-192 0,-2 1-32 0,-4 4-13616 16</inkml:trace>
  <inkml:trace contextRef="#ctx0" brushRef="#br0" timeOffset="12197.04">12995 9159 16575 0,'0'0'1472'0,"0"0"-1168"0,0 0-304 0,0-1 0 0,2 1 1536 0,-2 0 240 0,0-2 48 0,1 1 16 0,-1 0 1552 0,2-1 304 0,-2 1 64 0,1-1 16 0,0 0-1952 0,1-1-384 0,1-1-80 0,-1-2-16 0,1 0-704 0,3-1-128 15,-2-1-48-15,3-2 0 0,0-2-144 0,3 0-48 0,-1-2 0 0,1-5 0 0,1 1 752 0,2-3 128 16,2-2 48-16,1-1 0 31,-1 0-1696-31,1 1-336 0,-1-1-64 0,2 0 0 0,2 0 768 0,-1-1 128 16,-1 0 0-16,3-4 128 0,-2 2-128 0,-1-2 144 15,3-1-144-15,-2-2 160 0,2-4-32 0,-2 1 0 16,-2 4 0-16,-1-2 0 0,2-2 48 0,4-6 0 16,5-7 0-16,2-7 0 0,7-6 0 0,4-5 0 0,3-3 0 15,5-5 0-15,3 1-176 0,4-6 0 16,7-6 144-16,1-4-144 0,2 0 0 0,-1 0 0 0,2 4 0 0,-3-1 0 0,2 1 0 0,4-7 0 16,2-2 0-16,4-4 0 0,1-1 0 0,0 2 0 15,-5 1 0-15,1 2 0 16,-3 3 0-16,4-5 0 0,4 1 0 15,0 0 0-15,-4 2 0 0,-5 7 0 0,-4 2 0 0,8-6 0 0,8-3 0 0,1-2 144 16,0 2-144-16,-3 1 0 0,-3 2 192 16,2-1-192-16,3-1 192 0,-3 2-192 15,-1 5 192-15,-1-2-192 0,2-1 192 0,-8 3-192 16,-10 12 192-16,0 1-64 0,0 1 0 0,-8 6-128 16,-3 10 256-16,1-4-48 0,4-5-16 0,-1-1 0 15,0 3 48-15,-3 4 0 0,-1 4 0 0,-6 4 0 0,-3 2 16 0,-4 5 16 16,-3 2 0-16,-3 2 0 15,0 3-32-15,-4 4-16 0,-1 2 0 0,0 0 0 0,1 1-96 0,0-1 0 16,-3 3-128-16,-1 3 192 16,-2 4-192-16,-1 2 0 0,0 3 0 0,-4 2 0 0,-2 0 0 0,-11 13 128 15,21-20-128-15,-21 20 0 0,0 0 0 0,24-19 0 16,-24 19 0-16,0 0 0 0,0 0 0 0,28-20 0 0,-28 20 0 0,0 0 0 16,0 0-176-16,0 0 176 15,31-20-160-15,-26 16 160 0,-1 0-256 0,0-1 32 16,-1 3 16-16,0-3 0 15,-3 1-240-15,0 0-32 0,0 1-16 0,-2-1 0 16,-1 1-368-16,1 1-80 0,-3 2-16 0,1 0 0 16,-1 2-256-16,-1 1-48 0,-1 2-16 0,0 2-18064 0</inkml:trace>
  <inkml:trace contextRef="#ctx0" brushRef="#br0" timeOffset="12979.8">16910 3368 13823 0,'0'2'1216'0,"0"-1"-960"0,0-1-256 16,0 0 0-16,1 2 1872 0,-1-2 336 0,3 0 64 0,0 1 16 0,1 0 1312 0,3-1 272 0,-7 0 48 0,0 0 16 0,0 0-2000 0,42-9-400 0,-42 9-64 0,30-15-32 0,-13 7-720 0,0-2-144 16,1-1-16-16,1-3-16 0,2 0-32 0,-1-2 0 0,1-1 0 15,-1 0 0-15,2-1-112 0,0-1-16 0,-3 1-16 0,0 1 0 16,-1 3-80-16,0-2-16 0,2 1 0 0,0-2 0 0,0 3-80 15,-2-2-32-15,0 2 0 0,-1 1 0 16,2 1-160-16,-4 0 192 0,1 2-192 0,-2 1 192 0,-1 2-192 16,-1-1 192-16,-12 8-192 0,0 0 192 15,37-12-64-15,-37 12 0 0,0 0 0 0,0 0 0 16,0 0 0-16,0 0-128 0,0 0 192 0,59 7-64 0,-59-7-128 0,0 0 160 16,0 0-160-16,0 0 160 0,17 44-160 15,-15-30 192-15,-2-2-192 0,-2 4 192 16,1 1-192-16,-2 3 128 0,2 2-128 0,-3 0 128 0,1-3-128 0,0 4 0 15,0 1 0-15,-1 0 128 0,1 0-128 0,0 1 0 16,0 1 0-16,-1 1 128 0,0-2-128 0,1 2 0 16,-1-3 0-16,-2 1 128 0,2-2-128 0,-2 0 160 15,2-2-160-15,-2 0 160 0,1-1-16 0,-1 1 0 0,0-3 0 16,1-2 0-16,1-1 16 0,-1 1 0 0,1-1 0 0,-2 1 0 16,2 1 0-16,1-3 0 0,1-1 0 0,-1-3 0 15,1 0-32-15,1-2-128 0,-1 1 192 0,2-2-64 16,0-2-128-16,0-1 160 15,0 1-160-15,0-2 160 0,2-1-160 0,-1-2 128 0,-1 2-128 0,2-2 128 16,-2-2-128-16,0 1 0 0,1 0 0 0,-1-2 0 31,0-2-384-31,0 1-128 0,0-3 0 0,2-1-16 16,-2-4-976-16,2 0-192 0,1-2-32 0,3-3-19584 0</inkml:trace>
  <inkml:trace contextRef="#ctx0" brushRef="#br0" timeOffset="13998.87">18303 2353 20271 0,'2'1'1792'0,"1"-1"-1424"0,-1 0-368 0,-2 1 0 0,0-1 1472 0,1 2 208 0,1-1 48 0,2 1 16 0,-4-2 1376 0,0 0 272 0,0 0 48 0,0 0 16 0,0 0-2112 0,0 0-400 0,0 0-96 0,56 28-16 16,-56-28-336-16,0 0-80 0,0 0-16 0,0 0 0 15,0 0-16-15,57 16 0 0,-57-16 0 0,0 0 0 16,0 0-48-16,51-2-16 0,-51 2 0 0,0 0 0 16,45-11-64-16,-45 11 0 0,29-12-16 0,-13 5 0 15,-16 7-64-15,28-14-16 0,-15 7 0 0,-2 0 0 0,1 0 32 0,-3 0 0 16,1-1 0-16,0-1 0 16,-1 1 0-16,-2-1 0 0,-2 1 0 0,3-1 0 0,-3-1 32 15,-3 0 16-15,2 2 0 0,-3-2 0 0,1 0 16 0,-2-3 16 16,0 2 0-16,-3 0 0 0,0 0-16 0,-3 1-16 15,2 0 0-15,-2 1 0 0,-1 1-64 0,-3-2-16 0,-2 1 0 0,-2 1 0 16,0 1-160-16,-3 0 0 0,0 1 144 16,-2 2-144-16,2 1 0 0,-2 2 0 15,-1 1 0-15,-1 1 0 0,-2 1 0 0,2 3-192 0,1 1 192 16,-1 1-192-16,1 4 64 0,-3 2 0 0,4 4 0 0,-3 0 0 16,1 3 128-16,1 2-192 0,1 1 192 0,2 2-192 15,0 1 192-15,1-1 0 0,4 2-144 0,0 0 144 16,-2-3 0-16,4 1 0 0,3 1-144 0,2-2 144 15,0-3 0-15,2-1 0 0,2 2 0 0,1-22 0 16,3 44 0-16,-3-44 0 0,4 42 0 0,-4-42 0 16,10 43 0-16,-10-43 0 0,0 0 0 0,31 61 0 15,-31-61 0-15,0 0 0 16,40 50 0-16,-40-50 0 0,0 0 160 0,56 40-16 0,-56-40 0 0,0 0 0 16,71 25 176-16,-71-25 16 0,0 0 16 0,79 12 0 0,-79-12 144 15,55 3 16-15,-55-3 16 0,54 0 0 16,-54 0 32-16,51-2 0 0,-51 2 0 0,0 0 0 15,62-4 96-15,-62 4 32 0,0 0 0 0,56-9 0 16,-56 9-560-16,0 0-80 0,43-8-48 0,-43 8 0 16,0 0 0-16,0 0 0 0,0 0 0 0,45-7 0 15,-45 7 0-15,0 0 0 0,0 0 0 0,0 0 0 0,0 0 0 0,0 0 0 16,0 0 0-16,0 0 0 16,0 0-1232-16,7-2-240 0,-13 1-64 0,1 1-23136 15</inkml:trace>
  <inkml:trace contextRef="#ctx1" brushRef="#br0">20279 7804 0,'0'0'0</inkml:trace>
  <inkml:trace contextRef="#ctx0" brushRef="#br0" timeOffset="23319.8">19592 2454 17503 0,'0'0'1552'0,"0"0"-1232"0,0 0-320 0,2 0 0 0,-1 0 1024 0,-1 0 160 0,3 0 32 0,1 0 0 0,3 0 2304 0,3 0 448 0,1-1 112 0,-11 1 16 0,0 0-2208 0,46 0-432 0,-46 0-96 0,0 0-16 0,60 0-688 0,-60 0-144 0,50 1-16 0,-50-1-16 15,49 3-96-15,-49-3 0 16,50 6-16-16,-50-6 0 0,0 0-64 0,66 10-16 16,-66-10 0-16,52 8 0 0,-52-8-80 0,57 9-16 15,-57-9 0-15,0 0 0 0,76 15-64 0,-76-15 0 0,0 0-128 0,58 13 192 16,-58-13-192-16,0 0 0 15,0 0 0-15,0 0 0 0,0 0-208 0,0 0-144 16,0 0-32-16,0 0 0 0,0 0-592 0,0 0-128 0</inkml:trace>
  <inkml:trace contextRef="#ctx0" brushRef="#br0" timeOffset="23564.37">19625 2817 18431 0,'0'0'816'0,"0"0"160"0,0 0-784 0,0 0-192 0,0 0 0 0,62 12 0 0,-62-12 2960 0,0 0 560 0,51 3 96 0,-51-3 32 0,72 0-624 0,-72 0-112 16,82-3-32-16,-82 3 0 0,73-6-1728 0,-73 6-368 0,60-6-64 0,-60 6-16 0,48-4-112 0,-48 4-16 0,38-5-16 0,-38 5 0 15,0 0-112-15,42-3-32 0,-29 1 0 0,-13 2 0 0,0 0-192 0,0 0-32 16,0 0-16-16,0 0 0 0,0 0-176 0,0 0-192 15,0 0 32-15,55 17 16 16,-55-14-816-16,-1 0-176 0,-1 0-16 0,-2 1-19072 16</inkml:trace>
  <inkml:trace contextRef="#ctx0" brushRef="#br0" timeOffset="24269.91">21427 2060 21183 0,'2'-5'944'0,"1"2"192"0,2 1-912 0,-2 1-224 0,-4 1 0 0,-1 0 0 0,1 0 3168 0,1 1 592 0,0 2 112 0,0 1 32 0,0 3-2032 0,0 3-400 0,0-10-64 0,0 0-32 0,3 48-640 0,-3-48-128 0,4 47-32 0,-4-47 0 0,7 59-208 0,-7-59-48 0,10 77-16 0,-10-77 0 0,11 77-96 0,-11-77-16 0,10 72 0 0,-10-72 0 0,11 68-192 0,-11-68 0 0,12 58 128 0,-12-58-128 0,0 0 0 0,15 64 0 16,-15-64 0-16,0 0 0 0,0 0 0 0,17 52 0 16,-14-45 0-16,0-1 0 15,-2-2 0-15,1-1 144 0,-1-2-144 0,-1-1 128 0,0-1 112 0,0-2 16 0,-3-1 0 16,2-2 0-16,-2-1 32 0,0-2 16 15,0 1 0-15,1-3 0 0,-3-2 0 0,1-3 0 16,0-2 0-16,-2-2 0 0,2-2 16 0,-2-2 0 16,2-2 0-16,0-1 0 0,0 2-96 0,2-2-16 0,4 3 0 0,-1 0 0 15,2 3-208-15,1 3 128 16,0 1-128-16,2 2 0 0,0 4 0 0,1 3 0 0,0-1 0 0,1 4 0 16,2 0 0-16,0 2 0 0,3 2 0 0,1 0 0 15,1 1 0-15,-15 0 0 0,0 0 0 0,58 5 0 16,-58-5 0-16,0 0 0 0,68 5 0 0,-68-5 0 15,51-2 0-15,-51 2 0 0,49-4 0 0,-25 0 0 16,0-1 0-16,0-2 0 0,-4 2 0 0,0-2 0 16,-3 1 0-16,0-1 144 0,-3-2-16 0,-1 2 0 15,-1 0 0-15,-2 0-128 0,-3 2 192 0,-2 0-64 16,-1 1-128-16,-1 1 0 0,-1 2 0 0,-2-1 0 31,0 2-416-31,-1-1-160 0,0 1-48 0,-1 1 0 0,-1 1-784 0,1 1-176 0</inkml:trace>
  <inkml:trace contextRef="#ctx0" brushRef="#br0" timeOffset="24740.82">22028 2573 12895 0,'3'0'576'0,"-2"0"112"0,2 0-560 0,0 0-128 0,-2 0 0 0,2 0 0 0,0 0 2416 0,1 0 448 0,4 1 80 0,4-1 32 15,-12 0 736-15,0 0 160 0,52 3 32 0,-52-3 0 0,0 0-2224 0,62-1-432 0,-41-2-96 0,1 0 0 0,0-1-512 0,1 0-112 0,-1-2-16 0,0-1 0 16,-1 0 0-16,-2-2 0 0,0 1 0 0,-1-2 0 16,-2 0-32-16,-1 0-16 0,1-2 0 0,-2-1 0 15,-3-1-80-15,-1 0-32 0,-3-2 0 0,-1 2 0 16,-3-2-96-16,-3 1 0 0,-3-2-16 0,-1 0 0 15,-2 3-112-15,-3 0 0 0,1 2-128 0,-2 1 192 16,-1 4-192-16,-3 1 0 0,-2 4 128 0,-1-1-128 0,0 4 0 0,-3 2 0 16,-1 1 0-1,0 2 0-15,-1 2 0 0,0 2 0 0,3 3 0 0,2 1 0 16,1 2-208-16,3-1 64 0,5 1 16 0,2-1 0 16,2-1 128-16,1 3-192 0,3-17 192 0,3 38-192 0,-3-38 192 0,0 0-128 15,20 60 128-15,-20-60-128 0,0 0 128 0,0 0 0 16,36 59 0-16,-36-59 0 15,0 0 0-15,0 0 0 0,58 50 0 0,-58-50 0 16,0 0 0-16,0 0 0 0,70 26 0 0,-70-26 0 16,0 0 0-16,50 6 0 0,-50-6 0 0,0 0 0 15,56-6 0-15,-38 2 128 0,0 1-128 0,-1-1 0 16,-1-1-352-16,-1 0-144 0,1 0-16 0,-2 0-13632 16,-1 0-2704-16</inkml:trace>
  <inkml:trace contextRef="#ctx0" brushRef="#br0" timeOffset="25205.64">23125 2323 22111 0,'2'-16'976'0,"-2"9"208"0,0 0-944 0,0 2-240 0,-2 0 0 0,1 1 0 0,-2 0 2592 0,-1-2 480 0,-5-4 80 0,-2-2 32 0,-4-2-736 0,-4 1-144 0,-1 3-16 0,-4 3-16 0,2 1-1440 0,-2 2-304 0,-2 4-48 0,0 1-16 16,-1 4-32-16,0 2-16 0,0 1 0 0,0 4 0 0,3 2-224 0,3 1-64 0,4 2 0 0,3 1 0 15,3 2-128-15,5 0 0 0,3 0 0 0,3-20 0 16,0 0 0-16,0 0 0 0,28 63 0 0,-28-63 0 16,0 0-320-16,57 33 64 0,-57-33 16 0,55 15 0 15,-55-15-64-15,61 15-16 16,-61-15 0-16,59 14 0 15,-59-14 128-15,0 0 0 0,76 22 16 0,-76-22 0 0,0 0 176 0,0 0 0 16,65 27 0-16,-65-27 0 16,0 0 0-16,0 0 0 0,0 0 0 0,0 0 0 15,0 0 0-15,46 55 144 0,-49-48-144 0,0 0 160 16,-1-1 48-16,-3-2 16 0,-1 2 0 0,-3-2 0 16,-2 0 112-16,-1-1 32 0,-1 0 0 0,-4 0 0 15,1-2 80-15,0 1 0 0,1-2 16 0,1 0 0 0,2 0-112 0,-1-2-32 16,-2 2 0-16,0-1 0 0,1-2-320 0,2 2 0 15,1-2 0-15,2 0 128 16,4 0-512-16,3 0-80 0,2 2-32 0,4-2 0 16,2 2-560-16,2-1-112 0,3 1-32 0,3-1-18112 15</inkml:trace>
  <inkml:trace contextRef="#ctx0" brushRef="#br0" timeOffset="25475.92">23361 2317 34095 0,'0'-14'1504'0,"0"9"320"0,2-1-1456 0,-2 0-368 0,0 3 0 0,0 1 0 0,0 0 1680 0,0-2 272 0,1 0 48 0,-1-1 16 0,0 3-560 0,0 0-112 0,0 5-32 0,0 1 0 0,0 5-592 0,0 2-112 0,-1 5-32 0,1-1 0 16,0 2-160-16,0 0-32 0,0-17-16 0,0 37 0 0,1-20-160 0,-1 1-16 15,2 0-16-15,-2-18 0 0,0 0-176 0,7 60 0 16,-7-60 144-16,0 0-144 0,5 48 0 0,-2-33 0 15,-2 0 0-15,1-3 0 16,-1-2 0-16,-1 1 0 0,2-1 0 0,-1 2 0 16,-1-2 0-16,2-1-208 0,-1 1 16 0,0-3 16 15,-1-7-928-15,0 0-192 0,0 0-48 0,0 0-19376 0</inkml:trace>
  <inkml:trace contextRef="#ctx0" brushRef="#br0" timeOffset="25977.81">23835 1762 30399 0,'1'-20'2704'0,"-1"10"-2160"0,1 1-544 0,-1 1 0 0,0 4 1136 15,0 1 112-15,0 1 32 0,0-1 0 0,2-1 800 0,-2-1 160 0,3 2 48 0,-2 6 0 0,0 4-1360 0,2 6-272 0,-3-13-48 0,0 0-16 0,9 69-208 0,-9-69-64 0,7 68 0 0,-7-68 0 16,4 67-64-16,-4-67 0 16,4 96-16-16,0-31 0 0,1 5-112 0,-2 1-128 0,1-8 176 15,1-7-176-15,-5-56 128 0,12 87-128 16,-12-87 0-16,12 62 0 0,-12-62 144 0,0 0-144 0,16 64 0 0,-16-64 144 16,0 0-144-16,0 0 0 0,0 0 0 0,27 62 128 15,-23-55-128-15,0-1 0 0,1-2 144 0,-1-1-144 16,0-2 160-16,-1-2-32 0,1-2-128 0,-1-1 192 15,0-3-16-15,-3-2-16 0,0-1 0 0,-2-2 0 16,-2-3-160-16,0 0 192 0,-2-2-192 0,-2-1 192 16,-4-1-192-16,0-2 0 0,-4 0 0 0,-5 0 0 15,-3 4 0-15,-4 0 0 0,-2 1 0 0,-1 5 0 0,0 4-320 0,0 3-32 0,1 2-16 16,3 5 0 0,5 1-80-16,2 5-32 0,4-2 0 0,5 3 0 15,1 1 320-15,5-1 160 0,2 1-160 0,0 0 160 0,3-11 0 0,0 0 0 16,0 0-128-16,0 0 128 0,18 61 0 0,-18-61 0 15,0 0 0-15,0 0 0 0,0 0 0 0,53 50 0 16,-53-50 0-16,0 0 0 0,0 0 0 0,66 25 0 16,-66-25 128-16,0 0-128 0,58 11 0 0,-58-11 0 0,42 3 0 15,-21-3 0-15,-21 0 592 0,46-1 64 16,-28-1 16-16,2 1-21984 16</inkml:trace>
  <inkml:trace contextRef="#ctx0" brushRef="#br0" timeOffset="26477.27">24176 2248 33167 0,'5'-6'1472'0,"-4"4"304"0,2 2-1424 0,-2-2-352 0,-1 1 0 0,0 1 0 0,2 0 2016 0,-2 1 336 0,1 3 64 0,1 1 16 0,0 5-1376 0,-2-10-272 0,0 0-48 0,0 0-16 0,9 60-528 0,-9-60-192 0,0 0 144 0,10 61-144 15,-10-61 0-15,0 0 0 0,17 59 128 0,-17-59-128 16,0 0 0-16,0 0 0 0,35 61 0 0,-35-61 0 16,0 0 0-16,0 0 0 0,0 0 0 0,66 37 0 15,-66-37 0-15,0 0 0 0,48-3 0 0,-32-1 0 16,-1 0 0-16,0-3 0 0,0-1 0 0,-1-3 0 16,2 1 0-16,-3-1 0 0,-2-2 0 0,0 1 0 15,-1-3 0-15,-3 0 0 0,0-3 0 0,0-1 128 0,-3 1 128 0,1-2 32 16,-1-1 0-16,-1 0 0 0,-3 1 128 0,0 1 32 15,-5 3 0-15,3-1 0 0,-3 1 144 0,1 2 48 0,0 3 0 0,0 4 0 16,1 2-128-16,-1 2 0 16,1 2-16-16,-1 4 0 0,1 1-336 0,0 5-160 15,0 2 160-15,0 3-160 0,2 4 0 0,-2 4 0 0,2 3 0 0,-1 3 0 16,2 3 0-16,0-31 0 16,3 60 0-16,-3-60 0 0,3 53-288 0,-3-53 0 15,10 54 0-15,-10-54 0 0,0 0 96 0,28 69 0 16,-28-69 16-16,0 0 0 0,0 0 176 0,61 57 0 0,-61-57 0 0,0 0-128 15,56 20 128-15,-56-20 0 0,0 0 0 0,60 4 0 16,-60-4 0-16,0 0 0 0,49-3 0 0,-32-1-128 31,-17 4-320-31,30-6-64 0,-30 6-16 0,31-8 0 16,-14 2-688-16,-17 6-128 0,34-7-16 0,-34 7-18592 0</inkml:trace>
  <inkml:trace contextRef="#ctx0" brushRef="#br0" timeOffset="26979.03">25246 2483 26719 0,'10'-10'1184'0,"-5"3"240"0,0 1-1136 0,-3 0-288 0,1 4 0 0,-1-1 0 0,0-3 2688 0,3-4 496 0,2-5 80 0,0-7 32 0,0-2-1536 0,-4-1-304 0,-2 1-64 0,-2 1-16 0,-2 1-720 0,-4 2-144 0,-2 0-16 0,-2 3-16 0,-3 3-192 0,-2 3-32 15,-2 0-16-15,-3 2 0 0,-3 3-96 0,-2 4-16 16,-2 2 0-16,0 2 0 0,0 4-128 0,1 4 0 16,6 0 0-16,1 4 0 0,4 4-192 0,4 2 192 15,2 3-160-15,3 1 160 0,1 1-192 0,6-25 48 16,-3 51 16-16,3-51 0 0,3 48 0 0,-3-48 0 16,0 0 0-16,23 65 0 0,-23-65-48 0,0 0 0 15,39 55 0-15,-39-55 0 0,0 0 176 0,0 0-128 16,62 41 128-16,-62-41-128 0,0 0 128 0,0 0 0 0,68 13 0 0,-50-16 0 15,1-1 0-15,-1-2 0 0,0-1 0 0,-2-3 128 16,0 0 112-16,-4-2 16 0,0-1 16 0,-4-3 0 16,-1 1 176-16,-3-1 16 0,1-1 16 0,-3 0 0 15,0-1 32-15,-2-2 0 0,-2 0 0 0,1-1 0 16,-2 0-48-16,0 1 0 0,1 2 0 0,-1 2 0 0,1 5 0 0,-1 1 0 16,1 3 0-16,-1 3 0 15,1 2-144-15,0 4-48 0,2 2 0 0,-2 3 0 0,2 4-272 0,0-11 0 16,0 0 0-16,9 51 0 0,-9-51 0 0,0 0 0 15,15 64 0-15,-15-64 0 0,0 0 0 16,26 59 0-16,-26-59 0 0,0 0 0 16,0 0-288-16,45 54 32 0,-45-54 16 0,0 0 0 15,0 0-640-15,56 34-128 0,-56-34-16 0,0 0-16 16,0 0-448-16,50 11-96 0</inkml:trace>
  <inkml:trace contextRef="#ctx0" brushRef="#br0" timeOffset="27301.12">25675 1639 24879 0,'-1'-13'2208'0,"-1"2"-1760"0,2 4-448 0,-1 3 0 0,1 1 2128 0,-1-3 352 0,-1-3 64 0,-2-8 16 16,0-3 48-16,-1 1 16 0,1 10 0 0,0 4 0 0,0 8-1600 0,1 7-320 0,3-10-64 0,0 0-16 0,-3 72-112 0,3-72-32 15,6 90 0-15,-3-34 0 0,-1-1-64 0,4 1-16 16,1 6 0-16,0-2 0 0,0-5-32 0,2 3-16 16,1 2 0-16,1 1 0 0,0-4 224 0,-11-57 32 0,19 94 16 0,-19-94 0 15,14 71 0-15,-14-71 0 0,0 0 0 0,18 82 0 16,-18-82-192-16,0 0-48 0,21 62 0 0,-21-62 0 0,0 0-112 0,0 0-16 16,0 0-16-16,30 65 0 15,-30-65 240-15,0 0 48 0,0 0 16 0,0 0 0 31,0 0-896-31,0 0-176 0,0 0-48 0,0 0 0 16,52 21-560-16,-48-28-112 0,-1 0-32 0,-1-1-22704 0</inkml:trace>
  <inkml:trace contextRef="#ctx0" brushRef="#br0" timeOffset="29583.42">18211 3887 16575 0,'0'0'1472'0,"1"0"-1168"0,-1 0-304 0,0 0 0 0,0 1 1232 0,0-1 192 0,0 2 48 0,2-1 0 0,-2 2 1520 0,1 1 304 0,0 0 64 0,2 1 16 0,0 0-1552 0,1 0-304 0,2 0-64 0,1-1-16 0,3 1-640 0,-10-5-128 0,0 0-32 0,0 0 0 15,55 14-240-15,-39-11-48 0,-1-2-16 0,3-1 0 16,-18 0-48-16,43 0-16 0,-25-1 0 0,2-1 0 16,4-1-16-16,1-2-16 0,2 1 0 0,-3-4 0 15,-1 3-32-15,-3-2 0 0,-1-2 0 0,-2 1 0 16,2-2 48-16,-5-3 16 0,-1 3 0 0,-2 0 0 16,-1 1 48-16,-2-1 16 0,1-3 0 0,-1 0 0 15,-2-1 32-15,0-1 0 0,-2-1 0 0,-3-1 0 16,-1 3-96-16,-1 0-16 0,-2-2 0 0,-3 2 0 15,-1 1-112-15,-1 1-16 0,-4 0-128 0,1 1 192 16,-4 1-192-16,-2-1 0 0,-3 2 0 0,0 2 0 16,-3 2 0-16,-2 0 0 0,-3 3 0 0,0 0 0 0,-5 4 0 0,-1 0 0 15,0 4-192-15,0 3 192 0,3 0-304 0,6 3 48 0,1-1 16 0,-2 5 0 16,-2 6 16-16,0 5 0 16,5-1 0-16,-1 2 0 0,3 4 96 0,0 2 128 0,4 1-208 0,3 2 80 15,3 0 128-15,2 0-208 16,3 1 80-16,2-1 128 0,4-4-176 0,2-1 176 15,-2-32-128-15,8 50 128 0,-7-34 0 0,4-1-160 16,-5-15 160-16,0 0 0 0,32 61 0 0,-32-61 0 16,0 0 0-16,50 57 0 0,-50-57 0 0,0 0 128 15,76 48 0-15,-76-48 16 0,61 21 80 0,-61-21 16 16,59 13 0-16,-59-13 0 0,65 5 144 0,-34-5 16 0,-1 0 16 0,-2-1 0 16,-4-2-16-16,-3 0 0 0,-5 2 0 15,-2-1 0-15,1 0-16 0,0-1 0 16,-3-1 0-16,1-1 0 0,-2 2-80 0,-1-1-32 0,-3 1 0 0,0 1 0 15,-3-1-272-15,1 0 160 0,-2 0-160 0,-2 0 128 16,0 2-128-16,-2-1-176 0,1 0 48 0,-1 0 0 31,1 2-944-31,-2-1-176 0,1-1-32 0,-4 2-13760 0,3 0-2752 0</inkml:trace>
  <inkml:trace contextRef="#ctx0" brushRef="#br0" timeOffset="32491.9">20091 4063 14735 0,'-3'-1'1312'0,"3"0"-1056"0,2 1-256 0,0 0 0 0,1 0 1648 0,0 0 272 0,1 0 48 0,3-2 16 0,3 2 1696 0,4 0 352 0,2 2 64 0,1-1 0 0,-17-1-2160 0,37 4-432 0,-37-4-96 0,41 3 0 0,-19-1-768 15,1-4-160-15,-1 1-32 0,1-2 0 0,0-1 0 0,-2-1 0 16,0 0 0-16,-1 1 0 15,-2-1-48-15,0 1-16 0,-1 0 0 0,-2 0 0 0,-3 1-128 0,1 0-16 16,-3 0-16-16,0 2 0 0,-2 1-224 0,-2 0 0 16,-2 0 128-16,-2 0-128 15,-1 1-384-15,-1-1-128 0,-3 0-32 0,0 2 0 16,-2 0-688-16,-2 1-144 0,-3 1-32 0,-2 2-17296 0</inkml:trace>
  <inkml:trace contextRef="#ctx0" brushRef="#br0" timeOffset="32699.4">20091 4266 24879 0,'8'1'1088'0,"-3"-1"256"0,2 0-1088 0,0 0-256 0,-1 0 0 0,-2 0 0 0,3 1 2416 0,4-1 416 0,9-1 96 0,5 1 16 0,5-1-640 0,1-2-128 0,2 0-32 0,-4-1 0 0,1 1-992 0,-3-1-208 0,-2-1-48 0,-2 1 0 15,-3 0-256-15,-1 0-64 0,-2 1-16 0,-4 0 0 16,0 0-208-16,-1 0-32 0,-2 2-16 0,-3-1 0 15,2 1-304-15,-4 1 128 0,0-1-128 0,-2 1 0 16,-2 0 0-16,0 0-304 0,-1 0 48 0,-1 0 0 31,0 1-832-31,-4 0-144 0,-2 2-48 0,0 0-19120 0</inkml:trace>
  <inkml:trace contextRef="#ctx1" brushRef="#br0" timeOffset="18651.25">20043 11872 0,'0'0'0,"0"0"0,0 0 16,-78-45-16,53 16 15,15-3 1,7-6-16,5 2 16,0 7-1,10-1-15,-7 5 16,-5 25-16,0 0 16</inkml:trace>
  <inkml:trace contextRef="#ctx0" brushRef="#br0" timeOffset="42479.89">18815 4525 13823 0,'5'-2'1216'0,"-1"-1"-960"0,-1 1-256 0,-2 0 0 0,1 0 1168 0,0-1 192 0,4-2 48 0,2-4 0 0,4-2 1216 16,2-2 256-16,0-1 64 0,0 0 0 0,0 3-1184 0,-1-1-224 0,0 1-64 0,-1 1 0 0,1 2-512 0,0 1-128 0,-5 1 0 0,1 2-16 0,-2 1-208 0,1 0-32 16,1 2-16-16,1-1 0 0,-2 1-224 0,-1-1-32 15,0 2-16-15,0 0 0 0,0 2-128 0,1-1-32 0,-1 3 0 0,-2 1 0 0,1 0-128 16,-3 1 128 0,1 4-128-16,-3 1 128 0,-1 5-128 0,-2 1 128 15,-3 4-128-15,-2 1 128 0,-1 4-128 0,-1 2 0 16,-1 2 0-16,-1 0 128 0,1-2-128 0,-1-4 0 0,1-2 0 15,2-5 0-15,0 0 0 0,0-3 0 0,1-1 0 0,0 0 0 16,0 0 0-16,1-1 0 0,-1 1 0 0,0 1 0 16,3 0 0-16,-2-1 0 0,0 0 0 0,2-1 0 15,1 1 0-15,1-3 0 0,0-2 128 0,1 0-128 16,1 0 0-16,0-2 0 0,1 1 144 0,1-2-144 16,2 0 192-16,0-1-16 0,2-3-16 0,1-1 0 15,0 0 144-15,1-3 16 0,2 2 16 0,2-3 0 16,-3 1 880-16,1-3 192 0,3 2 16 0,1-2 16 15,2 2-1696-15,-4-1-320 0,3 0-80 0,-1 1-16 16,-2 3 672-16,0-2 176 0,0 3 16 0,0-2 0 16,-1 2-192-16,0 2 160 0,1-2-160 0,-1 1 160 15,0 1-160-15,0-1 128 0,2 0-128 0,0 1 128 16,1-2-128-16,-1 1 192 0,-2 1-192 0,0-2 192 0,1 1-16 0,-1-1 0 16,-1 0 0-16,-3 0 0 15,1-1-16-15,-2 1 0 0,0-2 0 0,-2 1 0 16,-1 1-16-16,-2-2 0 0,-1 1 0 0,0 0 0 0,0-1-144 0,-1 1 160 15,-1-1-160-15,1 1 160 0,-2 0-160 0,0-1 0 16,0 1 0-16,-1 1 0 0,1-2 0 0,1 1 0 16,-1 0 0-16,-2-1 0 15,3 1-384-15,-3 1-48 0,3-2-16 0,-1 1 0 16,0-1-448-16,0 1-80 0,2 1-32 0,-1-1-12768 0,1 1-2560 16</inkml:trace>
  <inkml:trace contextRef="#ctx0" brushRef="#br0" timeOffset="45537.93">10855 12270 5519 0,'3'-4'496'0,"-2"1"-496"0,1 2 0 0,-1 1 0 0,1 1 2640 0,-2 1 432 0,0-1 96 0,1 2 16 0,0 2-400 0,2 2-80 0,-1 3-16 0,-2 2 0 0,0-12-544 0,0 0-112 0,0 0-32 0,-3 53 0 0,1-39-592 0,1 1-112 16,0 0-16-16,-1 1-16 16,1-1-464-16,1-15-96 0,0 0 0 0,-3 54-16 0,2-36-352 0,1-18-64 15,0 0-16-15,0 60 0 16,0-60-112-16,0 0-16 0,-3 65-128 0,3-65 192 0,-4 41-192 0,1-22 144 15,0 4-144-15,0-3 128 16,2-2-128-16,-1-1 0 0,1 1 0 0,-1-2 0 0,1 1 0 0,0-3 0 16,1-3 0-16,-2 2 0 0,2-2 128 0,-1 2-128 15,-1 0 128-15,2-2-128 0,-1 0 144 0,0 1-144 16,1-1 160-16,-2-1-160 0,1 0 160 0,-1 0-160 16,2 0 160-16,-1-2-160 0,1 1 128 0,-2-1-128 0,1-1 0 0,1 2 0 15,0-1 0-15,0-1 128 16,1 0-128-16,1-1 0 0,1-1 0 0,0 0 0 0,1-1 128 0,0 0-128 15,2-1 0-15,-1-2 128 0,2 1-128 0,0-4 0 16,3 2 176-16,-1-1-176 0,1-2 192 0,-2 0-192 16,2 1 192-16,-1-3-64 15,0 2 0-15,1-1-128 0,-1 1 192 0,-1-1-64 0,2 1 0 16,-1 0-128-16,0 1 176 0,1-1-176 0,0 1 160 0,2 0-160 16,2-3 128-16,0 3-128 0,0-1 0 0,1 0 0 15,2-1 0-15,2 1 128 0,1 0-128 0,-1 0 0 16,0 2 0-16,0-1 0 0,1 1 0 0,-1 0 0 15,2-1 0-15,-3 2 0 0,1 0 0 0,-2 2 0 16,-2-1 0-16,-15-1 0 0,0 0 0 0,52 7 0 16,-52-7 0-16,0 0 0 0,54 7 0 0,-54-7 0 0,0 0 0 0,59 7 0 15,-36-5 0-15,0-1 0 0,-23-1 0 16,45 3 0-16,-20-2 0 0,-1 1 0 0,3-1 0 0,1 0 0 16,1 1 0-16,-29-2 0 0,55 5 0 0,-55-5 0 15,58 8 0-15,-58-8 0 0,57 5 0 0,-28-2 0 16,-29-3 0-16,62 4 0 15,-31-2 0-15,1-1 0 0,1-1 0 0,1 0 0 16,0-1 0-16,0-1 0 0,1 1 0 0,-1-2 0 16,0 0 0-16,0 2 0 0,1-2 0 0,2 2 0 0,1-2 0 0,-3 0 0 15,-4 1 128-15,5 0-128 0,2-1 0 0,3-1 144 16,0 1-144-16,-2 0 128 0,2 0-128 0,-3 2 0 16,-1-1 0-16,0 2 0 0,-2-1 0 0,2 1 0 15,1-2 128-15,0 1-128 0,-1 1 0 0,1 0 0 16,1 0 0-16,0 0 0 0,0 0 0 0,-2 0 0 0,-5 0 0 15,2 1 0-15,2 1 0 0,-4-2 0 16,-1 1 0-16,-3-1 0 0,2 2 0 0,-2-1 0 0,1 1 0 0,2-1 0 16,0 0 0-16,-2-1 0 15,1 0 0-15,-2 2 0 0,-1-2 0 0,1 0 0 0,2 1 0 0,-2-1 0 16,1 0 0-16,0 0 0 0,1 2 0 0,0-2 0 16,-2 0 0-16,2 0 0 0,-1 0 0 0,2 0 0 15,-1 1 0-15,0-1 0 16,2 1 0-16,-1-1 0 0,2-1 0 0,1 1 0 15,-2 0 0-15,-1 0 0 0,2 0 0 0,-2 0 0 0,-2 0 0 0,7 0 0 16,2 0 0-16,-7 0 0 0,-13 0 0 0,1 1 0 16,2 1 0-16,0-2 0 0,3 1 0 0,-1 1 0 15,1-2 0-15,-2 1 0 0,4-1 0 0,-4 0 0 16,2 0 0-16,0 0 0 0,2-1 0 0,-2 1 0 16,0-2 0-16,0 2 0 0,-2-1 0 0,1 1 0 15,-2-2 0-15,-1 2 0 0,0-1 0 0,-2 1 0 16,2-1 0-16,-3 1 0 0,0-2 0 0,-2 2 0 0,1-1 0 15,-1-1 0-15,0 1 0 0,0 0 0 0,-2-1 0 0,1 1 0 16,1-1 0-16,1 1 0 0,-2-2 0 0,2 2 0 16,-1-2 0-16,-1 1 0 0,0 1 0 0,-1 0 0 15,0-1 0-15,0 1 0 0,-1-1 0 0,1 1 0 16,-2 0 0-16,-1-1 0 0,0 1 0 0,-1-1 0 16,-2 1 0-16,0-2 0 0,-2-1 0 0,1 1 0 15,-2-1 0-15,0 0 0 0,1-1 0 0,-1 0 160 16,-1 0-160-16,1 0 160 0,-1-1-32 0,0 0-128 0,-1-1 192 0,0 0-64 15,1 0-128-15,-3-3 192 16,1 3-192-16,-1-1 192 0,0-2-48 0,-1-3 0 0,-1-1 0 0,-1-1 0 0,1 0 48 0,-1 0 0 16,-3-2 0-16,1 0 0 0,0 0 32 0,0-1 16 15,-1-2 0-15,2-1 0 16,0-1-32-16,1 1 0 0,0-1 0 0,-1-1 0 0,1 0-16 0,1-2-16 16,1 1 0-16,1 0 0 15,-1 1-16-15,1 2 0 0,1-1 0 0,-1 0 0 0,1 3-32 0,1-3-128 16,-1 0 192-16,1 2-64 0,-1 2-128 0,-1-1 0 15,1 0 0-15,1 0 0 16,-1 2 0-16,1 0 0 0,-1 5 0 0,1-1 0 16,-1 0 0-16,0 3 0 0,4 0 0 0,-3 2 0 15,1-1 0-15,1 1 0 0,-1-1 0 0,2 1 0 0,-1 1 0 0,0-2 0 16,0 1 0-16,-1 2 0 16,1 1 0-16,-1-1 0 0,-1 2 0 0,-1 0 0 0,0 2 0 0,1-1 0 15,-2 2 0-15,-2-1 0 16,1 2 0-16,0-1 0 0,-2 2 0 0,-2 1 0 15,0-1 0-15,-2 2 0 0,0 1 0 0,-3-1 0 16,1 0 0-16,-1 0 0 0,-2 1 0 0,-1-1 0 0,-1 0 0 0,-3 1 0 16,1-1-144-16,-2 0 144 15,-2 1 0-15,0-1 0 0,-2 1 0 0,-2 0 0 0,-3 0 0 0,-1 1-128 16,-2-3 128-16,0 1 0 0,1 0 0 0,-2-1 0 16,-2 0-128-16,-1 0 128 0,2 1 0 0,-5-2-160 15,-1 3 160-15,-4 0-128 0,-2 1 128 0,-4 2-192 16,0 0 192-16,-5 0-192 0,1-1 192 0,0-2 0 15,1-1-144-15,-1-2 144 0,1 0 0 0,0 2 0 16,-1 2 0-16,-3-1 0 0,-3 1 0 0,-2 1 0 16,0-2 0-16,0-1 0 0,5-1 0 0,0-4 0 15,2 1 0-15,-1-1 0 0,0 4 0 0,0-2 0 0,1 1 0 0,1 2 0 16,-1-2-128-16,1 1 128 0,0-2 0 0,2-2 0 16,1 1 0-16,1-2 0 0,4 0 0 0,0 2 0 15,-2-1 0-15,-2 1 0 0,2 1 0 0,-2 0 0 16,0 0 0-16,0 0 0 0,-3-3 0 15,3 0 0-15,6 1 0 0,-2-1 0 0,-1 0 0 0,-2 0 0 0,2 2 0 0,-1 1 0 16,-2 0 0-16,0 1 0 16,-2 1 0-16,1-2 0 0,1 1 0 0,1-2 0 0,2-1 0 0,0-1 0 15,-1 0 0-15,1 2 0 0,0 0 0 0,1-1 0 16,5 1 0-16,-4 1 0 0,1 0 0 0,0 0 0 16,-1 1 0-16,-1-4 0 15,3 2 0-15,2-2 0 0,5-1 0 0,-3 1 0 16,0 0 0-16,1 0 0 0,-1 2 0 0,2 1 0 15,-1 0 0-15,2 0 0 0,2 1 0 0,1 1 0 0,1-1 0 0,2 1 0 16,0-1 0-16,1-1 0 16,3 1 0-16,1-2 0 0,5 1 0 0,-2-1 0 0,2-1 0 0,-1 1 0 15,2-1 0-15,2 1 0 0,1 0 0 0,0-1 0 16,1 2 0-16,2 0 0 0,1 0 0 0,1 0 0 16,1 2 0-16,-2-1 0 0,3 0-464 15,-2 2 16-15,2 1 16 0,0-1 0 16,2 3-448-16,-1 0-80 0,-1 1-32 0,1 1-12752 15,2 2-2544-15</inkml:trace>
  <inkml:trace contextRef="#ctx0" brushRef="#br0" timeOffset="46840.54">21255 4006 23951 0,'1'0'2128'0,"1"0"-1696"0,-1 0-432 0,1 0 0 0,-1 0 2000 0,1 0 320 0,2 0 64 0,1-2 16 0,4 1-32 0,-9 1-16 0,0 0 0 0,0 0 0 0,48-4-1520 0,-48 4-288 0,0 0-64 0,0 0-16 0,48 0-80 0,-48 0 0 15,0 0-16-15,0 0 0 0,54 7-32 0,-54-7 0 0,0 0 0 0,0 0 0 0,62 15-80 0,-62-15-32 32,0 0 0-32,53 10 0 0,-53-10-48 0,0 0-16 0,64 7 0 0,-64-7 0 15,47 3-16-15,-47-3 0 16,46 0 0-16,-46 0 0 0,0 0 32 0,62 0 0 16,-62 0 0-16,0 0 0 0,53-3-16 0,-53 3 0 0,0 0 0 15,34-6 0-15,-34 6 0 0,0 0 0 16,0 0 0-16,26-8 0 0,-21 7-32 0,-4-2 0 15,0 3 0-15,1-3 0 0,-2 1-128 0,-2 1 0 0,1 0 0 16,-2-1 0-16,2 2-256 0,-2-1-64 0,-1-1-32 16,1 2 0-1,-1 0-624-15,-1 0-128 0,1 0-32 0,0 2-12448 0,0-1-2496 0</inkml:trace>
  <inkml:trace contextRef="#ctx0" brushRef="#br0" timeOffset="47660.2">22394 3642 14735 0,'0'-15'1312'0,"0"8"-1056"0,2 1-256 0,0 1 0 0,-2 2 2336 0,0 0 416 0,0 0 64 0,0-1 32 0,0-3 96 0,0 0 0 0,-3 1 16 0,0 0 0 0,-2 5-1056 0,-1 4-224 0,-3 5-32 0,0 2-16 0,-6 3-1056 0,1 2-224 0,-3 8-32 0,0 5-16 16,3-1-96-16,0 1-16 0,1 5 0 0,2 2 0 15,0 1-64-15,1 2 0 0,1 3-128 0,4-2 192 0,1-1-192 0,4-38 0 0,-2 67 128 0,2-67-128 16,0 0 0-16,17 68 0 0,-17-68 0 0,0 0 0 15,35 49 0-15,-35-49 128 0,0 0-128 0,0 0 0 16,64 44 128-16,-64-44-128 0,0 0 0 0,59 17 0 16,-59-17 144-16,0 0-144 0,58 1 128 15,-58-1-128-15,36-8 192 0,-19 1-32 16,-2 0-16-16,-1-3 0 0,0 0 112 0,0-3 0 0,-2 0 16 0,-1-2 0 16,0-1 112-16,1-2 32 0,-2 0 0 0,-1-2 0 15,0-3 128-15,-2 1 32 0,-1-1 0 0,-4-1 0 16,0-1 0-16,-2-1 16 0,-2-1 0 0,0 0 0 15,-4-2-112-15,-1-2-32 0,0-2 0 0,-3 1 0 16,0 1-128-16,0 1-48 16,-3 2 0-16,-2 2 0 0,-2 2-112 0,0 4-32 0,-1 2 0 0,-2 3 0 0,1 2-128 0,0 4 128 15,0 5-128-15,0 1 128 16,2 5-128-16,1 3 0 0,1 2 0 0,-1 2 0 16,3 4-128-16,1 4-64 0,0 1-16 0,2 3 0 31,3 3-544-31,2 2-96 0,0 5-32 0,5-31 0 15,2 60-368-15,-2-60-80 0,11 65-16 0,-11-65-12928 0,21 63-2608 0</inkml:trace>
  <inkml:trace contextRef="#ctx0" brushRef="#br0" timeOffset="47923.41">22871 4168 39615 0,'-1'-3'1760'0,"1"2"352"0,1 1-1680 0,-1 0-432 0,0 0 0 0,0 0 0 0,0 1 784 0,0-1 80 0,2 3 16 0,-2 0 0 0,1 0 176 0,-1 1 32 0,1 0 16 0,-1 0 0 0,-1 1-656 0,1-3-128 0,-1 3-16 0,1-2-16 16,-2-2 64-16,2 2 16 0,0-2 0 0,0-1 0 0,0 0-368 0,0 0 144 0,0-1-144 0,0-1 0 15,2 0-224-15,-2-3-160 0,1 2-16 0,0-1-16 16,1-1-672-16,-2-1-144 0,1 0-32 0,1 1-18720 15</inkml:trace>
  <inkml:trace contextRef="#ctx0" brushRef="#br0" timeOffset="48642.22">23051 3715 15663 0,'1'-8'1392'0,"0"4"-1120"0,2 0-272 0,0 0 0 0,0 1 2656 0,-2 0 480 0,3 0 80 0,2-2 32 0,4-5-96 0,3-2-16 0,2-2 0 0,2 0 0 0,2 0-1664 0,-2 3-320 0,1-1-80 0,-1 3-16 0,1 0-544 0,1 1-128 0,-2 2 0 0,1 2-16 16,-1-1-128-16,-17 5-32 0,0 0 0 0,49 2 0 0,-49-2 16 16,0 0 0-16,0 0 0 0,0 0 0 15,61 39-80-15,-61-39-16 0,0 0 0 0,0 0 0 16,21 57-128-16,-21-40 160 0,-3 1-160 16,-2-1 160-16,-1 0-160 0,-4 0 160 0,-1 2-160 0,-3-3 160 15,-2 1-160-15,-2-1 128 0,1-2-128 0,-1-3 128 16,2 1-128-16,-1-4 192 0,2-1-192 0,3-1 192 15,1 0 64-15,2-4 32 0,2 1 0 0,5-3 0 16,0 2-160-16,4-2-128 0,0-2 144 0,4-1-144 16,2 1 0-16,4-1 0 0,3-3 0 0,4 2 0 15,0 0-320-15,3 1 32 0,0 0 16 0,-22 3 0 16,50 0-48-16,-50 0-16 0,52 7 0 0,-52-7 0 0,52 16 144 0,-52-16 48 16,0 0 0-16,68 38 0 0,-68-38 144 0,0 0 0 15,44 45 0-15,-44-45-128 16,0 0 128-16,0 0 0 0,21 63 160 0,-21-63-160 15,-7 32 496-15,0-17 0 0,-3-2 0 0,-3-3 0 0,1-2 144 0,-4-1 16 0,-1 0 16 0,-1-2 0 16,-2-1 64-16,0-1 16 16,-1-1 0-16,-2 0 0 0,2-1 80 0,-1-1 0 15,-1-1 16-15,2-2 0 0,0 2-400 0,1-1-64 16,1-2-32-16,3 0 0 16,-1-2-656-16,2 2-128 0,3-2-16 0,0 1-16 15,4 2-1072-15,-1 0-192 0,5 0-64 0,0 3-20880 0</inkml:trace>
  <inkml:trace contextRef="#ctx0" brushRef="#br0" timeOffset="51299.24">24921 4097 14735 0,'-4'12'1312'0,"-1"-4"-1056"0,3-1-256 0,2-1 0 0,-2 0 1872 0,1 2 320 0,-5 10 64 0,-2 12 16 0,-2 7 800 0,0 4 144 0,0 3 48 0,1-3 0 0,0-3-1408 0,1-6-256 0,0-6-64 0,1-4-16 0,0-3-720 0,-2-4-144 16,1-2-16-16,-2-3-16 0,-1 0-16 0,1-3 0 15,1-2 0-15,-1 0 0 0,3-3-288 0,0-2-48 0,3 2-16 0,0-4 0 16,1 1-496-16,0-2-96 0,5 0-32 0,0-1-19488 15</inkml:trace>
  <inkml:trace contextRef="#ctx0" brushRef="#br0" timeOffset="52081.94">26572 3746 15663 0,'0'1'1392'0,"-3"-1"-1120"0,2 0-272 0,0 0 0 0,2 0 1760 0,-1 0 288 0,0 0 64 0,0 0 16 0,0 0 1136 0,0 0 208 0,0 0 48 0,0 0 16 0,0 0-1664 0,0 0-336 0,64 23-64 0,-64-23 0 0,0 0-832 0,55-3-144 15,-55 3-48-15,38-6 0 0,-20 2 0 0,1-2 0 16,-1-1 0-16,0-1 0 0,1 1 0 0,-4-2 0 16,-2 2 0-16,0 0 0 0,2-1-32 0,1-4-16 15,-1 2 0-15,-1 1 0 0,0-3-96 0,-1 1-32 16,-3 0 0-16,-1-1 0 0,-4 0 0 0,-1-1 0 15,-2 0 0-15,-4-2 0 0,1 0-64 0,-5 1-16 16,-1 0 0-16,-4 0 0 0,0 0-64 0,-2 3 0 0,2 1-128 16,-3 3 192-16,-3 0-192 0,-3 2 0 0,-1 3 0 0,-3 2 0 15,-2 4 0-15,-1 3 0 0,2 3 0 0,-1 1 0 16,1 5 0-16,1 2-160 0,3 2 160 0,1 1-192 16,5 2 192-16,-1-2 0 0,3 4-144 0,-1 3 144 15,3 5 0-15,1-2 0 0,1-1-144 0,4-2 144 16,1 3 0-16,2 2 0 0,2-33 0 0,3 66 0 15,-3-66-128-15,8 54 128 0,-8-54 0 0,0 0 0 0,30 70 0 16,-30-70 0-16,0 0 0 0,48 53 0 0,-48-53 0 0,0 0 144 16,76 33 16-16,-76-33 0 0,70 15 176 0,-70-15 48 15,80 11 0-15,-80-11 0 0,76 8 96 0,-76-8 32 16,67 3 0-16,-67-3 0 0,56 2-64 0,-56-2 0 0,46 1 0 0,-46-1 0 16,0 0-80-16,50-1-32 15,-50 1 0-15,0 0 0 0,0 0 304 0,0 0 64 0,39-6 16 0,-37 5 0 16,1 1-576-16,-3-3-96 15,0 0-48-15,0 0 0 0,-1-1 0 0,-1 0 0 16,0-1 0-16,-3 1 0 16,1 0-1248-16,-2-2-240 0,1 3-48 0,-2-2-15008 15,1-1-2992-15</inkml:trace>
  <inkml:trace contextRef="#ctx0" brushRef="#br0" timeOffset="53770.6">27281 4131 12895 0,'3'-4'1152'0,"-1"3"-928"0,0 1-224 16,0-2 0-16,-2 1 1200 0,0 1 192 0,0-2 32 0,0 2 16 0,1-1 1808 0,2 0 352 0,-2 1 80 0,1-2 16 0,-2 4-1344 0,1-2-272 0,-1 2-48 0,2 0-16 0,-2 1-1056 0,0-1-224 0,1 1-32 0,1 2-16 31,-1-1-304-31,0-1-48 0,1 1-16 0,1-1 0 0,-1 0 16 0,3-1 0 15,-5-2 0-15,0 0 0 0,0 0-16 0,0 0-16 0,0 0 0 0,0 0 0 16,0 0-48-16,0 0 0 16,58 33 0-16,-58-33 0 0,0 0-128 0,0 0-128 0,0 0 192 0,55 22-192 15,-55-22 128-15,0 0-128 0,0 0 0 0,0 0 0 16,0 0 128-16,0 0-128 0,0 0 0 0,52 39 0 16,-52-39 0-16,0 0 0 0,0 0 0 0,0 0 0 15,0 0 0-15,0 0 0 0,0 0 0 0,0 0 0 16,0 0 0-16,0 0 0 15,0 0 0-15,0 0 0 0,0 0 144 0,0 0-144 16,0 0 0-16,0 0 144 0,58 17-16 0,-51-20-128 16,0 0 192-16,0 1-64 0,0 2-128 0,0 0 0 0,-7 0 0 0,0 0 128 15,0 0-128-15,0 0 0 0,0 0 0 0,0 0 0 16,0 0-192-16,55 16-64 0,-55-16 0 0,0 0-16 31,0 0-352-31,0 0-64 0,0 0-16 0,0 0 0 16,0 0-256-16,0 0-48 0,0 0-16 0,0 0-17168 0</inkml:trace>
  <inkml:trace contextRef="#ctx0" brushRef="#br0" timeOffset="54103.06">27659 3977 13823 0,'-3'-4'1216'0,"1"3"-960"16,2-1-256-16,0 2 0 0,0 2 2240 0,-1-1 416 0,1 2 80 0,0 1 16 0,0-4 1168 0,0 0 240 0,0 45 64 0,0-45 0 0,0 47-2512 0,0-47-496 0,0 51-112 0,0-51-16 0,0 51-400 0,0-51-96 0,1 49-16 0,-1-49 0 0,2 41-112 0,-2-41-16 0,1 45-16 0,-1-45 0 16,4 55-112-16,-4-55 0 15,6 54-16-15,-6-54 0 0,7 45 16 0,-7-45 16 16,0 0 0-16,7 48 0 0,-7-48-32 0,0 0-16 15,0 0 0-15,0 0 0 0,7 46-48 0,-7-42-16 16,2-3 0-16,-2 1 0 0,0-1-80 0,0-1-16 16,0 0 0-16,0-1 0 0,0-1-128 0,0-1 0 15,0-1 0-15,0 0 0 16,0 0-800-16,0-2-144 0,0 0-16 0,2-2-20752 0</inkml:trace>
  <inkml:trace contextRef="#ctx0" brushRef="#br0" timeOffset="54440.45">28232 3885 26719 0,'4'2'2368'0,"1"-2"-1888"0,-3 0-480 0,0 0 0 0,-1 0 2208 0,3 0 352 0,3 0 64 0,-7 0 0 0,0 0-480 0,46-2-96 0,-46 2-32 0,41-4 0 0,-41 4-1056 0,42-7-192 0,-21 3-64 0,-2 0 0 16,0-1-256-16,0 1-64 15,-2 1-16-15,-3-1 0 0,-1 3-176 0,-2-2-16 16,0 2-16-16,0-1 0 0,-1 1-160 0,0 1 0 0,-6 0 0 0,2 0 0 15,-2 1-624-15,-1 1-96 0,-1 0-32 0,-4 1 0 32,2-1-656-32,-3 0-144 0</inkml:trace>
  <inkml:trace contextRef="#ctx0" brushRef="#br0" timeOffset="54640.79">28286 4045 23039 0,'0'0'1024'0,"0"0"192"0,0 0-960 0,0 0-256 0,0 0 0 0,0 0 0 0,0 0 3120 0,53 7 576 0,-53-7 112 0,0 0 32 0,60-1-1696 0,-60 1-336 0,49-3-64 0,-49 3-16 0,43-3-800 0,-43 3-160 0,35-4-48 0,-35 4 0 16,0 0-336-16,0 0-80 0,44-2-16 0,-37 2 0 16,-2 0-288-16,0 0-176 0,-3 2 32 0,1-1 0 15,-1 1-752-15,1-1-160 0</inkml:trace>
  <inkml:trace contextRef="#ctx0" brushRef="#br0" timeOffset="55468.75">29276 3760 20271 0,'-1'1'1792'0,"1"-1"-1424"0,0 0-368 0,0 0 0 0,0 0 1744 0,0 0 288 0,0-1 48 0,0 1 16 0,1 0 16 0,-1 0 0 0,1-2 0 0,2 2 0 15,1 0-784-15,2 0-160 0,1 0-16 0,2 0-16 0,-2 2-352 0,1-2-64 0,-8 0-16 0,0 0 0 16,38 1-112-16,-38-1-16 0,0 0-16 0,55 3 0 0,-32-4 80 0,-23 1 32 16,47 1 0-16,-47-1 0 0,46-1-80 0,-46 1-16 0,45-3 0 15,-23 0 0 1,-22 3-112-16,35-3-16 0,-17 2-16 0,1-2 0 15,-4 1-160-15,-2 1-16 0,0 1-16 0,-3-1 0 16,-2 2-240-16,-2-1 128 0,-1 0-128 0,-2 1 0 0,-1-1-144 0,-1 2-128 16,-2-2-32-16,-1 1 0 15,1 1-752-15,-2-2-160 0,0 1-16 0,0-1-19760 16</inkml:trace>
  <inkml:trace contextRef="#ctx0" brushRef="#br0" timeOffset="55991.31">30145 3480 28559 0,'4'-14'1264'0,"-3"7"272"0,2 0-1232 0,-1 1-304 0,-1 3 0 0,-1 2 0 0,-1-1 2464 0,1 0 432 0,-2-3 96 0,1 1 16 0,-1 0-1392 15,0 4-272-15,-1 1-48 0,0 6-16 0,-1 3-544 0,-1 3-112 0,5-13-32 0,-9 35 0 0,9-35-192 0,-12 48-32 0,12-48-16 0,-10 54 0 16,10-54-64-16,-7 55-16 0,7-55 0 0,-5 64 0 16,5-64-80-16,3 55-32 0,-3-55 0 0,12 58 0 15,-12-58-160-15,0 0 0 0,34 72 0 0,-34-72 128 16,0 0 0-16,50 46-128 0,-50-46 192 0,0 0-64 0,59 26-128 0,-59-26 0 15,42 7 144-15,-42-7-144 0,44 1 0 0,-23-5 128 16,0 0-128-16,1-2 0 0,-4-1 128 0,2-1-128 16,-2-2 128-16,-1-2-128 0,-1 1 304 0,-2-2-16 0,-2-1 0 0,0-1 0 15,-2-1 224-15,-2-4 32 0,2-4 16 0,-3-4 0 16,-1-1 32-16,-5-4 16 0,1 2 0 0,-4-2 0 16,-2 2-112-16,-2 2-32 0,-2-1 0 0,-2 2 0 15,0 2 96-15,-1 4 16 0,-2 2 0 0,-1 2 0 16,1 2-432-16,-2 3-144 0,-2 2 0 0,0 3 0 0,0 3 0 15,-2 3 0-15,2 3 0 0,1 2 0 0,-1 2 0 0,0 4 0 16,0 4 0 0,0 1 0-16,1 4-1200 15,2 3-224-15,3 2-48 0,2-2-16 16,9-21-112-16,-5 42-32 0,5-42 0 0,5 57-20576 0</inkml:trace>
  <inkml:trace contextRef="#ctx0" brushRef="#br0" timeOffset="56180.26">30766 3857 36863 0,'2'0'3264'0,"-1"-1"-2608"0,1 1-528 0,-2-2-128 0,0 2 1056 0,0-1 176 0,1 1 48 0,0-1 0 0,1-2 208 0,-1 0 48 0,1 0 16 0,-1 0 0 0,-1 0-688 0,1 1-144 0,-1 0-16 0,2-1-16 15,-2 2-688-15,0 0 0 0,0 1 0 0,0-2 0 16,0 1-960-16,1 1-160 0,-1-2-32 0,3 2-19632 16</inkml:trace>
  <inkml:trace contextRef="#ctx0" brushRef="#br0" timeOffset="56595.71">31008 3401 34095 0,'-2'-10'1504'0,"1"6"320"0,1 0-1456 16,0-1-368-16,0 2 0 0,0 2 0 0,1 0 1792 0,1-1 272 0,1-1 64 0,1 1 16 0,4-1-912 0,2 1-176 0,3 1-32 0,3 0-16 0,-16 1-544 0,0 0-96 0,53 5-32 0,-53-5 0 0,43 6-16 0,-43-6-16 0,43 4 0 0,-43-4 0 0,47 4-80 0,-47-4-16 15,48 3 0-15,-48-3 0 16,50 2 16-16,-50-2 0 0,46 0 0 0,-23 0 0 0,-2-2 0 0,-3 2 0 15,-2 0 0-15,-16 0 0 16,0 0-32-16,0 0-16 0,42 7 0 0,-36-3 0 16,-6-4 0-16,0 0 0 0,0 0 0 0,0 0 0 15,0 0-176-15,6 57 128 0,-9-42-128 0,-3 2 128 16,6-17-128-16,-13 43 128 0,6-19-128 0,0 3 128 16,-1-2-128-16,2-2 0 0,0-2 0 0,1 0 128 0,-1 3-128 0,2 2 0 15,0-5 0-15,4-21 128 16,-6 42-128-16,6-42 160 0,0 0-160 0,-4 55 160 0,4-55-160 0,0 0 0 15,0 0 144-15,0 52-144 16,0-42 0-16,0-10 0 0,0 0 0 0,0 0 0 16,0 0-704-16,0 0-128 0,0 0 0 0,0 0-16 15,0 0-368-15,0 0-80 0,0 0-16 0,0 0-12528 16,0 0-2512-16</inkml:trace>
  <inkml:trace contextRef="#ctx0" brushRef="#br0" timeOffset="56764.62">31231 3671 37775 0,'6'-9'1664'0,"-2"5"368"0,3 1-1632 0,-1 0-400 0,-1 2 0 0,0 0 0 0,0-1 960 0,5 1 128 0,7-2 0 0,7 0 16 0,4 0 112 0,2 0 0 0,-2 2 16 0,-2 0 0 0,-8 1-704 0,-18 0-144 16,38 1-16-16,-38-1-16 15,38 4-752-15,-38-4-160 0</inkml:trace>
  <inkml:trace contextRef="#ctx0" brushRef="#br0" timeOffset="68561.37">27835 5273 7359 0,'2'0'656'0,"-1"-2"-528"0,0 2-128 0,-1 0 0 0,0 0 944 0,0 0 144 0,2-1 48 0,-1 1 0 0,2-1 1360 0,-2-1 256 0,1 1 64 0,-1-1 16 15,1 1-224-15,-2 0-48 0,-2-1-16 0,1 1 0 0,-1 1-608 0,0-2-112 0,-1 2-32 0,-1 0 0 16,-1 0-624-16,0 0-128 0,-1 0-16 0,0 0-16 0,-1 0-480 0,2 0-80 0,-2 0-32 0,-2 2 0 31,2-1-48-31,-1 1-16 0,-1-1 0 0,1 0 0 16,1 1-96-16,-3-1 0 0,1 1-16 0,-2 0 0 15,0 0-16-15,-2 1 0 0,0-1 0 0,-2 0 0 0,0-1 0 0,0 1 0 16,2-1 0-16,-2-1 0 0,1 2-16 0,-3-1 0 0,1-1 0 0,-2 0 0 16,1 0-16-16,-4 1-16 15,-3-1 0-15,0 2 0 0,1-1-32 16,-1 1 0-16,0 0 0 0,0 0 0 0,0-1-16 0,1 1 0 0,1 0 0 0,-1 0 0 0,0-1-128 0,4 1 128 31,-1-1-128-31,0-1 128 0,3 2-128 0,0-4 0 16,0 2 0-16,2-3 128 0,-1 2-128 0,-1-1 0 15,2 1 0-15,-1 0 0 0,1 1 0 0,-1-2 128 16,-1 1-128-16,0-1 0 0,0 1 128 0,0 1-128 0,0 0 0 0,-1 0 128 16,0 0-128-16,-1 0 0 15,1 1 0-15,0-1 128 0,-1 3-128 0,2-3 0 0,0 2 0 0,3-1 128 16,0 0-128-16,1 1 0 0,2 1 0 0,-2-2 128 15,3 2-128-15,0 0 0 0,3 0 0 0,0-2 128 16,0 2-128-16,2-2 0 0,0 2 0 0,1 0 128 0,0-2-128 0,1 2 0 16,0 0 0-16,2-2 0 15,-2 2 0-15,2 0 0 0,1-2 128 0,0 2-128 16,0-1 0-16,1 1 0 0,0-1 0 0,1 0 0 16,1 1 0-16,1-1 0 0,0 3 128 0,2-3-128 0,-6-2 0 15,0 0 0-15,0 0 0 0,0 0 0 0,0 0 0 0,0 0 0 16,63 26 0-16,-63-26 0 0,0 0 0 0,0 0 0 15,0 0 0-15,58 25 0 0,-58-25 0 0,0 0 0 16,0 0 0-16,0 0 0 0,55 30 0 0,-55-30 0 16,0 0 0-16,0 0 0 15,0 0 0-15,58 27 0 0,-58-27 0 0,0 0 0 16,0 0 0-16,57 17 128 0,-57-17-128 0,0 0 0 16,0 0 0-16,56 14 128 0,-56-14-128 0,0 0 0 0,0 0 0 0,57 17 0 15,-57-17 128-15,0 0-128 0,0 0 0 0,0 0 0 16,0 0 0-16,61 39 0 0,-61-39 0 0,0 0 0 15,0 0 0-15,0 0 0 0,0 0 0 0,41 50 0 16,-41-50 0-16,0 0 0 0,0 0 0 0,0 0 0 16,0 0 0-16,50 44 0 0,-50-44 0 0,0 0 0 15,0 0 128-15,0 0-128 0,0 0 0 0,0 0 0 0,60 36 0 0,-60-36 128 0,0 0-128 0,0 0 0 32,0 0 0-32,0 0 0 0,0 0 0 0,0 0 0 15,38 48 128-15,-38-48-128 0,0 0 0 0,0 0 0 0,0 0 0 0,0 0 0 16,0 0 0-16,0 0 0 0,0 0 0 0,0 0 0 15,0 0 0-15,0 0 0 0,0 0 128 0,24 48-128 16,-24-46 0-16,0-1 0 0,-2 2 0 0,1-1 128 16,-2 0-128-16,0 0 160 0,1 1-160 0,-3-1 160 15,3 1-32-15,-3 0-128 0,1 0 192 0,0 0-64 16,0 0 0-16,-1-2-128 0,0 3 192 0,-1 0-64 16,2 1-128-16,-2-1 160 0,2 2-160 0,-2-2 160 15,1 1-160-15,-1 1 128 0,0 0-128 0,-1-1 128 16,2 2-128-16,-2 1 0 0,-1-1 0 0,1 0 128 15,0 0-128-15,-1 1 0 0,-1 2 0 0,-1 0 128 16,-1 0-128-16,1 1 0 0,-1 2 0 0,0 1 128 16,-2 0-128-16,2 0 0 0,1-2 0 0,-2 2 128 15,0 3-128-15,-2 1 0 0,0 0 0 0,-1 1 0 0,1-2 0 16,2 0 0-16,-3 1 0 0,3-1 0 0,0 0 0 0,1-2 0 16,0 2 0-16,0-2 0 0,-1-1 0 0,1-2 0 15,0 0 0-15,-1-1 0 0,1 0 0 0,-2 1 0 16,2-1 0-16,0 0 0 0,-1-1 0 0,1-1 0 15,-2 0 0-15,1 3 0 0,-1-1 0 0,-1-1 0 16,1 1 0-16,2-2 0 0,0-1 0 0,2 1 0 16,1-2 0-16,0 0 0 0,1-2 0 0,3 1 0 0,0 0 0 0,1-2 0 15,0 0 0-15,2 0 0 0,-1 1 0 0,2-2 0 16,0-1 0-16,0 0 0 0,2-1 0 0,1 1 0 16,-2-1 0-16,2 0 0 15,1-1 0-15,0 0 0 0,-4 0 0 0,0 0 0 0,0 0 0 0,0 0 0 16,0 0 0-16,0 0 0 0,0 0 0 0,63 2 0 15,-63-2 0-15,0 0 0 0,0 0 128 0,60 3-128 16,-60-3 0-16,0 0 0 0,70 1 0 0,-70-1 0 16,55 0 0-16,-55 0 0 0,65 0 0 0,-65 0 0 15,69-1 0-15,-69 1 0 0,66-5 128 0,-66 5-128 0,69-5 0 0,-69 5 0 16,75-4 0-16,-75 4 0 0,74-3 0 0,-74 3 0 16,76 0 128-16,-76 0-128 15,75 1 0-15,-75-1 0 0,69 3 0 0,-69-3 0 0,62 4 0 0,-62-4 0 16,55 4 0-16,-55-4 0 15,0 0 0-15,72 2 128 0,-72-2-128 0,0 0 0 0,77-2 0 0,-77 2 128 16,0 0-128-16,66 3 0 16,-66-3 128-16,0 0-128 0,59 3 0 0,-59-3 128 0,0 0-128 15,0 0 0-15,64 9 144 0,-64-9-144 16,0 0 144-16,0 0-144 0,0 0 192 0,0 0-192 0,0 0 192 0,0 0-64 16,54 17 0-16,-54-17-128 0,0 0 160 0,0 0-160 15,0 0 128-15,0 0-128 0,0 0 0 0,0 0 0 0,0 0 0 0,0 0 0 31,0 0-336-31,-3 5-112 0,-4-6 0 0,-2-1-16 16,-1 0-784-16,-1 0-160 0,-3 1-16 0,-2 1-20784 16</inkml:trace>
  <inkml:trace contextRef="#ctx0" brushRef="#br0" timeOffset="73063.58">28101 5928 13823 0,'1'0'1216'0,"-1"-1"-960"0,0 1-256 0,0 0 0 0,0 0 2048 0,2-1 352 0,-2 1 80 0,1-2 16 0,0 2 672 0,1 0 144 0,1 0 16 0,-1 0 16 0,1 2-1600 0,0 0-320 0,1 1-64 0,1 0-16 0,-1 0-640 0,1 1-128 0,1 0-16 0,3 2-16 0,-1 0-192 16,3-1-32-16,2 1-16 0,1-2 0 0,2 0 0 0,-1 1 0 15,4-3 0-15,-1 0 0 16,0-1-16-16,-1 1 0 0,2-2 0 0,-2 0 0 0,0-2-16 0,0 1 0 16,-1 1 0-16,3-3 0 0,2 2-48 0,0-2-16 15,2 0 0-15,-2 0 0 0,-4 0-16 16,1 0 0-16,1 1 0 0,-1-3 0 0,2 1 0 0,-2-1-16 16,1 0 0-16,-4 0 0 15,1-1-16-15,-2-1 0 0,-2-2 0 0,0 1 0 0,-1-1 32 0,-2 0 16 16,0-3 0-16,0 1 0 0,-2-2 48 0,0-1 16 0,-3 1 0 0,-1-1 0 15,0 2 0-15,-2-4 0 16,-1 2 0-16,-1-2 0 0,0 2-112 0,-4 0-32 16,1 0 0-16,0 0 0 0,-3 0-128 0,0 1 0 15,-2 0 0-15,1 1 128 0,-2 2-128 0,-1 0 0 16,-4 0 0-16,1 1 0 0,-3 4 0 0,-1 1 0 16,-3-1 0-16,-2 4 0 0,-2 2 0 0,-5 2 0 15,-4 4 0-15,-1 0 0 0,1 5-144 0,0 0 144 0,2 5-192 0,0 4 192 16,3 2-240-16,1 1 64 0,4 3 16 0,1-2 0 15,3 1-32-15,3-1-16 16,2 2 0-16,1 0 0 0,2 1 16 0,2 0 16 16,2 2 0-16,2-2 0 0,6-28 176 0,-5 54-208 0,5-54 80 0,0 55 128 15,0-55-160-15,0 0 160 16,9 79 0-16,-9-79-144 0,0 0 144 0,17 67 0 16,-17-67 0-16,0 0 0 0,0 0 0 0,36 77 0 15,-36-77 0-15,0 0 0 0,0 0 128 0,48 67-128 0,-48-67 160 0,0 0-160 16,0 0 192-16,62 53-48 0,-62-53-16 0,0 0 0 15,0 0 64-15,69 34 16 0,-48-28 0 0,2-2 0 16,2-1 48-16,4-2 16 0,-1 1 0 0,0-2 0 16,0-2 112-16,-1 1 0 0,1-2 16 0,-2 2 0 15,-1-3 48-15,-2 1 16 0,-3-2 0 0,-2 3 0 16,-2-1-48-16,-4 0-16 0,0 0 0 0,-4 0 0 16,-1 1-128-16,0-1-16 0,-1 0-16 0,0 0 0 0,-2 2-240 0,0-2 176 15,-1 1-176-15,-2 1 160 0,1-2-160 0,-2 2 0 16,0-2 0-16,0 2 0 15,0-2-704-15,0 1-80 0,0 1-16 0,-2 1 0 16,2-2-880-16,-1 4-176 0,-1-1-48 0,1 1-20240 16</inkml:trace>
  <inkml:trace contextRef="#ctx0" brushRef="#br0" timeOffset="73971.37">29058 6293 11967 0,'0'-3'1072'0,"-1"2"-864"0,1 1-208 0,0 0 0 0,0-2 1472 0,-1 2 256 0,1 2 64 0,0-2 0 0,-2 2 1424 0,1 3 304 0,-1 0 48 0,1 2 16 0,0 3-1232 0,-2 0-240 0,1 1-64 0,0 2 0 16,-1 0-1008-16,0 0-208 0,0 2-32 0,-1-1-16 15,1 0-352-15,0 1-80 0,0-1-16 0,0 0 0 0,1-2-48 0,0 1-16 16,4 0 0-16,-2 0 0 15,1-2-16-15,2-1-16 0,1 1 0 0,0-1 0 16,2 0-32-16,-2-3 0 0,-1 0 0 0,1-1 0 0,1-1 0 0,0 2 0 16,2 0 0-16,0 1 0 15,0-3 0-15,2 2 0 0,-2-3 0 0,0 2 0 0,1-2 32 0,1 1 0 16,1-3 0-16,-2 1 0 16,2-1 16-16,-1-2 16 0,1-2 0 0,-1 1 0 0,1-1 16 0,-1 1 0 15,1-2 0-15,-2-1 0 0,1 1-96 0,-2-1-32 16,0 1 0-16,-2-1 0 0,1 1-160 0,-2 0 0 15,2 0 0-15,-3 2 0 0,1 0 0 0,-1-1-144 0,0-1 0 0,0 2 0 32,-1-1-736-32,0 1-144 0,1 0-16 0,-2-2-16 15,-1 1-80-15,1 1-16 0,1-2 0 0,-2 0-18144 16</inkml:trace>
  <inkml:trace contextRef="#ctx0" brushRef="#br0" timeOffset="74436.03">29082 6101 13823 0,'0'4'608'0,"-1"-1"128"0,0 0-592 0,1-2-144 0,-2 0 0 0,2 1 0 0,0-1 1904 0,0 2 336 0,0 0 80 16,2 3 16-16,0-1 224 0,4-1 64 0,1 1 0 0,0-3 0 0,2 1-512 0,-1-4-112 0,2-1-16 0,0 0 0 0,0-3-832 0,1-2-192 0,-1-1-16 0,0-1-16 16,0-2-256-16,-2-2-48 15,-2 2-16-15,0-2 0 0,-2 1-32 0,-3-2 0 0,-1 1 0 0,-4-1 0 16,-2 1-144-16,-1 2-48 16,-1 1 0-16,-2 0 0 0,-1 1-160 0,-2 2-32 0,-1 2-16 0,1 2 0 15,0 0-176-15,1 3 160 16,0 1-160-16,2 4 160 0,1-1-160 0,2 3 0 0,1 3-192 0,2 1 192 15,2 2-896 1,1 1-64-16,2 0-16 0,-1-14-19568 0</inkml:trace>
  <inkml:trace contextRef="#ctx0" brushRef="#br0" timeOffset="77229.27">29882 6126 21183 0,'1'0'1888'0,"2"-1"-1504"0,0 1-384 16,1-2 0-16,-1 2 1904 0,3-1 304 0,1-1 64 0,6 0 16 0,6 0 224 0,4 1 48 0,0-1 16 0,1 1 0 0,0 0-1376 0,-2-2-288 0,2 0-48 0,-1 0-16 0,1 2-368 0,-3-2-80 0,2 0-16 0,-1 0 0 16,-1 0 32-16,1-1 0 0,-1 0 0 0,-1 0 0 15,-2 1-32-15,-1-1-16 0,0-1 0 0,-2 4 0 16,1-2-112-16,-1 2-32 0,2-1 0 0,-1 1 0 15,-2-1-224-15,-1 1 144 0,-2 0-144 0,-1 1 128 0,0-2-128 16,-3 1 0-16,-1 1 0 0,-1 0 0 16,-1-2 0-16,-1 2 0 0,-1 2 0 0,-1-2 0 31,-1 3-400-31,0-2-64 0,-3 2-16 0,0 0 0 0,1 1-720 0,-4 0-144 0</inkml:trace>
  <inkml:trace contextRef="#ctx0" brushRef="#br0" timeOffset="77555.62">29936 6324 11055 0,'3'1'976'0,"1"-1"-784"0,-1 0-192 0,-1 0 0 0,0 0 2048 0,3 0 352 0,4 0 80 0,7 2 16 0,5-2 1536 0,4 1 320 0,2 1 64 0,1-2 16 0,-1 0-2320 0,0-2-448 0,-2 1-112 0,-1-1-16 0,-1 1-752 0,-2-1-144 16,-3 1-48-16,-1 0 0 0,2-1-112 0,-1 1-32 16,-1-2 0-16,1 2 0 0,1-2-64 0,-2 1 0 15,0 1-16-15,0 0 0 0,0-1-112 0,-2-1 0 16,-2 3-16-16,0 0 0 0,-3 0-112 0,-1 0-128 0,-2 2 176 0,-2-1-176 16,0 2 0-16,-2-2 0 15,0 1 0-15,0 1 0 0,-2-2 0 0,-1 0 0 0,0 1 0 16,0-2 0-1,0 1-448-15,-1-1 16 0,-1 0 0 0,1-1 0 16,-2 1-336-16,-1 0-80 0,0 1-16 0,-3 1-18720 0</inkml:trace>
  <inkml:trace contextRef="#ctx0" brushRef="#br0" timeOffset="78445.23">31224 5725 16575 0,'0'-10'736'0,"-1"6"160"0,-1 1-720 0,2 0-176 0,0 2 0 0,0 1 0 0,0-2 2048 0,0 2 368 0,-1-1 80 0,-2-1 0 0,0 4 528 0,0-1 112 0,-1 2 0 0,0 1 16 0,0 2-1680 0,-2 1-352 0,2 2-64 0,-2-1-16 0,0 3-544 0,1 1-112 16,2-1-32-16,-1 2 0 0,2 1-96 0,-1-2 0 15,2 3-16-15,1-1 0 16,0 0-16-16,0 1 0 0,0 2 0 0,0 0 0 16,0-17-32-16,0 0-16 0,0 0 0 0,3 78 0 15,-3-78-176-15,0 0 128 0,0 0-128 0,8 76 128 16,-8-76-128-16,0 0 0 0,0 0 0 0,26 68 0 15,-26-68 0-15,0 0 0 0,0 0 0 0,42 54 0 16,-42-54 128-16,0 0-128 0,0 0 0 0,54 48 128 16,-40-37-128-16,-14-11 160 0,0 0-160 0,0 0 160 0,55 44-160 0,-42-36 0 15,1 1 144-15,0-2-144 0,-3-1 0 0,2-2 0 16,0 0 0-16,1-1 128 0,0 0-128 0,2-2 0 16,-2 1 128-16,3-2-128 0,0 0 160 15,0-2-32-15,1 1-128 0,0-2 192 0,1 0-64 0,-2-1 0 16,1 0-128-16,-1-1 192 0,1 1-192 0,-2-2 176 15,-2-1-176-15,0 0 160 0,0-1-32 0,-1-1-128 16,1 0 192-16,-1-1-64 0,-2-2 64 0,-1 0 0 16,0-1 0-16,-2-1 0 0,-2 1 80 0,0-1 32 0,-2 1 0 0,-3-1 0 15,1 1 16-15,-1-1 0 0,-1-3 0 0,-1-1 0 16,-2 1 0-16,0-4 16 16,0 0 0-16,-1-2 0 0,0 2 0 0,-1-3 0 0,3 3 0 15,-3-2 0-15,1 2-112 0,-1 1-32 0,0-1 0 16,0 1 0-16,0 2-192 0,0-2 0 0,-2 0 0 0,0 0 0 15,0 1 0-15,-2-1 0 0,1-1 0 0,-1 1 0 16,1 1 0-16,-2 1 0 0,-2 3 0 0,0-1 0 16,-2 3 0-16,-2 1 0 0,1-1 0 0,-2 3 0 15,0 1 0-15,-5 2 0 0,1 2 0 0,-3-1 0 16,-1 2 0-16,-1 2 0 0,4 1 0 0,-2 1 0 16,0 3 0-16,-2 1 0 0,2 0-128 0,2 2 128 15,1 1-256-15,1 2 16 0,1-1 0 0,2 2 0 16,3-2-400-16,2 2-64 0,2 0-32 15,0 1 0-15,1-1-112 0,2 2-32 0,0-2 0 0,0 2 0 16,0 1-176-16,0 0-32 0,-1-1-16 0,-1 3-11888 16,1-1-2384-16</inkml:trace>
  <inkml:trace contextRef="#ctx0" brushRef="#br0" timeOffset="80832.16">26153 5019 11055 0,'1'-5'976'0,"-1"2"-784"15,0 2-192-15,0 0 0 0,0-1 1152 0,0-1 192 0,1 1 48 0,-1-4 0 0,2 0 1872 0,-1 1 368 0,1-1 80 0,-1 3 0 0,1 2-1328 0,-2 4-272 0,1 1-48 0,-1 3-16 0,1 4-752 0,-1 2-144 16,-1 4-48-16,1 1 0 16,0-18-512-16,0 0-96 0,-3 71-32 0,3-71 0 0,0 0-80 0,0 79-32 15,0-79 0-15,0 0 0 0,2 72-32 0,-2-72 0 16,0 0 0-16,5 76 0 15,-5-76-64-15,0 0-32 0,4 84 0 0,-4-84 0 16,2 77-80-16,-2-77-16 0,0 92 0 0,0-92 0 16,-4 92 0-16,4-92 0 0,-10 85 0 0,10-85 0 0,-10 77-128 0,10-77 192 15,-2 67-192-15,2-67 192 16,0 0-64-16,3 90-128 0,-3-90 192 0,3 75-64 0,-3-75-128 0,7 82 160 16,-7-82-160-16,14 76 160 0,-14-76-160 0,0 0 0 15,26 95 0-15,-22-81 128 0,-3-1-128 0,4-2 0 16,-3-1 0-16,4 1 128 0,0 2-128 0,-6-13 0 15,0 0 0-15,0 0 128 0,34 81-128 0,-34-81 128 16,0 0-128-16,0 0 128 0,21 76-128 0,-20-65 192 16,1 2-192-16,-2 1 192 0,1 0-192 0,-1 0 192 15,3 0-192-15,-2 2 192 0,1 0-192 0,-1-5 0 0,2-1 0 0,-2 0 128 16,2-1-128-16,0 1 0 16,1 2 0-16,3 0 0 0,0 1 0 0,2 0 0 15,1 1 0-15,0 0 0 0,1-3 0 0,0-1 0 16,2-1 0-16,0-1 0 0,-1-2 0 0,1 0 0 0,1-1 0 15,0-1 0-15,3-1 0 0,0 0 0 0,2-2 128 0,0 1-128 16,4-2 0-16,2 0 0 0,1-2 0 0,3 1 0 16,1 0 0-16,0-2 0 0,1 0 0 0,-10 2 0 15,-5-1 0-15,-1 1 0 0,6-2 0 0,6 0 0 0,7-1 0 0,6 0 0 16,8-1 0-16,5 0 0 0,2 0 0 0,3 3 0 16,0-1 0-16,2 1 0 0,-2 1 0 0,-2 0 0 15,-8 1 0-15,0-2 0 16,3 2 0-16,1-1 0 0,2 1 0 0,1 0 0 0,-1 1 0 15,1 1 0-15,3 0 0 0,-13 0 0 16,-8-1 0-16,1 1 0 0,4-4 0 0,8 2 0 16,0 0 0-16,4 0 0 0,3-1 128 0,-4 1-128 15,-3-2 0-15,-2 2 0 0,-3 0 0 0,-8 0 0 16,-8 0 0-16,1 0 0 0,5 0 0 0,5-1 0 16,9 1 0-16,8-1 0 0,5-1 0 0,0 2 0 15,-4 0 0-15,-4 0 0 0,-6 2 0 0,0-1 0 0,-2 0 0 0,0 1 0 16,-12-1 0-16,1-1 0 0,6 0 0 0,5 0 0 15,8 0 0-15,0 0 0 0,-5 2 0 0,2-1 0 16,-6-1 0-16,-1 1 0 0,0-1 0 0,1 2 0 16,3-2 0-16,3-2 0 0,1 1 0 0,2 0 0 15,4-2 0-15,-3 1 0 0,-10 1 0 0,2 0 0 16,2-1 0-16,-2 2 0 0,-12 0 0 0,5-1 0 16,5 1 0-16,6-2 0 0,4 0 0 0,4 0 0 15,1 1 0-15,-1-1 0 0,-14 2 0 0,2 0 0 16,1 0 0-16,3 2 0 0,-1-1 0 0,-2-1 0 15,-1 0 0-15,-2 0 0 0,0-1 0 0,2 1 0 0,1-2 0 0,-3 1 0 16,-2 1 0-16,-9 0 0 0,-2 0 0 0,-1-2 0 16,2 2 0-16,1-1 0 0,2 1 0 0,0-1 0 15,-2 1 0-15,1-2 0 0,-1 1 0 0,2-2 0 16,0 2 0-16,1-2 0 0,-4 1 0 0,0 1 0 16,-3 0 0-16,-4-1 0 0,-3 1 0 0,-5-1 0 15,-1 2 0-15,-1-1 0 0,-2 1 128 0,0-2-128 16,-1 2 0-16,-2 0 0 0,-1-1 0 0,0 1 0 15,0-1 0-15,-3 1 128 0,3-2-128 0,-2 2 0 0,1-1 0 0,-1-1 0 16,2 1 0-16,0 0 0 0,0-2 0 0,-2 1 0 16,1 0 128-16,-1 0-128 0,2-2 128 15,-1 1 0-15,1-3 0 0,-2 2 0 16,0-2 128-16,0 1 32 0,-3-1 0 0,1-1 0 0,-2 1-64 0,0-1-16 16,1 0 0-16,0-1 0 15,-1-2-208-15,-1 0 144 0,2-1-144 0,-1-1 128 0,0 3-128 0,-1-1 128 16,0-4-128-16,-1-3 128 0,1-2-128 0,0-1 160 15,1-1-160-15,-1 0 160 0,0-2-160 0,0 1 192 16,0 1-192-16,-1 1 192 0,1 0-192 0,0-1 192 16,-1 0-192-16,-1 0 192 0,0-2-64 0,1-1 0 15,-2 0 0-15,0-1 0 0,0-2 16 0,1 0 0 16,-1 0 0-16,0-1 0 0,-1-1 16 0,2 0 0 16,-1-1 0-16,2 0 0 0,-1 2-160 0,0-1 128 15,1-3-128-15,1 1 128 0,1 2-128 0,-1-4 0 0,1 2 0 16,-1-1 0-16,1 1 0 0,-1-2 0 0,0-1 0 0,-2 2 0 15,0 1 0-15,1 0 0 16,1 1 0-16,-2-1 0 0,-1 1 0 0,0 0 0 16,-1 1 0-16,-1-1 0 0,1 3 0 0,-2 0 0 0,2 1 0 0,-2 2 0 15,0 1 0-15,2 0 0 0,-2 2 0 16,0-1 0-16,-1 0 0 0,-1 0 0 0,3 1 0 0,-3-1 0 16,3 3 0-16,-1 0 0 0,0 2 0 0,2 2 0 0,-1 2 0 0,1 0 0 15,-1 1 0-15,-1 0 0 0,1 2 0 0,-3 1 0 16,3 0 0-16,-3 2 0 0,1 0 0 0,0 1 0 15,0 2 0-15,-1 0 0 16,1 1 0-16,-1 0 0 0,0 2 0 0,0-1 0 0,-1 1-128 0,0-1 128 16,-1 2 0-16,3 2 0 15,1-2 0-15,0 0 0 0,1 0 0 0,-3 1 0 16,1-1 0-16,-3 2 0 0,1 1 0 0,-2-2 0 16,-1 2-128-16,-2 0 128 0,-2 1 0 0,-4 0 0 0,-1 0 0 0,-3-1 0 15,-3 1-144-15,-3 1 144 0,-3-3 0 0,-1 1 0 16,0 0 0-16,-1 0 0 0,-2-2-144 0,0 1 144 15,1-1 0-15,4 1-144 0,3-2 144 0,1 1 0 16,-1-1 0-16,-2 0-128 0,-3 1 128 0,-4-1 0 0,-6 0 0 0,-4-1 0 16,-5 1 0-16,-1 0 0 0,0-1 0 0,1 1 0 15,7 0 0-15,-1 0 0 16,-1 0 0-16,-1 0 0 0,8 0 0 0,-3 0 0 16,0 0 0-16,-6 0-128 0,-5-2 128 0,-5 2 0 15,-1 0 0-15,0 0-128 0,9 0 128 0,1 2 0 0,1-1 0 0,-4 0-128 16,-2 1 128-16,-7-1 0 15,-5 2 0-15,-1-2 0 0,0 2 0 0,2-1 0 0,8 1 0 0,2-2-128 16,-1 2 128-16,-3 0 0 0,-3-1 0 0,-1 1 0 16,-2 0 0-16,-1 1 0 15,0-1 0-15,3 0 0 0,9 0 0 0,3 1 0 0,5-1 0 0,-5 1 0 16,-6 0 0-16,-8 2 0 0,-5-2 0 0,0 2 0 16,3-2 0-16,2 0 0 0,2 2 0 0,0 0 0 15,-3-1 0-15,0 1 0 0,4-3 0 0,-3 0-128 16,-1-1 128-16,-1 3 0 0,7-3 0 0,6 1 0 0,7 0 0 15,-8 0 0-15,-9 1 0 0,-9-2 0 0,-6-1 0 0,-1-1 0 16,2 0 0-16,8-1 0 0,14 1 0 0,-6-2 0 16,-9 2 0-16,-8-3 0 0,-2 1 0 15,-1-3 0-15,2 2 0 0,13 1 0 16,13-1 0-16,-5 0 0 0,-11 0 0 0,-11-1 0 0,-7 0 0 0,4-2 0 16,1 2 0-16,14 1 0 0,15 0 0 0,-5 2 0 15,-10-2 0-15,-8 0 128 0,-3 0-128 0,-1-1 0 16,0 0 0-16,8 0 0 0,13 2 0 0,13-1 0 15,11 2 0-15,-5-1 0 0,-6 1-352 0,-12 0 16 16,-8 1 0-16,-1 0 0 16,6 2-560-16,6 3-128 0,4 0 0 0,6 5-13936 15,3 6-2768-15</inkml:trace>
  <inkml:trace contextRef="#ctx0" brushRef="#br0" timeOffset="86718.28">31519 4679 34095 0,'-5'6'3024'16,"0"-2"-2416"-16,4 1-480 0,0-4-128 0,1 0 256 0,-2 2 48 0,1 1 0 0,-3 4 0 0,-1 1 640 0,1 3 128 0,0-1 16 0,1 0 16 0,0-4-464 0,3 0-112 0,2-2-16 0,-2-2 0 0,2-2-224 0,3-1-48 0,0-1-16 0,4-4 0 0,-1 1 128 0,5-3 32 31,2-4 0-31,4-3 0 0,3-5 64 0,7-3 0 0,6-9 16 0,3-8 0 0,3 0 80 0,0-4 16 16,6-2 0-16,2-4 0 0,5-4-48 0,0 1-16 31,-4 0 0-31,5 1 0 0,6-3-208 0,0 1-32 0,3-2-16 0,-2 0 0 16,0 5-240-16,-4-1-192 0,-2 3 48 0,-2 2 0 31,-5 0-992-31,-2 1-192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21:28:11.9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2-05T21:28:23.116"/>
    </inkml:context>
  </inkml:definitions>
  <inkml:trace contextRef="#ctx0" brushRef="#br0">12861 2190 13823 0,'3'0'1216'0,"-2"-1"-960"0,2 1-256 0,0-2 0 0,0 2 0 0,-2-1 0 0,2 1 0 0,0-1-160 0,4-1 1344 0,1-1 272 0,2 2 48 0,2-1 16 0,-12 2-160 0,0 0-16 0,0 0-16 0,48-4 0 0,-48 4-368 0,0 0-80 0,0 0-16 0,53-4 0 0,-53 4-352 0,0 0-80 0,47-7-16 0,-47 7 0 0,0 0-160 0,58-13-48 16,-58 13 0-16,42-13 0 0,-42 13-208 0,41-15 128 16,-21 6-128-16,-3 1 0 0,1-2 176 0,1-1-176 0,-2 0 192 0,-2-1-192 0,-1-1 448 0,-2 2 0 15,-4-2-16-15,1 2 0 0,-7 1 352 0,1-1 80 16,-4 1 16-16,-3 0 0 0,-4 0 80 0,0 0 0 0,-2 2 16 0,-4-1 0 15,0 2-288-15,-4 0-64 0,-2 2-16 0,-1-1 0 32,-2 2-256-32,-1 1-48 0,0 2-16 0,0 1 0 15,0 1-96-15,0 2-32 0,0 4 0 0,-2 0 0 16,0 4-160-16,-1 1 160 0,-2 3-160 0,3 2 160 16,0 1-160-16,4 1 0 0,0-1 0 0,3 2 0 0,-1 3 0 0,4 1 0 15,2 1 128-15,3 2-128 0,4 0 0 0,1 1 0 16,5 2 0-16,1-4 0 15,1 1 0-15,-1-27 0 0,13 50 0 0,-13-50 0 0,0 0 0 0,30 56 0 16,-30-56-144-16,0 0 144 0,0 0 0 0,57 41 0 0,-57-41 0 0,0 0 0 16,0 0 0-16,65 19-128 0,-65-19 128 0,0 0 0 15,0 0 0-15,61 2 0 0,-61-2 0 0,0 0 0 16,0 0 0-16,44-10 0 0,-37 8 0 0,-1-1 0 16,-3 0 176-16,-2 0-176 0,-1 0 192 0,-1 2-192 15,-2-2 240-15,-3 3-64 0,0-1-16 0,-2 2 0 16,-2 1 0-16,-1 0 0 15,-3 3 0-15,-3-1 0 0,0 1-160 0,-2 3 0 16,0 1 0-16,-1 3 128 0,0-1-128 0,0 2 0 16,-1 4 0-16,1 1 0 0,1 2 0 0,0 0 0 0,4-1 0 15,-2 3 0-15,1 2 0 0,1 1 0 0,0 3 0 0,3 1 0 16,0 0 0-16,3 1 0 0,3-2 0 0,3-1 0 16,2 0 0-16,3-2-144 0,-2-25 144 0,13 45 0 15,-13-45-144-15,0 0 144 0,34 51 0 0,-34-51-144 16,0 0 144-16,0 0 0 0,64 48-144 0,-64-48 144 15,0 0 0-15,59 24 0 0,-59-24 0 0,0 0 0 16,59 12-144-16,-59-12 144 0,0 0 0 0,0 0 0 16,70-3 0-16,-70 3-128 0,0 0 128 0,59-13 0 15,-59 13 0-15,37-14 0 0,-37 14 0 0,29-14 0 16,-17 5 128-16,-3 1 0 0,-1-1-128 0,-3 1 192 16,-2-2 64-16,-2 0 16 0,-2-1 0 0,-2 0 0 15,-2-1 112-15,-3 0 0 0,0 0 16 0,-3 1 0 16,-2 2 0-16,-3 1 0 0,1 2 0 0,-3 2 0 15,-2 3-128-15,-1 2-16 0,-2 3-16 0,-2 2 0 16,-1 2-48-16,1 4-16 0,-1 1 0 0,4-1 0 0,0 1-176 16,4 1 0-16,1-1 0 0,2 0 128 0,0 1-128 0,4-3 0 15,1-1 0-15,2 0-176 0,1 1-176 0,1-1-32 16,3 0-16-16,3-2 0 16,2-1-464-16,1 0-96 0,-3-7 0 0,0 0-18992 0</inkml:trace>
  <inkml:trace contextRef="#ctx0" brushRef="#br0" timeOffset="508.78">13702 2081 8287 0,'7'-9'368'0,"-4"3"80"0,-1 2-448 0,0-1 0 0,-1 3 0 0,-1 0 0 0,0 1 1632 0,-1-1 240 0,1-1 48 0,-2-1 16 0,0 1 1072 0,-3 2 192 0,0 2 64 0,-4 2 0 0,1 4-416 0,-2 2-80 0,-1 4-16 0,-2 1 0 16,-1 5-1264-16,-3 4-256 0,-2 4-48 0,0 3-16 0,-1 3-656 0,-3 3-128 15,2 3-16-15,0 2-16 16,4-3-128-16,0 1-32 0,1-1 0 0,2 3 0 0,0 1-192 0,1 0 144 0,2 1-144 16,3-4 128-16,-1 2-128 0,3-4 0 15,4 0 0-15,-1-6 0 0,1 0 0 0,2-3 0 16,0-2 0-16,0-1 0 0,2-2 0 0,-1-2 128 15,-1-21-128-15,0 0 0 0,10 48 128 0,-10-48-128 0,0 0 0 0,0 0 128 0,20 49-128 16,-20-49 0 0,0 0 144-16,0 0-144 0,0 0 0 0,0 0 0 15,49 43 0-15,-49-43 128 0,0 0-128 0,0 0 0 16,0 0 0-16,63-4 0 0,-63 4-256 0,29-10 0 0,-16 3-16 16,0 0-18944-16</inkml:trace>
  <inkml:trace contextRef="#ctx0" brushRef="#br0" timeOffset="1091.79">13781 2500 10127 0,'-4'-5'448'0,"2"3"96"0,1-1-544 0,-1 1 0 0,2 1 0 0,0 1 0 0,-1-2 2176 0,1 2 336 0,-2 0 64 0,2 2 16 0,-1-1 1248 0,1 2 240 0,1 1 48 0,1 3 16 0,1 0-2240 0,0 1-448 0,1 0-96 0,-4-8-16 0,0 0-688 0,0 0-144 0,0 0-16 0,0 0-16 16,51 44-320-16,-51-44-160 15,0 0 160-15,0 0-160 0,0 0 128 0,66 3-128 16,-52-9 0-16,0 0 144 0,-1-2-16 0,1-1-128 15,-1-1 192-15,-2-1-64 0,-2 1 80 0,-2 0 16 16,1-1 0-16,-1-3 0 0,0 1 80 0,-1-1 16 16,-3 0 0-16,0 1 0 0,-2-1 16 0,-1 1 16 15,0 1 0-15,-3-1 0 0,0 2 32 0,0-1 0 0,-1 3 0 0,0-1 0 16,0 4 32-16,0 0 16 16,-1 2 0-16,1 1 0 0,0 2-128 0,0 2-32 0,1 4 0 0,0 2 0 15,2 2-144-15,-1 6-128 0,2 0 144 0,0 3-144 16,2-1 0-16,-1 2 0 0,2 1 0 0,0 1 0 15,-1 4 0-15,3 3 0 0,-1 5 0 0,2-1 0 16,-2-3 0-16,0-1 0 0,0 4 0 0,2 1-160 16,1-1 160-16,-1 0-160 0,-1 0 160 0,1-2-160 0,0-1 160 0,-2 0-160 15,-4-29 160-15,5 46-160 16,-3-26 160-16,-2-3 0 0,-2-3 0 0,0-1-128 16,-3-2 128-16,3-2 0 0,-4 0 0 0,-1-3 0 0,0 0 0 15,-2-3 0-15,-1 1 0 0,1-3 0 0,-3 2 160 0,0-3-32 16,0 0-128-16,1-1 192 15,0-1 176-15,-2-1 16 0,2 2 16 0,-2-3 0 16,2 0-80-16,-1-1-32 0,1 0 0 0,3-1 0 16,-1 0-288-16,2-1 0 0,1 2 0 0,2-4 0 15,1 2-256-15,3-1-128 0,0-1 0 0,4-1-16 16,2 0-1024-16,3-1-208 0</inkml:trace>
  <inkml:trace contextRef="#ctx0" brushRef="#br0" timeOffset="1498.98">14197 2090 7359 0,'-5'-9'656'0,"2"5"-528"0,2 1-128 0,-1 1 0 0,2 0 1344 0,0 1 224 0,0-1 48 0,2 1 16 0,0-1 1792 0,3 1 352 0,2 0 80 0,0 2 16 15,-7-1-1232-15,0 0-240 0,0 0-48 0,0 0-16 0,61 49-880 0,-61-49-176 0,0 0-48 0,53 77 0 16,-53-77-560-16,45 68-112 0,-45-68-32 0,50 80 0 16,-50-80-240-16,44 74-48 0,-44-74-16 0,35 60 0 15,-35-60-224-15,32 58 144 0,-32-58-144 0,27 51 128 16,-27-51 16-16,0 0 0 0,30 64 0 0,-30-64 0 0,0 0 160 15,20 58 16-15,-20-58 16 0,0 0 0 16,8 48 96-16,-8-36 16 0,-1 1 0 0,-3-2 0 16,-1-1 80-16,0-1 32 0,-1-2 0 0,-1-2 0 0,1 1-112 0,2-3-32 15,0 0 0-15,1-2 0 0,0-1-416 0,0-1 0 16,2-2 128-16,-2-1-128 16,2-1-352-16,-2 0-96 0,1-1-32 0,0-1 0 15,-1 1-752-15,0 1-160 0</inkml:trace>
  <inkml:trace contextRef="#ctx1" brushRef="#br0">17367 8618 0,'0'0'0,"0"0"0,0 0 15,0 0 1,0 0-16,20-70 31,-17 65-31,-17 5 16</inkml:trace>
  <inkml:trace contextRef="#ctx1" brushRef="#br0" timeOffset="2591.63">9475 15867 0,'0'0'0,"0"0"0,0 0 15,0 0 1,38 86-1,-31-63-15,2 2 16,-4-1 0,-5 5-16,-2-1 0,-11 4 15,-1-1-15,2 0 16,-2 3 0,13-8-16,1-26 15,0 0-15</inkml:trace>
  <inkml:trace contextRef="#ctx0" brushRef="#br0" timeOffset="16522.95">4142 12047 911 0,'-1'0'0'0,"-1"0"0"0,4 0 0 0,-2 0 0 0,0 0 720 0,0 0 64 0,0-1 16 0,0 1 0 0,0-2 800 0,0-1 176 0,1 2 16 0,-1-2 16 0,2 2-400 0,-2-1-96 0,1 1-16 0,1-1 0 0,0 1-224 15,-2 0-48-15,3 1-16 0,-1-2 0 0,-1 2-256 0,0 0-48 16,1-1-16-16,-1 1 0 0,2-2-112 0,-2 1 0 15,1 0-16-15,1-1 0 0,1-1 32 0,0-1 16 0,0 0 0 0,1 0 0 16,0-2 208-16,0 0 32 16,0 1 16-16,1-2 0 0,-2 1 32 0,2 0 16 0,-2 1 0 0,2-1 0 15,-2 0-192-15,2 2-32 0,-2-2-16 0,0 2 0 0,0 1-112 0,-1-1-32 16,1 1 0-16,-1 0 0 16,-1 2-176-16,0-2-32 0,1 2-16 0,-1-2 0 15,0 2-64-15,0-1-16 16,1-2 0-16,0 1 0 0,-2 0-32 0,0 0-16 15,1 1 0-15,-1-3 0 0,1 3 0 0,-2 0 0 16,1-1 0-16,0 1 0 0,1 0 16 0,-1-1 0 0,-1 0 0 16,2 2 0-16,-1 0-32 0,-1-1 0 15,1 1 0-15,1-2 0 0,1 2-32 0,0-1-128 16,-2-1 192-16,2 2-64 0,-2-2-128 0,1 2 128 16,0-2-128-16,0 0 128 0,-1 0-128 0,2 0 0 0,0 1 144 0,-2-1-144 15,2 0 0-15,-1 0 144 0,0 2-144 0,1-2 0 0,-3 0 144 0,2 2-144 16,0-2 0-16,1 0 144 0,0 0-144 0,0 0 0 15,0 0 0-15,0 1 128 0,1-1-128 0,-1-1 0 16,1 1 0-16,-1-1 128 16,0 1-128-16,1 0 0 0,-1 0 0 0,1 0 0 0,-1 0 0 0,1 1 0 15,-1-1 0-15,1 0 0 16,-1 0 0-16,1-1 0 0,-1 1 128 0,1-1-128 16,0 1 0-16,1-1 0 0,-1-1 0 0,-1 3 0 15,1-3 0-15,0 3 0 0,0-3 0 0,1 1 0 16,-3 1 0-16,3-1 0 0,-3 0 128 0,3 1-128 0,-3-1 0 15,3-1 0-15,-1 3 0 0,-1-3 0 16,1 3 0-16,-1-1 0 0,1-1 128 0,0-1-128 0,1 1 0 0,-1-2 0 16,0 2 0-16,0 0 0 0,1 0 0 0,-1-1 0 15,0 1 0-15,0 0 0 0,2 1 0 0,-2-1 0 16,0 1 128-16,1-1-128 0,-1 0 0 0,0 1 0 16,0-1 0-16,1-1 128 0,-1 2-128 0,-1-1 0 15,1 0 0-15,0 0 0 0,0 0 0 0,1 1 128 16,-1-2-128-16,-1 1 0 0,1 0 0 0,-1 0 128 15,0 1-128-15,1-1 0 0,0 1 0 0,-1-1 128 0,1-1-128 0,0 1 0 16,1 0 0-16,-1 1 128 16,0-1-128-16,-1 1 0 0,2-1 0 0,0 0 0 15,-1-1 128-15,0 1-128 0,0 0 0 0,1 1 0 16,0-1 0-16,0 0 0 0,-1-1 0 0,1 1 0 0,0 0 128 0,-1 0-128 16,0-1 0-16,0 1 0 0,1 0 0 0,-1 0 0 15,0-1 0-15,0 1 0 0,1 0 128 0,-1 0-128 16,1-1 0-16,0 0 0 0,-1 1 0 0,0-1 128 0,2 1-128 15,-2-2 0-15,2 2 0 0,-2-1 0 0,2 0 0 16,-2 1 0-16,0-2 128 0,2 2-128 16,-1-1 0-16,0 0 0 0,0 1 0 0,1-2 0 0,0 4 0 0,-1-3 0 15,1 1 128-15,0 0-128 0,-2 1 0 0,0-1 0 16,2 1 0-16,-1-1 0 16,1-1 0-16,-2 0 0 0,2 1 0 0,-2-2 0 0,2 2 0 0,-1-1 0 15,1 1 128-15,-2 0-128 0,2 0 0 0,-2-2 0 16,2 2 0-16,-1 0 0 0,-2-1 0 0,2 3 0 15,0-4 128-15,1 2-128 16,-1-2 0-16,3 0 0 0,-3 1 0 0,2-2 0 16,-1 2 0-16,1 0 0 0,0-2 128 0,-1 0-128 0,-1 2 0 0,0 1 0 15,0 0 0-15,1-2 0 0,0 1 0 0,-1-1 128 16,-1 0-128-16,2-1 0 0,0 2 0 0,-1-2 128 16,1 1-128-16,0-1 0 0,1-2 128 0,-2 2-128 15,2-1 128-15,-1-1-128 0,0 2 128 0,-1 0-128 16,1 0 128-16,1 1-128 0,-1 1 0 0,-1-2 128 0,2 1-128 0,1 0 0 15,-1 1 0-15,-2-1 0 0,2 1 128 0,-1-1-128 16,1 2 0-16,-1-2 0 0,1 0 0 0,-2 2 0 16,1 0 0-16,0 0 0 0,-1-1 128 0,1 1-128 15,0 0 0-15,-2 1 0 0,2-1 0 0,-1-2 0 0,1 3 0 0,0-1 0 16,-1 1 128-16,1-1-128 0,-2 1 0 0,2-1 0 16,-2 1 0-16,0-1 0 0,0 1 0 0,1-1 0 31,0 0 0-31,1-1 0 0,-2 1 0 0,2 0 0 0,1 0 128 15,0-1-128-15,0 0 0 0,-3-1 0 0,2 0 0 0,0 1 0 16,1-1 0-16,-2 2 0 0,1-2 128 0,0 2-128 16,-1 0 0-16,1 0 0 0,0-1 0 0,-2 1 0 15,0 1 0-15,2-1 128 0,-2 1-128 0,-1 0 0 16,1 1 0-16,-1-1 128 0,1 0-128 0,-1-1 0 16,0 1 128-16,-2 0-128 0,2 0 0 0,0-1 128 15,0 1-128-15,-2 0 0 0,2-1 0 0,0 1 128 16,-2 0-128-16,0 1 0 0,2 0 0 0,0 1 0 0,0-1 0 0,-2 0 0 15,1 2 0-15,-1-3 0 0,-1 1 0 0,0 1 0 16,0 1 128-16,0-2-128 0,2 1 0 0,-2 1 0 16,-2 0 0-16,2 0 0 0,-1 1 0 0,-1 1 0 15,1-1 0-15,-2 1 0 0,2-1 0 0,-2 2 0 16,0 1 0-16,-1-1 0 0,0 0 0 0,-1 1 0 16,1 0 0-16,0 1 0 0,-2 2-400 0,1 0 32 15,0 0 16-15,1 0 0 16,0 1-416-16,1 2-64 0,2-1-32 0,1 1-18064 15</inkml:trace>
  <inkml:trace contextRef="#ctx0" brushRef="#br0" timeOffset="24023.23">4449 11851 2991 0,'-2'1'0'0,"1"-1"128"0,0 0-128 0,-1 0 160 0,2 0-160 0,0 0 0 0,0 0 0 0,-1-1 0 0,1 1 896 0,-2-2 160 0,2 1 32 0,0-1 0 0,0 1-272 0,0-2-48 0,0 2-16 0,2-2 0 0,1 0-48 0,-2 2-16 0,0-2 0 0,1 0 0 0,-1 2-16 0,1-2 0 0,-2 1 0 16,1 0 0-16,0-1 192 0,-1 1 32 16,2-1 16-16,-2 2 0 0,1 0 16 0,-1-1 0 15,2 2 0-15,-2-1 0 0,1-1-144 0,1 0-16 0,0 0-16 0,0-1 0 16,1 1-64-16,-1-1-16 0,3-2 0 0,-1 0 0 16,2 1 16-16,-1-4 0 0,4 1 0 0,-2-2 0 0,3 0 128 0,-2-2 16 15,3 1 16-15,1-3 0 16,0 0-208-16,0-1-32 0,-2 3-16 0,1 0 0 15,0-2-272-15,-1 2-48 0,1-1-16 0,-1 1 0 16,0 3-64-16,-1-2 0 0,-1 3-16 0,-1-2 0 16,0 4-176-16,0-3 0 0,-1 3 0 0,1-1 0 15,-1 2 0-15,-1-2 0 0,2 3 0 0,-1-1 0 16,1-1 0-16,0 0 0 0,0 1 0 0,0-2 0 16,2 2 128-16,-2 0-128 0,0-2 0 0,0 1 128 15,0-1 32-15,0-1 0 0,0 1 0 0,0-1 0 16,2 0 96-16,-4-1 0 0,2 1 16 0,-1-2 0 15,0 2 32-15,-1 0 0 0,1 0 0 0,-2 0 0 0,2 1-48 16,-2 1 0-16,0 0 0 0,1 0 0 16,-3 0-64-16,3 0 0 0,-1 1-16 0,0-2 0 0,2 0-48 0,-2 1-128 15,3-1 192-15,-3-1-64 0,2 0-128 0,0 0 192 16,-1 0-192-16,2-2 192 0,0 1-192 0,2-1 160 16,-2-1-160-16,1 1 160 0,1-1-160 0,-2 0 128 15,1 0-128-15,0 0 128 0,0 0-128 0,-1 2 160 16,0-1-160-16,0 1 160 0,0-1-160 0,2 1 0 15,-2-1 144-15,1 1-144 0,-1-1 0 0,2 1 128 0,1-1-128 0,0 1 0 16,-1-2 0-16,3 0 144 16,-2 2-144-16,1-2 0 0,0 1 144 0,-1-1-144 15,0 2 0-15,0-1 144 0,1 1-144 0,-1-1 0 0,0 2 144 0,0-1-144 16,1 1 0-16,-1 0 144 0,-1 0-144 16,-1 1 0-16,2 2 128 0,-2-2-128 15,1-1 0-15,1 0 0 0,-2 0 128 0,2 0-128 0,0-2 0 16,1 1 0-16,1-2 128 0,-1 0-128 0,2 0 0 0,1-1 0 15,0 0 0-15,0-1 0 0,2 0 128 0,-2 0-128 0,-2 1 0 0,1 1 0 16,1 0 128-16,-2 0-128 16,-3 2 0-16,0 1 0 0,1 0 128 0,-2 0-128 15,2 0 0-15,0-2 128 0,1 1-128 0,-2 1 0 16,1 0 144-16,-2-2-144 0,4 2 0 0,-3-1 144 16,3-1-144-16,0 1 0 0,0-2 0 0,0 1 128 15,1-1-128-15,0 0 0 0,2-1 0 0,0-2 128 16,0 2-128-16,-1 1 0 0,-1 2 0 0,1-2 0 0,0 0 0 0,3 0 0 15,-1-1 0-15,-1-1 128 0,1 1-128 0,-2 0 0 16,0 0 144-16,-1-1-144 0,2 1 0 0,-1 1 144 16,-1-1-144-16,1 1 0 15,0 0 144-15,0-1-144 0,1 1 0 0,-3-2 144 0,2 1-144 0,1 1 0 16,0-1 0-16,-1 0 128 0,-1 2-128 0,0-1 0 16,2-1 0-16,2 0 0 0,1-2 0 0,1 0 0 15,-1 2 0-15,-1-2 0 0,2 1 0 0,-3-1 0 16,1 2 0-16,-1 1 0 0,0-2 0 0,-2 2 0 15,-2 2 0-15,1 0 0 0,0-1 0 0,-2 2 128 16,0 0-128-16,2-2 0 0,-2 2 128 0,1 2-128 16,-1-2 128-16,-1 0-128 0,1 0 144 0,0-1-144 15,1 3 160-15,0-2-160 0,1 0 144 0,1 0-144 16,-1 1 128-16,0 0-128 0,1-1 128 0,1 0-128 0,2 0 0 0,2-1 128 16,-1-1-128-16,0 1 0 0,1-1 0 15,-4 1 0-15,1 2 0 0,2-1 0 0,2 1 128 0,1-2-128 16,2 1 0-16,-2 0 0 0,2 1 0 0,-1 2 128 15,1 0-128-15,-2-1 0 0,0 3 0 0,2 0 0 16,-1-1 0-16,0 1 0 0,-1-1 0 0,-1 0 0 16,-2 1 0-16,2 1 0 0,-3 1 0 0,0-3 0 15,1 2 0-15,-1-1 128 0,3 1-128 0,-2-2 0 16,2 2 0-16,0-1 0 0,-1 1 128 0,1 0-128 16,-1 1 0-16,0 0 0 0,1 0 0 0,-2 0 0 15,-1 0 0-15,-1 1 0 0,-5-1 0 0,3 1 0 16,2 2 0-16,-16-3 0 0,0 0 0 0,0 0 0 0,73 17 0 15,-73-17 0-15,0 0 0 0,0 0 0 0,70 23 0 16,-70-23 0-16,0 0 0 0,0 0 0 0,0 0 0 16,72 24 0-16,-55-21 0 0,-17-3 0 0,0 0 0 0,0 0 0 15,77 21 0-15,-77-21 0 0,0 0 0 0,0 0 0 16,82 18 0-16,-82-18 0 0,0 0 0 0,0 0 0 16,75 18 0-16,-75-18 0 0,0 0 0 0,64 13 0 15,-64-13 0-15,0 0 0 0,0 0 0 0,73 14 0 16,-73-14 0-16,0 0 0 0,0 0 0 0,79 17 0 15,-79-17 0-15,0 0 0 0,0 0 0 0,68 27 0 16,-55-18 0-16,-1-1 0 0,1 1 0 0,-2-1 0 16,1 1 0-16,-1-1 0 0,-1 0 0 0,1 1 0 15,-1-1 0-15,1 1 0 0,-1-1 0 0,0-1 0 0,2 2 0 16,-1-1 0-16,0-1 0 0,2 1 0 16,-2-1 0-16,0 0 0 0,-1 0 0 0,2-2 0 15,-2 2 0-15,-2-1 0 0,2 0 0 0,-2-2 0 0,1 2 0 0,-1-2 0 16,1 0 0-16,-2 2 0 0,1-1 0 15,1 1 0-15,-2-2 0 0,0 2 0 0,-1 1 0 0,-1 0 0 16,-1-1 0-16,1-1 0 0,-2 1 0 0,-1 1 0 16,1 0-128-16,-1 0 128 0,0-1 0 0,0 1 0 15,2-1 0-15,-1-1 0 0,0 2-144 0,0 0 144 16,1-1 0-16,0 0 0 0,0-1 0 0,1 1 0 0,0 0 0 0,1-2 0 16,-1 1 0-16,1 1 0 15,1 1 0-15,-1-1 0 0,-1-2 0 0,0 0 0 0,0 2 0 0,1 0 0 16,0-1 0-16,-1 0 0 0,1 0 0 0,0 1 0 0,-2-2 0 0,0 2 0 31,0-1 0-31,2 1 0 0,-2 1 0 0,2 0 0 16,-2 0 0-16,0 0 0 0,-1 2 0 0,0-1 0 15,1 2 0-15,-1 0 0 0,1 0 0 0,1 1 0 0,-1 0 0 0,1 1 0 16,1-1 0-16,1-1 0 16,-1 1 0-16,-1-1 0 0,3 1 0 0,0-1 0 0,-1-1 0 0,2 1 0 15,-1-2 0-15,0 1 0 0,1 1 0 0,-1-2 0 16,1 1 0-16,-1-1 0 0,1 2 0 0,-1-2 0 15,1 4 0-15,-2-2 0 0,1-1 0 0,1 1 0 16,-1 0 0-16,-1 0 0 0,2 0 0 0,-2 0 0 0,1-2 0 0,-1 2 0 16,2 0 0-16,-1-1 0 0,1 1 0 0,-1-1 0 15,1 1 0-15,-1 0 0 0,2 1 0 0,-1-1 0 16,-1 0 0-16,2 0 0 16,0 0 0-16,0 1 0 0,1 1 0 0,0 0 0 15,-11-12 0-15,0 0 0 0,0 0 0 0,0 0 0 16,57 64 0-16,-57-64 0 0,0 0 0 0,0 0 0 0,52 65 0 0,-52-65 0 15,0 0 0-15,0 0-128 0,52 66 128 0,-52-66 0 16,0 0 0-16,0 0 0 0,51 70 0 0,-51-70 0 16,0 0 0-16,37 56 0 0,-37-56 0 15,0 0 0-15,38 58 0 0,-38-58 0 0,0 0 0 0,40 55 0 16,-40-55 0-16,0 0 0 0,0 0 0 0,46 64 0 16,-46-64 0-16,0 0 0 0,0 0 0 0,46 60 0 15,-46-60 0-15,0 0 0 0,0 0 0 0,43 61 0 16,-43-61 0-16,0 0 0 0,0 0 0 0,44 67 0 0,-44-67 0 0,0 0 0 15,38 56 0-15,-38-56 0 0,0 0 0 0,34 54 0 16,-34-54 0-16,0 0 0 0,0 0 0 0,43 69 0 16,-43-69 0-16,0 0 0 0,0 0 0 0,41 64 0 15,-41-64 0-15,0 0 0 16,0 0 0-16,38 56 0 0,-28-40 0 0,-2-1 0 16,2-1 0-16,0 0 0 0,0 1 0 0,1-3 0 0,-1 4 0 0,0-2 0 15,0 1 0-15,0 0 0 0,-1 0 0 0,-9-15 0 0,0 0 0 16,0 0 0-16,44 57 0 0,-35-45 0 15,1 1 0-15,-2 0 0 0,2 1 0 0,0-1 0 16,0 1 0-16,0 0 0 0,-2-1 0 0,2-1 0 0,-2 1 0 0,1 0 0 16,1-2 0-16,0 2 0 15,0-1 0-15,-2 1 0 0,2 0 0 0,0 0 0 16,-2-2 0-16,2 2 0 0,-10-13 0 0,0 0 0 16,0 0 0-16,40 53 0 0,-40-53 0 0,0 0 0 0,0 0 0 0,37 55 0 15,-29-42 0-15,0 0 0 0,2 0 0 0,2-1 0 16,-12-12 0-16,0 0 0 0,0 0 0 0,0 0 0 15,52 64 0-15,-41-51 0 0,-11-13 0 0,0 0 0 16,0 0 0-16,50 55 0 0,-50-55 0 0,0 0 0 0,0 0 0 0,46 56 0 16,-46-56 0-16,0 0 0 0,0 0 0 0,51 61 0 15,-51-61 0-15,0 0 0 0,0 0 0 0,50 59 0 16,-50-59 0-16,0 0 0 16,0 0 0-16,49 58 0 0,-49-58 0 0,0 0 0 15,0 0 0-15,48 59 0 0,-48-59 0 0,0 0 0 16,0 0 0-16,48 60 0 0,-48-60 0 0,0 0 0 0,0 0 0 0,48 54 0 15,-48-54 0-15,0 0 0 0,0 0 0 0,0 0 0 16,65 57 0-16,-65-57 0 0,0 0 0 16,0 0 0-16,0 0 0 0,59 57 0 15,-59-57 0-15,0 0 0 0,0 0 0 0,54 54 0 0,-54-54 0 0,0 0 0 16,0 0 0-16,50 56 0 0,-50-56 0 16,0 0 0-16,0 0 0 0,55 67 0 0,-55-67 0 0,0 0 0 15,0 0 0-15,60 65 0 0,-60-65 0 0,0 0 0 16,0 0 0-16,65 62 0 0,-65-62 0 0,0 0 0 0,0 0 0 0,67 62 0 15,-67-62 0-15,0 0 0 16,51 54 0-16,-51-54 0 0,0 0 0 0,0 0 0 0,70 56 0 0,-70-56 0 16,0 0 0-16,0 0 0 0,72 52 0 0,-72-52 0 15,0 0 0-15,0 0 0 16,70 57 0-16,-70-57 0 0,0 0 0 0,53 51 0 0,-53-51 0 0,0 0 0 16,50 48 0-16,-50-48 0 15,0 0 0-15,55 51 0 0,-55-51 0 0,0 0 0 16,63 50 0-16,-63-50 0 0,0 0 0 0,67 48 0 15,-67-48 0-15,0 0 0 0,66 43 0 0,-66-43 0 0,0 0 0 16,69 39 0-16,-69-39 128 0,0 0-128 0,70 34 0 16,-70-34 0-16,0 0 128 0,0 0-128 0,74 31 0 0,-74-31 0 15,0 0 0-15,74 27 128 0,-74-27-128 0,0 0 0 0,83 28 0 0,-83-28 0 16,0 0 0-16,86 30 0 16,-86-30 0-16,0 0 128 0,82 21-128 0,-82-21 0 0,0 0 0 0,82 9 0 15,-82-9 0-15,54 0 0 0,-54 0 128 0,51-6-128 16,-34 5 0-16,2-3 0 0,8-1 128 0,4-3-128 15,5-1 0-15,2-1 144 0,4-1-144 0,-5 1 0 16,-7-1 144-16,2-2-144 0,6 1 0 0,-7-3 144 16,-5 0-144-16,-4 1 0 0,4 0 144 0,-1-2-144 15,2 2 0-15,-3-3 144 16,2 0-144-16,-11 6 128 0,-4 2-128 0,2-1 128 16,3-2-128-16,6-5 160 0,6-4-160 0,1-2 160 0,0 0-160 0,1 2 0 15,7 1 144-15,-5 2-144 0,-2 0 0 0,-7 1 128 16,-7 0-128-16,4 0 0 0,10 0 0 0,-9 0 144 15,-8 0-144-15,2 0 0 0,5-3 192 0,4 0-64 16,2-2 0-16,2-1-128 0,2-1 176 0,-18 13-176 16,0 2 160-16,-3-1-160 0,1 2 144 0,3-3-144 15,4-5 128-15,8-6-128 0,6-10 144 0,6-3-144 16,3-2 160-16,1 2-160 0,-2 3 176 0,-2 2-176 16,-5 3 192-16,-3 0-192 0,0-2 160 0,0-1-160 15,-1 2 128-15,-1-1-128 0,0 4 144 0,-2-2-144 0,0 0 160 0,1 0-160 0,-2 1 192 0,3-1-64 31,1 3-128-31,-3 1 192 0,-2 1-64 0,-3 0-128 0,1 3 176 0,-3-1-176 16,-1 3 160-16,0-2-160 0,-3 1 128 0,-2 3-128 16,-5-1 0-16,-2 0 128 0,2 4-128 0,2-2 0 15,2 2 0-15,-4 1 0 0,-4 1 0 0,-1 2 0 0,2-1 0 0,-1 2 0 16,-1 1 0-16,0 2-176 31,-1 1-336-31,1 1-80 0,-1 0-16 0,-1 1 0 0,-1 2-416 0,-2 1-96 0,0-1-16 16,-3 0 0-1,-2 5-560-15,-3 3-112 0</inkml:trace>
  <inkml:trace contextRef="#ctx0" brushRef="#br0" timeOffset="32451.24">7954 8651 9215 0,'0'0'816'0,"0"-2"-656"0,0 2-160 0,0 0 0 0,0-1 976 0,0-1 176 0,1 1 16 0,-1 0 16 0,0-1 608 0,1-1 128 0,-1 2 32 0,0 0 0 0,-1-1-288 0,0 1-64 0,1 1-16 0,-3-2 0 0,1 1-128 0,0 1-32 15,-1-1 0-15,0 2 0 16,1-1-160-16,0 0-48 0,-1 1 0 0,1 1 0 0,1-1-400 16,1 1-96-16,-1 0-16 0,-1 1 0 15,2 1-384-15,0-1-64 0,0 0-32 0,0 1 0 16,0 1-224-16,0-3 0 0,2 3 128 0,-1-3-128 0,2 1 0 0,-2 0 0 15,3-1 0-15,1-1 0 0,-1 0 0 0,2-1 0 16,-1 0 0-16,2 0 0 0,-1 0 0 0,0-1 0 16,-1 1 128-16,1-1-128 0,0-1 192 0,-1-1-48 15,-1 2-16-15,1-1 0 0,-2 0 0 0,1-1-128 16,-1-1 192-16,-2 1-64 0,2-1 64 0,-2-1 16 0,2 1 0 0,-3-2 0 16,1 2 0-16,-3 0 0 15,0 0 0-15,-2 1 0 0,0 0-16 0,-2 2 0 0,-1-1 0 0,-1 2 0 16,-1 0-64-16,-2 0 0 15,1 2-128-15,-1-1 192 0,1 0-192 0,0 1 176 0,0 1-176 0,1-2 160 16,2 2-160-16,2 0 0 16,-1 1 0-16,2-1 0 0,1 1 0 0,2 0 0 15,1 1 0-15,1-1 0 0,0 0-208 0,1 0 16 0,1-1 16 0,0 1 0 16,1 1-32-16,0-3-16 0,0 1 0 0,0-1 0 16,1-1 48-16,0-1 16 0,0 0 0 0,-1-1 0 15,0-2 160-15,-1 0-128 0,0-1 128 0,0-1-128 16,-2 1 128-16,0 0 0 0,1 0 0 0,-1-2 0 15,1 2 0-15,-1-2 0 0,0 2 0 0,1 0 0 16,-1 0-1136-16,-1 1-144 0,0 0-16 0,0 1-15472 16</inkml:trace>
  <inkml:trace contextRef="#ctx0" brushRef="#br0" timeOffset="33578.97">7986 8776 4223 0,'3'-2'0'0,"-2"0"176"0,-1 1-48 0,0-1 0 0,0 1-128 0,0 1 0 0,0-1 0 0,0-1 0 0,0-1 2144 0,-1 0 400 0,0-1 80 0,-2 1 32 0,3 1-544 0,-2-1-128 0,1 1 0 0,-1 1-16 0,2 0-672 0,-1-1-128 15,1 2-16-15,0 0-16 0,-1 0-400 0,-1 0-80 0,2 2-16 0,-1-2 0 0,-1 1-48 0,2-1-16 16,-1 1 0-16,1-1 0 15,-1 2 16-15,-1-2 0 0,2 0 0 0,-1 0 0 16,-1 0-16-16,1 0 0 0,-1 0 0 0,1 0 0 0,0 0-144 0,1 1-48 16,-2-1 0-16,2 0 0 0,-1 2-176 0,1-1-32 0,0 0-16 0,0-1 0 15,1 3-160-15,-1 0 0 0,0 0 0 0,2 0 128 16,-2 1-128-16,0-1 192 0,-2 2-192 0,2 0 192 31,0 0-192-31,0 1 160 0,-1 0-160 0,1-2 160 16,0 2-160-16,0-1 192 0,0 2-192 0,0-1 192 15,0-2-192-15,0 2 0 0,1 1 0 0,-1 0 0 16,2 0 0-16,-1 0 128 0,0-1-128 0,-1-1 0 0,2 1 0 0,-1 1 0 16,-1 0 0-16,2 0 0 0,-1 2 0 0,1-1 128 15,-1 1-128-15,0-1 0 16,1 1 0-16,-1 0 0 0,1 0 0 0,-2-1 0 0,1 1 0 0,0-1 0 16,1 2 128-16,-1-1-128 0,1-1 0 0,1 2 128 15,-2 0-128-15,0 0 128 0,1 0-128 0,-1-2 128 0,1 1-128 0,-1-1 128 16,0 1-128-16,2-2 0 15,-1 1 144-15,-2-1-144 0,1 0 240 0,0 2-32 0,-1-4 0 0,0 3 0 16,2-3 16-16,-2 2 0 0,0 2 0 0,0-2 0 16,0 0-64-16,0 0-16 15,0 0 0-15,0-1 0 0,-2-1-144 0,1 2 160 16,0 0-160-16,-2 0 160 0,3 1-160 0,-2-1 0 16,1 0 144-16,1 0-144 0,-1 0 0 0,-1-2 0 0,2 4 0 0,0-2 128 15,0 0-128-15,0 0 0 0,2 0 0 0,-2 0 0 16,1 0 0-16,-1 0 0 0,1 0 0 0,-1 0 0 15,2-1 0-15,-2 1 0 0,1 0 0 0,1 2 0 16,-2-2 0-16,1 1 0 0,-1-1 0 0,1-1 0 16,-1 1 0-16,0-1 0 15,2 2 0-15,-2 1 0 0,-2 1 0 0,2-3 0 0,0 0 0 0,0 0 0 16,-1 1 0-16,1-1 0 0,0 2 0 0,0-1 0 16,-1-1 0-16,1 2 0 0,0-1 0 0,1-1 0 0,-1 2 0 0,-1-2 0 15,1 0 0-15,0 0 0 16,0 0 0-16,0 0 0 0,0 0 0 0,0 2 0 15,-2-2 0-15,2 0 0 0,-1 1 0 0,1 1 0 16,-2-2 0-16,2 1 0 0,-1 1 0 0,1 1 0 0,0-2 0 0,0 1 0 16,-1-1 0-16,1 1 0 0,0-2 0 15,0 1 0-15,-2 2 0 0,2 0-128 16,0 0 128-16,2-2 0 0,-2 2-144 0,0-1 144 0,0-1-176 0,0 2 48 16,0-2 0-16,0 1 0 0,0-1 0 0,1-1 0 15,-1 1 0-15,0 0 0 0,0-1 128 0,1 3-192 16,1 0 192-16,-2-2-192 0,0-1 48 0,0 0 0 15,1 3 0-15,-1-1 0 0,2-1 144 0,-2 2-128 16,1 1 128-16,-1-1-128 0,0-3 128 0,0-1-192 16,0 0 192-16,0-1-192 0,0 1 192 0,0 1 0 15,-1 0 0-15,-1-1-128 0,1-2 128 0,-1 2 0 16,1-2 0-16,0 2 0 0,1 1 128 0,-3-2-128 0,1 1 160 0,1-2-160 16,1 2 272-16,-1-3-32 15,-1 4-16-15,2-4 0 0,-1 1-224 0,1-1 144 0,-2 1-144 16,2-1 128-16,0 0-128 0,0-1 0 0,2 0 0 0,-2-1 0 15,0 1 0-15,1-1 0 0,-1 0 128 0,2 1-128 16,-2-1 0-16,1 1-224 0,-1-1 48 0,0 0 16 31,0 1-992-31,0-1-208 0,-1 2-48 0,-1-1-14208 0</inkml:trace>
  <inkml:trace contextRef="#ctx0" brushRef="#br0" timeOffset="41511.4">20326 2162 9215 0,'0'-1'816'0,"0"-1"-656"0,0 2-160 0,0 0 0 0,0 0 880 0,0 0 144 0,0 0 16 0,0 0 16 0,0-1 1088 0,0 2 224 0,0 1 32 0,-2-1 16 0,2 2-592 0,-1 2-112 0,1 1-32 0,-2 1 0 0,1 3-320 0,1 0-64 16,0 4-16-16,0 2 0 0,1 3-432 0,1 4-80 15,-2-23-32-15,8 54 0 0,-8-54-448 0,13 52-96 16,-13-52 0-16,0 0-16 0,28 71-176 0,-28-71 0 0,0 0 0 0,0 0 0 16,58 62-144-16,-58-62 144 0,0 0-192 0,0 0 192 15,61 28-144-15,-61-28 144 16,0 0 0-16,65 4-144 0,-45-7 528 0,-2-2 128 15,-3-2 0-15,0-3 16 0,-4 0 288 0,0-3 48 16,-2-1 16-16,-2-2 0 0,-2 2-256 0,0-1-48 16,-4-1-16-16,0-1 0 0,-1-1-128 0,-1 0-32 0,1 2 0 0,-3-2 0 0,2-2 800 0,-2-1 144 15,0 1 48-15,0 2 0 32,0-1-1712-32,-1 2-352 0,1 5-64 0,-1 0-16 0,0 4 752 0,1 1 208 0,-1 2 16 0,1 3 0 0,0 2-48 0,2 4-16 15,-1 2 0-15,1 2 0 16,1 3-160-16,0-11 128 0,0 0-128 0,8 61 128 0,-8-61-128 0,13 58 0 15,-13-58 0-15,17 65 0 16,-17-65 0-16,19 69-176 0,-19-69 176 0,16 79-192 16,-16-79-80-16,13 67-32 0,-6-25 0 0,0 6 0 15,0 7-16-15,-1 2-16 0,1-2 0 0,-3-3 0 16,1-5 128-16,-1-3 16 0,-3-1 16 0,1-6 0 16,-2-37 176-16,1 52 0 0,-2-25 0 0,-2-1-128 15,0-4 128-15,-3 1 0 0,-1-3 0 0,-1-2 0 16,-4-1 0-16,0-3 128 0,-2-1-128 0,0-3 128 15,-1-2 160-15,-2-1 32 0,0-3 16 0,1-2 0 0,0-1 112 16,-1-2 32-16,-1-2 0 0,-2-1 0 0,-1-3-32 0,0 0 0 16,4 0 0-16,-2-2 0 0,1-1-112 0,1 0-16 15,0-2-16-15,1 0 0 0,4 0-304 0,-1-3 0 16,0 1 0-16,2-3 0 0,1 0-256 0,2 0-176 0,1 2-16 0,1-1-16 31,0 1-448-31,-1-2-96 0,2 3-16 0,2 0 0 0,-2 0-784 0,3 2-176 16</inkml:trace>
  <inkml:trace contextRef="#ctx0" brushRef="#br0" timeOffset="42216.85">20540 1573 8287 0,'0'0'736'0,"0"0"-592"0,0 0-144 0,0 1 0 0,-1 1 1072 0,-1-1 176 0,1 3 32 0,-2 2 16 0,-2 2 1136 0,-3 4 208 0,0 3 48 0,-3 2 16 0,-1 3-1168 0,0 0-224 0,-2 2-48 0,1 0-16 0,0-1-480 0,2-1-80 16,1-5-32-16,1-1 0 0,4-1 192 0,1-5 48 0,-1-1 0 0,0-2 0 16,2-1 208-16,-1-3 48 15,1 1 16-15,0-4 0 0,0 1-400 0,2-2-96 0,1 0-16 0,-2-2 0 16,4 0-448-16,-2-3-80 0,1-1-128 0,2 1 176 0,0-2-320 0,1 0-64 16,-1-1-16-16,1 0 0 0,0-1 32 0,1 1 0 15,0-2 0-15,-1 1 0 16,1 0 0-16,-1 0 0 0,0 0 0 0,2 0 0 15,-2-1 192-15,2 0-144 0,-1 0 144 0,1 2-128 16,-2 1 128-16,2 0 0 0,-2 2 0 0,2-1 0 0,-1 2 304 0,2 2-16 16,-1 2 0-16,0 1 0 15,1 2 144-15,1 3 16 0,1 3 16 0,-9-6 0 16,0 0-96-16,0 0-32 0,0 0 0 0,42 65 0 0,-42-65-128 0,0 0-16 0,31 54-16 0,-31-54 0 16,0 0 48-16,0 0 16 15,41 57 0-15,-41-57 0 16,0 0 144-16,0 0 16 0,0 0 16 0,60 41 0 0,-60-41-32 0,0 0 0 15,0 0 0-15,0 0 0 16,55 6-128-16,-47-9-16 0,2 2-16 0,-4-1 0 0,-1 0-224 0,0 0 0 16,-3-1 0-16,0 2 0 15,-2 1-432-15,-3 1-128 0,0 1-16 0,-4 2-19504 16</inkml:trace>
  <inkml:trace contextRef="#ctx0" brushRef="#br0" timeOffset="48884.66">21384 2840 911 0,'-2'0'0'0,"2"0"0"0,0 0 0 0,0 0 0 0,0 0 2032 0,0 0 320 0,2 0 64 0,-1 1 16 16,2-1-384-16,2 0-64 0,1 0 0 0,0 0-16 0,1 0-16 0,0 0 0 0,0 0 0 0,0-1 0 0,0 2-608 0,0-1-112 0,2 0-16 15,-1 0-16-15,1 0-192 0,0 0-48 0,1 0 0 0,-10 0 0 0,0 0-160 0,0 0-32 0,0 0-16 0,61 8 0 0,-61-8-240 0,0 0-32 0,0 0-16 0,58 5 0 0,-58-5-144 0,0 0-16 0,57 3-16 0,-57-3 0 16,0 0-48-16,63 1-16 0,-63-1 0 0,0 0 0 16,65 0-16-16,-65 0 0 0,0 0 0 0,55-1 0 15,-55 1 32-15,0 0 0 0,50 1 0 0,-50-1 0 0,0 0 16 0,0 0 16 16,53 0 0-16,-40-1 0 0,-13 1-80 0,0 0 0 15,0 0-16-15,47-4 0 0,-39 4-48 0,1-2-128 32,-1 1 192-32,-1 0-64 0,0-1-128 0,-1 2 0 0,-2-1 0 0,0 1 0 15,1-2 0-15,-3 2 0 0,1 0 128 0,-1 0-128 16,-1 0 0-16,0 2 0 0,-1-2 0 16,-2 0 0-16,2 1-336 0,-3-1 0 15,1 2 0-15,-2-2 0 16,1 1-1648-16,0-1-336 0</inkml:trace>
  <inkml:trace contextRef="#ctx0" brushRef="#br0" timeOffset="49388.35">22018 2704 7359 0,'0'0'656'0,"0"0"-528"0,1 2-128 0,-1-2 0 0,2 0 720 0,-2 0 112 0,1 1 32 0,1 1 0 0,0-1 1200 0,1 0 240 0,3 2 64 0,-1 0 0 0,3 0-256 0,-8-3-32 0,0 0-16 0,0 0 0 0,0 0-368 0,0 0-80 15,62 13-16-15,-51-12 0 0,-11-1-512 0,0 0-128 0,0 0 0 0,59 6-16 16,-59-6-384-16,0 0-80 0,50 3-16 0,-50-3 0 0,0 0-256 0,55 2-48 16,-55-2-16-16,0 0 0 15,54 5-144-15,-54-5 0 16,0 0 144-16,0 0-144 0,56 11 0 0,-56-11 144 16,0 0-144-16,0 0 0 0,0 0 256 0,0 0-64 0,0 0-16 0,0 0 0 15,27 59 144-15,-34-47 48 16,-2 0 0-16,1 1 0 0,-3 1-96 0,-2 0-16 15,-1-1 0-15,0 1 0 0,-1-1-96 0,1 0-32 0,0-2 0 0,0-1 0 16,1 0 16-16,-1-2 0 0,2 1 0 0,-3-1 0 16,3-1 64-16,-1 0 16 0,-1 0 0 0,1-3 0 0,2 2 16 15,1-3 0-15,0 0 0 0,0 0 0 0,3-2-112 0,0-1 0 16,1 1-128-16,2-1 192 0,0-1-192 0,0 1 0 16,2 0 0-16,-1-1 0 0,2 1 0 0,0 0-288 15,1 0 64-15,0-2-12704 16,1 2-2560-16</inkml:trace>
  <inkml:trace contextRef="#ctx0" brushRef="#br0" timeOffset="50168.29">23320 2882 9215 0,'0'0'816'0,"0"0"-656"0,0 0-160 0,0 0 0 16,0 0 848-16,0 0 144 0,0 0 32 0,0 0 0 0,0 0 992 0,67 22 208 0,-67-22 32 0,0 0 16 0,0 0-400 0,66 7-80 0,-66-7 0 0,0 0-16 0,48-5-144 0,-48 5-32 0,0 0 0 0,45-11 0 15,-45 11-384-15,27-11-64 16,-14 5-32-16,-2-2 0 0,2 1-208 0,-3-3-32 15,1 0-16-15,-1-1 0 0,-3 1-336 0,0 0-64 16,-1-3-16-16,-1 0 0 0,1 2-48 0,-3-2-16 16,0 1 0-16,-2-2 0 0,1-1-32 0,-2 1-16 15,-2 3 0-15,1-2 0 0,-4-2-144 0,-2 1-48 16,0-1 0-16,-1 4 0 0,-2 1-144 0,0 2 0 16,-3 1 0-16,1 0 0 0,-2 2 0 0,1 3 0 0,-1 0 0 0,1 1 0 15,2 2 0-15,-2 2 0 16,0 1 0-16,1 3 0 0,2 0 0 0,1 2 0 0,-1 1 0 0,2 1 0 15,1 3-144-15,3 2 144 0,1 1 0 0,3 1 0 0,0-18 0 16,3 35-128-16,-3-35 128 0,0 0 0 16,16 54 0-16,-16-54 0 0,0 0 0 0,0 0 0 0,37 55 0 0,-37-55 0 15,0 0 0-15,0 0 0 0,57 35 0 0,-57-35 0 16,0 0 0-16,0 0 0 16,58 16 0-16,-58-16 0 0,0 0 0 0,0 0 0 0,58 0 0 15,-58 0 0-15,0 0 0 0,39-6 0 16,-28 3-144-16,1 2 144 0,-1-2 0 0,-1 0-144 15,1 1-160-15,0-1-16 0,-1 1-16 0,-1 0-12656 16,-9 2-2544-16</inkml:trace>
  <inkml:trace contextRef="#ctx0" brushRef="#br0" timeOffset="50670.27">24220 2637 13823 0,'4'-12'608'0,"-2"7"128"0,2-2-592 0,-3 1-144 0,-1 3 0 0,0 0 0 0,0-1 2400 0,-1-3 448 0,0-1 96 0,-2-5 0 0,-3 0-64 0,-2 2-32 0,-4 1 0 0,-2 1 0 0,-1 4-1440 0,-2 1-304 0,-2 2-48 0,0 2-16 15,2 2-448-15,-3 2-80 0,0 1-32 0,0 4 0 0,1-1-176 0,2 2-48 31,2 2 0-31,1 0 0 0,2 1-256 0,2 0 0 0,1-2 0 0,4 0 0 16,0 2 0-16,4 0 0 0,1-13 0 0,0 0 0 16,0 0 0-16,0 0 0 0,37 55-192 0,-37-55 192 15,0 0-208-15,53 24 48 0,-53-24 16 0,0 0 0 16,70 18-96-16,-70-18-16 0,0 0 0 0,74 19 0 0,-74-19 112 0,0 0 16 16,70 17 0-16,-70-17 0 15,0 0 128-15,0 0 0 0,59 32 0 0,-59-32 0 16,0 0 128-16,0 0-128 0,0 0 128 0,0 0-128 15,0 0 128-15,16 57-128 0,-22-50 160 0,-3-2-160 16,0 2 240-16,-3-1-48 0,-2-2-16 0,-1 0 0 16,-1 1 96-16,-1-2 32 0,-1-2 0 0,-1 0 0 15,1 1 80-15,0-2 0 0,-1 0 16 0,1-2 0 0,-2 2 16 16,3-1 0-16,2 1 0 0,1-1 0 16,2-1-224-16,2 1-64 0,3-1 0 0,0 1 0 0,3 1-128 0,1 0 0 15,3-2-160-15,2 2 160 16,2 0-480-16,-4 0 0 0,0 0 0 0,0 0-18752 15</inkml:trace>
  <inkml:trace contextRef="#ctx0" brushRef="#br0" timeOffset="50995.41">24621 2493 22111 0,'3'-29'1968'0,"-1"14"-1584"0,-1-1-384 0,0 3 0 0,1 5 384 0,-2 2-16 0,1 1 0 0,-1-8 0 0,0-5 2160 0,-1-4 432 0,1 1 96 0,0 3 16 0,-2 5-1088 0,1 3-192 0,0 6-64 0,-1 3 0 0,1 2-912 0,-1 5-192 0,1 4-48 0,-2 2 0 0,3-12-144 0,-4 36-48 0,4-36 0 0,-3 39 0 0,0-19-112 0,2 1-16 16,1-21-16-16,-2 48 0 0,2-48-112 0,-1 54 0 15,1-54-128-15,0 55 192 16,0-55-192-16,3 52 0 0,-3-52 128 0,3 44-128 15,-3-44 0-15,0 0 0 0,8 52 0 0,-8-52 0 16,0 0 0-16,0 0 0 0,0 0 0 0,23 55 0 16,-23-55 0-16,0 0 0 0,0 0 0 0,0 0 0 15,0 0 0-15,0 0 0 0,0 0 0 0,0 0 0 0,51 29 0 0,-49-31-192 16,1 2 48-16,0-3 0 16,0 2-512-16,-3 0-112 0,1-2 0 0,1 0-12112 15,-1 0-2416-15</inkml:trace>
  <inkml:trace contextRef="#ctx0" brushRef="#br0" timeOffset="51222.87">24424 2625 20271 0,'-3'-1'896'0,"1"-1"192"0,1 2-880 0,0 0-208 0,1 0 0 0,0 0 0 0,1 0 2704 0,2-1 496 0,1 1 112 0,2 0 16 0,4 0-912 0,2 0-176 0,4 0-48 0,2 0 0 0,-18 0-1296 0,41 0-256 0,-41 0-48 15,44 1-16-15,-44-1-208 0,44 0-48 0,-22-1-16 0,-22 1 0 16,44 0-176-16,-44 0-128 0,40-1 144 0,-40 1-144 16,0 0 0-16,43-2 0 0,-43 2 0 0,0 0 0 31,0 0-480-31,0 0-32 0</inkml:trace>
  <inkml:trace contextRef="#ctx0" brushRef="#br0" timeOffset="51509.31">25083 2583 23951 0,'3'-1'1056'0,"-1"-1"224"0,-1 2-1024 0,0 0-256 0,1 0 0 0,-2 0 0 0,0 2 3072 0,0-1 576 0,0 3 96 0,1 2 32 0,-1 2-1872 0,2 1-368 0,-1 2-80 0,0 0-16 0,1 2-800 0,1 0-176 0,-1 1-16 15,1-1-16-15,-3-13-240 0,0 0-32 0,0 0-16 0,0 0 0 0,26 60-144 0,-26-60 0 16,0 0 0-16,0 0 0 0,0 0 0 0,0 0 0 0,0 0 0 0,0 0 0 31,44 51-464-31,-39-49-32 0,1-1 0 0,-2-1-18880 0</inkml:trace>
  <inkml:trace contextRef="#ctx0" brushRef="#br0" timeOffset="52208.52">25322 2582 5759 0,'7'1'128'0,"-3"-1"16"0,1 0 16 0,-1 0 0 0,-1 1-160 0,-2 1 0 0,2-1 0 0,-3-1 0 0,0 0 2880 0,0 0 560 0,0 0 96 0,51 45 32 0,-51-45-1184 15,0 0-224-15,0 0-48 0,45 64-16 0,-45-64-656 0,0 0-128 0,0 0-32 0,27 62 0 0,-27-62-304 0,0 0-64 0,0 0-16 0,0 0 0 16,15 55-128-16,-15-48-16 0,0-1-16 0,0-3 0 16,0 2-288-16,0-3-48 0,-1-1-16 0,1-1 0 15,-2-1-176-15,1-2-32 0,0 0-16 0,-1-2 0 16,1-1-32-16,-1-1-128 0,1 0 192 0,1-3-64 0,-1 1 128 15,1-1 0-15,0-1 16 0,1 1 0 0,0-1-32 0,1 0-16 16,1-3 0-16,-1-1 0 0,3 0-80 16,0-1-16-16,2-2 0 0,2-2 0 0,1 2-128 0,0-1 0 15,2 1 0-15,0 4 128 0,-1 0-128 0,2 3 0 16,-1 2 0-16,1 2 0 0,0 3 0 0,0 1 0 16,-2 3 0-16,2 1 0 0,-13-1 0 0,0 0 0 0,0 0 0 0,0 0 0 15,0 0 0-15,58 48 0 16,-58-48 0-16,0 0 0 0,0 0 0 0,24 64 0 15,-24-64 0-15,0 0 0 0,12 54 0 0,-12-54 128 16,0 0-128-16,0 0 0 0,12 55 0 0,-11-45 0 0,0-3 128 0,-1 0-128 16,2-3 0-16,-4 0 0 0,2-2 144 0,-1-1-144 15,0-1 224-15,-1-1-32 0,1-2 0 0,-1-1 0 0,2 1-32 0,-1-3-16 16,-2 2 0-16,3-2 0 0,0 1-16 0,0-2 0 16,0-2 0-16,1 1 0 15,1-2 0-15,1 1-128 0,-2-2 192 0,2 0-64 16,1-4-128-16,0 0 0 0,2-2 144 0,0 0-144 15,1-1 0-15,0-1 0 0,3 1 0 0,0 0 128 16,0-1-128-16,1 2 0 0,2 5 0 0,-2-1 0 0,3 1 0 0,0 4 0 16,0 1 0-16,-1 3-128 0,1 1 128 0,-14 3 0 15,0 0 0-15,0 0 0 16,49 8 0-16,-49-8 0 0,0 0 0 0,0 0-128 0,0 0 912 0,49 55 192 16,-49-55 48-16,0 0 0 0,0 0-816 15,25 60-208-15,-25-60 0 0,0 0 0 16,0 0-688-16,14 53-208 0,-14-53-64 0,0 0 0 0,0 0 800 0,17 57 160 15,-17-57 0-15,0 0 0 0,0 0 0 0,0 0 0 0,21 61 0 0,-21-61 0 16,0 0-272-16,0 0-48 16,0 0-16-16,0 0-12528 0,0 0-2512 0</inkml:trace>
  <inkml:trace contextRef="#ctx0" brushRef="#br0" timeOffset="52735.37">26439 2750 3679 0,'10'-6'320'0,"-4"2"-320"0,0 0 0 0,-2 1 0 0,-1 0 2480 0,-2 0 416 0,2 0 96 0,0-1 16 0,4-5 1552 0,0-2 320 0,1-2 64 0,-1-1 16 0,0-1-2320 0,-2 1-464 0,-2-2-80 0,-2 1-32 0,-2 0-1168 0,-4 1-224 0,0 0-48 0,-2 2-16 0,-3-1-224 0,0 3-64 16,-1 0 0-16,-2 2 0 15,0 2-112-15,-1 0-16 0,0 3-16 0,0 3 0 0,0 2-176 0,1-1 128 16,0 5-128-16,0 1 128 0,2 1-128 0,0 4 0 0,1 3 0 16,1-1 0-16,4-1 768 0,-1 1 192 15,2-1 16-15,1 2 16 16,3-15-1680-16,-4 40-336 0,4-40-64 0,0 0 0 16,7 61 752-16,-7-61 144 0,0 0 48 0,0 0 0 15,31 56 144-15,-31-56-128 0,0 0 128 0,0 0-128 16,0 0 128-16,59 27 0 0,-59-27 0 0,0 0 0 0,41-1 0 0,-29-2 0 15,-3 0 0-15,1-1 0 0,2-2 0 0,-1-1 0 16,-1-1 0-16,0-1 0 0,-2 1 0 0,-1-2 0 16,-1 1 160-16,0 1-160 0,-2-1 304 0,0 1-48 0,0-1 0 0,-4 1 0 15,3 1 128-15,-3 0 32 0,2 1 0 0,-2 3 0 16,0 1-48-16,0-1-16 16,0 3 0-16,0 0 0 0,0 1-160 0,0 3-16 15,1 1-16-15,0 2 0 0,-1-7-160 0,0 0 128 0,0 0-128 0,0 0 128 16,0 0-128-16,34 65 0 0,-34-65 0 0,0 0 0 15,0 0 0-15,0 0 0 16,58 53 0-16,-58-53 0 0,0 0 0 0,0 0 0 0,55 22 0 0,-55-22 0 16,0 0-144-16,0 0 144 15,51 2 0-15,-38-3 0 0,0-2-272 0,-4 0 48 0,3 0 16 0,-2-1 0 32,0 1-640-32,-2-2-128 0,0 0-32 0,0 0-18672 0</inkml:trace>
  <inkml:trace contextRef="#ctx0" brushRef="#br0" timeOffset="53051.8">26855 2327 11967 0,'-4'-25'528'15,"2"13"112"-15,1 1-512 0,-1 1-128 0,2 5 0 0,0 0 0 0,-1 1 3088 0,1-3 592 0,-2-1 112 0,1-2 32 0,0 0 16 0,-2 1 0 0,1 4 0 0,0 3 0 0,0 4-2384 0,-1 2-480 0,2 3-80 0,-2 3-32 16,2 5-272-16,1 2-48 0,0 3-16 0,0-20 0 0,2 48-176 0,-2-48-32 0,5 55-16 0,-5-55 0 15,8 62-160-15,-8-62-16 0,10 64-128 0,-10-64 192 16,9 57-192-16,-9-57 128 0,9 55-128 16,-9-55 0-16,13 56 128 0,-13-56-128 15,0 0 0-15,16 67 144 0,-16-67-144 0,0 0 0 16,0 0 0-16,24 59 0 0,-24-59 0 0,0 0 128 0,0 0-128 0,0 0 0 16,0 0 128-16,0 0-128 15,49 41 0-15,-42-41 128 0,2 0-128 0,-2 0 0 16,0-3 0-16,0 0 128 0,1 2-128 0,-2-2 0 15,0-1-160-15,-1 1 160 16,1 0-624-16,0 0-16 0,-4-1-16 0,1 0-19408 0</inkml:trace>
  <inkml:trace contextRef="#ctx0" brushRef="#br0" timeOffset="53346.92">26730 2452 13823 0,'-5'-9'1216'0,"2"5"-960"0,0 0-256 0,2 1 0 0,-1 1 2016 0,2 1 352 0,0 0 80 0,2-2 16 0,1 0 1568 15,1 0 304-15,3 2 64 0,1-2 16 0,4 3-2560 0,2 0-512 0,0 1-112 0,0 2-16 0,4 0-432 0,1 0-80 0,-1 0-32 0,2-1 0 16,-20-2-160-16,44 6-48 0,-22-5 0 0,1 2 0 15,-23-3-224-15,39 4-48 0,-20-4-16 0,-2 2 0 16,-17-2-176-16,0 0 0 0,45 3 0 0,-32-3 0 0,-3 1-288 0,-2 1-32 16,-1 0-16-16,0 1-13584 15,-3 0-2720-15</inkml:trace>
  <inkml:trace contextRef="#ctx0" brushRef="#br0" timeOffset="53818.75">27253 2696 10127 0,'7'-3'448'0,"-3"0"96"0,2 2-544 0,-2-1 0 0,-1 1 0 0,0 0 0 0,0-1 2992 0,1 1 480 0,4-2 112 0,4-1 0 0,3-2-64 0,2 0-32 0,0 1 0 0,0-2 0 0,2 1-1776 0,-3-4-368 0,1 3-64 0,-1-1 0 0,-2-1-640 0,0-1-128 16,-2 0-32-16,-3 1 0 16,0-3-80-16,-1 1-16 0,-1-3 0 0,-2 1 0 15,-2 0-64-15,-2-1-32 0,-1 0 0 0,-3 0 0 16,0 1-96-16,-2 1 0 0,-1-1-16 0,-1 2 0 16,0 1-32-16,-2 0 0 0,1 3 0 0,-1 1 0 15,2 2-144-15,-1 2 192 0,1 2-192 0,-2 3 192 16,2 1-192-16,-1 2 0 0,-4 4 0 0,3 1 0 15,0 2 0-15,1 1 0 0,-1 3 0 0,1 3 0 0,1 2 0 0,0 2 0 16,2 1 0-16,5-25 0 0,-4 35 0 0,4-20 0 16,2 2 0-16,-2-17 0 15,0 0 0-15,0 0 0 0,26 71 0 0,-26-71 0 0,0 0 0 0,0 0 0 0,57 51 0 0,-57-51 0 16,0 0 160-16,55 22 48 0,-55-22 16 0,0 0 0 16,61 9 96-16,-43-11 32 0,2 1 0 15,-2 0 0-15,1-4-16 0,-2 3 0 0,-2-3 0 0,-1 3 0 16,-1-3-144-16,-3 0-48 0,1 0 0 0,-4 0 0 15,0-1-144-15,-3 2 0 16,1-3 0-16,-4 1 0 16,1-2-768-16,-4 1-64 0,1 0-32 0,-1-2-13280 0,-2 1-2640 0</inkml:trace>
  <inkml:trace contextRef="#ctx0" brushRef="#br0" timeOffset="54115.62">25883 2142 12895 0,'-11'-6'576'0,"5"4"112"0,2-1-560 0,-1 0-128 0,1 2 0 0,1-1 0 0,2 1 960 0,-2-1 176 0,-3 0 16 0,1-3 16 0,-2 2 144 0,1-1 32 0,2 3 0 0,2-2 0 0,2 3-1488 0,2 0-304 0,2 0-48 0,-1 1-16 0</inkml:trace>
  <inkml:trace contextRef="#ctx0" brushRef="#br0" timeOffset="58674.71">20330 3958 6447 0,'-2'0'576'0,"1"-2"-576"0,0 2 0 0,-1 0 0 0,1 0 1520 0,-2 0 192 0,0 0 32 0,-3 0 16 0,1 0 992 0,-2 2 208 0,0 0 48 0,1 3 0 0,0 0-1152 0,2 1-240 0,1 2-32 0,0 1-16 0,2 4-688 0,0-1-144 0,-1 4-32 0,4 1 0 15,0 0-208-15,1 0-48 0,-3-17-16 0,0 0 0 16,0 0-272-16,0 0-160 0,0 0 192 16,27 79-192-16,-27-79 0 0,0 0 0 0,0 0 0 0,41 61 0 15,-41-61 0-15,0 0 0 0,0 0 0 0,54 41 0 16,-39-36 0-16,-1 1 0 0,3-2 0 16,-1-1 0-16,-1-2 0 0,1-2 192 15,1-1-48-15,-3-3 0 0,2 1 272 0,-4-5 48 0,1 2 16 0,-2-1 0 16,1-2 288-16,-2-2 48 0,-1-2 16 0,1 0 0 15,-1 0-64-15,-2 0 0 0,0-3 0 0,0 1 0 0,-1-1-288 0,-2-1-64 16,1-2-16-16,-2 0 0 16,-1 1-16-16,-1-1-16 0,-1-1 0 0,-1 1 0 15,1 4-32-15,-3-1 0 0,0 2 0 0,0-1 0 16,-1 2-80-16,0-1 0 0,-2 2-16 0,2 0 0 0,-2 2-112 16,2 3-128-16,0 0 176 0,0 3-176 15,1 2 128-15,0 0-128 0,0 5 0 0,2-1 0 0,-1 3 0 0,2 3 0 16,0 3 0-16,2 3 0 15,0 2 0-15,1 5 0 0,-3-20-160 0,0 0 160 0,17 82 0 0,-17-82 0 16,0 0 0-16,23 100 0 0,-23-100-144 0,17 70 144 16,-17-70 0-16,18 66 0 0,-18-66-192 0,21 69 192 15,-21-69-192-15,0 0 192 0,30 88-208 0,-30-88 64 16,0 0 16-16,35 89 0 0,-35-89-32 0,0 0 0 16,31 90 0-16,-31-90 0 0,0 0 160 0,23 86-208 15,-23-86 80-15,0 0 128 0,6 77-160 0,-6-77 160 16,-6 48 0-16,0-24-144 0,-1-2 144 0,-1 0 0 15,-1-1 0-15,1-6 0 0,-1 1 0 0,-2-2 0 16,1 0 0-16,-3-3 0 0,1 1 0 0,0-2 0 16,1-3 0-16,-2-2 0 0,-1 1 0 0,0-3 0 15,0-2 160-15,0-2-160 0,0-1 272 0,1 0-32 0,0-3-16 0,1 1 0 16,0-2 80-16,1 1 16 0,-2-2 0 0,2-2 0 16,-2 1-64-16,-1-2-16 0,2 0 0 0,-3-3 0 15,3 1-64-15,2-1-16 0,0 2 0 0,3-2 0 16,1 0-160-16,5 0 192 0,-1-1-192 0,4 0 192 15,2 0-192-15,2 0 160 0,-1 1-160 0,4-1 160 16,2 3-160-16,0-1 0 0,4 1 0 0,0 1 128 16,1 0-128-16,2 3 0 0,2 0 0 0,2 0 0 15,1 3 0-15,0-2 0 0,-1 3 0 0,-1 1 0 16,1 0 0-16,-3 1 0 0,-2-1 0 0,-1 2 0 16,-4 0 0-16,-2-1 0 0,-1 1 0 0,-2-1 0 0,-3 1 0 0,-1 0 0 0,0 1 0 0,-3-1 0 15,1 1 0-15,-1-1-144 16,-1 2 144-16,1 1-208 15,-2-2-624-15,1 0-112 0,1 2-16 0,-1-1-12800 16,-1-2-2544-16</inkml:trace>
  <inkml:trace contextRef="#ctx0" brushRef="#br0" timeOffset="60744.3">21552 4576 6447 0,'-3'0'576'0,"0"0"-576"0,2 0 0 0,-1 0 0 0,1 0 1312 0,-1-1 160 0,0 0 16 0,-4-1 16 0,-1 1 1648 0,1-1 336 0,1 2 64 0,2-1 16 0,1-1-912 0,2 2-176 0,2 0-48 0,2 0 0 16,0 0-1216-16,3 2-256 0,0-2-64 0,5 1 0 15,-1-1-304-15,3 0-64 0,4 0-16 0,-1 0 0 16,0 0-128-16,5 0-16 0,6 0-16 0,3-1 0 16,0-1 0-16,0 2 0 0,-1-1 0 0,-2 1 0 15,-1 0-160-15,-2 1-48 0,-1 2 0 0,-1 0 0 16,-2 0-16-16,-1 1-128 0,-2-1 192 0,-1 1-64 0,-1-1-128 16,-1 0 128-16,1 0-128 0,-1 0 128 0,-1-1-128 0,2 0 0 0,-1-1 144 0,1 1-144 15,1-2 128-15,-2 0-128 16,1 0 128-16,-2-2-128 0,-1 2 0 0,0-1 144 0,-2-1-144 0,0 1 0 15,0-2 128-15,-1 2-128 16,-1-1 0-16,-2-1 0 0,-1 2 0 0,-2 0 0 0,-1-1 0 0,-1 1 0 0,0 1 0 0,-2 0 0 31,-2 1 0-31,1 1 0 0,0-1 0 0,-2 0 0 16,-1 2 0-16,-2-1-144 16,2 1-640-16,-3-1-128 0,-2 0-32 0,1 1-17056 0</inkml:trace>
  <inkml:trace contextRef="#ctx0" brushRef="#br0" timeOffset="62704.43">22242 4257 10127 0,'0'-1'896'0,"0"-1"-704"0,0 2-192 0,0 0 0 0,0 0 1376 0,-1-1 240 0,0-1 48 0,-1 1 16 0,-1 0 1264 0,1-2 256 0,-1 1 64 0,0 1 0 0,0 1-704 0,-1 1-144 0,2 1-32 0,1 1 0 0,0 1-1040 0,2-1-224 0,-1 1-32 0,3 0-16 0,1 2-592 0,5-1-112 0,-9-5-32 0,0 0 0 15,0 0-144-15,59 23-48 0,-59-23 0 0,0 0 0 0,61 18-144 0,-61-18 0 16,0 0 0-16,67 24 0 0,-67-24 0 0,0 0 0 15,71 34 0-15,-71-34 0 0,0 0 0 0,51 46 0 16,-51-46 128-16,0 0-128 0,31 55 128 0,-31-55-128 16,0 0 192-16,14 60-64 0,-14-40 16 0,-1-1 0 15,-2-3 0-15,-1 1 0 0,-2-2 0 0,-2-3 0 0,-1 2 0 0,-1-1 0 16,-1-2 912-16,-2-1 176 0,-5 0 48 0,-2-1 0 31,-1-1-1552-31,-2 1-304 0,-2-2-64 0,-1 0-16 0,2 0 864 0,-1-2 176 16,-2 3 48-16,3-1 0 0,3-3-176 0,1 1-16 0,0 0-16 15,3-2 0-15,3-2-224 0,3 0 0 16,1 1 128-16,3-2-128 0,3-2 0 0,1 2 0 0,4-1-192 16,2 0 192-1,6-2-816-15,1-3-48 0,2 2-16 0,4-2-19600 0</inkml:trace>
  <inkml:trace contextRef="#ctx0" brushRef="#br0" timeOffset="63652.35">23661 4175 8287 0,'-4'-11'736'0,"1"5"-592"0,0 3-144 0,0 1 0 0,4-1 1104 0,-1 0 192 0,0 0 48 0,0-1 0 0,0-3 1104 0,0-2 240 0,0 1 32 0,2 1 16 0,-1 2-672 0,2 1-128 0,-1 3-16 0,-2 1-16 0,1 1-368 0,-1 2-80 0,-1 4-16 0,-1 2 0 0,1 0-272 0,-1 1-48 31,-1-1-16-31,1 4 0 0,-1 4-416 0,-1 4-96 16,1 0-16-16,-1 0 0 0,2-1-256 0,1 1-48 15,-1-1-16-15,2-20 0 0,0 45-64 0,0-45 0 16,3 47-16-16,-3-47 0 0,0 0-48 0,9 62-128 0,-9-62 192 0,0 0-64 16,8 55 0-16,-8-55 0 0,0 0 0 0,0 0 0 15,14 62 0-15,-14-62 0 0,0 0 0 0,0 0 0 0,0 0-128 0,31 59 192 16,-31-59-192-16,0 0 192 0,0 0-48 0,0 0 0 15,58 29 0-15,-44-28 0 16,-14-1 32-16,0 0 0 0,53 3 0 0,-35-4 0 16,-18 1-16-16,37-3 0 0,-18 1 0 0,-2-1 0 0,-4 1 0 0,0-1 0 15,1 3 0-15,0-3 0 16,-3 0-160-16,-1 0 160 0,0 2-160 0,-3-3 160 0,-1 1-160 0,0 0 0 16,-2-1 0-16,0 0 0 15,0-1-576-15,-1 0 0 0,1-1 0 0,-1-1 0 16,1 1-896-16,-1-1-192 15</inkml:trace>
  <inkml:trace contextRef="#ctx0" brushRef="#br0" timeOffset="63919.53">23466 4446 14735 0,'0'-1'1312'0,"3"0"-1056"0,-1 1-256 0,1 0 0 0,0-2 672 0,1 1 80 0,3-1 16 0,6 1 0 0,4-2 2736 0,4-1 544 0,5 1 112 0,-1 0 32 0,2 2-1696 0,-2-2-320 15,2 0-80-15,-1 2-16 0,1-1-1248 0,-3-1-240 16,1 2-48-16,-2-2-16 0,-2 2-240 0,-1-2-48 16,-2 0-16-16,-1 2 0 0,-3-1-224 0,-1-1 128 0,-2 3-128 0,-1-1 0 15,-2 1 0-15,-1 0 0 0,0 1 0 0,-1 1 0 16,0-2-512-1,-2 1-64-15,0 1 0 0,-1-2-17856 0</inkml:trace>
  <inkml:trace contextRef="#ctx0" brushRef="#br0" timeOffset="64463.41">24213 4298 4607 0,'4'-4'400'0,"-1"2"-400"0,0 1 0 0,-2 0 0 0,-1-1 1664 0,0 2 256 0,2 0 64 0,-2 0 0 0,1 0 2656 0,1 2 544 0,-1 2 96 0,0 1 32 0,1 4-2176 0,-1 1-448 0,1 4-64 0,-2 0-32 0,1 0-1616 0,1 0-320 16,-2-14-64-16,0 0-16 0,4 48-256 0,-4-48-64 0,0 0-16 15,0 0 0-15,12 62-240 0,-12-62 144 0,0 0-144 0,0 0 128 16,0 0-128-16,16 61 0 16,-13-51 0-16,0-1 0 0,-2 1 0 0,2-2 0 15,-2-1 0-15,1-1 0 0,-1 1 0 0,1-3 0 0,-1 0 0 16,2-1 0-16,-2 0 0 0,1-2 0 0,-1-1 0 0,0 0 0 16,-1-1 0-16,2-1 0 0,-2 0 0 0,1-3 0 15,-1 0 0-15,0-1 0 0,0-1 0 0,-1 0 0 16,2 0 256-16,1 0-16 0,-2-2-16 0,1 1 0 15,2-1 80-15,0 0 16 0,1-1 0 0,0-2 0 16,-1 2-128-16,0 1 0 0,0 0-16 0,-2-1 0 16,2 0-48-16,0 3-128 0,-2 0 192 0,2 2-64 15,0-1-128-15,0 0 192 0,-1-1-192 0,3 2 192 16,-1 0-192-16,0 2 192 0,2 1-192 0,-1-1 192 16,1 1-192-16,1 1 160 0,0 1-160 0,0 0 160 15,2 0-160-15,-2 0 160 0,1 0-160 0,-1 0 160 0,-1 0-160 0,1-1 0 16,0 1 0-16,0 0 0 0,0 0 0 0,-1 0 0 15,0 1 0-15,-2-1 0 0,0 0 0 0,-1 0 0 16,0 1 0-16,-2 1 0 16,2-2 0-16,-2 1-320 0,1 1 48 0,-1-1 16 15,1 2-736-15,-1 0-144 0,2-2-16 0,1 1-18496 0</inkml:trace>
  <inkml:trace contextRef="#ctx0" brushRef="#br0" timeOffset="64914.08">24723 4359 10127 0,'1'-7'896'0,"-1"2"-704"0,2 3-192 0,-1-1 0 0,-1 0 2240 0,0 2 432 0,0-1 80 0,0 1 0 0,0-2 1424 0,0-1 288 0,0 1 48 0,-1 1 16 0,-2 1-2560 0,0 2-512 15,0 2-112-15,1 2 0 0,-1 2-864 0,0 0-160 0,-1 1-48 0,1 2 0 0,1 1-96 0,1 1-32 16,0 2 0-16,1-2 0 16,0-12-144-16,0 0 0 0,0 0 144 0,7 50-144 15,-7-50 0-15,0 0 0 0,0 0 0 0,0 0 0 16,0 0 0-16,42 61 0 0,-42-61 0 0,0 0 0 16,0 0 0-16,55 22 0 0,-55-22 0 0,0 0 0 15,0 0 0-15,50 6-128 0,-39-8 128 0,-1 0 0 16,0-3 0-16,0 1 0 0,-2 0 0 0,-1-2 0 0,2 1 0 0,-2-2 0 15,0 0 0-15,-2-1 128 0,1 1 112 0,-2-1 16 16,2-2 16-16,-3 0 0 16,0 0 176-16,-2-1 16 0,0 1 16 0,-1-1 0 0,2-1 16 0,-2 3 0 15,0-3 0-15,-2 1 0 0,2 0-48 0,-1-2-16 16,1-1 0-16,-1-2 0 16,1 2-112-16,0 0 0 0,0 4-16 0,1 2 0 0,-1 1-304 0,1 0 128 15,-1 1-128-15,-1 3 0 0,1 0 0 0,0 3 0 16,0-1-160-16,-1 4 160 15,1-1-960-15,0 3-64 0,-2 0 0 0,4 1-20032 0</inkml:trace>
  <inkml:trace contextRef="#ctx0" brushRef="#br0" timeOffset="65475.47">25193 4446 18431 0,'5'0'816'0,"-4"0"160"0,2 0-784 0,0-1-192 0,-2 1 0 0,1 0 0 0,-1 0 3104 0,2-1 576 0,1 1 112 0,3 0 32 0,0 0-1376 0,2-2-272 0,1 2-48 0,-2 0-16 0,2-1-1280 0,0 1-272 0,0-2-48 0,1 1-16 0,-1-2-240 0,1 0-64 15,1 0 0-15,0 1 0 16,1-3 0-16,-3 1-16 0,0 0 0 0,-2-2 0 16,2 1 64-16,-1-3 16 0,-2 4 0 0,-2-1 0 15,0-2-16-15,-3-1 0 0,1 1 0 0,-1 0 0 0,-2 0-96 0,-3-1-16 16,0-1 0-16,-3 1 0 0,1-1-128 0,-4 1 0 16,1 1 0-16,-2 0 0 0,-2 3 0 0,1-2 0 15,-2 3 128-15,1 2-128 0,-2 1 0 0,-2 1 0 16,-1 3 0-16,2 2 0 0,-1 1 0 0,1 1 0 15,-1 5 0-15,0 0 0 0,4 1 0 0,-1 2 0 16,0 2 0-16,2 3 0 0,1 0 0 0,2 1 0 16,2-1 0-16,2-2 0 0,2 0 0 0,2-19 0 15,0 0 0-15,12 51 0 0,-12-51 0 0,0 0 0 16,0 0 0-16,55 51 0 0,-55-51 272 0,0 0 32 0,70 29 0 0,-70-29 0 16,57 14 192-16,-57-14 32 0,56 10 16 15,-56-10 0-15,51 3-32 0,-51-3-16 0,47-1 0 16,-47 1 0-16,42-5-176 0,-23 3-16 0,-1-1-16 0,-1 0 0 15,-2 0-288-15,1 0 0 0,-2-1 0 0,-3 1 0 16,-1 2 0-16,0-2-272 0,-1 0 16 0,1-1 16 31,-3 3-896-31,-2-1-176 0,-1 1-32 0,-1-1-19680 0</inkml:trace>
  <inkml:trace contextRef="#ctx0" brushRef="#br0" timeOffset="66140.44">26650 4363 11967 0,'-2'-6'1072'0,"0"2"-864"0,0 3-208 0,2-2 0 0,2 1 912 0,-2 2 144 0,0-1 32 0,0 0 0 0,0-2 2128 0,1 0 432 0,-1 0 96 0,1 2 16 0,1 1-1360 0,-1 1-272 0,2 2-48 0,0 3-16 0,1-1-912 0,0 4-176 0,2-1-32 0,-6-8-16 0,0 0-512 0,0 0-96 15,0 0-32-15,48 68 0 16,-48-68-288-16,0 0 128 0,0 0-128 0,50 62 0 15,-50-62 128-15,0 0-128 0,0 0 0 0,0 0 0 16,50 58 0-16,-50-58 0 0,0 0 0 0,0 0 0 16,0 0 0-16,0 0 0 0,0 0 0 0,0 0 0 0,56 45 144 0,-49-45-144 0,-2-1 0 0,-1-2 144 15,2-1 128-15,-2-2 32 16,2-2 0-16,-2-1 0 0,0-1 208 0,1 0 64 16,-2-2 0-16,1-1 0 0,-1-1 64 0,-1 0 0 15,0-2 16-15,1-1 0 0,-2 2-32 0,-1-2-16 16,2 0 0-16,-2-4 0 0,0-2-64 0,1-1-16 0,0 0 0 15,1 0 0-15,1 0-208 0,-2 1-64 0,2 2 0 0,-2 1 0 16,2 2-256-16,0 3 160 16,-2 0-160-16,2 3 128 0,-1 2-128 0,-1 1 0 15,-1 2 0-15,0 4 0 0,0 1 0 0,-1 2 0 0,-1 1 0 0,-1 2 0 16,0 0-288-16,-1 2 16 16,0 4 0-16,0-1 0 15,1 2-704-15,-1 1-144 0,1 1-32 0,1 0 0 16,1 3-336-16,1-1-80 0</inkml:trace>
  <inkml:trace contextRef="#ctx0" brushRef="#br0" timeOffset="66711.58">27295 4475 1839 0,'5'0'160'0,"-2"-2"-160"0,-1 2 0 0,1-1 0 0,-1 1 1392 0,0-2 240 0,3 1 48 0,3-3 16 0,3-1 2288 0,-1-2 464 0,0 0 96 0,0 0 0 0,-3 0-880 0,0-1-176 0,-3-2-32 0,1 1-16 0,-1 1-1584 0,-3-1-320 16,-2 0-64-16,0-1-16 0,-2 1-688 0,-2-1-128 0,1-1-16 0,-3 1-16 16,-3-1-240-16,0 1-48 15,1-1-16-15,-3 4 0 0,1-2-160 0,-3 3-16 16,0 2-128-16,-3 1 192 0,1 1-192 0,-1 2 0 0,-1 2 0 0,1 1 0 15,1 3 0-15,2 1 0 16,2 3 0-16,0 0 0 0,4 0 0 0,-1-1 0 0,2 6 0 16,2 0 0-16,-1 2 0 0,3 1-128 15,3-18 128-15,0 0 0 0,4 57-208 0,-4-57 64 16,0 0 16-16,0 0 0 0,30 55 0 0,-30-55 0 16,0 0 0-16,0 0 0 0,0 0 128 0,59 33 0 0,-46-32-144 0,0 0 144 15,-2-2 0-15,2-2 0 0,1-1 0 16,-1-2 0-16,-2 1 0 0,2-2 0 0,-2 1 0 0,-1-1 0 15,1 0 0-15,-2 1 192 0,-1 0-192 0,-2 1 192 16,-1-1 0-16,1 0 0 0,0 1 0 0,-4-1 0 16,1 2 112-16,-1-2 16 0,1 2 16 0,-2 0 0 15,-1 1-48-15,0 0-16 0,0 3 0 0,0-1 0 0,0 2-96 0,0 1-32 16,0 0 0-16,1 3 0 16,1 0-144-16,1 2 0 0,1 2 0 0,0-1 0 15,2 2 0-15,1-1 0 0,-7-9 0 0,0 0 0 16,0 0 0-16,0 0 0 0,0 0-128 0,61 43 128 15,-49-41 0-15,1-1-176 0,0-1 176 0,-1-1-128 16,0-2 128-16,0 0-160 0,-2-1 160 0,2 0-160 16,-1-2-272-16,-1 0-48 0,-2-1-16 0,1 2 0 15,-1 0-528-15,-1 1-96 0,0-1-32 0,0 0-17968 16</inkml:trace>
  <inkml:trace contextRef="#ctx0" brushRef="#br0" timeOffset="67003.33">27724 4032 13823 0,'-2'-5'1216'0,"1"-1"-960"0,-1 3-256 0,2 2 0 0,0-1 2640 0,-1 0 496 0,-1-5 80 0,0-3 32 0,-3 0 544 0,3 0 112 0,-3 3 32 0,3 3 0 0,0 5-2480 0,1 3-496 0,-1 5-112 0,1 3-16 16,1-12-320-16,0 0-64 0,0 56 0 0,0-56-16 15,0 0-160-15,0 65-16 16,0-65-16-16,1 49 0 0,-1-49-240 0,2 54 176 0,-2-54-176 0,3 53 160 15,-3-53-160-15,0 0 0 0,9 68 0 16,-9-68 0-16,0 0 0 0,19 62 0 0,-19-62 0 0,0 0 0 16,0 0 0-16,32 64 0 0,-32-64 0 15,0 0 0-15,0 0 0 0,0 0 0 0,51 41 0 0,-41-38 0 16,-10-3-192-16,0 0 16 0,0 0 16 0,0 0 0 31,49 4-544-31,-40-7-128 0,-1 2 0 0,2-2-11904 0,-1 0-2384 0</inkml:trace>
  <inkml:trace contextRef="#ctx0" brushRef="#br0" timeOffset="67727.74">28009 4328 9215 0,'-2'-10'400'0,"2"6"96"0,0-1-496 0,0 1 0 15,-1 1 0-15,1 2 0 0,0-1 3344 0,-1 1 576 0,1-2 112 0,0-1 32 0,-2 0 192 0,2 1 32 0,0 1 16 0,-1 2 0 0,1 2-2704 0,0 2-560 0,-2 0-96 0,2 3-32 0,0 0-464 0,0 3-80 0,2 0-32 0,-1 3 0 0,1 1-336 0,0 0 144 0,-2-14-144 0,0 0 0 0,0 0 0 0,20 58 0 0,-20-58 0 0,0 0 0 16,0 0 0-16,0 0 0 0,48 47 0 0,-48-47 0 0,0 0 0 16,0 0 0-1,48 7 0-15,-36-10 0 0,0 0 0 0,0-1 0 16,-1 0 0-16,-1-2 0 0,-2 0 128 0,1 1-128 16,-1-2 0-16,1 0 0 0,-2-2 272 0,-2-1-48 15,0 0-16-15,-3 2 0 0,1-2 112 0,-1 0 32 16,-2 0 0-16,0-2 0 0,-2-3-16 0,-1 0 0 15,2-2 0-15,-2 1 0 0,-1 2-16 0,1 2 0 16,0-1 0-16,2 3 0 0,-2 0-48 0,3 2-16 16,-1 3 0-16,1 1 0 0,0 3-256 0,0 1 0 0,0 1 0 15,0 2 0-15,0 3 0 0,0 1 0 0,1 3 0 0,-1 2 0 16,0-12 0-16,0 0 0 0,0 0 0 0,9 58 0 16,-9-58 0-16,0 0-144 0,14 64 144 0,-14-64 0 15,0 0-128-15,0 0 128 0,22 72-128 0,-22-72 128 16,0 0-128-16,0 0 128 0,0 0-128 0,50 53 128 15,-50-53-128-15,0 0 128 0,0 0-128 0,58 13 128 16,-58-13-128-16,0 0 128 0,46 2-128 0,-30-4 128 16,-2 1-128-16,0-1 128 0,3 0-128 0,-1-3 128 15,1 1 0-15,-3 0 0 0,-2 0 0 0,1-1-128 16,0-3 128-16,1 1 0 0,-1 0 0 0,2-3 0 16,1 0 0-16,-1-3 0 0,1-1 0 0,-2-1 0 15,-4 2 0-15,0-3 0 0,-3-2 0 0,0-3 128 0,-2-2-128 0,-2 1 176 16,-1 0-176-16,-2 3 192 0,-3-1-192 0,-1 1 160 15,-1 1-160-15,-2 3 160 0,0 0-160 0,-1 4 160 16,-2 1-160-16,0 2 160 0,-1 3 0 0,-1 1 0 16,0 3 0-16,0 2 0 0,-2 2-32 0,0 3 0 15,1 1 0-15,-1 3 0 0,3 1-128 0,-2 3 0 16,2 2 0-16,1 2 128 0,2 0-128 0,2 2 0 16,2 0 0-16,2-2 0 0,2-4 0 0,3 1 0 15,-3-15 0-15,0 0 0 0,0 0 0 0,37 70 0 0,-37-70 0 0,0 0 0 16,55 50 160-16,-55-50 0 0,0 0 0 0,61 38 0 15,-61-38-160-15,0 0 192 0,59 27-192 0,-59-27 192 16,0 0-192-16,52 18 0 0,-52-18 0 0,0 0 0 16,48 10-144-16,-48-10-16 0,0 0 0 0,41 4 0 31,-41-4-640-31,0 0-128 0,0 0-32 0,37 2-13408 0,-31-1-2688 0</inkml:trace>
  <inkml:trace contextRef="#ctx0" brushRef="#br0" timeOffset="77419.42">19703 2223 911 0,'0'0'0'0,"0"0"0"0,0 0 0 0,0 0 0 0,0 0 448 0,0-2 0 0,1 2 0 0,-1 0 0 0,0-1 256 0,0-1 48 0,-1 1 16 0,1 0 0 0,-2 1 48 0,-1-2 16 0,0 1 0 0,1-1 0 15,0 1 240-15,-2-2 48 0,1 2 16 0,-1-1 0 0,0 1 320 0,-1-1 64 16,1 1 16-16,0-2 0 0,1 2 96 0,-1-1 32 16,1 1 0-16,-1 0 0 0,0-2-432 0,1 0-80 0,-1 0 0 0,-1-1-16 15,1 1-336-15,-2-3-64 0,2 2-16 0,-1 0 0 16,-1 0-32-16,0-1-16 16,1 0 0-16,-2 1 0 0,-1-1-48 0,1 0-16 15,-1 0 0-15,-1 0 0 0,1 1-144 0,0-1-16 16,-2 1-16-16,-2-2 0 0,1 1-80 0,-2-1-16 0,2 2 0 0,0-2 0 15,-1 1 48-15,0-2 0 0,-2-2 0 16,-1-1 0-16,1 2 32 0,0-2 16 0,0 0 0 0,3 1 0 16,-1 1-192-16,0-2-48 0,0 2 0 0,0-2 0 15,-1 1-48-15,0-1-16 0,-1 2 0 0,1-2 0 16,2 1 0-16,-2 1-128 0,1 0 192 0,-1-2-64 16,-1 1-128-16,0 1 128 0,-2-1-128 0,1 2 128 0,-1-1-128 0,-1 1 0 15,-1-2 0-15,1 2 0 0,0 1 0 16,0-1 0-16,0 0 0 0,0-1 0 0,2 1 0 0,-2-2 0 15,-2 1 0-15,2-1 0 16,0-1 0-16,0 2 128 0,0-1-128 0,2 1 0 0,-4 0 128 0,1-2-128 0,1 0 128 0,0 1-128 16,2 2 128-16,-2-1-128 15,-2 1 0-15,0-3 128 0,-3 1-128 0,1-1 0 16,0 2 0-16,0-2 0 0,0 3 0 16,-2-3 0-16,0 2 0 0,1-2 0 0,2 3 0 15,-1-2 0-15,-3-1 0 0,-2 0 0 0,1 1 0 0,0-1 0 16,2 1 0-16,0-1 0 0,-1 2 0 0,-1-2 0 0,-3-1 128 0,-2-1-128 15,0 2 0-15,-1-1 0 16,3 1 0-16,-4 2 0 0,0-1 0 0,3 1 0 0,-4 1 0 0,1-2 0 16,-1 1 0-16,1-1 0 15,-1 1 0-15,-1-2 0 0,2-1 0 0,-2 1 0 0,-1 0 0 0,1 0 0 16,1 0 0-16,-1 2 0 16,2 1 0-16,-3-1 0 0,-2 3 0 0,0-2 0 0,2 2 0 0,-2 0 0 15,0 1 0-15,2-2 0 0,0 3 0 0,1-1 0 16,0 0 0-16,1-1 0 0,1 3 0 0,-1-3 0 15,2 3 0-15,2 0 0 0,-2 1 0 0,0 1 0 16,1 0 0-16,-1-2 0 0,0 4 0 0,-3 1 0 16,0-1 0-16,-1 0 0 0,2 1 0 0,-1-1 0 15,3 0 0-15,-1 1 0 0,-1-1 0 16,2 0 0-16,0 1 0 0,1-2 0 0,-1 1 0 0,2 0 0 16,0 1 0-16,0 0 0 0,-1 0 0 0,0 1 0 15,-2 0 0-15,-1 1 0 0,2 0 0 0,-1 1 0 16,-1 0 0-16,2-1 0 0,0 1 0 0,1-1 0 15,2 1 0-15,1-2 0 0,2 2 0 0,-2-2 0 16,0 0 0-16,0 2 0 0,3-2 0 0,-1 1 0 16,0 2 0-16,-1-2 0 0,4 1 0 0,-2 1 0 15,-3 0 0-15,0 2 0 0,-1 0 0 0,-1 1 0 0,1 3 0 0,3-3 0 16,3-2 0-16,3 1 0 0,-4-1 0 0,1 1 0 16,-3 1 0-16,-1 0 0 0,2 1 0 0,-2-1 0 15,1 1 0-15,-1-1 0 0,0 1 0 0,1 2 0 0,1-2 0 0,2 1 0 16,-1 0 0-16,-1 0 0 0,2 0 0 0,-1 1 0 15,0 0-128-15,1-2 128 0,-1 2 0 0,1 0 0 16,-2-1 0-16,0 1 0 0,0 0 0 0,0-2 0 16,1 2 0-16,0-2 0 15,2 0 0-15,1 1 0 0,2-2 0 0,0-1 0 16,-2 3 0-16,2-2 0 0,-1-1 0 0,2 1 0 16,-1-1 0-16,1 1 0 0,1 0 0 0,-2 0 0 15,1 2 0-15,0 1 0 0,0-2 0 0,0 2 0 16,3-2 0-16,0 1 0 0,-2-1 0 0,1 2 0 15,-1-4 0-15,1 3 0 0,1-1 0 0,0-1 0 0,2-2 0 0,4-1 0 16,1-1 0-16,-2 0 0 0,-1 1 0 0,0 0 0 0,1 1 0 0,-3-1 0 16,1 2 0-16,0-2 0 15,1 1 0-15,-2 0 0 0,3-1 0 0,-1 0 0 16,1 0 0-16,1-2 0 0,-1 1 0 0,2 0 0 16,2-3 0-16,0-1 0 0,1 1 0 0,-2 0 0 15,1-2 0-15,2 1 0 0,0-1 0 0,2-1 0 0,-2 2-192 0,1-2 192 16,2 0-192-16,-1 0 192 15,1 0-1008-15,0 1-80 0,1-1 0 0,1 1-16816 0</inkml:trace>
  <inkml:trace contextRef="#ctx0" brushRef="#br0" timeOffset="78004.32">14635 1807 3679 0,'2'-1'160'0,"-2"0"32"0,0 1-192 0,0-2 0 0,1 2 0 0,-1-1 0 0,0 1 1472 0,0-2 256 0,2 1 64 0,-2-2 0 0,0 2 384 0,0-1 64 0,0 2 32 16,-3 2 0-16,1 0-672 0,-2 3-128 0,0 0-16 0,0 2-16 0,-3 2-512 0,0 1-96 0,-2 1-32 0,2 0 0 0,0 1-240 0,-2-1-48 16,1 2-16-16,0 1 0 0,0 0-176 0,0 0-48 15,1 0 0-15,0 0 0 16,0 0-96-16,0 2-32 0,0 0 0 0,1-2 0 0,0-3 1488 0,2 0 288 15,-2 1 64-15,-1 2 16 16,0 1-1600-16,0 1-400 0,-3 1 0 0,2 1 0 16,1-1-1584-16,0-1-400 0,1-1-64 0,2-2-32 15,3-2 1696-15,-1-1 384 0,4-1 0 0,0-2 0 16,3 0 1072-16,0-2 208 0,2 0 64 0,2-3 0 0,1 0-976 0,0-1-192 16,1-1-48-16,2-1 0 0,-1 1 816 0,2-2 144 0,2 0 48 0,2 0 0 15,-1-1-400-15,0 2-80 16,0-2-16-16,3 0 0 0,1-1-272 0,2 1-64 15,-1-1-16-15,-2 1 0 0,1 0-64 0,0 2-16 0,1-2 0 0,-3 0 0 16,-3 0-48-16,0 2-16 0,-1 0 0 0,-4 1 0 16,1-2-144-16,-2 2 128 0,-2-1-128 0,-2 1 128 0,-2 0-128 0,-1 0 0 31,-2 1 0-31,-1-1 0 0,-1 0 0 0,-1 0 0 16,0 0 0-16,-3 0 0 0,1 2-400 0,-2-1-16 0,1 2 0 0,-2 0-12256 31,0 1-2432-31</inkml:trace>
  <inkml:trace contextRef="#ctx0" brushRef="#br0" timeOffset="88804.8">12730 3508 911 0</inkml:trace>
  <inkml:trace contextRef="#ctx0" brushRef="#br0" timeOffset="90119.33">12682 3301 5519 0,'0'0'496'0,"0"-2"-496"0,0 2 0 0,0 0 0 16,1 0 1040-16,-1-1 112 0,2-1 32 0,-1 1 0 16,2-2 960-16,0 0 192 0,1-1 32 0,1 0 16 0,1 0-32 0,0-1-16 0,1 1 0 0,1 0 0 15,4 1-816-15,-4-1-176 16,3 0-16-16,1 1-16 0,-1-1-448 0,2 1-96 15,-1-2 0-15,3 3-16 0,-1-1-304 0,0 1-64 16,3 1-16-16,-2-2 0 0,2 2-112 0,0-1-32 16,3 1 0-16,1 1 0 0,0-2 0 0,2 1 0 0,2 1 0 0,1 0 0 15,-1-1 80-15,2 1 16 16,1 0 0-16,2-2 0 0,-3 2-64 0,1-1 0 16,3-2 0-16,2 0 0 0,-1 0-48 0,2 1-16 15,4-3 0-15,2-2 0 0,4 0-32 0,2 0-16 16,1 0 0-16,-3 0 0 0,-2 1-144 0,-2 2 192 15,-2 1-192-15,-2 0 192 0,0 2-192 0,-2 0 192 0,-2-1-192 0,-1-1 192 16,0 2-192-16,2-3 160 0,-2-1-160 0,0 1 160 16,-3 0-160-16,-1 0 0 0,3 0 144 0,1-2-144 0,0 2 0 0,-2-1 144 15,4 3-144-15,-2-1 0 16,-3 1 128-16,1 2-128 0,2 0 0 0,-2 0 0 16,1 2 128-16,-2-2-128 0,-2 1 0 15,-1-1 0-15,2 2 0 0,-3-2 0 0,-4-2 128 16,-1 2-128-16,1 0 0 0,0 0 160 0,-3 0-160 0,0 0 128 15,-2 0-128-15,0 2 0 0,0-2 0 0,-2 0 128 16,0 0-128-16,-4 0 0 0,1 0 0 0,-1 0 0 0,-2 0 0 16,-1-2 0-16,-2 2 0 0,0 0 0 15,-3-1 0-15,2 1 0 0,-3 0 0 0,0 0 0 16,0-2-528-16,-1 2-48 0,-2 2 0 0,0-2 0 16,0 1-1616-16,-1 1-336 0,-2 0-64 0,1 1-12672 0</inkml:trace>
  <inkml:trace contextRef="#ctx0" brushRef="#br0" timeOffset="90625.05">12833 3493 5519 0,'-3'0'240'0,"2"0"64"0,-1 0-304 0,2 0 0 0,0 0 0 0,0 0 0 0,3 0 1040 0,1 1 160 0,3-1 16 0,5 2 16 0,5-2 944 0,2 0 176 0,5-2 32 0,3 1 16 0,3-1-144 0,4 1-16 0,1-2-16 0,2 0 0 0,5-1-496 0,2 0-112 0,3 1-16 0,2-1 0 0,3-1-352 0,2 1-80 0,-2 0-16 0,-1 0 0 0,0 1-384 0,-2-3-96 0,1 2-16 0,-1 0 0 16,1 0-224-16,-4-2-48 0,2 2-16 15,-2-1 0 1,-3 1-112-16,-3 0 0 0,-5 0-16 0,1 0 0 0,-2-2-48 0,-3 0-16 15,-3-1 0-15,-4-1 0 0,0 1 16 0,-3-2 16 16,-4-1 0-16,0 2 0 0,-4-2 16 0,-2 1 0 16,-3 2 0-16,0 0 0 0,-3 2-96 0,-2-1 0 15,-3 2-128-15,-1 1 192 0,-2 1-192 0,-1 1 0 16,-4 1 0-16,-1 0 0 0,-3 3-176 0,0 0-128 0,-4 1-16 0,-1 0-16 16,4 0-624-16,-1 1-112 0,-4 3-16 15,-2 1-16704-15</inkml:trace>
  <inkml:trace contextRef="#ctx0" brushRef="#br0" timeOffset="93701">8403 17348 911 0,'3'-3'0'0,"-3"0"0"0,1 2 0 0,-1 1 0 0,0 0 624 0,0-2 32 0,0 2 16 0,0 0 0 0,0-1 112 0,-1-1 32 0,-1 2 0 0,-1 0 0 0,2 0-48 0,-2 0 0 0,0 0 0 0,2 0 0 0,0 0 352 0,1 0 64 0,-2-1 16 0,4 1 0 16,0 0 384-16,3 0 80 16,0-1 0-16,4-1 16 0,-1 1-320 0,2-1-64 15,3-1-16-15,1 1 0 0,3-3 16 0,1 0 0 16,1-1 0-16,5 0 0 0,1-1-80 0,-1 0-32 15,-1-1 0-15,-4 1 0 0,-2 3-672 0,-4-2-144 16,0 3-32-16,-5 2 0 0,-1-1-176 0,-2 5-32 16,-4 0-128-16,-1 1 192 0,-1 3-16 0,-5 4-16 15</inkml:trace>
  <inkml:trace contextRef="#ctx0" brushRef="#br0" timeOffset="95192.7">8454 17290 4607 0,'-2'3'400'0,"1"-1"-400"0,1-2 0 0,1 0 0 0,-1 2 720 0,0-1 64 0,-1 1 16 0,-1 2 0 0,2 1 352 16,-1 0 80-16,2 0 16 0,1-2 0 0,2 0 48 0,2-3 16 0,2 0 0 0,2-3 0 15,4 0 816-15,2 1 176 0,4-4 16 0,1 0 16 0,3-2-192 0,1-1-32 16,2 1-16-16,-2-2 0 0,2 0-656 0,4 0-128 15,3-3-32-15,3-1 0 0,-2-3-448 0,2 2-80 16,-2 1-32-16,-1-2 0 16,-1 2-288-16,-2 3-64 0,0 1-16 0,1-1 0 0,1-2-160 0,-3 3-16 15,-2-3-16-15,-1 5 0 16,-3-1-32-16,0 1 0 0,-3 1 0 0,-3 1 0 16,1 3-128-16,-5 0 128 0,-3 1-128 0,-1-3 128 0,-2 4-128 0,-3-2 0 15,-1 2 0-15,-1-1 0 0,0-1 0 0,-3 2 0 0,1-2 128 0,-1 0-128 16,-1 1 0-16,1-1 0 15,-2 0 0-15,-2 2 0 0,0-1 0 0,-1 1-224 0,0-1 48 16,-4 2 16 0,1 0-864-16,-5 3-160 0,-1 0-32 0,-3 1-16192 0</inkml:trace>
  <inkml:trace contextRef="#ctx0" brushRef="#br0" timeOffset="95742.09">8500 17189 3599 0,'0'-5'144'0,"0"1"48"0,0-1-192 0,0 2 0 0,0 2 0 0,0 0 0 15,2 1 1152-15,-2-3 192 0,1 0 48 0,-1 0 16 0,0 0 576 0,0 2 128 0,0 2 0 0,-1 2 16 0,-1 1-464 0,-1 3-80 0,-1 1-32 0,0 1 0 0,0 1-304 0,0 2-64 0,-2 0-16 0,0 2 0 0,1-1-208 0,-2 3-64 16,-2 1 0-16,1-3 0 0,-1 0-128 0,2-4-48 15,0 0 0-15,0 0 0 0,-4 2-144 0,-1 2-16 16,0 1-16-16,-1-1 0 0,2 0 64 0,1 0 16 16,1-1 0-16,2-2 0 0,1-3 16 0,4-2 16 15,-1 0 0-15,3-2 0 0,1-1-96 0,2-2-32 16,0 1 0-16,4-1 0 0,1-1-144 0,4-1-48 16,-1-1 0-16,2-1 0 0,2 1-16 0,2-3-16 15,0 2 0-15,0-1 0 0,2 0-80 0,-1 0-16 16,2 0 0-16,-2-1 0 0,-1 1-80 0,-1 0 0 0,-1 1-128 0,-1-1 192 15,-1 2-192-15,-3 0 0 16,-2 0 128-16,-1 2-128 0,-1-1 0 0,-3 1 0 16,0 0 0-16,-2 0 0 0,2 0-176 0,-2 1-16 0,1 1-16 0,-1-2 0 31,2 1-800-31,-2 0-144 0,2 2-48 0,0 0-16784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22:30:21.5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2-05T22:30:31.791"/>
    </inkml:context>
  </inkml:definitions>
  <inkml:trace contextRef="#ctx0" brushRef="#br0">21141 1913 27647 0,'-3'-1'2448'0,"0"1"-1952"0,2 0-496 0,-1-2 0 0,2 1 720 0,-3 0 48 0,-1-1 16 0,-4-1 0 0,-5-1 1728 0,-3 0 352 0,-2-2 64 0,0 2 16 0,-2 0-1856 0,0 0-384 0,-3-1-64 0,1 2 0 0,-2 2-80 0,-2 0-16 0,0 1 0 0,-4-2 0 16,-3 4-32-16,0-1-16 0,-1-1 0 0,-3 1 0 0,0 1-32 0,-4 1 0 16,-3 0 0-16,2 1 0 0,5-1-128 0,-1-1-16 0,-1 3-16 0,-1-1 0 15,2 0-112-15,3-1 0 16,4 0-16 0,-1 0 0-16,3-2-48 0,-1 0 0 0,0 1 0 0,4-4 0 15,3 1 0-15,3 0-128 0,2-1 192 0,2 1-64 16,4-1 0-16,0 1-128 0,5 0 192 0,2-1-64 15,0 2-128-15,3-1 0 0,0 1 0 0,4 0 0 0,0 0 0 0,3 0 0 16,-5 0 0-16,0 0 0 16,0 0 0-16,0 0 0 0,55 17 0 0,-55-17 0 0,0 0-144 0,59 27 144 15,-59-27 0-15,0 0 0 0,76 41 0 0,-76-41-128 16,0 0 128-16,85 45 0 16,-85-45 0-16,68 35 0 0,-68-35 0 0,82 40 0 0,-82-40 0 0,75 38-128 0,-75-38 128 0,69 36 0 15,-69-36 0-15,61 33 0 16,-61-33 0-16,0 0 0 0,69 47 0 0,-69-47 0 15,0 0 0-15,44 42 0 0,-44-42 0 0,0 0 0 0,0 0 0 0,24 54 0 16,-24-54 0-16,-3 25 0 16,-1-14 0-16,-2-1 0 0,-1 0 128 0,-3 0-128 15,0 0 176-15,-3-2-176 0,3 1 320 0,-5-1-64 16,-2 2 0-16,-4 2 0 0,-2 0 0 0,-1 1 0 16,-3 1 0-16,-1 3 0 0,-2 1-96 0,1 1-32 15,1-1 0-15,-2 3 0 0,0 2-128 0,-1 2 0 16,-1 2 0-16,2 0 0 0,3-1 0 0,2-2 0 15,2-2 0-15,3 1 0 0,1 1 0 0,2-2 0 16,2-2 0-16,1 0 0 0,2-3 0 0,2 0 0 16,0-2 0-16,3 1 0 0,1-3 0 0,0-3 0 0,4-2 0 0,-1-1 0 15,1 0 0-15,2-7 0 0,0 0 0 0,0 0 0 16,0 0 0-16,0 0 0 0,0 0 0 0,0 0 0 16,0 0 0-16,0 0 0 0,63 7 0 0,-63-7 0 15,0 0 0-15,60-14 0 0,-60 14 0 0,51-14 0 16,-51 14 144-16,65-16-144 0,-65 16 160 0,74-14-160 15,-74 14 160-15,80-10-160 0,-80 10 160 0,83-5-160 16,-83 5 0-16,81-6 128 0,-81 6-128 0,75-3 0 0,-75 3 0 16,70 0 0-16,-70 0 0 0,61 2 0 0,-61-2 0 0,57 4 0 15,-57-4 0-15,0 0 0 16,77 8 0-16,-77-8 0 0,0 0 0 0,57 10 0 0,-57-10 144 0,0 0-144 16,0 0 128-16,0 0-128 0,0 0 192 0,0 0-64 15,56 17 0-15,-54-15 0 0,-1-2-128 0,1 0 0 16,-4 0 144-16,1-2-144 0,-1 1 0 0,-2-2-128 15,1-1 0-15,-2-1 0 16,-1 1-976-16,0 0-192 0,2-2-48 0,0 1 0 16,3-1-384-16,-1-1-96 0</inkml:trace>
  <inkml:trace contextRef="#ctx0" brushRef="#br0" timeOffset="501.8">21264 2724 23951 0,'-5'-1'1056'0,"5"-1"224"0,0 1-1024 0,0 0-256 0,2-1 0 0,-1 2 0 0,1 0 1536 0,0-1 240 0,3 1 48 0,-5 0 16 0,0 0 976 0,0 0 208 0,0 0 48 0,53-3 0 0,-53 3-2048 0,0 0-384 0,0 0-96 0,64 3-16 0,-64-3-64 0,0 0-16 0,51-3 0 15,-51 3 0-15,34-9-16 0,-34 9-16 0,35-12 0 0,-17 2 0 16,1 0 32-16,-1-3 0 0,-1 1 0 0,0-3 0 16,-3 3-48-16,0-2 0 0,0-1 0 0,-2 0 0 0,-1-1 0 15,-3-1 0-15,-1 0 0 0,-2 2 0 16,-4-2-32-16,-4 0-16 0,-1 3 0 0,-6 0 0 0,-3 0-144 0,-4 1-16 16,-2 2-16-16,-7 2 0 0,-2 3-176 0,-2 5 0 15,-1 2 144-15,2 5-144 0,-1 4 0 0,0 3 0 16,2 2 0-16,1 5 128 0,3 1-128 0,2 2 0 15,3 2-128-15,1 5 128 0,2 5-128 0,4 2 128 16,2 0-128-16,5-2 128 0,4-1-160 0,1-34 160 16,8 61-192-16,-8-61 192 0,22 51 0 0,-22-51-128 0,0 0 128 0,52 56 0 15,-52-56 0-15,0 0 0 16,65 44 0-16,-65-44 0 0,0 0 0 0,64 22 0 0,-64-22 0 0,0 0 0 16,64 9 0-16,-64-9 0 15,0 0 176-15,63 1-176 0,-63-1 224 0,0 0-64 0,65-5-16 0,-65 5 0 16,41-7-144-16,-41 7 0 15,0 0 0-15,52-15 0 16,-52 15-512-16,0 0-176 0,34-14-32 0,-34 14-16 16,0 0-864-16,0 0-160 0,0 0-32 0,20-12-18944 0</inkml:trace>
  <inkml:trace contextRef="#ctx0" brushRef="#br0" timeOffset="832.89">21970 2854 26719 0,'1'0'1184'0,"-1"0"240"0,0 0-1136 0,0 2-288 0,-1-1 0 0,-1 0 0 0,1 2 3168 0,-2 3 576 0,0 2 112 0,-2 5 32 0,-2 5-2320 0,1 1-464 0,0-1-80 0,4 1-32 0,-1-1-384 0,3-18-80 0,0 35-16 0,0-35 0 0,0 0-96 0,10 45-32 15,-10-45 0-15,0 0 0 0,0 0 0 0,24 51 0 0,-24-51 0 0,0 0 0 16,0 0-16-16,0 0-16 16,0 0 0-16,46 41 0 0,-46-41-16 0,0 0 0 0,0 0 0 0,0 0 0 15,58 6-64-15,-58-6-16 16,0 0 0-16,0 0 0 0,52-13-128 0,-52 13-128 16,0 0 144-16,33-13-144 0,-26 9-144 0,0-1-128 15,-1-1-32-15,-1 0 0 16,0-1-1120-16,-1 0-240 0,0 0-32 0,-3 0-19488 0</inkml:trace>
  <inkml:trace contextRef="#ctx0" brushRef="#br0" timeOffset="1086.05">21992 2635 32255 0,'0'-1'2864'0,"0"-1"-2288"0,0 1-576 0,0 1 0 0,-1 0 1568 0,0 0 208 0,-1-1 32 0,-1-1 16 0,-1 1 224 0,0-2 32 0,0 0 16 0,-1 2 0 0,1-1-752 0,3 1-128 0,-2-2-48 0,3 3 0 0,-1-1-656 0,-1-1-144 16,2 2-32-16,0 0 0 15,0 0-736-15,2 0-160 0,-2 2-16 0,1 0-21856 16</inkml:trace>
  <inkml:trace contextRef="#ctx0" brushRef="#br0" timeOffset="1508.79">22716 2587 34095 0,'0'-3'1504'0,"1"2"320"0,1 0-1456 15,0-1-368-15,1 1 0 0,0-1 0 0,0 2 1152 0,2-1 144 0,4-2 48 0,-9 3 0 0,0 0 64 0,47-11 32 0,-47 11 0 0,41-9 0 0,-41 9-592 0,0 0-112 0,66-5-32 0,-66 5 0 0,0 0-240 0,69-2-48 0,-69 2-16 0,0 0 0 0,62 6-176 0,-62-6-32 16,0 0-16-16,57 3 0 0,-57-3-176 0,0 0 0 15,0 0 144-15,0 0-144 0,59 4 0 0,-59-4 0 16,0 0 0-16,0 0 0 16,0 0-496-16,0 0-112 0,0 0-32 0,0 0-13440 15,0 0-2704-15</inkml:trace>
  <inkml:trace contextRef="#ctx0" brushRef="#br0" timeOffset="1704.83">22812 2765 38703 0,'0'0'1712'0,"0"0"352"0,0 0-1648 0,0 0-416 0,0 0 0 0,0 0 0 0,0 0 880 0,0 0 80 0,70 10 32 0,-70-10 0 0,0 0 384 0,72 3 80 0,-72-3 16 0,48-2 0 0,-48 2-896 0,0 0-192 0,58 2-16 0,-58-2-16 16,0 0-352-16,0 0 0 0,53 4 0 0,-53-4 0 31,0 0-704-31,0 0-144 0,0 0-48 0,52 6-19888 0</inkml:trace>
  <inkml:trace contextRef="#ctx0" brushRef="#br0" timeOffset="2176.46">23764 2468 38703 0,'0'-11'1712'0,"0"4"352"0,0 0-1648 0,0 1-416 0,-2 2 0 0,1 1 0 0,0 1 1088 0,-2-3 128 0,0 0 16 0,-1-2 16 0,-2 2 32 0,-2 4 0 0,-1 4 0 0,-1 4 0 0,0 3-512 0,2 4-80 0,-2 4-32 0,0 5 0 0,3 1-208 0,1 1-64 0,1 2 0 0,1 3 0 15,2 1-256-15,2 1-128 0,0-32 128 0,7 65-128 16,-7-65 0-16,20 64 0 0,-20-64 0 0,30 56 0 15,-30-56 0-15,41 44 0 0,-41-44 0 0,0 0 0 16,70 50 0-16,-70-50 0 0,0 0 0 0,74 26 0 16,-74-26 0-16,52 8 0 15,-52-8 0-15,51 1 0 0,-51-1 0 0,49-4 160 0,-49 4-160 0,53-13 160 16,-53 13 96-16,46-20 32 16,-26 9 0-16,0-2 0 0,-3-1 336 0,1-1 64 0,-2-4 16 0,-2-1 0 15,-3 1 192-15,-1-7 32 0,0-2 16 0,-5-3 0 16,0-3-752-16,-4-6-144 0,-2-3-48 0,-5-5 0 15,-4 0 0-15,-5 1 0 0,-5 2 0 0,-7 5 0 16,-1 5 0-16,-2 7 0 0,-2 5 0 0,-2 2 0 16,-3 1 0-16,2 4 0 0,1 5 0 0,5 1 0 15,5 6 0-15,2 4 0 0,2 1 0 0,2 7 0 16,2 1 0-16,-1 4 0 0,2 3 0 0,-1 3 0 16,1 7-2480-16,-2 4-480 15</inkml:trace>
  <inkml:trace contextRef="#ctx1" brushRef="#br0">16559 18198 0,'0'0'0</inkml:trace>
  <inkml:trace contextRef="#ctx0" brushRef="#br0" timeOffset="82155.42">14065 11342 15663 0,'0'-1'1392'0,"0"-1"-1120"0,0 2-272 0,-2 0 0 0,2 2 1680 0,0-2 288 0,-1 1 48 0,-1 2 16 0,1 4 464 0,0 0 80 0,1 4 32 0,0 3 0 0,1 5-816 0,0 2-144 0,-1-21-48 0,0 0 0 16,8 79-768-16,-8-79-176 15,2 62-16-15,-2-62-16 0,3 69-320 0,-3-69-64 0,3 61-16 0,-3-61 0 16,1 62-224-16,-1-62 144 0,3 65-144 0,-3-65 128 16,0 64-128-16,0-64 160 0,-3 56-160 0,1-32 160 15,-3-2-160-15,1-3 192 0,0-2-192 0,-2-3 192 16,1-1-32-16,-1-3 0 0,2 0 0 0,-1-3 0 16,1 0 32-16,0-3 16 0,1 1 0 0,-1-4 0 15,2 0 32-15,2-1 0 0,-1 0 0 0,1 0 0 0,3-1-32 0,-2 0 0 16,2-2 0-16,1 1 0 15,2 0-64-15,1-3-16 0,2 2 0 0,-1-1 0 0,2 1-128 0,0-1 0 16,3 1 144-16,-2-1-144 0,2 1 0 0,1 0 144 16,0 2-144-16,1 0 0 0,1-1 128 0,-1-1-128 0,2 3 0 0,3-2 0 15,0 0 0-15,1 1 0 16,0-1 0-16,3 2 0 16,2-1 0-16,1-1 0 0,-2 1 0 0,2 1 0 15,0 1 128-15,0 1-128 0,-2 1 0 0,-1 1 0 0,0 0 0 0,0 0 0 16,-1 2 0-16,-2-2 0 0,0 1 0 0,0-3 0 15,2 3 0-15,-5-4 0 0,1 0 0 0,-4 2 0 16,5-1 0-16,0-2 0 0,-3-2 0 0,0 2 0 16,-2-1 0-16,-1-1 0 0,0 0 0 0,-1-1 128 15,-2 0-128-15,-2-1 0 0,-1 0 272 0,-1-1-48 16,0 2-16-16,-1-2 0 0,0 1 48 0,-2-2 0 16,0 0 0-16,-1-2 0 0,1 1-64 0,-1-2 0 15,1 2 0-15,-1 0 0 0,1-1 0 0,-1-1-16 16,0 1 0-16,0-2 0 0,0-2 0 0,-1 1 0 0,1 0 0 0,0-2 0 15,0 0-16-15,0-1 0 16,0 0 0-16,-2 0 0 0,2 0 64 0,-3-2 16 0,1-1 0 16,1 1 0-16,-2 0 0 0,-2 0 0 0,2-2 0 0,-1-3 0 15,-1-5-48-15,1 1 0 0,-2-2 0 0,2 2 0 16,-1-1-64-16,1 2 0 0,0 2-128 16,-2-1 192-16,1 2-192 0,1 0 144 0,-2 0-144 0,-1 2 128 15,0-1-128-15,-2 2 0 0,-1 1 0 0,-2 0 128 16,1 3-128-16,-1 0 128 0,0 3-128 0,-3-1 128 15,1 4-128-15,0-2 0 0,-2 1 144 0,0 2-144 16,2 2 0-16,-3 0 128 0,-2 1-128 0,-4 1 0 16,-2 1 0-16,-4 2 0 0,0 0 0 0,-3 1 128 0,0 2-128 0,-5 0 0 15,-3-1 0-15,0 1 0 16,-1 2 0-16,1-1 0 0,2 0 0 0,0-1 0 0,1 1 0 0,1 2 0 16,2-2 0-16,3-1 0 0,3 0 0 0,-1-2 0 15,4 2 0-15,2-3 0 16,3 1 0-16,-1-1 0 0,1 0 0 0,1 0-128 0,1 0 128 15,0-1 0-15,3 2 0 0,2-1 0 0,0 2 0 0,3-2-192 0,1 1 192 0,3 0-192 16,3 2-640-16,3 0-128 16,1 1-16-16,4 1-16 15,3 0-528-15,3 2-96 0,-14-7-32 0,0 0-18928 0</inkml:trace>
  <inkml:trace contextRef="#ctx0" brushRef="#br0" timeOffset="83358.35">17814 11211 9215 0,'3'-9'816'0,"-3"3"-656"0,-2 2-160 0,2 1 0 0,2 2 1088 0,-1 0 192 0,0-1 48 0,1-1 0 0,1 1 1440 0,1 0 304 0,-1 2 48 0,0 3 16 15,-2 3-384-15,0 3-64 0,-2 3 0 0,0 5-16 0,-2 1-992 0,0 3-192 0,-3 2-32 0,2 4-16 0,0 1-736 0,0 2-128 16,-1 2-48-16,1 2 0 15,0-1-224-15,0-1-48 0,4-32-16 0,-3 68 0 16,3-68-112-16,1 59 0 0,-1-59-128 0,0 54 192 0,0-54-192 0,4 63 0 16,-4-63 128-16,3 64-128 15,-3-64 0-15,0 0 0 0,10 76 0 0,-10-76 0 0,0 0 0 0,6 57 128 16,-5-42-128-16,-1-15 0 0,0 0 160 0,0 0-160 16,0 0 160-16,0 0-160 15,0 0 192-15,43 55-64 0,-39-53-128 0,0-2 192 0,3-2 32 16,2 0 0-16,1-3 0 0,2-2 0 15,2 0 96-15,1 0 0 0,-3-1 16 0,4 1 0 0,1-2-32 0,1 1-16 16,3 1 0-16,0 0 0 0,2 1-96 0,0 2 0 0,-2 1-16 0,1 0 0 16,1 2-176-16,1 1 0 15,0 0 0-15,2 0 128 0,-2 1-128 0,2 0 0 16,3 1 0-16,2-1 0 0,3 1 0 0,1-2 0 16,4 0 0-16,0 0 0 0,-3-2 0 0,1 2 0 15,0-1 0-15,0 1 0 0,-1-2 0 0,0 1 0 0,-3-2 0 0,3 0 0 16,-2 1 0-16,1-1 0 15,0 0 0-15,-1 0 0 0,-3 0 0 0,-2 2 0 16,-3-1 0-16,-3 2 0 0,0 0 0 0,-2-1 0 16,-3 1 0-16,-1-1 0 0,0-1 0 0,-3 1 0 0,-1-1 0 0,0 0 0 15,-2-1 192-15,-3-1-64 0,1-1 0 0,-2 1 0 16,-1 0 208-16,-4-2 48 0,0-1 0 0,-2-1 0 16,0 1-16-16,-3-3 0 0,-1 0 0 0,-2-3 0 15,-1 2 64-15,1-5 16 0,-1 1 0 0,0-2 0 16,2 3-48-16,-1-3 0 0,0-3 0 0,1-6 0 15,-2-2-96-15,1 0-32 0,-1-3 0 0,0 0 0 16,1-2-144-16,1-2-128 0,-1-2 144 0,0-1-144 16,1-1 0-16,-1 0 0 0,-1 4 0 0,1 5 0 15,2 5 0-15,0 0 0 0,-2-4 0 0,0 0 0 16,1-1 0-16,-2 0 0 0,0 3 0 0,-2 2 0 16,2 4 0-16,0 2 0 0,0 4 0 0,-1 1 0 0,-2 2 0 0,-2 3 0 15,1 0 0-15,-3 3 0 0,0 1 0 0,-2 2 0 16,-2 2 0-16,-2 2 0 0,3-1 0 15,9 0 0-15,-2-1 0 0,3 1 0 0,-2 1 0 0,-2 0 0 16,-5 1 0-16,-8 3 0 0,-10 3 0 0,-9 1 0 16,-10 4 0-16,-5 0 0 0,-1 1 0 0,1-3 0 15,2-1 0-15,1 0 0 0,4 1-128 0,1-2 128 16,5 1 0-16,4-2 0 0,4-1 0 0,2 0-128 0,1-1 128 0,5 0 0 16,3-4 0-16,2 1-160 0,6-1 160 0,2-1-128 15,4-1-256 1,2 0-64-16,3 0 0 0,4 1 0 15,1 1-576-15,2 1-112 0,2 1-16 0,2 2-16 16,3 1-432-16,3 3-96 0</inkml:trace>
  <inkml:trace contextRef="#ctx0" brushRef="#br0" timeOffset="84572.66">13863 12311 20271 0,'-2'0'1792'0,"1"0"-1424"0,-1 0-368 0,1 0 0 0,0 0 2016 0,-1 0 336 0,-2 2 64 0,-3 2 16 0,-2 1 144 0,0 4 48 0,-1 1 0 0,1 3 0 0,1 2-1408 0,2 2-288 0,2 3-48 0,1 1-16 15,3-21-480-15,0 51-80 0,0-51-32 0,7 68 0 0,-7-68-96 0,10 76-32 16,-10-76 0-16,11 73 0 0,-11-73-144 0,12 74 0 16,-12-74 0-16,11 66 0 0,-11-66 0 0,15 62 0 15,-15-62 0-15,0 0 0 0,26 63 0 0,-26-63 0 16,0 0 0-16,0 0 0 0,0 0 0 0,0 0 128 16,0 0-128-16,0 0 0 0,0 0 224 0,0 0-32 15,0 0-16-15,0 0 0 0,53 38 144 0,-50-42 48 16,2-2 0-16,-1 0 0 0,1-1-48 0,3-1-16 15,1 1 0-15,1-2 0 0,0 2-112 0,1-1-32 16,5 1 0-16,2-1 0 0,-2 3-160 0,2-1 0 16,5 1 144-16,1 0-144 0,3 1 0 0,2 1 0 15,-2 0 0-15,0 2 0 0,4 1 0 0,2 0 0 16,2 1 0-16,2 1 0 0,1 1 0 0,-1-2 0 0,-1 2 0 0,-2-2 0 16,-1 1 0-16,1-1-160 0,4 2 160 0,1-2 0 15,4 1-176-15,-2-1 176 0,-5 1-160 0,0-2 160 16,-2 0-160-16,-2 0 160 0,-1-2-160 0,-1-1 160 15,-2 1 0-15,-3-3 0 0,-2 1 0 0,-2 0 0 16,-2 1 0-16,-2-1 0 0,-2-2 0 0,1 0 0 16,-4 2 0-16,3 0 0 0,-4-2 0 0,2 2 0 15,-1 1 0-15,1-1 0 0,-2 1 128 0,-1 2-128 0,0-1 0 0,-3 1 0 16,0 0 0-16,-1 1 0 0,-1-2 0 0,-2 2 0 16,2-1 0-16,-3-2 0 15,0 1 144-15,1-2-144 0,-2 0 0 0,0-3 144 0,2-2 96 0,-1 1 16 16,-1-3 0-16,2-2 0 15,0 0 160-15,-2-1 32 0,1-3 16 0,-2 0 0 16,-2-1-16-16,2-1-16 0,0-2 0 0,-1 2 0 0,-4-3-64 16,1 1-16-16,0-1 0 0,-2-1 0 0,-1 0-96 0,0 2 0 15,0 0-16-15,-3 0 0 0,-1 0-80 0,-2-1-16 0,1 0 0 16,-3 1 0-16,0-1-144 0,-1 4 128 16,4 2-128-16,-2 2 128 0,-1-1-128 0,-3 1 0 15,-3 0 144-15,-3 1-144 0,0 2 0 0,-3 2 144 16,-3 1-144-16,-2 3 0 0,-4 3 128 0,-2 0-128 0,-4 4 0 0,-5 2 0 15,-2 3 0-15,-5 1 0 0,-2 4 0 0,9-5 0 16,12-2 0-16,-2 0 0 0,-4-1 0 0,-6 0 0 16,-1-1 0-16,0 0 0 15,0 1 0-15,2 0 0 0,-2-1 0 0,1 1 0 16,3 0 0-16,3 1 0 0,6-2-336 0,5-1 16 0,6 0 16 16,5-1 0-1,4 2-656-15,6 0-128 0,3 1-16 0,5 0-16 16,5 3-464-16,6 2-80 0</inkml:trace>
  <inkml:trace contextRef="#ctx0" brushRef="#br0" timeOffset="85594.31">17601 12276 6447 0,'2'1'576'0,"0"-1"-576"0,-2 0 0 0,1 0 0 0,1 0 848 0,2 0 64 0,4 0 16 0,2 0 0 0,4 0 512 0,2 0 96 0,-1 2 32 0,1-1 0 0,-3 0 432 0,-2 1 96 0,-3-1 16 0,-2 1 0 0,-3 1 272 0,-2 1 64 16,-2 0 16-16,-3 2 0 15,-3 1-352-15,1 0-80 0,2-2-16 0,-2 1 0 16,0 4-928-16,2 0-176 0,-1 3-32 0,2 2-16 16,1 1-368-16,1-1-80 0,1-15-16 0,0 0 0 15,0 0-160-15,15 77-48 0,-15-77 0 0,0 0 0 16,24 73-64-16,-24-73 0 0,0 0-128 0,26 85 192 15,-26-85-192-15,0 0 128 0,24 87-128 0,-24-87 0 16,0 0 0-16,17 81 128 0,-17-81-128 0,0 0 0 16,11 66 0-16,-11-66 0 0,0 0 0 0,0 0 0 15,7 62 0-15,-4-50 0 0,0-2 0 0,0-3 0 0,-1 0 0 0,4-3 128 16,0-3-128-16,-1-1 0 0,4-2 256 0,-2-1-64 0,-1-1 0 0,1-1 0 16,3-2 128-1,2-1 32-15,4-2 0 0,2 0 0 0,1-1-96 16,-1-1-32-16,-1 2 0 0,1 1 0 0,1 0-224 0,2-1 176 15,3 2-176-15,1-1 160 0,1 4-160 0,2-1 0 16,0 2 0-16,3 2 0 0,0 2 0 0,3 3 0 16,2 1 0-16,-1 2 0 0,0 1 0 0,1 2 0 0,0-1 0 0,0-1 0 15,-4-1 0-15,1 1 0 0,-33-7 0 16,60 13 0-16,-33-9 0 0,0 0 0 0,0 0 0 0,0-1 0 0,-5-2 0 0,1 1 0 31,1-2 0-31,-2-2 0 0,2 1 0 0,-1-2 0 16,-2-1 0-16,2 0 0 0,-1-2 0 0,1 2 0 0,-3-3 0 0,0 1 0 15,-1 2 0-15,0-2 128 0,-2 1-128 0,-2-1 192 16,1 0-16-16,-2-1 0 0,-1-1 0 0,-3-1 0 0,-3-1 80 0,-2-1 0 16,-1 0 16-16,2-2 0 0,3-1 32 0,-7-2 0 15,-2 1 0-15,-2-2 0 16,-1 0 32-16,-1-1 16 0,-2-4 0 0,-3 1 0 16,1-3-16-16,-2-1 0 0,0-3 0 0,-1-4 0 15,1 0-128-15,-1 1-16 0,-1 1-16 0,1 2 0 16,1 1-176-16,-1 0 192 0,0-1-192 0,-6-3 192 0,-2-2-192 0,-2 2 0 15,-2 2 0-15,-2-1 128 0,2 7-128 0,-2 4 0 16,-5-1 0-16,-4 4 0 0,1 4 0 0,-4 0 0 16,-3 7 0-16,-1 0 0 0,-1 5 0 0,0 2 0 15,-1 2 0-15,-1 0 0 0,-1 1-192 0,1 2 192 16,5 0-160-16,-1 1 160 0,2 3-336 16,-1 2 16-16,0 1 16 0,0 2 0 15,4 1-368-15,-1 1-80 0,4 1-16 0,5-3 0 16,6-1-352-16,0 0-80 0,2-1-16 0,1 3-13008 15,2 2-2608-15</inkml:trace>
  <inkml:trace contextRef="#ctx1" brushRef="#br0" timeOffset="80033.53">22519 10080 0</inkml:trace>
  <inkml:trace contextRef="#ctx0" brushRef="#br0" timeOffset="91245.66">20537 4047 5519 0,'0'-2'496'0,"0"1"-496"0,2-1 0 0,-1 1 0 0,1-1 336 0,-1 1-16 0,0-3-16 0,2 0 0 0,0-3 1520 0,0-2 304 0,0 2 64 0,0 0 16 0,-2 0 176 0,-1 0 48 0,0 1 0 0,0 2 0 15,0-2 144-15,-1 1 48 0,-1 0 0 0,1 0 0 16,-2-1-640-16,0-1-112 0,-1-1-16 0,1-2-16 16,0-2-864-16,0 1-160 0,1-3-48 0,-1-2 0 15,0 4-160-15,0-1-32 0,-1 2-16 0,1-2 0 0,-3-1-16 0,-1-2 0 16,-1 1 0-16,-1-1 0 16,-1 1-96-16,-1-1-32 0,-3 1 0 0,-1 0 0 15,-4 1-96-15,-1 3 0 0,2 0-16 0,-3 1 0 0,-2 1-144 0,-1 2-32 16,-1 3 0-16,-1 1 0 15,4 0-128-15,-4 3 0 0,-1 3 144 0,6 1-144 16,6-1 0-16,-4 1 144 0,-3 5-144 0,-5 5 0 16,-3 4 128-16,1 4-128 0,0 5 0 0,3-1 0 15,4 1 0-15,3 3 0 0,2 1 0 0,1 1 0 0,2 2 0 0,3 2 0 16,1-1 0-16,3-1 0 0,2 3 0 16,1-2 0-16,3-4 0 0,-1-3 0 0,2-28 0 0,3 54 0 15,-3-54 0-15,7 56 0 0,-7-56 0 0,14 54 0 16,-14-54 0-16,23 54 0 0,-23-54 0 0,0 0 0 15,52 61 0-15,-52-61 0 0,0 0 0 0,78 32-144 16,-78-32 144-16,66 7 0 0,-66-7 0 0,78 0 0 0,-78 0 0 0,76-1-128 16,-76 1 128-16,71 4 0 0,-71-4 0 0,62 13 0 15,-62-13 0-15,0 0 0 16,78 29 0-16,-78-29 0 0,0 0 0 0,56 40 0 16,-56-40 0-16,0 0 0 0,34 52 0 0,-34-52-192 0,0 0 192 0,10 61-192 15,-10-61 16-15,-7 39 0 16,1-16 0-16,-3 1 0 0,-3-1 176 0,0-1-160 0,-5-1 160 0,-2 2-160 15,-1-3 160-15,-2-2 0 16,-2-2 0-16,1-2 0 0,1-4 256 0,-4 0 96 16,-1 0 16-16,-2-3 0 0,-2-3 368 0,0-1 80 0,-3-2 16 0,0-2 0 0,4-2-64 0,2 0-16 15,2-1 0-15,0-2 0 16,-1-1 272-16,-2-1 64 0,3-1 16 0,2-1 0 0,5 2-880 16,2-1-160-16,2-1-64 0,-1 1 0 0,3-1 0 0,4 0 0 15,0 0 0-15,2 0 0 16,1 1 0-16,4 1 0 0,0 1 0 0,2 0 0 15,2 0-1200-15,2 0-224 0,1 1-48 0,5 0-16 16,2 1-560-16,-12 5-128 0,0 0 0 0,49-6-19472 16</inkml:trace>
  <inkml:trace contextRef="#ctx0" brushRef="#br0" timeOffset="91658.01">20803 4778 10127 0,'-1'3'448'0,"1"-1"96"0,0-1-544 0,0 0 0 0,0 1 0 0,-2-1 0 0,1 2 3248 0,-1 1 528 0,1 3 128 0,-2 3 0 0,3-10-400 0,-4 20-96 0,4-20-16 16,0 0 0-16,0 0-1616 0,0 0-336 0,0 0-64 0,0 0-16 0,0 0-656 0,0 0-144 0,0 0-32 0,0 0 0 0,0 0 0 0,0 0 0 0,0 0 0 0,0 0 0 16,0 0-16-16,0 0-16 0,0 0 0 0,38-10 0 15,-38 6-64-15,0 0-16 0,-1 1 0 0,-1-1 0 16,1 2-96-16,-2 1-32 0,2-1 0 0,-2 1 0 0,0 2-96 0,1-1-32 0,0 2 0 0,0-1 0 31,1 2-160-31,-1 0 0 0,1 0 0 0,1-2 0 16,0 2 0-16,0-2-320 0,0 1 48 0,1-1 16 15,1-1-880-15,-1 0-160 0,3-1-48 0,1-1-19168 0</inkml:trace>
  <inkml:trace contextRef="#ctx0" brushRef="#br0" timeOffset="92545.94">21666 3836 17503 0,'0'-3'1552'0,"0"0"-1232"0,-1 1-320 0,-1 0 0 0,-1 1 1936 0,1-3 336 0,-4-1 64 0,-1-2 16 0,-4-4 912 0,-6-3 176 0,-2-2 32 0,1 2 16 0,1 1-2016 0,0 1-416 0,-1 3-80 0,1 1-16 0,-3-1-496 0,-1 2-96 0,-2-1-32 0,1 1 0 0,-1 1-16 0,2 2-16 32,-2 2 0-32,3 2 0 0,2 2-16 0,-5 2 0 0,-2 2 0 0,-6 4 0 15,3 2-96-15,-3 5-32 0,-2 6 0 0,1 1 0 0,5 0-160 0,0 4 0 16,3 5 144-16,3 0-144 15,4 4 0-15,5-1 0 0,5 0 0 0,5-2 0 16,2-34 0-16,2 67 0 0,-2-67 0 0,12 50 0 16,-12-50 0-16,0 0 0 0,34 58 0 0,-34-58 0 15,0 0 0-15,59 46-128 0,-59-46 128 0,54 21 0 0,-54-21 0 16,62 17 0-16,-62-17 0 0,66 11 0 16,-66-11 0-16,67 8 0 0,-67-8 0 0,60 9 0 15,-60-9 0-15,57 11 0 0,-57-11 0 0,0 0 0 16,78 24 0-16,-78-24 0 0,56 30 0 0,-56-30 0 15,51 41 0-15,-51-41 0 0,39 48 0 0,-39-48 0 16,29 52 0-16,-29-52 0 0,12 54 0 0,-12-54-128 16,0 45-64-16,0-45-16 0,-10 41 0 0,2-24 0 15,-2-1 64-15,-1-5 16 0,-2 2 0 0,-2-4 0 16,-2 1 128-16,-2-1 0 0,1-2 0 0,-2 0 0 16,-1-1 368-16,1-2 0 0,3-1 0 0,-3 0 0 0,1-1 256 0,-4 1 48 15,3-3 16-15,-1 0 0 0,0 0-128 16,-2-1-32-16,2-2 0 0,0 0 0 0,1 0-144 0,2 0-48 15,2 1 0-15,2-1 0 0,3-1-144 0,1-2-16 16,3 2-16-16,1-2 0 0,2-1-160 0,3 1 0 16,2-1 0-16,2 0 0 15,1 0-304-15,2 0-144 0,1 0-16 0,1 1-16 16,1 2-544-16,2-2-128 0,-11 6 0 0,0 0-13104 16,40-5-2608-16</inkml:trace>
  <inkml:trace contextRef="#ctx0" brushRef="#br0" timeOffset="93012.59">22070 4687 13823 0,'3'-5'1216'0,"-2"2"-960"0,1 1-256 0,-2-1 0 0,0 1 1024 0,-2 2 144 0,2 2 48 0,-2-2 0 0,-1 3 2496 0,0 1 512 0,-1 3 112 0,-1 3 16 0,1 3-2368 0,-1 1-480 0,0 1-96 0,1-1 0 16,0 0-704-16,4-14-144 0,-3 27-32 0,3-27 0 16,0 0-240-16,0 0-48 0,0 0-16 0,7 43 0 15,-7-43-32-15,0 0-16 0,0 0 0 0,0 0 0 16,0 0 16-16,0 0 16 0,0 0 0 0,0 0 0 15,0 0 96-15,45-6 16 0,-42 2 0 0,0-2 0 0,-2-1 112 0,-1-1 16 16,2-2 16-16,-4 1 0 0,1 1 80 0,-1-1 16 16,0-1 0-16,-3 1 0 0,3-1 32 0,-3 1 16 15,1 2 0-15,0 1 0 0,1 2-32 0,-1 1-16 16,1 1 0-16,0 3 0 0,0 2-272 0,1 1-48 16,-1 2-16-16,0 1 0 0,0 1-224 0,3-8 0 15,-4 23 128-15,1-13-128 0,3-10 0 0,-3 19 0 16,3-19 0-16,0 0 0 0,-3 24-256 0,3-18 48 15,0 0 16-15,0-3 0 0,2-1-64 0,-1 0 0 16,1-1 0-16,-1-1 0 16,3-1-544-16,-1-1-112 0,1 0-32 0,1-1 0 15,-1-1-432-15,-1 1-96 0</inkml:trace>
  <inkml:trace contextRef="#ctx0" brushRef="#br0" timeOffset="93930.25">22452 3866 7359 0,'1'-2'656'0,"-1"2"-528"0,1 0-128 0,-1-1 0 0,0 1 1648 0,0-2 288 0,0 1 64 0,2 0 16 0,-1-2 1248 0,1-3 240 16,-2 3 48-16,1 2 16 0,-1-2-672 0,0 2-128 0,1 1-16 0,-1 0-16 0,0 1-1280 0,0 2-256 0,0 3-48 0,2-1-16 0,-2-5-560 0,0 0-96 0,0 0-32 0,3 45 0 15,-3-45-48-15,0 0-16 16,2 46 0-16,-2-46 0 0,0 0-32 0,2 59-16 16,-2-59 0-16,1 44 0 0,-1-44-112 0,0 44-32 15,0-44 0-15,0 43 0 0,0-43-48 0,-1 40-16 16,1-40 0-16,-3 54 0 0,3-54 0 0,-3 58-128 16,3-58 192-16,-1 53-64 0,1-53-128 0,-2 68 128 15,0-33-128-15,2-35 128 0,0 68-128 0,0-68 0 0,4 61 0 0,-4-61 0 16,5 49 0-16,-5-49 0 0,0 0 0 0,13 55 0 15,-13-55 0-15,0 0 0 0,0 0 144 0,0 0-144 16,38 48 224-16,-38-48-32 0,0 0 0 0,0 0 0 16,0 0 16-16,0 0 0 0,63 19 0 0,-63-19 0 15,0 0 0-15,0 0 0 0,55-3 0 0,-55 3 0 0,0 0 0 0,46-8 0 16,-46 8 0-16,0 0 0 0,47-6 16 0,-47 6 0 0,0 0 0 0,48-4 0 16,-48 4 16-16,0 0 0 0,52-3 0 15,-52 3 0-15,0 0-64 0,51-2-16 0,-51 2 0 0,0 0 0 31,49-1-160-31,-49 1 192 0,0 0-192 0,43-3 192 16,-43 3-192-16,0 0 0 0,0 0 144 0,45-1-144 16,-45 1 0-16,0 0 0 0,0 0 0 0,0 0 0 15,0 0 0-15,44-4 0 0,-44 4 0 0,0 0 0 0,0 0-576 0,5-5-144 0,-7 4-32 0,-1 1 0 16,-1-2-800-16,-2 0-176 0,0-3-16 0,-1 1-18944 16</inkml:trace>
  <inkml:trace contextRef="#ctx0" brushRef="#br0" timeOffset="94193.03">22461 4335 32255 0,'13'-6'1424'0,"-6"3"304"0,2 2-1392 0,-1-1-336 0,-2 1 0 0,-2 0 0 0,3-1 1664 0,6-1 272 0,4-1 48 0,7 0 16 0,7-3-384 16,4 0-80-16,3-2 0 0,-1-1-16 0,-3 3-672 0,-4 0-128 0,-4 2-16 0,-2-1-16 0,-24 6-224 0,41-11-32 15,-41 11-16-15,0 0 0 0,37-6-272 0,-37 6-144 0,0 0 160 0,0 0-160 32,0 0-256-32,0 0-128 0,0 0-48 0,0 0 0 15,27-7-768-15,-28 4-144 0,-4 0-48 0,0 2-18384 0</inkml:trace>
  <inkml:trace contextRef="#ctx0" brushRef="#br0" timeOffset="94446.8">22375 3645 34095 0,'2'-4'3024'0,"0"1"-2416"0,3 2-480 0,-1 1-128 0,0 1 1280 0,2-1 256 0,5-1 32 0,6-1 16 0,-17 2 16 0,57 2 16 0,-57-2 0 0,67 4 0 0,-67-4-432 0,58 3-96 0,-58-3 0 0,64 4-16 0,-64-4-400 0,59 4-80 16,-59-4-16-16,47 0 0 0,-47 0-208 0,45-1-48 15,-45 1-16-15,33-1 0 0,-16-1-112 0,-1 1 0 0,-16 1-16 0,27-3 0 16,-27 3-176-16,0 0 0 0,0 0 0 0,0 0 0 16,0 0-768-16,0 0-192 0,6 3-48 0,-15-3-14160 31,1 1-2848-31</inkml:trace>
  <inkml:trace contextRef="#ctx0" brushRef="#br0" timeOffset="99489.75">23929 4263 31327 0,'2'1'2784'0,"-1"-1"-2224"0,2 2-560 0,-2-2 0 0,1 0 672 0,0-2 32 0,4 2 0 0,4-1 0 0,4-2 1184 0,4-1 240 0,4-1 48 0,0 1 16 0,2 0-1168 0,0 0-256 15,2-1-32-15,-1 1-16 0,2 1-160 0,-2 1-48 16,-25 2 0-16,51-3 0 0,-51 3-128 0,48-2-16 16,-48 2-16-16,44-1 0 0,-44 1-96 0,40-3 0 15,-21 2-16-15,1-1 0 0,-1 1-240 0,-4-1 144 0,-1 2-144 0,-1 0 128 16,0 0-128-16,-2 2-144 0,-3 1 144 0,-3-1-208 31,-2 1-816-31,-2 2-144 0,-5-1-48 0,-1 1-18960 0</inkml:trace>
  <inkml:trace contextRef="#ctx0" brushRef="#br0" timeOffset="99727.56">23964 4517 38703 0,'5'0'3440'0,"0"-1"-2752"15,2 1-560-15,-1-2-128 0,-2 2 576 0,3-1 96 0,6-3 16 0,8-1 0 0,8 1 656 0,3 0 128 0,2-2 16 0,-2 0 16 0,-2 2-352 0,-2 0-64 0,-1 0 0 16,-1-2-16-16,-4 0-432 0,-1 2-96 0,1-1-16 0,-3-1 0 16,0 2-160-16,-19 4-48 0,34-6 0 0,-20 2 0 15,-14 4-320-15,0 0 0 0,0 0 0 0,38-2 0 16,-35 4-480-16,-2 1-160 0,-2-1-48 0,-1 3-14752 15,1-2-2960-15</inkml:trace>
  <inkml:trace contextRef="#ctx0" brushRef="#br0" timeOffset="101242.64">26704 3493 3679 0,'1'-2'320'0,"0"1"-320"0,1 1 0 0,-2 0 0 0,0 0 1344 0,0-1 208 0,1 1 48 0,-1-3 0 0,2 1 1088 0,-2-1 240 0,0 2 32 0,-2-2 16 0,1 2 464 0,-3-2 80 0,-1 2 32 0,0-1 0 0,-1 1-1104 0,-2-1-208 0,-1 1-64 0,-2 1 0 0,1-2-1184 0,-1 2-240 16,-1 0-48-16,-2 0-16 16,1 2-32-16,-1-1 0 0,0 1 0 0,-3-2 0 0,-1 1-144 0,-2-1-16 15,-1 2-16-15,-2-1 0 0,-1-1-96 0,0 1 0 16,-1-1-16-16,-3 0 0 16,-1 2-32-16,-2-1 0 0,-4 1 0 0,-3-1 0 15,-5 2-16-15,2 0-16 0,-1 0 0 0,0-1 0 16,2 0-48-16,1-1-16 0,0 2 0 0,3-2 0 15,2 1-112-15,3-1 0 0,3-1-128 0,1 0 192 0,4 0-192 0,2 0 128 16,3 0-128-16,1 0 0 16,2 2 0-16,4-2 128 0,1 0-128 0,2 0 0 0,1 0 0 0,2 0 0 15,3 0 128-15,-1 1-128 0,1-1 0 0,2 0 0 16,2 1 128-16,-1-1-128 0,3 2 0 0,1-1 0 0,0 1 0 0,-5-2 0 16,0 0 0-16,0 0 0 15,0 0 0-15,0 0 0 0,0 0 0 0,63 14-128 0,-63-14 128 16,0 0 0-16,0 0 0 0,0 0 0 0,70 17 0 15,-70-17 0-15,0 0 0 0,57 12 0 0,-57-12 0 0,0 0 0 16,62 19 0-16,-62-19-128 0,0 0 128 0,58 20 0 16,-58-20 0-16,0 0 0 15,0 0 0-15,63 24 0 0,-63-24 0 0,0 0 0 0,0 0 0 0,65 26 0 16,-65-26 0-16,0 0 0 0,0 0 0 16,65 27 0-16,-65-27 0 0,0 0 0 0,0 0 0 0,0 0 0 15,65 27 0-15,-65-27 0 0,0 0 0 0,0 0 0 0,0 0 0 0,0 0 0 16,0 0 0-16,0 0 0 15,27 55 160-15,-31-46-16 0,-2-1 0 0,-1 2 0 0,-1-1 48 16,-2 2 0-16,-3 2 0 0,-1 1 0 16,0-2-64-16,0 0 0 0,-2-1 0 0,1 2 0 15,-2 1-128-15,-2 0 192 0,2 0-192 0,0 2 192 16,-1-1-192-16,1 2 0 0,-1 2 144 0,-2 2-144 16,0 1 0-16,0 2 0 0,1 2 0 0,0-4 128 15,2-2-128-15,0 0 0 0,0-2 0 0,0 2 0 16,0 1 0-16,2-2 0 0,2-4 0 0,2-2 0 15,0 1 0-15,-1 2 0 0,1-1 0 0,0 1 0 16,2-4 0-16,1 0 0 0,1-1 0 0,0-1 0 16,0 1 0-16,0-1 0 0,1-1 0 0,-1 0 0 0,3-2 0 0,-2 1 0 15,2-1 0-15,-2 0 0 0,2-2 0 0,0 0 0 16,1 0 0-16,-2-1 0 0,3 1 0 0,-3-1 0 16,4 2 0-16,-2-2 0 0,2-1 0 0,-1 1 128 15,2-1-128-15,0 0 0 0,0-1 0 0,0 1 0 16,2-1 0-16,-2-1 0 0,3 0 0 0,1 1 0 15,-1-2 0-15,2 0 0 0,-5 0 0 0,0 0 0 16,0 0 0-16,0 0 128 0,47-7-128 0,-47 7 0 16,0 0 0-16,39-10 0 0,-39 10 0 0,39-9 0 15,-39 9 0-15,46-9 0 0,-46 9 0 0,55-12 0 16,-55 12 0-16,60-10 0 0,-60 10 0 0,60-10 0 16,-60 10 0-16,61-7 0 0,-61 7 0 0,68-7 0 15,-68 7 0-15,71-5 0 0,-71 5 0 0,63-3 0 16,-63 3 0-16,58-2 0 0,-58 2 0 0,0 0 0 0,71 2 0 0,-71-2 0 15,52 1 0-15,-52-1 0 0,0 0 0 0,65 4 0 16,-65-4 0-16,0 0 0 0,0 0 0 0,61 2 0 16,-61-2 128-16,0 0-128 0,0 0 160 0,46-3-160 15,-37 2 208-15,-1-1-48 0,-2 1-16 0,1 1 0 16,-3-2-144-16,0 1 160 0,-1 0-160 0,0 1 160 16,0-2-160-16,-2 2 0 0,1-1 0 0,-1 1 0 0,-1 0 0 0,-1 0 0 15,1 0-192-15,-2 0 192 16,0 0-832-16,0 0-64 0,-1 0 0 0,0 0 0 15,1-2-256-15,0 2-48 0,1 0-16 0,1-1 0 16,-2 0-256-16,4-1-48 0</inkml:trace>
  <inkml:trace contextRef="#ctx0" brushRef="#br0" timeOffset="101967.07">26894 4201 14735 0,'-4'-3'1312'0,"3"1"-1056"0,-1 1-256 16,1 1 0-16,-1-2 1024 0,2 2 160 0,0-1 32 0,-1 1 0 0,1 0 2368 0,0 1 464 0,1 1 112 0,1-1 0 0,-2-1-1856 0,0 0-368 0,0 0-80 0,0 0 0 0,0 0-1120 0,61 20-224 0,-61-20-32 0,0 0-16 0,52 3-64 0,-52-3-16 15,0 0 0-15,52-7 0 0,-52 7-16 0,0 0-16 16,47-14 0-16,-33 7 0 0,-14 7-32 0,25-13 0 16,-11 4 0-16,-1 1 0 0,-2-2 16 0,1 0 0 15,-4 2 0-15,1-2 0 0,-1 0-16 0,-4 0 0 16,1 0 0-16,-3-1 0 0,-2 0-16 0,-1-2-16 15,-2 2 0-15,-2-2 0 0,-3 0-96 0,-1 2 0 16,-4 1-16-16,-1 0 0 0,-3 2-176 0,-4 0 0 0,-1 4 144 0,-3 3-144 16,0 1 0-16,-1 4 0 15,-1 3 0-15,0 2 128 0,2 3-128 0,0 2 0 16,-1 3 0-16,4 3-128 0,-1 4 128 0,5 0-160 0,2 0 160 16,1 2-160-16,2 3 160 0,4 2 0 15,2-1 0-15,4-6-128 0,2-7 128 0,1 3 0 16,0-20 0-16,11 49 0 0,-11-49 0 0,26 53 0 0,-26-53 0 0,0 0 0 15,45 60 0-15,-45-60 0 0,0 0 0 0,54 46 128 0,-54-46 32 0,0 0 16 16,53 28 0-16,-53-28 0 0,0 0 0 0,58 14 0 16,-58-14 0-16,0 0 0 15,62 4-48-15,-62-4-128 0,0 0 192 0,56-3-64 16,-56 3-128-16,0 0 0 0,43-8 0 0,-43 8 128 0,0 0-128 0,37-11 0 16,-26 6 0-16,1 1 0 15,-2-2-640-15,-2 2-64 16,0-1-16-16,0-1 0 15,0 0-624-15,0-1-128 0,1 1-32 0,-2 1-18848 0</inkml:trace>
  <inkml:trace contextRef="#ctx0" brushRef="#br0" timeOffset="102339.4">27537 4362 8287 0,'1'1'736'0,"1"-1"-592"0,-1 0-144 0,-1 0 0 0,0 0 2528 0,0 0 480 0,0 0 80 0,2 1 32 0,-1 1 1984 0,1 2 400 0,-2 0 64 0,0 3 32 0,-2 3-3504 0,2-10-704 0,0 0-144 0,0 34-32 0,-1-20-480 0,1-14-96 0,0 0-32 0,1 47 0 15,-1-47-208-15,0 0-32 16,6 49-16-16,-6-49 0 0,0 0-32 0,0 0-16 0,20 54 0 16,-20-54 0-16,0 0-16 0,0 0 0 0,0 0 0 0,45 45 0 15,-45-45-48-15,0 0-16 0,0 0 0 0,0 0 0 16,0 0-32-16,62 23-16 0,-62-23 0 0,0 0 0 16,0 0-176-16,0 0 0 0,0 0 0 0,47-9 128 0,-47 9-288 0,0 0-64 15,0 0-16-15,19-14 0 31,-13 9-1040-31,0-2-224 0,-1-2-32 0,2 1-19296 0</inkml:trace>
  <inkml:trace contextRef="#ctx0" brushRef="#br0" timeOffset="102710.2">27640 4140 14735 0,'3'-6'640'0,"-2"3"160"0,1 0-640 0,-2 1-160 0,0 2 0 0,-2-2 0 0,1 2 2912 0,0-1 544 0,-2-1 128 0,0 1 0 16,-3 2-624-16,2 1-128 0,1 1-16 0,0 1-16 0,1 0-1456 0,0 0-272 0,1 1-64 0,-1-1-16 0,2-4-528 0,0 0-96 0,0 0-32 0,0 0 0 15,0 0-144-15,0 0-16 16,0 0-16-16,0 0 0 0,0 0-32 0,0 0-128 0,0 0 192 15,0 0-64-15,0 0 48 0,0 0 0 0,51-2 0 0,-48 0 0 16,-2-1 16-16,-1 1 0 0,0 1 0 0,-2 0 0 16,-1 1 0-16,-1 0 0 0,-2 1 0 0,-3 0 0 15,1 2 0-15,-3 0 16 0,2 1 0 0,-1 2 0 16,0 1 80-16,-1 0 16 0,1 2 0 0,2-1 0 16,2 0-176-16,2-2-128 0,1 0 192 0,3-1-192 15,0-5 0-15,0 0-256 0,0 0 32 0,0 0 0 31,0 0-736-31,0 0-160 0</inkml:trace>
  <inkml:trace contextRef="#ctx0" brushRef="#br0" timeOffset="103574.43">27247 3432 7359 0,'-2'-4'656'0,"0"1"-528"0,2 2-128 0,0-1 0 0,-1 1 1024 0,1-1 160 0,-2 1 32 0,2-2 16 0,0 0 2256 0,0-2 448 0,3-2 96 0,-1-1 0 0,-1 1-1456 0,2 0-288 0,1 0-64 0,-1 2-16 0,1-2-1056 0,0 1-192 16,1 0-64-16,0 1 0 0,1 0-128 0,0 0-16 16,2-1-16-16,1-1 0 0,-1 3-304 0,-1-2-64 15,0 3-16-15,2-2 0 0,3-1-128 0,1-1-32 0,1 0 0 0,0 1 0 16,-1 2-48-16,1 0-16 0,0 1 0 0,-14 3 0 0,0 0-128 0,0 0 160 16,0 0-160-16,0 0 160 0,0 0-160 0,51 39 192 15,-51-39-192-15,-6 37 192 16,1-16-192-16,-4 2 0 15,-1 0 144-15,-1-2-144 0,0-1 0 0,1-1 0 16,-1 1 0-16,-1-3 0 0,1-1 0 0,0-2 144 16,1-2-144-16,1-2 0 0,2-1 304 0,-1 1-48 0,-1-3-16 0,1 0 0 15,1-2 160-15,1 1 48 0,3-3 0 0,1 0 0 16,0 0-64-16,2-2 0 0,0 2 0 0,3 0 0 16,3-3-64-16,-1 0-32 0,2 0 0 0,3-2 0 15,-10 2-64-15,0 0-16 0,44-4 0 0,-44 4 0 16,42-3-48-16,-42 3-16 0,44-1 0 0,-44 1 0 15,45-2 48-15,-45 2 16 0,0 0 0 0,57 3 0 16,-57-3 48-16,0 0 16 0,55 4 0 0,-55-4 0 0,0 0-144 0,0 0-128 16,61 12 192-16,-61-12-192 0,0 0 0 0,0 0 0 15,0 0 0-15,0 0 0 0,0 0 0 0,0 0 0 16,53 24-160-16,-50-23 160 16,0 2-848-16,-2 0-48 0,1-2-16 0,-2 2 0 15,0 0-368-15,-2 0-64 0,2 0 0 0,-4 2-18704 0</inkml:trace>
  <inkml:trace contextRef="#ctx0" brushRef="#br0" timeOffset="109466.81">23060 17372 1839 0,'0'0'160'0,"0"-2"-160"0,2 2 0 0,-2 0 0 0,1 0 528 0,1-1 80 0,0-1 16 0,3 1 0 0,2 1-112 0,0-1 0 0,0-1-16 0,0 2 0 0,0 2-496 0,-1-1-208 0,-2 0 16 0,0-1 0 0,0 2 192 0,1-1 0 0,-3 1 0 0,1-1 0 16,0 0-160-16,0 1 160 0,1-2-128 0,2 1 128 15,-1 1 0-15,3-2 0 0,0 1-160 0,0-1 160 16</inkml:trace>
  <inkml:trace contextRef="#ctx0" brushRef="#br0" timeOffset="110657.16">25158 17393 3967 0,'0'-2'0'0,"0"1"0"0,0 1 0 0,-1 0 0 0,1 0 0 0,-2-1 0 0,1-1 0 0,-2 1 0 0,-1-1 0 0,0 1 0 0,-3 0 0 0,1-1 0 0,0 1 0 0,-1 1 0 16,0-2 0-16,0 2 0 0,1 2 0 0,-1-2 0 16,0 1 512-16,2 1 0 0,-1-1 0 0,2 0 0 0,2 1 2176 0,1-1 432 15,1-1 80-15,1 2 32 16,2-2 96-16,0 1 32 0,-2-1 0 0,4-1 0 0,-1 1-1120 0,2-2-208 15,1 1-48-15,1-1-16 0,-1 2-640 0,2-2-128 16,-1-1-32-16,1 1 0 0,-2 1-576 0,1-2-112 16,-2 3-32-16,1-1 0 0,-2 1-128 0,1-2-48 15,1 2 0-15,0 0 0 0,2 0-80 0,2 2-32 16,5-2 0-16,1 1 0 0,1 0 32 0,4 1 16 0,1-1 0 0,0-1 0 16,1 0 16-16,1 0 0 15,1-1 0-15,0-1 0 0,3 1-32 0,0-2 0 16,2 0 0-16,-2-1 0 0,0 3-64 0,0-1-128 15,-5 1 176-15,1 1-176 0,0 0 160 0,1 0-160 16,-1 1 128-16,-1 1-128 0,-4 1 0 0,1-2 128 16,2 3-128-16,-1-1 0 0,4 1 0 0,-4 1 0 0,4-1 0 0,-2-3 0 15,-1 2 0-15,-1-2 0 0,-1-1 0 0,1 0 0 16,0 2 0-16,1-2 0 0,1 0 0 0,1-2 0 16,1 2 0-16,-1-2 0 0,0 0 128 0,1 1-128 15,1 1 0-15,0-2 0 0,-1 2 144 0,3 0-144 0,0 0 160 16,1 2-32-16,1-1-128 0,0 1 192 15,-1-1-192-15,1 0 176 0,0 1-176 0,-1-2 160 16,-4 1-160-16,3-2 0 0,0 1 0 0,1-3 0 16,-2 2 128-16,2-2-128 0,2 0 0 0,1 0 128 15,2-1-128-15,1 0 0 0,0 1 144 0,1 0-144 16,1 0 128-16,-1 0-128 0,0 2 128 0,-3-2-128 16,-2 0 128-16,-2 2-128 0,-3-2 160 0,-2 0-160 15,3 2 160-15,-1-2-160 0,0 2 160 0,4-2-160 16,3 0 144-16,1 2-144 0,3-1 128 0,2 2-128 0,2 2 128 0,1-1-128 15,0 2 0-15,0 0 128 16,-2-1-128-16,-6 0 0 0,-2-1 0 0,-2-1 0 0,1 0 0 0,1 0 0 16,2 0 0-16,-3 0 0 0,1 0 0 0,-3-1 128 15,-2 1-128-15,0 0 0 0,2 0 192 0,1-2-64 16,0 2 0-16,-1-1 0 0,-2 0 16 0,-1-1 0 16,-2 1 0-16,-2-3 0 0,-3 1 0 0,-2 0 0 15,-1 0 0-15,-4-1 0 0,-1 1-144 0,-2 0 160 16,0 0-160-16,-3 0 160 0,0 1-160 0,-1-1 0 15,-2 1 0-15,-1 1 0 0,0 0 0 0,0-1 0 0,-2 1 0 0,-1 1 0 32,0 0-416-32,0 1-16 0,0 1 0 0,-3-1 0 15,2 0-352-15,-4 2-80 0,1 0-16 0,-1 0 0 16,-2 1-80-16,-2 0-32 0,-1 2 0 0,-1 0-18592 0</inkml:trace>
  <inkml:trace contextRef="#ctx0" brushRef="#br0" timeOffset="124300.6">20793 16790 4607 0,'2'-3'400'0,"-1"0"-400"0,0 2 0 0,-1 1 0 0,2-2 928 0,-1 1 96 0,2-4 32 0,1-2 0 0,0 0 128 0,1 0 32 0,-1 2 0 0,-1 0 0 0,-2 4 80 0,1 0 32 0,-2 1 0 0,-2 1 0 0,1 2 336 0,-2 2 64 0,-1 3 0 0,-2 1 16 0,0 3 112 0,-2 2 0 0,1-1 16 0,-2 1 0 0,-1-2-256 0,-2 5-48 15,-4 6-16-15,-2 2 0 0,0 1-544 0,1-2-112 0,0-3-32 0,2-1 0 16,1-3-224-16,4-6-64 0,2-1 0 0,2-4 0 15,4-2-64-15,0-3 0 0,2-1-16 0,4-3 0 16,3-1 176-16,5-3 32 0,3-4 16 0,6-5 0 16,6-1 80-16,4-5 16 0,2-2 0 0,2-5 0 15,5-3 32-15,-2 1 16 0,0 0 0 0,11-7 0 16,19-13-240-16,11-7-48 0,3 1-16 0,-4 5 0 16,-3 3-272-16,-5 5-48 0,-2 6-16 0,-8 4 0 15,-15 7-32-15,1 2 0 0,4-2 0 0,-1 3 0 16,-2 2 0-16,-2 4-16 0,-2 3 0 0,-7 3 0 15,-6 4-48-15,-7 1-128 0,-5 2 192 0,-5 3-64 16,-8 2-128-16,-2-2 0 0,-3 2 0 0,-3 0 0 16,0 0-384-16,-4 0 64 0,0 2 0 0,-3-2 0 15,-2 1-576-15,-2 2-128 0,-2 0 0 0,-2 2-16 16,-2 2-512-16,-6 3-112 0,-3 4 0 0,-7 8-19456 16</inkml:trace>
  <inkml:trace contextRef="#ctx0" brushRef="#br0" timeOffset="128306.1">29600 2817 26719 0,'2'-7'2368'0,"1"2"-1888"0,0 2-480 0,-3 1 0 0,0 2 1168 0,1-1 144 0,1-2 32 0,-1-2 0 0,3-1 1200 0,-1 2 240 0,0 2 48 0,0 8 16 0,-3-6-1536 0,0 0-304 0,4 48-64 0,-4-48-16 0,0 68-208 0,-3-20-32 0,1 6-16 0,-3 11 0 15,1 11-128-15,0 7-32 16,0 9 0-16,2 0 0 0,2-10-192 0,3 1-64 0,4 0 0 0,0-2 0 16,3-6 128-1,0-5 32-15,3-3 0 0,-2-5 0 0,0-5 80 16,-1-5 16-16,-1-3 0 0,-2-5 0 0,-2-3-80 0,1 1-16 15,-2 1 0-15,-1-4 0 0,0-3-80 0,-3-36-16 16,4 62 0-16,-4-62 0 0,6 52 336 0,-6-52 64 16,0 0 16-16,12 50 0 0,-12-50-592 0,0 0-96 15,0 0-48-15,-2 18 0 16,-4-19-544-16,-1-4-96 0,-4-2-32 0,-4-3 0 16,0-2-912-16,-2-4-176 0,-1-4-32 0,1 1-13888 15,1-3-2752-15</inkml:trace>
  <inkml:trace contextRef="#ctx0" brushRef="#br0" timeOffset="128691.57">29133 4079 40543 0,'-11'-6'1792'16,"7"4"384"-16,2 0-1744 0,2 2-432 0,3 0 0 0,0 2 0 0,-3-2 304 0,0 0-32 0,0 0 0 0,54 26 0 0,-54-26 624 0,63 37 112 0,-63-37 16 0,68 45 16 0,-68-45-160 0,72 60-48 0,-72-60 0 0,65 69 0 15,-65-69-96-15,57 79-32 0,-32-34 0 0,-1 0 0 16,-3 3-80-16,2 1-32 0,-2-3 0 0,-21-46 0 16,45 85-144-16,-45-85-48 0,36 71 0 0,-36-71 0 15,38 57-96-15,-38-57-32 0,49 50 0 0,-49-50 0 0,51 39 112 0,-51-39 0 16,51 24 16-16,-51-24 0 0,51 5 176 16,-51-5 16-16,53-17 16 0,-26 0 0 0,-1-3-480 15,1-7-96-15,1-4-32 0,1-4 0 0,2-8 0 0,-5 7 0 16,-5 6 0-16,3-7 0 0,4-9 0 0,8-14 0 15,6-13 0-15,2-5 0 0,-5 5 0 0,-3 3 0 16,-4 7 0-16,-4 5 0 0,-2 6 0 0,-6 5 0 16,-2 8 0-16,-2 3 0 0,-4 5 0 0,-2 6 0 15,-3 3 0-15,-3 4 0 0,-2 1 0 0,-5 6 0 16,0 2 0-16,-4 4 0 0,-3 2 0 0,-1 3 0 16,-3 3 0-16,-3 2 0 15,-3 5-1712-15,0 2-272 0,1 0-64 0,-7 7-22080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22:35:06.7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8801 12520 4607 0,'0'-3'400'0,"0"2"-400"0,0 0 0 0,-1-1 0 16,1 1 720-16,1-1 64 0,-2 0 16 0,-1-4 0 16,1-1 784-16,-2 1 144 0,0 1 48 0,0-1 0 0,1 2 256 0,-1 1 48 15,1 1 16-15,0 1 0 0,-1 1-96 0,1 1-16 16,1 1 0-16,0 1 0 0,1 2-736 0,0 4-160 15,0 2-16-15,2 3-16 16,1 3-416-16,-3-17-96 0,0 0-16 0,20 68 0 16,-20-68 0-16,0 0 0 0,15 76 0 0,-15-76 0 0,0 0-128 15,9 81-16-15,-8-57-16 0,-1-4 0 0,2-3-32 0,-4-1 0 0,2 3 0 16,-2 1 0 0,-1 1 48-16,0 1 16 0,-1 2 0 0,-1 2 0 0,1-2-144 0,-1 0-48 0,-1-2 0 0,-1 1 0 31,0 1-208-31,0-1 176 0,0-4-176 0,0 0 160 15,1-1-160-15,0-4 0 0,2-1 144 0,0-2-144 0,0-1 0 0,-1-1 144 16,1-1-144-16,1-2 0 0,0 0 176 0,1-1-176 16,-1 2 160-16,1-3-160 15,1-1 192-15,1 0-64 0,-1-1-128 0,2-1 192 0,0 0-192 0,1-1 176 0,-2 2-176 0,1-2 160 0,1 0-160 16,0 0 192-16,1-2-192 0,2 1 192 16,-1 1-192-16,0-1 160 0,0-2-160 0,0 3 160 15,1-2-160-15,-1 2 128 16,2 0-128-16,-1 0 128 0,1 0-128 0,1 0 0 15,-1 2 0-15,1-2 0 0,1 1 0 0,1-1 0 0,-2 0 128 0,1 0-128 16,1 0 0-16,1 0 0 0,-1 0 0 0,4-1 0 16,-2-1 0-16,1 1 128 0,2-1-128 0,-1 0 0 15,-1 0 0-15,2 1 0 16,3-3 128-16,-1 2-128 0,2 1 0 0,-2-1 0 0,1 1 0 0,-2 1 128 16,2 0-128-16,-1 0 0 0,-2 1 0 0,1 1 128 15,0 1-128-15,-1 1 0 0,0 0 0 0,0-1 0 0,1 0 0 0,1 0 0 16,1-1 128-16,0 0-128 15,3 1 0-15,-2-3 0 0,3 0 0 0,-1 0 0 16,0-2 0-16,1-1 0 0,0 2 0 0,2-2 0 16,-1 0 0-16,1 0 0 0,1-1 0 0,-1 0 0 15,-1 3 0-15,-1-2 0 0,1 1 128 0,-1 2-128 0,0 0 0 0,-1 0 0 16,-2 0 0-16,0 0 0 16,1 2 0-16,-1-2 0 0,1 1 128 0,-2-1-128 0,-1 0 0 0,0 0 0 15,0-1 0-15,1 1 0 0,1-2 0 16,0 1 0-16,1 0 0 0,0-1 0 15,4 1 0-15,-2-1 0 0,0 1 0 0,1 1 0 16,-3-2 0-16,0 1 0 0,0 1 0 0,1 0 0 0,0 1 0 0,-2-1 0 16,1 3 0-16,-2-1 0 0,0 2 0 0,0-1 0 15,1 0 0-15,-1-2 0 0,-2 3 0 0,0-2 0 0,-3-1 0 0,-2 0 0 16,-1-1 0-16,-2 0 0 0,-2-1 0 0,0 0 0 16,-1 1 0-16,0-2 0 0,-2-2 144 0,0 0-144 15,0 1 128-15,-1-1-128 0,1 1 160 0,0-1-160 16,0-1 160-16,-1 0-160 15,-1 0 160-15,2 0-160 0,-2 1 160 0,0-2-160 16,0 2 160-16,0-2-160 0,0-2 128 0,-2-1-128 16,2 1 0-16,0-4 144 0,-1 2-144 0,1-1 128 15,-3 0-128-15,2-2 128 0,-1 0-128 0,-1-1 192 0,2 0-192 16,-2-1 192-16,0-1-48 0,2-1 0 0,-2 0 0 0,0 0 0 16,0 2-144-16,2-2 192 0,-2 1-192 0,2-1 192 15,-1 0-192-15,1-3 160 0,-2-2-160 0,2-2 160 0,-1 1-160 0,1 1 160 16,-1 0-160-16,0 3 160 15,0 0-160-15,-1 2 160 0,2 2-160 0,-3-1 160 0,1 2-160 0,0 1 160 16,-1 1-160-16,1-1 160 0,0 2-160 0,-1-2 128 16,1 2-128-16,-1-1 128 0,1 3-128 0,0 0 0 15,-1 1 0-15,1-1 128 16,-1 3-128-16,0-1 0 0,-1 2 0 0,1-1 0 0,-1 0 0 0,-1 2 128 16,0-1-128-16,-2 2 0 0,-1-2 128 0,-1 1-128 15,-1 1 0-15,-2-1 128 0,-1 0-128 0,-1 1 128 0,1-3-128 0,-2 4 128 16,2-1-128-16,-2 0 192 0,1 0-192 0,-2 2 192 15,-1 1-64-15,-2 0-128 16,-1 0 192-16,-3 0-64 16,1 3-128-16,-2-2 192 0,-2 3-192 0,-3-1 192 15,2 1-192-15,-2 1 0 0,3 0 144 0,0-2-144 0,1 1 0 0,-4-1 128 16,0 0-128-16,1 0 0 0,-2 0 0 0,1-2 144 16,-1 0-144-16,0 1 0 0,1-1 128 0,0-1-128 15,2 2 0-15,0-1 0 0,1 2 128 0,0 0-128 16,-1-2 0-16,1 2 0 0,0 1 128 0,2-1-128 15,1 0 0-15,1 0 0 0,1-1 0 0,-1 0 0 16,3 1 0-16,2-2 0 0,1 1 0 0,-1-1 0 16,1 0 0-16,0 1 0 0,1-1 0 0,3-1 0 15,3 2 0-15,3-2 0 0,2 0 0 0,2 1-144 0,2 0 144 0,2 2-192 32,3 1-608-32,3 2-128 0,2 3-32 0,2 0 0 15,2 3-496-15,-13-12-96 0</inkml:trace>
  <inkml:trace contextRef="#ctx0" brushRef="#br0" timeOffset="1247.05">21228 16559 19343 0,'2'0'1728'0,"-2"0"-1392"0,1 2-336 0,0-2 0 0,-1 0 2272 0,2 0 384 0,-2 0 80 0,0 0 16 0,0 0 176 0,0 0 32 0,0 0 16 0,0 0 0 0,62 10-1712 0,-62-10-352 0,0 0-64 0,58-3-16 0,-58 3-128 0,55-7-16 15,-55 7-16-15,73-9 0 0,-27 4-224 0,2 0-64 0,-2 3 0 0,1-3 0 16,-2 2-80-16,3 2-32 0,4 2 0 0,-4 1 0 16,1 1-32-16,-49-3-16 15,90 7 0-15,-90-7 0 0,92 8-16 0,-92-8 0 16,75 4 0-16,-75-4 0 0,73 5 64 0,-73-5 16 16,75 4 0-16,-75-4 0 0,66 4-32 0,-66-4 0 15,58 2 0-15,-58-2 0 0,50 0 16 0,-50 0 0 0,0 0 0 0,53-5 0 16,-53 5-48-16,0 0-16 15,46-8 0-15,-46 8 0 0,0 0-80 0,36-9-128 0,-36 9 176 0,0 0-176 16,0 0 128-16,41-11-128 0,-41 11 0 0,0 0 0 16,0 0 0-16,31-8 0 0,-31 8 0 0,0 0 0 15,0 0 0-15,0 0 0 0,0 0 0 0,0 0 0 16,0 0-320-16,0 0-32 0,0 0 0 0,0 0 0 16,9-5-656-1,-16 7-128-15,-2-1-16 0,-3 1-13568 0,-3 2-2688 0</inkml:trace>
  <inkml:trace contextRef="#ctx0" brushRef="#br0" timeOffset="1589.07">21567 16811 20271 0,'2'-4'896'16,"-1"-1"192"-16,2 2-880 0,0 2-208 0,1 0 0 0,-1 1 0 0,-2 0 704 0,-1 0 112 0,0 0 16 0,33-6 0 0,-33 6 2080 0,0 0 416 0,52 0 96 0,-52 0 16 15,0 0-1360-15,66 8-272 0,-66-8-48 0,55 9-16 0,-55-9-864 0,67 7-176 0,-67-7-48 0,79 4 0 0,-38-5-112 0,1-2-32 0,3-1 0 0,-2 0 0 16,1-2 0-16,-5 2-16 16,1-2 0-16,-1 0 0 0,2 1-32 0,-4 0 0 15,-37 5 0-15,69-7 0 0,-69 7-80 0,52-5-32 0,-52 5 0 16,39-3 0-16,-39 3-160 0,0 0-16 15,35-6-16-15,-35 6 0 0,0 0-160 0,0 0 128 0,0 0-128 0,0 0 128 16,0 0-128-16,0 0 0 0,0 0 0 0,-4-1 0 31,-6 1-464-31,-4 1-128 0,-3 1-32 0,-3-1 0 16,-1 1-944-16,0 2-192 0</inkml:trace>
  <inkml:trace contextRef="#ctx0" brushRef="#br0" timeOffset="2193.61">23686 15587 7359 0,'-3'-10'656'16,"2"5"-528"-16,2 1-128 0,-1-2 0 0,0 2 896 0,0 1 160 0,2-3 32 0,-1-2 0 0,2-5 1344 0,-2-4 288 0,-1-3 48 0,-2 2 16 0,0 2 368 0,1-1 80 0,-1 3 16 0,4 0 0 0,1 0-688 0,-2 1-144 0,-4 1-32 0,0 2 0 0,2 0-1120 0,4 1-240 0,4 2-32 0,0 0-16 0,-3 2-16 0,-1 0-16 16,0 3 0-16,-3-1 0 0,0 3-128 0,-2 0-32 15,2 1 0-15,0 2 0 16,0 3-192-16,0-6-32 0,0 0-16 0,0 0 0 16,-1 50-96-16,1-50-32 0,-1 50 0 0,1-50 0 15,-6 66-48-15,2-28-16 0,1 2 0 0,-1 2 0 0,1 2-192 0,0 1-32 16,0 1-128-16,2-4 192 15,-1 0-192-15,1-2 0 0,1-1 0 0,0-39 0 0,0 75 128 0,0-75-128 16,-2 71 0-16,2-71 0 0,-5 68 128 0,5-68-128 16,-6 63 0-16,6-63 144 0,-5 54-144 0,5-54 0 15,-3 49 0-15,3-49 0 0,-6 43 0 0,6-43 0 16,-4 37 0-16,4-37 0 0,0 0 0 0,0 0 0 16,-3 42 128-16,2-36-128 0,-1-4 0 0,2 1 0 15,0-3 0-15,0 0 128 0,2 0-128 0,-2-4 0 16,-2 1 0-16,1-2 0 15,-1-1-784-15,1-4-96 0,2 2-16 0,-2-4 0 16,1 1-784-16,-1-2-176 0,-1-1-16 0,1 0-12912 0,-4-3-2560 0</inkml:trace>
  <inkml:trace contextRef="#ctx0" brushRef="#br0" timeOffset="2727.27">23236 15962 23951 0,'0'0'2128'0,"1"0"-1696"0,0 0-432 0,1 0 0 0,-1 0 2112 0,1 1 320 0,-2-1 80 0,0 0 16 0,0 0-96 0,0 0 0 0,0 0-16 0,50 34 0 0,-50-34-1216 0,0 0-240 0,0 0-64 0,54 52 0 0,-54-52-144 0,0 0-48 16,47 58 0-16,-47-58 0 15,0 0-80-15,42 60-32 0,-42-60 0 0,0 0 0 0,37 52-176 0,-37-52-32 16,37 56-16-16,-37-56 0 15,38 60-128-15,-38-60-32 0,39 55 0 0,-39-55 0 16,37 46-16-16,-37-46 0 0,0 0 0 0,45 58 0 16,-45-58-64-16,0 0-128 0,0 0 176 0,43 55-176 15,-43-55 144-15,0 0-144 0,0 0 0 0,0 0 144 0,0 0 16 0,0 0 0 16,0 0 0-16,0 0 0 0,0 0 144 0,0 0 16 16,0 0 16-16,0 0 0 0,0 0 224 0,48 2 32 15,-48-12 16-15,0-4 0 0,0-2-32 0,1-1-16 16,-1-2 0-16,3-7 0 0,0 4-560 0,2-5 0 15,1-2 0-15,0-2 0 0,2-3 0 0,2-2 0 16,0-1 0-16,3-1 0 0,-1 1 0 0,2 0 0 0,-2 3 0 16,2 3 0-16,-1 2 0 0,-1 2 0 0,2 1 0 0,-1 4 0 15,-2 1 0-15,-2 2 0 0,1 1 0 0,0 4 0 16,-2 1 0-16,1 3 0 16,-2 2 0-16,-2 1 0 0,1 1 0 0,0 0 0 15,-3 4 0-15,-1-1 0 0,1 0 0 0,-1 1 0 0,-2 2 0 16,0-1 0-16,-2 1 0 0,1-1 0 15,1 1 0-15,-2 0 0 0,0 0 0 0,-1 0 0 0,0 0 0 0,0 0 0 16,-1-2 0-16,1 2 0 0,0-1 0 0,-1-1 0 31,-2 2-1344-31,1-2-384 0,-4 0-80 0,-1-2-16 16,0 1-416-16,-1 0-64 0</inkml:trace>
  <inkml:trace contextRef="#ctx0" brushRef="#br0" timeOffset="12058.83">21211 7196 11967 0,'0'0'1072'0,"0"-2"-864"0,2 1-208 0,-2-1 0 0,0 1 1792 0,0 0 320 0,1-1 64 0,-1-2 16 0,1-2 1264 16,2 1 240-16,-1 0 48 0,-1 2 16 0,1 1-1536 0,-1 2-304 0,0 0-64 0,1 0-16 0,-2 2-944 0,0 3-176 0,0 0-32 0,0 4-16 15,-3-1-176-15,0 2-48 16,-1 3 0-16,0 0 0 0,-1-1-64 0,3 4 0 0,-3 2-16 0,3 3 0 16,-3 2-176-16,4 0-48 15,-1 1 0-15,1-2 0 0,1-22-144 0,1 43 0 16,-1-43 0-16,0 0 128 0,17 49-128 0,-17-49 0 16,0 0 0-16,0 0 128 0,46 48-128 0,-46-48 128 0,0 0-128 0,0 0 128 15,63 34-128-15,-63-34 0 0,0 0 0 0,0 0 128 16,58 11-128-16,-58-11 0 0,0 0 0 0,50-7 0 15,-36 3 128-15,0-3-128 16,-1-1 128-16,-1-1-128 0,1-1 272 0,-3-1-16 0,1 0-16 0,-2-2 0 16,-1-1 176-16,-2-2 32 0,-1-1 16 0,1-1 0 0,-3 1 112 0,0-1 0 15,-2-5 16-15,1-2 0 0,-2-1-80 0,-2 1-32 16,1 1 0-16,-1 1 0 0,1 0-48 0,-1-1-16 16,0 0 0-16,-1 0 0 0,-1 3-128 0,1 3-32 15,0 2 0-15,0 4 0 16,0 0-64-16,0 5 0 0,1 3-16 0,-1 1 0 0,0 2-176 0,0 2 192 15,2 3-192-15,-1 2 192 0,-1 1-192 0,1 3 0 16,0 6 0-16,1 3 128 16,-1 5-128-16,2 6 0 0,2 5 0 0,-1 6 0 15,2 7 0-15,1 2 0 0,-1 2 0 0,1-3 0 0,-1-2-176 0,-1-3 176 16,0-3-128-16,0 4 128 0,-2 0-192 0,1 2 32 16,1-2 16-16,-1-1 0 0,2-5-48 0,-2 0 0 15,-1-39 0-15,6 67 0 0,-6-67-16 0,6 54-16 16,-6-54 0-16,1 45 0 0,-1-25 80 0,-3-3 16 0,2-1 0 0,-3-1 0 15,-1-1 128-15,0 2-208 16,-1-4 80-16,0 0 128 0,-1-4-160 0,-1 1 160 0,-1-4 0 0,1 0-144 16,-2-3 144-16,0-2-128 15,-1-1 128-15,0-3-128 0,1 0 128 0,-3-2 0 0,2-4 0 16,-2 0 0-16,2-3 224 0,-2-1-32 0,2 0 0 0,-1-1 0 0,2-2 144 0,2 1 32 31,1 1 0-31,0 0 0 0,1 0-96 0,3-1-16 0,0 1 0 16,3 2 0-16,2 0-80 0,1 2-32 0,0 3 0 0,1-2 0 15,3 3-144-15,0-2 160 0,3 4-160 0,0-1 160 16,0 0-160-16,1 2 128 0,2 0-128 0,-2 0 128 0,0 1 320 16,3 0 48-16,2-1 16 0,-1 1 0 15,-15 3-512-15,0 0 0 0,47-4 0 0,-47 4 0 16,0 0 0-16,51-3 128 0,-51 3-128 0,0 0 64 16,42-6-64-16,-30 3 0 0,-12 3 0 0,0 0 0 0,0 0 0 0,0 0 0 0,42-8 0 15,-39 6 0 1,0 1-576-16,-2-2-96 0,0-1-32 0,-2 1 0 15,1 0-672-15,-1-1-144 0,-1 0-16 0,-1 1-16 16,2 0-176-16,-2-1-48 0</inkml:trace>
  <inkml:trace contextRef="#ctx0" brushRef="#br0" timeOffset="12636.04">21050 8409 13823 0,'0'0'1216'0,"0"0"-960"0,2 0-256 0,-1 0 0 0,0 0 1664 0,1 2 272 0,2-2 64 0,3 0 16 0,-7 0 1520 0,0 0 304 0,0 0 64 0,0 0 16 0,65 4-1664 0,-65-4-336 0,0 0-64 0,61 1 0 0,-61-1-960 0,0 0-176 16,73 0-32-16,-73 0-16 0,54 2-96 0,-54-2 0 16,51 1-16-16,-51-1 0 0,54 1-112 0,-54-1-32 15,56 5 0-15,-56-5 0 0,54 1-16 0,-54-1 0 16,58-1 0-16,-58 1 0 0,58-2 48 0,-58 2 0 15,50-3 0-15,-50 3 0 0,46-5 0 0,-46 5 16 16,0 0 0-16,46-7 0 0,-46 7-32 0,0 0-16 16,0 0 0-16,0 0 0 0,33-10-128 0,-32 8-32 15,-1 1 0-15,-1 0 0 0,-2-1-256 0,-1 1 0 16,-1-1 128-16,0 1-128 0,-1 0-224 0,-1-2-96 0,0 0-32 0,-3 0 0 31,0 0-912-31,-1 0-176 0,0 1-32 0,-2-3-20928 0</inkml:trace>
  <inkml:trace contextRef="#ctx0" brushRef="#br0" timeOffset="13687.27">24248 7238 18431 0,'-2'-3'1632'0,"-3"2"-1312"15,0 1-320-15,2 0 0 0,3 0 1728 0,0 0 288 0,-2 0 48 0,0 1 16 0,-3 2 1312 0,-2 1 256 0,2 3 48 0,-1-1 16 0,2 2-2240 0,1 1-448 0,2 1-96 0,-1 1-16 0,2-11-464 0,0 0-112 0,0 0-16 0,13 52 0 0,-13-52-32 0,0 0-16 0,0 0 0 0,35 57 0 16,-35-57-48-16,0 0-16 15,0 0 0-15,50 46 0 0,-50-46-16 0,0 0-16 16,0 0 0-16,53 22 0 0,-53-22-48 0,0 0 0 0,0 0 0 0,53-7 0 16,-38 2 128-16,-1-3 0 15,-1 1 16-15,1-3 0 0,0-1 144 0,0-4 32 16,-1 3 0-16,-2-2 0 0,-1 0 96 0,-1-2 32 16,-2 0 0-16,-2-1 0 0,1-1 0 0,-3-3 16 15,-2-2 0-15,-1-1 0 0,-1 0-64 0,-1-1-16 0,-2 1 0 0,-1-2 0 16,-1 2-80-16,-1 3-32 15,1 3 0-15,-1 1 0 0,-1 3 208 0,-2 1 32 0,1 3 16 0,2 5 0 16,0 3-528-16,2 2-80 0,0 4-48 0,2 3 0 16,1 5 0-16,-1 3 0 0,0 5 0 0,2 5 0 15,1 7 0-15,0 3 0 0,0 3 0 0,2 6 0 0,3 5 0 0,0 2 0 0,4 1 0 0,-1-4 0 47,-8-48-704-47,19 84-128 0,-19-84-16 0,17 73-16 0,-17-73 368 0,17 71 80 0,-17-71 16 0,15 56 0 16,-15-56 16-16,17 65 0 0,-17-65 0 0,16 61 0 15,-16-61 128-15,9 54 48 0,-9-54 0 0,5 42 0 16,-5-42 208-16,0 0 0 0,-6 43 0 0,0-34-144 16,-1 1 144-16,-3-4 0 0,-1 0 0 0,-2-2 0 15,-1-3 0-15,-3 1 144 0,-1-2-144 0,-2-2 160 0,0-1 224 0,-1 1 64 16,-1-3 0-16,0 0 0 16,0-1 64-16,2-1 32 0,0 0 0 0,2-2 0 15,0 2 208-15,3 0 32 0,1 0 16 0,3 2 0 0,1-1-640 0,2-1-112 16,2 1-48-16,2-1 0 15,1-1-544-15,0-1-96 0,3-1-32 0,0 0 0 16,3-1-768-16,0-2-160 0,0 1-16 0,1-2-21888 0</inkml:trace>
  <inkml:trace contextRef="#ctx0" brushRef="#br0" timeOffset="14138.54">24325 6404 17503 0,'0'-4'768'0,"0"1"176"0,1 1-752 15,-1-1-192-15,0 1 0 0,-1 1 0 0,-1 1 1568 0,1-2 288 0,-2 1 48 0,-1 1 16 0,0 1 688 0,-2 4 144 0,-1 2 16 0,-2 4 16 0,1 2-1008 0,-1 4-208 0,1 3-32 0,1 2-16 0,-2 2-768 0,2 3-160 0,0 0-16 0,2 0-16 0,-1-2-176 0,0-1-16 16,4-4-16-16,-3-3 0 0,5-17 0 0,-5 32 0 0,2-18 0 0,0-2 0 15,0-2-96-15,2-2-32 16,-1 1 0-16,1-2 0 0,0-2-80 0,-1 0-16 16,1-3 0-16,1 1 0 0,-2-1-128 0,1-2 0 15,1 0 0-15,0-2 0 0,1 1-288 0,1-2-96 16,-2-1 0-16,1-3-16 16,2 1-432-16,-2-2-64 0,2-1-32 0,1 1-17824 15</inkml:trace>
  <inkml:trace contextRef="#ctx0" brushRef="#br0" timeOffset="14428.63">24292 6397 23039 0,'0'-1'2048'0,"2"1"-1648"16,-1 1-400-16,0 1 0 0,-1 1 1648 0,2-2 240 0,1 3 48 0,1 3 16 0,-4-7 976 0,0 0 192 0,0 0 32 0,0 0 16 0,48 67-1920 0,-48-67-384 0,0 0-80 0,0 0-16 0,51 70-64 0,-51-70 0 0,0 0-16 0,0 0 0 0,42 71 32 0,-42-71 16 0,0 0 0 0,0 0 0 15,37 66 0-15,-37-66 0 0,0 0 0 0,0 0 0 0,44 61-128 0,-44-61-32 16,0 0 0-16,0 0 0 16,44 47-288-16,-44-47-64 0,0 0-16 0,0 0 0 0,0 0-208 0,0 0 176 15,0 0-176-15,0 0 160 0,0 0-160 0,0 0 0 16,0 0 0-16,0 0 0 15,0 0-608-15,0 0-160 0,0 0-16 0,24-4-15072 0,-32-1-3008 0</inkml:trace>
  <inkml:trace contextRef="#ctx0" brushRef="#br0" timeOffset="16923.68">21433 9440 8287 0,'-4'2'736'0,"2"-2"-592"0,1 3-144 0,0-3 0 0,1 0 1696 0,0 0 304 0,1 0 64 0,-1 0 16 0,3-2 1568 0,0 1 304 0,1-2 64 0,0-3 16 0,3 1-1056 0,0-4-208 0,2-2-32 0,-1-2-16 0,2-1-1504 0,0-1-320 0,0-2-48 0,0 0-16 16,0 0-96-16,0-2-32 0,-2 2 0 0,2 0 0 16,-2 2-96-16,1-2-32 0,-2 1 0 0,-1 1 0 0,1 1-64 0,-5 0 0 0,3 1-16 0,-3 2 0 15,0 1-96-15,-1 0-16 16,-1 1 0-16,0 2 0 0,-1 3-64 0,-1 1-32 0,1 2 0 0,-2 2 0 0,-1 2-64 0,1 1-16 31,-2 3 0-31,-1 3 0 0,2 3-80 0,-1 2-128 16,1 4 176-16,1 2-176 0,2 3 128 0,1 1-128 15,0 1 0-15,0-1 0 0,0-25 0 0,6 58 0 16,-6-58 0-16,9 55 0 0,-9-55 0 0,0 0 0 16,19 72 0-16,-19-72 0 0,0 0 0 0,20 68 0 0,-20-68 0 0,0 0 0 15,11 54 0-15,-8-40 0 16,0-1 0-16,-2-1 0 0,0 0 0 0,1-2 0 0,-2 1 0 0,0-3 0 16,1-1-256-16,-1-1 64 0,0-2 0 0,0 1 0 15,-1-3-480-15,1 0-96 0,0-1 0 0,-2 1-16 16,2-2-240-16,-1 0-32 0,0-2-16 0,-2 2 0 15,1-1-160-15,-2-1-48 0</inkml:trace>
  <inkml:trace contextRef="#ctx0" brushRef="#br0" timeOffset="17199.93">21293 9801 23039 0,'3'1'1024'0,"-2"-1"192"0,4 2-960 0,-3-2-256 0,0 0 0 0,1 0 0 0,1 0 2704 0,4 0 496 0,8 1 112 0,4-2 16 0,4 1-1008 0,1-3-192 0,2 0-32 0,1-1-16 0,-1-1-944 0,3 0-192 0,-1-1-48 0,0 0 0 0,-2 1-48 0,-1 1-16 15,4-2 0-15,1 2 0 0,0-1-128 0,-1 0-48 0,-2 1 0 0,-1-1 0 16,0 1-144-16,-3 3-48 16,-3-1 0-16,-3 1 0 0,-1-1-208 0,-1 1-32 15,-3 0-16-15,-2-1 0 0,-3 2-208 0,-1-1 0 16,-1 1 128-16,-3 0-128 0,-2-2 0 0,1 2 0 15,-2-1 0-15,0 1 0 0,-2 0-272 0,-2 0-112 16,0 0 0-16,-3 0-16 16,0 1-880-16,-2-1-160 0,1 2-32 0,-4 1-20240 0</inkml:trace>
  <inkml:trace contextRef="#ctx0" brushRef="#br0" timeOffset="18117.32">24346 9148 5519 0,'-6'-3'496'0,"1"2"-496"0,-2 1 0 0,2 1 0 0,5 1 1728 0,0-1 256 0,-1 3 64 0,-5 3 0 0,-2 5 1008 0,-2 3 208 0,-1 5 32 0,-1 1 16 0,2 2-304 0,2 1-48 0,1 0-16 0,0 0 0 0,3 1-1200 0,-2-1-240 0,4 2-48 0,1-1-16 16,1-25-832-16,1 44-160 0,-1-44-48 0,0 0 0 0,20 66-208 0,-20-66-64 16,0 0 0-16,0 0 0 0,58 67 0 0,-58-67 0 15,0 0 0-15,64 32 0 0,-64-32 32 0,0 0 0 16,75 16 0-16,-47-16 0 0,-28 0-160 0,49-2 192 15,-22-3-192-15,0-2 192 0,0-3 32 0,-7 0 16 16,-8 0 0-16,4-1 0 0,6-2 208 0,-2-3 32 16,-11-1 16-16,3-1 0 0,7-2 80 0,-8 0 32 15,-8 2 0-15,0-3 0 0,5-6 96 0,-1-3 0 16,-7-1 16-16,-3 0 0 0,-2 0-48 0,-4 0-16 0,1 0 0 0,-6 1 0 16,-2 3-208-16,-4 2-32 0,1 2-16 15,-4 4 0-15,0 2-144 0,-3 0-48 0,-1 5 0 0,-3 3 0 16,-1 2-80-16,-1 4-128 15,0 3 176-15,1 3-176 0,2 5 0 0,0 5 0 0,4 2 0 0,2 5 0 16,2 4-224-16,3 1-48 0,4 4-16 0,4-1 0 16,3 0-368-16,3-1-80 0,4-1-16 0,0-26 0 15,0 0-400-15,24 63-96 0,-24-63-16 0,0 0 0 16,65 52-144-16,-65-52-16 0,55 26-16 0,-55-26-18368 16</inkml:trace>
  <inkml:trace contextRef="#ctx0" brushRef="#br0" timeOffset="18329.16">24900 9515 31327 0,'0'-1'2784'0,"0"-1"-2224"0,1 2-560 0,0 0 0 0,1 0 1984 0,-2 0 272 0,1-1 64 0,1 0 16 0,-1-2-816 0,2 1-176 0,0 0-16 0,0 0-16 0,-1 1-512 0,0-1-96 16,1 1-32-16,-2 1 0 0,0 0-480 0,-1 0-192 15,-1-1 128-15,1 2-128 0,3-1 0 0,1 0-176 16,-2 1 16-16,-1-2 0 16,-4 1-832-16,3 0-160 0,3 0-48 0,-2 0-18288 15</inkml:trace>
  <inkml:trace contextRef="#ctx0" brushRef="#br0" timeOffset="18765.62">25357 9190 24879 0,'6'-7'2208'16,"-2"0"-1760"-16,-1 3-448 0,-2 1 0 0,1 0 1888 0,1-2 288 0,1-7 64 0,0-2 16 0,2-3 192 0,-5 3 48 0,-4 6 0 0,-5 5 0 0,-5 6-1296 0,-4 4-256 0,-2 4-48 0,-4 6-16 15,-1 1-272-15,4-1-48 0,2-4-16 0,1 3 0 0,-3 2-240 0,0 3-48 16,-1 9-16-16,0 1 0 0,2 3-240 0,3 0 0 15,3 0 128-15,2 0-128 0,3-1 0 0,8-33 0 16,-5 65 0-16,5-65 0 0,0 0 0 0,21 74-128 16,-21-74 128-16,0 0-208 15,54 45 16-15,-54-45 16 0,49 13 0 0,-49-13 0 0,57 7 176 0,-28-6 0 16,2-2 0-16,0-2 0 0,3-1 0 0,-5 0 0 16,-5-3 0-16,-2 1 0 0,-1 0 0 15,-1-2 256-15,-1-1-64 0,-1-1-16 0,-3-1 272 0,-2 0 48 16,-3-1 16-16,-3 1 0 0,-4 0 48 0,-4-2 16 15,-4 0 0-15,-5 1 0 0,-4-1 48 0,-4 2 16 16,-3 2 0-16,0 1 0 0,-2 4-112 0,0 1-16 16,-2 3 0-16,1 1 0 0,4 3-160 0,-1 1-32 15,-2 3-16-15,2-1 0 0,6 3-304 0,-2 1 0 0,-2 1-128 0,4 0 128 32,2 0-1088-32,5-5-112 0,0-3-16 0,4 0-16 15,-1 0-608-15,2 2-112 0,3 1-32 0,0 2-19200 0</inkml:trace>
  <inkml:trace contextRef="#ctx0" brushRef="#br0" timeOffset="20250.29">22652 9327 25791 0,'6'0'2304'0,"-2"-1"-1856"0,2 0-448 0,-2 1 0 0,0 0 1424 0,3-2 192 0,6-1 48 0,11-1 0 0,8 0 608 0,7 0 128 0,0 1 32 0,1 1 0 0,-4 1-1424 0,0 2-288 0,-36-1-48 0,66 5-16 15,-66-5-80-15,57 5-32 0,-57-5 0 0,45 6 0 16,-25-5-32-16,-5 1 0 0,-1-2 0 0,0 0 0 0,-2-2-48 0,-1 1-16 15,-1-2 0-15,-3 0 0 0,0 2-64 0,-1-1-32 0,-2 0 0 0,0-1 0 16,-1-1-96-16,-2 1-32 16,1 0 0-16,-2 0 0 0,-3 0-224 0,2 2 176 15,-4-2-176-15,1 0 160 0,-2 2-160 0,1-1 0 16,-2 4 0-16,0-1-176 16,0 2-720-16,-2 0-128 0,2 3-48 0,-1-1-20288 15</inkml:trace>
  <inkml:trace contextRef="#ctx0" brushRef="#br0" timeOffset="22454.95">27553 8939 7359 0,'-3'-4'656'0,"0"2"-528"0,0 1-128 0,2 1 0 0,1 1 3520 0,-2 2 688 0,1 0 128 0,-2 3 16 0,-3 3-1488 0,-1 6-304 0,-3 4-64 0,-1 4-16 0,1 1-624 0,0 1-128 0,0 2-32 0,2-1 0 0,2 1-992 0,2-3-192 15,4-24-32-15,-1 46-16 0,1-46-144 0,0 0-16 0,8 59-16 0,-8-59 0 16,0 0-64-16,0 0-16 16,28 65 0-16,-28-65 0 0,0 0-64 0,0 0-16 0,51 53 0 0,-51-53 0 15,0 0-128-15,54 31 128 16,-54-31-128-16,0 0 128 0,65 24-128 0,-65-24 0 0,0 0 0 16,56 13 128-16,-39-12-128 0,3-1 0 0,1-3 0 0,2-1 0 15,1-3 208-15,0-2-32 0,4-2-16 16,-2-2 0-16,-2 2 256 0,-3-2 48 0,0-1 16 0,-1-1 0 15,0-4 160-15,-3 1 16 0,-3-2 16 16,-4-1 0-16,-3 0 144 0,-3-3 16 0,-4-2 16 0,-3-1 0 16,-1 2-16-16,-3 0 0 0,-3-2 0 0,-3 0 0 15,-4-1-208-15,-1-2-48 0,-3 3-16 0,-1 2 0 0,0 1-240 0,1 3-32 16,1 2-16-16,-4 1 0 16,0 1-96-16,0 1-32 0,0 4 0 0,1 0 0 15,2 5-144-15,3 3 0 0,-1 1 0 0,2 5 0 16,3 0 0-16,0 5 0 0,3 2 0 0,0 4 0 15,2 2-704-15,1 1 0 0,2 2-16 16,0 2 0-16,2 5-688 0,4-25-128 0,-1 55-16 0,1-55-13488 0,10 60-2704 0</inkml:trace>
  <inkml:trace contextRef="#ctx0" brushRef="#br0" timeOffset="22674.47">28205 9214 35935 0,'4'-11'1600'0,"-2"7"320"0,-1 0-1536 0,1-1-384 0,-1 3 0 0,-1-1 0 0,2 1 1328 0,-2-2 192 0,1 0 32 0,-1-2 16 0,0 2-192 0,0 0-32 0,-1 1-16 0,-1 1 0 0,1 4-560 0,-1-1-128 16,1 2 0-16,-2 0-16 0,2 3-432 0,1-2-64 15,-2 1-128-15,2 1 176 0,0 1-432 0,0-1-64 16,2 1-32-16,-2-1 0 0,2-2-944 0,1 0-192 0</inkml:trace>
  <inkml:trace contextRef="#ctx0" brushRef="#br0" timeOffset="22958.2">28400 8966 30399 0,'3'-4'2704'0,"0"-1"-2160"0,0 2-544 0,-2 2 0 0,-1 1 1920 0,1-1 256 0,2-1 64 0,3-2 16 0,1 1-688 0,0 0-144 0,0 5-16 0,-1 2-16 0,-2 4-624 0,-4-8-112 0,0 0-16 0,0 0-16 0,6 63-352 0,-6-63-64 16,0 0-16-16,0 65 0 15,0-65-192-15,0 0 176 0,7 60-176 0,-7-60 160 0,0 0-160 0,0 0 0 16,0 0 0-16,0 0 128 0,46 60 16 0,-34-59 0 16,0 1 0-16,4-1 0 0,2-1 160 0,1 0 16 0,-1-1 16 0,0-1 0 15,1 2-80-15,-1 0 0 16,0 0-16-16,-1 0 0 0,0 2-240 0,-3-1 144 15,-1 0-144-15,-4 2 128 0,-1 0-272 0,-1 0-64 0,-3 0-16 0,-1-1 0 16,0 3-960-16,-3-2-192 0,0-1-32 0,-1 1-18912 16</inkml:trace>
  <inkml:trace contextRef="#ctx0" brushRef="#br0" timeOffset="23188.52">28745 8928 35007 0,'0'-9'1552'0,"0"5"320"0,0 1-1488 0,0 2-384 0,1-1 0 0,-1 2 0 0,0 2 1584 0,0 0 240 0,2 3 48 0,-1 2 16 0,-1 6-384 0,-1 2-80 0,-1 6-16 0,2-21 0 0,-4 51-320 0,4-51-64 0,-4 66 0 0,1-29-16 16,0 3-400-16,0-2-80 0,0 0-16 0,2-4 0 16,1-34-352-16,0 59-160 0,0-59 128 0,0 0-128 0,7 70 0 0,-7-70 0 15,0 0 0-15,0 0 0 0,14 56 0 16,-14-56-256-16,0 0 64 0,0 0 16 15,0 0-736-15,0 0-160 16,0 0-16-16,0 0-16 0,0 0-400 0,13 6-80 0</inkml:trace>
  <inkml:trace contextRef="#ctx0" brushRef="#br0" timeOffset="23507.48">27178 8583 35935 0,'-18'-10'1600'0,"11"7"320"0,0 2-1536 0,-3-1-384 0,3 1 0 0,0 1 0 0,-2 3 1280 0,-2 1 176 0,-9 6 32 0,-8 7 16 0,-6 4-608 0,-1 7-112 0,-1 5-16 0,5 4-16 0,4 3-176 0,3 6-48 0,3 6 0 0,4 4 0 0,5 5-272 0,3 1-64 16,6-2-16-16,6-5 0 15,-3-55-176-15,26 96 0 0,-26-96 0 0,43 80 0 16,-43-80 0-16,61 65 0 0,-61-65 0 0,66 56 0 16,-66-56-432-1,73 43-16-15,-73-43 0 0,76 31-13056 0,-76-31-2608 0</inkml:trace>
  <inkml:trace contextRef="#ctx0" brushRef="#br0" timeOffset="23886.94">28749 8498 30399 0,'10'6'1344'0,"-4"-3"288"0,-1 1-1312 15,1 1-320-15,0 1 0 0,-2 0 0 0,1 2 1856 0,-5-8 320 0,0 0 48 0,57 75 16 0,-57-75-928 0,64 85-176 0,-64-85-48 0,67 96 0 0,-67-96-448 0,60 93-80 0,-60-93-32 0,38 67 0 0,-38-67-208 0,45 84-64 0,-45-84 0 0,48 94 0 16,-48-94 32-16,41 84 0 16,-41-84 0-16,28 67 0 0,-28-67 80 0,0 0 16 0,24 70 0 15,-24-70 0-15,0 0 48 0,0 0 16 0,0 0 0 0,13 67 0 16,-13-59-256-16,-1-2-64 0,-2-2 0 0,0-1 0 16,0-2-368-16,0-2-80 0,-1-2 0 0,0-2-16 15,0-1-944 1,-2-3-192-16</inkml:trace>
  <inkml:trace contextRef="#ctx0" brushRef="#br0" timeOffset="24304.29">29105 8146 17503 0,'3'-1'1552'0,"1"0"-1232"0,2 1-320 0,-2 0 0 0,-1 0 2000 15,4 0 352-15,4 0 64 0,8-2 16 0,6 1 416 0,5 1 96 0,4 0 0 0,-2 0 16 0,-1 3-1360 0,-1 1-256 0,-2 0-64 0,-28-4-16 0,50 14-688 0,-50-14-144 16,0 0-32-16,50 33 0 0,-50-33-192 0,0 0-32 0,0 0-16 0,20 62 0 15,-20-62-160-15,0 0 0 0,-14 51 0 0,4-34 0 16,-5 1 0-16,-2 3 0 0,-3-1 0 0,0 0 0 16,5-3 0-16,0-2 0 0,4-1 0 0,5-2 0 15,6-12 128-15,0 0 64 0,0 0 0 0,0 0 0 16,0 0 128-16,0 0 16 0,57 48 16 0,-37-47 0 16,1 0 32-16,4 1 16 0,2-2 0 0,3 1 0 15,-5-1-96-15,-1 0-32 0,3 0 0 0,-4 0 0 16,-2 2-272-16,-1-1 160 0,1-1-160 0,-3 2 128 15,-1-1-288-15,-4 0-64 0,-2 2-16 0,-4 1-13840 0,-2-1-2784 0</inkml:trace>
  <inkml:trace contextRef="#ctx0" brushRef="#br0" timeOffset="26430.79">27680 14505 1839 0,'-7'-4'160'16,"2"1"-160"-16,4 2 0 0,2 1 0 0,5 1 8448 0,3 1 1664 0,-9-2 336 0,32 2 64 0,2 1-7872 0,18 0-1568 0,19 0-320 0,18 0-64 0,11 1-208 0,10-1-32 0,3-2-16 0,3-2 0 0,3-2-48 0,1-1 0 16,1 2 0-16,1-3 0 0,-3-4-192 0,-5 1-32 15,-4 1-16-15,-7 1 0 0,-9 2-144 0,-8-3 0 16,-11-2 0-16,-10 1 0 15,-8-1-304-15,-9 1-80 0,-9 2-32 0,-13-1 0 16,-9 3-896-16,-10 0-176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02-05T22:36:35.7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2-05T22:36:36.405"/>
    </inkml:context>
  </inkml:definitions>
  <inkml:trace contextRef="#ctx0" brushRef="#br0">6712 9374 0</inkml:trace>
  <inkml:trace contextRef="#ctx1" brushRef="#br0">4148 3185 21183 0,'4'3'1888'0,"-1"-2"-1504"0,-2 0-384 0,1-1 0 0,-1 0 1728 0,1 2 288 0,0-1 48 0,4 2 16 0,3 1 144 0,-9-4 16 0,0 0 16 0,0 0 0 0,0 0-1104 0,76 29-208 0,-76-29-48 0,0 0-16 0,56 8-352 15,-56-8-64-15,0 0-16 0,72-3 0 16,-72 3-144-16,51-7-48 0,-51 7 0 0,51-13 0 0,-24 5-32 0,0-1-16 16,-2 0 0-16,1-3 0 0,-2 0-16 0,-3-1-16 15,0-1 0-15,-3 0 0 0,-1-2 16 0,-1 1 16 16,-1-2 0-16,0 0 0 0,-3-2 80 15,-2 1 16-15,0 0 0 0,-3-2 0 0,-3 1 16 0,-1 0 0 16,-3 0 0-16,-1 2 0 0,-3-1-16 0,-2 2 0 16,-3 1 0-16,-2 1 0 0,-2 0-112 0,-1 2-32 15,0 4 0-15,-4 1 0 0,-3 2-160 0,-6 3 0 16,-4 3 0-16,-6 3 0 0,-1 5 0 0,0 2 0 16,-3 5 0-16,0 1-176 0,-2 5 32 0,2 2 0 0,3 4 0 0,2 2 0 15,4 3-16-15,4-1 0 0,3 3 0 0,5-2 0 16,3-2 160-16,2 4-208 15,0 8 80-15,3 3 128 0,0 4-160 0,5 2 160 16,2 2 0-16,3-3-144 0,4-8 144 0,2-3 0 16,2-3-144-16,-6-37 144 0,17 63 0 0,-17-63 0 0,22 54-144 0,-22-54 144 0,0 0 0 0,41 65 0 15,-41-65 0-15,0 0 0 16,61 61 0-16,-61-61 128 0,0 0-128 0,80 53 192 16,-80-53-64-16,63 31 0 0,-63-31-128 0,63 23 192 15,-63-23-64-15,66 16-128 0,-66-16 176 0,65 8-176 16,-65-8 304-16,63 1-48 0,-63-1-16 0,50-4 0 15,-50 4 128-15,48-7 16 0,-48 7 16 0,43-10 0 16,-23 5 64-16,-3-1 16 0,-2 0 0 0,-2 1 0 0,-2-1-48 0,-1-1-16 16,-1 0 0-16,-4-2 0 15,1 2-96-15,-3-1-32 0,-1 1 0 0,0-2 0 0,-2 2-288 0,-2 2 0 16,0-2 128-16,-1 1-128 16,0 2-928-16,-1 1-240 0,-2 1-48 0,0 1-21648 15</inkml:trace>
  <inkml:trace contextRef="#ctx1" brushRef="#br0" timeOffset="1608.08">6027 3295 13823 0,'0'-7'1216'0,"1"3"-960"0,1 1-256 0,0 0 0 0,1 2 2544 0,0-1 464 0,0 4 80 0,1-4 32 0,5-1-112 0,2 1 0 0,6-3-16 0,-17 5 0 0,41-5-1200 0,-41 5-224 0,48-5-48 0,-48 5-16 0,46-2-976 0,-46 2-192 15,47 0-32-15,-47 0-16 16,50-2-96-16,-50 2-32 0,48-1 0 0,-48 1 0 0,48-4 16 0,-48 4 0 15,41-5 0-15,-24 2 0 16,-2 1-48-16,1-1 0 0,-1-1 0 0,-1 1 0 0,-1-2-128 16,0 1 128-16,-2 1-128 0,-3-1 128 0,-2 3-128 15,-2-1 0-15,-1 1 0 0,-1 1 0 16,-2 0-512-16,-3 0-96 0,-3 3-16 0,0-2-12064 16,1 2-2416-16</inkml:trace>
  <inkml:trace contextRef="#ctx1" brushRef="#br0" timeOffset="1819.11">6127 3539 19343 0,'4'2'1728'0,"2"-2"-1392"0,1 0-336 0,-1 0 0 0,-1 0 2352 0,4 0 400 0,-9 0 64 0,0 0 32 0,75 1 320 0,-75-1 64 0,86-1 16 0,-86 1 0 0,80-6-1952 0,-80 6-384 0,72-7-80 0,-72 7 0 15,63-7-272-15,-63 7-48 0,49-6-16 0,-49 6 0 0,41-5-256 0,-41 5-48 16,0 0-16-16,51-6 0 15,-51 6-176-15,0 0 0 0,0 0 0 0,0 0 0 16,48-1-352-16,-42 1-96 0,-4 0-32 0,0 1-13056 16,-2-1-2608-16</inkml:trace>
  <inkml:trace contextRef="#ctx1" brushRef="#br0" timeOffset="2605.96">8269 2750 4607 0,'-3'-5'400'0,"1"4"-400"0,2 1 0 0,2-1 0 0,-4 1 2160 0,1 1 336 0,0 0 80 0,-1 2 16 0,1 1 928 0,-2 4 192 0,0 1 48 0,0 6 0 0,0 0-848 0,-1 3-160 0,3 4-48 0,-2 2 0 0,3 2-1408 0,0-26-272 0,3 56-64 0,-3-56-16 0,13 55-576 0,-13-55-112 0,0 0-32 0,40 63 0 0,-40-63-224 0,0 0 176 0,61 43-176 0,-61-43 160 0,0 0-160 0,72 22 192 0,-72-22-192 0,58 7 192 0,-58-7-64 0,60-4 0 16,-34-3 0-16,0-1 0 15,-4-4 80-15,1-2 16 0,-3-3 0 0,-3-3 0 16,-2-1 192-16,-2-1 32 0,-2-2 16 0,-4-2 0 16,-1-1 112-16,-3-1 32 0,-3 0 0 0,0 1 0 0,-2 3-32 0,0-2 0 0,-3-3 0 15,1 1 0-15,-2 2-112 16,-1-1-16-16,0 0-16 0,-1 2 0 0,-2 2-96 0,1 5-16 0,1 4 0 16,0 4 0-16,0 6-64 0,1 4-32 15,3 5 0-15,0 7 0 0,1 5-224 0,3 7 0 16,0 5 0-16,0-29 0 0,10 80 0 0,-2-30 0 0,2 10 0 0,3 3 0 15,1 7-160-15,-1-7 160 0,0-5-128 0,-2 6 128 32,4 5-608-32,1-1-32 0,0-3-16 0,-2-5 0 0,0-5 64 15,-3-5 16-15,-11-50 0 0,18 78 0 0,-18-78 368 0,13 62 80 16,-13-62 128-16,3 61-208 0,-4-36 208 0,-2-2 0 16,-3-2 0-16,-1-1 0 0,-1-2 0 0,-4-3 0 15,0-2 0-15,-4-2 0 0,-1-4 304 0,-1-2 48 0,-3-4 16 0,-4-2 0 16,-1-2 272-16,-3-4 48 0,3-2 16 0,-1-1 0 15,-2-2-64-15,1-4-16 0,-1 1 0 0,2-4 0 16,-3 0-224-16,2-3-32 0,1 1-16 0,3 0 0 16,1 3-352-16,5-1 0 0,2 1 0 0,2 2 128 31,6 2-480-31,2 1-96 0,3 2 0 0,5 0-16 0,3 1-1232 16,5-1-240-16</inkml:trace>
  <inkml:trace contextRef="#ctx1" brushRef="#br0" timeOffset="2918.22">9262 3257 20271 0,'11'-3'1792'0,"-4"2"-1424"0,2 1-368 0,-4 0 0 0,-1-2 2000 0,1 2 336 0,-1 0 64 0,3 2 16 0,4-2 880 0,-11 0 176 0,0 0 48 0,65 2 0 0,-65-2-2112 0,54 0-400 0,-54 0-96 0,55-1-16 0,-55 1-224 0,59-4-48 0,-59 4-16 0,54-6 0 0,-29 2-96 0,-1 0 0 0,-2-1-16 0,-4 0 0 16,-1 0-112-16,-1 0-32 15,-2 1 0-15,0-2 0 0,0 0-192 0,-1 2-32 0,-3 0-128 0,-3 0 192 31,-2 2-512-31,-2 1-96 0,0-1-32 0,-2 2-14240 0,1 2-2848 0</inkml:trace>
  <inkml:trace contextRef="#ctx1" brushRef="#br0" timeOffset="3769.2">10982 2587 17503 0,'-5'0'1552'0,"0"-3"-1232"0,5 2-320 0,2 1 0 0,-1 0 1792 0,-2-1 320 0,-1-1 48 0,-2 1 16 0,-1-1 304 0,-1 2 64 0,0 2 16 0,1 3 0 0,-1 4-1056 0,0 1-208 0,2 2-32 0,-2 4-16 0,2 4-512 16,1 1-96-16,1 6-32 0,2-27 0 15,-2 61-352-15,2-61-80 0,10 73-16 0,-10-73 0 16,25 71-16-16,-25-71 0 0,41 55 0 0,-41-55 0 0,0 0-16 0,75 53 0 15,-75-53 0-15,62 19 0 0,-62-19 64 0,65 5 0 16,-32-6 0-16,-1-5 0 16,2-1 64-16,-1-4 32 0,-2-3 0 0,-3-2 0 15,-2-2 208-15,-4-2 32 0,-5-2 16 0,-3-2 0 16,-3-2 160-16,-2 4 16 0,-2 0 16 0,-3 0 0 0,1-2 0 0,-4-2 0 16,0 4 0-16,-1-4 0 0,-1-1-112 0,-2-5-32 15,-1-5 0-15,-3-2 0 0,0 0-160 0,0 6-48 16,-2 1 0-16,1 6 0 0,1 7-112 0,1 5-16 15,-1 3-16-15,1 5 0 0,1 5-112 0,0 5-128 16,3 5 176-16,-1 3-176 0,0 4 0 0,3 2 0 0,0-18 0 0,6 48 0 16,-6-48 0-16,12 82 0 15,-2-24 0-15,3 11 0 0,-2 10-128 0,0-1 128 16,1-2 0-16,-2-5-144 16,-2-9-304-16,1-1-64 0,-1-2-16 0,1-4 0 0,-2-4 16 0,-7-51 16 0,10 88 0 15,-10-88 0-15,8 73 272 0,-8-73 48 0,3 61 16 0,-6-37 0 16,3-24 160-16,-6 42 0 0,1-26 0 0,-4-2 0 15,1-3 0-15,-4-2 0 0,3-2 0 0,-4-1 0 0,-1-2 128 0,-3-1 16 16,0-3 0-16,-3-2 0 16,-1-1 272-16,0-2 48 0,-1-1 16 0,0-2 0 15,-2-2-96-15,0-2-32 0,-3-2 0 16,0 0 0-16,0-4-224 0,2 1-128 0,1 0 128 0,1 0-128 31,4-1-432-31,-1-1-144 0,3 1-48 0,3-1 0 0,1 0-976 0,3 0-192 16,4 1-32-16,2-3-20064 0</inkml:trace>
  <inkml:trace contextRef="#ctx1" brushRef="#br0" timeOffset="4174.82">11143 1864 5983 0,'-2'-14'128'0,"0"7"16"0,1-2 16 0,-1 4 32 0,2 2-192 0,-1 0 0 0,-1 1 0 0,0-2 0 0,-3 0 2816 0,0-2 544 0,-2 2 96 0,0 4 32 0,-2 4-48 0,1 5-16 0,1 4 0 0,-2 2 0 0,2 5-1312 0,-1 4-272 0,1 1-48 16,-1 4-16-16,3 4-688 0,-1-1-144 0,2-3-32 0,1-1 0 16,3-28-560-16,-1 58-112 0,1-58-32 0,1 50 0 15,-1-50 0-15,0 0 0 0,0 0 0 0,6 49 0 0,-5-44 112 0,1-4 32 0,-2 0 0 0,1-3 0 32,-1-3-224-32,1-2-128 0,1-1 160 0,-1-4-160 15,1 1-176-15,-1-3-128 0,0-2-16 0,1 1-16 31,-1-1-624-31,2-1-128 0,0-1-32 0,0 0 0 0,0-1-1440 0,1 0-272 0,1-3-64 0,1 1-11248 0</inkml:trace>
  <inkml:trace contextRef="#ctx1" brushRef="#br0" timeOffset="4354.33">11148 1749 11055 0,'14'-24'480'0,"-11"19"112"0,-2 2-464 0,-1 3-128 0,1 0 0 0,-1 1 0 0,2 1 3216 0,1 3 624 0,1 5 128 0,-4-10 32 0,0 0 32 0,0 0 0 0,46 78 0 0,-46-78 0 0,0 0-2368 0,58 73-480 0,-58-73-96 0,51 46 0 16,-51-46-192-16,53 38-16 0,-53-38-16 0,0 0 0 15,70 39-224-15,-70-39-32 0,0 0-16 0,61 22 0 16,-61-22-272-16,0 0-48 16,48 7-16-16,-34-6 0 0,-3-1-256 0,-1 1 0 15,-1 1 0-15,-2 1 0 0,-2-1-304 0,0 4-16 16</inkml:trace>
  <inkml:trace contextRef="#ctx0" brushRef="#br0" timeOffset="6516.82">6884 11862 0,'0'0'0,"0"0"0,0 0 15,0 0 1,84-109 0</inkml:trace>
  <inkml:trace contextRef="#ctx1" brushRef="#br0" timeOffset="7780.76">4796 5458 24879 0,'0'0'2208'0,"0"0"-1760"16,0 0-448-16,0 0 0 0,0 0 2096 0,-1 0 336 0,0 0 64 0,-1 0 0 0,-1 0-464 0,-1 0-112 0,-2 0 0 0,1 1-16 0,-1 1-1136 0,-1-1-208 0,0 2-48 0,-1-2-16 16,0 4-80-16,1-4-16 0,-1 2 0 0,-1-2 0 0,1 1 80 0,-3 0 16 0,-3 0 0 0,-5 1 0 15,-2-2 0-15,-3 2 0 0,0 0 0 0,-1 0 0 31,2-2-32-31,-5 2 0 0,-6 1 0 0,-4 0 0 16,-3 1-80-16,-5 0 0 0,0 1-16 0,-4-2 0 0,1 2-112 0,-2-2-32 16,-1-1 0-16,0 0 0 0,1-1-32 15,0 1-16-15,-3-1 0 0,-1-2 0 0,-3 0-32 0,2-2 0 16,-2 1 0-16,4-2 0 0,3 0-144 0,5-1 192 16,0 0-192-16,4 0 192 0,7-1-192 0,-1 1 192 15,4 0-192-15,1 0 192 0,1 1-192 0,5-1 128 16,2 2-128-16,5 1 128 0,2 1-128 0,3-2 0 15,5 2 0-15,2 0 0 0,4 2 0 0,0-2 0 16,5 1 0-16,3 2 0 0,-6-3 0 0,0 0 0 0,0 0 0 0,55 18 0 16,-55-18 0-16,0 0 0 0,69 21-144 0,-69-21 144 0,0 0 0 0,83 29 0 31,-83-29-128-31,65 21 128 0,-65-21 0 0,68 24-192 0,-68-24 192 0,71 25-160 16,-71-25 16-16,70 26 0 0,-70-26 0 0,77 25 0 15,-77-25 144-15,74 26-208 0,-74-26 80 0,71 24 128 0,-71-24-192 0,66 27 192 16,-66-27-192-16,63 28 192 0,-63-28-144 0,50 31 144 15,-50-31 0-15,0 0 0 0,61 44 0 16,-61-44-128-16,0 0 128 0,47 42 0 0,-47-42 0 0,0 0 0 16,0 0 0-16,42 55 0 15,-42-55 0-15,0 0-128 0,0 0 128 0,21 51 0 16,-21-51 0-16,0 0 0 0,-1 42 0 0,-2-25 0 16,-1-3 0-16,-2 2 0 0,-2 1 0 0,-2 1 0 0,-3 2 0 0,-1 1 0 15,0 0 0-15,-2 2 0 0,-1 0 0 16,1-1 0-16,-3 1 0 0,2-2 0 0,-1 0 0 15,-1-1 0-15,1 3 0 0,0-2 0 0,-2 0 0 0,0 0 0 16,-2 3 0-16,-1-1 0 16,2-1 0-16,-2 2 0 0,1 2 0 0,-1-2 0 0,3-1-208 15,0 1 64-15,1-2 16 0,-1 1 0 0,3-3 128 0,1-1-160 16,1 0 160-16,-4-2-160 0,4 0 160 0,1 0 0 0,0 1 0 0,0-3 0 16,1 1 0-16,0-2 0 15,2 0 0-15,2-1 0 0,1 0 0 0,-1-1 0 16,4 0 0-16,-2-2 0 0,2-2 0 0,1 1 0 15,0-4 0-15,0 1 0 0,1-2 0 0,0 2 0 16,2-3 0-16,-1-1 0 0,1 0 0 0,1-1 0 0,0 1 128 0,0-2-128 16,1 1 128-16,-1-1-128 0,3 0 160 0,0-1-160 15,1 1 160-15,0-2-160 0,-4 2 160 0,0 0-160 16,0 0 160-16,30-11-160 0,-30 11 160 0,0 0-160 16,34-11 144-16,-34 11-144 0,0 0 128 0,45-15-128 15,-45 15 0-15,40-9 128 0,-40 9-128 0,46-9 0 16,-46 9 0-16,54-7 128 0,-54 7-128 0,62-8 0 15,-62 8 0-15,68-6 0 0,-68 6 0 0,73-4 0 16,-73 4 0-16,70-2 0 0,-70 2 0 0,62 0 0 16,-62 0 0-16,56 4 0 0,-56-4 0 0,55 3 0 15,-55-3 0-15,57 6 0 0,-57-6 0 0,59 7 0 0,-59-7 0 0,0 0 0 16,77 11 0-16,-77-11 0 16,0 0 0-16,69 13 0 0,-69-13 0 0,0 0 0 15,66 17 0-15,-66-17 0 0,0 0 0 0,54 20 0 0,-54-20 176 0,0 0-48 16,0 0-128-16,0 0 192 15,62 14 48-15,-62-14 0 0,0 0 0 0,0 0 0 0,0 0 64 0,0 0 16 16,0 0 0-16,0 0 0 16,0 0-16-16,0 0 0 0,58 8 0 0,-55-8 0 0,0 0-112 0,-2 0-32 15,0 2 0-15,1-4 0 0,-2 2-160 0,-2 0 0 16,0 0 0-16,-3-1 0 0,0 1-208 0,-4-1-80 16,1 1-16-16,-4-3 0 15,1 0-864-15,0 0-176 0,0-1-48 0,-1 1 0 16,2-1-288-16,3 0-64 0,3-1-16 0,3-2-18704 0</inkml:trace>
  <inkml:trace contextRef="#ctx1" brushRef="#br0" timeOffset="8595.04">5219 6296 25791 0,'1'-2'2304'0,"-1"2"-1856"0,-1 2-448 0,-1-2 0 0,2 1 880 0,0 0 80 0,0 1 0 0,0 2 16 0,0-4 1312 0,0 0 256 0,0 0 48 0,0 0 16 0,38 51-1376 0,-38-51-272 0,0 0-48 0,64 34-16 0,-64-34-384 0,0 0-96 15,86 20-16-15,-86-20 0 0,67 4 16 0,-67-4 0 16,69-4 0-16,-69 4 0 0,66-12-16 0,-66 12 0 16,61-15 0-16,-34 4 0 0,-27 11 48 0,49-22 0 15,-26 10 0-15,-3-1 0 0,-2 0-32 0,-4 0 0 0,-1 2 0 0,-3-2 0 16,-2 2-32-16,-1-2-16 0,-1 1 0 0,-2-2 0 15,-1-1 16-15,-3 1 0 0,-1-3 0 0,-4 0 0 16,0 2-32-16,-2-2 0 0,-5-1 0 0,-2-1 0 16,-6 1-128-16,-2-1-32 0,-2 4 0 0,-2 2 0 15,-2 3-192-15,-4 2 0 0,-5 4 128 0,-3 2-128 0,1 5 0 0,-2 4 0 16,0 6 0-16,3 2 0 16,5 4-128-16,1 5 128 0,1 7-192 0,4 4 192 15,3 6-192-15,4 1 64 0,3 5 128 0,4 1-208 16,5-1-16-16,2 1 0 0,3-2 0 0,5 1 0 15,3-3-32-15,4-5 0 0,-9-39 0 0,20 67 0 0,-20-67 128 0,27 59 128 16,-27-59-208-16,32 48 80 0,-32-48 128 0,0 0 0 16,65 61 0-16,-65-61-128 0,0 0 128 0,72 39 0 15,-72-39 0-15,0 0 0 0,81 27 0 0,-81-27 128 16,53 12-128-16,-53-12 128 0,0 0-128 0,78 10 176 0,-78-10-176 0,0 0 192 16,71 0-192-16,-71 0 128 0,0 0-128 0,63-6 128 15,-63 6 0-15,0 0-128 16,51-11 192-16,-38 6-64 0,-2 1-128 0,0-2 192 15,-2 1-192-15,-2-1 192 0,0-1-192 0,-1-1 0 16,-1-1-160-16,-2 1 160 16,0-1-1024-16,0 1-96 0,-2 1-32 0,1-2 0 15,-1 1-368-15,0-2-80 0</inkml:trace>
  <inkml:trace contextRef="#ctx1" brushRef="#br0" timeOffset="9097.76">6274 6739 12895 0,'0'3'1152'0,"0"-2"-928"0,0 2-224 0,0-1 0 0,0-1 1488 0,-1 2 256 0,-1 4 48 0,-1 4 16 0,-1 3 1712 0,0 8 320 0,0-4 80 0,-1 2 16 0,3 0-1552 0,0-1-304 0,1-2-64 0,1-17-16 0,1 33-1296 0,-1-33-272 16,0 0-48-16,0 0-16 0,27 52-144 0,-27-52-32 0,0 0 0 0,0 0 0 0,56 34 0 0,-56-34-16 31,0 0 0-31,0 0 0 0,68 13 0 0,-68-13 0 0,0 0 0 0,0 0 0 15,62-7-16-15,-62 7 0 0,0 0 0 0,41-10 0 16,-41 10-160-16,0 0 192 0,34-13-192 0,-34 13 192 16,0 0-192-16,27-11 0 0,-20 5-192 0,-3 2 192 15,1-2-800-15,-2 1-32 0,-1-3-16 16,1 3-18160-16</inkml:trace>
  <inkml:trace contextRef="#ctx1" brushRef="#br0" timeOffset="9320.14">6240 6491 33167 0,'-3'-3'2944'0,"0"1"-2352"0,3 1-464 16,0 1-128-16,0 0 1408 0,-1 0 256 0,-2 0 48 0,-1 0 16 0,-2 0-176 0,1 1-16 0,-1 1-16 0,2 2 0 0,1 0-720 0,2 2-144 0,-1 0-16 0,1-1-16 0,1 2-624 0,0-1 0 0,1 1 0 0,-1-7-128 31,0 0-800-31,0 0-160 0</inkml:trace>
  <inkml:trace contextRef="#ctx1" brushRef="#br0" timeOffset="11156.03">6044 5430 13823 0,'0'-3'1216'0,"0"0"-960"0,1 2-256 0,-1-1 0 0,2 1 1440 0,-1-1 240 0,0-2 48 0,2-3 16 15,1-1 1696-15,2-4 336 0,0 1 64 0,2-2 0 0,2 2-1584 0,-1 0-320 0,0-1-64 0,3 1-16 0,-1-2-1088 0,0 1-208 0,2 0-48 0,1 0-16 0,0-1-128 0,2 0-32 16,1 2 0-16,0-2 0 0,0 2-80 0,-3 0-32 15,1 1 0-15,1 1 0 0,-2 2-96 0,-1 1 0 16,-1 1-128-16,1 2 192 0,-13 3-192 0,0 0 0 16,0 0 0-16,0 0 0 0,0 0 0 0,60 31 0 15,-60-31 0-15,0 0 0 0,0 0 0 0,26 55 0 16,-26-55 0-16,0 0 0 0,9 51 0 0,-11-34-160 0,0 4 160 0,-3-1-128 16,-2 1 128-16,-3-1 0 0,1-2-144 0,-4 2 144 15,0-2 0-15,-1 1-176 0,-4-1 176 0,-1 2-128 0,1 0 128 0,0-2 0 16,-1 0 0-16,1-2-128 0,2-2 128 15,-1 0 0-15,2-1 0 0,1 0 0 16,1-2 0-16,2-1 0 0,-1 0 0 16,4-2 0-16,-1-1 0 0,4 0 128 0,0-1-128 0,3 0 176 15,0-2-48-15,4 0 0 0,-1-1 0 0,2 0 0 16,-3-3 48-16,0 0 0 0,0 0 0 0,0 0 0 0,51 7 80 0,-51-7 0 16,39-4 16-16,-39 4 0 0,47-7 112 0,-47 7 32 0,51-9 0 0,-24 3 0 15,-27 6 64-15,53-9 16 16,-53 9 0-16,51-8 0 0,-51 8-96 0,51-4-16 15,-51 4 0-15,48-3 0 0,-48 3-96 0,47 0-32 0,-47 0 0 0,0 0 0 16,58 0-32 0,-58 0-16-16,0 0 0 0,0 0 0 0,55 2-16 0,-55-2-16 0,0 0 0 0,0 0 0 31,0 0-48-31,0 0 0 0,43-4 0 0,-40 1 0 0,0 1-128 0,-1 1 0 0,-2-2 0 0,0 0 0 31,-2 2-192-31,-1-1-128 0,-1 1-32 0,0 0 0 0,-3-1-960 16,0 2-192-16,-3 3-32 0,0 0-20320 0</inkml:trace>
  <inkml:trace contextRef="#ctx1" brushRef="#br0" timeOffset="12610.79">8166 6337 20271 0,'1'0'1792'0,"-1"0"-1424"0,1 0-368 0,-1 0 0 0,0 0 1456 0,0 0 208 0,2 1 64 0,-1-1 0 0,2 0 1376 0,1 1 288 0,2-1 48 0,1 2 16 0,1-1-1984 16,-8-1-384-16,0 0-64 0,0 0-32 0,56 5-352 0,-56-5-80 0,0 0-16 0,63-3 0 0,-63 3-96 0,0 0 0 0,71 0-16 0,-71 0 0 15,0 0-112-15,72 0-32 0,-72 0 0 0,0 0 0 16,76 1-112-16,-76-1-32 0,52 2 0 0,-52-2 0 15,0 0-144-15,74 2 0 0,-74-2 0 0,0 0 128 16,61 2-128-16,-61-2 0 0,0 0 0 0,0 0 0 16,0 0-240-16,57 4-16 0,-52-3-16 0,-4 1 0 15,-2-1-544 1,-4-1-96-16,0 2-32 0,-4-2 0 0,-2 1-336 0,-2 0-80 16,-1 1-16-16,-3-1-16480 0</inkml:trace>
  <inkml:trace contextRef="#ctx1" brushRef="#br0" timeOffset="12860.93">8238 6588 16575 0,'0'0'1472'0,"0"0"-1168"0,0 0-304 0,0 0 0 0,52 4 2848 0,-45-4 512 0,-7 0 96 0,0 0 32 0,54 0-96 0,-54 0-32 0,81-1 0 0,-81 1 0 0,82-1-1888 0,-82 1-368 0,68-3-80 0,-68 3 0 0,53-3-192 0,-53 3-48 0,0 0 0 0,59-7 0 0,-59 7-96 0,0 0-32 0,38-9 0 0,-27 5 0 0,-1 1-192 0,-1 0-32 16,-2 1-16-16,-2-1 0 0,2 0-256 0,-4 2-160 16,1-1 192-16,-2 1-192 0,-1-2 0 0,1 1-304 0,-1 1 48 15,1 0 0 1,-2-1-752-16,0-1-144 0,-2 2-16 0,-1 1-16 16,-1-1-224-16,0 1-32 0</inkml:trace>
  <inkml:trace contextRef="#ctx1" brushRef="#br0" timeOffset="14135.46">11337 5490 4607 0,'0'-1'400'0,"0"0"-400"0,1 1 0 0,-1 0 0 0,2 0 848 0,-2-2 96 0,1 1 16 0,1-1 0 0,-1-1 1056 0,-1 1 224 0,1-3 32 0,1 0 16 0,-2 2 16 0,-2-1 0 0,1-1 0 0,0 1 0 0,-1 0-176 16,-1-2-16-16,-1 1-16 0,1-1 0 0,0 2-336 0,-1-2-64 15,0-1-16-15,0 0 0 16,-2 1-608-16,0-4-128 0,-1 3-32 0,-1-1 0 0,-1 1-384 0,-1-2-80 16,-1 1 0-16,0 1-16 15,-3-2-112-15,-3 2 0 0,-2 0-16 0,0 2 0 0,-3 0-80 16,-2 1-16-16,2 3 0 0,-4-1 0 0,0 2-208 0,-3 3 144 16,-2 1-144-16,0 2 128 0,-1 1-128 15,-1 2 0-15,4-2 0 0,-1 4 0 0,0 3 0 16,1 2 0-16,0 3-128 0,2 4 128 0,3 1 0 0,0 3-144 15,3 1 144-15,3 2 0 0,2 1-128 0,2 0 128 16,3 3 0-16,2 0 0 0,4-3-192 0,2-3 64 16,3-28 128-16,3 47-208 15,-3-47 16-15,0 0 16 0,0 0 0 0,0 0 0 0,48 60 176 0,-48-60 0 0,0 0 0 0,66 13-128 16,-66-13 128-16,68 0 0 16,-27 0 128-16,3-1-128 0,-2-1 128 0,8 1-128 15,0 1 128-15,1 1-128 0,-4 2 0 0,-3 0 0 16,-44-3 0-16,77 13 128 0,-77-13-128 0,63 19 0 15,-63-19 0-15,53 30 0 0,-53-30 0 0,0 0 0 16,69 64 0-16,-69-64 0 0,0 0 0 0,47 69 0 0,-47-69 0 0,21 52 0 16,-21-52 0-16,14 55 0 15,-14-55 0-15,5 51 128 0,-5-51-128 0,-9 45 176 16,1-22-176-16,-5-5 192 0,-1 1 16 0,-3-2 16 0,-3-2 0 0,-2-2 0 16,-1 0 48-16,-3-3 16 15,1-1 0-15,-2 0 0 0,0-2 112 0,1 0 32 0,0-1 0 0,-1-2 0 16,-1 0 128-16,-2-1 16 0,3 0 16 0,-1-3 0 15,1 0-96-15,-1-3-32 0,0-1 0 0,-2-2 0 16,3-1-96-16,-1-3-32 0,-2 0 0 0,1-1 0 0,-1-2-96 0,2 1-32 16,1-1 0-16,3-1 0 15,4 1-208-15,3 0 128 0,3 3-128 0,3 0 0 16,2 2 0-16,4 2 0 0,2 1 0 0,3 0-160 16,1 3-608-1,4-1-128-15,3 0-32 0,5 2 0 0,-1-2-672 0,-12 3-144 16</inkml:trace>
  <inkml:trace contextRef="#ctx1" brushRef="#br0" timeOffset="14677.49">11806 6101 35935 0,'3'1'3200'0,"-2"-1"-2560"0,1 0-512 0,-2 0-128 0,1 0 1072 0,-1 0 192 0,1 0 32 15,2 2 16-15,1 2-544 0,-1 0-128 0,0 0 0 0,0 2-16 0,0 1-416 0,-2 0-80 0,-1 1 0 0,0 1-128 0,0-2 144 0,0 0-144 0,0 0 0 0,-1 0 144 0,2-3-144 0,-1 1 0 16,0-2 0-16,2-1 128 16,-2 0 0-16,1-2 0 0,-1 0 0 0,0 0 0 0,0-2 64 0,-1 0 0 15,1-1 0-15,0-2 0 0,0 1-192 0,1-1 128 16,-1-1-128-16,0-1 128 15,0 3-432-15,1-3-80 0,-1-1-32 0,2 0-19168 0</inkml:trace>
  <inkml:trace contextRef="#ctx1" brushRef="#br0" timeOffset="15390.17">12913 5438 27647 0,'-1'-13'1216'0,"0"6"256"15,1 0-1168-15,-3 0-304 0,1 2 0 0,1 0 0 0,-3 0 2368 0,-2-5 432 0,-4-6 80 0,-5-5 0 0,-7-4-1152 0,0-1-224 0,-4 4-48 0,0 0-16 0,-4 4-576 0,-1 0-112 0,-2 4-32 0,-2 2 0 0,0 5-272 0,-3 4-48 16,-2 3-16-16,-1 5 0 0,1 2-112 0,-2 4-16 0,0 3-16 0,4 3 0 16,4 3-64-16,0 4-16 0,1 5 0 15,4 4 0-15,6-2-160 0,3 3 128 16,5 4-128-16,2 3 128 16,3 0-928-16,6 0-192 0,2-3-32 0,2-38-16 0,10 65 1520 0,-10-65 304 15,26 52 64-15,-26-52 16 0,0 0-864 0,56 54-208 0,-56-54-32 0,54 23 0 16,-54-23 240-16,54 14-144 15,-54-14 144-15,70 7-128 0,-70-7 128 0,79 7 0 0,-79-7 0 0,84 7-128 16,-84-7 128-16,70 13 0 0,-70-13 0 0,55 15 0 16,-55-15 0-16,0 0 0 0,67 34 0 0,-67-34 0 15,0 0 0-15,0 0 0 0,51 48 0 0,-51-48 0 0,0 0 0 0,0 0 0 16,19 69 0-16,-19-69-128 16,-2 34 128-16,-3-20 0 0,0-1 0 0,-4 0 0 0,-2 0 0 15,-3-2 0-15,-2 2 0 0,-1-3 0 16,-1 1 256-16,0-3 48 0,-1 1 0 0,-1-1 0 15,-2 1 288-15,-1-2 64 0,-2 0 16 0,-1-1 0 16,1 1 32-16,-2-3 0 0,0-1 0 0,3-2 0 16,3 0-208-16,-2 1-48 0,2-4 0 0,2 1 0 15,2-2-288-15,1-1-160 0,3 0 160 0,1-2-160 16,3 0 0-16,1 1 0 0,2-2 0 0,2-2 0 16,2 2-640-16,2-1-32 0,2 1 0 0,1 0 0 15,1 1-720-15,3 0-144 0,1 1-16 0,4 0-20128 16</inkml:trace>
  <inkml:trace contextRef="#ctx1" brushRef="#br0" timeOffset="15763.68">13204 6074 32255 0,'0'1'2864'0,"0"-1"-2288"0,0 2-576 0,0-2 0 0,2 0 1440 0,-2 0 176 0,0 1 48 0,0-1 0 0,0 1-112 0,0-1-16 0,1 2 0 0,-1-1 0 0,2-1-912 0,-2 2-192 0,1-2-48 0,-1 1 0 0,1-1-384 0,-1 0 0 16,0 2 0-16,0-2-176 15,0-2-496-15,0 2-96 0</inkml:trace>
  <inkml:trace contextRef="#ctx1" brushRef="#br0" timeOffset="18924.57">13610 5691 6447 0,'0'-3'576'0,"0"-1"-576"0,1 1 0 0,-1 2 0 0,2-2 400 0,-2-1-16 0,1-3-16 0,2-6 0 0,1-4 176 0,2-3 32 0,1-4 16 0,0-1 0 0,3 1 560 0,-2-2 96 16,1-1 32-16,1 1 0 0,-2-1 560 0,1 1 112 0,-4 1 32 0,-1 4 0 15,1 2 640-15,-5 5 144 16,-2 1 32-16,-2 5 0 0,0 1-400 0,0 3-80 16,-1 1-16-16,1 3 0 0,1 0-1184 0,0 1-240 15,1 2-48-15,2-3-16 0,0 0-240 0,-5 23-64 0,5-23 0 0,-1 25 0 16,1-25-112-16,-3 34-16 0,3-34-16 0,-1 51 0 15,-1-24-16-15,2 4 0 0,0 1 0 16,0 4 0-16,-1-1-80 0,1 0-16 0,0 1 0 16,1-3 0-16,-1 1-16 0,0-4-16 0,0-30 0 0,0 54 0 15,0-54 16-15,0 45 0 0,0-45 0 0,-2 47 0 16,2-47-48-16,-2 48 0 0,2-48 0 0,4 46 0 16,-4-46-64-16,10 45 0 0,-10-45-128 0,20 43 192 0,-20-43-32 15,0 0-16-15,45 55 0 0,-45-55 0 16,0 0 0-16,64 39 0 0,-64-39 0 0,0 0 0 0,75 24-16 15,-75-24 0-15,0 0 0 0,73 8 0 0,-73-8-128 0,0 0 160 16,64-5-160-16,-64 5 160 0,0 0-32 16,62-11-128-16,-62 11 192 0,44-8-64 0,-44 8 16 0,0 0 0 15,56-15 0-15,-56 15 0 0,0 0-144 0,45-12 128 16,-45 12-128-16,0 0 128 0,0 0-128 0,0 0 0 0,43-16 0 0,-43 16 0 16,0 0-304-16,0 0-32 15,0 0-16-15,0 0 0 16,19-15-544-16,-19 15-128 0,5-12 0 0,-5 12-16 15,3-11-304-15,-3 4-48 0,0 0-16 0,-2 0-18944 0</inkml:trace>
  <inkml:trace contextRef="#ctx1" brushRef="#br0" timeOffset="19189.21">13594 5817 23951 0,'-10'-6'2128'0,"8"3"-1696"0,2 0-432 0,0 1 0 0,0 2 1552 0,0 0 240 0,0 0 32 0,0 0 16 0,48-19 528 0,-48 19 128 0,70-22 0 0,-26 8 16 0,3 1-1184 0,-2 1-240 0,0 1-64 0,-1 3 0 16,0-1-304-16,-44 9-64 0,79-11-16 0,-79 11 0 16,66-7-128-16,-66 7-16 0,54-4-16 0,-54 4 0 15,0 0-112-15,56-2-32 0,-56 2 0 0,0 0 0 0,0 0-208 0,0 0-128 16,0 0 160-16,0 0-160 0,0 0-192 0,0 0-144 15,0 0-32-15,0 0 0 16,0 0-800-16,0 0-176 0,-7 2-16 0,-3-5-18384 16</inkml:trace>
  <inkml:trace contextRef="#ctx1" brushRef="#br0" timeOffset="19443.16">13727 5297 35935 0,'-3'-21'1600'0,"3"11"320"0,2 1-1536 0,-1 1-384 0,2 2 0 0,-2 3 0 0,2-1 1136 0,4-4 144 0,6-4 48 0,4-2 0 0,3 0 48 0,-20 14 16 0,42-17 0 0,-42 17 0 0,45-4-480 0,-45 4-80 0,0 0-32 0,74 10 0 16,-74-10-480-16,53 11-112 0,-53-11-16 0,58 10 0 15,-58-10-192-15,55 7 0 0,-55-7 0 0,53 3 0 16,-53-3 0-16,0 0 0 0,62 7-144 0,-62-7 144 15,0 0-848-15,0 0-80 0,52 21-16 0,-52-21-19904 0</inkml:trace>
  <inkml:trace contextRef="#ctx1" brushRef="#br0" timeOffset="19930.56">17343 4549 27647 0,'-5'-4'1216'0,"1"1"256"0,-1 2-1168 0,5 1-304 0,0-3 0 0,0 3 0 0,0 0 1600 0,0 0 272 0,0 0 48 15,0 0 16-15,0 40 80 0,0-40 16 0,-4 51 0 0,4-51 0 0,-3 62-1072 0,3-62-192 0,-1 72-64 0,2-33 0 0,1 2-176 0,0 3-32 0,4 3-16 0,0 2 0 16,2 3 64-16,1 1 16 0,-1 0 0 0,-1-2 0 16,0-6 64-16,-2-2 16 0,-1 2 0 0,-1-1 0 15,-1-3-64-15,1-2 0 0,-1 0 0 0,-1-1 0 16,-1-38-208-16,3 73-48 0,-3-73-16 0,0 65 0 16,0-65-304-16,-6 52 160 0,6-52-160 0,-1 40 128 15,1-40-128-15,0 0 0 0,11 47 0 0,-11-47 0 16,0 0 0-16,0 0-272 0,-4 26 32 0,3-23 16 15,3-1-864-15,0-2-160 0,-2-2-32 0,-3-1-16 16,-1 1-320-16,-6-4-64 0</inkml:trace>
  <inkml:trace contextRef="#ctx1" brushRef="#br0" timeOffset="20411.45">16633 5304 37775 0,'-7'-10'1664'0,"7"7"368"0,0 3-1632 0,0 0-400 0,0 0 0 0,0 0 0 0,0 0 592 0,0 0 48 16,56 11 0-16,-56-11 0 0,72 29 128 0,-72-29 16 0,78 38 16 0,-78-38 0 0,75 47-368 0,-75-47-80 0,66 50-16 0,-66-50 0 0,61 58 0 0,-61-58 0 31,59 65 0-31,-59-65 0 0,57 69 32 0,-57-69 0 0,52 67 0 0,-52-67 0 0,50 63-112 0,-50-63-32 16,43 57 0-16,-43-57 0 0,46 56-224 0,-46-56 176 15,49 58-176 1,-49-58 160-16,49 54-160 0,-49-54 0 0,43 38 0 0,-43-38 0 0,0 0 0 0,65 50 0 16,-65-50 0-16,0 0 0 15,63 39 0-15,-63-39 192 0,0 0-192 0,54 26 192 16,-54-26 32-16,0 0 16 0,0 0 0 0,58 11 0 16,-58-11 64-16,0 0 16 0,31-14 0 0,-22 4 0 15,-2-3 240-15,0 1 48 0,0-3 16 0,0-2 0 16,1-5 64-16,1-6 16 0,1-2 0 0,1-3 0 15,2 0 320-15,-2-3 64 0,3 1 0 0,-1 0 16 16,1-2-880-16,0 0-224 0,2-1 0 0,-1 0 0 0,-2 4 0 16,-3 4 0-16,0 2 0 0,0-3 0 0,-1-3 0 0,3 0 0 15,-4 2 0-15,1 1 0 16,1-1 0-16,-3 3 0 0,0 2 0 0,-3 4 128 0,0 4-128 0,-1 2 0 16,-3 1 0-16,-1 3 0 15,-2 3-912-15,-3 1-176 0,0 3-48 0,-2 2 0 16,0 1-832-16,-4 3-160 0,-1 5-48 0,-2 7-20032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22:38:07.9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6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2-05T22:38:44.833"/>
    </inkml:context>
  </inkml:definitions>
  <inkml:trace contextRef="#ctx0" brushRef="#br0">2148 1771 12895 0,'-5'-10'1152'0,"4"4"-928"0,0 0-224 0,1 2 0 0,0 1 896 0,-2 2 144 0,2 0 32 0,0-2 0 0,0-2 1168 0,-1 0 224 0,-1-1 48 0,1 2 16 0,1 1 160 0,-1 2 16 0,-1 1 16 0,2 1 0 0,-1 2-1088 0,-1 1-224 15,1 3-32-15,-1 2-16 0,2 2-720 0,-1 2-128 0,1 4-48 0,0 2 0 16,0 0-128-16,0 2-16 16,0 4-16-16,0 2 0 0,1 2-112 0,1 2-32 15,1 1 0-15,1 3 0 0,3 4-160 0,0 0 0 0,3-2 0 0,-10-37 128 16,27 65-128-16,-27-65 0 0,31 48 0 0,-31-48 0 15,0 0 0-15,52 37 0 0,-52-37 0 0,0 0 0 16,0 0 0-16,74 1 0 0,-74-1 0 0,35-18 0 16,-21 8 0-16,0-3 0 0,0-4 0 0,0-4 0 15,1-2 0-15,-3-1 0 0,-2 4 176 0,0-2-176 16,0-6 240-16,0-3-48 0,0-3-16 0,-3 0 0 16,0-3 64-16,-2 0 16 0,0-1 0 0,-2 1 0 15,-1-1 0-15,-2 4 0 0,2 3 0 0,-4 4 0 16,1 2-64-16,0 2 0 0,-2 2 0 0,-2 3 0 15,1 5 48-15,0 3 0 0,-2 3 0 0,1 3 0 16,-1 4 80-16,0 4 32 0,2 6 0 0,-1 4 0 16,2 7-128-16,1 5-32 0,1 5 0 0,4 6 0 15,0 5-192-15,4 5 128 0,0 1-128 0,0-2 0 16,1-1 0-16,2 6 0 0,1 10 0 0,3 3 0 0,1 1-128 16,0-2-32-16,1-5 0 0,-4-6 0 0,0-2-160 15,-2-6-48-15,-2-2 0 0,1-2 0 0,-4-5 208 0,1 0 160 16,0 2-208-16,-2 0 80 0,1-2 128 0,-2-4 0 0,-1 0 0 0,-2-5-128 15,0-2 128-15,-5-3 0 16,1-1 0-16,-3-5 0 0,-1-1 0 0,-2-1 0 16,-2-5 0-16,0 0 0 0,-2-4 0 0,-2-1 0 0,1-2 160 0,-2-2-160 15,0-2 560-15,0-1 16 0,-2-4 0 0,0 0 0 16,0-2 48-16,-1-1 16 16,2-2 0-16,-2 0 0 0,3-1-128 0,0-1 0 15,-1-1-16-15,1 1 0 0,-1-4-240 0,-1 1-32 16,2 1-16-16,3 4 0 0,4 2-208 0,-1 1 0 15,3 0 0-15,-1 2 0 0,3 2-192 0,2 0-64 0,1 4-32 0,3-1 0 32,2 1-1120-32,2-1-208 0,-4 3-48 0,0 0-20672 0</inkml:trace>
  <inkml:trace contextRef="#ctx0" brushRef="#br0" timeOffset="354.29">3134 2289 20271 0,'1'1'1792'0,"1"1"-1424"0,-1-1-368 0,0 1 0 0,2-2 1488 0,0 1 240 0,3 1 32 0,-6-2 16 0,0 0 1632 0,0 0 336 0,0 0 64 0,70 17 16 0,-70-17-2464 0,0 0-480 15,61 5-112-15,-61-5 0 0,0 0-288 0,65 0-48 16,-65 0-16-16,0 0 0 0,64-3-32 0,-64 3 0 16,0 0 0-16,0 0 0 0,63-5-128 0,-63 5-16 15,0 0-16-15,0 0 0 0,0 0-224 0,48-9 0 0,-42 9 0 0,-3-1 0 16,-1-1-128-16,0 1-128 15,-2 1-32-15,-2-1 0 16,1 1-848-16,-3 0-160 0</inkml:trace>
  <inkml:trace contextRef="#ctx0" brushRef="#br0" timeOffset="567.58">3194 2538 32255 0,'0'0'2864'0,"0"0"-2288"15,0 0-576-15,0 0 0 0,0 0 1840 0,0 0 256 0,0 0 48 0,77 1 16 0,-77-1-432 0,70-1-64 0,-70 1-32 0,77-2 0 0,-77 2-576 0,63-1-112 0,-63 1-32 0,0 0 0 0,69-2-608 0,-69 2-128 0,0 0-32 0,0 0 0 0,57 2-144 0,-57-2 0 16,0 0 0-16,0 0-176 16,0 0-688-16,0 0-144 0,0 0-16 0,0 0-19936 15</inkml:trace>
  <inkml:trace contextRef="#ctx0" brushRef="#br0" timeOffset="977.67">4525 2026 29487 0,'6'0'2624'0,"-3"2"-2112"15,-2 1-512-15,-1 1 0 0,0 1 1392 0,0 4 160 0,0-9 48 0,4 37 0 0,-1-1 192 0,-2 14 64 0,2 8 0 0,0 4 0 0,0 1-1024 0,1 2-208 0,2 0-48 0,0 0 0 0,-1 3-304 16,1-6-64-16,-1-2-16 0,3-9 0 0,-1-8-192 0,-2-4 0 16,-5-39 0-16,10 59 0 0,-10-59 160 0,4 37-160 0,-4-37 160 0,0 0-160 31,0 29 0-31,-2-23 0 0,-1-3 0 0,-2-2 0 15,3-2-800-15,-3-3-96 0,3-1-32 0,-3-5-18080 16</inkml:trace>
  <inkml:trace contextRef="#ctx0" brushRef="#br0" timeOffset="1440.15">4309 1906 22111 0,'1'-21'976'0,"2"8"208"0,3 1-944 0,1 0-240 0,-1 5 0 0,1 0 0 0,4-3 1792 0,9-5 304 0,12-8 64 16,12-7 16-16,10 1 304 0,4 2 64 0,1 4 16 0,-4 8 0 0,-3 8-1536 0,-5 5-320 0,-47 2-48 0,82 14-16 0,-82-14-240 0,63 34-48 0,-63-34-16 0,43 46 0 0,-43-46 0 0,25 49 0 16,-25-49 0-16,9 47 0 0,-9-26-16 0,-5-3-16 15,1 1 0-15,-6-2 0 0,-2-1-80 0,-5 3-16 16,-2-4 0-16,-5 2 0 0,-5 2 112 0,-4-2 0 15,6-3 16-15,2-3 0 0,1-2-16 0,1-2-16 0,1 0 0 16,3-4 0-16,4-1-304 0,2 0 0 16,5-4 128-16,3 1-128 0,4 0-160 0,5-4-96 0,6 1 0 0,3-2-16 15,5-1-112-15,-18 7 0 16,47-11-16-16,-47 11 0 0,60-10 80 0,-60 10 0 16,71-3 16-16,-71 3 0 0,69 5 80 0,-69-5 16 15,58 12 0-15,-58-12 0 0,0 0 208 0,78 34 0 16,-78-34 0-16,0 0 0 15,47 47 0-15,-47-47 0 0,0 0 0 0,4 49 0 16,-10-33 128-16,-4-2 32 0,-4 1 0 0,-7 0 0 0,-3 0 208 0,-4-1 32 0,-3 0 16 0,-2-2 0 16,-1-2 160-16,0-3 48 0,-1 0 0 0,2-3 0 15,2-1-48-15,5-2 0 0,2-1 0 0,2-1 0 16,4-2-384-16,4 0-192 0,3 0 160 0,2-1-160 31,3 3-512-31,5-2-208 0,1 1-48 0,4 1-20960 0</inkml:trace>
  <inkml:trace contextRef="#ctx0" brushRef="#br0" timeOffset="1863.88">4923 2812 31327 0,'-4'11'1392'0,"1"-4"272"0,2 2-1328 0,1-2-336 0,0-3 0 0,0 0 0 0,1 0 1984 0,-1-4 336 0,0 0 64 0,17 46 16 0,-17-46-1184 0,33 45-256 0,-33-45-32 0,0 0-16 0,72 51-576 0,-72-51-112 0,61 21-32 0,-61-21 0 0,66 8-48 0,-66-8-16 16,64-7 0-16,-64 7 0 0,58-17 96 0,-32 3 16 16,-2 0 0-16,-2-1 0 0,-3-2 192 0,-2-2 32 15,-4 4 16-15,-4-2 0 0,-2 1 160 0,-3-1 16 16,-4 0 16-16,-4-1 0 0,-3-2 32 0,-8-2 16 16,-2-1 0-16,-4 0 0 0,-3 2-48 0,-3 3-16 0,1 1 0 0,-4 4 0 15,-1 3-160-15,-5 5-48 16,-6 2 0-16,0 4 0 0,6 3-256 0,5 2-48 15,2 1-16-15,2 3 0 16,3 1-912-16,4 2-192 0,4-2-48 0,7 1-15088 16,6-1-3024-16</inkml:trace>
  <inkml:trace contextRef="#ctx0" brushRef="#br0" timeOffset="2257.13">6470 1742 35935 0,'2'3'1600'0,"-1"0"320"0,2 1-1536 0,-2 2-384 0,-1 0 0 0,0 1 0 0,0 1 1440 0,2 8 224 15,-2 9 32-15,1 12 16 0,-1 7-656 0,0 6-128 0,0 3-32 0,0 0 0 0,0 4-384 0,0-1-96 0,2 4-16 0,0-7 0 0,3 0-224 0,-1-11-48 0,2-5-128 0,-6-37 192 16,11 52-192-16,-11-52 0 15,0 0 0-15,0 0 0 0,18 50 0 0,-15-45 0 16,1-3 0-16,-1-2 0 16,0-5-704-16,-2-2-16 0,1-4-16 0,-1-2-12752 15,-1-4-2544-15</inkml:trace>
  <inkml:trace contextRef="#ctx0" brushRef="#br0" timeOffset="2454.59">6165 2076 25791 0,'2'-2'2304'0,"2"2"-1856"0,2 2-448 0,1-2 0 0,-2 0 3008 0,1 0 512 0,-6 0 112 0,0 0 16 0,0 0-1504 0,76 4-288 0,-76-4-64 0,89-3-16 0,-39 0-496 0,0-1-80 0,1-3-32 0,0 0 0 0,-4 0-592 0,-6 0-128 16,-41 7-32-16,70-11 0 16,-70 11-416-16,55-9 0 0,-55 9 0 0,0 0 0 15,53-4-400-15,-53 4-176 0,0 0-16 0,0 0-21488 16</inkml:trace>
  <inkml:trace contextRef="#ctx0" brushRef="#br0" timeOffset="2857.99">7815 1700 35007 0,'-5'0'1552'0,"5"1"320"0,1 4-1488 0,0-1-384 0,-1 0 0 0,0 2 0 0,2 2 1264 0,-2-8 176 0,5 40 32 0,-5-40 16 0,9 75-336 0,-6-29-64 0,-2 5 0 0,1 6-16 0,-1 3-400 0,-1 5-80 0,1 6-16 16,-1-2 0-16,0-4-368 0,0-4-80 0,2-6 0 0,-1-7-128 0,2-10 0 0,-3-38 0 0,6 60 0 0,-6-60 0 31,10 52 0-31,-10-52 0 0,11 44-128 0,-11-44 128 0,0 0-288 0,0 0 32 16,0 0 16-16,31 48 0 15,-25-48-416-15,-1-5-96 0,2-2-16 0,-1-4-12240 16,0-3-2464-16</inkml:trace>
  <inkml:trace contextRef="#ctx0" brushRef="#br0" timeOffset="3332.91">7595 1605 34095 0,'5'-32'3024'0,"3"15"-2416"0,3 0-480 0,0 3-128 0,-1 4 560 0,-2 4 80 0,2 1 32 0,12-7 0 0,16-7 480 0,17-7 112 0,14-1 16 0,4 5 0 0,1 5-720 0,-8 7-144 0,-5 6-32 0,-9 5 0 0,-52-1-160 0,81 17-32 16,-81-17-16-16,55 35 0 0,-55-35 112 0,0 0 32 15,37 67 0-15,-37-67 0 0,0 59-48 0,-9-29 0 0,-4-1 0 16,-5-2 0-16,-6 0 48 0,-4-2 0 0,-5-1 0 0,-3-2 0 15,-4-3 16-15,-1-2 16 0,-1-3 0 0,-1-2 0 16,7-4 0-16,-1-1 0 0,4-2 0 0,7-4 0 0,3-1-192 0,5-1-32 16,3-2-128-16,7 0 192 0,5-1-320 0,6-1-80 15,4 1-16-15,6 0 0 16,4-2-176-16,-17 6-48 0,49-8 0 0,-49 8 0 16,64-4 144-16,-64 4 32 0,75 4 0 0,-75-4 0 0,77 13 16 0,-77-13 0 15,64 19 0-15,-64-19 0 16,0 0 256-16,72 38-128 0,-72-38 128 0,0 0 0 0,45 47 0 0,-45-47 0 15,0 0 0-15,0 0 0 0,13 62 0 16,-16-49 0-16,-4 0 0 0,-3-1 0 16,-3 1 480-16,-2 0 0 0,-4 0 0 0,0-2 0 0,2-3 192 0,-3 1 32 15,-3-1 16-15,1-1 0 0,-4-1-192 16,4 0-32-16,-1-2-16 0,3-1 0 0,1-2-272 0,2 1-48 16,2-2-16-16,3 0 0 0,2 0-400 0,1 0-64 15,4-2-32-15,-1 2 0 16,3 2-816-16,2-1-176 0,1 0-16 0,1 4-19664 0</inkml:trace>
  <inkml:trace contextRef="#ctx0" brushRef="#br0" timeOffset="3612.49">8291 2580 39615 0,'-3'10'1760'0,"2"-4"352"0,1-1-1680 0,0 1-432 0,-1-2 0 0,-1 0 0 0,1 2 1088 0,-1 4 128 0,1 6 16 0,-2 5 16 0,-1 7-320 0,0 2-64 0,-1 2-16 0,1 1 0 0,1-2-528 0,-1-2-96 0,1-2-32 0,0-3 0 0,2-3-192 0,0-4 0 16,1-1 128-16,0-5-128 15,0 1 144-15,1-4-16 0,-1-2 0 0,0-1 0 16,1-2-128-16,-1 0 0 0,0-2-160 0,2-1 160 15,-1-1-992-15,1-3-96 0</inkml:trace>
  <inkml:trace contextRef="#ctx0" brushRef="#br0" timeOffset="4040.65">8827 1701 23951 0,'0'-2'1056'0,"0"0"224"0,0 2-1024 0,0 0-256 0,0 0 0 0,1 0 0 0,0 2 1984 0,1 2 352 0,1 1 64 0,-3-5 16 0,0 0 16 16,0 0 16-16,39 58 0 0,-39-58 0 0,0 0-1488 0,50 63-288 0,-50-63-64 0,42 46-16 0,-42-46-128 0,48 50-16 0,-48-50-16 0,50 48 0 0,-50-48-96 0,53 46-16 0,-53-46 0 0,54 43 0 15,-54-43 0-15,0 0 0 0,72 56 0 0,-72-56 0 16,0 0-16-16,69 50-16 0,-69-50 0 0,0 0 0 15,61 42-96-15,-61-42 0 0,0 0-16 0,0 0 0 16,66 40-176-16,-66-40 0 0,0 0 0 0,0 0 128 16,0 0-128-16,0 0 0 0,0 0 0 0,0 0 0 31,0 0-704-31,51 0-80 0,-52-6-16 0,-3 0-20240 0</inkml:trace>
  <inkml:trace contextRef="#ctx0" brushRef="#br0" timeOffset="4294.53">9229 1525 31327 0,'2'0'2784'0,"-1"1"-2224"0,0 2-560 0,-1 0 0 0,0 0 1472 0,0 1 192 0,-1 3 48 0,-2 7 0 0,0 10 80 0,-4 7 32 0,-5 7 0 0,-5 5 0 0,-2 3-864 0,-3-2-160 0,-2-1-32 0,0-1-16 15,-2-3-288-15,-1 1-48 0,5-6-16 0,1-3 0 16,2-4-16-16,-1 0 0 0,2-2 0 0,0 1 0 0,1-4-144 0,0-2-48 16,3-2 0-16,1-2 0 0,3-2-192 0,0-1 0 15,3-5-144-15,0-1 144 32,3-1-896-32,1-2-96 0,3-2-16 0,0-2-20208 0</inkml:trace>
  <inkml:trace contextRef="#ctx0" brushRef="#br0" timeOffset="4715.46">10721 1461 30399 0,'1'3'2704'0,"-1"0"-2160"0,2 1-544 0,-2 0 0 0,1 1 1280 0,-1 0 160 0,0-5 32 0,0 0 0 0,6 48 320 0,-6-48 80 0,10 69 16 0,-10-69 0 0,14 87-1088 0,-14-87-224 0,17 83-32 0,-17-83-16 0,11 73-320 0,-11-73-64 0,9 58-16 16,-9-58 0-16,7 57 16 0,-7-57 0 0,4 55 0 0,-4-55 0 15,3 45 32-15,-3-45 0 0,0 0 0 0,1 55 0 16,-1-55-32-16,0 0 0 0,0 41 0 0,-1-32 0 16,-1-1-144-16,1-2 0 0,-2-2 0 0,2-2 0 31,-2-1-736-31,0-4-32 0,0 0 0 0,0-1-12496 0,1 0-2512 0</inkml:trace>
  <inkml:trace contextRef="#ctx0" brushRef="#br0" timeOffset="4931.74">10393 1820 31327 0,'7'-1'2784'0,"0"-1"-2224"0,-7 2-560 0,0 0 0 0,0 0 1424 0,0 0 176 0,0 0 48 0,64-3 0 0,-64 3 144 0,76-2 48 0,-24-1 0 0,1 0 0 0,0-1-752 0,-3 1-160 0,-2 0-32 0,-4 2 0 0,-44 1-352 0,77-3-80 16,-77 3-16-16,63-2 0 0,-63 2-176 0,48 0-32 0,-48 0-16 0,0 0 0 15,48-2-224-15,-48 2 0 0,0 0 0 0,0 0 0 16,0 0-272-16,39-6-112 16,-35 4 0-16,-1 0-14064 0,1-1-2800 0</inkml:trace>
  <inkml:trace contextRef="#ctx0" brushRef="#br0" timeOffset="5600.5">12625 1516 22111 0,'-3'-11'1968'0,"-1"4"-1584"0,3 1-384 0,-2 3 0 0,3-1 1248 0,-2 1 160 0,1 1 48 0,-3-4 0 0,-3-3 1520 0,-5 0 304 0,-2-4 64 0,-4 3 16 0,0 1-2064 0,-4 2-400 0,1 3-96 0,-3 1-16 0,-3 5-400 0,1 1-64 15,-4 2-32-15,0 4 0 0,1 3 0 0,-1 3 0 16,2 2 0-16,1 1 0 0,1 4-32 0,2 1 0 16,2 4 0-16,3 0 0 0,4 1-112 0,2-1-16 0,5 1-128 0,2-4 192 15,6-24-192-15,4 44 0 0,-4-44 0 0,0 0 0 16,0 0 0-16,40 61 0 0,-40-61 0 0,0 0 0 15,0 0 0-15,58 28 0 0,-58-28 0 0,0 0 0 16,0 0 0-16,52 4 0 0,-42-5 0 0,-2-1 0 16,-1 0 0-16,-2 0 0 0,-3-1 0 0,1 0 0 15,-3 1 0-15,-3-1 0 0,1 1 0 0,-5 0 0 16,1 0 0-16,-4 2 0 0,-1 0 0 0,-2 2 0 0,-3 0 0 16,0 1 0-16,-1 4 0 0,-3 0 0 15,0 3 176-15,-1 0-176 0,-2 3 192 0,2 0-192 16,3-1 256-16,-1 1-48 0,4 0-16 0,-1 4 0 15,1 1 0-15,-1 5 0 0,5 1 0 0,2 0 0 16,2 4-192-16,5-1 0 0,2-27 128 0,7 58-128 0,-7-58 0 0,24 51 0 16,-24-51 0-16,0 0 0 0,76 59 0 0,-76-59 0 15,72 27 0-15,-72-27 0 0,80 14 208 0,-80-14 48 16,80 7 16-16,-38-9 0 0,0 1 240 0,-1-3 32 16,-3 0 16-16,-2-2 0 0,-36 6-112 0,56-13-32 15,-56 13 0-15,40-12 0 0,-25 4-288 0,-2 1-128 16,-2-1 0-16,-4-1 128 15,0 2-544-15,-4-1-112 0,-3 1-32 0,-4-2-22080 0</inkml:trace>
  <inkml:trace contextRef="#ctx0" brushRef="#br0" timeOffset="7185.22">16732 1480 7359 0,'5'-2'656'0,"-2"4"-528"0,1 0-128 0,1 1 0 0,-2 0 3952 0,-1 1 752 0,-2-4 160 0,0 0 16 0,0 0-1872 0,30 57-384 0,-30-57-80 0,24 75-16 0,-24-75-608 0,21 100-128 0,-14-49-32 0,-2-3 0 0,-4-2-1168 0,0-2-224 0,-2-4-48 0,1-40-16 15,-3 58-160-15,3-58-16 16,-4 48-128-16,4-48 192 0,-4 45 32 0,4-45 0 16,0 0 0-16,-6 41 0 0,3-31-32 0,0-2-16 15,-1 1 0-15,0-4 0 0,1 0-176 0,0-4 0 16,0-1 0-16,2-1 0 16,-2-4-720-16,3-2-80 0,0-2-16 0,0-4-17600 15</inkml:trace>
  <inkml:trace contextRef="#ctx0" brushRef="#br0" timeOffset="7417.6">16299 1471 30399 0,'2'-6'2704'0,"1"4"-2160"0,2 0-544 0,2 1 0 0,1-1 1024 0,-1 1 80 0,0 1 32 0,7-1 0 0,13-1 784 0,12-1 176 0,18 5 16 0,8-4 16 0,4 2-1008 0,1 0-208 16,-3-1-32-16,-1-2-16 15,-1 0-240-15,-3-1-48 0,1 1-16 0,-7 0 0 0,-6 1-128 0,-7 0-32 16,-3 1 0-16,-8-1 0 16,-32 2-192-16,51-1-32 0,-51 1-16 0,0 0 0 15,45 0-160-15,-36 0 0 0,-5 0 0 0,-2 0-176 16,-2 0-896-16,-3 1-176 0,0 1-32 16,-4 2-19248-16</inkml:trace>
  <inkml:trace contextRef="#ctx0" brushRef="#br0" timeOffset="8124.11">17329 1795 31327 0,'3'2'2784'0,"0"3"-2224"0,0-1-560 0,-2 0 0 0,1 0 672 0,-2-4 32 0,0 0 0 0,0 0 0 0,14 74 1216 0,-14-74 240 0,7 73 48 0,-7-36 16 0,0-37-1424 0,-3 66-288 0,3-66-48 0,-6 65-16 0,6-65-224 0,-7 60-48 0,7-60-16 0,-5 52 0 0,5-52-160 0,-5 40 192 0,5-40-192 0,0 0 192 0,-1 42-64 0,-2-35-128 0,2-1 192 0,1-2-64 16,-2-1 16-16,2-3 0 0,0 0 0 0,0-3 0 16,0-1 32-16,0-2 0 0,0-2 0 0,0-4 0 15,2 1-48-15,-1-5 0 0,1-1 0 0,-2-2 0 0,0-4-128 16,-2 0 128-16,1 1-128 0,-1-5 128 15,-1-5-128-15,-1-5 128 0,1-6-128 0,-2 0 128 16,2-5 0-16,0-2-128 0,3-1 192 0,2 2-64 16,0 2-128-16,3 5 0 0,-1 5 0 0,3 2 0 15,1 5 0-15,4 0 0 0,2 2 0 0,1 3 0 0,7 2 0 16,0 1 0-16,5 5 0 0,0 4 0 16,1 2 0-16,3 4 0 0,3 2 0 0,1 4 0 15,-35 1-128-15,72 11 128 0,-72-11 0 0,61 28 0 16,-61-28 0-16,0 0 0 0,58 60 0 0,-58-60 0 0,0 0 0 0,18 77 0 15,-22-50 0-15,-7-1 0 16,-3-2-144-16,-7-2 144 0,-6 0-192 0,-4-4 192 0,-3-1-192 0,-2-3 192 0,-3-1-192 0,-2-2 192 16,-1-2 0-16,2-1 0 0,3-2 0 0,2-4 0 15,4 1 128-15,4-4 128 0,4-2 16 0,5-1 16 16,3-2-160-16,3-1-128 16,5 1 144-16,4-1-144 0,3 2 0 0,6-2 0 0,4 1 0 0,5 0 0 15,5 1-160-15,1 0 160 16,-21 5-128-16,50-5 128 0,-50 5 0 0,56 1-128 15,-56-1 128-15,74 6 0 0,-74-6 0 0,77 15 0 16,-77-15 0-16,74 23-128 0,-74-23 128 0,63 28 0 16,-63-28 0-16,53 34 0 0,-53-34 224 0,0 0 32 15,53 65 0-15,-53-65 0 0,0 0 48 0,24 74 16 16,-24-74 0-16,0 0 0 0,5 66-144 0,-5-66-32 0,-3 47 0 0,3-47 0 16,-2 43 48-16,2-43 0 0,-2 39 0 0,2-39 0 15,0 0 96-15,0 0 32 0,0 45 0 0,0-45 0 16,0 0-176-16,0 0-16 0,0 0-128 0,0 0 192 0,0 0-192 0,0 0 0 15,0 0 0-15,0 0 0 16,8-6-768-16,-6-1-160 0,-2-1-32 0,0-2-21136 16</inkml:trace>
  <inkml:trace contextRef="#ctx0" brushRef="#br0" timeOffset="8513.07">18103 1617 30399 0,'2'-15'2704'0,"-1"8"-2160"0,2 2-544 0,-2 2 0 0,-1 2 1664 0,-1 1 240 0,1 0 32 0,0 1 16 0,0 2-160 0,0 2-48 0,-1 5 0 0,1-10 0 0,-6 41-960 0,2-12-192 0,-2 4-32 0,2 6-16 0,0 2-304 0,1 1-64 0,0 2-16 0,3 0 0 15,0 2-160-15,0-46 160 16,8 78-160-16,-8-78 160 0,20 66-160 0,-20-66 0 15,34 57 0-15,-34-57 0 0,52 41 0 0,-52-41-144 0,58 24 144 0,-58-24 0 16,58 7 0-16,-58-7 0 0,51-6 0 0,-28-1 0 16,1 0 0-16,-3-3 224 15,-1 0-64-15,-3 0-16 0,1-2 240 0,-1-2 32 16,-1-2 16-16,-1 0 0 0,-4-1 176 0,1-2 32 0,-2-4 16 0,-3-4 0 16,-2-1 112-16,-1-2 32 0,-2-4 0 15,-4-2 0-15,-2-2 16 0,-3-3 0 0,-1 1 0 0,-1 2 0 16,4 7-144-16,-1 3-32 0,2 2 0 0,1 4 0 15,0 3-512-15,2 4-128 0,-2 2 0 0,0 4 0 32,0 4-928-32,0 2-224 0,-1 2-32 0,-2 3-16 15,2 3-752-15,0 3-160 0,0 1-16 0,2 2-20000 0</inkml:trace>
  <inkml:trace contextRef="#ctx0" brushRef="#br0" timeOffset="8857.69">18750 1641 34095 0,'0'-6'1504'0,"0"3"320"0,2 2-1456 0,-1-1-368 0,1 1 0 0,-2 1 0 0,0 1 816 0,1 2 80 0,0 1 32 0,-1 5 0 0,0 4 528 0,0-13 96 0,-2 41 32 0,-3-16 0 0,1 2-960 0,-1 4-192 0,0 0-48 16,1 1 0-16,0 1-16 0,0-1-16 0,-1 4 0 0,1 1 0 0,1-5-208 0,3-32-144 15,-1 58 192-15,1-58-192 0,0 0 256 0,14 66-64 16,-14-66-16-16,0 0 0 0,0 0 128 0,52 58 16 0,-52-58 16 0,0 0 0 16,57 23-32-16,-57-23-16 15,0 0 0-15,65 8 0 0,-65-8 16 0,41 0 0 0,-41 0 0 0,41-2 0 16,-41 2-48-16,36-6 0 0,-36 6 0 0,36-9 0 16,-36 9-80-16,29-7-32 0,-29 7 0 0,27-8 0 15,-27 8-144-15,0 0 0 16,38-10 0-16,-38 10 0 15,22-6-336-15,-14 3-160 0,-1 1-16 0,0-3-16 16,-1 3-736-16,-2-1-144 0,-1-1-16 0,-3-1-19232 0</inkml:trace>
  <inkml:trace contextRef="#ctx0" brushRef="#br0" timeOffset="9091.58">18722 1867 36863 0,'-8'-7'1632'0,"6"4"336"0,2 0-1584 0,2 2-384 0,1-1 0 0,-1 1 0 0,3-1 1152 0,4 1 128 0,10-1 48 0,6 1 0 0,9 0 160 0,4-1 48 0,2 4 0 0,-1-1 0 0,-39-1-512 0,75 4-80 15,-75-4-32-15,64 5 0 0,-64-5-272 0,49 2-48 16,-49-2-16-16,38 0 0 0,-38 0-352 0,0 0-80 16,41-5-16-16,-31 2 0 0,-1 0-128 0,-4 0 0 0,0 0-160 0,-3-1 160 31,-3-1-1264-31,-2 0-144 0,-2-2-48 0,-4 2-20512 0</inkml:trace>
  <inkml:trace contextRef="#ctx0" brushRef="#br0" timeOffset="9242.59">18711 1494 41471 0,'17'-7'3680'0,"-6"2"-2944"0,5 3-592 0,-4-1-144 0,-2 0 448 0,-3 2 48 0,2-2 16 0,8 0 0 0,8-3 784 0,12-1 176 0,7-1 16 0,-2-1 16 0,-4 2-832 16,-4 1-160-16,-4 1-48 0,-5 1 0 16,-1 2-1296-16,-4 1-272 0</inkml:trace>
  <inkml:trace contextRef="#ctx0" brushRef="#br0" timeOffset="9706.62">21280 1554 30399 0,'8'-9'1344'0,"-6"4"288"0,3 1-1312 0,-1 1-320 0,-1 2 0 0,-2-1 0 0,2 2 1344 0,1 0 192 0,2 0 32 0,-1 3 16 0,-5-3 16 0,0 0 16 0,0 0 0 0,0 0 0 0,20 77-928 0,-20-77-192 0,-1 63-48 0,1-63 0 16,-4 79-64-16,1-36 0 15,3-43-16-15,-3 84 0 0,3-84-80 0,-2 79-16 0,2-79 0 0,-1 74 0 16,1-74-272-16,0 62 0 0,0-62 128 0,0 54-128 16,0-54 0-16,-1 44 0 0,1-44 0 0,0 0 0 15,-9 39-208-15,6-32 0 0,1-3 0 0,0-2 0 32,1-2-192-32,1-4-48 0,1-2 0 0,1-2 0 0,0-2-320 0,3-3-80 0,-1-3-16 15,0-1 0 1,2-1-448-16,-2-5-96 0,0-1 0 0,-2-2-9712 0,-2-4-1936 0</inkml:trace>
  <inkml:trace contextRef="#ctx0" brushRef="#br0" timeOffset="10147.73">21300 1755 14671 0,'0'0'1296'0,"0"-3"-1040"16,-1 0-256-16,1-2 0 0,-3-8 0 0,0-7 0 0,-1-7 0 0,0-6 0 0,-2-1 3968 0,3 3 928 0,2 5 176 0,1 5 64 0,4 7-2160 0,0 5-432 0,3 8-96 0,-7 1 32 0,0 0-1584 0,0 0-304 16,51 39-64-16,-51-39 16 0,0 0-160 0,58 74-16 15,-58-74-16-15,44 68 32 0,-44-68-176 0,45 75-16 16,-45-75-16-16,41 66 32 0,-41-66-208 0,0 0 0 15,51 76 128-15,-51-76-128 0,0 0 0 0,47 64 0 16,-47-64 0-16,0 0 0 0,0 0 0 0,53 52 0 16,-53-52 0-16,0 0 0 0,0 0 0 0,0 0 192 15,47 9-192-15,-40-15 208 0,0-1 0 0,-1-3 0 16,-1-1 0-16,0-3 32 0,0-2 32 0,-1-1 16 0,-1-1 0 0,0-2 32 16,-2-4-32-16,1-3-16 0,-1 0 0 0,-1-2 32 15,0-1-32-15,0 0 0 0,0-1 0 0,2 0 48 16,-1-1-80-16,1-2-16 0,0-2 0 0,3 4 0 15,-1 1-224-15,1 4 144 0,0 3-144 0,0 6 128 0,1 2-128 0,-2 5 0 16,2 4 0-16,0 1 0 0,-2 3 0 0,1 5 0 0,3 3 0 0,-3 4 0 31,-5-9 0-31,0 0 0 0,0 0 0 0,31 72 0 16,-31-72 0-16,16 55 0 0,-16-55 0 0,14 69 0 16,-14-69 0-16,15 83 0 0,-15-83 128 0,16 92-128 15,-16-92 0-15,18 84 0 0,-18-84 0 0,16 69 0 16,-16-69 0-16,20 66 0 0,-20-66 0 0,0 0 0 15,27 65 0-15,-27-65 0 0,0 0 0 0,0 0 0 16,36 61 0-16,-36-61 0 0,0 0 0 0,0 0-176 16,0 0-336-16,0 0-64 0,0 0 0 0,53 24-16 15,-45-28-464-15,-1-2-96 0,0-1 0 0,0 0-19344 16</inkml:trace>
  <inkml:trace contextRef="#ctx0" brushRef="#br0" timeOffset="10494.43">22276 1631 35007 0,'-2'7'1552'15,"0"-2"320"-15,2 4-1488 0,-1-2-384 0,1 0 0 0,0-1 0 0,0 1 1456 0,0 7 208 0,0-14 64 0,3 59 0 0,-3-59-640 0,9 86-128 0,-9-86-32 0,13 85 0 0,-13-85-576 0,19 76-112 0,-19-76-32 0,25 63 0 0,-25-63-208 0,0 0 176 0,51 65-176 0,-51-65 160 16,0 0 64-16,63 26 16 0,-63-26 0 0,43 2 0 15,-22-6 80-15,2-5 0 0,-1-1 16 0,1-2 0 16,-2-1 64-16,0-4 16 0,-1-3 0 0,-2-1 0 0,-2 0 80 16,-2-5 16-16,-3-1 0 0,-4-5 0 15,-1-2-64-15,-3-4-16 0,-5-3 0 0,-2 0 0 16,-2 3-112-16,-1 1 0 0,-4 0-16 0,-3 2 0 16,-2 4-128-16,-1 3-32 0,-1 4 0 0,-3 4 0 15,-2 4 112-15,-2 4 0 0,-2 5 16 0,-1 2 0 0,0 7-272 16,-2 2 0-16,4 6 0 0,2 1 0 15,5 8-704-15,-1 2-192 0,4 6-32 0,2 4-16 16,4 3-480-16,3 5-112 0,4 2 0 0,3-41-19936 16</inkml:trace>
  <inkml:trace contextRef="#ctx0" brushRef="#br0" timeOffset="10743.7">22867 1701 40543 0,'3'-21'1792'0,"0"10"384"0,1 1-1744 0,-1 2-432 0,-2 2 0 0,-1 3 0 0,1 2 720 0,1-4 64 0,1 0 16 0,2 0 0 0,0 3 176 0,-1 4 48 0,0 7 0 0,-4-9 0 0,0 0-624 0,4 61-112 16,-4-61-32-16,-1 68 0 0,-2-30 16 0,0 1 0 15,0-1 0-15,-1 2 0 0,1 1-272 0,0-3 160 16,3-38-160-16,-2 71 128 0,2-71-128 0,4 59 0 15,-4-59-160-15,0 0 160 16,14 58-544-16,-14-58-16 0,0 0 0 0,0 0 0 16,0 0-624-16,0 0-128 0</inkml:trace>
  <inkml:trace contextRef="#ctx0" brushRef="#br0" timeOffset="11049.07">22846 1384 27647 0,'8'-8'2448'0,"2"1"-1952"0,0 5-496 0,-3 0 0 0,-1 4 752 0,4-4 48 0,9 1 16 0,15-4 0 0,9 3 1808 0,6 4 384 0,0 6 64 0,-2 4 0 0,-47-12-1856 0,83 38-368 0,-83-38-80 0,64 57 0 16,-64-57-240-16,48 66-32 0,-48-66-16 0,33 86 0 0,-33-86-32 0,15 95 0 0,-15-95 0 0,4 84 0 31,-4-84-128-31,-3 62-48 0,-1-35 0 0,-1-3 0 0,-1-5 128 0,-3-2 32 16,-3-1 0-16,-4-2 0 0,-1 0-48 0,-3-3 0 15,-2 2 0-15,-2-3 0 0,3 0 0 0,-5 1-16 16,-1 0 0-16,-1-1 0 0,4-3-128 0,0 0-32 16,2 1 0-16,-1-3 0 0,5 1-208 0,1-1-128 15,4 1 128-15,3-2-208 16,2 1-560-16,2-1-128 0,0 1 0 0,3 0-16 0,3-1-304 16,0-1-64-16,0-3-16 0,0 0-19664 0</inkml:trace>
  <inkml:trace contextRef="#ctx0" brushRef="#br0" timeOffset="11369.92">23589 1519 34095 0,'3'-3'3024'0,"-1"0"-2416"0,1 2-480 0,-3 1-128 0,0 0 256 0,2 0 48 0,-1 0 0 0,2 1 0 0,1 4 1296 0,-4-5 272 0,0 0 48 0,0 0 16 0,11 66-1216 16,-11-66-240-16,2 59-48 0,-2-59-16 16,-2 74 144-16,2-74 16 0,-1 75 16 0,1-75 0 15,4 66-144-15,-4-66-16 0,13 55-16 0,-13-55 0 16,0 0-32-16,35 61 0 0,-35-61 0 0,0 0 0 16,48 42 0-16,-48-42 0 0,0 0 0 0,53 26 0 15,-53-26-144-15,0 0-48 0,52 10 0 0,-52-10 0 0,0 0-64 0,46 0 0 16,-31-2-128-16,-1 1 192 15,-2-2-192-15,1-1 0 0,0 0 0 0,0 1 0 0,-4 0-208 0,0-1-96 16,-2 1-16-16,-1-1 0 16,-4 1-1024-16,1-1-192 0</inkml:trace>
  <inkml:trace contextRef="#ctx0" brushRef="#br0" timeOffset="11578.39">23713 1735 11967 0,'-11'-8'1072'0,"5"5"-864"0,2 2-208 0,1-2 0 0,2 1 6208 0,-1 1 1216 0,2-1 224 0,2 1 48 0,-1-2-5088 0,3 0-1024 0,3-1-208 0,3 0-32 0,3 1-496 0,1 2-80 0,0-2-32 0,3 1 0 0,1 1-288 16,-18 1-64-16,40 0-16 0,-20 0 0 16,-20 0-240-16,39 3-128 0,-20-3 128 0,-19 0-128 31,32 1-448-31,-19-1-176 0,-3 0-16 0,-2 0-20368 0</inkml:trace>
  <inkml:trace contextRef="#ctx0" brushRef="#br0" timeOffset="11756.13">23621 1432 40543 0,'4'-10'1792'0,"1"5"384"0,0 3-1744 0,1-1-432 0,-2 0 0 0,0 0 0 0,5 2 512 0,2-4 32 0,9 0 0 0,8-2 0 0,6-2 416 0,1 2 64 16,-1 0 32-16,0 1 0 0,-1 2-800 0,-4 1-256 0,-2 1 160 0,-1 2-160 16,-4 0-544-16,-2 1-192 0,-3 2-32 0,-17-3-19136 15</inkml:trace>
  <inkml:trace contextRef="#ctx0" brushRef="#br0" timeOffset="12069.59">24224 1367 42383 0,'2'2'3776'0,"-1"1"-3024"0,2 0-608 0,-2-2-144 0,-1 2 192 0,0 0 0 16,2 3 0-16,1 4 0 0,-3-10 800 0,0 0 160 0,8 56 48 0,-8-56 0 0,-1 50-624 0,1-50-112 0,-4 63-16 0,4-63-16 0,-10 81-288 0,5-33-144 0,0 1 160 0,2-1-160 15,3-48 128-15,-3 82-128 0,3-82 0 0,2 69 144 0,-2-69-16 0,0 0-128 16,15 72 192-16,-15-72-64 15,0 0 192-15,0 0 16 0,35 61 16 0,-35-61 0 16,0 0-16-16,0 0 0 0,53 19 0 0,-53-19 0 0,31 0 64 16,-13-3 16-16,0-2 0 0,4 1 0 0,-4 0-144 15,2-2-16-15,1 1-16 0,-1-1 0 0,0 0-240 0,-2 2 128 16,0 0-128-16,-1 1 0 0,-3-1 0 16,-2 1 0-16,-2 0 0 0,-2-1 0 15,-2 1-1024-15,-2 0-128 0,-3 0-48 0,-1 1-14272 16,-1-1-2848-16</inkml:trace>
  <inkml:trace contextRef="#ctx0" brushRef="#br0" timeOffset="13166.63">2313 4415 19343 0,'0'-3'1728'0,"0"1"-1392"0,0-1-336 0,0 0 0 0,0 2 1344 0,-1-2 192 0,-1-4 32 0,1-2 16 0,-2-2 1120 0,-1 0 240 0,-2 1 32 0,2 1 16 0,-3 4-1296 0,2 2-256 0,3 1-48 0,-1 4-16 0,0 2-752 15,0 6-160-15,0 4-16 0,2 7-16 16,1-21-112-16,1 52 0 0,-1-52-16 0,13 74 0 0,-13-74-160 0,27 78-16 15,-27-78-128-15,41 70 192 0,-41-70-192 0,52 57 0 16,-52-57 0-16,55 35 0 0,-55-35 128 0,58 17-128 16,-58-17 0-16,54 4 0 0,-30-8 224 0,-2-3-48 15,1-4-16-15,-2-3 0 0,-2-2 160 0,-4-2 48 16,-1-2 0-16,-2-3 0 0,-5 2 144 0,-2-2 48 16,-2 2 0-16,-2 2 0 0,-2-1 64 0,-2 0 16 15,-1 0 0-15,-2 0 0 0,1 1-96 0,-2 0-16 16,1 4 0-16,0 1 0 0,1 1-80 0,0 3-32 15,3 3 0-15,-1 1 0 0,1 3-192 0,2 3-32 16,0 3-16-16,3 6 0 0,-3-9-176 0,0 0 0 16,14 65-160-16,-14-65 160 0,19 77-272 0,-7-26 32 15,3 3 16-15,-3 2 0 0,0-5-32 0,-1 7 0 16,2 10 0-16,-2 3 0 16,0 1-272-16,-1-6-64 0,0-8-16 0,-2-10 0 15,-8-48 144-15,8 74 16 0,-8-74 16 0,-2 50 0 0,-2-28 432 0,-3-5-128 0,-2-2 128 0,-1-2 0 16,-1-5 0-16,-2-1 0 0,2-1 0 0,-2-3 0 15,1-2 352-15,-1-2 48 0,-3-3 16 0,1-2 0 16,1 0 160-16,-2-2 16 0,-1-2 16 0,0-1 0 16,2-2-320-16,-2-1-64 0,1 0-16 0,-1 0 0 15,3-2-528 1,0-1-128-16,0 0 0 0,0-1-16 0,1-3-1008 0,2-3-192 0</inkml:trace>
  <inkml:trace contextRef="#ctx0" brushRef="#br0" timeOffset="13507.32">2343 3818 14735 0,'1'-5'320'0,"-1"3"64"0,0 0 0 0,0 1 64 0,1 1-448 0,-1-2 0 15,0 2 0-15,-1 0 0 0,0 0 3712 0,-1 0 640 0,1 3 144 0,-3 3 32 0,-2 4-1888 0,-1 2-368 0,0 4-80 0,1 1-16 0,-1 1-1168 0,-1 4-240 0,2 0-64 0,-1 2 0 0,3 3-288 0,-1-3-64 0,5-24-16 0,0 37 0 0,0-37-208 0,0 0-128 16,0 0 160-16,0 0-160 0,0 0 0 15,0 0 128-15,0 0-128 0,0 0 0 0,0 0-128 0,0 0-80 16,0 0-16-16,0 0 0 16,0 0-1104-16,0 0-208 0,0 0-64 0,50 5-15536 15</inkml:trace>
  <inkml:trace contextRef="#ctx0" brushRef="#br0" timeOffset="13723.69">2355 3840 15775 0,'0'-4'336'0,"0"1"80"0,0 2 16 0,2 1 16 0,-1 0-448 0,1 0 0 0,-1 0 0 0,0 1 0 0,4 2 4272 0,3 1 752 0,-8-4 160 0,0 0 16 0,0 0-2432 0,61 30-480 0,-61-30-112 0,0 0 0 0,70 30-896 0,-70-30-192 15,0 0-16-15,82 31-16 0,-82-31-192 0,58 18-32 0,-58-18-16 0,0 0 0 16,77 21-288-16,-77-21-48 16,0 0-16-16,60 12 0 0,-60-12-224 0,0 0-48 15,0 0-16-15,0 0 0 0,53 8-176 0,-51-5 0 16,0 0 0-16,-2 0 0 15,-2 2-1056-15,-2 2-144 0,0 3-16 0,-5 3-20352 16</inkml:trace>
  <inkml:trace contextRef="#ctx0" brushRef="#br0" timeOffset="14229.19">3905 4712 32255 0,'0'0'2864'0,"0"0"-2288"0,0 0-576 0,0 0 0 0,0 0 1856 0,0 0 256 0,52 7 48 0,-52-7 16 0,62 4-1104 0,-62-4-224 0,85 6-32 0,-85-6-16 0,79 6-352 0,-79-6-64 0,69 2 0 0,-69-2-16 0,57 3-368 0,-57-3 128 0,0 0-128 0,59 4 0 15,-59-4 0-15,0 0 0 16,0 0 0-16,0 0 0 15,0 0-336-15,0 0-144 0,0 0-32 0,0 0-18704 0</inkml:trace>
  <inkml:trace contextRef="#ctx0" brushRef="#br0" timeOffset="14404.44">4011 4987 13823 0,'17'-2'1216'0,"-6"0"-960"0,0 1-256 0,-1-1 0 0,-1 2 4624 0,-2-1 880 0,4 0 192 0,10-2 16 0,13-2-2576 0,10 1-512 0,4-3-96 0,-3 2-32 0,-2 0-1328 0,-4 1-272 16,-2 0-48-16,-37 4-16 16,56-3-672-16,-56 3-160 0,0 0 0 0,56 1 0 15,-56-1-896-15,0 0-192 0</inkml:trace>
  <inkml:trace contextRef="#ctx0" brushRef="#br0" timeOffset="14720.27">5285 4355 27647 0,'-1'-2'2448'0,"-1"4"-1952"0,2-1-496 0,0 2 0 0,2 1 1728 0,-2 2 240 0,-2 4 48 0,1 6 16 0,1-16-16 0,-2 65 0 0,4-22 0 0,1 3 0 0,2 3-976 0,2 0-192 0,2 3-32 0,-1 3-16 15,1 5-288-15,-1-2-48 0,1 2-16 0,-2 7 0 16,1 9-240-16,-1-3-48 0,0-5-16 0,-2-13 0 16,0-8-144-16,-5-47 0 0,7 75 0 0,-7-75 0 15,9 59 0-15,-9-59 0 0,0 0 0 0,13 55 0 0,-13-55-160 16,0 0-64-16,0 0-16 0,0 0 0 15,0 0-720 1,0 0-128-16</inkml:trace>
  <inkml:trace contextRef="#ctx0" brushRef="#br0" timeOffset="15219.63">4997 4420 27647 0,'8'-34'1216'0,"-1"15"256"0,3 1-1168 0,0 4-304 0,0 4 0 0,0 1 0 0,3-1 1056 0,14-11 160 0,16-10 16 0,11-6 16 0,7 1 480 0,-3 6 112 0,-2 7 16 0,-1 9 0 0,-1 4-960 0,-3 8-192 0,-3 4-48 0,-48-2 0 0,82 20-320 0,-82-20-64 0,61 27-16 0,-61-27 0 16,0 0 80-16,62 52 16 0,-62-52 0 0,0 0 0 15,36 64-32-15,-36-64-16 0,0 0 0 0,0 0 0 16,3 62 48-16,-11-49 16 0,-6 0 0 15,-5-4 0-15,0 1-64 0,-4-3-16 0,2-2 0 0,-2-1 0 16,6-3-144-16,-1 1-16 0,-2-2-128 16,2-2 192-16,2 1-192 0,5-1-160 0,4 0 32 0,1 0 0 31,3-1-480-31,5 1-96 0,3-1 0 0,4 1-16 16,2 1 16-16,2-1 16 0,-13 2 0 0,0 0 0 15,0 0 176-15,76 22 48 0,-76-22 0 0,59 29 0 16,-59-29 0-16,58 41 0 0,-58-41 0 0,51 48 0 0,-51-48 464 0,40 55-144 0,-40-55 144 0,25 60 0 15,-25-60 272-15,0 0 144 0,17 70 32 0,-17-70 0 16,-4 36-128-16,-5-21-32 0,-3-1 0 0,-4-2 0 0,-4-1 80 16,-2-3 16-16,-4-2 0 0,-2-2 0 15,-3-1 176-15,0-1 32 0,0-2 16 0,-3 0 0 0,0-3 160 16,0 0 48-16,-1 2 0 0,2-5 0 0,1 3-112 16,5-1-32-16,3 1 0 0,3 0 0 0,5 2-672 0,2-1 0 15,4 2-208-15,2 2 48 16,4 1-656-16,4 1-128 0,1 3-16 0,-1-7-19984 15</inkml:trace>
  <inkml:trace contextRef="#ctx0" brushRef="#br0" timeOffset="15570.73">5821 5363 34095 0,'-2'2'3024'0,"1"-1"-2416"0,-1 0-480 0,1 1-128 0,1 1 864 0,-2 0 160 0,0 2 16 0,-3 6 16 0,3 4 16 15,-3 2 0-15,5-17 0 0,-1 38 0 0,1-38-848 0,6 44-224 0,-6-44 0 0,0 0 0 0,31 72 0 0,-31-72 0 0,0 0-192 0,55 65 192 16,-55-65-240-16,0 0 80 0,70 36 16 0,-70-36 0 31,51 5 272-31,-51-5 48 0,50-9 16 0,-25 2 0 16,2-3 144-16,-2-3 48 0,2-4 0 0,0-2 0 15,-3-1 16-15,-4-1 16 0,-5 2 0 0,0 0 0 16,-3-3 128-16,0-2 32 0,-3-4 0 0,-2 0 0 0,-4-2 80 0,-4-1 32 16,-3 1 0-16,-3 1 0 0,-3-2 48 0,-6 2 16 15,-2 1 0-15,-5 3 0 0,-1 6-176 0,2 4-48 16,-2-1 0-16,0 5 0 0,1 2-400 0,-2 5-128 0,-5 0 0 0,-4 3 0 31,0 2-1184-31,2 2-352 0,2 2-64 0,2 1-20672 16</inkml:trace>
  <inkml:trace contextRef="#ctx0" brushRef="#br0" timeOffset="15989.68">5308 3486 22111 0,'-7'-3'1968'0,"4"3"-1584"0,0 0-384 0,0 1 0 0,0 1 2112 0,1-1 352 0,-1 3 64 0,-3 3 16 0,-2 5 192 0,-4 3 32 0,0 4 16 0,-1 0 0 0,0 5-1680 0,0-2-336 0,1 2-64 0,0 0 0 0,1 0-240 0,0 1-32 0,1-2-16 0,1-4 0 16,2-2-272-16,0 0-144 0,2-1 160 0,-2-2-160 15,1-1 0-15,2-3 128 16,-1-2-128-16,1-1 0 0,1 2-144 0,2-5-80 15,0-1-16-15,1 0-13136 16,2-3-2624-16</inkml:trace>
  <inkml:trace contextRef="#ctx0" brushRef="#br0" timeOffset="16206.66">5395 3542 34095 0,'3'-1'3024'0,"-1"1"-2416"0,0 0-480 0,1 1-128 0,-1 1 1312 0,-2 0 240 0,1 3 48 0,2 2 16 0,-3-7-240 0,0 0-48 0,0 0-16 0,34 73 0 0,-34-73-528 0,29 58-96 0,-29-58-32 0,34 62 0 0,-34-62-336 15,38 61-64-15,-38-61 0 0,43 57-16 16,-43-57-112-16,0 0-128 0,63 60 176 0,-63-60-176 16,0 0 0-16,58 37 0 0,-58-37 0 0,0 0-144 31,0 0-688-31,55 20-144 0</inkml:trace>
  <inkml:trace contextRef="#ctx0" brushRef="#br0" timeOffset="16569.34">7300 4193 37775 0,'5'8'1664'0,"-1"-3"368"0,1 2-1632 0,-1 0-400 0,-1 0 0 0,-2-1 0 0,-1-6 1056 0,0 0 128 0,0 0 32 0,30 88 0 0,-30-88-272 0,27 90-48 0,-27-90-16 0,22 95 0 0,-22-95-384 0,14 86-80 0,-14-86-16 0,6 68 0 15,-6-68-272-15,1 46-128 0,-1-46 128 0,0 0-128 16,2 48 0-16,-2-38 0 0,-2-1 0 0,1-4 0 16,0 0 0-16,-1-4-224 0,1-1 32 0,-2-3 0 15,2 0-768-15,-4-2-160 0</inkml:trace>
  <inkml:trace contextRef="#ctx0" brushRef="#br0" timeOffset="16758.49">7038 4466 37775 0,'13'0'3360'0,"1"0"-2688"0,0 0-544 0,-4 0-128 0,0 0 688 0,-10 0 96 0,42-1 32 0,2-1 0 0,14-1 176 0,8 1 32 0,1-1 16 0,-11 0 0 0,-6 0-512 0,-8 2-96 0,-42 1-32 0,71-2 0 15,-71 2-400-15,48 3 0 16,-48-3 0-16,0 0 0 16,0 0-1072-16,61 14-80 0</inkml:trace>
  <inkml:trace contextRef="#ctx0" brushRef="#br0" timeOffset="17220.05">8812 4138 31327 0,'-7'-11'1392'0,"5"5"272"0,-1 2-1328 0,1 3-336 0,2-1 0 0,0 2 0 0,0 2 1280 0,0 1 192 0,0 4 48 0,0 1 0 0,-1 8 32 0,1 1 16 0,0-17 0 0,1 49 0 0,-1-19-544 0,0-30-96 0,5 72-32 0,-5-72 0 0,9 89-208 0,-3-37-48 15,3 9-16-15,-1 1 0 0,1-3-288 0,-2-6-48 0,-7-53-16 0,15 91 0 16,-15-91-272-16,19 88 0 0,-19-88 0 0,18 62 0 16,-18-62 0-16,0 0 0 15,25 67 0-15,-25-67-192 16,0 0-272-16,0 0-48 0,0 0-16 0,0 0 0 15,0 0-416-15,31 53-80 0,-29-53 0 0,-4-3-18704 0</inkml:trace>
  <inkml:trace contextRef="#ctx0" brushRef="#br0" timeOffset="17708.77">8464 4137 25791 0,'11'-11'2304'0,"2"-2"-1856"0,-5 7-448 16,1 2 0-16,2-3 320 0,9-7-48 0,15-10 0 0,16-10 0 0,11-6 1648 0,6 1 336 0,-3 5 64 0,-2 6 16 0,-2 6-688 0,-7 8-144 0,-5 7-32 0,-6 4 0 0,-5 6-704 0,-38-3-160 0,58 17-32 0,-58-17 0 16,0 0-80-16,59 53-32 0,-59-53 0 0,0 0 0 15,17 55-80-15,-21-36-32 0,-5 3 0 0,-6-3 0 16,-2 0-32-16,-5-2-16 0,-2-2 0 0,-1-3 0 15,0-1-96-15,2-3-16 0,0-2 0 0,1 0 0 0,2-1-192 0,3-2 0 16,2 0 128-16,5-2-128 0,4-1 0 0,3-1-288 16,5 1 64-16,-1-2 16 15,3 2-352-15,5 0-64 0,5 0-16 0,4 0 0 0,-18 0 192 0,47 3 48 0,-47-3 0 0,48 10 0 16,-48-10 256-16,0 0 144 16,73 23-160-16,-73-23 160 0,54 24 0 0,-54-24 0 15,0 0-128-15,62 42 128 0,-62-42 0 0,0 0 0 16,0 0 0-16,44 65 0 0,-44-65 240 0,0 0-16 0,0 0 0 0,-3 55 0 15,-8-41-16-15,-5 1 0 16,-3-1 0-16,-4-2 0 0,-3 1 160 0,-2-2 16 16,-1-1 16-16,-3-1 0 0,1-2 128 0,2-2 32 0,-1-2 0 0,5 0 0 15,2-1-96-15,3-2-16 0,3 0 0 0,3-2 0 16,3 2-448-16,4-1 0 0,3 1 0 0,2 1-160 16,4 1-656-16,2 0-128 0,4 3-16 0,-8-5-12992 15,0 0-2576-15</inkml:trace>
  <inkml:trace contextRef="#ctx0" brushRef="#br0" timeOffset="17912.63">9431 4965 37775 0,'-1'4'3360'0,"1"0"-2688"0,1 1-544 0,-1-1-128 0,0 0 864 0,-1 2 144 0,-1 5 16 0,0 7 16 0,-1 8 96 0,0 6 16 0,2 4 0 0,-2-4 0 0,3-32-544 0,-2 59-96 0,2-59-32 0,2 46 0 0,-2-46-480 0,0 0 128 0,10 50-128 0,-10-50 0 16,0 0 0-16,0 0 0 0,0 0 0 0,0 0 0 31,0 0-496-31,0 0 16 0,43 47 0 0,-37-50 0 0,0 2-480 0,-1-3-80 0</inkml:trace>
  <inkml:trace contextRef="#ctx0" brushRef="#br0" timeOffset="18327.36">8893 3312 22111 0,'0'0'976'0,"0"1"208"0,1 4-944 15,-2-3-240-15,0 1 0 0,-1-1 0 0,2 2 2272 0,-3 4 416 0,-1 6 64 0,-3 6 32 0,-1 7-416 0,-4 3-64 0,2-2-32 0,1-1 0 0,-1 3-1504 0,0-4-288 0,1-2-64 0,1 0-16 0,2-5-400 0,2-4 0 16,1-5 0-16,0-1 0 0,0-2-128 0,2-2-64 0,0 0-16 0,1-1 0 16,0-1-1104-16,-2-2-224 0,4-1-32 0,-1-1-15056 15</inkml:trace>
  <inkml:trace contextRef="#ctx0" brushRef="#br0" timeOffset="18557.58">8801 3383 16575 0,'3'-8'1472'0,"0"6"-1168"0,2 0-304 0,1 1 0 0,-2-1 3408 0,2 2 624 0,1 2 128 0,4-1 32 0,-11-1-1120 0,51 7-208 15,-51-7-48-15,74 16-16 0,-74-16-1520 0,76 21-288 0,-76-21-64 0,64 24-16 0,-64-24-176 0,55 25-32 0,-55-25-16 0,0 0 0 16,69 36-160-16,-69-36-16 0,0 0-16 0,56 28 0 0,-56-28-192 0,0 0-48 0,0 0 0 0,63 24 0 31,-63-24-256-31,0 0 160 0,0 0-160 0,0 0 128 16,0 0-480-16,0 0-96 0,0 0-32 0,0 0 0 16,0 0-960-16,0 0-192 0</inkml:trace>
  <inkml:trace contextRef="#ctx0" brushRef="#br0" timeOffset="20507.57">16461 3965 27647 0,'1'1'2448'0,"0"0"-1952"16,1 1-496-16,-1-1 0 0,-1 2 1456 0,2 1 192 0,-1 5 32 0,-1-9 16 0,0 0 288 0,3 61 48 0,-3-61 16 0,-4 60 0 0,1-29-1296 0,-1-1-256 0,1 0-48 0,0-2-16 0,3-28-112 0,-3 56-32 0,3-56 0 0,3 68 0 15,-3-68-96-15,10 64 0 0,-10-64-16 0,0 0 0 16,28 73 80-16,-28-73 0 0,0 0 16 0,40 50 0 16,-40-50 80-16,0 0 16 0,0 0 0 0,65 38 0 15,-65-38-32-15,0 0 0 0,55 13 0 0,-55-13 0 16,43 0-16-16,-19-3-16 0,0-1 0 0,0-3 0 16,1-1 32-16,-3 3 16 0,-2-2 0 0,1 1 0 15,0 0-80-15,0-1-16 0,2 2 0 0,-2-2 0 16,0 2-80-16,-4 0-32 0,-1 2 0 0,-2 2 0 15,-1-2-144-15,-3 0 0 0,-3 1 0 0,-2 1 0 16,1 1-448-16,-3-3-128 0,-2 2-32 0,-1-3 0 16,2 1-656-16,-1-2-128 0,-1 3-16 0,0-3-12400 15,0 3-2464-15</inkml:trace>
  <inkml:trace contextRef="#ctx0" brushRef="#br0" timeOffset="20750.18">16437 4290 33167 0,'0'0'2944'0,"1"-2"-2352"0,2 2-464 0,0 0-128 0,1 0 768 0,1-1 128 0,4-1 16 0,5-1 16 0,7-1 672 0,6 0 144 0,6 0 32 0,2-2 0 0,0 2-720 0,-2 0-144 16,-4-1-16-16,0 1-16 0,-3 0-304 0,-2-2-64 15,-1 1-16-15,-3 0 0 0,-2 0-160 0,-1 0-16 0,-1 0-16 0,-1 1 0 16,-2-1-304-16,0 3 0 0,-3-1 0 0,-2-2 0 31,-1 3-640-31,-3 0-176 0,-1-1-32 0,-1 1-13136 0,-2 0-2624 0</inkml:trace>
  <inkml:trace contextRef="#ctx0" brushRef="#br0" timeOffset="20935.84">16518 4007 36863 0,'0'-8'1632'0,"3"5"336"0,2 0-1584 0,0 1-384 0,1 1 0 0,-1 0 0 0,3-1 848 0,3 1 96 0,10-2 16 0,10 0 0 0,6-1 192 0,0-2 64 0,-2 2 0 0,-1 1 0 0,-3 0-624 0,0-1-112 0,-3 1-32 0,0 2 0 16,-1 1-448-16,0 0 0 0,-27 0 0 0,47 4 0 16,-47-4-832-16,0 0-96 0</inkml:trace>
  <inkml:trace contextRef="#ctx0" brushRef="#br0" timeOffset="21453.98">17617 3950 19343 0,'2'-4'1728'0,"-2"-1"-1392"0,0 0-336 0,0 3 0 0,-2-1 2048 0,1-2 320 0,1-2 80 0,-4-4 16 0,-3-4 912 0,-5 0 176 0,-2 1 32 0,-3 4 16 0,-4 5-2240 0,-4 2-448 16,-5 4-80-16,-1 6-32 0,-1 5-352 0,-2 3-64 0,3 4 0 0,2 2-16 15,2 4-224-15,5 2-144 0,5 1 192 0,6-1-192 16,5 0 0-16,6-27 0 0,0 0 0 0,16 69 0 0,-16-69 0 0,0 0-176 16,60 60 176-16,-60-60-208 15,68 35-16-15,-68-35 0 0,74 32 0 0,-74-32 0 0,64 27 96 16,-64-27 128-16,61 30-208 0,-61-30 80 0,0 0 128 0,74 51 0 15,-74-51 0-15,0 0 0 0,49 52 0 0,-49-52 128 16,0 0-128-16,0 0 176 0,0 0 80 0,18 68 32 16,-23-58 0-16,-5-2 0 0,-1-1 64 0,-5-1 16 15,-1-2 0-15,-3 0 0 0,-1-1 160 0,-3 0 48 16,-1 0 0-16,-1-2 0 0,-2-1-48 0,1-1 0 0,3-1 0 0,0 1 0 16,2 0-688-16,0-2-144 15,0 1-16-15,1 1-16 16,1 0-1104-16,3 1-224 0</inkml:trace>
  <inkml:trace contextRef="#ctx0" brushRef="#br0" timeOffset="21888.61">18199 4045 29487 0,'0'-8'1296'0,"0"3"288"0,2 4-1264 0,-2 0-320 0,0-1 0 16,1 2 0-16,-1 2 1376 0,2-1 224 0,-1 3 32 0,1 5 16 0,-2 3 176 0,0-12 32 0,0 0 16 0,1 56 0 0,-1-56-928 0,0 0-192 0,8 70-48 0,-8-70 0 0,0 0-160 0,20 88-32 0,-20-88-16 0,17 61 0 16,-17-61-112-16,20 64-32 0,-20-64 0 0,0 0 0 15,23 80-96-15,-23-80-32 16,0 0 0-16,0 0 0 0,25 69-96 0,-25-69 0 0,0 0-128 0,0 0 192 15,0 0-192-15,0 0 0 16,0 0 128-16,0 0-128 16,0 0-336-16,0 0-112 0,-13 15-32 0,6-19 0 15,-1-3-736-15,-1 0-128 0,1-1-48 0,-2-1-18256 0</inkml:trace>
  <inkml:trace contextRef="#ctx0" brushRef="#br0" timeOffset="22107.24">17821 4154 36863 0,'18'-4'1632'0,"-8"2"336"0,3 1-1584 0,0-2-384 0,-5 2 0 16,2-1 0-16,5-1 1312 0,14-2 176 0,19-4 48 0,18-1 0 0,15-2-320 0,-2 0-64 0,-4 0-16 0,-9 2 0 0,-7 0-448 0,-8 1-96 0,-4 2-16 0,-9 0 0 15,-6 0-256-15,-2 2-64 0,-4-1-16 0,-5 3 0 0,-3 0-240 0,-5 2 144 0,-3-1-144 16,-5 2 128-16,-2 2-384 15,-3-2-64-15,-3 1-32 0,1 1 0 16,-4 2-1104-16,-3-1-208 0</inkml:trace>
  <inkml:trace contextRef="#ctx0" brushRef="#br0" timeOffset="22373.14">18787 4058 33167 0,'3'1'1472'0,"-2"2"304"0,4 1-1424 0,-3 1-352 0,0-3 0 0,-1 1 0 0,1 1 1664 0,2 5 272 0,-4-9 48 0,0 0 16 0,0 0-688 0,23 79-144 0,-23-79-16 0,0 0-16 0,12 79-432 0,-12-79-96 0,0 0-16 0,10 76 0 16,-10-76-160-16,0 0-48 0,10 64 0 0,-10-64 0 15,0 0-64-15,0 0-32 0,11 58 0 0,-9-50 0 16,-1 1-48-16,1-3-16 0,-2-2 0 0,0 0 0 0,0-1-224 0,0 0-192 15,-2-1 48-15,1 1 0 16,1 0-880 0,-2-1-192-16,1 0-16 0,-1 0-19440 0</inkml:trace>
  <inkml:trace contextRef="#ctx0" brushRef="#br0" timeOffset="23136.32">19212 4096 36863 0,'2'-3'3264'0,"1"2"-2608"0,-1 1-528 0,0 0-128 0,-2 0 0 0,1 1-192 0,2 1 32 0,3 0 16 0,1 5 1296 0,-7-7 256 0,0 0 48 0,0 0 16 0,31 64-816 0,-31-64-144 0,0 0-48 16,17 71 0-16,-17-71-32 0,0 0-16 15,15 80 0-15,-15-80 0 0,0 0-224 0,12 78-32 16,-12-78-16-16,0 0 0 0,0 0-144 0,11 68 0 0,-10-58 0 0,1-5 128 0,-2-1-128 0,0-1 128 16,1-3-128-16,-1 0 128 0,0-3 0 0,-1-2 0 15,-1-1 0-15,0-2 0 0,0-2 112 0,-1-1 16 16,0-2 0-16,1-1 0 16,-1 0-48-16,0-2 0 0,-1 0 0 0,1-2 0 15,-1-4-16-15,-1-3-16 0,1-1 0 0,-1-3 0 0,0-2 16 0,1-1 16 16,0 1 0-16,2-2 0 15,0 5-64-15,2 1-16 0,2 5 0 0,1 5 0 16,0 4-128-16,1 4 0 0,2 4 0 0,2 2 0 0,0 3 0 0,1 1 0 16,0 6 0-16,-9-7 0 0,0 0 0 0,0 0 0 15,45 57 0-15,-45-57 0 0,0 0-144 0,0 0 144 16,40 79 0-16,-40-79 0 0,0 0 0 0,32 81 0 16,-32-81 0-16,0 0 0 0,37 84 0 0,-37-84-128 15,0 0 128-15,46 86 0 16,-46-86 0-16,0 0 0 0,53 65 0 0,-53-65 0 0,0 0 0 0,0 0 0 15,58 34 0-15,-58-34 0 0,0 0 0 0,32-1 0 0,-23-3 0 0,-2-3 0 16,0-2 160-16,-3-1-16 16,2 0 0-16,-4-2 0 0,1-4 304 0,-1 3 64 15,1 1 16-15,-3-4 0 0,1-1 96 0,-1-4 16 16,0-3 0-16,0-4 0 0,1 1-96 0,1-1-16 16,-1-3 0-16,-1 0 0 0,3-1-272 0,0 1-64 0,0 2-16 0,-1 0 0 15,3 5-176-15,-1 6 0 0,0 1 0 0,2 6 0 16,0 2 0-16,-2 5 0 0,3 1 0 15,0 3 0-15,1 3 0 0,1 1 0 0,-9-4-128 0,0 0 128 16,0 0 0-16,0 0-176 16,51 62 176-16,-51-62-128 0,0 0 128 0,0 0-160 15,38 75 160-15,-38-75-160 0,0 0 160 0,0 0 0 0,32 84 0 0,-32-84 0 16,0 0 0-16,24 65 0 0,-24-65 0 0,0 0 0 16,26 70 0-16,-26-70 0 0,0 0 0 0,25 65 128 0,-25-65-128 0,0 0 128 15,0 0-128-15,27 68 128 16,-27-68-128-16,0 0 0 0,0 0 0 0,0 0 0 0,20 64 0 15,-17-56-208-15,-2-1 48 0,0-3 16 16,2 1-896 0,0-4-176-16,-1 1-48 0,0-2 0 0,1-2-400 15,0-2-96-15,0 0-16 0,-2-2-19232 0</inkml:trace>
  <inkml:trace contextRef="#ctx0" brushRef="#br0" timeOffset="23388.19">20259 4024 31327 0,'11'1'1392'0,"-6"1"272"0,-1-1-1328 0,0 1-336 0,-2-1 0 0,-1 2 0 0,2 0 2176 0,0 4 352 0,-3-7 80 0,0 0 16 0,0 0-1344 0,18 77-256 0,-18-77-48 0,-1 58-16 0,1-58-368 0,-9 70-80 0,9-70 0 0,-11 80-16 0,11-80-96 0,-10 82-16 0,10-82 0 0,-6 68 0 16,6-68-192-16,-3 56-32 15,3-56-16-15,0 0 0 0,0 58-144 0,0-58 0 16,0 0 144-16,0 0-144 16,0 0-336-16,0 0-144 0,0 0-32 0,0 0 0 15,0 0-672-15,0 0-144 0</inkml:trace>
  <inkml:trace contextRef="#ctx0" brushRef="#br0" timeOffset="23663.25">20249 4037 34095 0,'-4'-7'1504'0,"4"4"320"0,0 1-1456 0,0 2-368 0,1 0 0 0,1 2 0 0,1-1 1152 0,2 5 144 0,-5-6 48 0,0 0 0 0,0 0 0 0,60 56 16 0,-60-56 0 0,0 0 0 0,56 61-608 0,-56-61-128 0,0 0-32 0,51 72 0 15,-51-72 0-15,0 0 0 0,45 78 0 0,-45-78 0 16,0 0-160-16,38 78-48 0,-38-78 0 0,0 0 0 15,36 65-64-15,-36-65-32 0,0 0 0 0,0 0 0 16,42 55-128-16,-42-55-32 0,0 0 0 0,0 0 0 0,0 0-128 0,0 0 0 16,0 0-192-16,0 0 192 15,0 0-768-15,0 0-48 0,48 14 0 0,-47-18 0 16,-1-1-240-16,0 0-48 0,-1 0-16 0,-3 0-18960 16</inkml:trace>
  <inkml:trace contextRef="#ctx0" brushRef="#br0" timeOffset="23842">20222 4429 33167 0,'6'-5'2944'0,"0"2"-2352"0,2 2-464 0,-1-1-128 0,-3 1 1584 0,1-1 288 0,0 1 64 0,5-1 16 15,7 0-624-15,6-1-128 0,4-1-32 0,-1-1 0 0,-2 2-384 0,1 1-80 0,-4 0 0 0,-4 2-16 0,-3 0-688 0,-4 2 0 0,0 0 0 0,-5 3-13904 16,-1-1-2688-16</inkml:trace>
  <inkml:trace contextRef="#ctx0" brushRef="#br0" timeOffset="24359.18">21135 3962 25791 0,'0'0'2304'0,"0"0"-1856"0,1 0-448 0,1 1 0 0,-1 1 2272 0,1 0 352 0,-1 5 80 0,-1-7 16 0,0 0-736 0,0 0-160 0,24 75-32 0,-24-75 0 0,0 0-832 0,23 81-160 0,-23-81-32 0,18 62-16 15,-18-62-224-15,18 62-32 0,-18-62-16 0,0 0 0 16,24 84-192-16,-24-84-32 0,17 56-16 0,-17-56 0 16,0 0-240-16,19 59 144 0,-19-59-144 0,0 0 128 0,0 0-128 0,0 0 0 15,0 56 0-15,-5-51 0 16,0-1-384-16,-2-1-96 0,3-1-32 0,-2-2 0 15,0-3-608-15,1-1-128 0,0-1-32 0,1-2-17760 16</inkml:trace>
  <inkml:trace contextRef="#ctx0" brushRef="#br0" timeOffset="24576.52">20854 4003 35935 0,'11'-4'3200'0,"-1"1"-2560"0,4 1-512 0,-1 2-128 15,-5 0 544-15,-2-1 96 0,7 1 0 0,12-2 16 0,18 1 624 0,12-2 128 0,7-1 32 0,-1 0 0 0,-2-1-288 0,-5 1-48 0,-5 0-16 0,-7-2 0 0,-1 2-448 0,-7-2-112 0,-3 4-16 0,-4-1 0 16,-4 0-288-16,-3 0-64 0,-2 0-16 0,-4 2 0 16,-3 0-144-16,-2 1 0 0,-4 0 0 15,-3 1-176-15,-2 0-832 16,-3 2-160-16,-4 0-48 0,-2 3-19584 0</inkml:trace>
  <inkml:trace contextRef="#ctx0" brushRef="#br0" timeOffset="24976.33">21694 4110 17503 0,'-4'0'1552'0,"1"0"-1232"0,2 0-320 0,-1 2 0 0,2-1 1728 0,-1 0 304 0,1 2 48 0,-1 4 16 0,-1 3 1264 15,2 4 256-15,0 5 48 0,0-19 16 0,0 0-2000 0,4 69-400 0,-4-69-64 0,8 61-32 0,-8-61-544 0,14 63-128 0,-14-63 0 0,15 62-16 0,-15-62-112 0,0 0 0 16,33 74-16-16,-33-74 0 0,0 0-16 0,46 59 0 0,-46-59 0 16,0 0 0-16,61 38-32 0,-61-38 0 15,0 0 0-15,71 16 0 0,-71-16 16 0,52-6 0 0,-24-1 0 0,-1 0 0 16,0 0-64-16,-3-1-16 0,0-1 0 16,-3 2 0-16,-1-2-112 0,-2 0-16 0,-2-1-128 15,-5 0 192-15,-1 3-192 0,-3-2 0 0,-1-1 0 0,-5 2 0 16,-2-2-720-1,-1 0-192-15,-2 0-48 0,0 2-13456 0,0-1-2704 16</inkml:trace>
  <inkml:trace contextRef="#ctx0" brushRef="#br0" timeOffset="25207">21644 4288 37775 0,'1'-7'1664'0,"2"6"368"0,2-1-1632 0,1 1-400 0,0-1 0 0,-1 1 0 0,4 0 848 0,6-1 96 0,9 1 16 0,10-1 0 0,11 1 288 0,5-3 64 0,-1-1 16 0,1 0 0 0,-2-1-432 0,-4 1-64 0,-5-1-32 0,-2 0 0 0,-2 2-336 0,-7 0-64 0,-6 1-16 0,-4 0 0 15,-1 0-240-15,-4 0-144 16,-3 2 160-16,-3-2-160 0,-5 2 0 0,1-1-256 0,-4 1 16 0,-3 0 16 31,-2-1-1248-31,-2-1-256 0</inkml:trace>
  <inkml:trace contextRef="#ctx0" brushRef="#br0" timeOffset="25343.55">21844 4088 41471 0,'16'-10'1840'0,"-6"5"368"16,5 1-1760-16,-2 1-448 0,-3 2 0 0,0-2 0 0,5 0 512 0,13-2 0 0,13-4 16 0,10-2 0 0,3-2 416 0,-8 2 80 0,-6 2 0 0,-10 1 16 0,-8 4-1040 0,-8-1-192 0,-5 5-64 0,-9 2-20416 15</inkml:trace>
  <inkml:trace contextRef="#ctx0" brushRef="#br0" timeOffset="28022.29">2553 7280 23951 0,'3'0'2128'0,"0"0"-1696"0,0-1-432 0,-1 1 0 0,0 0 1344 0,1 0 176 0,2 0 32 0,5 0 16 0,-10 0 368 0,0 0 80 0,54 4 16 0,-54-4 0 0,0 0-800 0,65 14-144 0,-65-14-48 0,0 0 0 0,75 13-528 0,-75-13-128 0,55 4 0 0,-55-4-16 0,55-7-80 0,-28-1-16 16,0-2 0-16,-1-4 0 0,-4 1 48 0,0-5 16 15,2-4 0-15,0-3 0 0,-1 0 48 0,-5 2 16 16,-4 3 0-16,-1-1 0 0,-2 0-16 0,-2-2-16 15,-2 2 0-15,-4 0 0 16,-3 1-80-16,-3 2-16 0,-1 1 0 0,-5 0 0 16,-2 1-80-16,-5 1-32 0,-2 1 0 0,-5 1 0 15,-2 2-32-15,-1 2-128 0,0 2 192 0,-3 3-64 0,-2 2-128 0,0 5 0 16,-1 3 0-16,-2 5 128 0,1 2-128 16,1 4 0-16,-1 3 0 0,-1 5 0 0,3 5 0 0,0 2 0 15,0 5-160-15,6 0 160 0,4 1-176 0,4 7 176 16,3 6-192-16,2 3 192 0,8 1-240 0,3-3 64 15,6-3 16-15,4-5 0 0,-9-44-64 0,24 67-16 0,-24-67 0 0,35 52 0 16,-35-52 240-16,0 0-144 0,75 59 144 0,-75-59-128 16,0 0 128-16,83 45 144 0,-83-45-16 0,58 23-128 15,-58-23 336-15,0 0-32 0,82 23-16 0,-82-23 0 0,0 0 96 0,75 9 0 32,-75-9 16-32,0 0 0 0,65 0 48 0,-45-2 0 15,-2-1 0-15,0-1 0 0,1-2-32 0,-4-1 0 16,0 0 0-16,-3 0 0 0,-2 0-16 0,-3-2 0 15,0 1 0-15,-3 1 0 0,-1-2-112 0,-1 2-32 16,-2 0 0-16,0 1 0 0,-2 1-256 0,-2-1 0 16,1 2 128-16,-1 0-128 15,-2 1-624-15,2 1-176 0,-2 1-32 0,-1 1-16 16,-1 0-816-16,-2 4-144 0</inkml:trace>
  <inkml:trace contextRef="#ctx0" brushRef="#br0" timeOffset="29101.19">4139 7367 911 0,'-2'-2'0'0,"3"1"0"0,2 1 0 0,-2 0 0 16,-2 0 1632-16,1 0 240 0,0-2 48 0,1 2 16 0,2-1 224 0,1-2 32 0,2 2 16 0,0-2 0 0,-1 0 432 0,1 0 96 0,1 0 16 0,-1 2 0 0,-1 0-128 0,1-1-32 0,0 1 0 0,-1 1 0 15,2 0-832-15,2-2-160 0,-1 2-48 0,4 0 0 0,0 2-976 0,-12-2-192 16,0 0-32-16,0 0-16 0,64 4-160 0,-64-4-48 16,0 0 0-16,66 0 0 0,-66 0 0 0,54-3-128 15,-54 3 192-15,54-4-64 0,-54 4 0 0,50-7 0 0,-50 7 0 0,50-7 0 16,-50 7-128-16,41-6 192 0,-41 6-192 16,0 0 192-16,52-3-192 0,-39 3 0 0,-5 0 0 0,1 0 128 15,-5 2-128-15,0-2 0 0,-2 1-192 0,-2 0 192 31,-2 1-640-31,-2-1-16 0,0 1 0 0,-3-1-11792 16,0 2-2352-16</inkml:trace>
  <inkml:trace contextRef="#ctx0" brushRef="#br0" timeOffset="29371.45">4275 7583 22111 0,'7'0'1968'0,"0"0"-1584"0,0 1-384 0,-1-1 0 0,0 0 1664 0,1 0 240 0,-7 0 48 0,0 0 16 0,73 0 768 0,-73 0 144 0,81-1 48 0,-81 1 0 0,76-5-1648 0,-76 5-320 0,66-5-64 0,-37-1 0 0,-3 0-288 0,-2-1-48 16,-1 0-16-16,-5 0 0 16,-1-1 32-16,-1-1 0 0,-1 2 0 0,0 0 0 15,-3 2-144-15,0-1-32 0,-4 3 0 0,-1 0 0 16,-1 2-208-16,-3-1-64 0,-2 2 0 0,-1 2 0 0,0-2-128 0,-1 1-256 15,-2 2 64-15,-2 0 16 16,1 1-608-16,-1 2-128 0,-2 1-32 0,-2 1-19536 0</inkml:trace>
  <inkml:trace contextRef="#ctx0" brushRef="#br0" timeOffset="31093.66">3456 7958 16575 0,'4'-2'1472'0,"0"-1"-1168"0,-4 1-304 0,2 1 0 0,-1-2 2224 0,3-1 384 0,3-5 80 0,5-5 0 0,0-4 512 0,3-5 80 0,-3 2 32 0,0 0 0 0,-4 0-1776 0,0 1-336 0,0 0-80 0,-4-1-16 16,0-2-528-16,-1 4-128 0,-2 0 0 0,-4 2-16 0,2 0-96 0,-2 3-16 0,0 3 0 0,-1 0 0 15,1 2-64-15,-1 4-32 16,1-1 0-16,0 4 0 0,2 2-224 0,0 2 176 0,1 2-176 0,-2 3 160 16,4 0-160-16,-1 5 0 0,0 3 0 0,2 2 0 15,-3-17 0-15,7 41 0 16,-4-20 0-16,-3-21 0 0,10 48 0 0,-10-48-144 15,10 45 144-15,-10-45 0 0,0 0 0 0,20 65-128 16,-20-65 128-16,0 0 0 0,0 0 0 0,32 64 0 16,-32-64 0-16,0 0 0 0,0 0 0 0,0 0 0 15,0 0 0-15,52 54 0 0,-46-50 0 0,0-3 0 0,-1 1 0 0,0-1 0 16,-1-1 0-16,0-1 0 16,0 1 144-16,1-3-144 0,-3 0 128 0,3-3-128 15,-1 2 0-15,0-1 128 0,-1-3-128 0,-2 1 0 0,2 2 0 0,-1-1 0 31,-2 0-704-31,0 1-32 0,-2 1 0 0,1-1-12448 0,-1 1-2480 0</inkml:trace>
  <inkml:trace contextRef="#ctx0" brushRef="#br0" timeOffset="31336.96">3412 7467 18431 0,'-1'-10'816'0,"1"4"160"0,0 1-784 0,0 0-192 0,1 3 0 0,-1 0 0 0,1-1 1744 0,1-1 304 0,1-2 64 0,1 1 16 0,0-1-896 0,0 3-176 0,-1 2-32 0,-1 2-16 0,-1 4-1776 0,-1 2-368 0,0 3-64 0,-1 1-16 0</inkml:trace>
  <inkml:trace contextRef="#ctx0" brushRef="#br0" timeOffset="32365.49">5797 6808 14735 0,'4'5'1312'0,"-3"-1"-1056"0,-2 0-256 0,-1-1 0 0,1 1 1456 0,-2 3 224 0,0 6 48 0,0 5 16 0,-2 8 1072 0,1 2 224 0,-1 0 32 0,2-2 16 0,3-1-1168 16,0-25-224-16,0 0-48 0,19 68-16 0,-19-68-752 0,0 0-160 0,46 54-16 0,-46-54-16 0,0 0-240 0,68 34-64 16,-68-34 0-16,53 9 0 0,-53-9-128 0,56-2-16 0,-29-3-16 0,0-2 0 15,1-4-32-15,-1-3 0 16,0 0 0-16,-3-5 0 0,-2 0 48 0,-3-1 0 0,-2-1 0 16,-5-2 0-16,0 0 160 0,-5-1 48 15,-4 0 0-15,-2-1 0 0,-2 0 64 0,-2-1 0 0,-3-1 16 16,0 2 0-16,-1-1-80 0,-1 2 0 15,-1 2-16-15,1 5 0 0,1 3-112 0,-2 1 0 16,1 3-16-16,-1 2 0 0,0 2-80 0,0 5-16 16,2 2 0-16,1 3 0 0,2 8-208 0,1 2 128 15,3-14-128-15,2 46 0 0,-2-46 0 0,12 70 0 0,-12-70 0 0,23 86 0 16,-23-86 0-16,24 99 0 0,-10-40-128 16,-4-5 128-16,-2-6-240 0,2 8 16 0,0 12 0 0,2 4 0 31,-1-3-480-31,0-8-112 0,-1-9-16 0,0-4 0 0,-10-48 1040 0,15 82 208 0,-15-82 32 0,12 65 16 31,-12-65-1376-31,4 50-288 0,-5-31-48 0,-4 1-16 0,-2-4 912 0,0-3 176 0,-4-2 48 0,-2-3 0 16,2-2 128-16,-3-2 0 0,-3-2 0 0,-2-2 0 15,1-2 352-15,-2-3 0 0,-1-3 0 0,-1-1 0 16,-2-4 304-16,-2 0 64 0,5 0 16 0,-2-2 0 16,2-2-16-16,0-3 0 0,1 0 0 0,3 1 0 15,3 0-320-15,3 1-64 0,4 2-16 0,2 2 0 16,3 3-320-16,0 0 128 0,4 1-128 0,0 0 0 0,3 3 0 0,2 0-160 15,1 1 16-15,2 2 0 16,1 1-848-16,2 0-160 0,1 2-48 0,3-1-13264 16,-17 2-2672-16</inkml:trace>
  <inkml:trace contextRef="#ctx0" brushRef="#br0" timeOffset="33530.85">6651 7854 15663 0,'0'0'1392'0,"0"0"-1120"0,0 0-272 0,0 0 0 0,0 0 896 0,0-1 112 0,2 1 16 0,-1-2 16 0,0 2 1488 0,2-1 288 0,1 1 64 0,-1 0 16 0,2 0-656 0,-1 0-144 0,0 1-32 0,0-2 0 0,2 1-960 0,-3-3-192 15,1 1-32-15,2-2-16 0,-2 1-384 0,0-2-80 0,2-2-16 0,-2-2 0 16,0 1-64-16,0-1 0 16,-2-1-16-16,-1 0 0 0,1 2-16 0,-2 1 0 0,-2 0 0 0,1 0 0 15,-2 0-80-15,0 0-16 0,-1 1 0 0,0 0 0 16,1 1-32-16,-1 2-16 0,1 0 0 0,0 0 0 15,0 3-144-15,0-1 192 0,2 1-192 0,0 1 192 16,-2 2-192-16,1 0 0 16,-1 0 0-16,1 2 128 0,-1 0-128 0,1 0 0 0,0 4 0 0,-1 1 128 15,-1 1-128-15,1 3 0 0,1 2 0 0,1-1 128 16,-1 3-128-16,2 1 0 0,0-19 0 0,5 39 0 16,-5-39 0-16,0 0 0 0,15 56 0 0,-15-56 0 15,0 0 0-15,0 0 0 0,33 56 128 0,-33-56-128 0,0 0 0 0,0 0 128 16,0 0-128-16,0 0 128 0,0 0-128 15,56 40 0-15,-56-40 144 0,0 0-144 0,0 0 0 16,37-7 0-16,-29 2 0 0,-1 0 128 0,2-2-256 0,-3 1-64 16,-1-1 0-16,0 0 0 15,-3 1-720-15,0 0-160 0,-1 1-16 16,-1-1-18112-16</inkml:trace>
  <inkml:trace contextRef="#ctx0" brushRef="#br0" timeOffset="33698.46">6576 7564 32255 0,'-5'-11'1424'0,"2"5"304"0,1 2-1392 0,1 0-336 0,1 1 0 0,0 2 0 0,1-1 1712 0,1-1 272 0,1-1 48 0,-1-1 16 0,4 0-976 0,0 2-192 0,-1 1-48 0,1 2 0 0,0 2-832 0,-1 3 0 15,1 3 0-15,-6-8-18880 0</inkml:trace>
  <inkml:trace contextRef="#ctx0" brushRef="#br0" timeOffset="34181.5">8173 7463 28559 0,'0'0'2544'0,"0"0"-2032"0,0 0-512 0,0 0 0 0,0 0 1536 0,0 0 224 0,53 5 32 0,-53-5 16 0,58 10-144 0,-58-10-16 0,71 11-16 0,-71-11 0 0,58 12-1104 0,-58-12-208 16,0 0-64-16,66 12 0 0,-66-12-256 0,0 0 0 16,0 0 128-16,65 13-128 0,-65-13 0 0,0 0 0 0,0 0 0 0,0 0 0 15,58 13-512-15,-58-13-96 0</inkml:trace>
  <inkml:trace contextRef="#ctx0" brushRef="#br0" timeOffset="34776.87">9218 6943 23951 0,'4'-16'1056'0,"-2"11"224"15,0-1-1024-15,1 2-256 0,0 1 0 0,-2 1 0 0,2 2 1504 0,3 0 240 0,2 2 48 0,1 2 16 0,-9-4 304 0,0 0 64 0,0 0 16 0,22 61 0 0,-22-61-1168 0,5 48-256 0,-5-48-32 0,4 52-16 0,-4-52-464 0,0 0-112 0,16 71-16 0,-16-71 0 16,0 0-128-16,36 58 0 15,-36-58 144-15,0 0-144 0,0 0 144 0,72 38-144 0,-72-38 192 0,44 4-192 16,-21-8 192-16,1-3-192 16,1-3 192-16,-1-4-192 0,2-5 240 0,-1-3-64 15,-4-1-16-15,-1-1 0 0,-5 2 224 0,0-3 64 0,-5 1 0 0,-2-2 0 16,-4-1 144-16,-2-1 48 0,-4 1 0 0,-2 0 0 16,-3-1-32-16,-2 1 0 0,-2 3 0 0,0 3 0 15,1 4-96-15,0 2 0 0,2 6-16 0,1 3 0 16,-1 3-144-16,1 6-32 0,2 3 0 0,1 6 0 15,1 7-320-15,3-19 0 0,0 49 0 0,0-49 0 0,8 68 0 0,-8-68 0 16,14 72-160-16,-14-72 160 0,17 89-272 0,-7-33 48 16,0 12 16-16,0 6 0 15,0 2-288-15,-2-2-48 16,-2-5-16-16,-3-6 0 0,-6-6-80 0,7-9-32 16,-4-48 0-16,21 83 0 0,-21-83 192 0,26 75 32 0,-26-75 16 0,25 62 0 15,-25-62 432-15,0 0-160 0,17 64 160 0,-17-50 0 16,-1-1 0-16,-3-5 304 0,-4-1-48 0,0-1 0 15,-2-3 176-15,-4-5 16 0,-2 1 16 0,-3-3 0 16,0-3 192-16,-1-1 48 0,-1-1 0 0,0-4 0 0,1 0-384 0,1-2-80 16,-1-5-16-16,0-1 0 15,2-2-1024-15,-2-4-208 0,0-2-32 0,0-5-13312 0,2-2-2672 0</inkml:trace>
  <inkml:trace contextRef="#ctx0" brushRef="#br0" timeOffset="35349.56">9338 6433 8927 0,'-4'-5'192'0,"1"3"32"0,2 0 16 0,-2 1 16 0,1 1-256 0,1 0 0 0,1 0 0 0,-3 1 0 0,-3 2 1888 0,-1 1 320 0,-1 3 64 0,-2 2 16 0,1-1-464 0,0 2-96 0,0 1 0 0,1 1-16 0,-2 0-240 0,0 1-32 0,0 0-16 0,2 0 0 16,0-1-128-16,3-2-16 0,-1 0-16 0,3-1 0 0,0-2-816 0,1-3-176 15,0 0-16-15,1-1-16 16,2 0-240-16,-1-2 0 0,3-1-144 0,0 0 144 0,-2 2-704 0,4-4-64 0,-1 1 0 0,3-2 0 16,1-1-544-1,-1 0-112-15,2-1-32 0,-2 0 0 16,0-1-688-16,0 0-144 0,0 1-16 0,-1-2-16 16,-1 0 96-16,1-1 32 0,0 0 0 0,5-13 0 31,-1 2 304-31,-2 2 64 0,-1 2 16 0,-1 2 0 0,-2 3 2528 0,1 2 512 15,-3-1 112-15,0 4 0 0,1 2 384 0,-2 3 80 16,2 0 16-16,0 3 0 0,1 1 1888 0,2 2 368 0,-6-6 80 0,0 0 0 16,0 0-1136-16,0 0-224 15,55 56-48-15,-55-56-16 0,0 0-1488 0,58 35-288 0,-58-35-64 0,56 23-16 16,-56-23-48-16,57 16-16 0,-57-16 0 0,56 12 0 0,-56-12-256 0,51 9-48 16,-51-9-16-16,0 0 0 15,54 7-320-15,-43-4-176 0,-3 1 192 0,-2 0-192 16,-3 0-128-16,-2 2-144 0,-2 1-32 0,-2 0-20464 15</inkml:trace>
  <inkml:trace contextRef="#ctx1" brushRef="#br0">4654 15919 0</inkml:trace>
  <inkml:trace contextRef="#ctx0" brushRef="#br0" timeOffset="37873.01">3063 9787 20271 0,'-1'0'1792'0,"-1"0"-1424"0,1 0-368 0,-1-2 0 0,1 2 1728 0,-2 0 288 0,-2-1 48 0,-4 1 16 0,-2-2 1024 0,-3 1 208 0,-2 1 32 0,1-1 16 0,-1 1-2000 0,-4 0-400 0,0 0-64 0,-1 0-32 0,0 0-208 16,-4 1-32-16,-2 2-16 0,-4-3 0 15,-2 0-128-15,-1-3-32 0,-1 2 0 0,-2 1 0 0,-1 1-128 0,4 0-16 16,6 4-16-16,-5-3 0 16,-6 1-96-16,-3 0 0 0,-1 1-16 0,4 1 0 15,0-1-48-15,3 0-128 0,0 0 192 0,4 0-64 16,1 1-128-16,1 2 0 0,2 0 0 0,4-2 128 15,4-2-128-15,0 2 0 0,3-3 0 0,0 1 0 16,3 3 0-16,2-2 0 0,2 0 0 0,1 1 0 16,2 0 0-16,2-1 0 0,2-1 0 0,-2 2 0 15,4-1 0-15,1 1 0 0,0 1 0 0,1 0 0 16,2-2 0-16,3 0 0 0,-6-4 0 0,0 0 0 0,0 0 0 0,0 0 0 16,69 14 0-16,-69-14 0 0,50 2 0 0,-50-2 0 15,65 3 0-15,-65-3 0 0,80 5 0 0,-80-5 0 16,82 12 0-16,-82-12 0 0,71 16-128 0,-71-16 128 15,70 24 0-15,-70-24 0 0,64 34 0 0,-64-34-176 16,61 44 176-16,-61-44-128 0,59 55-64 0,-59-55-16 16,51 62 0-16,-51-62 0 0,42 61-112 0,-42-61 0 15,31 55-16-15,-31-55 0 0,0 0 48 0,31 65 16 16,-31-65 0-16,0 0 0 0,14 51 272 0,-14-51-128 0,-2 30 128 0,-3-16 0 16,-2-3 0-16,-1 1 0 0,-3 2 0 0,-6 1 0 15,-3 2 256-15,-3 0-64 0,2 0 0 0,-3 0 0 16,-3 4 16-16,-2 0 0 15,-1 1 0-15,-1-3 0 0,3 3-48 0,2-3-16 16,2 3 0-16,2-3 0 0,3 1-144 0,2-2 128 0,3 1-128 0,3-1 128 0,2 1-128 0,2-4 0 16,3 1 0-16,0-2 0 15,2-2 0-15,4 0 0 0,-1-1 0 0,2-2 0 16,-3-9 0-16,0 0 0 0,0 0 0 0,0 0 0 16,0 0 0-16,0 0 0 0,0 0 0 0,0 0 0 0,65 32 224 0,-52-35-32 0,-13 3-16 0,31-10 0 15,-31 10 144-15,36-11 48 0,-12 3 0 16,1-1 0-1,-25 9 0-15,55-17 0 0,-55 17 0 0,58-17 0 0,-58 17-64 0,62-13-16 0,-62 13 0 0,62-11 0 16,-62 11-112-16,61-6-32 16,-61 6 0-16,56-4 0 0,-56 4-144 0,52-4 0 15,-52 4 0-15,0 0 0 0,67-3 0 0,-67 3 0 16,0 0 0-16,56-4 0 0,-56 4 128 0,0 0-128 16,0 0 0-16,57-3 128 0,-57 3 0 0,0 0 0 15,0 0 0-15,0 0 0 0,0 0-128 0,55 2 0 16,-49-2 144-16,-2 1-144 0,0-1 0 0,0 0 0 15,-1 0 0-15,1 0-192 16,-1-1-624-16,-1 1-128 0,0 0-16 0,-2 0-16 16,2-2-544-16,-4 2-96 0</inkml:trace>
  <inkml:trace contextRef="#ctx0" brushRef="#br0" timeOffset="38486.73">3470 10476 23039 0,'-2'-1'1024'0,"1"-1"192"0,1 1-960 0,0-1-256 0,-1 2 0 0,1 0 0 0,0 0 2192 0,0-1 400 0,1 1 80 0,2 0 16 0,1 0-256 0,2 1-32 16,1-1-16-16,-7 0 0 0,0 0-1424 0,0 0-272 0,0 0-64 0,69 20-16 0,-69-20-224 0,0 0-64 0,0 0 0 0,75 10 0 0,-75-10-32 0,0 0-16 16,62-6 0-16,-62 6 0 15,40-11-80-15,-21 3 0 0,1-2-16 0,-1-2 0 0,-1 1 96 0,-3-3 32 0,2 1 0 0,-2-1 0 16,-3 0 32-16,0 0 16 15,-1 0 0-15,-3-2 0 0,-2-1 0 0,-5 0 0 16,-1 2 0-16,-4-1 0 0,-1-1-80 0,-5 2-16 16,-2 1 0-16,-2-2 0 0,-1 1-64 0,-4 0 0 15,-2 1-16-15,-4 3 0 0,-1 0-176 0,-5 4 192 16,-1 1-192-16,-5 5 192 0,2 2-192 0,-2 3 0 16,3 3 0-16,-1 5 0 0,2 2 0 0,2 3 0 0,4 4-192 15,3 3 192-15,2 1-288 0,3 4 64 16,4-1 16-16,2 1 0 0,5 3 64 0,0-1 16 15,4 1 0-15,4 2 0 0,2 3 128 0,2 1 0 16,4 0-144-16,-8-38 144 0,24 72 0 0,-24-72 0 0,37 61-144 0,-37-61 144 16,47 51 0-16,-47-51 0 0,0 0 0 0,75 51 0 0,-75-51 0 15,0 0 0-15,73 35 0 16,-73-35 0-16,0 0 0 0,75 20 128 0,-75-20-128 0,0 0 144 16,76 4 16-16,-76-4 0 0,0 0 0 0,65-3 0 15,-65 3-32-15,0 0 0 0,57-7 0 0,-57 7 0 16,0 0-128-16,45-10 0 0,-45 10 0 0,0 0 0 15,31-10-704-15,-24 7-112 0,-1 1-16 0,-3 0-13856 16,-2 2-2768-16</inkml:trace>
  <inkml:trace contextRef="#ctx0" brushRef="#br0" timeOffset="38892.78">4189 10760 21183 0,'1'-3'944'0,"1"2"192"16,1-1-912-16,-2 2-224 0,-2 0 0 0,1 0 0 0,-2 0 2816 0,2 2 528 0,-1 1 112 0,-1 1 0 0,0 4-944 0,-1 2-192 0,-2 3-32 0,3 1-16 0,0 3-1296 0,1 0-256 0,-2 3-48 0,3-2-16 0,-1 3-240 0,2-4-48 0,-1-17-16 0,0 0 0 0,0 0-112 0,25 51-32 0,-25-51 0 0,0 0 0 0,0 0 32 0,0 0 0 0,65 38 0 0,-65-38 0 0,0 0 96 0,0 0 32 16,65 14 0-16,-65-14 0 15,0 0-32-15,54 3 0 16,-54-3 0-16,0 0 0 0,51-4-112 0,-51 4-32 0,0 0 0 0,45-9 0 15,-45 9-192-15,0 0 176 0,38-12-176 0,-38 12 160 0,0 0-160 0,23-14 0 0,-18 8 0 0,-3 0 0 32,-2 1-1056-32,-2-1-144 0,1 0-16 15,-2-1-20016-15</inkml:trace>
  <inkml:trace contextRef="#ctx0" brushRef="#br0" timeOffset="39075.99">4148 10603 41471 0,'-1'-4'1840'0,"1"1"368"15,1 2-1760-15,-1-1-448 0,0 2 0 0,0 0 0 0,0 0 848 0,0-1 96 0,1 1 16 0,-1 0 0 0,3 1-256 0,-1 1-32 0,-1-1-16 0,0 2 0 0,2 0-656 0,0 1-304 0,0 0 32 0,0 0-20480 0</inkml:trace>
  <inkml:trace contextRef="#ctx0" brushRef="#br0" timeOffset="39896.69">5822 10479 4607 0,'1'-6'400'0,"4"3"-400"0,-5 3 0 0,0 0 0 0,9-4 3440 0,-9 4 592 0,3 0 128 16,2 0 32-16,2 2-992 0,-7-2-208 0,0 0-48 0,0 0 0 0,0 0-352 0,58 16-80 0,-58-16-16 0,0 0 0 0,0 0-1216 0,74 10-256 0,-74-10-64 0,0 0 0 15,77-1-288-15,-77 1-64 16,58-4-16-16,-58 4 0 0,55-6-112 0,-55 6-32 15,53-6 0-15,-53 6 0 0,55-5-192 0,-55 5-64 16,50-4 0-16,-50 4 0 0,0 0-192 0,0 0 0 0,52-2 0 0,-46 4 0 31,-3-1-640-31,-5 2-64 0,-1 1 0 0,-2 2-12800 16,-4-1-2560-16</inkml:trace>
  <inkml:trace contextRef="#ctx0" brushRef="#br0" timeOffset="40110.9">5959 10754 35935 0,'11'0'1600'0,"-2"0"320"0,-9 0-1536 0,0 0-384 0,0 0 0 0,0 0 0 0,0 0 1296 0,59 5 192 0,-59-5 48 0,66 1 0 0,-66-1-400 0,82 1-80 0,-82-1-16 0,72 0 0 0,-72 0-272 0,57 0-48 0,-57 0-16 0,0 0 0 15,68-2-368-15,-68 2-80 0,0 0 0 0,0 0-16 16,56-6-240-16,-46 4 0 0,0 2-192 0,-1-1 192 15,-1 0-880-15,-1 1-64 0,0-2-16 0,-1 2-19520 16</inkml:trace>
  <inkml:trace contextRef="#ctx0" brushRef="#br0" timeOffset="40761.25">7456 10034 12895 0,'7'-7'576'0,"-4"2"112"0,1 1-560 0,1 1-128 0,-1 2 0 0,-1 0 0 0,-2-1 992 0,3-1 160 0,2 1 48 16,-2 0 0-16,1 4 576 0,-5 0 112 0,-3 4 32 0,0 5 0 0,-3-1 640 0,-1 6 128 0,0-1 16 0,-1 2 16 0,-1 2-784 0,2 0-144 0,-1 4-48 0,1 0 0 0,-2 1-880 0,3 1-176 0,1 5-48 0,2-1 0 15,3-29-192-15,0 64-32 0,0-64-16 0,6 69 0 16,-6-69-176-16,12 64-32 16,-12-64-16-16,27 70 0 0,-27-70-176 0,38 63 160 15,-38-63-160-15,50 49 160 0,-50-49-32 0,56 40-128 16,-56-40 192-16,64 28-64 0,-64-28 0 0,70 18-128 16,-70-18 192-16,73 9-64 0,-73-9-128 0,73-2 160 15,-35-2-160-15,-3-4 160 0,-3-1 0 0,-1-4 0 16,1-2 0-16,-4-2 0 0,-4 0 224 0,-1-1 64 15,-2-1 0-15,-1-1 0 0,-3 1 48 0,-3-1 16 16,-1-1 0-16,-2-2 0 0,-3 0 16 0,1-2 16 16,-3 0 0-16,-4-4 0 0,0 1 64 0,-6-3 16 0,-3-2 0 0,-2-2 0 0,-4 0-48 15,-1-2-16-15,-3 2 0 16,-1-1 0-16,1 1 160 0,-3 3 48 0,-1 1 0 16,-6 4 0-16,-3-2-624 0,-2 5-96 15,-5 3-48-15,-2 6 0 0,2 3 0 0,-1 5 0 16,-3 6 0-16,-1 4 0 0,1 2 0 0,7 2 0 0,8-1 0 0,4 1 0 15,-1 7 0-15,2 3 0 0,2 3 0 0,5 1 0 32,2 0-896-32,3 1-192 0,2-1-16 0,3 0-16 15,2 0-512-15,2-21-96 0,5 48-32 0,-5-48-20896 0</inkml:trace>
  <inkml:trace contextRef="#ctx0" brushRef="#br0" timeOffset="43653.5">3319 12168 5519 0,'-2'0'496'0,"1"0"-496"0,-1 2 0 0,0-2 0 0,0 0 2208 0,1 0 352 0,-2 1 64 0,-1 1 0 0,-3-1 832 0,-3-1 176 0,-1 2 16 0,-4-4 16 0,1 4-544 0,-1-2-112 0,-1 0-32 0,-1 0 0 0,0-2-1552 0,0 2-304 16,-1 0-64-16,0-1-16 0,-4 1-368 0,3 1-80 15,-3 1-16-15,0-1 0 0,-1-1-112 0,-1 3-16 16,2 0-16-16,-4-2 0 0,1 0-112 0,-3 1 0 0,-1-2-16 0,1 1 0 15,0-1-112-15,0 0-32 0,-4 0 0 0,-1 0 0 16,-3 0-160-16,-1 0 192 0,2 0-192 0,-3 0 192 16,0 2-64-16,-2 0-128 0,1 1 192 0,1 0-64 15,2 1-128-15,2-1 160 0,3 1-160 0,3-1 160 16,5-1-160-16,4 1 0 0,2-1 0 0,3 3 0 16,4-3 0-16,1 1 0 0,5 0 0 0,3 0 0 0,-1 0 0 0,4-2 0 15,2 3 0-15,-4-4 0 16,0 0-240-16,0 0 80 0,0 0 16 0,0 0 0 15,65 31 144-15,-65-31-208 0,0 0 80 0,0 0 128 16,73 27-208-16,-73-27 80 0,0 0 128 0,72 21-208 0,-72-21 48 16,55 13 16-16,-55-13 0 0,54 9 0 0,-54-9 144 0,55 8-192 15,-55-8 192-15,55 9-192 0,-55-9 192 0,0 0 0 16,75 15 0-16,-75-15 0 0,0 0 0 0,69 27 0 16,-69-27 0-16,0 0 0 15,58 34 0-15,-58-34 0 0,0 0 0 0,0 0 0 0,47 55 0 0,-47-55 0 16,0 0 0-16,0 0-128 0,0 0 128 0,14 55 0 15,-17-45 0-15,-1 1 0 0,-2-1 160 0,-2 0 16 16,1 0 0-16,-4 0 0 0,-1 1 48 0,1 0 16 16,-2 1 0-16,-1-1 0 0,1 0-96 0,1 2-16 0,-2 1 0 0,-2 2 0 15,2-2-128-15,-3 1 128 16,0 2-128-16,-3 2 128 0,0 2-128 0,1-3 0 16,3-2 144-16,-1 2-144 0,-3 5 0 0,-4 2 144 15,-1 5-144-15,-2 1 0 0,2 0 0 0,2 0 0 16,0-1 0-16,4-2 0 0,2-1 0 0,0-2 0 15,4-1 0-15,-1-1 0 0,3-5 0 0,-1-1 0 0,2 0 0 0,2-4 0 16,-1 1 0-16,2-4 0 0,0 1 0 0,2-2 0 16,-1-2 0-16,2-2 0 0,0 1 0 0,1-2 0 15,-2-1 0-15,3 0 0 0,-1-2 128 0,0 1-128 0,2-1 160 0,1-1-32 16,0 0 0-16,0 0 0 0,2-1 32 0,1-1 0 0,3 0 0 16,1-1 0-16,3-1-16 0,-10 4 0 15,27-10 0-15,-27 10 0 16,38-12-16-16,-38 12-128 0,45-15 192 0,-20 6-64 15,2 2-128-15,2-3 128 0,3 3-128 0,2-1 128 16,4 1-128-16,2 0 128 0,-1 1-128 0,1 0 128 0,1 2-128 0,-41 4 0 16,82-6 0-16,-82 6 128 15,76-2-128-15,-76 2 0 0,73-2 0 0,-73 2 128 16,71-4-128-16,-71 4 0 0,69-4 0 0,-69 4 128 0,68 0-128 0,-68 0 0 16,64 1 0-16,-64-1 128 0,50 6-128 0,-50-6 0 15,0 0 0-15,61 10 0 0,-61-10 128 0,0 0-128 16,0 0 128-16,0 0-128 0,0 0 192 0,0 0-32 0,0 0-16 0,0 0 0 15,0 0 112-15,0 0 32 16,0 0 0-16,0 0 0 0,0 0-288 0,0 0 128 0,0 0-128 0,2-6 0 16,-15 3-624-16,0 0-224 15,0 2-48-15,1 0-16 16,-1-1-880-16,3 1-160 0</inkml:trace>
  <inkml:trace contextRef="#ctx0" brushRef="#br0" timeOffset="44206.08">3556 12763 24879 0,'0'-1'2208'0,"0"-1"-1760"0,0 2-448 0,0 2 0 0,0-2 2432 0,0 1 416 0,0 2 80 0,1 0 16 0,1 3-880 0,1 1-160 0,0 1-48 0,-3-8 0 0,0 0-1056 0,0 0-224 0,0 0-32 0,43 50-16 0,-43-50-112 0,0 0-32 15,0 0 0-15,70 25 0 0,-70-25-32 0,0 0-16 16,65 1 0-16,-65-1 0 16,50-10-96-16,-24 2-32 0,-2 0 0 0,-3-4 0 0,0 2 32 0,-1-2 0 15,0-1 0-15,0-1 0 0,-5 0 48 0,1 0 16 16,-5-1 0-16,-1 0 0 0,-5 1 0 0,-2-2 0 15,-3 1 0-15,2-2 0 0,-4 1 48 0,-3-1 16 16,-4-1 0-16,-2-2 0 0,-2 2 0 0,-2-2 0 0,-1 2 0 0,-2 1 0 16,-2 1-96-16,-1 2-16 15,-3 3 0-15,-3 2 0 0,-4 3-80 0,-3 4-32 16,-3 3 0-16,-2 8 0 0,-1 2-144 0,6 6 0 16,3 5 0-16,6 5 0 0,3 4 0 0,6 3 0 0,4 2-176 0,2 0 176 15,5 1-240-15,2 1 48 0,4 5 0 0,1-2 0 16,2-5 16-16,-4-36 16 0,18 72 0 0,-18-72 0 15,31 64 160-15,-31-64-192 0,41 51 192 0,-41-51-192 16,0 0 192-16,72 58 0 0,-72-58 0 16,0 0 0-16,71 36 144 0,-71-36 16 0,0 0 0 0,64 24 0 15,-64-24 0-15,0 0 0 0,56 13 0 0,-56-13 0 16,0 0-160-16,0 0 0 0,68 9 0 0,-68-9 0 16,0 0-208-16,0 0-80 0,0 0-16 0,48-2 0 31,-44 2-912-31,-4-1-176 0,0 1-32 0,-1 0-20592 0</inkml:trace>
  <inkml:trace contextRef="#ctx0" brushRef="#br0" timeOffset="44564.22">4190 13070 23039 0,'3'-3'1024'0,"-1"2"192"0,0-1-960 0,0 1-256 0,-2-1 0 0,-2 2 0 0,2 2 2416 0,0-1 432 0,-1 5 96 0,0 2 0 0,-4 6-592 0,1 2-128 0,0 4-32 0,1 0 0 0,2-1-1184 0,-1 1-240 0,1 0-64 0,1-20 0 0,7 38-176 0,-7-38-32 31,0 0-16-31,22 49 0 0,-22-49-224 0,0 0-32 0,0 0-16 0,51 48 0 15,-51-48-16-15,0 0 0 16,0 0 0-16,71 32 0 0,-71-32 64 0,0 0 0 16,56 17 0-16,-56-17 0 0,0 0-96 0,0 0-16 15,71 9 0-15,-71-9 0 0,0 0-144 0,48-2 160 0,-48 2-160 16,0 0 160-16,40-13-160 0,-40 13 0 0,15-11 0 0,-12 3 0 31,0 1-464-31,-2 0-128 0,-1 0-32 0,-3 0-13520 0,1-1-2720 0</inkml:trace>
  <inkml:trace contextRef="#ctx0" brushRef="#br0" timeOffset="44754.93">4268 12933 40543 0,'-1'-9'1792'0,"-1"5"384"0,2 0-1744 0,0 0-432 0,0 2 0 0,-1 1 0 0,-1-1 544 0,1 0 32 0,0-1 0 0,-2-2 0 0,0 3-128 0,0-1-32 0,2 3 0 0,-1 0 0 0,1 1-416 0,2 2-320 0,2 3 48 0,0-2-19088 15</inkml:trace>
  <inkml:trace contextRef="#ctx0" brushRef="#br0" timeOffset="45434.05">3940 12006 19343 0,'2'-3'1728'0,"-1"-1"-1392"0,2 1-336 0,0 2 0 0,-2-2 1216 0,3-1 160 0,3-5 32 0,6-5 16 0,3-2 1168 0,2 0 224 0,0 1 64 0,2 3 0 0,-1 0-992 0,-1 3-192 0,2-1-32 0,-2 3-16 0,0 1-960 0,1 2-192 16,-2 1-48-16,-17 3 0 0,0 0-80 0,53 1-32 15,-53-1 0-15,0 0 0 0,0 0-64 0,61 43-16 0,-61-43 0 0,0 0 0 0,33 52-112 0,-33-52-16 16,10 48-128-16,-10-21 192 15,-5 0-192-15,-2-2 128 16,-3 0-128-16,-2 2 0 0,-5 0 0 0,-2-1-160 16,1 0 0-16,-2-3 0 0,2 0-64 0,2-6-16 15,2-3 0-15,3-3 0 0,1-1 240 0,2-3 0 16,2-1 0-16,2-2-144 0,4-1 144 0,0-2 0 0,2-1 128 0,3 2-128 16,3-4 176-16,2 2-48 0,0-1 0 0,1-1 0 15,-11 2 96-15,0 0 16 0,54-5 0 0,-54 5 0 16,45-5 32-16,-45 5 16 0,51-1 0 0,-51 1 0 0,52 1 64 0,-52-1 16 15,57 2 0-15,-57-2 0 16,51 4 96-16,-51-4 32 0,0 0 0 0,67 10 0 0,-67-10-160 0,0 0-16 16,60 11-16-16,-60-11 0 15,0 0-176-15,0 0-128 0,58 13 144 0,-58-13-144 16,0 0 0-16,0 0 0 0,0 0 0 0,0 0 0 16,0 0-768-16,0 0-128 0,0 0-48 0,0 0-20560 0</inkml:trace>
  <inkml:trace contextRef="#ctx0" brushRef="#br0" timeOffset="45907.55">5953 12710 34095 0,'0'0'3024'0,"0"0"-2416"0,0 0-480 0,0 0-128 0,0 0 1568 0,41-6 288 0,-41 6 64 0,41-6 16 0,-41 6-928 0,71-10-192 0,-71 10-48 0,69-10 0 0,-69 10-240 0,58-5-48 0,-58 5-16 0,45-7 0 0,-45 7-256 0,0 0-48 0,45-9-16 0,-45 9 0 0,0 0-144 0,0 0 0 0,0 0 0 0,41-4 0 0,-39 5-304 16,-1 1-144-16,-1 2-16 0,-3 0-16 0,-2 2-880 0,-4 0-176 0</inkml:trace>
  <inkml:trace contextRef="#ctx0" brushRef="#br0" timeOffset="46109.69">5912 13012 40543 0,'0'0'1792'0,"0"0"384"16,0 0-1744-16,54-3-432 0,-45 2 0 0,-1-2 0 0,-8 3 816 0,0 0 80 0,80-13 0 0,-26 3 16 0,6-2 304 0,-8 0 48 0,-6-1 16 0,-6 4 0 0,-8 0-464 0,-3 1-96 0,-29 8-16 0,43-12 0 15,-43 12-576-15,0 0-128 0,39-7 0 0,-39 7 0 31,0 0-880-31,0 0-112 0,0 0-32 0,0 0-20544 0</inkml:trace>
  <inkml:trace contextRef="#ctx0" brushRef="#br0" timeOffset="46808.64">8228 12122 30399 0,'-9'-6'2704'0,"4"2"-2160"0,5 1-544 0,-2 0 0 0,1 2 1600 0,-4-3 224 0,-4-6 32 0,-10-3 16 0,-5-1-688 0,-4 3-144 0,0 4-16 0,-5 5-16 0,1 5-688 0,-2 4-128 0,0 6-16 0,0 1-16 15,2 1 0-15,-1 5 0 0,1 3 0 0,-1 2 0 16,2 1 128-16,4 1 32 0,2-1 0 0,2 4 0 16,2-2 16-16,4 2 16 0,4-3 0 0,5-2 0 15,4-2-160-15,4-23-16 0,0 0-16 0,12 58 0 16,-12-58-160-16,0 0 128 0,0 0-128 0,69 53 128 15,-69-53-128-15,60 17 0 0,-60-17 0 0,80 15 0 16,-80-15 0-16,95 11 0 0,-44-3 128 0,-2 2-128 0,-49-10 0 0,93 20 0 16,-93-20 0-16,85 23 0 0,-85-23 0 0,79 21 0 0,-79-21 0 0,72 25 0 15,-72-25 0-15,63 28 0 0,-63-28 0 0,0 0 0 16,60 39 0-16,-60-39 0 16,0 0 0-16,0 0 128 0,0 0-128 0,26 56 160 0,-33-43-160 0,-7-2 160 15,-2 2-16-15,-4-2 0 16,-1-1 0-16,-2 0 0 0,-1-2-16 0,-4 1-128 15,-3-1 192-15,-3-1-64 0,2 0 144 0,-1-2 32 0,-1-2 0 0,-1-1 0 16,2-2-688-16,1-1-144 0,0 0-32 0,-2-2 0 16,1 0 1552-16,3 0 304 0,4 0 64 0,4-1 16 15,4 1-1056-15,1 2-192 0,3-2-128 0,3 1 128 32,2 0-496-32,5 2-80 0,3-2-32 0,3 2 0 0,3 0-816 0,3-1-176 0</inkml:trace>
  <inkml:trace contextRef="#ctx0" brushRef="#br0" timeOffset="47278.05">9133 12228 14735 0,'-8'-26'1312'0,"2"14"-1056"0,-1-1-256 0,0 2 0 0,1 4 3136 0,1 2 576 0,-5 0 128 0,-7-5 0 0,-11-4-976 0,-15-3-208 0,-6 3-32 16,-2 7-16-16,3 5-1136 0,1 5-240 0,3 3-32 0,5 5-16 0,2 3-480 0,6 3-80 0,3 0-32 0,5 3 0 0,6 4-256 0,3 0-48 16,6-2-16-16,3 2 0 0,5-24 624 0,5 50 112 15,-5-50 16-15,18 55 16 0,-18-55-864 0,35 52-176 16,-35-52 0-16,55 48 0 0,-55-48-160 0,65 41 160 0,-65-41-192 15,75 34 192 1,-75-34-960-16,79 27-96 0,-79-27-16 0,81 20 0 0,-81-20 816 0,76 19 256 16,-76-19 0-16,68 26-160 0,-68-26 160 0,62 31 0 15,-62-31 0-15,0 0 0 0,65 52 0 0,-65-52 0 0,0 0 0 0,31 57 0 16,-31-57 768-16,0 0 224 16,6 48 48-16,-6-48 16 0,-11 31-800 0,-1-17-256 0,1-1 160 15,-5-2-160-15,1-1-560 0,-5-3-192 0,0-1-32 0,-4-1-16 0,0 0 1216 0,-1-3 240 16,-2 0 48-16,0-1 16 15,0-2 80-15,2-1 16 0,1 1 0 0,1-3 0 0,2-1-464 0,1 1-96 16,6 0 0-16,3 0-16 16,0-2-704-16,4 0-144 0,1 1-32 0,4 1 0 15,4-1-608-15,1 2-128 0,4 1-32 0,3-1-19296 16</inkml:trace>
  <inkml:trace contextRef="#ctx0" brushRef="#br0" timeOffset="47683.42">9468 12202 24879 0,'-1'-7'2208'0,"1"0"-1760"0,0 4-448 0,1 3 0 0,-1 0 2416 0,0-1 400 0,0-2 64 0,-1-1 32 0,1 3-864 0,-3 5-160 0,1 4-32 0,-1 6-16 0,3-14-1008 0,-5 44-192 15,5-44-32-15,-4 52-16 0,4-52-144 0,-3 63-16 0,3-63-16 0,3 70 0 16,-3-70-32-16,5 78 0 0,-5-78 0 0,13 76 0 16,-13-76-176-16,13 64-32 0,-13-64-16 0,0 0 0 15,31 72-32-15,-31-72 0 16,0 0 0-16,48 58 0 0,-48-58 160 0,0 0 32 16,62 41 0-16,-62-41 0 0,0 0 48 0,69 21 16 0,-69-21 0 0,0 0 0 15,67 11-48-15,-67-11 0 16,50 6 0-16,-50-6 0 0,48 4-80 0,-48-4-32 0,46 4 0 0,-46-4 0 15,0 0-224-15,59 3 176 0,-59-3-176 0,49-1 160 16,-27-1-160-16,-3 0 0 0,1-1 0 0,-1 0 0 16,-1 0 0-16,0-1 0 0,1 0 0 0,-2-1 0 0,-3 0 0 0,-3 0 0 15,-3 1 0-15,0 0 0 32,-4 0-656-32,-1 0-64 0,-1-1-16 0,-2 0 0 0,0-1 160 0,-1-1 16 0,-2 1 16 0,-1-1-21184 15</inkml:trace>
  <inkml:trace contextRef="#ctx0" brushRef="#br0" timeOffset="47962.19">9554 12476 31327 0,'9'-7'1392'0,"-4"3"272"0,1 0-1328 0,-2 0-336 0,-1 1 0 15,-2 1 0-15,2 0 1392 0,4-4 208 0,3-3 32 0,4 0 16 0,5-3-112 0,0 2-32 0,4 2 0 0,0 1 0 0,1 1 224 0,0-1 32 0,-24 7 16 0,52-8 0 16,-52 8-1952-16,47-3-384 0,-47 3-80 0,49-4 0 0,-49 4 640 0,47 0 0 0,-47 0 208 0,41-2-48 16,-41 2-160-16,0 0-224 0,50-3 48 15,-50 3 16-15,24-4-464 0,-15 1-80 0,-3 0-32 0,-5 1-12640 16,-2-1-2544-16</inkml:trace>
  <inkml:trace contextRef="#ctx0" brushRef="#br0" timeOffset="48176.01">9457 11968 46079 0,'15'-11'2048'0,"-3"5"400"0,2 2-1952 0,-2-1-496 0,0 3 0 0,-12 2 0 0,0 0 240 0,59-10-48 0,-14 3-16 0,10-2 0 0,3-1 80 0,-11 3 0 0,-5 0 16 0,-6 2 0 0,-36 5-272 0,53-3 160 0,-53 3-160 0,0 0 128 16,48 5-768-16,-48-5-176 0,0 0-16 0,0 0-19632 16</inkml:trace>
  <inkml:trace contextRef="#ctx0" brushRef="#br0" timeOffset="49500.16">7620 13224 21183 0,'0'0'1888'0,"0"0"-1504"0,2 1-384 0,-1-1 0 0,2 2 2080 0,0-2 352 0,4 2 64 0,4 0 0 0,-11-2 240 0,41 4 32 0,-11-4 16 0,6 0 0 0,8-3-1632 0,8-2-336 0,11 0-64 0,7-3-16 0,11-1-64 0,5 0-16 15,7-6 0-15,5 3 0 0,6-1-112 0,-1 3-32 16,-1 3 0-16,-7 1 0 0,-6 1-144 0,-3 2-48 15,-3 0 0-15,-2 2 0 0,-4 1-32 0,-3 0-16 16,-5 1 0-16,-3-1 0 0,-1 0 80 0,-2 0 16 16,-3 0 0-16,-5 0 0 0,-2-1 48 0,-8-1 16 0,-4 4 0 0,-7-4 0 15,-6 2 32-15,-5-1 16 16,-23 1 0-16,35-2 0 0,-21 1 0 0,-4 0 0 16,-3-1 0-16,-3-1 0 0,1 2-240 0,-5-2-48 0,-2 2-16 15,-2-1 0-15,1-1-176 0,-3 1 0 0,-1-3 0 16,-3 3 0-16,-2-3 0 0,-2 1 0 15,-2 0-192-15,-1 1 192 0,-3 0-944 0,-1 2-64 0,-1 1-16 0,-1 0 0 32,0 1-592-32,1 3-128 0,-1 2-32 0,-2 4-19648 0</inkml:trace>
  <inkml:trace contextRef="#ctx0" brushRef="#br0" timeOffset="51032.01">12839 12543 16575 0,'5'1'1472'0,"-1"2"-1168"0,1 0-304 0,-3 0 0 0,1 1 464 0,-3-4 48 0,0 0 0 0,0 0 0 0,41 61 592 0,-41-61 128 0,30 60 32 0,-30-60 0 0,21 56-208 0,-21-56-32 15,13 49-16-15,-13-49 0 0,5 41 352 0,-5-41 80 0,0 0 16 0,10 44 0 0,-11-34-32 0,-2-2 0 16,2-2 0-16,-2-3 0 0,1-2-192 0,0-2-32 15,0-1-16-15,-1-1 0 0,1-1-496 0,-1-3-112 16,1 0 0-16,0-1-16 0,0-2-16 0,1-3 0 16,-4 0 0-16,3-1 0 0,0 0-96 0,1 0-32 15,-2 1 0-15,2-1 0 0,-1-2-96 0,2 1-32 0,2-2 0 0,2 0 0 16,0-1-128-16,0-2-32 0,3 2 0 0,-4 8 0 16,-1 1-128-16,0 2 0 0,3 0 0 0,2-4 0 15,5-2 0-15,5-1 0 0,6 1 0 0,1 0 0 16,-24 13 0-16,47-9 0 0,-47 9-176 0,0 0 176 15,66 17-240-15,-66-17 48 0,0 0 0 0,34 49 0 16,-34-49 16-16,0 0 16 0,25 62 0 0,-25-62 0 16,14 45 160-16,-14-45-160 0,0 0 160 0,20 61-160 15,-20-61 160-15,0 0-160 0,26 51 160 0,-26-51-160 16,-6 20 160-16,3-13 0 0,3-7 0 0,0 0 0 0,0 0 0 0,0 0 224 16,0 0-32-16,0 0 0 0,0 0 176 15,6-2 16-15,-15-3 16 0,2-4 0 16,3 1-112-16,4-2-32 0,6-1 0 0,-1-2 0 15,0-1 16-15,-7 0 0 0,-3-1 0 0,3-1 0 16,8-1-32-16,-1-2-16 0,3-1 0 0,-3-2 0 0,1-2-96 0,-6-3 0 16,-3-1-128-16,9-1 192 0,9-2-192 0,1 3 0 15,-2 4 0-15,0 0 0 0,-1 4 0 0,-1 5 0 16,3 1 0-16,-1 5 0 0,0 2 0 0,-2 4-240 16,-12 3 80-16,0 0 16 0,0 0-48 0,0 0-16 15,67 40 0-15,-67-40 0 0,0 0 64 0,37 51 16 16,-37-51 0-16,0 0 0 0,0 0 128 0,0 0 0 15,26 65 0-15,-26-65 0 0,24 76 0 0,-24-76 0 16,32 86 0-16,-32-86 0 0,31 74 0 0,-31-74 0 16,29 55 0-16,-29-55 0 0,0 0 0 0,38 56 0 0,-38-56 0 0,0 0 0 31,0 0-352-31,0 0-144 0,0 0-16 0,48 40-13872 0,-43-42-2768 0</inkml:trace>
  <inkml:trace contextRef="#ctx0" brushRef="#br0" timeOffset="51398.92">13914 12547 40543 0,'-6'-1'1792'0,"4"1"384"0,1 1-1744 0,0 2-432 0,-1 0 0 0,1 0 0 0,1-3 560 15,0 0 16-15,-2 35 16 0,2-35 0 0,2 51 0 0,-2-51 0 0,4 55 0 0,-4-55 0 0,13 54-256 0,-13-54-48 0,0 0-16 0,32 65 0 0,-32-65-272 0,0 0 128 0,0 0-128 0,61 49 0 0,-61-49 128 0,0 0-128 16,71 17 0-16,-71-17 0 0,49-2 160 0,-49 2-32 16,50-8 0-16,-25 1 0 0,0 0 96 0,-2-3 16 15,0-1 0-15,-2-2 0 0,-3-1 208 0,-2 0 64 16,-2-3 0-16,-4 0 0 0,-3-3 128 0,-2-3 16 16,-3-1 16-16,-5-2 0 0,-3-3-112 0,-4 1-32 15,-2-2 0-15,-4 2 0 0,1 4-128 0,-4 3-16 16,0 1-16-16,-4 3 0 0,-1 6-32 0,-4 4 0 15,-3 4 0-15,1 4 0 0,0 8-160 0,2 1-48 0,1 5 0 0,2 2 0 32,4 3-496-32,1 3-96 0,4 2-32 0,2 2 0 15,4 3-656-15,0-4-128 0,2 4-16 0,2-2-16 0,6-28-448 0,6 53-96 0</inkml:trace>
  <inkml:trace contextRef="#ctx0" brushRef="#br0" timeOffset="51789.46">14713 12455 30575 0,'0'-21'672'0,"0"8"144"0,2 3 16 0,-2 2 32 0,0 1-688 0,-2 1-176 0,1 1 0 0,-2-7 0 0,-1-3 2000 16,-6-2 368-16,-3 0 80 0,-4 4 16 0,-3 5-1136 0,-2 5-240 0,-1 6-32 0,-1 4-16 0,3 4-464 0,1 3-112 0,6 2-16 0,3 2 0 0,4 0-304 0,7-18-144 0,0 40 128 0,0-40-128 0,0 0-176 0,32 54-112 16,-32-54-32-16,0 0 0 0,76 42 0 0,-76-42 0 15,68 26 0-15,-68-26 0 0,68 26 80 0,-68-26 16 16,58 29 0-16,-58-29 0 0,0 0 224 0,63 45-192 16,-63-45 192-16,0 0-192 0,44 49 192 0,-44-49 0 15,0 0 0-15,0 0 0 0,19 57 128 0,-22-45 0 16,-1 0 16-16,-5-4 0 0,-2 2 240 0,-2-3 64 15,-1 0 0-15,-2-2 0 0,-2-1 80 0,-2-1 32 16,2-2 0-16,-2 0 0 0,-2-2 256 0,0-2 48 16,4-1 16-16,1 0 0 0,3-3-736 0,3 0-144 15,1-1 0-15,4 0 0 0,3 2-192 0,0-1 0 0,3 2 0 0,5-1-21328 16</inkml:trace>
  <inkml:trace contextRef="#ctx0" brushRef="#br0" timeOffset="52068.13">15196 12006 42383 0,'-4'-32'1872'0,"3"19"400"0,-1 0-1824 0,1 2-448 0,1 4 0 0,0 2 0 0,1 1 560 0,-1-1 16 0,-1-1 0 0,1 0 0 0,-2 8 304 0,0 5 64 0,2-7 16 0,-6 36 0 0,6-36-384 0,-9 60-80 0,9-60-16 0,0 78 0 0,0-78 16 0,10 91 0 15,-10-91 0-15,14 105 0 0,-4-42-144 0,0 2-32 16,1 3 0-16,1-6 0 0,2-6-144 0,-14-56-48 16,27 89 0-16,-27-89 0 0,20 66-128 0,-20-66 0 15,0 0 0-15,26 76 0 0,-26-76 0 0,0 0 0 16,0 0 0-16,22 64 0 16,-22-64-720-16,0 0-80 0,0 0-16 0,0 0 0 15,0 0-704-15,1 1-144 0,-2-12-16 0,-2-2-18848 16</inkml:trace>
  <inkml:trace contextRef="#ctx0" brushRef="#br0" timeOffset="52224.28">14813 12438 44223 0,'9'0'3936'0,"-9"0"-3152"0,0 0-624 0,0 0-160 0,52 3 256 0,-52-3 0 16,61 0 16-16,-3-1 0 0,12-1 96 0,2-1 16 0,-9-1 0 0,-11 0 0 0,-10 3-192 0,-42 1-48 0,55-5 0 0,-55 5-14032 15,0 0-2816-15</inkml:trace>
  <inkml:trace contextRef="#ctx0" brushRef="#br0" timeOffset="53290.55">16891 12390 35935 0,'-1'2'3200'0,"1"1"-2560"0,1-1-512 0,-1 3-128 0,0-1 736 0,-1 1 128 0,1-5 32 0,0 0 0 0,-3 58-192 0,3-58-48 0,0 67 0 0,0-67 0 0,6 62-416 0,-6-62-96 0,13 54-16 0,-13-54 0 0,0 0-128 0,31 59 0 15,-31-59 144-15,0 0-144 16,0 0 0-16,50 48 128 0,-50-48-128 0,0 0 0 0,0 0 0 0,64 16 0 15,-64-16 0-15,0 0 0 16,57-8-576-16,-57 8-144 0,40-14-32 0,-20 4 0 16,0 1-3024-16,-2-1-624 0,2-3-112 0,-3-1-32 15,-3-2 1104 1,0-1 224-16,3 0 32 0,-5 0 16 0,-2-2 3040 0,-3-1 592 0,0-3 128 0,0 1 32 0,0-1 2576 0,0-1 528 16,0 3 112-16,1 2 0 0,-1 4-576 0,-1 2-112 15,1 3-16-15,-1 3-16 0,1 4-1664 0,0 2-336 16,-7 1-64-16,0 0-16 0,0 0-384 0,0 0-80 0,47 47 0 0,-47-47-16 15,0 0-256-15,33 75-48 16,-33-75-16-16,23 59 0 0,-23-59-112 0,18 52 0 0,-18-52-128 0,0 0 192 16,20 67-192-16,-20-67 0 15,0 0 128-15,12 46-128 0,-12-46 0 0,0 0 0 16,0 0 0-16,0 0 0 0,0 0 272 0,0 0-32 16,0 0-16-16,0 0 0 0,0 0 160 0,0 0 48 15,0 0 0-15,12-13 0 0,-8 1-112 0,2-2-32 0,0-2 0 0,-1 1 0 16,2-2-48-16,-1 0-16 0,3 0 0 0,-1 0 0 15,1-2-224-15,-1 1 144 0,3-2-144 0,-1 2 128 0,3 1-128 0,-2 0 0 16,1 3 0-16,0 1 0 0,2 2 0 0,0 4 0 16,-14 7 0-16,0 0 0 0,40-5-192 0,-40 5 16 15,0 0 16-15,0 0 0 16,52 32-112-16,-52-32-32 0,0 0 0 0,38 46 0 0,-38-46 48 0,0 0 0 16,33 58 0-16,-33-58 0 15,0 0 256-15,21 50-160 0,-21-50 160 0,0 0-128 0,0 0 128 0,0 0-128 16,9 48 128-16,-11-44-128 15,-1-1 128-15,-1-2 0 0,1-1 0 0,-2-1-128 0,2-1 128 0,-1-2 144 0,1-2-16 0,-1-2-128 16,1-1 240-16,1 0-64 16,1-1-16-16,1-2 0 0,0 1 32 0,1-3 0 15,1 0 0-15,1-3 0 16,-1 1-64-16,3-3 0 0,0-1 0 0,1-1 0 0,0-1-128 0,-1 3 0 16,2 0 144-16,0 1-144 0,3-1 0 0,0 1 0 15,0 3 0-15,1 2 0 0,1 3 0 0,0 1 0 0,2 4-128 0,1 3 128 16,-15 2-224-16,0 0 32 15,0 0 16-15,65 27 0 0,-65-27 16 0,0 0 0 16,59 55 0-16,-59-55 0 0,44 53 160 0,-44-53 0 16,45 59-144-16,-45-59 144 0,39 61 0 0,-39-61 0 15,33 53 0-15,-33-53 0 0,0 0-384 0,44 67 64 0,-44-67 0 0,0 0 0 32,0 0-736-32,51 56-144 0</inkml:trace>
  <inkml:trace contextRef="#ctx0" brushRef="#br0" timeOffset="53771.78">18493 12510 36863 0,'3'3'3264'0,"0"0"-2608"16,-3-3-528-16,0 0-128 0,0 0 448 0,0 0 64 0,0 0 16 0,18 59 0 0,-18-59 320 0,16 65 64 0,-16-65 16 0,10 67 0 0,-10-67-304 0,4 69-64 0,-4-69-16 0,3 62 0 15,-3-62-304-15,4 68-64 0,-4-68-16 0,10 66 0 16,-10-66-160-16,11 54 0 0,-11-54 0 0,0 0 0 16,19 58-208-16,-19-58 80 0,0 0 128 0,0 0-208 15,0 0 208-15,0 0-192 0,0 0 192 0,0 0-192 0,0 0 0 16,0 0 16-16,0 0 0 0,0 0 0 0,46-1 176 0,-47-11-160 16,-3-3 160-16,-5-8-160 0,-1-1 160 0,0-3 128 15,0-2-128-15,-1-3 176 0,3-1 208 0,-1-4 32 16,1 0 16-16,2-4 0 0,2 2-16 0,2-4 0 15,1-3 0-15,2-2 0 0,4-2-96 0,0 1 0 16,2 1-16-16,3 7 0 0,0 5-304 0,3 2 0 0,4-1 128 0,0 5-128 16,3 5 0-16,-1 7 0 15,-2 5 0-15,-1 6 0 0,1 4 0 0,-17 3 0 0,0 0 0 16,0 0 0-16,59 35 0 0,-59-35 0 0,0 0 0 0,37 63 0 16,-37-63 0-16,18 53 0 0,-18-53 0 0,10 62 0 15,-10-62 0-15,-1 60 0 0,-6-31 192 0,-3-3-192 16,-3-2 176-16,-3-6-176 0,0-1 160 0,-3-6-160 15,2-1 240-15,-1-3-48 0,-1-1-16 0,4-3 0 16,-1-2 48-16,5 1 16 0,1-2 0 0,0-2 0 16,5-1-432-16,-1 3-96 0,0-1-16 0,2 0 0 15,1 1-912-15,0 0-192 0</inkml:trace>
  <inkml:trace contextRef="#ctx0" brushRef="#br0" timeOffset="54147.01">19118 12419 36863 0,'0'-2'3264'0,"0"-1"-2608"0,1 2-528 0,-1 1-128 0,0 0 672 0,-1-2 96 0,-1 0 32 16,-2 0 0-16,-2 2 240 0,-3 4 48 0,-1 5 16 0,0 2 0 0,1 5-320 0,1 4-64 0,1-1-16 0,1 5 0 0,5 3-384 0,1-27-96 15,7 54-16-15,-7-54 0 0,22 48-208 0,-22-48 128 0,0 0-128 0,54 51 0 16,-54-51 0-16,0 0 0 16,69 25 0-16,-69-25 0 0,0 0 128 0,71 3-128 0,-71-3 0 0,46-7 0 15,-24 1 128-15,-3-2-128 16,0-2 0-16,-2-1 0 0,-2-1 256 0,-2 0-64 0,-2-1 0 0,-2-3 0 16,-2 2 256-16,-3-1 32 0,-2-2 16 15,-5-2 0-15,-2 0 64 0,-2-1 16 0,-1 0 0 0,-3 0 0 16,1 0 0-16,-3-1 0 15,-1-1 0-15,-3 1 0 0,-3 1 0 0,-1 3 16 16,0 3 0-16,0 4 0 0,1 3-336 0,0 4-64 0,0 6 0 0,5 1-16 31,-2 4-1008-31,1 2-192 0,1 4-32 0,-1 3-16 16,2 3-848-16,-2 3-192 0</inkml:trace>
  <inkml:trace contextRef="#ctx0" brushRef="#br0" timeOffset="54682.67">19758 12267 35935 0,'2'-7'1600'0,"-2"3"320"0,2 3-1536 0,-1-2-384 0,1 1 0 0,-1 2 0 0,1 2 928 0,-1-2 112 0,0 3 32 0,-1-1 0 0,0 6 0 0,-1 1 0 0,1-9 0 0,0 0 0 15,-4 53-240-15,4-53-64 0,0 49 0 0,0-49 0 0,4 55-368 0,-4-55-80 0,8 55 0 0,-8-55-16 0,12 55-80 0,-12-55-16 16,0 0 0-16,21 68 0 0,-21-68-208 0,0 0 0 0,0 0 128 0,0 0-128 16,32 58 0-16,-32-58 128 0,0 0-128 0,0 0 0 15,0 0 192-15,0 0-48 0,12 0-16 0,-15-5 0 16,-1-3 0-16,-1-1 0 0,1-3 0 0,-1 0 0 16,-1-1 144-16,0-3 32 0,1 1 0 0,0-1 0 15,2 1 96-15,2-1 32 0,0 2 0 0,2 0 0 0,0 1-144 0,2-1-32 16,2 3 0-16,0 1 0 15,4 1-80-15,-1 5-32 0,3 1 0 0,-11 3 0 0,0 0-144 0,0 0 0 16,61 9 0-16,-61-9 0 16,0 0 0-16,60 17 0 0,-60-17 0 0,0 0 0 0,59 12 0 0,-59-12 0 15,0 0 0-15,49 3 0 0,-49-3 0 0,0 0 0 16,38-4 0-16,-29 1 0 16,-3 0-560-16,-1-1-32 0,-2-2-16 0,0 1-14864 15,-2-1-2960-15</inkml:trace>
  <inkml:trace contextRef="#ctx0" brushRef="#br0" timeOffset="54990.5">20474 11639 44223 0,'0'-14'1968'0,"-2"8"400"0,2 0-1904 0,0 3-464 0,2 3 0 0,-1 2 0 0,2 1 208 0,1 2-48 0,-4-5-16 0,0 0 0 0,0 0 288 0,29 86 48 0,-29-86 16 0,18 78 0 0,-18-78 240 0,17 101 48 0,-9-46 16 0,-2 0 0 16,0 1-320-16,-2 1-64 0,-1 2-16 0,1 2 0 0,-1-2-192 0,0-2-32 15,1-5-16-15,-4-52 0 0,10 86-160 0,-10-86 0 16,11 65 144-16,-11-65-144 16,0 0 128-16,21 69-128 0,-21-69 128 0,0 0-128 0,0 0 0 0,0 0 0 0,36 57 0 15,-36-57 0 1,0 0-288-16,0 0-128 0,0 0-32 0,0 0 0 15,19-7-656-15,-20-2-144 0,-2-1-32 0,-1-4 0 32,-2 0-48-32,-2-1-16 0</inkml:trace>
  <inkml:trace contextRef="#ctx0" brushRef="#br0" timeOffset="55158.57">20342 12248 33167 0,'6'-3'2944'0,"1"1"-2352"0,0 2-464 0,0 0-128 0,2 2 1344 0,3-2 256 0,11 0 64 0,14-2 0 0,11 2-496 0,8 2-80 0,-2-1-32 0,-3 2 0 0,-2 0-288 0,-5 0-48 0,-44-3-16 0,69 8 0 16,-69-8-560-16,46 6-144 0,-46-6 0 0,0 0 0 15,0 0-720 1,52 12-176-16</inkml:trace>
  <inkml:trace contextRef="#ctx0" brushRef="#br0" timeOffset="55662.55">21249 12370 26719 0,'9'-2'1184'0,"-6"0"240"0,1 1-1136 0,0-1-288 0,0 1 0 0,-1 0 0 0,0-1 2016 0,3-1 352 0,1-1 64 0,1-4 0 0,-1-2-304 0,-2 0-64 0,-3-1-16 0,-3-1 0 0,-3 0-896 0,-2 0-176 0,-4 0-32 0,-1-1-16 16,-3 0-368-16,-2 3-80 0,-4 0-16 0,-1 3 0 0,-1 4-80 0,2 1-32 16,3 2 0-16,0 2 0 15,-3 3-112-15,-1 3-32 0,3 6 0 0,-1 3 0 16,2 2-208-16,3 2 0 0,3 3 0 0,2 3 0 0,9-27 0 0,-8 51 0 16,8-51 0-16,6 53 0 15,-6-53-128-15,0 0 128 0,29 68-192 0,-29-68 192 0,0 0-352 0,0 0 32 0,53 55 16 0,-53-55 0 16,0 0 144-16,0 0 32 15,62 16 0-15,-47-18 0 0,-15 2 128 0,34-5 0 0,-17-1 0 0,-1 0-128 16,1-2 128 0,-5-2 0-16,2-1 128 0,-4-1-128 0,0 0 416 0,-1-3 16 15,-2 3 0-15,-3-1 0 0,0 2 144 0,-1-1 16 16,0 1 16-16,-2 0 0 0,1 1-32 0,-1 1 0 16,0 5 0-16,1 0 0 0,-1 3-192 0,-1 2-64 15,0 2 0-15,0 2 0 0,2 4-320 0,-2 2 0 16,0-11 0-16,0 0 128 0,10 50-128 0,-10-50 0 0,0 0 0 0,22 58 0 15,-22-58 0-15,0 0 0 0,0 0 0 0,52 56-128 16,-52-56 0-16,0 0 0 0,0 0 0 16,65 27 0-16,-65-27-368 0,0 0-64 0,0 0-16 0,53 10 0 31,-53-10-576-31,0 0-128 0,22-4-32 0,-19 1-20640 0</inkml:trace>
  <inkml:trace contextRef="#ctx0" brushRef="#br0" timeOffset="56084.8">21663 12293 37775 0,'2'-4'3360'0,"1"1"-2688"15,2 1-544-15,-1 2-128 0,1 0 784 0,0 0 128 0,4-1 32 0,5-1 0 0,-14 2-416 0,0 0-80 0,56 22 0 0,-56-22-16 0,0 0 256 0,41 56 48 0,-41-56 16 0,0 0 0 0,26 76-336 0,-26-76-64 16,11 56-16-16,-11-56 0 0,9 49-112 0,-9-49-32 15,0 0 0-15,11 51 0 0,-11-51-192 0,0 0 128 16,0 0-128-16,0 0 0 0,0 0 240 0,0 0-48 16,0 0-16-16,0 0 0 0,0 0-176 0,0 0 128 15,0 0-128-15,21-17 128 0,-18 1-128 0,-2-1 160 16,1-1-160-16,-1 0 160 0,1-1 32 0,-1 1 0 16,2-2 0-16,0 2 0 0,-1-2-192 0,3-1 192 15,-1-3-192-15,2 1 192 0,-2 1-192 0,1-1 0 16,3-1 0-16,1 0 0 0,3 1 0 0,2 5 0 15,-1 0 0-15,-1 6-176 0,1 4-64 0,0 2-16 0,-13 6 0 0,0 0 0 16,0 0 48-16,0 0 0 16,49 21 0-16,-49-21 0 0,0 0 208 0,0 0 0 15,30 65 0-15,-30-65 0 0,13 54 0 0,-13-54 0 16,12 66 208-16,-12-66-64 0,13 71-16 0,-13-71-128 0,15 64 192 0,-15-64-64 0,0 0-128 0,24 69 0 16,-24-69 0-16,0 0 0 0,0 0-256 0,43 48-64 15,-43-48-32-15,0 0 0 31,0 0-736-31,42 4-128 0</inkml:trace>
  <inkml:trace contextRef="#ctx0" brushRef="#br0" timeOffset="56376.51">22517 11762 42383 0,'-6'-37'1872'0,"4"21"400"0,2 1-1824 0,0 3-448 0,0 5 0 0,0 2 0 0,0 1 480 0,0-2 0 0,-1-1 0 0,-3 3 0 0,-2 5 240 0,1 9 48 0,-3 5 16 0,1 7 0 0,7-22-144 0,-12 65-48 0,12-65 0 16,-10 90 0-16,6-36-112 0,2 2-32 0,1 2 0 0,1-1 0 15,4-4-192-15,-4-53-32 0,15 101-16 0,-15-101 0 16,22 84 48-16,-22-84 16 0,25 75 0 16,-25-75 0-16,27 67 0 0,-27-67 0 15,24 53 0-15,-24-53 0 0,0 0-272 0,25 55 0 0,-25-55 0 0,0 0 0 16,0 0 0-16,0 0-224 15,0 0 16-15,0 0 0 0,0 0-752 0,0 0-160 16,0 0-32-16,0 0 0 16,0 0-208-16,0 0-48 0</inkml:trace>
  <inkml:trace contextRef="#ctx0" brushRef="#br0" timeOffset="56544.64">22203 12197 14735 0,'4'-6'1312'0,"2"3"-1056"0,1 0-256 0,1 3 0 0,2 0 6624 0,2 2 1264 0,4-1 256 0,-16-1 48 0,73 7-5888 0,-17-2-1168 0,3-1-240 0,-8-3-64 0,-10 1 256 0,-5-2 32 0,-7 1 16 0,-5-2 0 0,-5 1-704 0,-5 0-144 15,-2 0-32-15,-3 0 0 16,-2 1-896-16,-4-1-176 0,-2 0-32 0,-1 1-21536 0</inkml:trace>
  <inkml:trace contextRef="#ctx0" brushRef="#br0" timeOffset="57173.68">24952 11442 14735 0,'0'-4'1312'0,"0"0"-1056"0,0 0-256 0,0 1 0 0,-1 0 1120 0,1-1 160 0,-2-6 48 0,1-4 0 0,-2-6 1056 0,0 0 224 0,-1-1 32 0,0 3 16 0,2-1-272 0,-1 5-48 0,2 4-16 0,1 0 0 0,1 5-896 0,2 0-176 16,0 4-32-16,1 2-16 0,3 4-496 0,-7-5-80 16,0 0-32-16,0 0 0 0,31 56-48 0,-31-56-16 15,14 58 0-15,-14-58 0 0,10 76-16 0,-10-76 0 16,0 85 0-16,0-37 0 0,0 3-128 0,0 3-16 16,2 4-16-16,1 1 0 0,-1 0-96 0,0-2-32 15,-1-2 0-15,-1-6 0 0,0-2-32 0,0-47-16 0,-1 79 0 0,1-79 0 16,-3 65 16-16,3-65 0 0,-1 54 0 15,1-54 0-15,0 44 0 0,0-44 16 0,0 0 0 0,2 49 0 16,-2-49-80-16,0 0-128 0,0 0 176 0,0 0-176 16,0 0 144-16,0 0-144 0,0 0 0 0,0 0 144 0,0 0-144 0,0 0-256 15,0 0 64 1,10-1 16 0,-14-9-848-16,-3 0-192 0,0 0-16 0,-4 0-13328 0,-3-1-2656 0</inkml:trace>
  <inkml:trace contextRef="#ctx0" brushRef="#br0" timeOffset="57637.22">24518 11925 36863 0,'7'-11'1632'0,"-2"7"336"0,0 0-1584 0,1-1-384 0,-3 3 0 0,-1 0 0 0,3-1 768 0,0 2 80 0,4-2 16 0,-1-1 0 0,2 3-16 0,-3-1 0 0,-7 2 0 0,0 0 0 0,0 0-144 0,0 0-48 0,0 0 0 0,37 59 0 16,-37-59-144-16,0 0-48 0,33 61 0 0,-33-61 0 0,0 0-128 0,48 75-16 16,-48-75-16-16,0 0 0 0,55 78-64 0,-55-78-16 0,38 51 0 0,-38-51 0 15,0 0-32-15,49 67 0 0,-49-67 0 0,0 0 0 16,61 74-32-16,-61-74-16 0,49 49 0 0,-49-49 0 16,54 47-144-16,-54-47 128 15,47 44-128-15,-47-44 128 0,0 0-128 0,52 52 0 16,-52-52 0-16,0 0 128 0,0 0-128 0,55 54 0 15,-55-54 0-15,0 0 0 0,0 0 0 0,0 0 0 16,0 0 0-16,0 0 0 0,55 24 224 0,-49-27-32 0,1-3-16 16,0-2 0-16,0-1 384 0,3-2 80 0,-2-3 0 0,2-2 16 15,0-1 160-15,0-2 16 16,3-3 16-16,-2 0 0 0,2-1-144 0,-1-2-48 0,0-6 0 0,0-2 0 16,0 4-528-16,0-5-80 15,1-3-48-15,1-3 0 0,0 4 0 0,-1 0 0 0,-2 7 0 0,-1 2 0 16,0 4 0-16,-1 2 0 0,-1 5 0 0,-2 2 0 15,-1 3 0-15,-2 3 0 0,0 0 0 0,-1 3 0 16,-1 2 0-16,0 0 0 0,-2 2 0 0,0 1 0 31,-1 1-1616-31,-1 3-320 0,-2 2-64 0,-5 3-22192 0</inkml:trace>
  <inkml:trace contextRef="#ctx0" brushRef="#br0" timeOffset="66505.47">3045 14793 24879 0,'1'-5'2208'0,"-1"-1"-1760"0,0 2-448 0,0 1 0 0,0 0 1664 0,-1-4 256 0,-1-4 64 0,1-9 0 0,-3-5 288 0,-1-4 64 0,0 1 16 0,-4 3 0 0,2 3-1392 0,0 1-288 0,0 3-48 0,-3 0-16 16,0 2-240-16,0 2-48 0,-1 1-16 0,-2 2 0 16,-1 2-48-16,-1 1 0 0,-2 2 0 0,-3 2 0 15,2 1 0-15,-4 3 0 0,3 2 0 0,0 2 0 16,2 3-256-16,-1 1 160 0,-2 5-160 0,0 4 128 15,1 4-128-15,0 5 0 0,1 3 0 0,2 5 0 16,2 2 0-16,2 5 0 0,2 8 0 0,1 3 0 0,5 3 0 0,3 0 0 16,3 2 0-16,1-2 0 15,3-1 160-15,4 2-160 0,1 2 192 0,3-1-192 16,0-4 240-16,0-3-64 0,-14-50-16 0,26 86 0 16,-26-86 64-16,27 68 16 0,-27-68 0 0,21 55 0 15,-21-55 64-15,17 48 16 0,-17-48 0 0,0 0 0 0,18 62-80 0,-18-62-16 16,0 0 0-16,7 42 0 0,-7-42 32 0,0 0 0 15,0 0 0-15,0 0 0 0,0 0 80 0,-4 23 32 16,3-26 0-16,-4-1 0 0,3 0 32 0,-1-5 16 16,-2 1 0-16,0-3 0 0,-1-1-176 0,1 0-48 15,-3-4 0-15,0-2 0 0,-1-1-192 0,0 1 176 16,-1-3-176-16,0-1 160 0,0 0-160 0,1-1 0 16,1 1 0-16,1-2 0 0,0 1 0 0,1 0 0 15,2 2 0-15,1 1 0 0,2 5 0 0,1 2 0 16,1 3 0-16,2 3 0 0,0 3 0 0,1 3 0 15,-4 1 0-15,0 0 0 0,0 0 0 0,0 0 0 0,0 0 0 0,64 39 0 16,-64-39-128-16,0 0 128 16,53 31 0-16,-53-31 0 0,0 0 0 0,61 23 0 0,-61-23 0 0,0 0 0 0,57 8 0 0,-57-8 208 15,0 0-48-15,56-8-16 16,-56 8 192-16,33-13 48 0,-18 5 0 0,-1 1 0 16,-1-2-64-16,0 1 0 0,-2-1 0 0,-3 2 0 15,1 1 128-15,-3 1 32 0,-1-1 0 0,-1 3 0 0,-1 1-352 0,-3-1-128 16,2 3 0-16,-4-2 0 31,-1 2-496-31,1 0-80 0,-3 2-32 0,1-1 0 0,0 1-976 0,-2-1-192 16,2 2-32-16,0 1-13936 0,1 0-2768 0</inkml:trace>
  <inkml:trace contextRef="#ctx0" brushRef="#br0" timeOffset="66788.5">3454 15284 40543 0,'0'0'1792'0,"0"0"384"0,2 0-1744 0,-1 0-432 0,1 0 0 0,-2 2 0 0,0 1 640 0,0-3 32 0,0 0 16 0,0 0 0 0,9 61 240 0,-9-61 48 0,6 54 16 0,-6-54 0 0,6 53-304 0,-6-53-64 15,11 48-16-15,-11-48 0 0,0 0-224 0,27 67-32 16,-27-67-16-16,0 0 0 0,31 51 16 0,-31-51 0 15,0 0 0-15,0 0 0 0,47 45 16 0,-47-45 0 0,0 0 0 16,0 0 0-16,0 0-32 0,60 20 0 0,-60-20 0 0,0 0 0 16,0 0-176-16,57-6-32 15,-47 3-128-15,1 0 192 16,-11 3-592-16,30-10-128 0,-30 10-32 0,25-11 0 16,-25 11-1184-16,0 0-240 0</inkml:trace>
  <inkml:trace contextRef="#ctx0" brushRef="#br0" timeOffset="67188.75">3950 14824 37775 0,'-5'-29'1664'0,"3"13"368"0,1 4-1632 0,-1 0-400 0,2 5 0 0,-1 2 0 0,1-1 912 0,-2-4 112 0,1-1 0 0,0-2 16 0,-2 3 80 0,1 6 16 0,1 7 0 0,0 5 0 0,1-8-368 0,1 35-80 0,-1-35-16 0,8 53 0 0,-8-53-384 0,16 70-80 16,-16-70-16-16,21 79 0 0,-21-79-16 0,23 89-16 15,-10-39 0-15,-1-3 0 0,-12-47-32 0,27 89 0 0,-27-89 0 0,28 77 0 16,-28-77 80-16,27 65 16 16,-27-65 0-16,26 55 0 0,-26-55 160 0,22 48 16 15,-22-48 16-15,0 0 0 0,33 54-32 0,-33-54 0 16,0 0 0-16,0 0 0 0,46 49-64 0,-46-49 0 0,0 0-16 0,0 0 0 0,60 26 0 0,-60-26 0 31,0 0 0-31,53 7 0 0,-53-7-48 0,0 0 0 16,57 1 0-16,-57-1 0 0,0 0-256 0,58 0 128 15,-58 0-128-15,0 0 0 0,49-4 0 0,-49 4 0 16,0 0-240-16,43-8 80 16,-43 8-656-16,0 0-128 0,35-13-16 0,-35 13-16 15,0 0-304-15,21-16-48 0,-18 12-16 0,-3 0-13456 0,0-2-2704 0</inkml:trace>
  <inkml:trace contextRef="#ctx0" brushRef="#br0" timeOffset="67443">3827 15134 36863 0,'-1'-11'3264'0,"4"3"-2608"0,2 3-528 0,1 1-128 0,1 1 1152 0,0 0 208 0,4 0 48 0,-11 3 0 0,53-11-640 0,-8 1-112 0,6 1-16 0,-5 2-16 0,-2 2 496 0,-4 0 96 0,-40 5 32 0,70-5 0 0,-70 5-320 0,60-2-64 16,-60 2-16-16,51-1 0 0,-51 1-400 0,0 0-96 15,59 3-16-15,-59-3 0 0,0 0-336 0,0 0 0 16,0 0 0-16,0 0 0 16,0 0-1040-16,0 0-176 0,0 0-48 0,0 0-20944 0</inkml:trace>
  <inkml:trace contextRef="#ctx0" brushRef="#br0" timeOffset="68425.92">6473 15319 30399 0,'-4'-6'2704'0,"1"-1"-2160"0,6 2-544 0,-3 5 0 0,4-8 1776 0,-4 1 240 0,-1-7 48 0,-3-7 16 0,-1-6-608 0,-3-1-128 0,-4 3-32 0,-3 2 0 0,-2 5-592 0,-3 2-112 0,-1 3-32 0,-2 5 0 0,-1-1-320 0,0 5-64 15,2 3 0-15,-1 4-16 0,2 1-176 0,1 4 0 16,0 4 0-16,2 2 128 0,3 3-128 0,0 2 0 0,3 7 0 0,2 1 128 0,3 0-128 0,3 1-192 16,4-28 32-1,1 55 16-15,-1-55 144 0,15 48 0 0,-15-48-144 0,0 0 144 16,40 51 0-16,-40-51-176 0,0 0 176 0,54 24-128 15,-54-24 128-15,0 0 192 16,55 3-32-16,-55-3-16 0,32-9 160 0,-16 1 16 16,-2 1 16-16,-3-2 0 0,2-1-16 0,-2-1-16 15,-2 1 0-15,-2-1 0 0,0 1-48 0,-1 0 0 16,-1 2 0-16,-1-2 0 0,1 1 0 0,-3 1-16 16,0 1 0-16,-1 0 0 0,1-1-96 0,-1 3-16 0,2 1 0 0,-2-1 0 15,2 4-128-15,0 1 0 0,0 1 144 16,1 4-144-16,-4-5 0 0,0 0 0 0,0 0 0 0,33 49 128 15,-33-49-128-15,0 0 0 0,42 64 0 0,-42-64 0 16,0 0 0-16,54 63 0 0,-54-63 0 0,0 0 0 0,56 44 0 0,-56-44 0 16,0 0 0-16,54 23 128 15,-54-23-128-15,0 0 0 0,0 0 0 0,61 8 0 16,-61-8-128-16,0 0-64 0,0 0 0 0,0 0-14528 16,39-7-2896-16</inkml:trace>
  <inkml:trace contextRef="#ctx0" brushRef="#br0" timeOffset="69092.07">7123 15171 42383 0,'4'1'3776'0,"2"2"-3024"0,-6-3-608 0,0 0-144 0,0 0 176 0,0 0 0 0,0 0 0 0,52 39 0 0,-52-39-176 0,55 47 0 0,-55-47 0 0,51 49 128 0,-51-49 352 0,0 0 64 0,52 64 16 0,-52-64 0 0,0 0-304 0,0 0-64 15,33 52-16-15,-33-52 0 0,0 0 48 0,0 0 16 0,0 0 0 0,0 0 0 16,0 0 16-16,0 0 0 16,0 0 0-16,0 0 0 0,-2-4 144 0,-2-7 48 0,3-1 0 0,-2 0 0 15,0-2 0-15,2-1 16 0,1 0 0 0,1-3 0 0,1 1-176 0,-1-2-32 16,2-2-16-16,0-2 0 15,2-1-240-15,1 0 144 0,2 0-144 16,2 0 128-16,2 3-128 0,-1 3-144 0,-1 2 144 0,1 5-208 31,3 4-176-31,-1 3-16 0,-13 4-16 0,0 0 0 16,0 0-32-16,62 21 0 0,-62-21 0 0,0 0 0 0,0 0 64 0,59 58 16 0,-59-58 0 0,0 0 0 16,43 69 192-16,-43-69 48 0,22 54 0 0,-22-54 0 0,16 49 128 0,-16-49-160 15,0 0 160-15,15 52-160 16,-15-52 160-16,0 0 0 0,0 0 0 0,0 0 0 15,0 0 0-15,0 0 0 0,0 0 128 0,0 0-128 16,0 0 336-16,0 0 0 0,0 0 0 0,2 0 0 0,-5-11 0 0,2 1 0 16,-2 0 0-16,1-1 0 15,1-2-48-15,0-2-16 0,1-1 0 0,-2-1 0 0,2 2-128 0,0-2-16 16,2-2-128-16,-1 1 192 0,2 0-192 0,1-2 0 16,2-1 0-16,-1-2 0 0,2 1 0 0,2 0 0 15,1 4-192-15,1 2 192 0,0 4-432 0,2 3 32 16,0 2 0-16,1 4 0 0,-14 3 16 0,0 0 16 15,0 0 0-15,55 12 0 0,-55-12 144 0,0 0 32 16,0 0 0-16,66 55 0 0,-66-55 192 0,0 0 0 16,47 59 0-16,-47-59 0 0,27 51 192 0,-27-51 96 15,28 55 16-15,-28-55 0 0,26 49 48 0,-26-49 16 0,0 0 0 16,31 57 0-16,-31-57-48 0,0 0-16 0,0 0 0 0,0 0 0 16,35 55-64-16,-35-55-16 15,0 0 0-15,0 0 0 0,0 0-224 0,0 0 0 0,0 0 0 0,0 0 0 31,11 45-1216-31,-15-40-128 0</inkml:trace>
  <inkml:trace contextRef="#ctx0" brushRef="#br0" timeOffset="69477.17">8211 15204 40543 0,'1'-4'3600'0,"-1"1"-2880"16,2 2-576-16,-2 0-144 0,0-1 512 0,0 2 80 0,1 2 16 0,-1 0 0 0,1 3 48 0,-1-5 16 0,0 0 0 0,0 0 0 0,7 53-64 0,-7-53-16 0,0 0 0 0,22 61 0 0,-22-61-432 0,0 0-160 0,48 58 0 0,-48-58 144 0,0 0-144 0,73 44 0 0,-73-44 144 0,0 0-144 16,81 20 224-16,-81-20-32 0,0 0 0 0,67 1 0 15,-67-1 48-15,0 0 0 0,54-11 0 0,-38 2 0 16,1 1-48-16,-2-2-16 15,-2-1 0-15,-2-2 0 0,0-3 16 0,-2 2 16 0,-5-1 0 16,-1-2 0-16,-3 0-16 0,-3-3-16 16,-2 0 0-16,-5-1 0 0,-3-2 16 0,-3 1 0 15,-2-1 0-15,-3 1 0 0,-2-2-192 0,-4 2 192 16,-1 4-192-16,1 4 192 0,2 3-192 0,-3 2 192 16,-1 3-192-16,0 5 192 0,2 2-32 0,3 4 0 15,4 0 0-15,3 2 0 0,2 3-432 0,2 3-96 0,2 3-16 0,2 0 0 31,1 3-640-31,1 3-144 0,1 4-32 0,0 2-20624 0</inkml:trace>
  <inkml:trace contextRef="#ctx0" brushRef="#br0" timeOffset="69940.07">8807 14872 43311 0,'-4'-12'3840'0,"4"-1"-3072"0,2 5-608 0,1 3-160 0,0 0 192 0,0-5 0 0,0-9 0 0,1-6 0 0,0-2-16 0,0 5 0 16,-4 9 0-16,0 10 0 0,0 3 496 0,0 0 96 0,0 0 32 0,3 62 0 0,-3-62-560 0,7 67-112 0,-7-67-128 0,16 79 176 16,-16-79-48-16,15 83 0 0,-15-83 0 0,16 81 0 15,-16-81-128-15,17 72 0 16,-17-72 0-16,25 62 0 0,-25-62 0 0,0 0 0 15,48 63 0-15,-48-63 0 0,0 0 0 0,0 0 0 16,53 39 0-16,-53-39 0 0,0 0 0 0,0 0 0 0,42-3 128 0,-35-2-128 16,0-2 256-16,-4-1-16 0,-2-1-16 0,-3 0 0 15,-3-1 16-15,0 1 0 16,-4-1 0-16,-4 0 0 0,-1 0-112 0,-3 1 0 16,-4-1-128-16,-1 0 192 0,-1 3-192 0,-4-2 0 0,-1 4 0 0,-3 0 0 15,-2 3-384-15,4 2 16 16,0 4 16-16,3 1 0 0,2 4 0 0,1 2 0 0,3 3 0 0,3 0 0 15,3 3-16-15,4-1 0 0,3 1 0 0,3-2 0 16,4-15 160-16,0 0 16 0,0 0 16 0,21 58 0 0,-21-58 176 0,0 0-160 0,0 0 160 16,54 41-160-1,-54-41 160-15,0 0 256 0,59 20-64 0,-59-20-16 0,0 0-176 0,65 13 192 16,-65-13-192-16,0 0 192 16,64 3-400-16,-64-3-80 0,38-6-16 0,-38 6-20112 0</inkml:trace>
  <inkml:trace contextRef="#ctx0" brushRef="#br0" timeOffset="70564.64">9249 15387 40543 0,'0'0'3600'0,"21"-9"-2880"0,-11 6-576 0,-3 1-144 0,-7 2 224 0,0 0 16 0,0 0 0 0,31-13 0 0,-31 13 64 0,43-18 16 0,-43 18 0 0,48-19 0 0,-48 19 288 0,36-15 64 0,-22 8 16 0,-1-1 0 0,0 1-432 0,-2 0-96 0,-1-3-16 0,0 1 0 16,0-3 128-16,-4-2 32 0,1 0 0 0,-2-4 0 16,-2-2 64-16,-3 0 16 0,-1-3 0 0,-5 1 0 15,-1-1-64-15,-3 2 0 16,-1 3 0-16,-2 1 0 0,2 5-96 0,-6 3-32 16,-2 0 0-16,-2 5 0 0,-1 4-16 0,0 3-16 15,4 4 0-15,1 3 0 0,3 4-160 0,1 4 0 16,5 5 0-16,-1 1 0 0,2 0 0 0,4 3 0 15,3-27 0-15,6 60 0 0,-6-60 0 0,14 61 0 0,-14-61 0 0,19 54 0 0,-19-54 0 0,0 0 0 16,52 62 0 0,-52-62 0-16,54 27-160 0,-54-27 160 0,56 14 0 15,-56-14-144-15,62 7 16 0,-62-7 0 0,62-3 0 0,-62 3 0 32,58-10-240-32,-31 2-32 0,-1-2-16 0,-1-1 0 0,-1-2-144 0,0-1-16 0,0 0-16 0,0-2 0 15,-1 1 16-15,-1-4 16 0,-1-1 0 0,-2-1 0 31,-1 0 112-31,-2-4 0 0,-4-5 16 0,0-4 0 0,-4-3 160 0,-4-2 16 0,-1-4 16 0,-4 0 0 0,-3-3 240 0,-5-2 0 16,-1-3 0-16,0-1 0 16,-1 1 0-16,1 6 0 0,-1 4 0 0,0-4 0 0,-4-4 448 0,-3-1-32 15,-3 5 0-15,1 5 0 16,9 2 288-16,4 10 48 0,1 7 16 0,2 7 0 16,0 7 192-16,1 4 64 0,1 4 0 0,0 5 0 0,0 2-320 0,1 5-48 15,-2 4-16-15,3-17 0 0,0 44-320 0,0-44-80 16,10 59-16-16,-10-59 0 0,14 73 0 0,-14-73 0 15,14 91 0-15,0-40 0 0,9 1 48 0,1 2 16 16,0-2 0-16,-24-52 0 0,44 89 128 0,-44-89 32 16,36 75 0-16,-36-75 0 0,36 68 240 0,-36-68 48 0,31 62 16 0,-31-62 0 15,34 56-608-15,-34-56-96 16,35 51-48-16,-35-51 0 0,0 0 0 0,35 50 0 0,-35-50 0 0,0 0 0 31,0 0-1552-31,0 0-304 0,0 0-64 0,0 0-22368 0</inkml:trace>
  <inkml:trace contextRef="#ctx0" brushRef="#br0" timeOffset="71141.91">11624 15052 22111 0,'-2'0'1968'0,"2"-2"-1584"0,2 2-384 0,0 0 0 0,3 0 1936 0,0 0 304 0,4 0 64 0,-9 0 16 0,39 0 432 0,-39 0 64 0,72 0 32 0,-28 2 0 0,3-2-1568 0,5 1-320 0,5 1-64 0,2 1-16 0,5-2-160 0,-4-1-16 16,-2-1-16-16,-3-2 0 15,-5 0-208-15,-1 1-32 0,-1 1-16 0,-4-2 0 0,-2 3-112 0,-42 0-32 16,71 0 0-16,-71 0 0 15,55 2-160-15,-55-2-128 0,0 0 144 0,47 1-144 16,-47-1 0-16,0 0 0 0,0 0 0 0,0 0 0 16,12-6-928-1,-19 4-80-15,-3-1-16 0,-4-3-12880 0,-4 0-2592 0</inkml:trace>
  <inkml:trace contextRef="#ctx0" brushRef="#br0" timeOffset="71495.85">12149 14747 41471 0,'2'0'3680'0,"2"0"-2944"0,0 1-592 0,0 1-144 0,2-1 256 0,-6-1 0 0,0 0 16 0,51 8 0 0,-51-8 176 0,76 13 16 0,-76-13 16 0,86 16 0 0,-86-16 240 0,86 19 48 0,-86-19 16 16,92 23 0-16,-92-23-144 0,91 26-48 15,-91-26 0-15,89 19 0 0,-89-19-144 0,79 16-48 16,-79-16 0-16,75 8 0 0,-75-8-144 0,63 6-16 15,-63-6-16-15,58 6 0 0,-58-6-64 0,0 0-16 16,58 11 0-16,-58-11 0 0,0 0 80 0,0 0 16 16,0 0 0-16,0 0 0 0,-11 37 64 0,-10-27 16 15,-5 1 0-15,-6 3 0 0,-8 4-64 0,-1 2-16 16,-3 1 0-16,2 2 0 0,7 0-48 0,-4 1-16 0,0-2 0 0,1 1 0 0,0-1 80 0,1 0 0 16,0-1 16-16,3 0 0 15,5-3-80-15,3-1 0 0,4 0-16 0,3-4 0 16,5-2-176-16,4-1 0 0,3-3 0 0,4-1 0 31,2 1-864-31,2-1-96 0,-1-6-32 0,0 0 0 0,0 0-864 0,0 0-192 0,0 0-16 0,48 36-19568 16</inkml:trace>
  <inkml:trace contextRef="#ctx0" brushRef="#br0" timeOffset="72503.21">14397 15286 22111 0,'0'0'1968'0,"0"0"-1584"0,0 0-384 0,0 0 0 0,0 0 2128 0,0 0 352 0,0 0 64 0,53-5 16 0,-53 5-112 0,60-14-16 0,-28 5 0 0,-1-4 0 0,-1 1-1312 0,0-1-272 0,-2-3-48 0,0 0-16 16,-2-1-208-16,-2 0-32 0,-2-2-16 0,-1 2 0 0,-4-1-144 15,-5 0-48-15,-3-1 0 0,-4 1 0 0,-5-1-128 0,-5 1-16 16,-2 0-16-16,-4-1 0 15,-3 1-176-15,-4 1 160 0,-2 2-160 0,-3 2 160 0,-1 4-160 0,-1 2 0 16,4 4 0-16,-5 3 0 0,2 3 0 16,0 4 0-16,3 5 0 0,3 3 0 0,2 2 0 0,3 4 0 15,2 3 0-15,3 2 0 0,0 3 0 0,6 4 0 16,2-33 0-16,4 66 0 0,-4-66 0 0,20 64 0 16,-20-64 0-16,34 56 0 0,-34-56 0 0,48 47 0 15,-48-47 0-15,59 33 0 0,-59-33 192 0,69 21 64 16,-69-21 16-16,76 10 0 0,-76-10 144 0,87 2 32 15,-87-2 0-15,73-5 0 0,-73 5-224 0,57-9-32 16,-57 9-16-16,45-11 0 16,-45 11-480-16,34-13-80 0,-20 6-32 0,-3 0-14176 15,-1 0-2848-15</inkml:trace>
  <inkml:trace contextRef="#ctx0" brushRef="#br0" timeOffset="72905.84">15486 14823 37775 0,'-4'-6'3360'16,"-1"2"-2688"-16,4 3-544 0,-2 1-128 0,0 0 192 0,-2-2 0 0,-8-2 0 0,-8 0 0 0,-9 1 416 0,-5 3 96 0,-2 4 0 0,-1 6 16 0,1 4 48 0,5 3 16 0,3 2 0 0,8 0 0 0,7 3-464 0,6-3-80 15,3 1-32-15,5-20 0 0,0 0-208 0,16 52 0 16,-16-52 0-16,0 0 0 0,52 47 0 0,-52-47-160 0,0 0 160 0,84 42-192 16,-84-42 192-16,74 30-128 15,-74-30 128-15,77 30-128 0,-77-30 128 0,65 27-128 0,-65-27 128 0,58 25-128 16,-58-25 128-16,0 0-192 16,67 35 192-16,-67-35-192 0,0 0 192 0,0 0-208 0,43 40 80 0,-43-40 128 15,0 0-304-15,0 0 64 16,-12 22 16-16,1-19 0 0,-4 0 0 0,-2-1 0 0,-5-2 0 0,0-2 0 15,-2 1 224-15,-2-2 0 16,2-1 144-16,0-1-144 0,2 3 608 0,1-4 32 16,1 0 0-16,1 1 0 0,5-1-160 0,3 0-32 15,3 1 0-15,3-1 0 16,2 2-832-16,5 0-160 0,1-1-32 0,4 1-19120 0</inkml:trace>
  <inkml:trace contextRef="#ctx0" brushRef="#br0" timeOffset="73175.91">15983 14488 44223 0,'-11'-27'1968'0,"7"15"400"0,1 2-1904 0,1 3-464 0,2 2 0 0,2 3 0 0,-1-1 144 0,1-1-144 0,0-1 128 0,3 3-128 0,-1 4 384 0,-4-2-16 0,0 0 0 0,0 0 0 0,22 81 144 0,-22-81 16 0,17 78 16 0,-17-78 0 15,17 101-224-15,-10-47-64 0,2 2 0 0,-2-2 0 0,1-3 0 0,-8-51 0 16,16 85 0-16,-16-85 0 0,15 66-32 0,-15-66-16 16,0 0 0-16,20 75 0 0,-20-75-208 0,0 0 0 15,0 0 128-15,7 58-128 0,-8-50-224 0,-2 0-96 16,-1-4 0-16,-2-1-16 16,-1-2-944-16,-3-2-192 0,-2-1-48 0,-3-2-18848 15</inkml:trace>
  <inkml:trace contextRef="#ctx0" brushRef="#br0" timeOffset="73369.11">15706 14916 44223 0,'0'0'1968'0,"0"0"400"0,28-3-1904 0,-28 3-464 0,0 0 0 0,0 0 0 0,40 0 400 0,-16 0-16 0,16 2 0 0,10-1 0 0,8 2 672 0,-5 0 128 0,-7-2 32 0,-3 2 0 0,-5 0-448 0,-38-3-96 0,56 6-16 0,-56-6 0 0,43 4-656 0,-43-4 0 16,0 0 0-16,0 0 0 15,50 6-1264 1,-40-6-128-16,-10 0-16 0,0 0-20320 0</inkml:trace>
  <inkml:trace contextRef="#ctx0" brushRef="#br0" timeOffset="73583.74">16544 14877 44223 0,'6'-3'1968'0,"-1"1"400"0,2 2-1904 0,-1 2-464 0,-3-1 0 0,-2 1 0 0,2 1 336 0,1 1-16 0,-4-4-16 0,0 0 0 0,0 0 784 0,31 63 176 0,-31-63 16 0,5 47 16 0,-5-47-464 0,1 52-80 16,-1-52-32-16,0 60 0 0,0-60-464 0,3 59-112 16,-3-59-16-16,11 55 0 0,-11-55-128 0,0 0 0 15,23 55-160-15,-23-55 160 16,0 0-736-16,0 0-48 0,58 27-16 0,-58-27-14352 15,35-9-2864-15</inkml:trace>
  <inkml:trace contextRef="#ctx0" brushRef="#br0" timeOffset="74205.53">16968 14960 43311 0,'0'-1'1920'0,"0"1"384"0,0 0-1840 0,0 0-464 0,0 0 0 0,0 0 0 0,0 0 448 0,0 0-16 0,0 0 0 0,0 0 0 0,28 63 496 0,-28-63 96 0,0 0 32 0,14 69 0 0,-14-69-480 0,0 0-80 0,14 68-32 0,-14-68 0 0,0 0-272 0,0 0-48 16,16 68-16-16,-16-68 0 15,0 0-128-15,0 0 0 0,0 0 0 0,0 0 128 16,0 0-128-16,0 0 0 0,0 0 0 0,0 0 0 0,0 0 0 0,0 0 0 16,0 0 144-16,0 0-144 15,46 16 0-15,-44-28 128 0,1 0-128 0,-1-1 0 0,0-1 0 0,1 0 0 16,-1-3 0-16,1-3 0 0,0-3 0 0,1-1 128 15,3-1-128-15,0-2 0 16,2 0 0-16,1 2 0 0,1-1 0 0,2 4 128 0,-2 1-128 16,2 2 0-16,-2 5-176 0,0 3 176 0,2 2-320 0,-2 4 48 15,1 3 0-15,-12 2 0 0,0 0-16 0,0 0 0 16,0 0 0-16,46 40 0 0,-46-40 96 0,0 0 0 16,0 0 16-16,24 79 0 0,-24-79 176 0,0 0 0 15,20 79 0-15,-20-79 0 0,0 0 192 0,14 64-48 16,-14-64 0-16,0 0 0 0,0 0 0 0,20 57 0 15,-20-57 0-15,0 0 0 0,0 0 80 0,0 0 16 0,0 0 0 16,0 0 0-16,0 0 16 0,0 0 0 0,0 0 0 0,0 0 0 16,11-11 0-16,-11 0 0 0,-1 0 0 0,1-4 0 15,1 0-80-15,-1-1-16 16,2 2 0-16,-1-1 0 0,2-4-160 0,0-2 128 16,1 0-128-16,-1-3 128 0,1 1-128 0,-1-2 0 15,1-1 0-15,0 1 0 0,2-2 0 0,1 2-144 0,2 1 144 0,1 3-208 31,-1 4-240-31,1 4-64 0,3 4 0 0,-2 4 0 16,2 3 16-16,-2 2 0 0,-11 0 0 0,0 0 0 0,0 0 208 0,0 0 32 0,60 48 16 0,-60-48 0 16,0 0 240-16,35 58-176 0,-35-58 176 0,0 0-160 0,34 72 160 0,-34-72 256 15,20 58-64-15,-20-58-16 16,19 65 48-16,-19-65 16 0,23 68 0 0,-23-68 0 0,23 65-240 0,-23-65 0 0,27 54 0 0,-27-54 0 31,0 0-304-31,43 59-144 0,-43-59-48 0,0 0 0 16,0 0-688-16,55 31-144 0</inkml:trace>
  <inkml:trace contextRef="#ctx0" brushRef="#br0" timeOffset="74625.89">18129 15130 21183 0,'7'-15'1888'0,"-3"7"-1504"0,2 0-384 0,-2 0 0 0,0 3 3136 0,-1-1 544 0,3-2 112 0,2-6 32 0,4-9-1792 0,2-5-368 0,0-3-64 0,-6 4 0 0,-3 6-608 0,-5 2-112 0,-5 5-32 15,-3 3 0-15,-2 2-384 0,-4 4-80 16,-2 2 0-16,-2 4-16 0,-3 2-16 0,1 1 0 16,2 2 0-16,-2 1 0 0,0 4-144 0,2 2-16 15,2 1-16-15,3 3 0 0,13-17-176 0,-15 40 0 16,15-40 0-16,-11 46 0 0,11-46 0 0,0 0 0 0,-5 64-144 0,5-64 144 16,0 0-336-16,0 0 32 0,19 69 16 0,-19-69 0 0,0 0 96 0,0 0 32 15,0 0 0-15,53 37 0 16,-53-37 160-16,0 0-192 0,40 0 192 15,-26-3-192-15,-1-3 192 0,-1-1 0 0,0 0 0 0,-4-1 0 16,1-2 0-16,-2 0 224 0,-2-1-48 0,1-3-16 16,0-1 320-16,-2 0 64 0,-1 1 16 0,-3 0 0 0,0-1 64 0,0 3 16 15,-2 2 0-15,2 1 0 0,-1 5-64 0,1 1 0 16,-1 2 0-16,2 4 0 0,-1 0-320 0,0-3-64 0,0 0 0 0,0 0-16 16,0 0-176-16,21 62 0 15,-21-62 0-15,0 0 0 0,0 0-128 0,37 66 128 0,-37-66-160 0,0 0 160 16,48 47-336-16,-48-47 16 0,0 0 16 0,58 28 0 31,-58-28-400-31,39 8-64 16,-39-8-32-16,37 0 0 0,-21-2-528 0,1-4-96 0</inkml:trace>
  <inkml:trace contextRef="#ctx0" brushRef="#br0" timeOffset="74875.73">18684 14711 28559 0,'0'-41'2544'0,"1"19"-2032"0,1-2-512 0,-1 4 0 0,1 12 2560 0,-1-1 400 0,2-4 96 0,3-11 16 0,1-8-1360 0,1-6-272 0,-1 2-48 0,-1 14-16 0,-3 8-384 0,-3 8-80 15,-3 9-16-15,1 7 0 0,2-10-384 0,0 0-64 16,-4 68-32-16,4-68 0 0,4 80-144 0,-4-80-16 16,17 100-16-16,-3-45 0 0,5 3-240 0,-2-2 144 15,-17-56-144-15,41 97 128 0,-41-97-128 0,44 86 0 16,-44-86 0-16,41 69 0 0,-41-69 0 0,29 54 0 15,-29-54-128-15,0 0 128 16,36 57-432-16,-36-57-16 0,0 0 0 0,0 0 0 16,0 0-480-16,0 0-96 0,0 0-32 0,0 0-12704 0,0 0-2528 0</inkml:trace>
  <inkml:trace contextRef="#ctx0" brushRef="#br0" timeOffset="75054.14">18505 14868 41471 0,'5'-5'1840'0,"0"3"368"0,2 1-1760 16,-7 1-448-16,0 0 0 0,0 0 0 0,42 1 384 0,-42-1-16 0,61 6 0 0,-15-2 0 0,5 2 272 0,-4-1 64 0,-5 2 16 0,-42-7 0 0,69 13-336 0,-69-13-64 0,53 14 0 0,-53-14-16 16,0 0-800-16,0 0-144 0,52 26-48 0,-52-26-19280 15</inkml:trace>
  <inkml:trace contextRef="#ctx0" brushRef="#br0" timeOffset="75425.39">19147 14986 41471 0,'13'-5'1840'0,"-4"4"368"0,2-1-1760 0,-11 2-448 0,14-1 0 0,-10 1 0 0,2 0 256 0,7-1-16 0,6 1-16 0,8-2 0 0,4 2 416 0,-2-1 96 0,-4-1 16 0,-2 1 0 0,-2 0-480 0,-1-2-80 0,-2 0-32 0,-1-1 0 0,-2-1-32 0,0 1 0 16,-1-1 0-16,-3-3 0 16,-1 0 48-16,-2-2 0 0,1 0 0 0,-4-2 0 15,-2 0-32-15,-1-1 0 0,-1-2 0 0,-2-1 0 16,-1 2-16-16,-3 0-128 0,-1 0 192 0,-3 1-64 0,0 2-128 0,-6 3 0 16,1 2 0-16,-4 2 128 15,-3 4-128-15,1 2-256 0,0 6 64 0,0 3 16 0,4 6-64 0,0 3-16 16,2 4 0-16,1 1 0 15,13-25 256-15,-15 51 0 0,15-51 0 0,-9 52-144 16,9-52 144-16,4 55 0 0,-4-55 0 0,0 0 0 0,23 74 0 0,-23-74 0 16,0 0 0-16,41 55 128 15,-41-55 0-15,0 0 0 0,52 39 0 0,-52-39 0 16,0 0-304-16,57 20-48 0,-57-20-16 0,36 4 0 16,-36-4-688-16,34-1-144 0</inkml:trace>
  <inkml:trace contextRef="#ctx0" brushRef="#br0" timeOffset="75758.19">20059 14720 42383 0,'-3'-18'1872'0,"0"5"400"0,0 3-1824 0,-1 4-448 0,0 2 0 0,-2 3 0 0,-3-1 208 0,-2-1-48 0,-7-1-16 0,-8 3 0 0,-3 4 528 0,-4 5 96 0,2 6 32 0,3 6 0 0,4 4-528 0,4 1-96 15,6 4-32-15,14-29 0 0,-13 56-144 0,13-56-192 0,0 0 32 0,19 71 16 16,-19-71-256-16,0 0-48 0,50 49-16 0,-50-49 0 0,46 23 48 0,-46-23 16 16,49 17 0-16,-49-17 0 0,58 14 192 0,-58-14 32 15,61 15 16-15,-61-15 0 16,55 17 160-16,-55-17 0 0,46 17 0 0,-46-17-128 16,0 0 128-16,47 27 0 0,-47-27 0 0,0 0 0 0,0 0 336 0,0 0 0 15,0 0 0-15,9 57 0 0,-16-52 336 0,-5 1 64 16,-5-2 16-16,-4-1 0 0,-3-1 16 0,-1-1 16 0,-2-2 0 0,0-1 0 15,2 1-80-15,-1-4 0 16,1 1-16-16,-1-3 0 16,2 1-1344-16,-1-2-272 0</inkml:trace>
  <inkml:trace contextRef="#ctx0" brushRef="#br0" timeOffset="75945.99">20327 15203 48831 0,'0'0'2176'0,"21"-3"432"0,-21 3-2096 0,30-4-512 0,-26 1 0 0,-3 0-9536 0,2 1-2032 0,3-3-400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21:30:26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11833 12334 3215 0,'-2'1'288'0,"1"-1"-288"0,1 0 0 0,-2 0 0 0,1 2 0 0,1-2 0 0,-1 0 448 0,-1 1 16 0,1 0 16 0,-2 1 32 0,-1-1 80 0,1 2 16 0,-1-2 0 0,1 2 32 0,1-1 64 0,0-1 16 0,0 1 0 0,2-1 48 16,-1-1 16-16,1 0 16 0,-2 0 0 0,2 0 32 15,0 0 80-15,-1 0 16 0,2 0 0 0,-1 0 32 16,0-1 48-16,2-1 0 0,-1-1 0 0,2-1 32 16,1-2 240-16,2-1 64 15,2-1 0-15,2-1 16 0,2 1-16 0,2-5 0 16,3-2 0-16,4-4 48 0,3-2-320 0,3 0-64 15,0 0-16-15,-1-3 32 0,3 1-320 0,0 1-80 16,2-1-16-16,3 0 32 0,2 1-240 0,-1-5-48 16,2 0-16-16,1 0 48 0,-3 2-176 0,2-2-16 15,0 1-16-15,4-3 32 0,8-5 112 0,8-3 0 0,7-5 16 0,4-1 16 16,3 2-48-16,2-2-16 0,6-4 0 0,3 0 0 16,0 2-80-16,3-1-16 0,3-1 0 0,-8 6 0 15,-12 7-16-15,-2 0-16 0,4-1 0 0,-8 1 0 16,-7 6-16-16,6-5 0 0,9-2 0 0,5-2 0 15,-1 2-144-15,-4-2 128 0,4-1-128 0,-5 1 128 0,-1 2-128 0,-3 0 160 16,-5 3-160-16,0 3 160 16,-4 1-160-16,-3 4 0 0,-10 2 144 0,-3 4-144 15,-5 2 0-15,-2-1 144 0,-4 2-144 0,-2 1 0 16,-4 1 128-16,-3 2-128 0,-5 1 0 0,-2 1 0 0,0 2 144 0,-5 0-144 16,-1 2 0-16,-3 0 144 15,-1 3-144-15,0-1 0 0,-2 0 0 0,-2 2 0 16,0-1 0-16,-5-1 0 0,-3 5 0 0,1 1 0 15,1-1-128-15,-3 3-64 0,0-1-16 0,-1 3 0 16,-5 1-816-16,-4 2-176 0,-1 3-16 0,-6 0-16144 16</inkml:trace>
  <inkml:trace contextRef="#ctx0" brushRef="#br0" timeOffset="746.49">11836 12070 2751 0,'0'-2'256'0,"0"-1"-256"0,0 2 0 0,0 1 0 0,0 0 832 0,0 0 128 0,0-1 32 0,0-1 0 0,1 1 176 0,-1 1 48 0,0 0 0 0,-1 1 0 0,1 3-512 0,-3 2-80 0,1 1-32 15,-1 2 0-15,1-1-144 0,-3 3-16 0,0 1-16 0,1-1 0 0,-1 2-16 0,1-1 0 0,-2 1 0 0,-1 1 0 0,3-1-144 0,-2 0-16 0,1 1-16 0,-1-2 0 0,3-2 0 0,-1 3 0 16,-2 1 0-16,1 2 0 0,-1 1-224 0,-1 0 128 16,1 1-128-16,-2-1 0 0,2 1 0 0,-1-1 0 15,2-1 0-15,0-2 0 0,3-3 0 0,-1 1 0 0,3-5 0 0,0-2 0 16,3 1 208-16,1-3 48 0,1-3 16 0,4 1 0 0,1-1 944 0,2-3 176 15,4 0 32-15,0-2 16 16,2-1 160-16,0-1 48 0,2 0 0 0,1-3 0 16,2 0-400-16,1-1-80 0,0 1-16 0,1-3 0 15,2 2-240-15,-3-2-48 0,-3 3-16 0,-4 3 0 16,0 2-192-16,-1-2-32 0,-1 2-16 0,-2 1 0 16,-3 1-320-16,0 1-64 0,-3 0-16 0,0 2 0 15,-3 0-208-15,-1 0 144 0,-2 0-144 0,1 2 128 16,-1-1-128-16,1 0 0 0,-1 2 0 0,2-1 0 0,-2 0-400 0,1 1 32 15,-2 0 16-15,0 1 0 16,-2 1-1488-16,-2 3-288 0</inkml:trace>
  <inkml:trace contextRef="#ctx0" brushRef="#br0" timeOffset="21974.79">5052 15813 1839 0,'4'-1'160'0,"-2"0"-160"0,-1-1 0 0,1 1 0 0,-1-1 848 0,0-1 144 0,-1 2 32 0,2-3 0 0,1-2 1408 0,-1-2 304 0,3-4 48 0,-3 1 16 0,3-3 80 0,-4-2 32 0,1 2 0 0,-4 0 0 0,2-1-160 0,-3-1-16 16,-1-1-16-16,-2 0 0 0,1 0-992 0,-5-1-192 0,0 1-32 0,-3-1-16 16,1 1-768-16,-4 0-144 0,-1 3-48 0,-3-1 0 15,-2 3-96-15,-4 0-32 0,1 1 0 0,-2 4 0 16,0 3-128-16,-3 1-16 16,1 4-16-16,-1 4 0 0,3 2-96 0,-1 1-16 0,-2 2 0 0,-1 4 0 15,2 0-128-15,-1 3 0 0,0 4 0 0,2 2 0 16,1 0 0-16,5-1 0 0,2-2 0 0,0 5 0 15,2 7 0-15,1 3 0 0,4 3 0 0,3 3 0 16,6 1 0-16,1 1 0 0,5 1 0 0,0-4 0 16,5 0-128-16,2-3 128 0,-9-37-160 0,21 63 160 15,-21-63-256-15,27 50 64 0,-27-50 0 0,0 0 0 16,52 56 16-16,-52-56 16 0,0 0 0 0,0 0 0 0,86 31 160 0,-86-31 0 16,62-1-144-16,-62 1 144 0,64-13 0 0,-33 2 0 15,2-3 0-15,-1-2 0 0,-2-1 0 0,-3 0 0 16,-2 0 0-16,-1-1 0 0,-1 0 0 0,-2-2 0 15,0-1 176-15,-1 0-176 16,-2-2 304-16,-1 2-48 0,0 0 0 0,-4-2 0 0,0-1 192 0,-4 0 16 16,1 0 16-16,-3 0 0 0,-1 0 128 0,-2-2 32 0,-1 4 0 0,-3-2 0 15,-3 1-112-15,-1 3-16 16,-2 3 0-16,-1 2 0 0,2 4-192 0,-1 1-64 16,0 3 0-16,-1 1 0 0,2 2-256 0,-2 2 0 15,1 2 0-15,-1 2 0 16,1 2-288-16,-1 3-160 0,1 0-48 0,1 4 0 15,1 2-1008-15,-1 4-208 0</inkml:trace>
  <inkml:trace contextRef="#ctx0" brushRef="#br0" timeOffset="22596.63">5077 16352 8287 0,'0'-2'736'0,"0"1"-592"0,0 1-144 0,0 0 0 0,0 0 1648 0,2 0 288 0,-1 1 64 0,1 1 16 0,2 2 848 0,2 2 160 0,-6-6 48 0,0 0 0 0,0 0-720 0,38 50-144 0,-38-50-32 0,0 0 0 0,44 50-864 0,-44-50-176 0,0 0-48 0,50 46 0 16,-50-46-400-16,0 0-96 0,0 0-16 0,58 46 0 15,-58-46-224-15,0 0-48 0,0 0-16 0,0 0 0 16,0 0-96-16,62 36 0 0,-54-31-16 0,-1-1 0 16,0 0-32-16,-2 0 0 0,0 2 0 0,-1-2 0 15,0 0-144-15,-1-1 0 0,0 2 144 0,-2-1-144 16,0 0 0-16,-1 0 0 0,0 0 0 0,-1-1 0 16,0 2 0-16,-2-3-208 0,1 1 16 0,0 0 16 15,0 0-848-15,1-3-192 0,-1 1-16 0,0-1-16256 16</inkml:trace>
  <inkml:trace contextRef="#ctx0" brushRef="#br0" timeOffset="22864.2">5359 16363 2751 0,'1'-7'256'0,"-1"3"-256"0,1 1 0 0,-1 0 0 0,0 2 2112 0,0 1 368 0,0 0 80 0,0-2 0 0,0 2 992 0,-1 2 192 0,-2 0 32 0,-1 4 16 0,-2 3-1216 0,-2 2-240 0,-2 3-48 0,0 0-16 0,-3 3-1056 0,1 1-224 16,-1 1-32-16,-1 2-16 0,0-1-320 0,1-5-64 15,0 2-16-15,2-4 0 0,2 0-96 0,1-3-32 16,1-1 0-16,0 0 0 0,3-2-224 0,-1-1-64 16,3-2 0-16,-1 0 0 0,0-1-128 0,1 0 0 0,1 1 0 0,-2-1 0 15,5 0 0-15,-2-1-176 16,0 1 48-16,0 0 0 15,0 0-864-15,2-2-160 0,1 1-48 0,2-1-15696 0</inkml:trace>
  <inkml:trace contextRef="#ctx0" brushRef="#br0" timeOffset="23181.63">5597 16435 911 0,'3'-4'0'0,"-1"1"0"0,0 2 0 0,0-1 0 0,-1 1 2096 0,1 1 336 0,-1 0 64 0,2-2 0 0,3 1 1184 0,1-1 224 0,1 1 64 0,-1 1 0 0,2 0-1424 0,-1 0-288 0,2 0-48 0,0 1-16 16,0-1-1008-16,-2 0-208 0,4 0-32 0,-1 0-16 0,0 0-592 0,-1 2-112 15,1-2-32-15,-2 0 0 0,-2 0-192 0,0 0 0 16,3-2 0-16,0 1 0 0,1 0 0 0,-3-2-192 16,2 1 192-16,-3 0-160 15,-1-1-352-15,-2 0-80 0,1 1-16 0,-4 1-14688 16</inkml:trace>
  <inkml:trace contextRef="#ctx0" brushRef="#br0" timeOffset="23376.65">5614 16573 7359 0,'0'2'656'0,"2"-2"-528"0,-1 0-128 0,1 0 0 0,0 0 1856 0,1 0 320 0,3 0 80 0,1 1 16 0,-7-1 880 0,0 0 176 0,0 0 48 0,0 0 0 16,62 10-1264-16,-62-10-256 0,0 0-64 0,0 0 0 0,0 0-896 0,0 0-176 15,68 10-32-15,-68-10-16 16,0 0-368-16,0 0-80 0,0 0-16 0,0 0 0 0,0 0-208 0,0 0 0 15,63 9 0-15,-57-9-160 16,1 0-400-16,0-2-80 0,0 1 0 0,-1-1-15200 16</inkml:trace>
  <inkml:trace contextRef="#ctx0" brushRef="#br0" timeOffset="23798.57">6039 16459 12895 0,'0'-1'1152'0,"0"-1"-928"0,0 2-224 0,-1 0 0 0,1 0 1488 0,-1 0 256 0,-1 2 48 0,-1-1 16 0,1 2 496 0,-3 2 112 0,0 4 16 0,0 1 0 0,1 1-1392 0,1 2-272 0,2 0-48 0,1-1-16 0,1 2-176 0,2-2-32 16,-3-12-16-16,0 0 0 0,0 0-304 0,0 0-176 15,0 0 192-15,0 0-192 0,54 46 144 0,-54-46-144 0,0 0 0 0,0 0 144 16,0 0-16-16,61-1 0 0,-49-2 0 0,1-1 0 16,0 0 192-16,-2-2 16 0,-1 2 16 0,1-3 0 15,2-2 128-15,-2 1 32 0,1-2 0 0,-3-1 0 16,1-1 304-16,0 1 64 0,-3-2 16 0,0 2 0 16,-2 0-224-16,-1-2-32 0,-1 2-16 0,-3-1 0 15,-2 1-96-15,-1-2-16 0,1 2 0 0,-4 0 0 16,-2-1 80-16,-2 2 16 0,-2 2 0 0,0 1 0 0,0 1-160 0,-2 2-48 15,-3 1 0-15,2 2 0 16,-4-1-144-16,2 4-16 0,-1-1-16 0,0 1 0 0,2 2-224 0,1-1 0 16,-1 0 0-16,0 1 0 0,4-1-272 15,0 1-112-15,4-1 0 0,0-1-16 16,-1 1-560-16,3-1-128 0,1-1 0 0,-1-1-18624 16</inkml:trace>
  <inkml:trace contextRef="#ctx0" brushRef="#br0" timeOffset="25578.62">4844 10126 1839 0,'-2'-2'160'0,"0"1"-160"0,1-1 0 0,-1 1 0 0,1 1 1760 0,-1-1 320 0,1 1 64 0,-2-2 16 0,-1 1 400 0,-2 1 96 0,1-2 16 0,-2 4 0 0,1-1-672 0,-1 1-128 0,1 2-16 16,-1-1-16-16,2 1-784 0,-1 2-160 0,-1-1-16 0,1 2-16 0,1 0-320 0,-1-1-64 0,2 1-16 0,-1-1 0 15,4 1-144-15,0 0-16 16,1 1-16-16,1 2 0 0,2-1-288 0,1 1 0 0,0-1 128 0,3 1-128 16,-7-10 0-16,0 0 0 0,0 0 0 0,0 0-144 15,48 47 144-15,-48-47-128 0,0 0 128 0,0 0-128 0,0 0 128 0,64 11-160 16,-51-14 160-16,-2-1-160 16,-1 0 160-16,-2-2 0 0,1-2 128 0,-2-1-128 15,0-1 656-15,-1-1 64 0,-2 0 16 0,-1 1 0 16,0-1 736-16,-2 1 128 0,0 0 48 0,-2 0 0 15,0 0-816-15,-2 2-144 0,-2-2-48 0,0 1 0 16,-2 2-160-16,-2 2-32 0,2-1-16 0,-1 0 0 16,-2 2-80-16,0 0-16 0,-1 1 0 0,-1 0 0 15,1 2-80-15,0 1-32 0,-1 1 0 0,3 2 0 0,-3 1-224 0,1 2 144 16,1 2-144-16,2 1 128 16,-1 1-128-16,2 1 0 0,1-1 0 0,2 1 0 0,1 2 0 15,1-2 0-15,2 0 0 0,1 1 0 0,2-2-192 0,1-2 192 16,2 2-192-16,-1-3 192 0,2 0-272 0,2-1 64 15,-1-1 16-15,2 0 0 0,-1-2 0 16,1-1 16-16,-1-2 0 0,0-1 0 0,-1 1 176 0,1-4-192 16,-1 1 192-16,-1-4-192 0,2 0 192 0,-3 0 0 0,-1-2 0 0,1 1-128 15,-2 1 128-15,-1-3 0 0,1 0 0 0,-2 0 0 16,-1 2 144-16,0-4-144 0,-1 2 192 0,-1-1-192 16,-2 1 320-16,0-1-32 15,-2 1-16-15,-1 1 0 0,0 2 48 0,-2 2 0 16,-1 1 0-16,-2 1 0 0,0 3-64 0,-3 1-16 15,-2 5 0-15,1 1 0 0,-2 3-240 0,1 1 176 16,2 2-176-16,0 2 160 0,3 4-160 0,-1-1 0 0,4 2 0 16,1 0 0-16,2 2 0 0,3-2-144 0,0 1 144 15,4-4-208-15,0-1-112 0,3-4 0 0,2 0-16 0,0-5 0 16,1-2 64-16,2 0 16 0,0-4 0 0,0-2 0 16,1-2 256-16,2-1-128 0,-2-2 128 0,2-3 0 0,0 1 0 0,-2-2 0 15,-1-1 0-15,0 1 0 0,-2-1 0 0,-1-1 176 16,0 1-32-16,-4 0 0 15,1-1 208-15,-4 1 32 0,0 1 16 0,-1 0 0 16,-2 2-48-16,-1-1-16 0,-2 1 0 0,1-1 0 16,-2 1-16-16,0 1-16 0,-2 3 0 0,-1-1 0 15,2 2-96-15,-2 2-16 0,1 2 0 0,1 2 0 16,-1 3-48-16,2 0-16 0,0 2 0 0,0 3 0 16,3 1-128-16,0 0 0 0,1 3 0 0,2-3 0 15,1 4 0-15,1-2 0 0,2 0 0 0,0-1 0 16,1-2-160-16,1-2 160 0,1-2 0 0,3-3-144 0,-1 0 0 0,1-3 0 15,0-1 0-15,3-2 0 0,-2-3 144 0,2-2 0 16,2-1-144-16,-1-2 144 0,1 0 0 16,-1-3 0-16,1 1 0 0,-1-2 0 0,0 1 0 0,-2 0 0 15,-1 0 0-15,-2 1 0 0,-1 0 0 0,-2 3 0 16,-3-1 0-16,-2 0 0 0,-1 1 0 0,-6 1 0 16,-2-1 0-16,0 4 0 0,-3-1 0 0,-1 2 128 15,-1 2-128-15,0 1 0 0,-1 2 144 0,-1 1-144 16,2 2 160-16,0 0-160 0,1 3 128 0,0 0-128 15,2 0 0-15,1 2 144 0,3-1-144 0,0 1 0 0,2 1 0 0,-1-3 0 16,3 0 0-16,2-1 0 0,1-2 0 0,-2-1 0 16,4-1 0-16,2 0 0 15,0-2 0-15,3-2 0 0,0 1-128 0,0-2 128 0,2-1-160 0,-1 0 160 16,1-1-320-16,-1 1 16 0,-1 0 16 0,-1 1 0 31,1-1-304-31,-1 3-64 0,-2-2-16 0,0 3 0 16,-1 1-400-16,0 1-80 0</inkml:trace>
  <inkml:trace contextRef="#ctx0" brushRef="#br0" timeOffset="26622.15">4932 9243 6447 0,'0'-2'576'0,"0"1"-576"0,0-1 0 0,0 2 0 0,0-1 1248 0,-1 0 144 0,1-1 16 0,-2-2 16 0,1 0 656 0,-1-1 128 0,1 3 32 0,-1-1 0 0,1 1 192 0,1 1 64 0,-1 1 0 0,1 3 0 0,0 0-656 0,0 2-128 16,1 2-32-16,-1 0 0 0,3 3-832 0,-2 2-160 15,1-1-48-15,1 2 0 0,-1-1-368 0,3 1-80 0,-1 0 0 16,2-1-16-16,1 0-176 0,1-2 0 0,-1 0 0 0,2-3 0 16,-1-2 0-16,1 0 0 15,-1-1 0-15,2-3 0 0,-2-1 0 0,1 0 0 0,-1-3 0 0,1-1 0 16,-2-2 352-16,0-2-16 0,-1 0 0 0,-1-4 0 15,-1 1 256-15,-1-3 48 16,0 0 16-16,-1-2 0 0,-2 1-176 0,-2-2-32 0,1 1-16 0,-2 1 0 16,-1-2 32-16,-2 1 16 15,2-1 0-15,-3 2 0 0,1 0-32 0,-1 1-16 16,-1 2 0-16,0 0 0 0,1 2-96 0,0-1-16 0,0 1 0 0,0 2 0 16,3 1-80-16,1 2-32 0,0 3 0 0,2 0 0 15,1 5-208-15,1 1 0 0,2 6 0 0,0 0 0 16,3 4 0-16,-6-14 0 0,0 0 0 0,28 57 0 0,-28-57 0 0,0 0 0 15,32 70 0-15,-32-70-160 0,23 60-48 0,-23-60-16 16,27 70 0-16,-27-70 0 31,22 62-240-31,-22-62-48 0,23 63-16 0,-23-63 0 0,21 58 64 16,-21-58 16-16,14 48 0 0,-9-26 0 0,-3-2 192 0,0-2 64 0,-2-2 0 0,-2-1 0 16,0-1 192-16,-3-1 0 0,1 0 0 0,-2-5 0 15,1 1 0-15,-2-2 0 0,-2 0 0 0,1-3 0 0,1-1 128 0,-2-2 64 16,1 1 0-16,-1-2 16 15,1-4 240-15,-1-1 64 0,2 1 0 0,-3-1 0 0,2-1-64 0,-1 0 0 0,2 2 0 0,0-2 0 32,2 2-144-32,-1-2-48 0,2 1 0 0,1-2 0 15,0 2-128-15,2 1-128 0,1 0 192 0,1-2-192 0,2 1 0 0,1-1 0 16,2 0 0-16,-1-2 0 0,3 1 0 0,0-2 0 16,2 2 0-16,0-1-192 15,0-1-384-15,1 2-80 0,-3 0-16 0,1 0 0 16,-1 2-64-16,1-3-16 0,1 1 0 0,0-1 0 15,-2 2 176-15,-1 1 48 0,2-1 0 0,-1-1 0 16,-1 0-960-16,-1 0-192 0</inkml:trace>
  <inkml:trace contextRef="#ctx0" brushRef="#br0" timeOffset="27073.29">5343 9329 11055 0,'0'-2'976'0,"0"1"-784"0,1 0-192 0,-1-1 0 0,0 2 1696 0,2-1 288 0,-1-2 64 0,1-1 16 0,2-2 1552 0,0-1 304 0,3 3 64 0,-1-3 16 0,2 1-1808 0,-1-1-352 16,0 1-80-16,1 2-16 0,0-2-848 0,-1 1-192 0,2-1-16 0,-2 0-16 0,1 1-336 0,-2 1-64 0,1-2-16 0,-3 3 0 0,-1 0-128 0,-2 3-128 0,1-1 192 0,-2 2-192 0,0 2 0 0,-2 0 0 0,-1 0 0 0,1 1 0 31,0 0-736-31,1 0-96 0,-1 1-32 0,1-2-17248 0</inkml:trace>
  <inkml:trace contextRef="#ctx0" brushRef="#br0" timeOffset="27956.11">5589 8970 8287 0,'0'-1'736'0,"0"-1"-592"15,1 2-144-15,-1 0 0 0,0 0 2048 0,0-1 368 0,0 1 80 0,0-2 0 0,2 2 672 0,-1 0 128 0,1 0 32 0,-2 3 0 0,2 0-1552 0,0 3-304 0,1 1-64 0,-1 1-16 0,1 2-464 0,3 0-96 0,-2 1 0 0,3 1-16 16,-7-12-352-16,0 0-64 0,0 0-16 0,0 0 0 0,0 0-112 0,52 50-16 15,-43-44-16-15,-1-2 0 16,1-1-64-16,-1 0-16 0,-1-2 0 0,0-1 0 16,-1 0 32-16,1-1 0 0,-3-2 0 0,1 2 0 0,-1-2 0 0,-1 0 16 15,0-1 0-15,-1-2 0 0,1 1-16 0,0-1-16 16,-2-1 0-16,1 0 0 0,1 0 32 0,-2-2 16 16,2 2 0-16,-2-3 0 15,1 2 32-15,-1-2 0 0,1-1 0 0,0-1 0 16,0 2 0-16,1-1 16 0,-2 0 0 0,2-2 0 15,3-1-80-15,-2 1-32 0,1 2 0 0,1-2 0 16,0 2-160-16,-1 2 0 0,2 1 0 0,0 1 128 0,1 3-128 0,-1-1 0 0,0 4 0 0,0 0 0 16,0 1 0-16,0 2 0 0,0 1 0 0,0 3 0 15,1 0 0-15,0-1 0 0,-3 1 0 0,1 1 0 16,-1 0-256-16,3 3 80 0,-3 1 16 0,2 0 0 16,-1-1-96-16,-2 0 0 0,0-3-16 0,-1 0 0 15,-1-1 80-15,-1-2 0 0,0 1 16 0,-1-4 0 16,-1 0 176-16,0-1 0 15,1-1 0-15,-2 0 0 0,1-2 0 0,-2-2 0 0,2 1 0 0,-2-1 0 16,1-1 0-16,1 0 0 16,-1-1 0-16,1 0 0 0,0 0 0 0,1 1 128 15,0-1-128-15,0 0 0 0,1-1 0 0,0-1 0 0,1 1 0 0,1-2 128 16,0 0-128-16,-1 0 0 16,1-1 0-16,1 0 0 0,2-4 0 0,1 1 0 15,3-3 0-15,-1 3 0 0,0 0 0 0,0 3 0 0,1 1-144 0,0 0 144 16,-3 4 0-16,1 1 0 0,1 2-144 0,-2 2 144 15,0 1 0-15,1 2 0 0,-1 1-128 0,2 1 128 0,-2 2 0 0,1 1-128 16,-1 2 128-16,2-1 0 16,-2 3-144-16,-1 1 144 0,-1 0 0 0,-1 0-144 15,-1-2 16-15,0-2 0 0,0-1 0 0,-2 2 0 32,2 0-304-32,0 1-48 0,0-1-16 0,0-1 0 0,-2-2-560 0,1 0-112 0,0-2-32 0,0-1-10064 15,1 1-2000-15</inkml:trace>
  <inkml:trace contextRef="#ctx0" brushRef="#br0" timeOffset="28294.93">6202 8422 12895 0,'-4'-13'576'0,"2"7"112"15,2 1-560-15,0 1-128 0,-1-1 0 0,1 4 0 0,0-2 2720 0,0-1 512 0,1 0 96 0,1-2 32 0,-1 0 80 0,1 4 16 0,0 0 0 0,1 5 0 0,1 1-1920 0,2 3-384 0,1 3-80 0,0 3-16 0,0 0-608 0,-7-13-128 16,0 0-32-16,0 0 0 0,40 69-96 0,-40-69 0 16,0 0-16-16,29 62 0 0,-29-62-176 0,0 0 0 15,33 64 144-15,-33-64-144 0,0 0 0 0,0 0 0 0,30 59 0 0,-23-48 0 16,-2-1 0-16,1-1 0 15,0-1 0-15,1-2 0 0,-2 1 0 0,0-3 0 0,0 0 0 0,-1-1 0 16,1 0 0-16,-1-2 0 0,-1-1 0 0,0 0-128 31,-2-1-272-31,0-1-48 0,1 1-16 0,-1-2 0 16,1 0-1168-16,-4-1-224 0,1 1-64 0,-2 0-14464 0</inkml:trace>
  <inkml:trace contextRef="#ctx0" brushRef="#br0" timeOffset="28526.06">6201 8632 11055 0,'0'-2'976'0,"0"0"-784"0,0 1-192 0,0-1 0 0,1 2 2864 0,-1-1 528 0,1-3 96 0,2-2 32 0,0-1 224 0,1 0 48 16,2 1 16-16,2-1 0 0,1 0-2128 0,2 1-416 0,0-1-96 0,1-1-16 0,2 1-640 0,0 0-128 15,2 1-16-15,-1-1-16 0,3 1-160 0,-2-1-16 16,-2 3-16-16,0-2 0 0,-1 4-160 0,0-3 0 15,-2 3 144-15,-1-3-144 0,0 2 0 0,-2 1 0 0,2-1 0 16,-3 0 0 0,0 2-672-16,0-1-48 0,-1-1-16 0,0 2-17824 0</inkml:trace>
  <inkml:trace contextRef="#ctx0" brushRef="#br0" timeOffset="28910.45">6603 8533 4607 0,'3'-1'400'0,"0"0"-400"0,0-1 0 15,-2 1 0-15,0 1 2080 0,1-3 336 0,2 0 64 0,3-3 16 0,4-1 1280 0,2-2 256 0,0 0 48 0,0-1 16 0,-1 0-1792 0,0 0-368 0,0 2-64 0,-2-2-16 0,2 0-688 0,-3 0-144 0,3 0-16 0,-2-1-16 16,-2 0-272-16,-1 1-48 0,-3 0-16 0,-1 2 0 15,-1-2-320-15,-2 1-64 0,0-1-16 0,-3 0 0 16,0 3-112-16,-3-1-16 0,-1 1-128 0,-3 0 192 0,-2 1-192 0,-2 3 0 16,-1 2 128-16,3 2-128 0,2 1 0 0,0 2 0 15,-3 2-192-15,0 3 192 0,1 3-272 0,0 3 48 16,1 1 16-16,1 1 0 0,3 1 0 0,2 0 0 16,0 1 0-16,4-2 0 0,-1 0 208 15,2 0-176-15,2-3 176 0,1-1-160 0,2-1 160 0,1 0 0 16,1-4-144-16,0-1 144 0,3 0 0 0,0-3 0 15,1-1 0-15,1-1 0 0,0-1 0 0,2-2 0 16,-1-2 0-16,1-1 192 0,0-1-64 0,2 0 0 16,-2-2 0-16,0 0 0 0,-1 1-128 0,-2-1 0 15,2 0 0-15,-3 0-12032 0,0 1-2496 0</inkml:trace>
  <inkml:trace contextRef="#ctx0" brushRef="#br0" timeOffset="29342.78">6917 8223 8287 0,'-2'-5'368'0,"1"4"80"0,1 0-448 0,-2-1 0 15,1 1 0-15,1 1 0 0,0 1 2368 0,-1 1 400 0,1 0 80 0,0 3 16 0,1 2-384 0,3 0-80 0,2 3-16 0,1 1 0 0,0 0-848 16,0-1-192-16,2 0-16 0,-2 0-16 0,1 0-352 0,-8-10-64 0,0 0 0 0,0 0-16 0,0 0-560 0,0 0-128 16,58 54 0-16,-51-50-16 0,0 0 0 0,0-1 0 15,-1 0 0-15,0-2 0 0,-1-1 320 0,-1 0 64 16,1-1 16-16,-2-2 0 0,-1 0-112 0,0-1-16 16,-1 0 0-16,-2-2 0 15,1 2-128-15,-2-1-48 0,1 1 0 0,-2 0 0 0,0-3-144 0,-2 0-128 16,-1-3 192-16,-1 0-192 0,3-1 240 0,-2 1-64 15,0-1-16-15,1 1 0 0,2-2-16 0,-1 2 0 16,2 2 0-16,1-1 0 0,1 2-144 0,0 2 160 16,1 1-160-16,1 1 160 0,1 0-160 0,-1 0 128 15,1 2-128-15,1-1 128 0,1 4-128 0,-1-2 128 16,2 1-128-16,-1 0 128 0,1 1-128 0,-1 1 0 16,1-2 144-16,0 2-144 0,1-2 0 0,-2 2 0 15,3-1 0-15,-1-1 0 0,0 2 0 0,0-2 0 16,-2 1-160-16,2-1 160 15,1 0-928-15,-3 2-80 0</inkml:trace>
  <inkml:trace contextRef="#ctx0" brushRef="#br0" timeOffset="29690.73">7403 8066 12543 0,'4'-16'272'0,"-3"8"64"15,2-1 16-15,-1 1 0 0,-1 2-352 0,-1 2 0 0,-1 0 0 0,1-5 0 0,-2-5 3872 0,1-1 704 0,-3-1 144 0,-1 2 16 0,-2 4-2048 0,0 2-400 0,0 3-96 0,-3 4-16 0,0 2-1280 0,-1 2-272 0,0 3-48 0,-2 1-16 0,3 1-288 0,-1 2-48 0,1 3-16 0,1 0 0 0,0 1-208 0,1 0 176 0,1 0-176 0,3 0 160 0,1 0-160 0,2 0 0 0,1-1 0 0,3-2 128 16,1 2-128-16,2-2 0 15,1-1 0-15,1-1 0 0,2-2 0 0,1-1 0 16,2 1 0-16,1-2 0 0,0-1 0 0,2 1 160 16,-1-2-16-16,1-2 0 0,0 2 32 0,-2-2 0 15,1-1 0-15,-1 0 0 0,2 0-176 0,-2 0 128 16,0-3-128-16,-1 2 128 0,0 0-128 0,-2-1 0 16,0-1 0-16,-1 2 0 15,0-2-864-15,0 0-208 0</inkml:trace>
  <inkml:trace contextRef="#ctx0" brushRef="#br0" timeOffset="30058.76">7663 8105 11967 0,'7'-4'528'0,"-3"1"112"0,0 0-512 0,0 1-128 0,-1 0 0 0,0 1 0 0,0-2 2864 0,3-1 528 0,3-2 128 0,4-2 0 0,3-2-768 0,-2 0-176 0,0 1-16 0,-3 0-16 0,1 0-1072 0,-1 1-192 0,0-1-64 0,0-1 0 16,-1 2-416-16,-3-2-96 0,0 3 0 0,-2-2-16 16,-3 2-352-16,0-1-64 0,-4 1-16 0,0-2 0 15,-3 2-64-15,0 0 0 0,-1 1-16 0,-2 1 0 0,-2-1-176 0,1 0 160 16,-1 2-160-16,2 1 160 16,-1 1-160-16,0 0 0 0,-1 4 0 0,0-1 128 0,1 3-128 0,-1 0 0 15,2 2 0-15,1 0 0 0,3 4 0 16,-1 0 0-16,4 2 0 0,0 0 0 0,2-1 0 0,0-1 0 15,4 1 0-15,0-1 0 0,2-2 0 0,0 1 0 0,3-3 0 0,0-1 0 16,0-1 0-16,3-2 0 16,0 1 0-16,-1-3 0 0,0 1 0 0,0-2 0 15,4 1 0-15,-2-2 0 0,1-1 0 0,0 1 0 16,0 0 0-16,-1-1 0 0,2 2-256 0,-2 0 0 0,-1-1 16 0,-4 1-18448 31</inkml:trace>
  <inkml:trace contextRef="#ctx0" brushRef="#br0" timeOffset="30527.78">7982 7862 20271 0,'1'-4'896'0,"1"3"192"0,-1-1-880 0,-1 1-208 0,0 1 0 0,0 1 0 0,0 1 2576 0,2 1 480 0,-1 1 80 0,2 3 32 0,1 3-1072 0,0 1-224 0,2 2-32 0,-6-13-16 0,0 0-928 0,0 0-176 0,28 68-32 0,-28-68-16 0,0 0-384 0,23 56-80 15,-23-56-16-15,0 0 0 0,0 0-192 16,32 69 0-16,-32-69 0 0,0 0 0 0,0 0 0 0,0 0 0 16,0 0 0-16,0 0 0 0,0 0 0 0,28 57-192 15,-29-57 192-15,0-2-160 0,-1 1 0 0,-1-3 0 16,-1-2 0-16,0 0 0 16,-2-2 160-16,2-2 0 0,-2 0 0 0,1-1 0 15,-1 0 224-15,0-2 32 0,1-1 0 0,-1-3 0 0,2-2 16 0,-2 0 16 16,1-1 0-16,0-1 0 0,1 2-32 0,0-2-16 0,0-4 0 0,1-1 0 15,1 4-96-15,1-1-16 16,2 0 0-16,1 2 0 0,2 3-128 0,2 0 0 16,1 2 0-16,0 2 0 0,1 1 0 0,2 3 0 15,0 2 0-15,0 1 0 0,1 1 0 0,1 2 0 16,-1 0 0-16,0 2 0 0,0 2 0 0,-1 2 0 0,-1-1 0 16,-2 3 0-16,1 3 0 0,1 2 0 15,-3 4 0-15,-4-2 0 0,0-3 0 0,-2 4 0 16,-2 2 0-16,-2 1 0 0,-2 1 0 0,-1 1 0 0,-1 0 0 0,-2-2 0 15,0-1 0-15,2-2 0 16,1-1 0-16,0-4 0 0,1 0 0 0,0-1 0 0,1-1 0 0,0 0 0 16,1-1-288-16,1-1 64 0,0 0 16 0,2-2 0 15,1 0-1072 1,-1 1-192-16</inkml:trace>
  <inkml:trace contextRef="#ctx0" brushRef="#br0" timeOffset="30846.35">8303 7601 911 0,'-2'-23'0'15,"1"12"0"-15,-1-2 0 0,-1 4 0 0,2 1 2672 0,0 3 448 0,-1-2 80 0,-1-5 32 0,-1-5 784 0,-1-4 144 0,-1 3 48 0,2 4 0 0,1 4-1392 0,0 6-256 0,0 4-64 0,3 4-16 0,-1 4-1072 0,2 2-224 0,-1 6-32 0,3-1-16 0,1 2-656 0,2 0-128 16,0 3-32-16,-6-20 0 0,0 0-96 0,24 65-32 0,-24-65 0 0,0 0 0 16,25 66-192-16,-25-66 176 15,0 0-176-15,0 0 160 0,28 74-160 0,-28-74 0 16,0 0 0-16,0 0 0 0,43 69 0 0,-43-69 0 16,0 0 0-16,0 0 0 0,0 0-208 0,0 0 16 0,0 0 16 0,0 0 0 15,0 0-960-15,0 0-192 16,0 0-32-16,0 0-15984 0</inkml:trace>
  <inkml:trace contextRef="#ctx0" brushRef="#br0" timeOffset="31049.23">8180 7650 14735 0,'-3'-2'1312'0,"0"-1"-1056"0,2 1-256 0,1 1 0 0,0 1 3328 0,0-3 624 0,0 0 112 0,0-2 32 0,1-2-688 0,2 0-128 0,2-2-16 0,3 2-16 0,3 0-2032 0,2 0-416 0,2 0-80 0,3 1-16 0,1-2-272 0,-1 1-64 16,2 1-16-16,0-1 0 0,-2 1-352 0,-1 2 128 16,-1 1-128-16,-1 2 0 0,-2-1-208 0,-2 4-112 15,2 1-32-15,-2 1-19344 0</inkml:trace>
  <inkml:trace contextRef="#ctx0" brushRef="#br0" timeOffset="43477.47">23801 6222 8287 0,'0'-1'736'0,"-2"-1"-592"0,2 1-144 0,0 1 0 0,0 0 848 0,-1 0 144 0,-1-1 32 0,1-2 0 0,0 1 1600 0,-1-1 336 0,2 3 64 0,-1 0 16 0,2 2-256 0,-2 1-48 0,1 1-16 0,0 0 0 0,0 3-960 0,0 0-192 0,1 3-32 0,-2 0-16 0,1 1-576 0,-2 4-112 16,1-3-32-16,-1 4 0 0,1 1-384 0,-2 1-80 15,-1 3-16-15,1 2 0 0,-1 1-32 0,0 0-16 0,1 1 0 16,-3 4 0-16,2 3-80 0,1 1-32 16,0-5 0-16,1 4 0 0,0 4-160 0,1 0 128 15,-1 4-128-15,2 0 128 0,2-1-128 0,-1-1 0 16,-1-38 0-16,3 71 0 0,-3-71 0 0,1 63 0 16,-2-33 0-16,1-30 0 0,-3 58 0 0,2-30 0 15,-2 2 0-15,-1 1 0 0,1 0 0 0,0-1 0 16,0-1 0-16,0 0 0 0,2-1 0 0,-2-1 0 15,3-27 0-15,-4 52 0 0,4-52 0 0,-4 45 0 16,4-45 0-16,-3 41 0 0,3-41 0 0,-3 37 0 16,3-37 0-16,0 0 0 0,1 42 0 0,-1-42 0 0,0 0 128 0,0 0-128 15,2 46 0-15,-1-38 0 0,1-1 0 0,-2 0 128 16,1 0-128-16,-1 0 0 0,1 0 0 0,-1 0 128 16,0 0-128-16,-1-1 0 0,0 0 144 0,-2-1-144 15,1 0 0-15,1-1 128 0,0-1-128 0,-1 0 0 16,2-1 0-16,-1 1 0 0,1-1 0 0,1-1 128 15,1-1-128-15,-1 0 0 0,2 0 128 0,0-1-128 0,1-1 128 0,0-1-128 16,0 1 128-16,2-1-128 0,2-2 128 0,0 1-128 16,0 0 160-16,0 0-160 15,1 0 144-15,-1-2-144 0,4 2 128 0,-1-2-128 16,2 0 128-16,-2 2-128 0,2-2 0 0,1 1 128 16,3-1-128-16,1 1 0 0,1-1 0 0,2 0 128 0,-21 6-128 0,44-8 0 15,-44 8 0-15,48-6 0 0,-48 6 0 0,53-1 0 16,-53 1 0-16,57 2 0 15,-57-2 0-15,52 9 0 0,-52-9 0 0,51 6 0 0,-51-6 0 0,0 0 0 16,72 7 0-16,-72-7 0 0,0 0 0 0,68 3 0 16,-68-3 0-16,48-2 0 0,-48 2 0 0,41-3 0 15,-41 3 0-15,44-1 0 0,-44 1 0 0,0 0 0 0,62-3 0 0,-62 3 128 16,42-1-128-16,-42 1 0 16,0 0 144-16,58 0-144 0,-58 0 0 0,0 0 128 0,49 1-128 0,-49-1 0 15,0 0 0-15,0 0 0 0,57 3 0 0,-57-3 128 16,0 0-128-16,0 0 0 15,0 0 128-15,0 0-128 0,51 1 0 0,-51-1 128 16,0 0-128-16,0 0 0 0,0 0 128 0,0 0-128 16,0 0 128-16,0 0-128 0,0 0 0 0,39-5 144 0,-36 3-144 15,-1 1 0-15,0-2 160 0,1 0-160 0,0 0 128 0,-2-1-128 16,1 1 144-16,-1 0-144 16,1-1 160-16,-2 0-160 0,1 0 160 0,-1-1-160 0,0 1 160 0,0-1-160 15,0-1 144-15,-1-1-144 0,1 0 128 0,-2 0-128 16,2-2 144-16,0 1-144 0,0-1 160 0,0-1-160 0,0-1 192 0,0-2-64 15,0 1-128-15,2-2 192 0,-2-2-64 0,0 0 0 16,0 1-128-16,0-2 192 0,-2-1-32 0,4-1-16 16,-2-1 0-16,0-1 0 15,0 0 32-15,0-2 0 0,-2-1 0 0,2 0 0 0,-1 0 16 0,-2-1 0 16,2 2 0-16,-1-2 0 0,1 2-16 0,-1-1 0 16,1 2 0-16,-2-1 0 0,0 1-32 0,2-1 0 15,-2-1 0-15,2-1 0 16,1-2-16-16,0 0-128 0,1-3 192 0,1 3-64 15,-2 0-128-15,0 2 0 0,1-2 0 0,-2 2 128 16,2 1-128-16,-1 0 0 0,1 1 0 0,-1 2 0 0,0 0 0 0,-1 1 128 16,1 2-128-16,-1-1 0 0,-1 2 128 0,1-1-128 15,-1 2 128-15,2 1-128 0,-1-2 128 0,-1 1-128 16,2 2 0-16,-1 0 128 0,1 1-128 0,0-1 0 16,0 2 0-16,0 0 128 0,-1 1-128 0,1 0 0 15,0 1 0-15,0 0 0 0,0 1 0 0,0-1 0 16,1 1 0-16,-1-1 0 0,0 0 0 0,0 0 0 15,-1 1 0-15,1 1 0 0,0 1 0 0,0-2 0 16,0 2 0-16,-2 2 0 0,2-2 0 0,0 1 0 0,0 0 0 16,0 1 0-16,0 0 0 0,0 1 0 0,-1-1 128 0,1 0-128 15,-2 1 0-15,1 0 0 16,1 1 0-16,-1-1 0 0,-1 0 0 0,1 1 0 0,-2-2 0 0,0 3 0 16,0-1 0-16,-1-1 0 0,1 1 0 0,-1 0 0 15,0-1 0-15,1 1 0 0,0 0 0 0,-1 0 0 0,0 2 0 0,-1-1 0 16,0 1 0-16,-4 0 0 15,-1 1 0-15,0 0 0 0,1 0 0 0,-1 0 0 16,0 0 0-16,0 0 0 0,-1 1 128 0,-1 2-128 0,0 0 0 0,-3-1 0 0,0 1 0 0,-2 2 0 31,-3-1 0-31,-2 0 0 0,-1 0 0 0,0 0 0 0,-1 1 0 0,0-2 0 16,0 1 0-16,-3 1 0 0,-1 1 0 0,1-2 0 0,1 1 0 0,-1-1 0 31,3 0 0-31,-2 0 0 0,2-1 0 0,0-1 0 0,0 0 0 16,-1 1 0-16,-3-1 0 0,1-1 0 15,0 0 0-15,0 1 0 0,2-2 0 0,-2 1 0 16,4-1 0-16,-1-1 0 0,0 1 0 0,2-2 0 0,3 1 0 0,-1 0 0 0,2-2 0 0,0 0 0 16,4 0 0-16,-2 2 0 15,2-2 0-15,-2 0 0 0,4 0 0 0,2 2 0 16,1 1 0-16,1 0 0 0,1-2 0 0,1 2 0 16,2 2 0-16,0-1 0 0,2 1-320 0,2-1-64 15,3 3 0-15,1 1 0 16,3 2-816-16,2 0-160 0,-9-7-48 0,0 0 0 15,0 0-192-15,66 42-32 0</inkml:trace>
  <inkml:trace contextRef="#ctx0" brushRef="#br0" timeOffset="45268.5">25944 6085 1839 0,'-5'-3'160'0,"3"2"-160"0,-1-1 0 0,1 1 0 0,1 1 1152 0,1 0 208 0,-2 0 48 0,1 0 0 0,-2 0 1344 0,0 0 288 0,1 3 48 0,-3 0 16 15,1 1-96-15,1 2-32 0,2-1 0 0,-1 4 0 0,1 1-848 0,1 1-160 0,0 3-48 0,0-14 0 0,0 0-640 0,3 54-144 16,-3-54-32-16,0 45 0 16,0-45-480-16,0 56-112 0,0-56 0 0,-3 60-16 0,2-31-256 0,1-29-48 15,-2 63-16-15,2-63 0 0,0 66-176 0,0-66 192 16,0 54-192-16,0-54 192 16,-1 65-192-16,1-65 0 0,0 79 0 0,-2-40 0 0,2 2 0 0,-1 0 0 15,1-41 0-15,0 72 0 0,0-72 0 0,-1 58 0 16,1-58 0-16,-2 60 0 0,2-60 0 0,-1 50 0 15,1-50 0-15,0 46 0 0,0-46 0 0,-2 39 0 16,2-39 0-16,-1 43 0 0,1-43 0 0,-3 41 0 0,0-22 0 16,3-19 0-16,0 0 0 0,-5 54 0 15,5-54 0-15,0 0 0 0,-5 45 0 0,4-31 0 0,0-1 0 0,-1 0 0 0,1 0 0 16,-1-1 0 0,2-2 0-16,-1 1 0 0,1-11 0 0,0 0 0 0,0 0 0 0,0 0 0 15,-2 48 0-15,2-40 0 0,-1-3 144 16,1 1-144-16,-1-2 0 0,-1 0 144 0,2 1-144 0,-1-1 0 15,1 1 160-15,0 1-160 0,0-2 128 0,0 1-128 16,0-1 128-16,1 1-128 0,1 0 0 0,-1-2 128 16,2 1-128-16,0-1 0 0,0-1 0 0,-1 1 0 15,1 0 0-15,0-2 128 0,1 2-128 0,0-1 0 0,2-1 0 0,1 1 0 16,-1-2 128-16,0 1-128 16,2-2 0-16,-1 1 0 0,3-2 0 0,1 1 128 15,-11 1-128-15,27-5 0 0,-27 5 0 0,34-7 128 16,-34 7-128-16,37-7 0 0,-16 3 144 0,2 0-144 15,2 0 0-15,0-1 128 0,-25 5-128 0,51-7 0 16,-51 7 0-16,48-4 128 0,-48 4-128 0,57-4 0 0,-57 4 0 0,58-4 128 16,-58 4-128-16,56-3 0 0,-56 3 0 0,54-2 0 15,-54 2 0-15,52-1 128 0,-52 1-128 0,48-3 0 16,-48 3 0-16,41-3 128 0,-41 3-128 0,38-1 176 16,-38 1-176-16,37-3 192 0,-37 3-64 0,0 0 0 15,55-1 0-15,-55 1 0 0,0 0 0 0,45-2 0 16,-32 1 0-16,-13 1 0 0,0 0 0 0,0 0 0 15,41-3 0-15,-34 2 0 0,0 1-128 0,-3-2 128 16,1 1-128-16,-1-2 128 0,-1 2-128 0,-1-1 160 16,1 1-160-16,-1-2 160 0,-1 0-160 0,2 0 160 15,-2 0-160-15,2 1 160 0,0-1-160 0,0 0 0 16,0 2 0-16,-1-2 128 0,1 0-128 0,2 0 0 0,-3 0 0 0,1 0 0 16,1 2 0-16,-1-3 0 15,1 1 0-15,-1 0 0 0,0-1 0 0,1 0 0 0,-1 1 0 0,0-3 0 16,1 2 0-16,-1-2 0 0,0 2 128 0,0-2-128 15,0 2 0-15,-1-2 160 0,0 1-160 0,1-2 160 16,-1 1-160-16,1-1 128 0,0 0-128 0,0 0 128 16,-2 0-128-16,2-2 128 0,-1 1-128 0,-1-2 128 15,-1-1-128-15,0-1 160 0,0 1-160 0,-1-3 160 16,-1 1 0-16,1 1 0 0,-1 0 0 0,0 0 0 16,-1-3 64-16,-2-2 16 0,1 1 0 0,-1-4 0 15,0-1 0-15,1 1 0 0,-2-1 0 0,1-1 0 0,-1 0-48 0,0-1 0 16,2-1 0-16,-1 2 0 0,-1-4-32 0,0 1-16 15,1-1 0-15,-1 1 0 0,2-1-144 0,-2 0 192 16,2-3-192-16,-2-3 192 16,1 4-192-16,0-1 160 0,0 2-160 0,0-1 160 0,0 1-160 0,1-1 160 15,-2 3-160-15,2 1 160 0,-1 1-160 0,3 0 128 16,-1 4-128-16,1-1 128 0,0 2-128 0,0-1 0 16,1 2 0-16,1-1 128 0,0 1-128 0,1 1 0 15,-1 1 0-15,2-1 0 0,-1 4 0 0,2-3 0 16,0 3 0-16,-1-1 0 0,0 2 0 0,-1-2 0 15,1 2 0-15,-1-1 0 0,0 1 0 0,-1 0 0 16,-1 1 0-16,0-1 0 0,1 1 0 0,-2 0 0 16,1 0 0-16,-2 0 0 0,2 2 0 0,-1-1 0 15,-1-1 0-15,1 0 128 0,-1 0-128 0,1 1 0 0,1 0 0 0,-1 1 0 16,2 0 0-16,-1 1 0 16,0-1 128-16,-2 1-128 0,1 1 0 0,1-1 0 15,-2 2 0-15,-1-1 0 0,0-1 0 0,-2 3 0 16,0-2 0-16,-1 2 0 0,0 1 0 0,-1 0 0 0,-2 2 128 0,0 1-128 15,-1 0 0-15,-1 0 0 0,0 1 0 0,-1 0 0 16,0 1 0-16,-1-1 0 0,-1 2 0 0,-1-1 0 16,1-1 0-16,-2 2 0 0,-2-2 0 0,-1 1 0 15,1-1 0-15,-3 0 0 0,4-1 0 0,-2 0 0 16,1 0 0-16,-4 0 0 0,-1-1 0 0,-1 1 0 16,-1 0 0-16,1 0 0 0,2 0 0 0,-4 0 0 15,0 0 0-15,-1 0 0 0,0 0 0 0,2 0 0 16,4-1 0-16,1 2 0 0,1-1 0 0,4 0 0 15,4 1-256-15,2-1-16 0,3 2-16 0,2-1 0 16,4 1-592-16,0-1-112 0,3 2-32 0,3 0 0 16,2 2-320-16,3 1-64 0,-10-6 0 0,0 0-18736 15</inkml:trace>
  <inkml:trace contextRef="#ctx0" brushRef="#br0" timeOffset="47553.45">17475 9148 5519 0,'-4'-11'496'0,"1"5"-496"0,0 0 0 0,2 2 0 0,-1 1 1440 0,1 2 192 0,1 0 32 0,-3-4 16 0,0 1 1536 0,-1-2 304 0,0 1 64 0,-1 0 16 0,2 4-400 0,-1 1-64 0,1 3-32 0,3 3 0 0,-1 1-1344 0,0 3-272 16,1 4-48-16,0 3-16 0,1 1-752 0,0 2-160 16,-1-20-16-16,6 44-16 0,-6-44-112 0,7 49-32 15,-7-49 0-15,7 54 0 0,-4-27-96 0,-2-2-32 0,2 2 0 0,-1 2 0 16,1 5-208-16,-2-1 144 0,-1-33-144 16,4 62 128-16,-2-32-128 0,-1-2 0 0,-1-28 0 15,1 48 0-15,-1-48 0 0,2 41 0 0,-4-24 128 16,2-3-128-16,0-1 0 0,0-3 160 0,0-2-160 0,0-1 160 15,-1-1-160-15,0-2 160 0,-1 0-160 0,1 1 160 0,-1-3-160 0,1 0 0 16,0-1 0-16,-1-1 0 0,1 0-160 0,1-3-64 16,-2 1-16-16,1-3 0 15,1 1-464-15,0-3-80 0,0 0-32 0,0-2 0 16,1 1-1616-16,1-2-336 0</inkml:trace>
  <inkml:trace contextRef="#ctx0" brushRef="#br0" timeOffset="48216.92">17216 9158 10127 0,'-4'-14'448'0,"1"5"96"0,2 2-544 0,-1 2 0 0,2 0 0 0,-1 3 0 0,1-3 1584 0,0 0 208 0,0-5 32 0,0-3 16 0,1 0 1728 0,2 1 336 0,3 2 80 0,0-3 16 0,2 2-1520 0,2-1-304 16,1 1-64-16,1 0-16 0,3-1-1008 0,1 0-208 0,2-1-48 0,-1 0 0 16,-2 3-352-16,2-1-80 15,3-2-16-15,3-1 0 0,6-1-80 0,1-1-32 0,1 2 0 0,-1 0 0 0,0 3-96 16,-1-1-32-16,4 4 0 0,-2 2 0 16,-31 6-144-16,60-7 160 15,-60 7-160-15,60 4 160 0,-60-4-160 0,0 0 0 0,76 29 144 0,-76-29-144 16,0 0 0-16,52 43 144 0,-52-43-144 0,0 0 0 15,33 56 160-15,-33-56-160 0,7 39 128 0,-8-18-128 16,-2 0 0-16,-3-1 0 0,-1 0 128 0,-2-3-128 16,-2 1 0-16,-3-2 0 0,-1-1 0 0,-2 0 0 15,0-1 0-15,-3-3 0 0,1-1 0 0,3-2 0 0,0-2 128 16,0 0-128-16,-2 1 128 0,0-2-128 16,1-2 240-16,0 0-48 0,4-3 0 0,2 0 0 0,2 0-48 0,1-1-16 15,2-1 0-15,2-1 0 0,1 2-128 0,2-2 0 16,1 0 0-16,1-1 0 15,3 0 0-15,2 0 0 0,0 2 128 0,1-1-128 0,3-1 0 0,1 1 0 0,2 0 0 16,-13 3 0-16,0 0 0 0,48-1-176 16,-48 1 176-16,0 0-128 0,65 13 128 0,-65-13 0 15,0 0 0-15,66 28-128 0,-66-28 128 0,0 0 0 0,58 38 0 16,-58-38 0-16,0 0-144 0,0 0 144 0,55 44-160 0,-55-44 160 16,0 0-160-16,0 0 160 15,0 0-160-15,0 0 160 0,24 56-144 0,-27-47 144 16,-1-1-128-16,-3 1 128 0,-3-1 0 0,-3-1 0 15,-1-1 0-15,-1 1-128 0,-5-1 128 0,0-1 0 0,-1 0 0 16,-2-1 128-16,1 0 112 0,1-1 16 0,-2 0 16 16,0 0 0-16,2-1 112 0,0 0 0 15,-2-1 16-15,5 1 0 0,1-1-160 0,2-1-48 0,-1 0 0 0,-1 0 0 16,4 2-192-16,2-2 0 0,1 0 128 0,2 0-128 16,2 1 0-16,2-1-288 0,2 1 64 0,2 1 16 15,0-1-624-15,2 2-128 0,1 0-32 16,-1 1 0-1,3 0-688-15,-5-4-144 0</inkml:trace>
  <inkml:trace contextRef="#ctx0" brushRef="#br0" timeOffset="48723.96">17776 9843 11055 0,'-3'1'976'0,"1"1"-784"0,1-2-192 0,0 0 0 0,1 1 2048 0,-2 1 352 0,-1-1 80 0,-2 3 16 0,-1 1 1232 0,0 0 256 0,1 2 48 0,1 2 16 0,-1-1-2208 0,4 1-448 0,-1 1-96 0,2 1-16 0,0-11-672 0,0 0-144 0,0 0-16 0,16 44-16 0,-16-44-272 0,0 0-160 16,0 0 192-16,0 0-192 0,55 44 128 0,-55-44-128 16,0 0 0-16,0 0 0 0,67 12 128 0,-67-12-128 15,0 0 144-15,50-3-144 0,-50 3 224 0,0 0-48 16,47-12-16-16,-34 6 0 0,-13 6 48 0,28-14 16 0,-14 5 0 16,-3 1 0-16,1 1 48 0,-4-2 16 0,2 1 0 0,-3-1 0 15,0 1 48-15,-1-2 16 0,-3 0 0 0,-1 2 0 16,1 1 112-16,-3 0 32 0,0-2 0 0,-3-2 0 15,-1-2 16-15,-3 2 0 0,-1-2 0 0,-4 2 0 16,3 0-144-16,-4 2-32 0,0 2 0 0,-2 0 0 16,0 3-80-16,0 2-32 0,-2 1 0 0,0 1 0 15,0 4-64-15,0-1-16 0,-1 4 0 0,1 0 0 0,1 2-144 0,2-1 0 16,1 0 0-16,1 1 128 0,-1 2-128 0,0 1 0 16,3 0-160-16,0 0 160 15,2-3-592-15,1 1-32 0,1-1 0 0,2-2 0 16,1-3-432-16,2 2-96 0,1-1 0 0,0 2-19424 0</inkml:trace>
  <inkml:trace contextRef="#ctx0" brushRef="#br0" timeOffset="50025.97">18803 9240 15663 0,'-2'1'1392'0,"1"-2"-1120"0,1 1-272 0,0 0 0 0,0 0 1488 0,-2-2 240 0,1 2 64 0,0-1 0 0,-1 0 1872 0,1-1 384 0,1 2 80 16,0-1 16-16,3 1-2352 0,-1 0-448 0,4 0-112 0,-6 0-16 0,0 0-656 0,0 0-144 15,0 0-32-15,55 7 0 0,-55-7-64 0,0 0-32 0,50 7 0 0,-50-7 0 0,0 0-48 0,67 7-16 0,-67-7 0 0,56 1 0 0,-56-1 0 16,62 0 0-16,-62 0 0 0,76-5 0 0,-34 2-16 0,1-1 0 16,-43 4 0-16,79-6 0 0,-79 6 16 15,82-4 0-15,-40 2 0 0,-42 2 0 0,75-1-32 0,-75 1 0 16,65-4 0-16,-65 4 0 16,57-7-16-16,-57 7-16 0,45-7 0 0,-45 7 0 0,41-6 32 15,-41 6 0-15,36-9 0 0,-36 9 0 0,0 0 0 0,41-7 16 16,-41 7 0-16,0 0 0 0,0 0-80 0,0 0 0 15,0 0-128-15,0 0 192 0,0 0-192 0,31-7 0 16,-33 7 0-16,-4-1 0 16,0-1-384-16,-1 2-64 0,-1-1 0 0,-1 0-16 15,2-1-704-15,-4-1-144 0,-3 2-32 0,-3 0-18816 0</inkml:trace>
  <inkml:trace contextRef="#ctx0" brushRef="#br0" timeOffset="50523.9">18944 9025 14735 0,'6'-3'640'0,"-4"2"160"0,1-1-640 16,-1 2-160-16,-2 0 0 0,0 0 0 0,1 0 3040 0,-1 0 576 0,1 2 112 0,-1 1 32 0,-1 2-384 0,-2 1-80 0,-1 2-16 0,-2 1 0 0,-1 5-2048 0,-1-1-400 0,-1 1-96 0,-1 3-16 0,-1 0-224 0,-2 1-48 15,-2 1-16-15,-2-3 0 0,-1 1-240 0,-4 0-32 0,1 0-16 0,-1-1 0 16,-1-2-144-16,-2 0 0 16,-2 2 0-16,1-2 0 0,4-1 0 0,2-2 128 0,2-3-128 0,3 1 0 15,4-4 240-15,4 0-48 16,0-1 0-16,4-3 0 0,3 1-32 0,2-2-16 15,0 0 0-15,4-2 0 0,0 2 16 0,2-1 0 16,4 0 0-16,0-1 0 0,-12 2-160 0,0 0 192 0,48-1-192 16,-48 1 192-16,0 0-192 0,60 5 0 15,-60-5 0-15,0 0 0 0,67 14 0 0,-67-14 0 16,54 19 0-16,-54-19 0 0,0 0 144 0,69 28-144 16,-69-28 160-16,0 0-160 0,55 28 224 0,-55-28-48 0,0 0-16 0,0 0 0 15,55 33-32-15,-55-33-128 0,0 0 192 0,0 0-64 16,0 0 48-16,0 0 0 0,0 0 0 0,0 0 0 15,0 0-32-15,0 0 0 0,0 0 0 0,0 0 0 16,0 0-144-16,0 0 0 0,0 0 0 0,0 0 128 16,0 0-720-16,0 0-160 0,-5 18-16 0,-2-19-20528 15</inkml:trace>
  <inkml:trace contextRef="#ctx0" brushRef="#br0" timeOffset="51339.71">20954 9079 6447 0,'2'-9'576'0,"-5"5"-576"0,0 1 0 0,1 0 0 0,4 1 1392 0,-2 0 160 0,0 1 48 0,-2-1 0 0,-2 1 1216 0,0-2 256 0,0 3 64 0,0 0 0 0,1 3 128 0,0 1 48 0,1 3 0 0,1 2 0 0,1 1-1440 0,0-10-272 16,0 0-64-16,0 0-16 0,14 50-976 0,-14-50-192 0,0 0-32 0,0 0-16 31,0 0-160-31,55 56-16 0,-55-56-128 0,0 0 192 0,0 0-192 0,65 19 128 0,-65-19-128 0,0 0 0 16,55 0 128-16,-55 0-128 16,33-8 0-16,-18 1 144 15,1 0-16-15,-2-2-128 0,-1-1 192 0,-2-1-64 16,0-2 192-16,-2-1 48 0,-2-1 0 0,0 1 0 15,-3-1 192-15,-1 1 32 0,0-1 16 0,-3-1 0 16,0 1 48-16,-3-1 16 0,-1 2 0 0,-2 0 0 16,-2 1-96-16,-1 0 0 0,2 4-16 0,0-1 0 15,1 3-112-15,1 2 0 0,-1 1-16 0,2 4 0 0,0 2-304 0,-1 5-128 16,3 3 128-16,0 4-128 0,2-14 0 0,-1 42 0 0,1-42 0 0,4 61 0 16,-4-61-224-16,11 72 32 15,-11-72 0-15,16 76 0 16,-16-76-224-16,18 74-32 0,-18-74-16 0,17 73 0 15,-17-73-96-15,19 72-16 0,-19-72 0 0,12 59 0 0,-12-59 112 0,6 58 16 0,-6-58 0 0,0 53 0 0,0-53 192 0,-6 42 32 32,1-24 16-32,-1-4 0 0,0-2 208 0,-1-4-192 15,0-2 192-15,-1-2-192 0,-2-1 192 0,0-4 192 0,0-1-48 0,-1-2 0 16,-1 0 400-16,0-2 80 0,-1-1 16 16,-1 0 0-16,0-4-32 0,0-2 0 0,2 0 0 0,1-1 0 15,1 0-160-15,2 0-48 16,-1-2 0-16,4-1 0 0,0 0 0 0,2 0 0 0,3-1 0 0,2 0 0 15,2-1-80-15,2 4-32 0,1 1 0 0,0 1 0 16,3 3-160-16,0 0-128 0,1 2 192 0,3-1-192 16,0 2 128-16,0 3-128 0,-14 4 0 0,29-9 0 0,-29 9 0 0,28-7 0 15,-28 7 0-15,0 0 0 16,37-7 0-16,-37 7 0 0,0 0 0 0,0 0 0 31,35-5-352-31,-28 3-80 0,-1 1-16 0,-2 1 0 0,0-2-832 16,2 2-192-16,-2-1-16 0,0 0-13376 0,2-1-2672 0</inkml:trace>
  <inkml:trace contextRef="#ctx0" brushRef="#br0" timeOffset="51574.23">21488 9255 25791 0,'3'-1'2304'0,"1"0"-1856"0,-1-1-448 0,-2 2 0 0,1 0 2112 0,1-1 336 0,2-1 64 0,4-2 16 0,-9 4-208 0,24-7-32 0,-24 7-16 0,0 0 0 0,37-7-1232 0,-37 7-240 0,0 0-48 0,33-7-16 0,-33 7-352 0,0 0-80 15,0 0-16-15,0 0 0 16,0 0-288-16,0 0 0 16,0 0 0-16,0 0 0 0,0 0-496 0,0 0-208 0,0 0-32 0,0 0-19328 15</inkml:trace>
  <inkml:trace contextRef="#ctx0" brushRef="#br0" timeOffset="52411.84">21987 9104 11055 0,'1'-1'976'0,"-1"-2"-784"0,2 2-192 0,-2-1 0 0,0 1 1440 0,0-2 240 0,-2 0 48 0,2-4 16 0,-1 0 2000 0,-2-2 400 0,0 5 80 0,2 0 0 0,-2 3-1664 0,1 1-352 16,1 1-64-16,-2 3-16 0,3 2-1296 0,0-6-272 16,0 0-48-16,0 0-16 0,3 44-224 0,-3-44-32 15,0 0-16-15,7 49 0 0,-7-49-224 0,0 0 144 0,0 0-144 0,21 62 128 16,-21-62-128-16,0 0 0 0,0 0 0 0,0 0 0 16,38 50 0-16,-38-50 0 0,0 0 0 0,0 0 0 15,0 0 0-15,0 0 0 0,54 18 0 0,-44-21 0 16,-10 3 0-16,21-7 0 15,-11 3 0-15,0-2 0 0,-2 1 192 0,1-2-64 16,-3-2 0-16,-1 2 0 0,1 0 64 0,-2 0 0 0,-1 0 0 0,0-2 0 16,-2 2 16-16,2-1 16 0,-2 1 0 0,2-2 0 15,2 1 48-15,-3-1 16 0,4 2 0 0,0-3 0 0,2 2-144 0,-1-2-16 16,0 2-128-16,2-1 192 16,-1 5-192-16,1-2 0 0,1 3 0 0,-1 2 0 15,0 1 0-15,-9 0 0 0,0 0 0 0,0 0 0 0,0 0 0 0,0 0 0 16,49 48 0-16,-49-48 0 0,0 0-176 0,0 0 176 15,23 51-160-15,-23-51 160 0,0 0-160 0,0 0 160 16,0 0-160-16,13 51 160 16,-12-44 0-16,-1-2 0 0,1 0 0 0,1-3 0 15,-2 1 0-15,0-1 0 0,0-2 0 0,0-2 0 0,-2 1 0 16,1-2 0-16,1-1 0 0,-1-2 0 0,-1 1 0 0,2-3 0 16,-1-1 144-16,1-1-144 15,0 0 288-15,0-1-32 0,1-2-16 0,1 0 0 16,-1 0-48-16,2 1 0 0,0-1 0 0,0-1 0 0,-1 1-48 0,3-2-16 15,-1 2 0-15,0-3 0 0,2 2-128 0,-2 0 0 16,2 0 0-16,1 1 128 0,-2 2-128 0,1 1 0 16,1 3 0-16,-1 3 0 0,1 1 0 0,-3 1 0 0,2 4 0 0,-2-1 0 15,-4-1 0-15,0 0 0 16,0 0 0-16,0 0 0 0,0 0 0 0,31 57 0 16,-31-57 0-16,0 0 0 0,0 0-128 0,21 59 128 15,-21-59 0-15,0 0 0 0,19 52 0 0,-19-52 0 0,0 0 0 0,0 0 0 16,28 60 0-16,-28-60 0 0,0 0 0 0,0 0 0 0,0 0 0 0,0 0 0 15,45 41 0-15,-45-41 0 0,0 0 0 0,0 0 0 16,0 0 0-16,0 0 0 0,0 0-240 0,0 0 80 16,0 0 16-16,0 0 0 15,49 7-608-15,-44-10-112 0,0 2-32 0,0-2-12624 16,0 1-2544-16</inkml:trace>
  <inkml:trace contextRef="#ctx0" brushRef="#br0" timeOffset="52864.73">22798 8680 14735 0,'-6'-19'1312'0,"3"9"-1056"0,2 1-256 0,1 2 0 0,0 3 4176 0,0 1 784 0,-2-1 160 0,2-3 16 0,0-3-2064 0,0-3-432 0,-1 2-80 0,1 2 0 0,0 4-1408 0,-1 2-288 15,1 4-48-15,0 4-16 0,0 3-240 0,1 3-48 0,-1 5-16 0,0 2 0 0,0-18-176 0,0 0-48 16,4 61 0-16,-2-36 0 0,-2-25-64 0,2 60-16 16,-2-60 0-16,6 66 0 0,-6-66-192 0,6 57 176 15,-6-57-176-15,7 59 160 0,-7-59-160 0,8 54 0 16,-8-54 144-16,9 49-144 0,-9-49 0 0,0 0 128 0,12 61-128 0,-12-61 0 16,0 0 0-16,0 0 0 15,19 58 0-15,-19-58 0 0,0 0 0 0,0 0 0 16,0 0 0-16,0 0 0 0,0 0 0 0,0 0 0 15,37 54 0-15,-33-53 0 0,1 0 0 0,2 1 0 0,-1-4 0 0,1 1 128 16,0 0-128-16,0-4 0 0,3 4 128 0,0-3-128 16,0-1 0-16,1 0 128 0,1-1-128 0,-1 0 0 15,-11 6 0-15,24-8 0 0,-24 8 0 0,23-9 0 16,-23 9-144-16,19-7-48 0,-10 2-16 0,-1 1 0 16,-8 4-144-16,0 0-32 0,21-8 0 0,-14 6 0 15,-1-3-96-15,0 0-32 16,1-2 0-16,-2 0 0 0,3 1-128 0,-4 0-48 0,1 2 0 0,0-3 0 15,-1 1-368-15,0-1-80 0,0 0-16 0,-1 2-16896 16</inkml:trace>
  <inkml:trace contextRef="#ctx0" brushRef="#br0" timeOffset="53216.97">22560 8868 23039 0,'-4'-4'1024'0,"3"3"192"0,1-1-960 0,0 1-256 0,0-1 0 0,1 1 0 0,3 0 2432 0,3-1 432 0,6-1 80 0,10-1 32 0,5 0-496 0,4 1-112 0,5 0 0 0,0 2-16 0,0-1-1168 0,1 1-224 0,0 1-64 0,0 0 0 15,-1 0 16-15,-2-1 0 16,-2 1 0-16,-4-2 0 0,-29 2-112 0,55-3-32 16,-31 0 0-16,-2 1 0 0,-4-1-256 0,0-1-48 15,-2-1-16-15,-2 1 0 0,-1 1-256 0,-2-1-48 0,0 1-16 0,1-1 0 16,-3 1-128-16,0 0 0 0,-3 2 0 0,-4 0 0 31,0 1-832-31,-2 0-80 0,-3 0-32 0,-1 0 0 16,-3 2-528-16,-2 1-96 0,-4 0-32 0,-1 3-19040 0</inkml:trace>
  <inkml:trace contextRef="#ctx0" brushRef="#br0" timeOffset="54045.63">17550 10487 14735 0,'1'2'1312'0,"1"-1"-1056"16,-2 1-256-16,0-1 0 0,0 0 1984 0,0 4 320 0,1 3 80 0,0 5 16 0,-1 8 1440 0,0-21 272 0,3 59 64 0,-3-59 16 0,6 70-2512 0,-6-70-496 0,7 74-96 0,-7-74-32 0,13 78-448 0,-13-78-96 0,15 74 0 0,-15-74-16 15,21 69-176-15,-21-69-48 16,24 72 0-16,-24-72 0 0,23 65-272 0,-23-65 0 0,24 62 128 0,-24-62-128 16,23 59 0-16,-23-59 0 0,21 53 0 0,-21-53 0 15,0 0 0-15,21 63 0 0,-21-63 0 0,0 0 0 16,0 0 0-16,10 54 0 0,-19-44 0 0,7-3 0 15,2-7 0-15,0 0 0 0,0 0 0 0,0 0 0 16,0 0 0-16,0 0 0 0,0 0 0 0,0 0 0 16,0 0-320-16,0 0 0 0,19-11-16 0,-24-1 0 31,2 0-224-31,4-3-32 0,8-2-16 0,-5 2-12016 0,-3-2-2416 0</inkml:trace>
  <inkml:trace contextRef="#ctx0" brushRef="#br0" timeOffset="54583.02">17331 10660 10367 0,'5'-14'224'0,"0"5"48"0,2 1 16 0,0 1 0 0,-2 1-288 0,1 2 0 0,1-3 0 0,9-5 0 0,9-5 2944 0,9-4 544 0,4 0 96 0,2 3 32 0,1 1-48 0,2 2-16 0,4 4 0 0,-2 4 0 0,-2 1-1680 0,-5 5-336 15,-38 1-64-15,66 3 0 0,-66-3-832 0,58 10-144 0,-58-10-48 0,0 0 0 16,59 22-128-16,-59-22-48 16,0 0 0-16,0 0 0 0,0 0-144 0,0 0-128 0,43 58 144 0,-47-45-144 15,-1-2 160-15,-5 1-160 0,-4 3 160 0,-4-1-160 16,-3 3 128-16,-2-3-128 16,-2-1 0-16,-2-3 144 0,1 0-144 0,1-2 0 0,2-2 0 0,2-3 0 15,0 0 160-15,1-3-160 0,3 0 192 0,5-2-192 0,0-1 144 16,5 1-144-16,3-3 0 0,4 1 144 0,3 0-144 0,2-2 0 15,1 2 0-15,7-2 0 16,-13 6 0-16,46-7 0 0,-17 3 0 0,-29 4-176 16,56-4 176-16,-56 4-128 0,52 1 128 0,-52-1-128 0,51 9 128 0,-51-9 0 15,0 0 0-15,81 28-128 16,-81-28 128-16,0 0 0 0,75 44 0 0,-75-44 0 0,0 0 0 0,48 51 0 16,-48-51 0-16,0 0 0 0,15 50 0 0,-15-50 128 0,-8 31-128 0,-3-18 0 15,-4 1 160-15,-3-4-32 16,0 0-128-16,-4-1 192 0,3-1 128 0,-4-1 0 0,2-1 16 15,-2-1 0-15,2-2 288 0,0 0 48 0,0-1 16 0,-2-2 0 16,2-2-96-16,1 1-16 0,3-1 0 16,0-1 0-16,2 1-320 0,-1-1-64 0,3 1 0 0,1 0-16 15,0 0-176-15,3 1 0 16,-1-1 0-16,3 2 0 16,0 0-352-16,2 0-48 0,2 2-16 0,2-1 0 15,1 2-688-15,0 0-144 0,1 2-32 0,2 0-19760 0</inkml:trace>
  <inkml:trace contextRef="#ctx0" brushRef="#br0" timeOffset="55133.13">18082 11322 14735 0,'3'3'640'0,"-2"-2"160"0,1 2-640 0,-1-3-160 0,1 0 0 0,-2 0 0 0,1 0 3168 0,2-1 608 0,3-1 112 0,1 1 16 0,1-3-640 0,2-2-128 0,0 1-16 0,1-4-16 0,-1 2-1824 0,0-1-352 0,1-2-80 0,-1 1-16 0,-1 2-176 0,-1-1-32 16,2-1-16-16,-3-1 0 0,2 2-80 0,-2 1-16 15,-2-2 0-15,1 2 0 0,-2 1-64 0,-1 1 0 16,-2 1-16-16,1 1 0 0,-1 1-96 0,-1 1-16 0,0 1 0 0,-1 1 0 16,-1 4-128-16,0-1-16 0,-1 3-16 0,0 1 0 15,-1 2-160-15,-1 0 0 0,1 3 144 0,1-7-144 16,2-2 0-16,1-1 0 0,-1 2 0 0,2 4 0 15,-1-9 0-15,0 0 0 0,6 49 0 0,-6-49 0 16,5 44 0-16,-5-44 0 0,0 0 0 0,12 58 0 16,-12-58 0-16,0 0 0 0,0 0 0 0,5 44 0 15,-5-44 0-15,0 0 0 16,0 0 0-16,0 0 0 0,10 48 0 0,-10-48 0 16,0 0 0-16,0 0 0 0,0 0 0 0,0 0-192 15,0 0 192-15,0 0-192 0,17 48-368 16,-17-48-80-16,0 0 0 0,0 0-16 15,0 0-368-15,0 0-64 0,0 0 0 0,0 0-16 16,0 0-1056-16,3-2-208 0</inkml:trace>
  <inkml:trace contextRef="#ctx0" brushRef="#br0" timeOffset="55345.57">18122 11564 12895 0,'0'0'1152'0,"0"0"-928"0,0 0-224 0,0 0 0 0,0 0 3424 0,0 0 640 0,0 0 128 0,1-2 32 0,2 2-448 0,-3 0-64 0,0 0-32 0,0 0 0 0,0 0-2256 0,0 0-448 0,54 0-80 0,-54 0-32 0,0 0 32 0,51-7 0 16,-51 7 0-16,0 0 0 16,48-7-128-16,-48 7-32 0,0 0 0 0,45-7 0 0,-45 7-288 0,0 0-64 15,51-3-16-15,-51 3 0 0,0 0-176 0,0 0-48 16,0 0 0-16,56-2 0 0,-56 2-144 0,0 0 0 16,0 0 0-16,0 0 0 0,0 0-256 0,0 0-64 15,0 0-32-15,0 0 0 16,0 0-800-16,0 0-176 0,0 0-16 0,0 0-12928 15,0 0-2592-15</inkml:trace>
  <inkml:trace contextRef="#ctx0" brushRef="#br0" timeOffset="55919.93">19022 11123 12895 0,'0'0'1152'0,"-2"3"-928"0,2-3-224 0,0 0 0 0,2 1 1872 0,-2-1 336 0,-2 2 64 0,2-1 16 0,0-1 896 0,0 0 176 0,0 0 32 0,0 0 16 0,54 6-1216 0,-54-6-240 0,0 0-48 0,58-4-16 16,-58 4-960-16,48-6-192 0,-48 6-32 16,62-7-16-16,-25 3-160 0,1-2-16 0,-38 6-16 0,76-7 0 15,-36 4-48-15,-40 3 0 16,65-7 0-16,-65 7 0 0,65-6-32 0,-65 6-16 16,69-7 0-16,-69 7 0 0,68-7-64 0,-68 7-16 15,68-8 0-15,-68 8 0 0,60-9-64 0,-60 9-32 0,0 0 0 0,40-4 0 16,-29 3-64-16,0-1-16 0,-11 2 0 0,0 0 0 15,43-3-16-15,-43 3-128 0,0 0 192 0,53-4-64 16,-53 4-128-16,0 0 128 0,0 0-128 0,0 0 128 0,0 0-384 16,0 0-64-16,0 0-32 0,0 0 0 31,0 0-992-31,13-4-192 0,-24 4-32 0,-2 0-18784 0</inkml:trace>
  <inkml:trace contextRef="#ctx0" brushRef="#br0" timeOffset="56418.89">19113 10872 7359 0,'5'0'656'0,"-1"0"-528"0,-3 0-128 0,-1 1 0 0,0 0 2720 0,0 2 512 0,2 0 96 0,-2-3 32 0,0 0 1024 0,0 0 208 0,0 0 32 0,18 51 16 0,-18-51-2448 0,-7 27-480 0,1-12-112 0,-2-1 0 0,-1 1-896 0,-2-3-160 16,-2 2-32-16,-1 1-16 0,0-1-112 0,-1 0-32 16,1-3 0-16,-1 0 0 0,3-1-48 0,-2-1-16 0,1-1 0 15,2 1 0-15,1-2-48 0,1-2-16 16,-1 0 0-16,3-1 0 0,-1-1 0 0,1 0 0 0,-2-1 0 15,4 0 0-15,-1-1 32 0,3 1 16 0,0-2 0 0,2 0 0 16,-1 0-80-16,2 0 0 0,0 0-16 0,0 0 0 16,3 0-16-16,2 0 0 0,-1 1 0 0,-4-1 0 15,0 0-160-15,0 0 192 0,0 0-192 0,0 0 192 16,60 17-192-16,-60-17 0 0,0 0 144 0,54 18-144 16,-54-18 0-16,0 0 144 0,62 24-144 0,-62-24 0 15,0 0 192-15,57 23-64 0,-57-23 0 0,0 0-128 16,0 0 256-16,69 25-48 0,-69-25-16 0,0 0 0 15,54 16-64-15,-54-16-128 0,0 0 176 0,0 0-176 0,0 0 128 0,0 0-128 16,0 0 0-16,53 20 0 0,-51-19 0 0,-2-1 0 16,0 0 0-16,-2 0 0 15,1 0-352-15,0-1-128 0,1 1-32 0,-3 0 0 16,1 0-864-16,-2-2-176 0,1 2-48 0,-12 5-19072 16</inkml:trace>
  <inkml:trace contextRef="#ctx0" brushRef="#br0" timeOffset="57316.98">21156 10853 13823 0,'-1'-7'1216'0,"-1"3"-960"0,1 1-256 0,1 0 0 0,0 2 2576 0,-2-1 480 0,0 1 80 0,-1 0 32 0,-1 1 336 0,-2-2 64 0,0 2 16 0,-2 0 0 0,-6 0-2000 0,-9 3-400 0,-9 1-80 0,-7 3-16 0,-1 5-480 0,-1 0-96 0,5 1-32 0,8 1 0 15,4-3-64-15,6 2-16 16,2-2 0-16,6-1 0 0,5-1-208 0,3-1-64 0,2-8 0 0,0 0 0 31,0 0-128-31,0 0 0 0,0 0 0 0,48 55 0 16,-48-55 0-16,0 0 0 0,55 34 0 0,-55-34 0 0,0 0-176 0,68 37 176 15,-68-37-128-15,0 0 128 0,0 0 0 0,54 34 0 16,-54-34 0-16,0 0-128 0,0 0 128 0,0 0 0 16,49 44 0-16,-49-44 0 0,0 0 0 15,0 0 0-15,0 0 0 0,33 55 0 16,-32-48 0-16,0-1 0 0,-2-1 0 0,-2 2 0 0,-2 0 0 0,-5-2 0 0,-4-1 0 0,-1-3 0 15,1 1 352-15,-3-4 0 0,-1 1 0 0,0-2 0 16,-2 0 96-16,1-1 32 16,4 1 0-16,1 0 0 0,1-1-224 0,0 1-64 15,4 0 0-15,-1 2 0 0,1-2-192 0,2 2 0 16,1-1 0-16,-1 1 0 16,0 0-512-16,2-1-32 0,7 1-16 0,1-2 0 15,0 0-656-15,1 0-144 0</inkml:trace>
  <inkml:trace contextRef="#ctx0" brushRef="#br0" timeOffset="57984.27">21439 10763 12895 0,'-3'-19'1152'0,"1"10"-928"0,2 0-224 0,0 2 0 0,-1 3 4656 0,1 1 880 0,0 0 176 0,0-3 48 0,-1-1-2656 0,1-1-528 0,-2 2-96 0,1 3-32 0,-1 3-1296 0,0 5-256 0,0 5-48 0,1 2-16 0,1-12-256 16,-5 37-64-16,5-37-16 0,-5 49 0 0,5-49-128 0,-3 56-32 16,3-56 0-16,0 53 0 15,0-53-144-15,3 48-16 0,-3-48-16 0,4 48 0 0,-4-48-160 0,0 0 160 16,13 64-160-16,-13-64 160 0,0 0-160 0,0 0 0 16,24 63 0-16,-24-63 0 0,0 0 0 0,0 0 0 15,0 0 0-15,52 47 0 0,-52-47 0 0,0 0 0 16,0 0 0-16,48 18 0 0,-48-18-144 0,0 0 144 0,0 0-192 0,51 6 192 15,-51-6-240-15,0 0 64 16,0 0 16-16,0 0 0 0,0 0 160 0,0 0-208 0,42-3 80 0,-32-2 128 16,0-1-128-16,1-3 128 15,-1 0 0-15,-1-3 0 0,-1 2 0 0,-4 1 0 16,-1-3 0-16,2-1 0 0,-3 1 384 0,-2 0 0 16,0 3 0-16,0 9 0 0,-2-10 128 0,0 7 32 0,-1 0 0 0,0 0 0 15,1 3-128-15,-3-1-32 0,3 2 0 0,-1-1 0 16,1 3-256-16,0 0-128 0,2-3 128 0,0 0-128 15,-3 17 0-15,3-10 0 16,1 1 0-16,2 2 0 0,-3-10 0 0,0 0-224 16,0 0 80-16,0 0 16 0,41 62-208 0,-41-62-48 0,0 0 0 0,0 0 0 15,58 36 160-15,-58-36 32 0,0 0 0 0,0 0 0 16,52 5 192-16,-39-7 0 0,-13 2 0 0,28-8-144 16,-15 3 144-16,0-1 0 0,-2 1 0 0,-1-3 0 15,0 1 0-15,-2 0 128 0,-2 2-128 0,-2-4 128 16,2 1 176-16,-2-1 32 0,0 1 16 0,-1-2 0 15,-2 0 160-15,-4 0 16 0,1-1 16 0,-7 0 0 16,1-1-96-16,-4 1 0 0,-2 0-16 0,-3-2 0 0,-1 2-80 0,-2 1-16 16,2 1 0-16,-1 2 0 15,3 2 304-15,-1 0 48 0,0 2 16 0,0 1 0 16,3 0-576-16,-1 2-80 0,3 2-48 0,0-1 0 0,2 2 0 0,1 0 0 16,2 0 0-16,-2 1 0 15,2 1-832-15,1 2-144 0,1 1-48 16,0 0 0-16,3 0-320 0,-1 4-64 0,4-1 0 0,1 0-16 15,-2-11-256-15,0 0-48 0,0 0-16 0,39 70-18816 16</inkml:trace>
  <inkml:trace contextRef="#ctx0" brushRef="#br0" timeOffset="58524.66">22145 11109 38703 0,'4'-4'1712'0,"-2"2"352"0,0-1-1648 0,1 2-416 0,-3 0 0 0,0 1 0 0,0 0 816 15,2 1 80-15,-1 2 0 0,1 2 16 0,0 4-240 0,0 2-48 0,-2-11-16 0,0 0 0 0,4 48-240 0,-4-48-48 0,1 43-16 0,-1-43 0 0,5 51-144 0,-5-51-32 0,7 48 0 0,-7-48 0 16,0 0-128-16,10 66 0 0,-10-50 0 0,0-4 0 16,0-12 0-16,0 0 0 0,0 0 0 0,0 0 0 15,7 51 0-15,-6-44 0 0,-1-1 0 0,2-1 0 16,-2 0 0-16,-2-2 0 0,2-3 0 0,-1 0 0 0,-1 0 0 0,1-3 0 15,-1-2 192-15,0 0-64 0,-1-4 256 0,0 1 32 16,2-3 16-16,-4-1 0 0,2 0 64 0,1-1 16 0,-3-3 0 0,3 1 0 16,-3-4 48-16,3 0 16 15,-1-4 0-15,0 0 0 0,0 2 0 0,2-4 16 0,-1-5 0 0,4-1 0 16,-1-1-192-16,0 2-32 0,2 3-16 0,2-3 0 31,0 4-352-31,-1 6 0 0,-4 6 0 0,3 1 0 16,1-1 0-16,4 0 0 0,0 0 0 0,2-2 0 0,3 3 0 0,-1 2 0 15,2 2 0-15,1 4 0 0,0 2-240 0,2 2 48 16,-17 1 0-16,0 0 0 0,0 0-160 0,71 25-32 16,-71-25 0-16,0 0 0 0,49 44 0 0,-49-44-16 15,0 0 0-15,0 0 0 0,41 63 160 0,-41-63 48 16,0 0 0-16,0 0 0 0,7 50 192 0,-10-40 0 0,-2-2 0 0,-4-1 0 16,-2-1 0-16,0 0 0 15,1-2 0-15,-3 0 0 0,-3-1 0 0,1 0 0 16,-2 1 0-16,1-3 0 0,4 1 192 0,0-1-32 0,1-1 0 0,1-1 0 0,0 1-160 0,3-3 160 31,2 3-160-31,-1-3 160 0,0 2-608 0,2-1-112 0,0-1-16 0,2 2-16 31,1 0-560-31,1 1-128 0,0-2 0 0,1 1-12576 0,1 1-2512 0</inkml:trace>
  <inkml:trace contextRef="#ctx0" brushRef="#br0" timeOffset="59027.86">22538 11018 14735 0,'-2'-1'1312'0,"2"-2"-1056"0,2 2-256 0,-2-1 0 0,0 1 3376 0,0 1 608 0,0 0 128 0,0-1 32 0,1-1-688 0,1 2-128 16,-1 0-16-16,3 2-16 0,-4-2-2080 0,0 0-432 0,0 0-80 0,0 0 0 15,0 0-192-15,0 0-16 0,0 0-16 0,57 35 0 0,-57-35-176 0,0 0-48 16,0 0 0-16,0 0 0 0,0 0-64 0,62 11-32 16,-62-11 0-16,0 0 0 0,38-4 0 0,-27 1 0 15,2-1 0-15,-2 0 0 0,-1-1-32 0,0 1 0 0,0 0 0 0,0 0 0 16,1-3 16-16,-1 0 0 0,0-2 0 16,-2 1 0-16,-2 2 32 15,-2-1 0-15,-1-3 0 0,-1 0 0 0,-2 2 32 0,-3-2 16 0,-2-2 0 0,0 1 0 16,-2 0 0-16,-2 1 0 15,-2-1 0-15,-2 2 0 0,5 4 32 0,-2-1 0 0,-1 2 0 0,-4 1 0 16,3 3-64-16,0 3-16 16,-2 4 0-16,2 1 0 0,-1 5-176 0,2 1 0 15,1 2 144-15,1 3-144 0,1 3 0 0,4 0 0 0,-1-1 0 0,5-21 128 0,-1 36-128 0,1-36 0 16,0 0 0-16,0 0 0 16,20 62 0-16,-20-62 0 0,0 0 0 0,0 0 0 0,51 45 0 0,-51-45 176 15,0 0-176-15,0 0 192 16,0 0-192-16,77 28 0 0,-77-28 0 0,58 10 0 15,-58-10-176-15,64 9-112 0,-64-9-32 0,70 4 0 32,-70-4-784-32,72 1-176 0,-72-1-16 0,53 0-13344 0,-53 0-2656 0</inkml:trace>
  <inkml:trace contextRef="#ctx0" brushRef="#br0" timeOffset="68520.67">10191 17281 15663 0,'6'-3'1392'0,"0"1"-1120"0,-1-1-272 0,-1 1 0 0,1 0 1280 0,-1 0 208 0,7-2 48 0,10-7 0 16,8-2 720-16,0-1 160 0,0 2 16 0,-4 3 16 0,-1-1-784 0,-1 1-144 0,-2-1-48 0,-1 2 0 0,1-1-384 0,0 1-64 0,0-1-32 0,3-1 0 0,4 1-336 0,2-1-64 0,3-2-16 0,2 1 0 16,3-2-288-16,7-4-64 15,6-1-16-15,4-3 0 0,5 0-48 0,2-2-16 16,5 0 0-16,-4 2 0 0,-7 3 0 0,1-2 0 15,-1 2 0-15,2-3 0 0,3 2-16 0,4-1 0 16,7 1 0-16,1 0 0 0,-3 1 0 0,-24 4 0 16,-11 4 0-16,2 0 0 0,10-3 0 0,9 1-128 0,4-1 192 0,-2 3-64 15,-2 2 0-15,-7-1 0 16,-2 2 0-16,-6 3 0 0,-3-2 64 0,-2-1 0 16,-4 1 0-16,-4-1 0 0,-2 3 16 0,-8-2 16 15,-5 2 0-15,-1 0 0 0,1-2-16 0,0 1 0 16,0-1 0-16,-2 0 0 0,-1 1-64 0,-3 0-16 0,-1 0 0 0,-2 1 0 0,-3-1-128 0,-1 2 0 15,0 1 144-15,-3-1-144 0,-2 0 0 0,-1 3-208 16,0 0 16-16,-1 1 16 16,-1 1-768-16,1-1-144 0,0 2-48 0,0 0-18512 15</inkml:trace>
  <inkml:trace contextRef="#ctx0" brushRef="#br0" timeOffset="68965.16">12104 16390 11967 0,'-1'-4'528'0,"-1"1"112"0,1 0-512 0,1 1-128 0,0 1 0 0,0 1 0 0,0-1 1520 0,0-1 272 0,0 1 48 0,1 1 16 0,1 0 544 0,2 0 112 0,0 1 32 0,3 2 0 0,3 1-432 0,1-1-96 0,5 3-16 0,1-2 0 0,3 0-704 0,2 0-144 16,5 1-16-16,1-2-16 0,3-1-400 0,0 0-80 0,0-1 0 0,-7 1-16 15,-7-1-304-15,5 0-48 0,4 1-16 0,6 1 0 16,0 1-64-16,-2 2-32 0,-2 1 0 0,-28-7 0 16,0 0-160-16,66 35 192 0,-66-35-192 0,0 0 192 15,0 0-192-15,48 61 0 16,-48-61 144-16,0 0-144 0,0 0 0 0,0 0 144 15,16 68-144-15,-19-59 0 0,-3-2 192 0,-1 1-64 16,-1-1 0-16,-3-3-128 0,-4 1 336 0,-1 0-32 0,-1-2-16 16,-3 1 0-16,-3-1 96 0,-1-1 32 0,3 1 0 0,-2 2 0 15,4-1-64-15,0-1-16 0,5 1 0 0,-3-3 0 16,-1 5-96-16,-3 1-32 0,-1-1 0 0,4-1 0 16,1 2-208-16,3-2 0 0,1-1 0 0,5 0 0 31,1-1-800-31,4 0-256 0,0-1-48 0,4 1-16 0,2 3 864 0,3-3 256 0,1 1 0 0,0 0-19792 15</inkml:trace>
  <inkml:trace contextRef="#ctx0" brushRef="#br0" timeOffset="70103.06">14166 17233 11967 0,'0'-1'1072'0,"0"-1"-864"0,0 2-208 0,0 0 0 0,0-1 1584 0,0 1 272 0,-1-1 48 15,1-1 16-15,0-1 928 0,-1 0 192 0,1 2 32 0,0 0 16 0,2-1-896 0,-2 4-176 0,2 0-32 0,-1 3-16 0,1 2-928 0,0 1-176 0,0 1-32 0,-1 1-16 16,1 0-368-16,1 2-80 0,-1 1-16 0,-2-13 0 0,0 0-176 16,0 0-48-16,0 0 0 0,24 69 0 15,-24-69-128-15,0 0 0 0,0 0 144 0,0 0-144 16,0 0 0-16,58 58 0 0,-58-58 0 0,0 0 0 15,45 20 0-15,-30-17 0 0,-1-2 0 0,0 1 0 16,1-2 0-16,1-3 0 0,-1 0 0 0,1-1 0 16,-2-2 0-16,0-1 0 0,0-2 0 0,-1 0 0 15,-3 0 176-15,-2-1-48 0,1-3 0 0,-2-3 0 16,-1 0 208-16,-2-1 48 0,-1 0 0 0,-2 0 0 16,-1-1 144-16,-3 1 48 0,1 0 0 0,-3 1 0 0,1 1-48 0,-3 1 0 15,1 1 0-15,1 2 0 0,-1 1-128 16,2 4-16-16,0 0-16 0,1 5 0 0,3 0-160 0,-2 2-16 15,1 3-16-15,1 3 0 0,0 5-176 0,0 0 0 16,0 4 0-16,0-16 0 0,0 0 0 0,4 58-144 16,-4-58 144-16,0 0-160 0,6 70-32 0,-6-70-16 15,0 0 0-15,5 63 0 0,-5-63-48 0,5 58-16 0,-5-58 0 0,5 60 0 16,-5-60-16-16,0 0 0 0,7 84 0 0,-7-84 0 16,0 0 96-16,3 65 0 0,-4-48 16 0,-1-2 0 15,1 1 176-15,-3-4 0 16,1 1 0-16,-3-2-128 0,2-1 128 0,-2-1 0 0,-2 1 0 0,-1-3 0 15,1 0 0-15,-3-2 0 0,2 1 0 0,-2-3 0 16,0 0 176-16,-2 0-48 16,2-1 0-16,-2-2 0 0,3 0 128 0,-1-1 32 0,1 0 0 0,0-2 0 0,-1 0 32 0,-1-1 16 31,2 1 0-31,0-1 0 0,1-2-48 0,-1 2-16 16,1-1 0-16,1 0 0 0,-1-1-144 0,1 2-128 0,2-2 144 0,-1 2-144 15,3 1 0-15,0-1 0 0,-2 0-128 0,0-1 128 31,1 3-992-31,-2-1-96 0,1 1 0 0,-3 1-12944 0,1 1-2592 0</inkml:trace>
  <inkml:trace contextRef="#ctx0" brushRef="#br0" timeOffset="70775.78">14227 16774 7359 0,'2'-7'656'0,"-1"3"-528"16,-1 1-128-16,1 0 0 0,-1 2 1408 0,0-1 240 0,2 1 48 0,-2-1 16 0,1 0 1168 0,1-1 224 0,-1 0 48 0,-1 2 16 0,0 2-848 0,-1 2-160 0,-2 2-48 0,0 4 0 0,-1-1-704 0,-3 4-128 0,0-1-48 0,0 3 0 0,-3 2-368 0,-2 2-80 0,2-2-16 0,1-1 0 31,0-1-384-31,1-1-96 0,2 0-16 0,2-3 0 15,1-1-80-15,0-1 0 0,2-1-16 0,-2-2 0 0,3-2-32 0,-2 0 0 16,2-2 0-16,0 1 0 16,2-2-16-16,-2-2 0 0,0 2 0 0,0-1 0 0,3-1 0 0,0-2-128 15,-1 0 192-15,4-2-64 0,1-2-128 0,-1-1 160 16,1 0-160-16,0-1 160 16,0 0-160-16,0-3 160 0,0 2-160 0,-1-1 160 0,-1 3-160 0,1-3 192 15,0-1-192-15,1 1 192 0,0 0-64 0,0 1 0 16,-2 1 0-16,3 2 0 0,-1 1 0 0,-2 3-128 0,-1 1 192 0,2 0-64 31,-2 3-128-31,1 1 0 0,2 4 0 0,-2-1 0 0,1 3 0 0,1 0 0 0,-1 1 0 16,-1-1 0-16,1-1 0 0,0 3 128 15,1-1-128-15,1 0 0 0,1 1 144 0,-1-1-144 16,2 0 160-16,0-3-160 0,0 1 304 0,0-2-48 16,0 0 0-16,-1 1 0 0,1-3 0 0,-1 0 0 15,-2-1 0-15,0-1 0 0,0 2-64 0,-1-4-32 16,-1 2 0-16,1-1 0 0,-2 1-160 0,-1 0 160 15,0-2-160-15,-2 2 160 0,1 0-160 0,-2 0 0 0,0 2 0 16,-2-2 0 0,1 3-560-16,-3-2-32 0,1 3-16 0,-1 0 0 15,-1 4-416-15,0-3-96 0,-1 2-16 0,0 3-17904 0</inkml:trace>
  <inkml:trace contextRef="#ctx0" brushRef="#br0" timeOffset="71222.17">15159 17449 23039 0,'0'-2'1024'0,"0"0"192"0,2 1-960 0,-1 1-256 0,-1 0 0 0,2 0 0 0,-1-2 2000 0,2 2 368 0,3-1 64 0,2-1 0 0,2 1-112 0,0 0-16 0,1-1-16 0,2 1 0 0,-2-1-1392 0,2 0-256 0,1 0-64 0,-1 1-16 0,-2-1-256 0,2 1-48 0,1 0-16 0,-1-1 0 16,-4 2-240-16,3-1 144 16,-2 1-144-16,0 0 128 0,-2 0-128 0,-2 0 0 0,-1 0 0 0,0 0 0 0,-3 1-192 0,0 1-64 15,-1-1 0-15,-2 0-12384 16,-2 2-2464-16</inkml:trace>
  <inkml:trace contextRef="#ctx0" brushRef="#br0" timeOffset="71439.78">15086 17623 15663 0,'7'-1'1392'0,"-3"-1"-1120"0,1 2-272 0,-1 0 0 0,0 2 3648 0,0-2 688 0,2 0 128 0,4 0 16 0,4 0-1376 0,6 0-288 0,0 0-48 0,-1-2-16 0,-2 1-1584 0,-1 1-320 0,-2-2-64 0,-1 0-16 0,-3 0-256 0,-2 1-48 16,2-2-16-16,0 2 0 0,0-1-256 0,0 1-48 15,-3 1-16-15,0-2 0 16,-2 2-304-16,0 0-64 0,-3-1-16 0,0 1 0 16,-2 0-624-16,-4 0-128 0,-2 1-16 0,-3 2-18240 0</inkml:trace>
  <inkml:trace contextRef="#ctx0" brushRef="#br0" timeOffset="73996.38">15936 17175 13823 0,'0'0'1216'0,"0"0"-960"0,0 0-256 0,0 0 0 0,0 0 1616 0,-1 0 288 0,0 0 48 0,-1 2 16 0,-1-1 848 0,1 3 192 0,-1 3 16 0,1 0 16 0,1 3-880 0,1 3-176 0,0 1-48 0,0 3 0 0,0-17-944 0,0 0-192 16,6 68-32-16,-6-68-16 0,0 0-384 0,8 80-80 0,-8-80-16 0,7 63 0 0,-7-63-128 0,6 63-16 15,-6-63-128-15,5 68 192 16,-5-68-192-16,0 0 176 0,10 88-176 16,-10-88 160-16,0 0-160 0,14 75 192 0,-14-75-192 0,0 0 192 15,13 66-192-15,-13-66 0 0,0 0 144 0,0 0-144 16,13 71 128-16,-9-59-128 0,-1 0 128 0,1-3-128 16,-1 0 144-16,1-2-144 0,-2-3 192 0,0 0-192 15,1-2 192-15,-1-1-192 0,-1 1 192 0,-1-4-192 16,2 1 0-16,-4-1 0 0,1-2 0 0,-4 0 0 31,0 0-400-31,-2-2-192 0,-2-1-48 0,1 0 0 0,-1 0-1536 0,-1 0-304 0</inkml:trace>
  <inkml:trace contextRef="#ctx0" brushRef="#br0" timeOffset="74595.98">15674 17387 11967 0,'3'-21'528'0,"-2"11"112"0,2 0-512 0,1 0-128 0,-1 3 0 0,1 0 0 0,3-1 1808 0,4-9 336 0,6-7 64 0,7-9 16 0,0-1 528 0,2 5 96 0,-2 2 32 0,0 3 0 0,1 3-480 0,-1 1-96 0,2 0 0 0,-1 2-16 0,3 1-1200 0,1 1-224 0,0 1-48 0,0 2-16 15,0 2-400-15,0 2-80 0,-1 2 0 0,0 3-16 16,-4 1-80-16,0 4-16 0,-1 2 0 0,-1 3 0 15,-22-6-32-15,0 0-16 16,60 28 0-16,-60-28 0 0,0 0-32 0,0 0-128 0,48 52 192 16,-48-52-64-16,0 0-128 0,0 0 128 0,0 0-128 0,-3 65 128 15,-6-52-128-15,-2 0 0 0,-3 1 0 16,-3-1 128-16,0-1-128 0,-3 1 0 0,0-2 0 16,-1-1 128-16,0 2-128 0,1-5 0 0,3 1 0 0,-1-2 0 15,1-3 0-15,3-2 128 0,3 0-128 0,2-1 0 16,3-1 0-16,2 0 0 0,3-1 128 0,1-1-128 15,1 1 0-15,3-1 0 0,2 1 0 0,1 0 0 16,2-1 0-16,2 0 0 0,0 1 0 0,2 1 0 16,0 0 0-16,1-1 0 0,4 4 0 0,3-1-176 15,-1 2-16-15,1 0 0 0,0 2 0 0,-1 1 0 16,-20-6 16-16,0 0 0 0,57 24 0 0,-57-24 0 16,0 0 176-16,0 0-192 0,52 37 192 0,-45-29-192 0,-3-1 192 0,-1 2 0 15,0-1-144-15,-3 2 144 0,-1 3-128 0,-4-2 128 16,-2 3-160-16,-1-1 160 0,-3 0 0 0,-4-1 0 15,-2 1 0-15,-2 0 0 0,0-3 0 0,-2-2 192 16,1 1-48-16,1-4 0 0,-1 1 208 0,0-2 32 0,0 0 16 16,0-1 0-16,2 0 112 0,0-1 32 0,2-2 0 0,1 0 0 15,3 0-112-15,1-2-32 16,0 1 0-16,2-1 0 0,1 1-240 0,-1-1-160 16,4 1 192-16,-1 0-192 0,2-1 0 0,1 4-144 15,0-1-16-15,0 2 0 16,0 1-832-16,1 2-160 0,-1-1-48 0,1 3-12240 15,1 1-2464-15</inkml:trace>
  <inkml:trace contextRef="#ctx0" brushRef="#br0" timeOffset="75085.24">16314 17875 4607 0,'1'4'192'0,"-1"-3"64"0,0 2-256 0,0-2 0 0,0 1 0 0,0-1 0 0,-1 2 1456 0,1 1 240 0,-2 5 48 0,2 1 16 0,-1 0 672 0,1 0 128 0,1-2 16 0,2-1 16 0,0 0-768 0,3 0-160 0,-1-1-16 0,1-1-16 0,2 0-96 0,-1-1 0 16,3-1-16-16,0 0 0 0,0-2-528 0,-2 0-96 15,4 1-32-15,-1-4 0 0,2 2-384 0,0-2-80 16,-2-1-16-16,0 0 0 0,2 0 176 0,-2-1 16 16,2 1 16-16,0-3 0 0,-2 2 32 0,0-1 0 15,0-3 0-15,-1 1 0 0,0 0-208 0,-1-1-32 16,-4 1-16-16,1-2 0 0,-3 2 0 0,-2-1 0 15,1-1 0-15,-4 1 0 0,1-2 80 0,-3 0 32 0,-2-1 0 0,-1 2 0 16,0 1 32-16,-3-1 16 0,0 4 0 0,-1-2 0 16,1 1-144-16,-3 2-48 0,0 1 0 0,1 1 0 15,-1 2-192-15,0 2-144 0,2 1 192 0,0 0-192 16,1 2 0-16,1 1 0 0,1 1 0 0,-1 0 0 16,4 0-160-16,-2 0-96 0,1 2 0 0,0-2-16 15,2 1-496-15,0 1-112 0,1-1-16 0,-1-1-12576 16,2-1-2528-16</inkml:trace>
  <inkml:trace contextRef="#ctx0" brushRef="#br0" timeOffset="75948.02">16028 16490 10127 0,'2'-8'896'0,"-1"1"-704"0,1 4-192 0,-2 3 0 0,1-3 1152 0,-1 1 192 0,0 0 32 0,1-5 16 0,2-3 640 0,0 1 128 0,-3 2 16 0,0 4 16 0,0 2 48 0,-3 2 16 0,-1 5 0 0,-2 2 0 15,1 5-688-15,-2 4-144 0,-1-1-16 0,0 1-16 0,1 1-608 0,0 2-112 16,0 1-32-16,1-1 0 16,2-5-272-16,1 1-64 0,2-1-16 0,-1-1 0 15,2 1-288-15,2-4 160 0,-1-3-160 0,1 1 128 0,0-2 0 0,1-1 0 16,-1-2 0-16,-2 0 0 0,0-1-128 0,0-2 192 15,0 1-192-15,0-2 192 0,0 1-192 0,-2-2 0 16,2-1 0-16,0 1 0 16,2-2-640-16,-1 3-48 0,0-3-16 0,1-1 0 15,1 0-928-15,-1-2-192 0,3 0-32 0,-1 1-16 16,0-2-912-16,-1 0-176 0,1 0-48 0,0 0 0 16,2-3-128-16,-2 0-16 0,-1 1-16 0,1 1 0 15,1-3 1184-15,-1-1 224 0,3 1 48 0,-1-2 16 0,2-1 1216 0,-1 0 240 0,0 3 48 0,0-1 16 16,0 1 320-16,-2 0 64 0,0 2 16 0,-2 2 0 15,0 2 1184-15,-2-1 256 16,1 4 32-16,-1 1 16 0,-1 1 1216 0,0 0 240 0,0 3 48 0,0 3 16 16,0-2-160-16,-1 1-48 15,1 3 0-15,-2-1 0 0,4 1-720 0,-1-1-160 16,2 2-32-16,0-2 0 0,2 1-1024 0,3 1-224 0,0 0-32 0,0 0-16 16,2-1-352-16,0 0-64 0,2-1-16 0,-1-2 0 15,3-1 112-15,0 2 16 0,0-2 0 0,0 1 0 16,0-1-128-16,1 0 0 15,-1-1-16-15,-2 0 0 0,1 0-208 0,-2-2-32 0,1 2-128 0,-1-2 192 16,0 1-192-16,-2-1 0 0,-2 2 0 0,0-2 0 16,-1 1 0-16,-2-1 0 0,0-1 0 0,0 1 0 0,-1-1 0 0,-1 2 0 15,0-2 0-15,0 1 0 16,-2-1-384-16,0 2 0 0,0-1-16 0,-2 2 0 16,1 0-368-16,-3 1-80 0,-1 2-16 0,0-1-12128 15,-1 4-2432-15</inkml:trace>
  <inkml:trace contextRef="#ctx0" brushRef="#br0" timeOffset="76502.57">17567 17148 9215 0,'2'-2'816'0,"0"0"-656"0,-4 1-160 0,2 1 0 0,0-2 1344 0,0 2 256 0,0 2 32 0,0 1 16 0,-1-1 1552 0,0 4 320 0,-1 4 64 0,-1 1 16 0,1 2-976 0,-1 3-192 0,3-16-32 0,0 0-16 0,-3 56-1120 0,3-56-240 16,0 0-32-16,-1 65-16 0,1-65-512 0,0 0-96 15,0 65-32-15,0-65 0 0,0 0-176 0,0 61-32 0,0-61-128 0,0 0 192 16,0 0-192-16,7 66 128 16,-7-66-128-16,0 0 0 0,0 0 224 0,0 0-48 15,0 0-16-15,0 0 0 0,0 0-160 0,0 0 192 0,0 0-192 0,0 0 192 16,0 0-192-16,0 0 0 15,0 0 0-15,0 0 0 16,0 0-512-16,0 0-64 0,0 0-32 0,0 0-17824 0</inkml:trace>
  <inkml:trace contextRef="#ctx0" brushRef="#br0" timeOffset="76725.08">17201 17420 34095 0,'12'-7'1504'0,"-4"2"320"0,0 3-1456 0,0-1-368 0,0 0 0 0,-3 0 0 0,5 0 1536 0,6-1 224 0,9-3 48 0,10-4 16 0,4-1-816 0,-4 2-176 0,-4 1-16 0,-3 2-16 0,-2-1-208 0,-5 3-32 0,-1 1-16 0,-2 1 0 0,-3 0-224 0,-3 1-64 16,-1 2 0-16,-2 0 0 0,0 0-256 0,1 2 0 15,0 1 0-15,-1 0 0 16,-2-1-512-16,-2 3-96 0,0 0-32 0,-4 1-19328 0</inkml:trace>
  <inkml:trace contextRef="#ctx0" brushRef="#br0" timeOffset="77525.11">18554 17270 6447 0,'0'-1'576'0,"-1"-1"-576"0,1 2 0 0,0 0 0 0,0 0 1360 0,0 2 176 0,-2 0 16 0,2 3 16 0,0 3 1200 0,-1 5 240 0,1-13 64 0,0 0 0 0,0 0-240 0,5 76-32 0,-5-76-16 0,0 0 0 0,13 75-896 0,-13-75-176 16,0 0-48-16,19 82 0 0,-19-82-832 0,0 0-160 0,15 79-32 0,-15-79-16 16,0 0-368-16,13 72-64 0,-13-72 0 0,0 0-16 0,0 0-176 0,13 78 0 15,-13-78 144-15,0 0-144 16,0 0 0-16,0 0 0 0,4 65 0 0,-6-57 0 15,1 2 0-15,0-3-128 0,-1-1 0 0,1-2 0 16,1-1-320-16,1-2-64 0,-1-2-16 0,0-1 0 16,2 0-656-1,-2-4-128-15,0 0-32 0,0-2 0 0,-2-1-1040 0,-1-1-224 0,0-1-32 0,-4 0-10272 16</inkml:trace>
  <inkml:trace contextRef="#ctx0" brushRef="#br0" timeOffset="78044.1">18339 17239 11055 0,'2'-11'976'0,"-1"6"-784"0,2 1-192 0,0 1 0 0,0-1 2544 0,1-4 464 0,6-8 80 0,5-9 32 0,8-9 64 0,5-2 16 0,2 5 0 0,2 4 0 0,1 5-1344 0,1 2-256 15,2 3-48-15,0 3-16 0,-1 3-816 0,0 4-160 0,-2 0-48 0,-1 2 0 16,1 5-208-16,-3 2-48 0,-6 3-16 0,-5 4 0 15,-19-9-32-15,0 0 0 0,0 0 0 0,0 0 0 16,46 69-16-16,-46-69-16 0,0 0 0 0,0 0 0 0,-8 65-48 0,3-49-128 16,-4-1 192-1,-1-1-64-15,-2 0-128 0,0-2 192 0,0-2-192 0,-1-1 192 16,-1 0-192-16,0-2 192 0,1-1-192 0,0-2 192 16,2 0-64-16,-2-1-128 0,3-2 192 0,1-1-64 15,1-1-128-15,3-2 128 0,2 0-128 0,2-1 128 16,2 1-128-16,0 0 0 0,2 1 0 0,1-3 0 15,4 3 0-15,-1-3-144 0,4 1 144 0,0-2-208 16,3 4-32-16,2-3 0 0,-1 4 0 0,2 1 0 0,0 1-16 0,0 2 0 16,-1 3 0-16,-1 2 0 0,1 1 32 0,-16-9 0 15,0 0 0-15,0 0 0 0,44 55 48 0,-44-55 16 16,0 0 0-16,0 0 0 0,8 66 160 0,-11-49-192 16,-1 0 192-16,0-4-192 0,0-2 192 0,-2 0-128 15,-1-1 128-15,-4 0-128 0,-4 0 128 0,0 0 0 16,-2-1 160-16,0-1-160 0,0-2 320 0,0-1-48 15,-3 0 0-15,1-3 0 0,0 0 176 0,2-1 16 16,3-1 16-16,1-1 0 0,4-1-96 0,-1 2-32 16,3-2 0-16,1 3 0 0,0-2-352 0,3 1 0 15,1 0 0-15,0 1 0 16,2 2-736-16,2 1-64 0,2 3-16 0,2 2-18416 0</inkml:trace>
  <inkml:trace contextRef="#ctx0" brushRef="#br0" timeOffset="78316.27">19008 17750 38703 0,'-2'-5'1712'0,"1"2"352"0,1 1-1648 0,0 1-416 0,-2 0 0 0,2 1 0 0,0 0 976 0,-1 0 112 0,-1 0 32 16,0 2 0-16,-1 3-320 0,0 2-64 0,0 0-16 0,0 1 0 0,2 2-432 0,1 1-96 0,0 1 0 0,3-1-16 15,0 2-176-15,-3-13 0 0,0 0 0 0,0 0 0 16,0 0 0-16,0 0 0 0,36 68 0 0,-29-60 0 16,0 0 0-16,-1 0 0 0,0-1 0 0,-2-2 0 15,0 1 0-15,-1-2 0 0,-2-1 0 0,1 0 0 0,-1 0-128 0,-1-2-16 0,0 0 0 0,0 1 0 32,2-2-496-32,-2-2-112 0,0 2-16 0,1-2-12224 15,-1-1-2432-15</inkml:trace>
  <inkml:trace contextRef="#ctx0" brushRef="#br0" timeOffset="78823.28">18578 16445 12895 0,'3'-3'1152'0,"-2"-1"-928"0,1 1-224 0,-2 2 0 0,0-1 1408 0,1 1 224 0,1-3 48 0,-1-4 16 0,0 3 816 0,-2 2 176 0,-2 6 16 0,-3 4 16 0,-2 4-528 0,-2 5-96 0,-1 2-32 0,-3 5 0 0,-2-1-848 0,2 2-192 15,0 2-16-15,3-4-16 0,1 0-384 0,0-3-80 16,4-2-16-16,1-1 0 0,0-2-256 0,2-3-48 16,2-2-16-16,1-1 0 0,0-2-192 0,0-2 0 15,0-1 128-15,1 0-128 0,2-2 0 0,-1-1 0 16,-1 0-144-16,-1-1 144 16,2 2-1312-16,-2-1-160 0,0 2-48 0,-2-2-15696 0</inkml:trace>
  <inkml:trace contextRef="#ctx0" brushRef="#br0" timeOffset="79056.13">18510 16467 18431 0,'6'-8'816'0,"-3"5"160"0,1-1-784 0,-1 1-192 0,0 2 0 0,-2 1 0 0,2-2 2576 0,3 2 480 0,2 0 80 0,3 2 32 0,1 2-112 0,-1 2-32 0,0 2 0 0,-11-8 0 0,0 0-1808 0,0 0-384 0,0 0-64 0,58 57 0 16,-58-57-144-16,0 0-32 0,0 0 0 0,54 43 0 15,-40-34-208-15,-1-1-32 0,-2-1-16 0,2-1 0 16,2 0-144-16,1-3-48 0,-1 1 0 0,1-1 0 0,-2-1-144 0,-3 1 0 16,-1 0 0-16,-1 0 128 0,-1 0-128 15,-2 0 0-15,-1 1-192 0,-2-1 192 16,-1 1-848-16,-1 1-48 0,-1 1-16 0,0 0 0 16,-1 2-896-16,-1-1-176 0</inkml:trace>
  <inkml:trace contextRef="#ctx0" brushRef="#br0" timeOffset="79646.24">19543 16992 25791 0,'0'0'2304'0,"1"0"-1856"0,1 0-448 0,-2 0 0 0,1 1 2000 0,1 0 304 0,2 4 64 0,3 2 16 0,-7-7-480 0,0 0-112 0,0 0 0 0,56 58-16 0,-56-58-1008 0,0 0-192 16,58 58-32-16,-58-58-16 0,0 0-160 0,61 55-48 16,-61-55 0-16,0 0 0 0,57 51-128 0,-57-51-48 15,0 0 0-15,49 42 0 0,-49-42-144 0,0 0 128 0,0 0-128 0,55 37 128 0,-55-37-128 0,0 0 160 31,0 0-160-31,55 27 160 0,-44-22-160 0,-2-2 0 16,-2 1 144-16,0-1-144 0,-3-2 0 0,1 2 0 16,-3-1-160-16,1-1 160 0,-1-1-960 0,-1 0-64 0</inkml:trace>
  <inkml:trace contextRef="#ctx0" brushRef="#br0" timeOffset="79877.13">19883 16993 23951 0,'-1'-3'2128'0,"0"3"-1696"16,1 2-432-16,0-1 0 0,0 2 2672 0,-2 1 448 0,-1 3 80 0,-4 4 32 0,-1 8-1216 0,-5 3-240 0,-1 1-48 0,-3 1-16 0,-1 1-720 0,-2-1-144 0,0 1-16 0,-1-1-16 0,1-2-224 0,2-2-32 0,-1 0-16 0,2-3 0 0,2-2-224 0,1-2-64 0,1-2 0 0,0 1 0 0,2-3-256 0,-2 1 160 0,2-1-160 15,1-2 128 1,2-2-624-16,-2 3-128 0,0-1-16 0,0 0-13136 16,0 1-2624-16</inkml:trace>
  <inkml:trace contextRef="#ctx0" brushRef="#br0" timeOffset="86853.51">14294 17989 7359 0,'1'-1'656'0,"-1"1"-528"0,1 0-128 0,-1 0 0 0,0 1 1200 16,2-1 208-16,-2 1 32 0,1 2 16 0,1 0-16 0,-2 3 0 0,1 1 0 0,-1 1 0 0,0 4 352 0,0-1 64 0,0-11 0 0,0 0 16 0,0 0-240 0,0 0-48 0,-3 69-16 0,3-69 0 0,0 0-560 0,0 0-112 0,-3 69-32 0,3-69 0 16,0 0-416-16,0 0-96 15,0 68-16-15,0-54 0 0,0-14-112 0,0 0-32 0,0 0 0 0,0 0 0 16,10 67-192-16,-7-56 176 16,0 0-176-16,0-1 160 0,1-1 16 0,-1-1 0 0,1 1 0 15,-1-4 0-15,0 1-48 0,0-2 0 16,-2 0 0-16,0-2 0 0,1-1 64 0,-2 1 0 0,0-2 0 0,0 0 0 15,-2-2 112-15,1 1 16 0,0-1 16 0,-4 1 0 16,1-2 32-16,0 2 0 0,-2-1 0 0,0 1 0 16,2 1-176-16,-3 0-16 0,2 0-16 0,-3-2 0 15,1 2-160-15,-1 0 0 0,-1-1 0 0,1 1 128 16,0 0-128-16,-2 0 0 0,-2 0 0 0,2 0 0 16,-1 1 0-16,0 1 0 0,-3-1 0 0,-2 1 0 15,1-1 0-15,-2 1 0 0,0-1 0 0,-2 0 0 0,0 2 0 0,-3 0 0 16,-2 1 0-16,0 0 0 0,0 1 0 0,0 0 0 15,-1 0 0-15,1-3 0 0,-2 3 0 0,2-2 0 16,-1-1-144-16,1 0 144 16,0-1 0-16,-1-1 0 0,1 2 0 0,-2-2 0 0,2 1 0 15,0-1-128-15,3 1 128 0,0-1 0 16,0-1 0-16,-3 1 0 0,-3 0 0 0,0-1 0 0,0 1 0 16,2 0 0-16,-2 0 0 0,0 0 0 0,-1-2 0 0,-2 1 0 0,0-1 0 0,1 1 0 15,-1-2 0-15,0-1 0 16,-1 1 0-16,2-1 0 0,-1 1 0 0,0 0 0 0,3 0 0 0,-2 2 0 15,-4-1 0-15,1 2 0 0,-1-1 0 16,1 1 0-16,-2 1 0 0,0 1 0 0,0-1 0 16,2 2 0-16,-1-1 0 0,2-1 0 0,-2-1 0 0,0 0 0 0,0 0 0 0,1-1 0 31,-4-1 0-31,4 2 0 0,1 0 0 0,0 0 0 0,0 2 0 0,-3-1 0 16,-3 2 0-16,-1 0 0 15,-2 1 0-15,-1 0 0 0,0-1 0 0,-1 1 0 0,-2-1-128 0,0-2 128 16,1 2 0-16,0-1-128 0,1-1 128 0,-2 2 0 15,0 3 0-15,-1-1-128 16,0 4 128-16,-3-2 0 0,0 3 0 0,4-3-160 0,6-2 160 0,-2 1-128 0,-4-2 128 0,-4 0-128 31,0 1 128-31,-2-2-128 0,-4 2 128 0,2-1 0 0,6 2 0 0,1-2-128 0,-1 1 128 0,-2-1 0 16,0 0 0-16,-2-1 0 0,5 0 0 0,-3-2 0 16,-3 2 0-16,2-2 0 15,1 2 0-15,-1 0 0 0,-1-2 0 0,-3 1 0 16,1-1 0-16,0-1 0 0,1 0 0 0,4 0 0 15,6 0 0-15,-4-1 0 0,-3-1 0 0,-3 1 0 16,0 1 0-16,2-1 0 0,-2-1 0 0,0 2 0 0,0 0 0 0,1-1 0 16,0 1 0-16,-1-2 0 0,3 1 0 0,-1 1 0 15,-1 0 0-15,1 1 128 0,1-1-128 0,0 2 0 0,-3 1 0 16,0-3 0-16,-1 1 0 0,1 0 0 0,2-1 0 0,3 2 0 16,4-4 0-16,-2 2 0 15,0 0 0-15,-1-1 0 0,3 2 0 0,-1-2 0 0,-2 1 0 0,0 0 0 31,0 0 0-31,0 0 0 0,1-1 0 0,0 1 0 0,0 0 0 0,-1 0 0 16,0 1 0-16,2 0 0 0,10-1 0 0,-7 2 0 0,-5 1 0 0,-3-2-128 16,1 0 128-16,-1 1 0 15,2-1 0-15,0-1 0 0,1 0 0 0,1 0 0 16,1 0 0-16,-1 0 0 0,3 0 0 0,-2 0 0 16,1 0 0-16,-2 0 0 0,0 2 0 0,2-2-128 0,5-2 128 0,-4 2 0 0,-2-1 0 15,-1-1-128-15,3 1 128 0,1 0 0 16,2-1 0-16,-1 2 0 0,-1 0 0 0,-2-1-128 0,-1 1 128 0,1-2 0 15,1 1-144-15,0 0 144 0,-1 1 0 0,1-2-176 16,-2 1 176-16,1-1-128 0,2-1 128 0,1 2 0 31,-1 0 0-31,5-2 0 0,4 1 0 0,-3 1 0 0,-4 0 0 0,-5 1 0 16,1-2 0-16,-2 2 0 0,2 0 0 0,-2 0 0 16,2 0 0-16,-4-1 0 0,3 1 0 0,0-2 0 0,2 1 0 0,-1 0 0 15,1-1 0-15,0 1 0 0,1-1 0 0,-1 1 0 16,0-1 0-16,1 2 0 15,3-1 0-15,0 0 0 0,3-1 0 0,3 1 0 16,4-2 0-16,-2 2 0 0,-3-4 128 0,1 1-128 16,2 0 192-16,-1 0-48 0,2-1 0 0,0 1 0 15,-1 0-144-15,2 0 160 0,2 1-160 0,1 0 160 16,0 2-160-16,0-2 0 0,3 1 0 0,0 1 0 16,-1 1 0-16,1-1 0 0,3 1 0 0,0 0 0 15,-1 0 0-15,1 0 0 0,1 0 144 0,1 0-144 16,1 0 0-16,-1 1 128 0,-1-1-128 0,0 1 0 0,-1-1 0 15,1 2 128-15,0-2-128 0,-1 1 0 0,-1-1 0 0,1 0 0 16,0 2 0-16,-1-2 0 0,1 0 0 0,0 1 0 16,-1 0 0-16,1-1 0 0,4 2 0 0,-3-1 144 15,-2 1-144-15,4-1 0 0,3 1 144 0,0-1-144 16,-2 0 0-16,-2 2 144 0,2 0-144 0,-2 0 0 16,1 0 0-16,-1-1 0 0,1 1 0 0,-2-1 0 15,1 1 128-15,-1-2-128 0,0 2 0 0,0-2 0 16,3-1 0-16,-1 0 0 0,1 2 0 0,0-2 0 15,1 0 0-15,-1-2 0 0,1 2 0 0,0-1 0 16,2-1 144-16,-2 0-144 0,3 0 0 0,2 1 144 0,-1 1-144 16,0-2 0-16,-1 2 128 0,-2-1-128 15,2 1 0-15,-2-2 0 0,2 2 0 0,-3 0 0 16,2 0 0-16,0 0 0 0,1 0 0 0,0 0 0 16,0 0 0-16,0 0 0 0,0-1 128 0,2 1-128 0,-1-1 0 0,1-1 0 15,1 1 0-15,1-1 128 0,0 1-128 0,1 0 0 16,2-1 160-16,-1 1-160 0,2-1 128 0,-1 1-128 15,2 1 0-15,0-1 0 0,1 1 128 0,-2-2-128 0,1 2 0 0,1-1 0 0,-2-1 0 0,2-1 0 32,0 1 0-32,0-3 0 0,0 3 128 0,2-4-128 0,1 0 0 0,-2-1 0 15,2-1 144-15,0 1-144 0,-2-2 128 0,2 1-128 16,1-2 160-16,-1 1-160 16,0 1 160-16,1-1-160 0,0-1 160 0,0 2-160 15,1-3 144-15,-2 1-144 0,-1 1 128 0,1-2-128 16,-1 0 128-16,-1-1-128 0,0 3 128 0,-1-1-128 15,0-2 128-15,0 1-128 0,0-2 0 0,-1-1 128 16,0 0-128-16,-1 1 160 0,-1-1-160 0,2 2 160 0,-2 2-160 0,2-2 160 16,-1 4-160-16,1 1 160 0,-1 1-160 0,1 3 0 15,0 2 0-15,-1-1 128 0,1 1-128 0,-1 2 0 16,0-1 0-16,-1 2 0 0,1-1 0 0,-2 2 0 16,1 0 0-16,0 0 0 0,2 0-144 0,0-2 144 15,-1 2-192-15,1 0 192 0,-1 0-304 0,2-1 48 16,0 1 16-16,0 0 0 15,0 0-592-15,2 0-112 0,1 1-16 0,-3 0-16832 0</inkml:trace>
  <inkml:trace contextRef="#ctx0" brushRef="#br0" timeOffset="87441.27">4371 18062 22111 0,'0'-7'976'0,"0"3"208"0,0 1-944 0,0 1-240 0,0 0 0 0,-1 2 0 0,-1 0 1568 0,1 0 272 0,-2 0 48 0,-1 2 16 0,-2-1-64 0,-1 2-16 0,0 1 0 0,-3 2 0 0,0 1-1024 0,0 0-208 0,-1 3-32 0,-2 0-16 0,1 2-160 0,-2 1-16 16,-1 0-16-16,1 1 0 15,-1 0-128-15,1 0-32 0,0 0 0 0,-1-1 0 0,3 0-192 0,-1-2 128 16,2-1-128-16,1-2 0 15,1 2 128-15,1-3-128 0,2 0 0 0,1-1 144 0,-1-2-144 0,3-2 0 16,0 0 0-16,0 0 0 0,2-2 0 0,0 1 0 16,1-1 0-16,0 0 0 0,1 0 0 0,-1-1 0 15,1-1 144-15,-1 1-144 0,3-2 0 0,0 0 144 0,3-1-144 0,-2-1 0 16,3-3 160-16,0 0-160 16,2-2 128-16,0 0-128 0,1-1 128 0,3-3-128 0,1 0 0 15,0 0 128-15,2 1-128 0,-2-1 0 0,0 1 0 0,0 2 0 16,-1-2 0-16,1 2 0 0,-1-2 0 0,-3 3 0 15,0 2 0-15,-2-1 0 16,-1 3 0-16,0 1 0 0,-1 2 0 0,-2 0 0 16,-1 2 0-16,-2-1 0 0,1 4 0 0,-1-2 0 0,-1 3 0 0,1-2 0 15,-1 2 0-15,0 0 0 16,0 1 0-16,0 0 0 0,0 2 0 0,0 1 0 16,3 3 0-16,0 1 128 0,1 0 0 0,-4-11-128 0,0 0 192 0,0 0-64 15,0 0-128-15,60 70 160 0,-60-70-160 0,0 0 160 16,55 35 32-16,-55-35 0 0,0 0 0 0,56 18 0 0,-36-15 128 0,-3-2 16 15,0 1 16-15,-1-4 0 16,0 1-48-16,-1-3-16 0,-1 0 0 0,-3-1 0 0,-1 0-64 0,-3 0-16 16,-1 4 0-16,-4-3 0 0,1 0-80 0,-3 1-128 15,2 0 176-15,-4 0-176 0,1 3 0 0,-2-1 0 16,0 2 0-16,-1 2 0 16,0 0-448-16,-2 1-192 0,0 2-32 0,1-1-18848 15</inkml:trace>
  <inkml:trace contextRef="#ctx0" brushRef="#br0" timeOffset="91029.97">15903 16212 15663 0,'4'-3'1392'0,"-1"-1"-1120"0,-1 1-272 16,0 1 0-16,-1 0 960 0,1-1 128 0,0-1 16 0,4-6 16 0,0-2 464 0,1-2 80 0,0-1 32 0,-1 1 0 0,-2-1 0 0,-1 1 0 0,-1 0 0 0,0 0 0 0,-1 1-320 0,1 1-64 15,-1-2-16-15,-1-1 0 0,2 3-320 0,-1-2-64 0,-1-1-16 0,1 1 0 16,1 2-384-16,-2-1-64 0,1-1-32 0,-1 1 0 16,2 2-208-16,-4-1-32 0,2 1-16 0,0-2 0 0,0 4-16 0,0-3 0 15,-1 4 0-15,-1-1 0 16,1 2-16-16,-2 0-128 0,2 3 192 0,-2-2-64 16,1 2-128-16,0 1 0 0,0 2 144 0,-1-1-144 15,1 1 0-15,-3 1 0 0,3 1 0 0,-3 1 0 16,1 1 0-16,0 1 0 0,1 0 0 0,-3 0 0 15,2 2 0-15,0 0 0 0,-2 1 0 0,-1-2 0 16,0 1 0-16,-1 0 0 0,1-1 0 0,-2 0 0 16,-1-1 0-16,0 0 0 0,-1 0 0 0,-2-1 0 15,1-2 0-15,-3 2 0 0,0-1 0 0,-2-1 0 16,-1 1 0-16,-1-2 0 0,-1 1 0 0,-2-1 0 16,-1 1 0-16,-1 1 0 0,-1-2 0 0,-2 0 0 15,0 1 0-15,-1-1 0 0,0 0 0 0,-2 0-128 0,-1 2 128 0,0-2 0 16,0 0 0-16,0 1 0 0,0-1 0 15,-5 1 0-15,1-1 0 0,-3 2-128 0,-3-2 128 0,-4 1 0 0,-2 1 0 0,-4-1 0 16,0 2 0-16,-1 1-128 16,-3 2 128-16,1-1 0 0,3 1-128 0,-4 0 128 15,-3 1-128-15,-1-2 128 0,-3 1-144 0,-3-2 144 16,-2 2-160-16,3-2 160 0,0 0-128 0,-1 1 128 16,3-1 0-16,-2 0-144 0,1 0 144 0,-4 1 0 0,-2-1 0 0,-2-1 0 15,4 0 0-15,-1-1 0 0,-1 3 0 0,-3 0 0 16,-1 4 0-16,-4-4-160 15,-5 4 160-15,3-5 0 0,4 2-176 0,-4-1 176 0,-3 4-160 0,-3-1 160 16,-2 5-192-16,-4-3 192 16,2-3-208-16,2 2 80 0,3-1 128 0,-1 2-128 0,1 0 128 0,-4 1-128 15,-2-1 128-15,1-2 0 0,4 0 0 0,-3 0 0 16,-1 2 0-16,-1 1 0 0,-2 0 0 0,2-2-128 16,1-3 128-16,11 2 0 0,9 1 0 0,-5 0 0 15,-8 3 0-15,-7-2 0 0,-1 1 0 0,0 0 0 16,1 1 0-16,0 0 0 0,-6 2 0 0,2-1 0 0,1 0 0 0,1 1 0 15,0 0 0-15,0 2-128 0,1-2 128 0,-2 0-160 16,0 1 160-16,2 1-160 16,1 4 160-16,-2-3-192 0,0 1 192 0,-3-1-192 15,-2 0 48-15,3-3 0 0,5-1 0 0,4 0 0 16,0-1 144-16,0 1-192 0,-3 1 192 0,3-4-192 16,3-3 192-16,3-1 0 0,6 2 0 0,0 1 0 15,0 1 0-15,-1-2 0 0,-3 2 0 0,2-4 0 0,2-2 0 0,4-1 0 16,9 1 0-16,0 0 0 0,-4 0 0 15,1 2 0-15,-1 1 0 0,1-3 0 0,2-1 0 0,2-3 0 16,2 0 0-16,2 0 0 0,7 0 0 0,-2 3 0 16,0 0 0-16,-2 0 0 0,0 2 0 0,0-1 0 0,0 4 0 0,2-7 0 15,1 2 0-15,0-3 0 0,2 1 0 0,3 1 128 16,0-1-128-16,2 0 0 16,3 2 0-16,0-1 0 0,1 0 0 0,6 1 0 15,3-1 0-15,-3-1 0 0,-2 1 128 0,0-1-128 16,0 0 128-16,1-1-128 0,5 0 128 0,0-1-128 0,3 1 160 0,1 0-160 15,5 0 128-15,1 1-128 16,-1-1 0-16,2 0 0 0,0 0 0 0,5 2 128 16,-2-2-128-16,4 1 0 0,0-1 0 0,3 0 128 15,1 0-128-15,1 2 0 0,-1-2 144 0,3 0-144 0,0 0 128 0,1 1-128 0,-1-1 128 0,2 1-128 16,0-1 128-16,0 2-128 0,0-1 0 0,0 1 0 16,-1 0 128-16,-1-2-128 15,1 3 0-15,0-1 0 0,-2-1 0 0,0 2 0 16,0 0 0-16,0 0 0 0,-2-1 0 0,0 3 0 15,1-3 0-15,1 3 0 0,-1-1 128 0,-2 3-128 16,4 0 0-16,-3 2 192 0,3 0-192 0,-3 1 192 16,3 2-192-16,-1-1 128 0,1 0-128 0,-1 2 128 0,1 0-128 15,-3-1 0-15,1 1 0 0,1 0 128 16,1-2-128-16,-1 0 0 0,0 1 0 0,0-1 0 0,0 2 0 16,-1-3 128-16,1 2-128 0,0 0 0 0,1-1 128 15,-1-1-128-15,1 0 128 0,-1-2-128 0,1 2 0 16,-1-1 128-16,0-1-128 0,-1-1 0 15,1 0 0-15,-1-1 128 0,1-1-128 0,-1 0 0 0,-1-2 0 16,3 1 0-16,0-1 128 0,-1-2-128 0,3 0 0 0,-1 1 0 16,1-2 0-16,1 0 0 0,1 0 0 0,1 0 0 15,1 1-144-15,-1 1-12272 16,-1-1-2432-16</inkml:trace>
  <inkml:trace contextRef="#ctx0" brushRef="#br0" timeOffset="91514.96">5698 17014 1839 0,'-3'-11'160'0,"0"2"-160"0,3 2 0 0,0 3 0 0,0 1 576 0,0 0 64 0,1 1 32 0,-1-3 0 0,2-2 96 0,-1-1 32 0,1-1 0 0,-1 2 0 15,0 2 816-15,-1 0 176 0,0 4 16 0,0-2 16 0,2 3 512 0,-1 2 96 0,1 2 32 0,-1 2 0 16,2 2-944-16,1 2-192 0,3 0-48 0,-7-10 0 16,0 0-368-16,0 0-80 0,0 0 0 0,47 65-16 15,-47-65-208-15,0 0-32 0,0 0-16 0,54 56 0 16,-54-56-64-16,0 0-16 0,0 0 0 0,60 54 0 16,-60-54-320-16,0 0-160 0,0 0 160 0,62 45-160 15,-47-38 0-15,-1-1 0 0,-2-2 0 0,-2-1 0 16,2 0 208-16,-3-2-48 0,0 1-16 0,-1-2 0 0,1 0 240 0,-1-3 64 15,-1 1 0-15,0 0 0 0,2-3-16 0,-2 0 0 16,-1-2 0-16,-2 0 0 0,2-2 16 0,-2 1 0 16,1-1 0-16,0-1 0 0,2-1 0 0,0 0 0 15,0-1 0-15,0 0 0 0,1 2-176 0,1-3-16 16,1 0-16-16,1 1 0 0,0-1-48 0,2 0 0 16,0-1 0-16,0 1 0 0,-1 2-64 0,1 0 0 15,-3 4-128-15,0-2 192 0,0 3-192 0,-2-1 144 16,-1 2-144-16,-3 1 128 0,1 2-128 0,-4 1 0 0,-1 1 0 15,0 0 0-15,-1 1 0 0,-2 1 0 16,0 0-192-16,-1 3 192 0,0 0-768 16,-1 1-16-16,0 1-16 0,-1 3-17472 0</inkml:trace>
  <inkml:trace contextRef="#ctx0" brushRef="#br0" timeOffset="93603.45">18766 16291 911 0,'1'0'0'16,"1"-2"0"-16,-2 2 0 0,0 0 0 0,0 0 256 0,0-1-16 0,1 1-16 0,-1-1 0 0,-1 1 96 0,1-2 32 0,0 1 0 0,-2 1 0 0,1-3 688 0,1 2 144 0,0-1 32 0,0 2 0 0,1-1 736 0,-2-1 160 0,0 1 16 0,1-2 16 15,0 0 224-15,0 0 64 0,-2-1 0 0,2 0 0 16,0-2-64-16,0-1-16 0,0-1 0 0,0-2 0 15,0-1-576-15,0 1-112 0,0-2-32 0,0 0 0 16,2-1-720-16,-2-4-144 0,1 1-16 0,-2 0-16 16,1-3-416-16,0-1-64 0,0 1-32 0,-2-1 0 15,1 0-16-15,-1 0 0 0,2-1 0 0,-1-3 0 16,-1 0-16-16,0 0-16 0,-1-1 0 0,-1 1 0 0,1 2-32 16,-1 3 0-16,1 0 0 0,-2 1 0 15,1-5-16-15,-1-1 0 0,-2-5 0 0,-1-1 0 16,3 3-128-16,-2 0 128 0,1 2-128 0,2 2 128 0,0 2-128 0,-1 3 0 15,1-1 0-15,0 5 128 0,1 0-128 16,-1 3 0-16,1 1 144 0,-1 0-144 0,1 1 0 0,0 1 144 16,0 2-144-16,0 1 0 0,-1 0 128 15,0 3-128-15,-2-3 0 0,2 4 0 0,-2 0 0 0,2-2 0 16,0 3 0-16,-2 1 0 0,1 1 0 0,-4-1 0 16,2 2 0-16,0-2 0 0,-1 2 0 0,1 0 0 15,-2 0 0-15,1-2 0 0,-1 2 0 0,1-2 0 16,1 2 0-16,-3-1 0 0,1 0 0 0,-1 1 0 15,-1-1 0-15,1-1 0 0,-1 0 0 0,1-1 0 0,-1 2 0 16,-1-2 0-16,1 1 0 0,-3-1 0 16,0 0 0-16,0 2 0 0,1-2 0 0,0 1 0 0,-1-1-128 0,-1 0 128 15,-1 0 0-15,-1 0 0 0,0 0 0 0,2 0 0 16,-1 0 0-16,-1 0 0 0,0 0 0 16,-1 0 0-16,-1-1 0 0,1 1 0 0,-3 0-128 15,0 0 128-15,-1 0 0 0,-2 1 0 0,0 1 0 16,-2-2 0-16,0 1 0 0,-2 0 0 15,-2 2 0-15,-2-3-144 0,1 2 144 0,-2-1 0 0,-1 0 0 16,2-1-128-16,-1 2 128 0,-2-1 0 0,0 1 0 0,-3 0-128 16,-3 1 128-16,-3 0 0 0,0 1-144 0,-4-1 144 15,-1 1 0-15,-5 1 0 0,-3-4-144 0,1 1 144 16,5-2 0-16,-3 0 0 0,-1 0-128 0,-6 2 128 16,-2 1 0-16,-3 0-128 0,-2 1 128 0,-3-1 0 0,2-2-128 0,1-1 128 15,0 0 0-15,0 0 0 16,-1 2 0-16,-6 1-128 0,-1 0 128 0,-3-2 0 0,1-1 0 15,3-1 0-15,2-1 0 0,-3 2 0 0,1 2 0 16,-4 0 0-16,-3 1 0 0,0-4 0 0,8-1 0 0,-6 0-128 16,-6 2 128-16,-2 1 0 15,2 5 0-15,-3-5 0 0,-2-1 0 0,2 0 0 0,6-1-128 0,-3 3 128 16,-2 3 0-16,-2-1 0 0,-2-1 0 0,3-2 0 16,6 1 0-16,-2-1 0 0,-4 5 0 0,-3-2-128 15,2 1 128-15,-2 0 0 0,3-5 0 0,1 0 0 16,6 3 0-16,-1 2 0 0,-2 1 0 0,-2 0-128 15,-1-6 128-15,6 0 0 0,6 0 0 0,-3 2 0 16,-3 4-128-16,0-2 128 0,2 0 0 0,0-1 0 16,6-3-128-16,-1 0 128 0,0 3 0 0,0 1 0 15,1 2 0-15,-2 0 0 0,0-2 0 0,0-1-128 0,-2-2 128 0,9 3 0 16,8-1 0-16,-8 4 0 0,-9 2-128 0,-2-2 128 16,9-2 0-16,2 1-128 15,-2-2 128-15,-1 2 0 0,0 0-128 0,-4 1 128 0,-5 0 0 0,1 0 0 16,-1-2 0-16,1 1-128 0,-1 0 128 0,1-1 0 15,0 1 0-15,3 0 0 0,3-2 0 16,2 0 0-16,4 0 0 0,-4 1 0 0,-1-1 0 0,-3 0 0 16,-1 2 0-16,5-3 0 0,7 1 0 0,2-1 0 15,1 0 0-15,-1-1 0 0,4 1 0 0,-2 1 0 16,1-1 0-16,-3 0 0 0,1-2 0 0,-1 2 0 16,3-1 0-16,4-1 0 0,1 2 0 0,10-2 0 15,8 1 0-15,-4 1 0 0,-9-2 0 0,-6 2 0 16,-2 0 0-16,0 0 0 0,0-2 0 0,3 0 0 15,6 2 0-15,2 0 0 0,5 1 0 0,4-1 0 16,-1 1 0-16,6 1 0 0,0-1 0 0,1-1 0 16,0 1 0-16,3 0 0 0,-1 0 0 0,3 1 0 15,2-1 0-15,4-1 0 0,2 1 0 0,4 0 0 0,2 2 0 16,0-2 0-16,3 0 0 0,2 2 0 0,2 1 0 0,-1 0 0 0,3 0 0 0,-2 0 0 16,2 0 0-16,-2 2 0 15,2 1 0-15,1-1 0 0,-1 3 0 0,-1 0 0 16,0 1 0-16,1-3 0 0,1-1 0 0,-2 0 0 0,-1 4 0 0,-1 3 0 15,-2 1 0-15,-1 0 0 16,2-2 0-16,0 2 0 0,-1-1 0 0,1 1 0 16,1-2 0-16,-2 2 0 0,2-1 0 0,0-1 0 15,0-1 0-15,-2 5 0 0,-1 0 0 0,1 4 0 16,-1 0 0-16,-2 1 0 0,-2 4 0 0,3 0 0 16,0-1 0-16,1 0 0 0,0 4 0 0,-1-3 0 0,-1 2 0 0,0-2 0 15,0 0 0-15,0 1 0 16,-1 0 0-16,-1 1 0 0,1 1 0 0,2-4 0 0,1-5 128 0,0 4-128 0,0 2 0 0,-1 0 128 15,1-1-128 1,0 0 0-16,2-3 128 0,-2-3-128 0,1 3 0 0,1-2 144 16,-1-3-144-16,4-3 160 0,-1-3-160 0,0-4 160 15,3-2-16-15,1-1 0 0,-1-3 0 0,3-3 0 16,0 0 0-16,0-3 0 0,1 0 0 0,1-2 0 0,0-1-144 0,1-1 160 16,0 0-160-16,0-2 160 15,0 2-160-15,0 0 0 0,-2 0-160 0,0 2 160 16,1-1-576-16,-2 2 0 0,1-1-16 0,1 1 0 15,2 1-1536-15,-1 2-304 0</inkml:trace>
  <inkml:trace contextRef="#ctx0" brushRef="#br0" timeOffset="94073.37">7634 16695 5519 0,'3'-10'0'0,"-1"4"224"0,-1 1-64 0,0 2 32 0,-1 2-192 0,0 1 0 0,0 0 0 0,0 1 0 0,0 2 1936 0,-1 1 368 0,-2 6 64 0,-1 3 0 0,-2 1-640 0,1 3-144 0,0 1-32 0,0-1 0 0,2-4-256 0,0 1-48 0,0 4-16 0,3-18 0 0,0 0-272 0,-5 62-64 16,5-62-16-16,0 0 0 0,-2 65-336 0,2-65-64 15,0 0-16-15,0 58 0 16,0-58-144-16,0 0-16 0,0 0-16 0,2 58 0 16,-1-49 384-16,-1-1 80 0,0-4 16 0,1 1 0 15,-1-4 272-15,3-1 64 0,0 0 16 0,1-3 0 16,2-1-160-16,1-3-48 0,2 1 0 0,0-2 0 0,3 1-352 0,-1-2-80 0,2-1-16 16,-1 2 0-16,4-1-160 0,-2 1-48 15,0 1 0-15,0 0 0 16,2 1 0-16,-2 0-16 0,0-1 0 0,0 2 0 0,3-2-96 0,-1-2-16 0,1 4 0 0,-2-4 0 15,1 2-128-15,1 0 128 16,-2-1-128-16,1-1 128 0,-2 1-128 0,0 0 0 0,-3 1 0 0,1 2 128 16,-2-2-128-16,-2 1 0 0,-1 0 0 0,-1 4 0 15,-2-1 0-15,-1 1 0 16,0 2 0-16,-3 2 0 16,0 1-704-16,-2 1 0 0,1 1-16 0,-2 3-18208 15</inkml:trace>
  <inkml:trace contextRef="#ctx0" brushRef="#br0" timeOffset="94872.63">8927 17345 4607 0,'-1'4'400'0,"-2"-3"-400"0,0-1 0 0,0 0 0 0</inkml:trace>
  <inkml:trace contextRef="#ctx0" brushRef="#br0" timeOffset="114108.6">888 17290 7359 0,'2'-5'656'0,"0"1"-528"0,-2 1-128 0,0 1 0 0,1 0 1296 0,-1 1 240 0,2-3 32 0,0-4 16 0,1 1 672 0,0-3 144 0,0 3 32 0,0 2 0 0,0 3-416 0,-1 2-80 0,0 3-16 0,1 3 0 0,-1 1-496 0,3 4-96 0,-2 2-32 0,2 2 0 16,-1 2-352-16,1 2-80 15,-1 1-16-15,0-3 0 16,0-1-336-16,-4-16-80 0,0 0-16 0,17 67 0 15,-17-67-128-15,0 0-32 0,20 71 0 0,-20-71 0 0,0 0-80 0,0 0-32 16,20 76 0-16,-17-61 0 0,0-1 32 0,-2-2 0 0,0-1 0 16,-1-2 0-16,0-1 16 0,-1-2 16 15,0-1 0-15,-1 0 0 0,1-1-80 0,-1-1 0 16,1-1-128-16,-2 1 192 0,0 0-192 0,2-1 0 16,-1 0 128-16,1 0-128 0,0 1 0 0,-1-2 0 15,1-1 0-15,-1 1 0 0,1-1-192 0,0 0-96 16,-1 0-16-16,2-1 0 15,-1 0-1312-15,1-2-272 0,-2-1-48 0,1-1-13984 0</inkml:trace>
  <inkml:trace contextRef="#ctx0" brushRef="#br0" timeOffset="114467.47">646 17397 6447 0,'-11'-10'576'0,"4"5"-576"0,1-1 0 0,3 2 0 0,2 1 816 0,-1 1 48 0,1 1 16 0,-2-2 0 0,-3-1 272 0,1-2 64 0,1 1 16 0,-1-1 0 0,3 3 448 0,0 0 96 0,2 2 16 0,3 1 0 16,0 0-144-16,0-1-32 0,1 1 0 0,1 0 0 0,7 0-240 0,3 0-48 16,6 1-16-16,5-2 0 0,5-2-176 15,1-3-48-15,4 0 0 0,-1-4 0 0,5-1-144 0,-1-2-48 0,1 2 0 0,2-4 0 16,2-2-208-16,0-2-48 15,-5 1-16-15,-3 2 0 0,-1 1-256 16,-5 1-48-16,-4 1-16 0,-4 2 0 0,-3 2-112 0,-4 1-32 0,-3-1 0 0,-3 4 0 16,-4 0-160-16,-3 3 192 15,-2-1-192-15,-3 3 192 0,-1 1-192 0,-2 2 0 16,-2 1 144-16,-2 2-144 0,-3 2 0 0,0-1 0 0,1 2 0 0,0-1-128 31,2-1-240-31,0 2-32 0,-1 1-16 0,1 0 0 16,0 0-1136-16,3-2-240 0,0-2-32 0,2 2-14512 15</inkml:trace>
  <inkml:trace contextRef="#ctx0" brushRef="#br0" timeOffset="115322.09">1231 17544 5519 0,'0'1'496'0,"0"1"-496"0,1-1 0 0,-1 1 0 0,0-1 1216 0,-1 2 128 0,1 1 48 16,-2 5 0-16,1 2 656 0,-2 4 144 0,2 2 32 0,-1 0 0 0,1 2-496 0,0-2-112 0,1 1-16 0,0-1 0 0,0-1-416 0,1-1-96 16,0-1 0-16,1-2-16 0,-1 0-352 0,2-3-64 15,0 1-16-15,0-5 0 16,-2 1-208-16,1-2-48 0,-1-1-16 0,0 0 0 0,1-2 16 0,-1-1 0 0,1-1 0 0,-1-1 0 31,0 1-16-31,1-2 0 0,-2 2 0 0,1-4 0 0,1-2-48 0,-2 0 0 16,1 0 0-16,-1-1 0 0,1-3 0 0,-1-1-16 15,-1-1 0-15,0 1 0 0,-2-4-32 16,0 1 0-16,-1-1 0 0,0 1 0 0,-1-2 0 0,1-2 0 16,0 1 0-16,0 0 0 0,2-1-80 15,1-1-32-15,-1 1 0 0,4-3 0 0,-1 4-160 0,2 0 128 16,3-1-128-16,-2 1 128 0,3 2-128 0,-1 1 0 0,3-2 0 0,1 1 0 15,2 4 0-15,-1 0 0 16,2 3 0-16,-1 1 0 0,1 3 0 0,0 1 0 0,0 2 0 0,-1 1 0 16,1 4 0-16,-3 1 0 0,0 0 0 0,-2 2 0 15,1 4-128-15,-4 1 128 16,1-3 0-16,-3 1 0 0,-2 1 0 0,1 0 0 0,-2 2 0 16,-3 2 0-16,0 1 0 0,-1-1 0 15,-3 0 128-15,-2-1-128 0,1-1 176 0,-4-2-48 16,3 0-128-16,-4 0 192 0,3-3 0 0,0 0-16 0,0-3 0 0,0 1 0 15,2-1-48-15,-1-1 0 0,1-2 0 0,1 0 0 16,1-1-128-16,2 0 0 0,0-1 144 0,-1 0-144 16,4 1 0-16,0-2 0 0,-1 2 0 0,2-1 128 15,0-1-128-15,0 2 0 0,0 0 0 0,2 0 0 16,-1 0 0-16,0 0 0 0,2 0 0 0,1 0 0 16,1 0 0-16,-1 0-160 0,0-1 160 0,2 1-160 15,-2 0 160-15,0 0-192 0,2 0 192 0,0 1-192 16,-1-1 192-16,2 2 0 0,0 1 0 0,0-1-128 0,1 1 128 0,0 1 0 15,2 1 0-15,-2 0 0 0,2 2 0 0,-1-1 0 16,-1 0 0-16,1 1 0 0,1 0 0 0,-1 0 0 16,1 1 0-16,0-1 0 0,-3-1 0 0,2 1 0 15,-2-1 0-15,1-1 0 0,1 1 0 0,-2-2 0 16,1 1 0-16,-2-1 0 0,1 0 0 0,-3 0 0 16,1 1 0-16,-1-1 0 0,-1-1 0 0,-1 1 144 15,1 2-144-15,0-2 0 0,0 0 224 0,-2 2-64 16,2-2-16-16,-3 0 0 0,2-1-144 0,-2 0 192 0,0 1-192 0,0-1 192 15,-2 1-192-15,2-1 192 16,2 1-192-16,-2-1 192 0,0 1-192 0,0 0 0 16,0 2 144-16,1-2-144 0,-1 1 0 0,0-1 0 15,1 0 0-15,1-1 0 0,-1 0 0 0,2-2 0 16,0 1 0-16,1-2 0 0,2 0 0 0,-2-2-160 16,2 1 16-16,-2-1 0 15,1 1-992-15,1-1-192 0,0 1-32 0,-2 0-15776 0</inkml:trace>
  <inkml:trace contextRef="#ctx0" brushRef="#br0" timeOffset="115746.57">1646 17496 6447 0,'4'-9'576'0,"-1"1"-576"0,0 4 0 0,-2 1 0 0,2 2 1184 0,0-2 128 0,0-3 32 0,3-2 0 0,1-2 176 0,1 1 32 0,-1 2 16 0,-1 4 0 0,1 3-64 0,-3 5-16 0,0 3 0 0,1 2 0 15,-4 4-272-15,0 2-48 16,-1 1-16-16,0 1 0 16,0 0-64-16,-1-1 0 0,1 2-16 0,0-2 0 15,1 0-128-15,1-1-32 0,1 1 0 0,2-1 0 0,1 0-384 0,0-2-80 16,2-2 0-16,1 1-16 0,2-3-272 0,-1-4-160 16,4-2 192-16,-1-3-192 0,-1-1 192 0,2-1-64 15,1-2 0-15,-1 0-128 0,-2-1 304 0,1 0-48 16,-2-1-16-16,1-2 0 0,-2 2-16 0,0-4 0 15,-1 1 0-15,0 1 0 0,-1 0 224 0,-2-2 32 0,1-1 16 0,-1 0 0 16,-1-1 80-16,0 0 32 16,-1 0 0-16,-1-4 0 0,2 3-208 0,-3-2-32 15,1 1-16-15,-3-3 0 0,0 1-48 0,-2-1-16 16,2 1 0-16,-3-1 0 0,2 2-64 0,-2 1-16 0,2 1 0 0,-2 0 0 0,1 2-80 0,1 2 0 16,-2-1-128-16,2 2 192 15,-1 2-192-15,0-1 0 0,2 3 0 0,-2 2 0 16,1 1 0-16,1 1 0 0,-2 2-176 0,2 3 176 31,0 1-800-31,0 1-32 0,2 2-16 0,-1 1-11872 0,2 1-2368 16</inkml:trace>
  <inkml:trace contextRef="#ctx0" brushRef="#br0" timeOffset="116096.45">2155 17463 16575 0,'3'-4'736'0,"-2"1"160"0,0 1-720 0,-1 2-176 0,0 0 0 0,0 1 0 0,-1 0 1280 0,0 2 208 0,-1 1 48 0,-1 4 16 0,0 1 192 0,-1 4 48 0,0 4 0 0,0 1 0 0,0 2-608 0,-1 3-112 0,2-1-32 0,2 1 0 0,1-2-128 0,0-1-16 32,1 1-16-32,1 0 0 0,2-1-480 0,0-1-80 15,-4-19-32-15,0 0 0 0,0 0-288 0,0 0 0 16,40 65 0-16,-30-60 0 0,1 2 208 0,2-1-64 15,1-2-16-15,3-1 0 0,4 0 176 0,-1-2 16 16,1-1 16-16,-1 0 0 0,2-3 16 0,-2 3 0 16,0-4 0-16,-2 1 0 0,1 0-16 0,-4-1 0 15,1 0 0-15,-2 0 0 0,-1 0-96 0,-2-1-32 0,-1 2 0 0,-2-1 0 16,1 0-48-16,-4 1-16 16,1 0 0-16,-3 1 0 0,0 0-144 0,0-1 128 15,-2 2-128-15,0-1 128 0,-1 2-128 0,0 0 0 0,0-1-160 0,-1 1 160 16,1 0-1376-16,-1 0-176 0,-1 1-48 0,-2 1-15456 15</inkml:trace>
  <inkml:trace contextRef="#ctx0" brushRef="#br0" timeOffset="116359.39">2083 17718 11967 0,'0'-6'528'0,"1"2"112"0,1 1-512 0,-1 2-128 0,0-1 0 0,1 2 0 0,1 0 1488 0,1-1 272 0,3-1 48 0,6 1 16 0,1 0 704 0,4 1 144 0,2 0 16 0,0 1 16 0,2-1-560 0,-1 1-112 15,-1-1-32-15,-1 0 0 0,-1-1-736 16,-1-2-160-16,-2 0-16 0,1 1-16 0,-3-3-560 0,-1 0-128 16,0-1 0-16,-1 2-16 0,-3 0-192 0,1-2-48 15,-2 0 0-15,0 1 0 0,-1 2-128 0,-1 0 0 16,1-1 0-16,-5 2-12160 15,2 1-2448-15</inkml:trace>
  <inkml:trace contextRef="#ctx0" brushRef="#br0" timeOffset="116608.17">2111 17461 19343 0,'0'-3'1728'0,"1"3"-1392"0,1 0-336 0,1 0 0 0,-1 0 2240 0,1 0 384 0,4 3 80 0,2-3 16 0,3 0-592 0,4 1-112 0,4 0-32 0,0 1 0 0,-1-1-640 0,1-1-144 0,3 2-32 0,-2-4 0 15,3 2-608-15,-1-3-128 0,1 1-32 0,-2-1 0 16,2-1-192-16,-3-2-32 0,2 0-16 0,-2 1 0 16,-1 0-160-16,-2 0 0 0,1-1 0 0,0 0 128 15,0-1-128-15,-4 2 0 0,-1-1 0 0,-2 2 0 31,-4 1-672-31,-1 0-16 0,-2 2 0 0,-4 2-17488 0</inkml:trace>
  <inkml:trace contextRef="#ctx0" brushRef="#br0" timeOffset="117650.35">22313 17209 6399 0,'3'-1'0'0,"-2"1"0"0,-1 0 0 0,0 0 0 0,0 0 0 0</inkml:trace>
  <inkml:trace contextRef="#ctx0" brushRef="#br0" timeOffset="118152.32">22353 17069 1839 0,'0'-3'160'0,"0"1"-160"0,0 0 0 0,0 1 0 15,0-1 1216-15,0 1 192 16,1-2 64-16,-1-2 0 0,0-3 832 15,0 3 192-15,1-1 16 0,-1 2 16 0,0 3 304 0,0-1 64 16,-1 2 16-16,1 0 0 0,1 2-608 0,-1 0-128 16,0 3-32-16,0 0 0 0,2 2-736 0,-1 3-160 15,-1 0-32-15,0 3 0 0,0 1-528 0,0-14-112 0,0 0-32 0,0 0 0 0,-3 69-288 0,3-69-48 32,0 0-16-32,-4 57 0 0,4-57-64 0,0 0-128 15,-4 58 176-15,4-58-176 0,0 0 144 0,-1 56-144 16,1-56 0-16,0 0 144 0,0 0-144 0,1 64 0 0,2-52 144 0,-2 0-144 15,3-1 144-15,1-1-144 16,0 0 192-16,2-2-192 0,3-1 224 0,0-1-64 16,3-2-16-16,0 0 0 0,2-1 112 0,-1-3 32 0,3 0 0 0,0 0 0 15,2 0 80-15,-2-1 16 0,-1-1 0 16,0 1 0-16,0 0-144 0,-2-1-32 0,0 1 0 0,-1-1 0 16,-1 1-48-16,1 0-16 0,0-2 0 0,-2 3 0 0,-4-2-144 0,0 2 128 15,2-1-128-15,-1 1 128 0,1 0-128 0,-1-2 0 16,-1 2 0-16,0 0 0 0,0 0 0 15,0 0 0-15,-1 2 0 0,1-2 0 16,-1 0-640-16,-1 0 0 0,1 0 0 0,-2 0 0 31,2 0-304-31,-3 0-64 0,-1 0-16 0,0-2 0 0,-1 1-2032 0,-1 0-400 0</inkml:trace>
  <inkml:trace contextRef="#ctx0" brushRef="#br0" timeOffset="118414.23">22350 17315 12895 0,'0'-1'576'0,"0"1"112"0,0-2-560 0,1 2-128 0,1 0 0 0,-1 0 0 0,2-1 2512 0,4 1 480 0,3-2 80 0,4 1 32 0,7 0 528 0,2-2 96 0,1 0 32 0,1-1 0 0,1-2-1952 0,-1 0-384 15,-1 1-80-15,-1-2 0 0,-4 1-544 0,1-1-96 0,-1 0-32 0,-4 0 0 0,1 3-224 0,-5-2-64 16,0 2 0-1,-2 1 0-15,-2 0-256 0,-3 3-128 0,0-1 0 0,-2 2 128 16,-1-1-128-16,-1 3-272 0,-1-2 64 0,-2 2 16 31,0 1-752-31,-1-1-144 0,1 0-16 0,-1 0-11760 0,0 3-2336 0</inkml:trace>
  <inkml:trace contextRef="#ctx0" brushRef="#br0" timeOffset="118698.38">22298 17089 11967 0,'0'-4'1072'0,"0"1"-864"16,0 0-208-16,0 2 0 0,0-1 2448 0,0 0 448 0,1-3 96 0,-1-2 16 0,1-3 480 0,1 2 96 0,1-1 32 0,-1 2 0 0,4 2-1616 0,0-1-320 0,1 0-64 0,1 2-16 15,4 0-832-15,0-2-192 0,2 3-16 0,3-1-16 16,2 0-32-16,1 0 0 0,1 1 0 0,0 0 0 0,0 2-96 0,-3-1-32 15,2 1 0-15,-1-1 0 0,3 1-64 0,-2-2-32 16,0 2 0-16,-3-2 0 0,-2 2-128 0,-1-2-32 16,-1 1 0-16,-2-1 0 0,-2 3-128 0,-2-1 0 15,-3 1 0-15,0 0 0 0,-2 1 0 0,-2 1 0 16,-2 1-224-16,1 0 80 16,-2-1-720-16,-1 3-144 0,1-3-16 0,-3 3-16 15,-1 0-432-15,-1 1-96 0,-2 1-16 0,-1-1-16448 0</inkml:trace>
  <inkml:trace contextRef="#ctx0" brushRef="#br0" timeOffset="119211.03">23248 17123 7359 0,'0'-6'160'0,"0"4"32"0,0-1 16 0,-3 0 0 0,2 0-208 0,-2 2 0 0,-1 1 0 0,-3-2 0 0,-3 1 1648 0,-10-3 272 0,-5 1 64 0,-3 0 16 0,-2 2 128 0,-1-1 32 0,1 2 0 0,2 0 0 0,0 2-112 0,2-1 0 0,4 2-16 0,2-2 0 0,3 3-560 0,1-1-96 16,2 1-32-16,2 1 0 0,3-1-672 0,2 2-144 15,1-1-16-15,2-1-16 0,3 1-336 0,1-2-160 16,1 1 160-16,0 0-160 0,4 0 0 0,-1 0 0 16,0 1 0-16,3-1 0 0,2 2 0 0,1-1 0 15,1 1 0-15,4 1 0 0,1 0 0 0,4 2 0 16,1 0 0-16,3 1 0 0,-24-10-192 0,49 20 192 16,-49-20-192-16,44 24 192 0,-44-24 0 0,0 0-128 15,50 34 128-15,-50-34 0 0,0 0 0 0,0 0 0 0,0 0 0 0,0 0 0 16,0 0 0-16,0 0 0 0,11 66 0 0,-17-60 0 15,-2 0 176-15,-3-1 32 16,-2 1 16-16,-3-2 0 0,-1 0 272 0,-1 1 48 16,-2-2 16-16,-1-2 0 0,3 0 16 0,-1 1 16 15,4-1 0-15,-1 1 0 0,1-2-160 0,-1 0-48 16,2 0 0-16,1 0 0 0,2 0-160 0,1 0-32 0,0-2-16 0,2 2 0 16,2 0-176-16,2 0 0 0,1 0 0 0,2 0 0 0,1 0-240 0,2-1-80 15,4 1 0-15,3 0-18448 16</inkml:trace>
  <inkml:trace contextRef="#ctx0" brushRef="#br0" timeOffset="119563.89">23498 17165 14735 0,'0'-7'1312'15,"0"0"-1056"-15,2 3-256 0,-2 1 0 0,0 2 2112 0,-2-3 352 0,2-4 80 0,-1-4 16 0,-1-1 544 0,0-1 112 0,0 4 32 0,-1 3 0 0,1 4-1392 0,-1 3-288 0,1 4-48 0,0 3-16 0,-1 2-928 0,0 4-176 0,0 1-32 0,2 1-16 16,-1 2-96-16,2-17-32 0,0 0 0 0,0 0 0 16,2 69 16-16,-2-69 0 0,0 0 0 0,0 0 0 15,8 73-48-15,-8-73-16 0,0 0 0 0,0 0 0 16,0 0-176-16,23 74 160 15,-23-74-160-15,0 0 160 0,0 0-160 0,0 0 0 0,0 0 144 0,38 64-144 16,-32-57 0-16,-1-1 0 0,1-2 0 0,-1 0 0 16,1-2 0-16,-2-1 0 15,2 2 0-15,0-2 0 0,-2-2-176 0,2-1-48 0,-2 1-16 0,0-2 0 32,-1 2-320-32,-2-2-64 0,1-1-16 0,-2-1 0 0,-2 0-1392 0,-1-2-272 0</inkml:trace>
  <inkml:trace contextRef="#ctx0" brushRef="#br0" timeOffset="119818.01">23219 17102 1839 0,'0'-7'160'0,"0"3"-160"0,1 2 0 0,2-1 0 0,0 2 4000 0,-1-1 768 0,4 1 160 0,3-2 16 0,3-1-704 0,8-2-144 0,4 1-16 0,2-1-16 0,-1 0-1616 0,2 1-320 0,0-1-64 0,0 2-16 15,-1 0-1088-15,1-1-240 0,0 3-32 0,-3 0-16 0,-1-1-224 0,-2 3-32 0,-1 0-16 0,-3 0 0 16,-2 2-240-16,-4-1-160 0,1 2 192 16,-4-2-192-16,-1 2 0 0,-1 0 0 15,0 0 0-15,-2 0 0 16,-1-1-320-16,1 1-112 0,0 2-16 0,-1-3-16 16,1 3-976-16,0-3-192 0</inkml:trace>
  <inkml:trace contextRef="#ctx0" brushRef="#br0" timeOffset="120083.01">23921 17099 21183 0,'1'0'1888'0,"2"0"-1504"0,0 0-384 0,-2 1 0 0,1 1 2336 0,-1-1 400 0,3 2 80 0,0 3 0 0,2 2-320 0,-6-8-64 0,0 0 0 0,0 0-16 0,0 0-1440 0,20 67-272 0,-20-67-64 0,0 0-16 0,0 0-240 0,0 0-64 16,7 77 0-16,-7-77 0 0,0 0-144 0,0 0-48 16,0 0 0-16,0 0 0 0,11 67-128 0,-9-59 0 15,-1-1 0-15,0 0 128 0,1-1-128 0,-1 0 0 16,1-2 0-16,-2 0 0 0,1-1 0 0,1-2 0 16,-1 1 0-16,0-1-176 15,1 1-432-15,-1-2-96 0,1 0 0 0,0-2-18064 0</inkml:trace>
  <inkml:trace contextRef="#ctx0" brushRef="#br0" timeOffset="120868.67">24230 17164 23951 0,'1'-9'1056'0,"1"5"224"0,-1 0-1024 0,1 0-256 0,-2 1 0 0,1 2 0 0,1 1 2160 0,-1-2 368 0,2 2 80 0,0 2 16 0,-1 2-656 0,1 3-128 0,-1 1-32 0,-2 4 0 0,0-12-1056 0,0 0-224 0,0 0-32 16,1 63-16-16,-1-63-224 0,0 0-32 0,0 0-16 0,-1 68 0 15,1-68-208-15,0 0 176 0,0 0-176 0,0 0 160 16,0 66-160-16,1-56 0 16,-1-1 0-16,1-1 0 0,1-2 0 0,-1 0 0 15,1-2 0-15,-1-1 0 0,2-1 0 0,-2 0 0 0,2-4 0 0,-1 2 0 0,0-1 0 0,0-2 0 16,1 0 0-16,-2-1 0 15,1-2 128-15,-1 1-128 0,-1-4 128 0,-1-1-128 0,-2-1 144 0,0 0-144 16,0-2 160-16,-1-1-160 0,0 0 288 0,-1-2-32 16,1-2-16-16,1 0 0 0,-1-1 80 0,0-2 32 15,1 1 0-15,0-1 0 16,3 3-16-16,-1 1 0 0,1 1 0 0,1 2 0 16,1 3-144-16,0 0-48 0,1 2 0 0,0 3 0 15,0 2-144-15,1 1 0 0,0 5 144 0,2-1-144 16,1 5 0-16,0 1 0 0,2 1 0 0,-9-8 0 15,0 0 0-15,0 0 0 0,0 0 0 0,48 74 0 16,-48-74 0-16,0 0 0 0,0 0 0 0,41 75 0 0,-41-75 0 0,0 0-128 16,33 60 128-16,-33-60 0 0,0 0-208 0,0 0 32 15,50 71 16-15,-50-71 0 0,0 0 0 0,0 0 0 16,56 57 0-16,-56-57 0 0,0 0 160 0,44 25 0 16,-31-19 0-16,-2-2-128 0,-1-1 128 0,0 0 0 0,-2-2 0 0,1-2 0 15,-2-2 0-15,1 0 0 0,1-3 0 0,-1-2 0 16,1-1 0-16,-1-1 256 15,-1 1-64-15,1-6-16 0,-1 1 272 0,-2-3 64 0,1 0 16 0,-2-1 0 16,0 0 112-16,1-2 0 0,-1 0 16 0,0-3 0 0,2 1-208 0,-1-2-32 31,2 0-16-31,-1 0 0 0,1 0-208 0,-1 0-64 0,-1 3 0 0,1 2 0 16,-2 2-128-16,-1 5 0 0,1 0 0 0,-2 5 0 16,-1 3 0-16,1 3 0 0,-2 2 0 0,1 2 0 0,0 2 0 0,1 5 0 15,-1 3 0-15,-1-13 0 0,0 0-128 0,0 0 128 0,13 65-160 0,-13-65 160 31,0 0-160-31,0 0 160 0,14 79-160 0,-14-79 160 16,0 0-144-16,0 0 144 0,21 72-128 0,-21-72 128 16,0 0 0-16,0 0-128 0,0 0 128 0,31 62 0 15,-31-62 0-15,0 0-128 0,0 0 128 0,0 0 0 16,0 0-224-16,0 0 32 0,0 0 16 0,40 58 0 31,-37-54-272-31,2-1-64 0,0-1-16 0,0-1 0 16,1 1-240-16,1 0-32 0,-1-2-16 0,-1 2 0 0,1-2-256 0,0 0-48 0,1 0-16 0,-3 0-18128 15</inkml:trace>
  <inkml:trace contextRef="#ctx0" brushRef="#br0" timeOffset="121131.16">25202 17047 14735 0,'1'-17'1312'0,"1"4"-1056"0,1 3-256 0,-2 3 0 0,0 6 3328 0,-1-1 592 0,0 1 128 0,0-2 32 0,2 0-1136 16,-2-1-240-16,0 4-32 0,-3 4-16 0,-1 5-1568 0,-2 5-320 0,-1 4-64 0,7-18-16 0,-14 43-416 0,14-43-80 15,-16 50 0-15,16-50-16 0,-15 51 0 0,15-51 0 0,-14 53 0 0,14-53 0 16,-16 49-16-16,16-49 0 16,-15 42 0-16,8-25 0 0,7-17-160 0,0 0 160 15,-15 43-160-15,13-33 160 0,0-1-160 0,-1 0 0 16,3-1 144-16,-1-3-144 0,1-1 0 0,0-1 0 0,1-2 0 0,1-1 0 31,-1-1-384-31,2-2-80 0,1 0-32 0,1-1 0 0,0-2-1168 16,-1 2-224-16</inkml:trace>
  <inkml:trace contextRef="#ctx0" brushRef="#br0" timeOffset="121411.76">25226 17023 11055 0,'6'-12'976'0,"-2"4"-784"0,0 1-192 0,-2 3 0 0,-1 2 3456 0,0 4 656 0,1-1 128 0,-1 0 32 0,3 2-656 0,2 2-128 0,0 4-32 0,-6-9 0 0,0 0-1984 0,0 0-416 0,28 75-80 0,-28-75-16 0,0 0-208 0,30 74-48 15,-30-74-16-15,0 0 0 0,35 76-64 0,-35-76-16 16,0 0 0-16,32 68 0 0,-32-68-320 0,0 0-64 0,0 0-16 0,41 69 0 16,-41-69-208-16,0 0 0 15,0 0 0-15,51 52 0 0,-51-52 0 0,0 0 0 0,0 0 0 0,51 36 0 16,-38-29 0-16,-2-3 0 15,-1 0 0-15,0-2 0 0,-2-1-176 0,-1-1-80 16,-1 0 0-16,-2-3-16 0,-1 0-384 16,0-1-80-16,0 0-16 0,-3-2 0 0,0-1-80 15,-3 0-32-15,-1 1 0 0,-1-1 0 0,1 2-1648 0,-3-2-336 16</inkml:trace>
  <inkml:trace contextRef="#ctx0" brushRef="#br0" timeOffset="121604.9">25217 17285 10991 0,'-19'-4'240'0,"9"1"48"0,3 1 16 0,-2 0 16 0,5 2-320 0,3-1 0 0,-1 1 0 0,-1-2 0 0,-1 1 4304 0,-1 0 816 0,2-1 144 0,1 1 48 0,5 1-1888 0,3 1-368 15,2-1-80-15,5 2-16 0,1-1-1696 0,3 0-352 0,0 2-64 0,1-1-16 0,2-1-240 0,0 0-48 16,1 2-16-16,-3-1 0 0,-5-1-336 16,3 0-192-16,1 2 192 0,0 0-192 0,-2-1 0 0,-1 0 0 0,0 1-240 0,-2-1 80 31,0 0-672-31,-2 0-144 0,0 1-32 15,-1-1-18208-15</inkml:trace>
  <inkml:trace contextRef="#ctx0" brushRef="#br0" timeOffset="121889.88">25759 17052 30399 0,'1'-10'1344'0,"0"3"288"0,1 2-1312 0,-1 2-320 0,1 2 0 0,-2 2 0 0,0-1 1856 0,1 1 320 0,0 1 48 0,-1 1 16 0,0 4-960 0,0 3-176 0,-1 2-32 0,1 2-16 0,0 1-432 0,0-15-96 0,0 0-16 0,0 0 0 0,3 73-112 0,-3-73-16 16,0 0-16-16,0 0 0 0,13 79-176 0,-13-79-48 16,0 0 0-16,0 0 0 0,22 75-144 0,-22-75 0 15,0 0 0-15,0 0 0 0,33 61 0 0,-33-61 0 0,0 0 0 0,0 0 0 16,0 0 0-16,0 0 0 0,0 0-144 0,0 0 144 31,0 0-640-31,0 0 0 0,0 0-16 0,0 0 0 16,0 0-976-16,0 0-192 0,0 0-32 0,0 0-15536 0</inkml:trace>
  <inkml:trace contextRef="#ctx0" brushRef="#br0" timeOffset="122123.1">25540 17055 10127 0,'-3'-5'896'0,"3"2"-704"0,0 1-192 0,1-1 0 0,1 2 2912 0,0 0 544 0,1-2 128 0,1-1 0 0,4-2 576 0,3-1 128 0,3 3 0 0,1-1 16 0,4 4-2416 0,1 0-480 0,2 2-112 0,1-1-16 16,2 1-400-16,1 1-96 0,-1-1-16 0,1 1 0 0,0-2-160 0,1 0-32 16,0 0-16-16,1 0 0 0,2 0-240 0,-3-2-64 15,-2 2 0-15,-4-1 0 0,-1 1-256 0,-3-2 0 16,2 2 0-16,-4 0 0 0,1 0-144 0,-2 0-144 15,-3 0-32-15,0 2 0 16,-2 1-768-16,-1-1-176 0,-2 4-16 0,-3-2-18688 16</inkml:trace>
  <inkml:trace contextRef="#ctx0" brushRef="#br0" timeOffset="122423.48">26143 17124 17503 0,'1'0'1552'0,"1"0"-1232"0,-2 2-320 0,0-1 0 0,0 1 2720 0,-2 0 480 0,1 3 112 0,-2 0 16 0,-1 5-160 0,-2 0-32 0,-1 3 0 0,7-13 0 0,0 0-2048 0,0 0-400 0,-20 55-96 0,20-55-16 0,0 0-288 0,0 0-64 16,0 0-16-16,0 0 0 0,14 73 96 0,-14-73 16 16,0 0 0-16,0 0 0 15,43 36 96-15,-32-29 32 0,2-2 0 0,-1 1 0 0,1-2 0 0,1 1 0 16,2-1 0-16,-2 0 0 0,-1-1-192 0,-1 0-48 15,0-3 0-15,0 1 0 0,3-1-208 0,0 0 176 16,1 0-176-16,2-3 160 0,2 2-160 0,0-2 0 16,-2 0 0-16,-1-1 0 15,0 1-480-15,-3-2-128 16,-1 0-32-16,-2 0 0 0,0 0-576 0,-2 1-112 0,-4-1-16 0,-2 0-18064 0</inkml:trace>
  <inkml:trace contextRef="#ctx0" brushRef="#br0" timeOffset="122640.19">26038 17140 35935 0,'4'-4'1600'0,"-1"-1"320"0,2 3-1536 0,0-3-384 0,-1 3 0 0,-4 0 0 0,3 1 688 0,3-2 64 0,5-3 16 0,3 1 0 0,2-1 208 0,1 2 48 0,-2 0 16 0,1 1 0 0,-2 1-464 0,-1 1-80 0,1 1-32 0,0 0 0 0,0-2-320 0,0 2-144 0,2-1 128 0,-2 0-128 0,1-1 0 0,0 1-304 15,-1-1 48-15,0 0 16 32,-3-3-640-32,0 2-128 0,-2-1-16 0,-2-1-17280 0</inkml:trace>
  <inkml:trace contextRef="#ctx0" brushRef="#br0" timeOffset="122811.06">25962 16905 41471 0,'14'-4'1840'0,"-7"1"368"16,2 1-1760-16,-1 0-448 0,-1 1 0 0,0-2 0 0,5 0 640 0,3-1 32 0,9-5 16 0,7-1 0 0,4-1 32 0,-1-2 16 0,-1 1 0 0,-2 2 0 0,-4-1-496 0,-2 1-112 0,-4 1 0 0,-2 4-128 16,-4 0 464-16,-3 2-16 0,-3 3 0 0,-3 2-14640 15,-2-1-2928-15</inkml:trace>
  <inkml:trace contextRef="#ctx0" brushRef="#br0" timeOffset="139629.46">11785 9791 9215 0,'-3'-9'816'0,"1"5"-656"0,1 1-160 0,0 0 0 0,-1 2 704 0,2 0 96 0,-1 1 32 0,-1-2 0 0,0-1 832 0,-4 1 192 0,-3 2 16 0,1 1 16 0,-2 5 0 0,-3 2 0 0,-1 5 0 0,-3 1 0 0,0 4-656 0,-4 3-128 15,-3 8-16-15,-3 0-16 0,2 2-272 0,-3 3-48 16,-6 7-16-16,-6 6 0 0,-2 5-240 0,-5 6-48 16,-1 6-16-16,0-3 0 0,0-1-144 0,1 0-32 15,-1-1 0-15,3-1 0 0,6-6-128 0,-4 2-128 16,1 2 192-16,-2 1-192 0,3-1 320 0,2-3-64 0,0-3 0 0,3-1 0 15,2-6 128-15,-3 3 32 0,-1-1 0 0,1 0 0 16,5-4 32-16,-1 0 16 0,1-2 0 0,1-2 0 16,2-2-144-16,4-2-16 0,2-2-16 0,2-4 0 15,3-2-160-15,2-5-128 0,2-3 144 16,1-3-144-16,4-3 0 0,0-2 0 0,2-2 0 0,0-3 0 16,1 0 0-16,1-1 0 0,0-1 0 15,3-1 0-15,-1-1-512 0,0 0-32 0,2-1-16 0,1-1 0 16,0-1-1120-16,0 1-240 0,2-3-32 0,1 0-13136 15</inkml:trace>
  <inkml:trace contextRef="#ctx0" brushRef="#br0" timeOffset="140040.2">10150 11322 5519 0,'0'2'240'0,"-1"-1"64"0,1 2-304 0,0-2 0 0,-2 2 0 0,2-1 0 0,-1 2 1088 0,-2 3 176 0,-1 6 16 0,-2 4 16 0,-2 5 496 0,-3 2 80 0,-2 0 32 0,-1 0 0 0,0 0-304 0,1-1-48 0,2-3-16 0,-1-3 0 0,4-2 48 0,2-2 0 15,5-3 0-15,1-3 0 16,4-3 16-16,4-3 16 0,2-2 0 0,4-3 0 0,5-2-304 0,3-4-64 15,4-3-16-15,4-1 0 16,3-1-416-16,3-2-96 0,0 0-16 0,1 0 0 0,3-1-384 0,-1-2-96 16,4 1-16-16,-2 0 0 0,-2 0-208 0,-2 5 0 15,0 3 0-15,-6 2-12320 16,-3 7-2544-16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21:33:14.4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9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2-05T21:34:16.309"/>
    </inkml:context>
  </inkml:definitions>
  <inkml:trace contextRef="#ctx0" brushRef="#br0">12083 6282 11967 0,'-2'1'1072'0,"1"-1"-864"0,1 0-208 0,0 0 0 0,0 0 1280 0,0 0 192 0,1 0 64 0,2-1 0 0,3-1 592 0,2-1 128 0,6 0 32 0,2 1 0 0,2-3-384 0,1 1-80 0,2 0-16 0,1 0 0 0,1-1-544 0,3 3-112 0,3-3-32 0,2 4 0 16,3-2-288-16,0 2-48 0,3 1-16 0,2-2 0 15,9 2-272-15,-2 0-64 0,-1 0-16 0,-3 0 0 16,1 2-160-16,-2-1-48 0,1 2 0 0,3-2 0 15,5 1-208-15,3-1 176 0,8 2-176 0,0-3 160 16,-1-1-160-16,-6 1 192 0,-6-2-192 0,-3 1 192 16,3-1-64-16,-2 1 0 0,-1 1 0 0,-1 0 0 0,-1-1 16 15,-2 1 0-15,-1-2 0 0,-2 1 0 16,-3-2 48-16,1 1 16 0,-4 0 0 0,-1-1 0 16,-1-1 48-16,-5 1 0 0,1 0 0 0,-5 0 0 15,-3 0-48-15,-1 0 0 0,-1 1 0 0,-2-1 0 0,-1 1-16 0,-2-2-16 16,0 0 0-16,-1 0 0 0,-1 1-32 0,-4 0 0 15,1 0 0-15,-2 2 0 0,-1-1-16 0,0 0 0 16,0-1 0-16,-2 1 0 0,0 1-128 0,-1 0 192 16,0-1-192-16,-1 1 192 0,0 1-192 0,-1-2 0 15,-1 2 0-15,1 0 128 0,-3 0-128 0,1-1 0 16,-2 1 0-16,1 0 0 0,-1 1 0 0,0-1 0 16,1 0 0-16,-1 2 0 0,-1-2-224 0,1 1-32 15,-1 1 0-15,2-2 0 16,-2 2-384-16,1 0-96 0,0-1-16 0,1 1 0 15,-1 0-464-15,2 1-80 0,0 0-32 0,-1 1-16784 0</inkml:trace>
  <inkml:trace contextRef="#ctx0" brushRef="#br0" timeOffset="947.42">21885 6313 11055 0,'-8'0'976'0,"2"0"-784"0,5 0-192 0,2 0 0 0,0 0 1808 0,-1 0 320 0,-1 0 64 0,0 0 16 0,3 0 672 0,5-2 144 0,6 2 32 0,4-3 0 0,6 2-592 0,5-2-112 0,4 0-32 0,5 0 0 0,1 2-1088 0,2-2-208 16,-1 2-64-16,0-1 0 0,-1 1-416 0,-3 1-96 15,0 1 0-15,2-1-16 0,0 2-64 0,1-1-16 16,4 2 0-16,-1 0 0 0,2 1-96 0,-2-1-32 16,1 1 0-16,0-1 0 0,2 0-96 0,1 0 0 0,-1-1-128 0,0 1 192 15,-3-1-64-15,1 1 0 0,-1-1-128 0,-1 1 192 16,-1 1-48-16,-3-1-16 0,-5 0 0 0,-4 0 0 0,-2 0-128 0,-2-2 192 15,-4 1-192-15,-2-1 192 0,-4-1-192 0,-3 0 160 16,-3 1-160 0,-3-1 160-16,-2 0-160 0,-4 0 0 0,-2 0 0 0,-4 0 0 15,-4 3-256-15,-2-1-96 0,-3 0-16 0,-7 3 0 16,-1 0-816-16,-5 4-160 0</inkml:trace>
  <inkml:trace contextRef="#ctx0" brushRef="#br0" timeOffset="7295.4">6014 7232 16575 0,'1'0'1472'16,"-1"0"-1168"-16,0 0-304 0,0 0 0 0,0 0 1152 0,0 0 192 0,2 0 16 0,-2 2 16 0,0 1 1808 0,1-1 352 0,1 4 80 0,-1 0 16 0,-1 1-1904 0,2 1-384 0,-1 1-80 0,-1 1-16 0,1 4-544 0,1-2-128 0,-1 3 0 0,1 0-16 0,-1-1-272 0,0 0-48 15,-1-14-16-15,5 29 0 0,-5-29-16 0,0 0 0 16,8 41 0-16,-8-41 0 0,0 0-48 0,0 0-16 16,11 43 0-16,-11-43 0 0,0 0-144 0,0 0 192 15,6 33-192-15,-6-26 192 16,0 0-192-16,-3 0 0 0,0 0 0 0,1 0 0 0,-1 0 0 0,-1-1 0 15,-1-2 0-15,1 0 0 0,0-1-176 0,0 0-64 0,1 0-16 0,0-2 0 32,2 1-384-32,1-4-64 0,0 2-32 0,0-3-17472 0</inkml:trace>
  <inkml:trace contextRef="#ctx0" brushRef="#br0" timeOffset="7863.98">6264 7251 4607 0,'3'-9'400'0,"-2"4"-400"0,1-1 0 0,-1 2 0 0,1-1 1120 0,-1 3 144 0,-1-1 16 0,1-4 16 0,1-3 1968 0,-2-4 400 0,1-2 80 0,-2 1 16 0,-2 0-1008 0,-1 1-208 0,-2 3-48 0,0-2 0 0,-2 2-736 0,-3 0-160 16,-1 1-16-16,-3 0-16 15,-1 1-624-15,-3 4-128 0,-1-1-32 0,-3 5 0 16,-1-1-448-16,0 4-80 0,3-1-32 0,-3 3 0 0,-6 3-224 0,-2 2 144 16,1 1-144-16,-2 3 128 0,2-2-128 0,1 3 0 15,2 2 0-15,0-1 0 0,1 5 0 0,4-2 128 16,5-1-128-16,3 3 0 0,0 3 0 0,1 2 128 16,3 3-128-16,3 2 0 0,0 1 0 0,3 0 0 15,2 0 0-15,3-1 0 0,3-2 0 0,-3-28 0 16,11 52 0-16,-11-52 0 0,26 54 0 0,-26-54 0 15,36 49 0-15,-36-49 0 0,0 0 0 0,61 60-224 0,-61-60 80 0,0 0 16 16,66 45-32-16,-66-45 0 0,0 0 0 0,65 23 0 16,-65-23 160-16,0 0 0 0,65 7 0 0,-65-7-128 15,50-7 128-15,-50 7 256 0,49-13-64 16,-49 13-16-16,45-17 32 0,-45 17 16 16,47-25 0-16,-26 10 0 0,-1 1 32 0,-2 2 0 0,-1-4 0 15,-1 2 0-15,-1 0 16 0,-2-2 16 0,0 1 0 0,-3-1 0 16,0-1 48-16,-3-1 16 0,0-2 0 0,-3-4 0 0,-3 0 128 0,1-1 32 15,-5-2 0-15,-1 3 0 0,0 0 64 0,-5 0 32 16,1-3 0-16,-4 3 0 0,4 4-80 16,-2-1-16-16,-1 1 0 0,-2 0 0 15,2 1-144-15,1 2-48 0,1 1 0 0,1 2 0 0,2 1-320 0,-1 2 0 16,3 1 0-16,0 0 0 16,-1 3-304-16,3 0-128 0,-1 1-16 0,1 2-16 15,2 1-624-15,0 0-112 0,2 3-16 0,-1 0-12960 16,2 3-2592-16</inkml:trace>
  <inkml:trace contextRef="#ctx0" brushRef="#br0" timeOffset="10493.8">4473 15828 4527 0,'1'0'400'0,"-1"-2"-400"16,0 2 0-16,0-1 0 0,0 1 0 0,-1 0 0 0,1-2 0 0,-2 2 0 0,2-1 0 0,-1-1 0 0,0 1 0 0,-1 0 0 0,2-1 0 0,-1 1 0 0,1-1 0 0,-2 1 0 0,2 1 0 0,0-1 0 15,0 1 0-15,0 0 0 0,0 0 0 0,0 0 0 16,-1 0 0-16,1 0 0 0,0 1 0 0,0-1 0 16,-1 1 0-16,1-1 0 0,0 2 0 0,0-1 0 15,0 1 0-15,0-2 0 0,0 1 0 0,1-1 0 16,-1 1 0-16,1 1 0 0,1-2 0 0,-2 1 0 16,0-1 0-16,0 0 0 0,0 0 0 0,0 0 0 15,0 0 0-15,-2 0 0 0,2 0 0 0,0 2 0 16,0-2 0-16,0 0 0 0,0 0 0 0,0 0 0 0,0 0 0 0,0 0 0 0,0 0 0 0,0 0 0 31,-1 0 0-31,0 0 0 0,-1 0 0 0,1 0 0 16,-1-2 0-16,-1 2 0 0,2 0 0 0,0 0 0 15,-1 0 0-15,-1 0 0 0,2 2 0 0,0-2 0 0,-1 1 0 0,1-1 0 0,1 2 0 0,0-2 0 16,0 1 0-16,0 0 0 0,0-1 0 0,0 0 0 16,0 0 128-16,0 0 32 0,1 0 0 0,-1 0 0 0,2 0 160 0,-2-1 16 15,0 1 16-15,0 0 0 0,0 0 128 0,0 0 32 16,0 0 0-16,1 0 0 15,-1 0 176-15,0 1 32 0,-1-1 16 0,-1 0 0 0,2 2 160 0,-1-1 16 16,1 1 16-16,-2-2 0 0,1 1 288 0,1 0 48 0,0 1 16 0,-1-2 0 16,1 1 240-16,0-1 48 0,0 0 16 0,1 2 0 15,-1-2 32-15,1 0 16 0,1 0 0 0,-1 0 0 16,2 0-256-16,0-2-48 0,0 2-16 0,1 0 0 16,2 0-480-16,-2 0-112 0,3 0-16 0,-1 0 0 15,1 0-272-15,0 2-64 0,0-1-16 0,0 2 0 0,0-2-192 0,-2 4-32 16,4-3-128-16,-2 1 192 0,1 1-48 0,0-1-16 15,1 3 0-15,0-3 48 0,2 1-48 0,2 0 0 32,2 0 0-32,1-1 0 0,0 1 48 0,1-1 0 0,1 0 0 0,2-1 0 15,-1 0-48-15,1-2 0 16,3 2 0-16,-2-2 0 0,3 0-128 0,-1-2 160 16,-2 0-160-16,0 0 160 0,0-1-160 0,0 2 192 15,1-2-192-15,-1 0 192 0,0 0-48 0,-1 1 0 16,-1-1 0-16,0 0 0 0,-2 2 0 0,0-2 0 15,-2 1 0-15,-2 1 0 0,0 1-144 0,-2-2 160 16,2 1-160-16,-2 0 160 0,-1-1-160 0,-2 2 128 0,-1-1-128 0,1-1 128 16,-3 1-128-16,1 1 128 0,-1-1-128 0,0-1 128 15,-1 1-128-15,-1 1 0 0,1-2 144 0,-1 1-144 16,0 0 0-16,-3 1 0 0,1-2 0 0,1 2 128 16,-2-1-128-16,0 1 0 0,0-2 0 0,-2 1 0 15,2 1-256-15,-1 1-32 0,2-1 0 0,-2 2 0 16,1-1-928-16,-3 3-192 0</inkml:trace>
  <inkml:trace contextRef="#ctx0" brushRef="#br0" timeOffset="12207.38">4305 16710 3215 0,'-3'-2'0'16,"2"0"128"-16,-1 1-128 0,1 1 192 0,1-2-192 0,0 2 0 0,-2 0 0 0,2 0 0 0,-1-1 1104 0,-2 1 192 0,2 0 48 0,-1 0 0 0,1 1 672 0,1 1 144 0,0-1 16 0,0 1 16 0,0 0 176 0,0 3 16 0,1-1 16 0,1 2 0 0,-2-1-352 0,1 2-64 15,-1 2 0-15,1-1-16 0,-1 2-704 0,2 1-144 0,-2 1-32 0,1-1 0 16,-1-1-560-16,2 0-112 16,1 0-32-16,1 1 0 0,0-1-256 0,2 0-128 0,2-2 128 0,1-1-128 15,0 0 0-15,1-1 0 0,0-3 0 0,0-2 0 16,1-1 0-16,1-1 0 0,-2-3 128 15,0-1-128-15,-3 1 384 0,1-3 0 0,1-1 0 0,-2-2 0 0,0 1 80 16,0-2 16 0,-2-2 0-16,2-1 0 0,-1 0-112 0,-2 0-32 0,-1 0 0 0,0 0 0 15,0 2-16-15,-3 2 0 0,1 2 0 0,-1-1 0 16,0 1-32-16,0 1-16 0,-1 0 0 0,-1 3 0 16,1 1-80-16,0 1 0 0,-1 2-16 0,1 3 0 15,1 1-176-15,-2 4 0 0,2-1 144 0,0 2-144 16,0 4 0-16,2 0 0 0,1 1 0 0,-2 0 0 15,-1-14 0-15,0 0 0 0,0 0 0 0,18 72 0 0,-18-72 0 0,0 0 0 16,22 67 0-16,-22-67 0 0,0 0-144 0,16 67 144 16,-16-67-160-16,0 0 160 0,12 61-192 0,-12-61 192 15,0 0-208-15,3 57 80 16,-5-42 128-16,1-2-160 0,1 1 160 0,-3-3-160 16,0-2 160-16,-1-1 0 0,-2-1 0 0,-1-1 0 0,0-3 0 0,-1-2 0 15,-1 4 0-15,-2-4 0 16,-2-2 0-16,0 2 0 0,2 0 128 0,-2 1-128 0,1-1 192 15,-1 1-16-15,2-1-16 0,1-1 0 0,-1 0-160 0,-1 0 192 16,1 0-192-16,1 0 192 0,2 0-192 0,-1 0 0 16,3 0 0-16,1 0 0 0,2-1 0 0,2 1 0 15,1 0 0-15,0 0 0 16,4-2-464-16,0 1-32 0,0-2 0 0,2 0 0 16,2 0-976-16,2 0-208 0,3-2-48 0,1 1-15504 0</inkml:trace>
  <inkml:trace contextRef="#ctx0" brushRef="#br0" timeOffset="12469.88">4685 17014 11967 0,'1'0'1072'0,"1"0"-864"0,-1 0-208 0,-1 0 0 0,1 0 1888 0,1 0 336 0,2 0 64 0,2 2 16 0,2-1 576 0,2 0 112 0,0 2 16 0,0 0 16 0,0 1-1232 0,0-1-240 0,1 1-48 0,0-1-16 16,-1 0-656-16,1 0-144 0,1 0-32 0,-1-2 0 16,-1 2-256-16,-2 0-48 0,-1-2-16 0,1 1 0 15,-3-2-208-15,1 0-128 0,-1 0 160 0,0 0-160 16,-2-2 0-16,1 2 0 0,-1-1 0 0,-1-1 0 16,1 1-1280-16,-1-2-192 0,0 2-32 0,1-1-14848 15</inkml:trace>
  <inkml:trace contextRef="#ctx0" brushRef="#br0" timeOffset="13225.87">5053 16939 8287 0,'2'-2'736'0,"-2"-1"-592"0,1 0-144 0,-1 1 0 0,0 2 2672 0,0 0 496 0,0 0 96 0,0 0 32 0,0 2 48 0,-1 1 16 0,1 2 0 0,-2 1 0 0,2 2-1504 0,-1 1-288 0,1 2-64 0,0-1-16 0,1 3-704 0,1-2-144 16,1 0-16-16,0 2-16 0,-1-2-288 0,-2-11-64 16,0 0-16-16,0 0 0 0,0 0-240 0,0 0 0 0,27 65 0 0,-21-56 0 15,-1-2 0-15,0 0 0 0,0-1 0 0,0-2 0 0,0-1 0 0,1-2 0 16,-2 1 0-16,2-4 0 15,-2 1 0-15,0-2 0 0,2-1 0 0,-2-2 0 16,2 0 0-16,-1-1 0 0,1 2 0 0,-3-2 0 16,1 0 128-16,-1 1 0 0,0 0-128 0,0-1 192 15,-1 0 0-15,1-1-16 0,0 1 0 0,0-2 0 16,0 1 16-16,2 1 0 0,1-2 0 0,3 1 0 16,-1-1-192-16,2 2 192 0,3 0-192 0,-1 1 192 15,1 1-192-15,-2 0 0 0,3 3 0 0,-2 0 0 0,-1 2 0 0,0 2 0 16,-1-1 0-16,0 3 0 15,-1 1 0-15,-2 0 0 0,0 2 0 0,-7-7 0 0,0 0 0 0,0 0 0 16,0 0 0-16,0 0 0 16,18 62-128-16,-21-50 128 0,0-1-160 0,-1-2 160 0,0 0 0 0,0-2 0 15,0 1-128-15,-1-3 128 0,1-1 0 0,0 1 0 16,0-3 0-16,-1 0 0 0,1-1 0 0,1-1 0 16,0-1 0-16,1-2 0 0,0 0 0 0,1-1 192 15,1-2-64-15,0 1-128 0,0-2 288 0,1 0-48 16,2 0-16-16,-2-2 0 0,2 1-32 0,0-1 0 15,0-1 0-15,1 2 0 0,0-2-64 0,1 0-128 0,-1 1 176 16,2-2-176-16,-1 1 144 0,2-1-144 16,3 0 0-16,-1-1 144 0,-1 2-144 0,1 2 0 15,0 0 0-15,0 0 0 0,-1 3 0 0,1-1 0 16,1 2 0-16,-3 1 0 0,1 2 0 0,-1 1 0 0,-1 1 0 0,0 1 0 16,-1 0 0-16,0 3 0 15,0 0 0-15,1 4 0 0,-6-9 0 0,0 0 0 0,0 0 0 0,0 0 0 0,30 62 0 0,-30-62 0 16,0 0 0-16,0 0 0 15,0 0 0-15,18 69 0 0,-14-58 0 0,0-1 0 16,1 0 0-16,-3-1 128 0,1-1-128 0,0-1 128 0,0 0-128 0,-2 0 0 16,1-1 0-16,-2 0 128 0,1-1-128 0,-1 1 0 15,2 0 0-15,-2-2 128 0,0-1-128 0,1-1 0 16,-1 1 0-16,0 0 0 16,3-1-192-16,0-2 0 0,-1 0-16 0,1-2 0 15,3 1-496-15,-2-4-80 0,3 0-32 0,-3-1-18112 16</inkml:trace>
  <inkml:trace contextRef="#ctx0" brushRef="#br0" timeOffset="13528.47">5798 16658 13823 0,'0'-4'1216'0,"0"0"-960"0,0 1-256 0,0 1 0 0,0 1 3056 0,0-3 560 0,-1-2 112 0,-2-2 32 0,1-1-400 0,-1 4-80 0,2 3-16 0,0 4 0 0,-1 2-1904 0,1 3-384 0,1 6-80 0,0-13 0 0,0 0-432 0,1 56-80 16,-1-56 0-16,0 0-16 0,4 62-112 0,-4-62-32 15,0 0 0-15,2 60 0 0,-2-60-80 0,0 0-16 16,1 66 0-16,-1-66 0 0,0 0-128 0,0 58 0 16,0-58 0-16,0 0 128 0,0 0-128 0,0 0 0 15,6 62 0-15,-5-53 128 0,1-1-128 0,-1-1 0 0,-1-1 0 0,0-2 0 16,2 0 0-16,-1-1 0 0,-1 0-160 0,1-3 160 31,2 0-496-31,0-2 0 0,0 1 0 0,0-2 0 16,0 0-336-16,-2-2-80 0,-1 1-16 0,0-2-11264 0,-1 0-2256 0</inkml:trace>
  <inkml:trace contextRef="#ctx0" brushRef="#br0" timeOffset="13774.21">5611 16821 10127 0,'2'-6'896'0,"1"2"-704"15,0 2-192-15,-1 1 0 0,1 1 2864 0,1-1 528 0,3-2 128 0,5-2 0 0,3 0 64 0,4-1 16 0,2 1 0 0,-1 2 0 0,1 0-1568 0,0 0-320 0,0 2-64 0,0-1-16 0,1 2-816 0,-1-1-176 16,-1 1-16-16,-2-2-16 0,0 2-240 0,-1 0-48 16,-4-1-16-16,0 1 0 0,-1 0-304 0,-2 0 0 15,-1 0 128-15,-2 0-128 0,0 0 0 0,-3 1 0 16,0-1 0-16,-1 0 0 15,-1 0-512-15,-1 0-48 0,-2-1-16 0,-2 1 0 16,0-1-1232-16,-3-1-256 0</inkml:trace>
  <inkml:trace contextRef="#ctx0" brushRef="#br0" timeOffset="13951.74">4822 16727 20271 0,'-14'-4'896'0,"8"3"192"0,2-2-880 0,1 2-208 0,2-1 0 0,-1 1 0 0,2-1 240 0,2 1 0 0,0-1 0 0,5 1-4336 0,-5-5-848 0,-12-3-176 15</inkml:trace>
  <inkml:trace contextRef="#ctx0" brushRef="#br0" timeOffset="14676.48">6634 16131 911 0,'2'-4'0'0,"-4"1"0"0,1 2 0 0,1-1 0 0,0 1 1344 0,0 1 176 15,0 0 32-15,0-1 16 0,1-1 592 0,1-1 112 16,0 0 32-16,1 3 0 0,0 0 400 0,0 2 96 16,3-1 16-16,-2 4 0 0,-1 0-368 0,1 1-64 15,2 1-16-15,-5-3 0 0,0 0-848 0,-1 2-176 16,3 1-48-16,3 3 0 0,-6-10-480 0,0 0-112 15,0 0 0-15,46 58-16 0,-46-58-304 0,0 0-48 16,57 52-16-16,-57-52 0 0,0 0-96 0,55 58-32 16,-55-58 0-16,0 0 0 0,54 57-64 0,-54-57 0 15,51 32-128-15,-51-32 192 0,0 0-192 0,0 0 128 16,55 58-128-16,-55-58 0 0,0 0 192 0,0 0-64 0,58 41-128 0,-47-35 192 16,-1-1-64-16,-2 0 0 15,-1-3-128-15,-2 0 192 0,-1 1 0 0,0-3-16 0,-1 0 0 0,1-2 0 16,2 2-16-16,-3-3 0 0,-6 2 0 0,1-2 0 15,1 0-160-15,0 2 160 0,-1-1-160 0,2 1 160 16,3 1-160-16,-4-1 0 0,-5 1 0 0,-1 0 0 31,1 1-320-31,2 0-112 0,-2 1-16 0,1-1 0 16,0 4-1136-16,0-4-224 0</inkml:trace>
  <inkml:trace contextRef="#ctx0" brushRef="#br0" timeOffset="15128.36">7028 16336 6447 0,'-7'-4'272'16,"4"2"80"-16,1 0-352 0,0 0 0 0,2 1 0 0,-1-1 0 0,1 2 2944 0,0-1 512 0,0 0 96 0,-2-1 32 0,2 1 432 0,0 1 80 0,0 1 32 0,0 2 0 0,3 3-1952 0,-1-1-400 0,0 2-80 0,3 2-16 0,2 1-928 0,-2 1-192 15,-5-11-48-15,0 0 0 0,0 0-160 0,41 58-32 16,-41-58-16-16,0 0 0 0,0 0-128 0,54 73-32 16,-54-73 0-16,0 0 0 0,0 0-144 0,54 70 0 15,-54-70 0-15,0 0 128 0,0 0-128 0,0 0 0 16,42 59 0-16,-32-51 0 0,1 2 0 0,1 0 0 15,-3-1 0-15,1-1 0 0,-3-1 0 0,-2 0 0 0,-3-1 0 16,-2-2 0-16,0 2 176 0,-5-3-48 0,-6 1-128 0,-1-3 192 16,-2 1 80-16,-1 1 16 0,-1-1 0 0,-4 0 0 15,-2-1 32-15,-4 1 0 0,-1 0 0 0,-1 1 0 16,-2-1 32-16,2-1 16 0,0 2 0 0,4-2 0 16,6 1-160-16,-1-1-16 0,4 2-16 0,1-2 0 15,2-1-176-15,4 2 0 0,2 1-160 0,2-1 160 31,2 3-832-31,4-1-80 0,1 2-16 0,2-1-12784 0,4 4-2560 0</inkml:trace>
  <inkml:trace contextRef="#ctx0" brushRef="#br0" timeOffset="17267.59">7788 16914 7359 0,'3'-1'656'0,"-3"-2"-528"0,0 0-128 0,0 1 0 0,0 1 1392 0,-1-2 240 0,-1-1 48 0,0-2 16 0,-3-2 464 0,-2 1 80 0,-3 1 32 0,-2 2 0 0,-4 2-832 0,-1 1-160 0,-3 2-48 0,1 2 0 0,-5 0-720 0,0 3-160 0,-2-1-32 0,2 4 0 0,1-1 32 0,2 1 0 16,0 1 0-16,1 1 0 0,5 0-80 0,1-1-16 15,2 0 0-15,5-1 0 0,3-1-80 0,3-1-32 0,2 0 0 0,2-1 0 32,4-2-144-32,1-1 128 0,5 0-128 0,1 0 128 15,3-2 96-15,3 2 16 0,4 0 0 0,0-1 0 0,-1 1 16 16,-1 2 16-16,1 0 0 0,-2 2 0 15,2 0-80-15,-23-7-32 0,0 0 0 0,49 27 0 0,-49-27-160 16,0 0 160-16,0 0-160 0,0 0 160 0,0 0-160 0,0 0 192 16,16 69-192-16,-25-60 192 0,-1-1-16 0,-1 1 0 15,-3-4 0-15,-2 1 0 0,1 0 144 0,-2-3 48 16,0-1 0-16,-2-2 0 0,3 0 528 0,-1-2 128 16,2 0 0-16,1-1 16 0,3-2-288 0,0 0-64 15,1 3-16-15,0-4 0 0,3 2-464 0,0-1-80 16,1 3-128-16,3-1 176 0,1 0-176 0,2 2 0 0,0 1 0 15,2-2 0 1,3 4-704-16,-1-1-64 0,1 0 0 0,3-1-16944 0</inkml:trace>
  <inkml:trace contextRef="#ctx0" brushRef="#br0" timeOffset="17868.09">7901 16870 20271 0,'0'-17'896'0,"0"9"192"0,0-1-880 0,0 2-208 0,0 3 0 0,-1 1 0 0,1-1 1824 0,0-3 320 0,-1-5 64 0,-1 1 16 0,1 1 80 0,-2 3 32 0,0 4 0 0,0 5 0 0,0 2-1008 0,-1 5-208 0,1 0-32 0,-1 6-16 16,1 1-688-16,3-16-128 0,0 0-16 0,-5 67-16 0,5-67-224 0,0 0 144 15,8 79-144-15,-8-79 128 0,0 0-128 0,14 75 0 16,-14-75 0-16,0 0 0 0,0 0 0 0,21 78 0 15,-21-78 0-15,0 0 0 16,0 0 0-16,0 0 0 0,51 55-128 0,-38-50 128 16,1 1-288-16,2-3 16 0,-1-2 0 0,1-2 0 0,1-1-48 0,-2 0 0 15,-2-3 0-15,2 0 0 0,4-2 176 0,-4 0 144 0,1-3-208 0,-3 0 80 16,-2 1 128-16,-1-1 0 16,-3 1 0-16,-1-1 128 0,-2 0 240 0,-1-2 48 0,-2 3 16 15,-1-1 0-15,-1-2-16 0,-1 4 0 0,1-1 0 0,-2 4 0 16,2 1-16-16,-2-1 0 0,0 4 0 0,0 1 0 15,-1 1-128-15,1 2-16 16,2 1-16-16,-2 3 0 0,1 0-240 0,2 5 128 0,2-1-128 0,-1 2 0 16,-1-13 0-16,0 0 0 0,0 0 0 15,0 0 0-15,33 62 0 0,-33-62-240 0,0 0 48 0,0 0 16 16,0 0-80-16,49 40-32 16,-36-35 0-16,0-1 0 0,-2-2 48 0,0-1 16 0,2-2 0 0,-3-1 0 15,1 0 224-15,-1-1-144 0,0-3 144 16,0 0-128-16,0-1 128 0,-3 0 0 0,0 0 0 0,-2-1 0 15,0-1 192-15,-1-1 32 0,-1 1 0 0,-2-1 0 16,0 0 224-16,-2 1 32 0,-2-1 16 0,-1-1 0 16,-3 1-32-16,0-1 0 0,-3 1 0 0,-1 2 0 15,-1 0-96-15,-2 0-32 0,0 1 0 0,-3 0 0 0,-1 3-128 0,1-1-16 16,-1 3-16-16,1 0 0 0,2 1-176 0,1 1 0 16,2 0 0-16,0 3 128 0,2-1-256 0,3 1-64 15,2 3-16-15,-1 0 0 16,3-1-624-16,2 4-112 0,-1 1-16 0,4-1-12480 15,-1 4-2480-15</inkml:trace>
  <inkml:trace contextRef="#ctx0" brushRef="#br0" timeOffset="18335.41">8499 17115 11967 0,'3'2'1072'0,"0"0"-864"16,-2 1-208-16,0-2 0 0,1 2 2016 0,1 1 352 0,-1 3 80 0,5 4 16 0,-7-11 16 0,0 0 0 0,0 0 0 0,25 74 0 0,-25-74-720 0,0 0-144 0,7 68-16 0,-7-68-16 0,0 0-1168 0,7 60-224 0,-7-60-64 0,0 0 0 0,0 0-128 0,4 61 0 31,-4-61-160-31,0 0 160 0,0 0-192 0,0 0 48 0,0 0 16 0,3 60 0 16,-3-58 128-16,0 0 0 15,-2-4 0-15,2-2 0 0,0 0 304 0,0-3 144 0,0 0 16 0,-1-2 16 16,-1-1 368-16,1-1 80 0,0 0 16 0,-4-5 0 15,3-2-416-15,-4-3-80 0,2 0 0 0,-2-2-16 16,0-1-112-16,1 0-32 0,-1 0 0 0,-1-2 0 16,1 1-48-16,4 0-16 0,2-1 0 0,1 1 0 15,2 1-80-15,2 1-16 0,4 2 0 0,1 0 0 16,3 0-128-16,-1 2 0 0,4 4 0 0,-2 0 0 16,0 3 0-16,2 2 0 0,-1 1 0 0,1 2 0 15,1 3-224-15,-2 0 80 0,2 4 16 0,-1 1 0 0,-2 4 128 0,-14-5-192 16,0 0 192-16,0 0-192 0,0 0 192 15,0 0-128-15,34 63 128 0,-39-47-128 16,-2 1 0-16,-3 0 0 0,-1-2 0 0,-3 1 0 16,0-2 128-16,-2-2 0 0,-1 0-144 0,2-4 144 0,-2 4 0 0,0-5 0 15,3 0 0-15,-2-2 0 0,4 0 0 0,0-3 0 16,4 3 0-16,1-4 0 0,3 0 0 0,1 1-176 16,0-2 176-16,3 0-192 15,0 1-1104-15,0 1-240 0</inkml:trace>
  <inkml:trace contextRef="#ctx0" brushRef="#br0" timeOffset="18788.91">8866 17066 20271 0,'2'-5'896'0,"-2"2"192"0,1 2-880 0,-1-1-208 0,0 1 0 0,0 1 0 0,1 0 2368 0,1-2 448 0,-2 2 64 0,3-1 32 0,-1 2-624 0,3 1-128 0,-1 1-32 0,0-1 0 0,0 1-1056 0,3-1-224 0,1 0-32 0,1 0-16 16,3-1-464-16,-2-1-80 0,1-1-32 0,0-1 0 16,3 0-96-16,0-3-128 0,2 0 176 0,-2-4-176 15,-1 2 160-15,0-3-160 0,1 2 128 0,-3-3-128 16,0 2 192-16,-4 1-32 0,0-1-16 0,-2-1 0 0,-2 2-144 0,-3-2 192 16,-2 1-192-16,-2 1 192 0,-2-1-192 0,-1 0 128 15,-3 2-128-15,-1-1 128 16,0 3-128-16,-2-1 0 0,2 3 144 0,-2 3-144 0,2 2 128 0,-2 1-128 15,0 2 160-15,0 2-160 16,1 3 208-16,0 0-48 0,1 4-16 0,3 2 0 16,1 1-16-16,4 1 0 0,3-18 0 0,0 0 0 0,0 0 16 0,11 75 0 15,-11-75 0-15,0 0 0 0,0 0 48 0,47 63 0 0,-47-63 0 0,0 0 0 16,0 0-16-16,59 41 0 16,-42-32 0-16,0-2 0 0,-2 0-176 0,2 0 160 15,0-1-160-15,-1-2 160 0,1 0-160 0,-2-1 0 16,1-2 0-16,-3 1 0 0,-1 2-224 0,0 0-32 15,-2-2 0-15,-2-2 0 16,1 0-448-16,-4-2-80 0,-1 1-32 0,-1-2 0 16,0-3-400-16,-2 2-96 0,-2-1-16 0,0-2-16656 0</inkml:trace>
  <inkml:trace contextRef="#ctx0" brushRef="#br0" timeOffset="27340.09">14747 7262 11055 0,'3'-1'976'0,"-2"-2"-784"0,-1 1-192 0,0 1 0 0,2-1 1520 0,-2 0 256 0,1-3 48 0,0-2 16 0,2-1 1216 0,0-3 240 0,-1-1 48 0,0 1 16 16,3 1-1232-16,-1-1-240 0,1-1-48 0,1 3-16 0,3-1-672 0,1 0-144 0,1 1-32 0,2-1 0 0,1 1-416 0,1 0-96 16,-2 1-16-16,1-1 0 15,0 1-192-15,2 1-32 0,-1 0-16 0,1 2 0 0,-2 1-64 0,0 1-16 16,-1 2 0-16,-3 1 0 0,-2 3-128 0,-2-1 192 15,-2 4-192-15,-3 4 192 0,-1 3-192 0,-2 1 160 16,-3 4-160-16,1-2 160 0,0-1-160 16,-2 2 128-16,-2 6-128 0,-1 1 128 0,1-4-128 15,1-1 0-15,1 3 0 0,-1-1 0 16,3-3 0-16,0 1 0 0,-1-4 0 0,1-1 0 16,1 2 0-16,-2-4 0 0,-1 1 0 0,-1-2 0 0,-2-1 0 0,0 0 0 15,-3 0 0-15,-1-1 0 16,-2-1-128-16,-1 1 128 0,1-2 0 0,-1 0 0 15,1-3 0-15,2 0 0 0,2 0 0 0,1-1 0 0,3-1 0 0,1-1 0 16,2-1 0-16,3-1 0 0,1-1 0 0,0 1 160 16,2-2-32-16,1 0-128 0,3 0 240 0,1-1-64 0,0 1-16 0,1-1 0 15,1 3-16-15,1-2 0 16,1 0 0-16,0 2 0 0,-11 1-144 0,0 0 192 16,41-3-192-16,-28 1 192 0,-13 2-192 0,0 0 160 15,42-1-160-15,-42 1 160 0,0 0-160 0,41 0 128 0,-41 0-128 0,0 0 128 16,0 0-128-16,50 0 160 15,-50 0-160-15,0 0 160 0,0 0-160 0,0 0 160 16,49 1-160-16,-42-1 160 0,0-1-160 0,-1 0 0 16,0-2 0-16,-2 0 0 0,-1 0 0 0,1-1 0 15,-1 1 0-15,0 0 0 0,-2 0 0 0,-1 1 0 0,2 0 0 0,-4 2 0 16,2 0-480-16,-1 0-80 16,1 2-16-16,-2 0 0 15,2 1-832-15,-1 1-160 0,1 1-32 0,1-3-16432 0</inkml:trace>
  <inkml:trace contextRef="#ctx0" brushRef="#br0" timeOffset="27842.63">15337 7249 19343 0,'12'-22'848'0,"-7"8"192"0,2-1-832 0,-1 3-208 0,-3 3 0 0,0 2 0 0,0-3 2592 0,1-5 480 0,3-12 80 0,0-8 32 0,-1-5-656 0,-5 2-128 0,-5 4-32 0,-3 3 0 0,-5 3-1328 0,-2 4-272 0,-4 1-48 0,0 5-16 0,-4 2-320 0,0 3-80 16,-5 2-16-16,-1 0 0 0,1 4-64 0,-3 1-16 15,-2 5 0-15,-2 1 0 0,-3 1-32 0,-1 5-16 16,-6 1 0-16,-1 3 0 0,-3 2-160 0,-6 4 192 16,-2 4-192-16,-2 1 192 0,-2 3-192 0,7 3 0 15,5 0 0-15,8-1 128 0,9 1-128 0,1 3 0 16,5 0 144-16,2 1-144 0,4 4 0 0,5-4 0 0,2-7 0 0,5 4 0 0,4 8 0 0,3-36 0 15,7 79 0-15,-7-79 0 16,30 76-144-16,-30-76-48 16,50 65-16-16,-50-65 0 0,62 47-64 0,-62-47-16 0,70 28 0 15,-70-28 0-15,81 18 288 0,-35-12-128 16,4-2 128-16,2-1 0 0,2 0 0 0,-3-3 0 16,-5 0 192-16,-5-3-48 0,-1-3 112 0,-5-1 32 0,-2-3 0 0,-1-4 0 15,1-1 128-15,-1-4 32 0,3 0 0 0,-1-4 0 0,-1 0 128 0,-5-1 48 16,-3 0 0-16,-2 0 0 15,-2 2 48-15,-5-4 16 0,-2-1 0 0,-3-2 0 16,-1-4 16-16,-4 1 16 0,-2-4 0 0,-1 3 0 16,-3-1-240-16,-3 3-48 0,-1 1-16 0,-3 3 0 15,0 2-288-15,-3 2-128 0,1 6 128 0,-1 0-128 16,-4 4-608 0,0 4-208-16,-1 1-32 0,-1 6-16 0,-1 3-848 0,2 5-160 0,-2 5-48 0,-3 7-19216 15</inkml:trace>
  <inkml:trace contextRef="#ctx0" brushRef="#br0" timeOffset="30224.39">13000 16001 7359 0,'0'-1'656'0,"0"-2"-528"0,1 2-128 0,-1-1 0 0,1 1 976 0,-1-1 176 0,0 0 16 0,2-4 16 0,-1 2 800 0,-1 1 144 0,0 1 48 0,-3 4 0 0,1 2 224 0,-4 2 48 0,-1 2 16 0,0 1 0 0,-2 2-320 0,2 0-64 16,-1 2-16-16,1 1 0 0,-2 0-704 0,2 0-144 15,0 2-16-15,0-1-16 0,1 1-560 0,1 0-112 16,1 1-32-16,-1-3 0 0,1 1-224 0,1 1-32 15,-1 1-16-15,1-2 0 16,0 1-48-16,0-4-16 0,1 3 0 0,-3-3 0 16,1 1-16-16,0-2-128 0,0-1 192 0,-2-1-64 0,2-1-128 0,0-2 0 15,-1-1 0-15,1 0 0 16,1-1 0-16,-1-1 0 0,1-2 0 0,2 1 0 0,1-2-128 0,-2 0-64 0,2 0-16 0,0-2 0 31,2 1-880-31,-2-1-160 0,1 0-32 0,1-1-16400 0</inkml:trace>
  <inkml:trace contextRef="#ctx0" brushRef="#br0" timeOffset="30627.88">12807 16186 11055 0,'-1'-5'480'0,"0"2"112"0,-1 0-464 0,1 2-128 0,1-1 0 0,0 2 0 0,-2 0 2112 0,0 0 384 0,-1 2 96 0,-3-1 16 0,-1 3 496 0,-1 3 96 0,-1 2 32 0,1 1 0 0,-2 1-1280 0,-2 2-256 0,3-1-48 0,-1 3-16 16,3-1-800-16,-2-2-144 0,3 1-48 0,-1 0 0 15,3 2-288-15,0-3-64 0,1-1-16 0,2-1 0 0,-1-2-96 0,1 1-32 16,2-1 0-16,-1-1 0 16,2 0 48-16,-1-1 0 0,2 0 0 0,0-2 0 0,1-1 0 0,0 0 0 0,2-1 0 0,2 0 0 31,1-2-16-31,1-2 0 0,2 0 0 0,0-1 0 0,0-1 112 0,1-2 32 0,1-1 0 0,2 0 0 15,1 0 80-15,0-2 32 16,1-1 0-16,0 2 0 0,1-1 0 0,-2 0 0 16,-2 0 0-16,2 1 0 15,0-2-112-15,2 0 0 0,-3 0-16 0,1 1 0 0,-4 2-112 0,-2 0-32 16,2 2 0-16,-2-1 0 0,-3 2-160 0,-3 0 0 0,-1 1 0 0,-1 1 128 16,0 1-128-16,-3-1 0 15,0 4 0-15,0-2 0 16,-1 3-448-16,1-2-32 0,0 2 0 0,-2 0 0 15,2 2-608-15,0 1-112 0,0 3-16 0,-1-1-18880 0</inkml:trace>
  <inkml:trace contextRef="#ctx0" brushRef="#br0" timeOffset="31185.08">12768 16751 19343 0,'-3'-4'848'0,"2"3"192"0,1-1-832 0,-2 1-208 15,2 0 0-15,0 1 0 0,-1-2 2832 0,-1 2 528 0,1 2 96 0,0 0 32 0,-1 3-1104 0,1 0-208 0,1 4-64 0,0 1 0 0,0 2-1328 0,1 1-272 0,-1-13-48 0,0 0-16 0,0 0-256 0,0 0-48 0,23 61-16 0,-23-61 0 0,0 0-128 0,0 0 0 16,0 0 0-16,0 0 128 0,52 49-128 0,-42-47 0 16,-2-2 0-16,1-2 128 0,-1 1 80 0,1-3 16 15,-1-3 0-15,1-1 0 16,-1 0 192-16,-1-2 32 0,-1 0 16 0,-2 0 0 0,0-2 80 0,-1 0 16 0,2 0 0 16,-4 0 0-16,2 1 0 15,-3 1 0-15,1 0 0 0,-1 0 0 0,0 3-96 0,-1 0-16 16,1 3 0-16,-2 1 0 0,2 3-192 0,-1 2-32 15,0 0-16-15,-1 5 0 0,1 2-208 0,-1 2 0 0,2 3 0 0,0 0 0 16,0-14-128-16,0 0-80 0,7 56-16 16,-7-56 0-16,0 0-240 0,19 65-48 0,-19-65-16 15,0 0 0 1,27 74 64-16,-27-74 16 0,0 0 0 0,25 70 0 16,-25-70 16-16,0 0 16 0,16 55 0 0,-16-55 0 0,0 0 240 0,-5 38 176 0,0-28-208 0,-4-3 80 15,-1 1 128-15,-1-2 0 0,-2 0 0 0,1-1 0 16,-1 0 160-16,2-3 16 0,1 1 0 0,-3 0 0 15,-3-2 144-15,-1 1 16 16,2-2 16-16,1-2 0 0,2 1 64 0,3-3 16 0,0 1 0 0,2 0 0 16,1-1-256-16,1 0-48 15,2-1-128-15,1 1 192 0,2 0-496 0,2 0-96 0,2-1-32 16,3 0-13648-16,3-1-2720 0</inkml:trace>
  <inkml:trace contextRef="#ctx0" brushRef="#br0" timeOffset="31794.25">13241 16951 17503 0,'3'-9'1552'0,"-2"5"-1232"0,1 0-320 16,-2 1 0-16,0 1 2128 0,0 2 368 0,0-1 80 0,0 0 16 0,0-1 352 0,-2 1 64 0,1 2 0 0,0 2 16 0,-2 1-1792 0,1 3-352 0,-1 2-80 0,2-1-16 0,-2 2-528 0,0 0-128 0,2 0 0 0,0 0-128 15,1-2 128-15,-2-1-128 16,2 0 0-16,-1-1 0 0,1-2 128 0,0-1-128 0,3-1 144 0,-2-1-144 16,-2-1 352-16,1 0-32 15,0-1 0-15,0-1 0 0,0 2 208 0,1-1 48 0,-1-2 0 0,0 0 0 0,0 2-64 0,1-1-16 16,-1-1 0-16,0 2 0 16,0-2-176-16,-1 2-16 0,1-1-16 0,-1 1 0 0,-1 0-144 0,2-1-16 15,0 1-128-15,-3 1 192 0,1 0-192 0,-3 0 0 16,2 1 0-1,1-1 0-15,-1 0-192 0,1 2-48 0,0-2 0 16,-1 1 0-16,0-1-112 0,2 1-32 0,-1-1 0 0,1 2 0 16,-1-2 64-16,2 0 0 0,0-2 0 0,0 1 0 15,2 0 64-15,-1-1 32 0,3 1 0 0,-1-2 0 16,0 2 64-16,0-1 16 0,0-1 0 0,-1 2 0 16,1-1 144-16,-1 1 0 0,1 0-144 0,-2-1 144 15,2 2 0-15,-2-1 0 0,1 1 0 0,-1-2 0 16,0 1-144-16,-1 1 144 0,2-1 0 0,-1-1 0 15,-1 1-288-15,2 1 48 0,-2-2 16 0,0 2 0 16,1 0-48-16,-1 0-16 0,0 0 0 0,0 0 0 16,-1 0-16-16,1 0 0 0,-2 2 0 0,2-2 0 15,-1 1 176-15,1-1 128 0,0 2-192 0,1-1 192 16,-1-1 0-16,3 0 256 0,0-1-32 0,1-1 0 16,0 1 128-16,2-1 32 0,1 1 0 0,0-2 0 0,0 2-96 0,-1-1-16 15,1 2 0-15,0-1 0 0,0 1-32 16,0 0-16-16,2 0 0 0,-2 1 0 0,-7-1-80 0,0 0-16 15,0 0 0-15,0 0 0 0,0 0-128 0,0 0 0 16,0 0 0-16,0 0 128 0,0 0-288 0,0 0-64 16,0 0-16-16,0 0 0 15,0 0-512-15,0 0-96 0,0 0-32 0,0 0-17360 16</inkml:trace>
  <inkml:trace contextRef="#ctx0" brushRef="#br0" timeOffset="32515.38">13603 16870 14735 0,'-3'3'640'0,"2"-2"160"0,-1 2-640 0,1 0-160 0,-1 0 0 0,1-2 0 0,1 3 1776 0,-3 4 320 0,0 3 64 0,3-11 16 0,-5 31-208 0,5-31-48 0,0 0 0 0,1 45 0 0,-1-45-624 0,0 0-128 0,0 0-16 0,0 0-16 15,21 59-528-15,-21-59-96 0,0 0-32 0,0 0 0 0,0 0-208 0,0 0-32 32,0 0-16-32,0 0 0 0,55 29-32 0,-46-31 0 0,1-1 0 0,-2-2 0 0,2-1 192 0,0 1 48 31,0-4 0-31,0 2 0 0,-3 0 192 0,1 0 32 16,-1-3 16-16,0 2 0 0,-1-1-240 0,1-1-48 0,-1 2-16 0,-1-2 0 15,1 0-48-15,0 0 0 0,-1 2 0 0,2-2 0 0,3 1-128 0,0 2-48 16,-3 3 0-16,-1 1 0 15,1 3-144-15,-1 1 0 0,-1 2 0 0,-5-3 128 16,0 0-128-16,0 0 0 16,0 0-160-16,0 0 160 0,0 0-272 0,36 62 32 0,-36-62 16 0,0 0 0 15,0 0-16-15,7 48 0 0,-7-48 0 0,0 0 0 16,0 0 112-16,0 0 128 0,0 0-208 0,-3 40 80 16,1-39 128-16,1-1 0 0,0-1 0 0,-2 0 0 15,1-1 208-15,1-3 32 0,-1-1 0 0,2-1 0 16,3 0 64-16,-1-2 16 0,2 1 0 0,-1-1 0 15,1 1-48-15,-1-2 0 0,1 1 0 0,0 1 0 16,1 1-128-16,-1-2-16 0,1 2-128 0,0 2 192 16,-3-1-192-16,3 2 0 0,-1 1 0 0,0 2 0 15,-1-1 0-15,1 4 0 0,-1 0 0 0,0 3 0 16,-3-5 0-16,0 0 0 0,0 0 0 0,0 0 0 0,0 0 0 16,20 62 0-16,-20-62 0 0,0 0 0 15,0 0-128-15,0 0 128 0,22 62-192 0,-22-62 192 0,0 0-384 0,0 0 48 16,0 0 0-16,0 0 0 15,47 44-240-15,-47-44-64 0,0 0 0 0,0 0-17968 16</inkml:trace>
  <inkml:trace contextRef="#ctx0" brushRef="#br0" timeOffset="32775.64">14223 16633 27647 0,'3'-19'1216'0,"-2"10"256"0,-1 0-1168 0,0 3-304 0,0 4 0 0,0-1 0 0,0 1 2624 0,2 0 448 0,-2-1 112 0,1 3 16 0,-1 5-1664 0,1 5-320 0,-1-10-64 0,0 0 0 0,6 58-640 0,-6-58-128 0,6 54-32 0,-6-54 0 16,8 61-144-16,-8-61-16 0,7 65-16 0,-7-65 0 16,7 56-176-16,-7-56 0 0,9 51 0 0,-9-51 128 0,0 0-288 0,15 56-64 15,-15-56-16-15,0 0 0 0,0 0-80 0,0 0 0 16,24 56-16-16,-24-56 0 15,0 0-272-15,0 0-48 0,0 0-16 0,0 0-11728 16,0 0-2336-16</inkml:trace>
  <inkml:trace contextRef="#ctx0" brushRef="#br0" timeOffset="32970.58">14044 16794 37775 0,'11'-7'1664'0,"-4"3"368"0,1-1-1632 0,-1 1-400 0,0 3 0 0,-1-1 0 0,1 1 1088 0,9-3 128 0,6-2 16 0,8 0 16 0,4 1-368 0,-2 0-80 0,-2 3-16 0,-5-1 0 0,-25 3-448 0,47 0-80 0,-47 0-32 0,0 0 0 0,50 8-416 0,-50-8-96 16,0 0-16-16,0 0-13120 15,0 0-2624-15</inkml:trace>
  <inkml:trace contextRef="#ctx0" brushRef="#br0" timeOffset="33529.79">14895 15960 4607 0,'3'-3'400'0,"-3"2"-400"0,0 1 0 0,2 0 0 16,-1 0 1936-16,0 0 304 0,1 1 64 0,-1 2 16 0,2 2 1248 0,0 2 240 0,-3-7 48 0,0 0 16 0,0 0-928 0,0 0-176 0,34 59-32 0,-34-59-16 0,0 0-1248 0,0 0-240 0,41 61-48 0,-41-61-16 16,0 0-624-16,0 0-128 15,55 59-32-15,-55-59 0 0,0 0-112 0,0 0-16 16,61 49-16-16,-61-49 0 0,0 0-48 0,0 0-16 0,55 37 0 0,-55-37 0 16,0 0-176-16,0 0 192 0,53 27-192 0,-53-27 192 15,0 0-192-15,0 0 0 0,0 0 0 0,0 0 128 16,55 23-128-16,-50-22 0 0,-1 0 144 0,-1-1-144 15,-2 0 0-15,-1 0 0 0,2-1-160 0,-4 0 160 32,2-1-576-32,-1-1-16 0,-2 2 0 0,2-2-12112 0,-2 0-2416 0</inkml:trace>
  <inkml:trace contextRef="#ctx0" brushRef="#br0" timeOffset="33922.12">15239 16100 11967 0,'-2'-10'528'0,"2"5"112"0,0 0-512 0,0 1-128 0,-1 3 0 0,-1-1 0 0,2 1 3200 0,-1-2 624 0,1 0 112 0,-1 0 32 0,-1 1-352 0,1 3-64 0,1 3-16 0,0 3 0 0,1 3-2160 0,-1 2-432 0,0-12-96 0,0 0-16 0,0 0-384 0,16 62-64 0,-16-62-32 0,0 0 0 16,0 0-96-16,36 67 0 0,-36-67-16 0,0 0 0 15,0 0-80-15,0 0-16 0,40 57 0 0,-40-57 0 16,0 0-144-16,0 0 192 0,61 58-192 0,-61-58 192 16,0 0-192-16,0 0 0 0,0 0 0 0,0 0 128 15,48 56-128-15,-50-51 0 0,-1 0 144 0,-2-2-144 16,-5 1 272-16,-3-2-16 0,-2 1 0 0,-5-3 0 16,-1 1 112-16,-3-1 16 15,0 0 0-15,-2-1 0 0,2-1-80 0,-1 1-16 16,1-2 0-16,1-1 0 0,5 1-32 0,2-1 0 0,4-1 0 0,0 1 0 15,5 1-256-15,2 1 0 0,2 0-128 0,1 2 128 32,2 0-896-32,3 3-64 0,-3-3-32 0,0 0-19904 0</inkml:trace>
  <inkml:trace contextRef="#ctx0" brushRef="#br0" timeOffset="34380.48">15688 16794 6447 0,'4'-7'272'0,"-4"3"80"0,-1 1-352 0,1 0 0 0,1 1 0 0,-1 1 0 0,-1-2 2944 0,-4 0 512 0,-2-2 96 0,-4-1 32 0,-4-1 0 0,-5 3 0 0,0-2 0 0,-3 3 0 0,1 0-1392 0,-1 1-272 0,1 0-48 0,-1 2-16 0,0 2-896 0,1-1-192 0,2 2-48 0,2 1 0 0,3 2-400 0,3-1-64 0,3 1-32 0,2 1 0 0,3 0-224 0,3 2 0 0,2-2 128 0,-1-7-128 0,0 0 0 0,0 0 0 0,0 0-144 0,0 0 144 0,62 51-224 0,-62-51 48 0,0 0 16 0,59 28 0 0,-59-28 160 0,0 0 0 15,58 27-144-15,-58-27 144 16,0 0 0-16,0 0 0 0,58 31 0 0,-58-31 0 16,0 0 0-16,0 0 0 0,0 0 0 0,0 0 0 15,0 0 0-15,0 0 208 0,-17 35-16 0,5-32-16 0,-2-2 48 16,-2-1 16-16,0 2 0 0,-2-2 0 16,-3-2 192-16,1 1 32 0,2-2 16 0,1 0 0 15,3 0-80-15,0-1-16 0,-1-1 0 0,3-1 0 16,2 2-256-16,0-2-128 0,3 2 128 0,3 0-128 15,1-1-352-15,4 1-160 0,1 0-16 0,3 1-12848 16,4-1-2576-16</inkml:trace>
  <inkml:trace contextRef="#ctx0" brushRef="#br0" timeOffset="34973.6">15832 16607 34095 0,'0'-7'3024'0,"-2"0"-2416"0,2 3-480 0,0 1-128 0,-1 0 1728 15,0-1 320-15,-1-6 64 0,-1-4 0 0,-1-3-912 0,0 3-192 0,0 4-48 0,1 6 0 0,-1 5-352 0,-1 4-80 0,5-5-16 0,0 0 0 0,-8 43-288 0,8-43-64 16,0 0-16-16,-6 65 0 0,6-65-144 0,0 0 0 16,0 70 0-16,0-70 0 0,0 0 0 0,3 69 0 15,-3-69 0-15,0 0 0 0,10 59 0 0,-10-59-192 0,0 0 64 0,0 0 128 16,28 62-352-16,-28-62 48 0,0 0 16 0,0 0 0 0,0 0 96 0,54 44 32 15,-54-44 0-15,0 0 0 16,41 9 160-16,-27-11-128 0,-1 1 128 0,-1-2-128 0,1 0 128 0,0-1 0 16,-2 0 0-16,-1-2 0 0,1 2 0 0,-2-2 0 15,-1-1 128-15,1 0-128 0,-4 1 256 0,1-2 0 16,-2-2-16-16,-1 0 0 0,-3-1 272 0,0-1 48 16,-1 4 16-16,-1-1 0 0,0 1 16 0,-3 1 16 15,0 0 0-15,-1 3 0 0,2 1-160 0,-2 0-16 16,0 4-16-16,2 2 0 0,0 0-176 0,0 1-48 0,1 2 0 0,0 1 0 31,0 3-192-31,2 1 0 0,-1 3 0 0,2 0 0 0,0-14-416 0,0 0 32 16,0 0 0-16,17 61 0 15,-17-61-224-15,0 0-32 0,0 0-16 0,0 0 0 16,48 51 144-16,-48-51 48 0,0 0 0 0,0 0 0 0,51 13 256 0,-38-12 48 16,-13-1 16-16,0 0 0 0,37-4 144 0,-37 4 0 0,22-4 0 0,-12 1 0 15,0 0 0-15,-3 0 128 16,-1 0-128-16,-3-1 176 0,-1 0 80 0,0 0 0 0,-4 1 16 0,1-3 0 15,0 2 144-15,-1 0 32 0,-2-1 0 0,0-2 0 16,-3 0 0-16,-2-1 16 0,-1-2 0 0,-1 1 0 16,-2 0-112-16,-1 0-32 15,0 1 0-15,0-1 0 0,3 4-128 0,-1 0-48 0,-2 0 0 0,1 0 0 16,2 3-432-16,3 0-96 0,-1 2 0 0,4 0-16 31,2 3-768-31,0 1-160 0,2 2-16 0,1 0-13120 0,2 1-2608 0</inkml:trace>
  <inkml:trace contextRef="#ctx0" brushRef="#br0" timeOffset="35445.76">16319 16937 30399 0,'5'-2'1344'0,"-4"1"288"0,2-1-1312 0,0 2-320 15,-2 0 0-15,0 0 0 0,1 2 1936 0,-1 1 320 0,2 2 64 0,1 4 16 0,-4-9-1136 0,0 0-240 0,0 0-32 0,13 56-16 0,-13-56-576 0,0 0-112 0,6 54-32 0,-6-54 0 0,0 0-192 0,2 51 0 16,-2-51 0-16,0 0 0 0,0 0 0 0,3 45 0 16,-3-45 0-16,0 0 0 0,0 0 0 0,0 0 0 0,0 0 0 0,-8 27 0 15,8-26 0-15,-3-4 144 16,-1 1-144-16,0-4 128 0,-1 0 144 0,4-2 32 16,1 1 0-16,-3-3 0 0,-3 0 160 0,1-3 48 0,1 3 0 0,-1-2 0 15,2-3-32-15,-1 1 0 0,0 0 0 0,1-1 0 16,2-1-16-16,-1 1 0 15,1-5 0-15,1 0 0 0,0-1-96 0,1-3-32 16,2 0 0-16,1-2 0 0,2 7-144 0,3-3-48 16,3 1 0-16,1 1 0 0,0 5-144 0,-1 2 0 0,1 3 0 0,0 3 0 15,1 0-192-15,0 6 16 16,-3 1 16-16,1 0 0 0,-2 4-96 0,1 2 0 16,-11-6-16-16,0 0 0 0,0 0-16 0,49 45 0 15,-49-45 0-15,0 0 0 0,0 0 16 0,21 51 0 16,-21-51 0-16,0 0 0 0,-1 42 80 0,-5-29 0 0,-1-2 16 0,-1 0 0 15,-3-2 176-15,1-2 0 0,-4 0-144 0,1-3 144 16,-1-4 0-16,2 2 0 0,5-1 0 0,-1 0 0 16,-1-5 0-16,2 0 0 0,6 1 0 0,1 0 0 31,0-1-400-31,0 0-16 0,1 1 0 0,2 0 0 0,0 0-528 0,0 1-96 16,1 0-32-16,0 1-17904 0</inkml:trace>
  <inkml:trace contextRef="#ctx0" brushRef="#br0" timeOffset="35810.4">16568 16959 11055 0,'4'0'976'16,"-1"0"-784"-16,-3 0-192 0,0 0 0 0,0 0 3504 0,0 0 656 0,0 0 128 0,24-3 16 0,-24 3-864 0,0 0-176 0,40-5-48 0,-28 2 0 0,0 0-1856 0,-1 0-368 0,-11 3-80 0,24-7-16 0,-13 3-400 0,0-2-96 15,1 1-16-15,-2-2 0 0,1-1 0 0,-3 1 0 16,2 0 0-16,0 0 0 0,2-1 0 0,-3-2 0 15,3 1 0-15,-2 0 0 0,-5-1 0 0,2-3 0 16,-1-1 0-16,-3 0 0 0,-2 1 16 0,-2 2 0 16,-1-1 0-16,-3 4 0 0,-1 1-64 0,-1 0-16 15,-1 4 0-15,-2 0 0 0,1 3-128 0,-1 3-16 16,-1 0-16-16,0 4 0 0,-1 0-160 0,0 1 0 16,-1 2 0-16,3 0 128 0,3-1-128 0,0 3 0 0,-2 2 0 0,9-14 0 15,-14 37 0-15,14-37 0 16,-7 38 0-16,7-38 0 0,0 0 0 0,3 51 0 15,-3-51 0-15,0 0-176 0,0 0 0 0,0 0 0 16,47 54 0-16,-47-54 0 0,0 0 176 0,46 15-208 16,-46-15 80-16,0 0 128 0,47 7-352 0,-47-7 48 0,0 0 16 0,41-1 0 31,-41 1-336-31,24-3-64 0,-11 0-16 0,-2-1 0 16,0 1-320-16,-1-1-64 0,-1 0 0 0,-1 0-17984 0</inkml:trace>
  <inkml:trace contextRef="#ctx0" brushRef="#br0" timeOffset="40853.5">17117 14898 8287 0,'0'-3'736'0,"0"2"-592"0,0-1-144 0,0 1 0 15,0 1 1328-15,-1-2 224 0,1 0 48 0,-1-3 16 0,-2 1 640 0,1 0 128 0,0 0 32 0,-1 1 0 0,1 1 80 0,1 1 0 0,-2 1 16 0,3 0 0 0,-1 0-464 0,1 0-80 0,0-1-32 0,0 2 0 16,1-1-832-16,0 3-160 0,2 0-48 0,0 1 0 16,0 2-256-16,-3-6-64 15,0 0-16-15,0 0 0 0,0 0-128 0,0 0-32 16,21 67 0-16,-21-67 0 0,0 0-160 0,4 60-48 0,-4-60 0 0,0 45 0 16,0-45-192-16,-1 51 128 0,1-51-128 0,-4 55 0 15,4-55 0-15,-3 49 0 0,3-49 0 0,-3 53 0 16,3-53 0-16,-1 52 0 0,1-52 0 0,-2 49 0 15,2-49 0-15,0 44 0 0,0-44 0 0,0 0 0 16,2 52 0-16,-2-52 0 0,0 0 0 0,0 0 0 16,5 53 0-16,-5-53 0 0,0 0 0 0,0 0 0 15,0 0 0-15,0 0 176 0,12 56-176 0,-11-50 160 16,0-1-160-16,1 0 192 0,-2 0-192 0,1 0 192 16,1-3-48-16,-1 1 0 0,0-1 0 0,-1-1 0 0,2 2 48 0,-1-2 0 15,-1-1 0-15,2 2 0 0,1-4-16 0,-2 2 0 16,3-3 0-16,0 2 0 0,1 0 0 0,-1-2 0 15,3 1 0-15,-1 0 0 16,1 0-16-16,1 1 0 0,1-1 0 0,-1 1 0 0,3 0-160 0,-11 1 160 16,0 0-160-16,0 0 160 0,47 1-160 15,-47-1 0-15,0 0 0 0,0 0 0 0,55 8 0 0,-55-8 0 16,0 0 0-16,0 0 0 0,52 13 0 0,-52-13 0 0,0 0 0 16,0 0 0-16,58 14 0 0,-58-14 0 15,0 0 0-15,57 12 0 0,-57-12 0 0,0 0-144 0,68 14 144 16,-68-14 0-16,0 0-192 0,66 8 64 0,-66-8 128 0,0 0-208 15,57 6 208-15,-57-6 0 0,0 0-160 16,0 0 160-16,52 5 0 0,-52-5 0 0,0 0 0 0,0 0 0 16,0 0 0-16,0 0 0 0,44 3 0 0,-43-3 0 15,2 2 0-15,0-2 128 0,-2 0-128 0,0 0 128 16,1 0-128-16,-2 0 160 0,1 0-160 0,1 0 160 16,-1-2-160-16,1 2 128 15,-1 0-128-15,0-1 128 0,1-1-128 0,-1 2 0 16,1-1 144-16,-1 1-144 0,-1-1 0 0,0-1 128 0,1 1-128 0,1-1 0 15,-1 1 0-15,-1-2 144 0,0 0-144 0,2-1 0 16,-1 0 176-16,-1 0-176 0,1-1 160 0,-1 0-160 16,0-2 256-16,0 0-32 0,-1-2-16 0,1 1 0 15,0-1 80-15,1-1 16 0,1 0 0 0,-2-2 0 16,0-1 16-16,0-1 16 0,1 1 0 0,-1-2 0 16,0-5-16-16,0-4 0 0,2-2 0 0,-1 0 0 15,2-3 0-15,0 1-16 0,0 1 0 0,-1-1 0 0,3 0-64 0,-2 2-16 16,-1 2 0-16,1 0 0 0,0-3 224 0,0-1 64 15,0 3 0-15,-2-1 0 0,0 2-384 0,-1 0-128 16,2 2 0-16,-2-1 0 0,1 2 0 0,-1 2 0 16,0 4 0-16,0-3 0 15,0-2 0-15,0 0 0 0,2 0 0 0,-2 3 0 0,0 2 0 0,1 3 0 16,1 1 0-16,-2 3 0 0,1 1 0 0,0 2 0 16,-1 2 0-16,0 1 0 15,0 0 0-15,-1 2 0 0,-2 0 0 0,2 2 0 0,1-1 0 0,-3 0 0 16,1 2 0-16,1 0 0 0,-2 1 0 0,0-1 0 15,1 1 0-15,-1-1 0 0,-1 1 0 0,-1 1 0 0,1-1 0 16,1-1 0-16,-1 0 0 0,0-1 0 16,-1 1 0-16,1-1 0 0,0 1 0 0,-2-2 0 15,2-1 0-15,-2 0 0 0,2 0 0 0,-1 0 0 16,-1 0 0-16,-1-1 0 0,-2 1 0 0,0-2 0 16,0 2 0-16,-2-1 0 0,-3 1 0 0,-2 0 0 0,-1 0 0 0,0 0 0 15,0 0 0-15,-1 0 0 0,-5 0 0 0,1 0 0 16,2 0 0-16,0 0 0 0,0 0 0 0,-1 0 0 15,-4 0 0-15,-1-2 0 0,-1 2 0 0,1 0 0 16,-1-1 0-16,-3-1 0 0,2 1 0 0,-2 1 0 0,2 0 0 0,-2 0 0 16,-1 0 0-16,-1 1 0 15,-1-1 0-15,-1 2 0 0,3-2 0 0,3 0 0 16,4 0 0-16,1 0 0 0,6 0 0 0,3 0 0 16,4 1-880-16,3 1-160 0,3-1-48 15,1 2 0 1,3 1-544-16,3 2-112 0,3-1-32 0,-1 3-13472 0,-5-8-2704 0</inkml:trace>
  <inkml:trace contextRef="#ctx0" brushRef="#br0" timeOffset="50603.61">17062 15956 5519 0,'0'-1'496'0,"0"-1"-496"0,0 1 0 0,2 1 0 0,-2-2 1088 0,1 0 112 0,2-1 16 0,0-3 16 0,1-1 896 0,0-3 176 0,1 3 48 0,-3 1 0 0,1 2 592 0,-1 1 112 0,-1 1 16 0,-1 0 16 15,-1 2-480-15,-2 0-112 0,0 2 0 0,-1 0-16 0,1 3-1200 0,-1 0-256 16,2 2-32-16,2 0-16 15,2 0-400-15,-2-7-64 0,0 0-32 0,0 0 0 16,0 0-64-16,45 54-16 0,-45-54 0 0,0 0 0 0,59 41-96 0,-59-41-32 16,0 0 0-16,76 41 0 0,-76-41-16 0,60 24 0 15,-60-24 0-15,56 23 0 16,-56-23 0-16,0 0-16 0,71 25 0 0,-71-25 0 0,0 0-48 0,71 28 0 16,-71-28 0-16,0 0 0 0,65 40-64 0,-65-40 0 15,0 0-128-15,50 40 192 16,-50-40-192-16,0 0 128 0,51 45-128 0,-51-45 0 15,0 0-672-15,51 41-224 0,-51-41-64 0,0 0 0 0,0 0 1680 0,59 36 336 16,-59-36 64-16,0 0 16 0,0 0-800 0,0 0-144 0,0 0-48 0,0 0 0 16,0 0 48-16,0 0 0 0,0 0 0 0,0 0 0 15,0 0-64-15,0 0-128 0,0 0 192 0,33-8-64 16,-36 2-128-16,0 1-192 16,2-1 32-16,-2 0 16 15,2 2-864-15,-1-2-160 0,2 2-48 0,-3 0 0 16,2 1-512-16,-2 0-96 0</inkml:trace>
  <inkml:trace contextRef="#ctx0" brushRef="#br0" timeOffset="50962.62">17719 16202 14735 0,'-3'-6'1312'0,"2"3"-1056"0,0 2-256 0,-1 0 0 0,1-1 2752 0,1 2 512 0,0 0 80 0,-2 0 32 0,1 2-176 0,1-1-16 0,0 2-16 0,3 1 0 0,-3-4-1712 0,0 0-352 0,0 0-64 0,0 0-16 0,0 0-480 16,56 41-96-16,-56-41-32 0,0 0 0 0,0 0-96 0,60 34 0 16,-60-34-16-16,0 0 0 15,0 0-112-15,62 42 0 0,-62-42-16 0,0 0 0 16,0 0-176-16,56 48 128 0,-56-48-128 0,0 0 128 16,0 0-128-16,0 0 0 0,33 54 144 0,-32-44-144 15,-1-10 128-15,0 0-128 0,0 0 160 0,-4 32-160 16,-2-26 288-16,-4 3-32 0,0-4-16 0,-2 2 0 15,-4-1 112-15,-2 0 32 0,-2 1 0 0,-1-2 0 16,0 0-48-16,-2-1 0 0,0 0 0 0,-1 0 0 0,2 0 0 0,2-2 0 16,2 1 0-16,4-3 0 0,1 1-144 0,2-1-48 15,2 2 0-15,2-4 0 0,1 2-144 0,4-1-192 16,0 2 32-16,2-1 16 16,3 0-816-16,1 2-176 0,2 0-16 0,-6-2-13136 15,0 0-2624-15</inkml:trace>
  <inkml:trace contextRef="#ctx0" brushRef="#br0" timeOffset="51475.01">18397 16667 10127 0,'-5'-2'896'0,"-1"2"-704"0,3-1-192 0,3 1 0 0,0-2 2256 0,-3 1 432 0,-5 0 64 0,-8-4 32 0,-5 0 1104 0,-4 0 208 0,1 1 64 0,0 1 0 0,1 2-1856 0,2 1-384 0,0 1-64 0,1 1 0 16,3 1-1056-16,1 1-208 0,2 0-32 0,2 2-16 16,2 1-320-16,1 0-64 0,4 0-16 0,-1 0 0 15,3-1-144-15,2 1 0 0,1 0 0 0,0 1 0 0,2-1 0 0,3 0 0 0,-1 2-192 0,-4-9 192 16,0 0-336-16,0 0 48 0,0 0 16 0,34 55 0 31,-34-55-112-31,0 0-32 0,0 0 0 0,0 0 0 16,46 48-160-16,-46-48-16 0,0 0-16 0,0 0 0 0,0 0 336 0,51 41 64 15,-51-41 16-15,0 0 0 0,0 0 192 0,0 0 0 16,0 0 0-16,0 0 0 0,0 0 0 0,0 44 0 16,-7-40 144-16,0-1-144 0,-1-2 480 0,-1 1 0 15,-2-1 0-15,1-2 0 0,3 1 64 0,-1-2 16 16,2 1 0-16,0-2 0 0,2 0-160 0,0 0-16 0,1 1-16 0,0-1 0 16,0 1-368-16,0 0 0 15,2 0 0-15,0 1-192 16,1-1-528-16,0 1-112 0</inkml:trace>
  <inkml:trace contextRef="#ctx0" brushRef="#br0" timeOffset="52162.23">18561 16532 12895 0,'3'-8'1152'0,"-2"1"-928"0,-1 3-224 0,0 2 0 0,0 2 2176 0,0-3 400 0,0-2 80 0,2-2 16 0,-2-2 1056 0,-2 4 224 0,0 3 32 0,-3 4 16 0,2 3-2016 0,-1 4-416 0,0 2-80 0,-2 3-16 0,2 3-640 0,1 1-128 16,0 1-16-16,3-19-16 0,-4 38-224 0,4-38-64 15,-3 38 0-15,3-38 0 0,-1 37-224 0,1-37-160 0,-1 37 192 0,1-37-192 16,0 38 128-16,0-38-128 0,0 0 0 0,5 51 0 15,-5-51 0-15,0 0 0 0,0 0 0 16,0 0 0-16,24 59 0 0,-24-59-192 16,0 0 192-16,0 0-192 0,0 0 0 0,0 0 16 0,51 44 0 0,-51-44 0 15,0 0 0-15,0 0 0 16,58 8 0-16,-58-8 0 0,0 0 176 0,38-4-192 16,-24 0 192-16,2 0-192 0,-3-2 192 0,-1 0 0 0,2-1 0 0,-2 0 0 15,0-1 0-15,-2 1 224 0,-1-1-48 0,-2 1-16 16,-2-1 176-16,0 1 48 0,-2 0 0 0,-2-2 0 15,-1 1 64-15,-1-1 32 0,-4 2 0 0,1 0 0 0,1-1 64 0,0 1 16 16,1 1 0-16,-3 2 0 16,0 0-96-16,-1 2-16 0,2 2 0 0,0 0 0 15,-2 3-240-15,2 3-48 0,-1 1-16 0,3 1 0 0,0 2-144 0,2 0 0 16,2-2 0 0,-2-8 0-16,0 0-416 0,0 0 32 0,0 0 16 0,39 57 0 31,-39-57-128-31,0 0-16 0,0 0-16 0,68 34 0 0,-68-34 96 0,0 0 32 0,55 13 0 0,-55-13 0 15,0 0 144-15,52 1 48 0,-52-1 0 0,0 0 0 16,48-3 208-16,-48 3 0 0,29-4-160 0,-18 1 160 16,0 0 0-16,-2-1 0 0,-2 1 0 0,-2-1 0 15,-2 0 144-15,-1-1 48 0,-2 1 16 0,0-3 0 0,-3 0 336 16,0-1 64-16,0-1 16 0,-1-1 0 0,-3 0 16 16,0 0 0-16,-2 1 0 0,1-1 0 0,-2 0-80 0,-1 0-16 15,-2 0 0-15,0 2 0 0,1-1-240 0,0 2-48 16,2 1-16-16,-1 1 0 0,0 2-240 0,1 0 0 15,-3 0 0-15,3 3-160 16,0 2-480-16,0 0-80 0,2 1-32 0,-2 2 0 16,0-1-560-16,0 1-112 0,3 1-32 0,3 1 0 15,0 0-400-15,2 0-96 0</inkml:trace>
  <inkml:trace contextRef="#ctx0" brushRef="#br0" timeOffset="52660.34">19205 16888 17503 0,'0'0'768'0,"0"0"176"0,0 0-752 0,0 0-192 0,0 0 0 0,0 0 0 0,0 0 2000 0,0 0 368 0,17 64 80 0,-17-64 16 0,0 0-800 0,10 66-144 0,-10-66-48 0,0 0 0 0,9 58-640 0,-9-58-144 0,0 0-32 0,0 0 0 0,0 51-272 0,-2-44-64 15,-1-1-16-15,1 0 0 16,-3-2 224-16,2-3 48 0,-1 1 16 0,0-2 0 0,1-2 304 0,-2-2 64 16,-3 1 16-16,3-2 0 0,1-1-128 0,-1-1-16 15,1-3-16-15,-2 0 0 16,1-3-48-16,-1-1-16 0,2 1 0 0,1-1 0 0,2-1-112 0,-1-1 0 16,2-1-16-16,0-1 0 0,2 0-272 0,1-2-48 15,2-3-16-15,1-2 0 0,1 1-128 0,3 0-32 16,2-3 0-16,3 3 0 0,-1 3-128 0,-2 2 0 15,3 4 0-15,-1 1 0 0,0 4-176 0,1 0 48 0,2 3 0 0,0 0 0 16,0 3 128-16,-1 1-160 0,1 0 160 16,0 1-160-16,-17 2 160 0,0 0-160 0,0 0 160 0,0 0-160 15,58 19 160-15,-54-12 0 16,-3 1-144-16,-1 2 144 0,-4 2 0 0,-3-1-144 16,-4 0 144-16,-2 0 0 0,-1-1-128 0,-2-1 128 0,-1-1 0 0,0-1 0 15,0 0 0-15,0-1 0 0,2-2 0 0,-1 1 0 16,2-3 0-16,0 1 0 0,1-1 0 0,3-2 0 15,1 0-128-15,-1-2-32 0,3 1 0 0,1-1 0 16,3 1-720-16,0 0-144 16,2 1-16-16,1-2-12576 0,3 2-2512 0</inkml:trace>
  <inkml:trace contextRef="#ctx0" brushRef="#br0" timeOffset="53014.41">19550 16898 25791 0,'0'0'1152'0,"0"0"224"0,0 0-1104 0,27-5-272 0,-23 3 0 0,-1 1 0 0,1-1 2640 0,3 0 480 0,2-3 80 0,5-2 32 0,6 0-1520 0,-1-1-304 0,1-1-64 0,-7 2-16 0,-5 0-688 0,2 0-144 0,3 0-32 0,-3 0 0 16,-3-1-144-16,0 0-16 0,3 0-16 0,-3 1 0 15,-3-2 0-15,-2 1 0 0,-2 0 0 0,-8-2 0 16,-4 1-16-16,-1-2 0 0,7 2 0 0,-2 2 0 15,-3 2-16-15,-2 0 0 0,-3 3 0 0,-2 0 0 16,-3 4 0-16,4 3-16 16,6 2 0-16,-4 3 0 0,0 1 128 0,1 2 16 15,5 3 16-15,6-1 0 0,3-15-176 0,0 0-32 16,8 50-16-16,-8-50 0 0,0 0-48 0,0 0 0 16,55 59 0-16,-55-59 0 0,0 0 80 0,52 35 16 15,-52-35 0-15,0 0 0 0,65 27-224 0,-65-27 176 16,0 0-176-16,59 26 160 15,-59-26-464-15,0 0-80 0,54 24-32 0,-54-24 0 16,0 0-864-16,63 22-160 0,-63-22-32 0,0 0-19648 0</inkml:trace>
  <inkml:trace contextRef="#ctx1" brushRef="#br0">14059 18411 0,'0'0'0,"0"0"0,107-57 16,-46 8-16,-6-4 16,-5-4-1,-5 4 1,-4 5-16,-3 7 16,3 7-1,-41 34-15,0 0 16</inkml:trace>
  <inkml:trace contextRef="#ctx0" brushRef="#br0" timeOffset="62902.63">16380 10080 1839 0,'6'-12'160'0,"-4"5"-160"0,1 1 0 0,0 2 0 0,-1 1 1328 0,-2 2 224 0,0-1 48 0,0 1 16 0,1-2 32 0,-2 1 0 0,-2 1 0 0,-3 1 0 0,0 1-384 0,-2 5-80 0,-2 1-16 0,-1 4 0 0,-2 2-96 0,-1 4-32 0,-2 3 0 0,-1 3 0 15,-2 3 48-15,-3 4 16 0,1 4 0 0,-3 1 0 16,2 3-272-16,-1-1-64 0,0-3-16 0,4 0 0 15,0-3-432-15,0-3-64 0,2 1-32 0,2-10 0 16,3-2 96-16,-1 0 0 0,0 6 16 0,-2 2 0 16,-2 4 80-16,0 0 16 0,0 2 0 0,-1-2 0 0,2-1-48 0,-1 0-16 0,2-1 0 0,0-2 0 31,1-1-144-31,2-3-32 0,0 1 0 0,4-4 0 16,2-1-192-16,0-1 0 0,2-4 0 0,0-2 0 0,0-1 144 15,1-2-144-15,2 0 128 0,-1-3-128 0,1 0 256 0,1-2-16 16,0-1-16-16,0 0 0 0,1 1-64 0,-2-1-16 15,1-1 0-15,-3 0 0 0,1 0-384 0,0-1-80 0,-1 1 0 0,0 0-9984 32,0-2-1984-32</inkml:trace>
  <inkml:trace contextRef="#ctx0" brushRef="#br0" timeOffset="63336.03">15651 10768 5519 0,'-3'-1'496'0,"3"1"-496"0,0 0 0 0,0 1 0 0,-1 1 1136 0,-1 1 128 0,1 2 16 0,0 5 16 0,-4 4 48 0,0 9 0 0,-4 2 0 15,9-25 0-15,-14 50-272 0,7-26-48 0,1-3-16 0,1 0 0 0,5-21-176 0,0 0-16 0,-4 61-16 0,4-61 0 16,0 0-192-16,0 0-32 0,0 0-16 0,18 82 0 16,-18-82 208-16,0 0 64 0,0 0 0 0,0 0 0 15,0 0-96-15,0 0-16 0,0 0 0 0,41 62 0 0,-33-61 288 0,2-1 48 16,3-1 16-16,0-5 0 16,-1 2 240-16,4-3 48 0,2-3 16 0,2-2 0 0,1 0-352 0,2-2-80 15,1 0-16-15,1 0 0 0,1 0-480 0,-1 1-80 16,-1-1-32-16,2 1 0 0,-1 0-80 0,2 1 0 15,-3 0-16-15,0 1 0 0,0 1-64 0,-2 0-16 16,-2 0 0-16,-1 2 0 0,-4 1-160 0,-4 0 192 16,-1 1-192-16,-3 2 192 0,0 1-192 0,-2 0 0 15,-1 0 144-15,-1 3-144 0,0 0 0 0,-3 0 0 0,0 0 0 0,-2 2-128 32,2-1-384-32,-1 4-80 0,1 2-16 0,-3 1-12128 15,0 2-2432-15</inkml:trace>
  <inkml:trace contextRef="#ctx0" brushRef="#br0" timeOffset="105569.75">23597 7059 3679 0,'0'-3'320'0,"0"1"-320"0,0 1 0 0,0-1 0 0,0 1 880 0,0 0 96 0,2-1 32 0,-2-1 0 0,2-1 944 0,1-1 192 0,3-4 32 0,1 1 16 0,3-1-240 0,0 1-48 0,2-2-16 0,3 0 0 0,-1 1-128 0,1-1-32 16,2 2 0-16,0 0 0 0,2-1-336 0,-1 1-80 15,2 1-16-15,-1 1 0 0,3 0-464 0,-3 2-112 16,1 1-16-16,-1 2 0 0,-1-1-368 0,-3 4-80 16,-2-2 0-16,0 3-16 0,0-1-240 0,-2 1 128 0,0 1-128 15,-1 2 0-15,0 0 0 0,-3-1 0 0,-1 2 0 0,-2 1 0 16,-3 0 0-16,-1 0 176 0,-2 2-176 0,-4 2 160 15,0-2 0-15,-2-1 0 0,-4 1 0 0,-2 2 0 0,-4 0-160 0,0 1 0 16,-4-2 144-16,3 1-144 16,-1-2 128-16,1-1-128 0,1 0 160 0,0-2-160 0,4 0 368 0,1-3-32 15,3-1 0-15,3-1 0 16,3-2-144-16,1-2-16 0,4 1-16 0,2-4 0 16,3 1-32-16,1-1-128 0,3-1 192 0,1 0-64 0,2 1-128 15,2-2 0-15,1 1 0 0,1-1 0 16,1 1 0-16,1 1 0 0,-3 2-160 0,0 1 160 0,1 1-272 0,0 1 32 15,-2 1 16-15,0 2 0 0,0 0-32 0,1 1 0 16,-2 2 0-16,0-1 0 16,-1 3 32-16,-1-1 0 0,0 1 0 0,-2-1 0 0,-3 2 224 0,-2-1-192 15,-2-1 192-15,0 0-192 16,-3-1 192-16,-2 0 0 0,0 1 0 0,-4 0 0 0,0 1 368 0,-4-1 16 16,2-1 0-16,-3 1 0 0,-5 0 80 0,-2 0 32 15,-6 2 0-15,-3-1 0 0,-3 0-80 0,1 0-16 16,0-1 0-16,1-2 0 0,1 2-64 0,2-2-16 15,6-1 0-15,4-1 0 0,1-2-144 0,1 0-48 16,3 1 0-16,2-2 0 0,1 1-128 0,2-2 0 16,3 1 0-16,2 0 0 0,1-2 0 0,2 1 0 0,1 1 0 15,3 0 0-15,0-1-416 0,0 1 32 0,0 0 16 0,2 0 0 32,2 1-1440-32,2 0-304 0</inkml:trace>
  <inkml:trace contextRef="#ctx0" brushRef="#br0" timeOffset="106040.16">24318 7107 8287 0,'2'-7'736'0,"0"-1"-592"0,-1 3-144 0,-1 2 0 0,0-1 2448 0,0-3 464 0,0-6 96 0,-1-8 0 0,-2-6 1104 0,-3-6 224 0,-3 2 32 0,-7 2 16 0,-1 2-2208 0,-4 1-448 0,-2 5-96 0,-1 3-16 16,-3 4-928-16,-1 1-192 0,-2 0-48 0,-1 6 0 0,2 2-160 0,-8 0-32 16,-8 5-16-16,-5 3 0 15,-2 1-64-15,3 5-16 0,1 4 0 0,1 1 0 0,3 3-160 0,3 1 0 16,3 0 144-16,4 2-144 0,6 0 0 0,4-2 0 16,3 5 0-16,4 1 0 0,3 1 0 0,4 1 0 15,3 1 0-15,1 1 0 0,5 0 0 16,1-28 0-16,2 64 0 0,-2-64 0 0,17 72 0 15,-17-72 0-15,34 70 0 0,-34-70 0 0,57 57-144 0,-57-57 0 0,73 39 0 0,-32-27 0 16,2-4 0-16,0-5 0 16,4-4 0-16,-3-5 0 0,-3 0 144 0,4-4 0 15,3-1 0-15,-1-2 0 0,-5-1 0 0,-7 0 176 16,-2-1-48-16,-5 1 0 0,-4 1 192 0,-3 0 48 0,-2 2 0 16,-2-2 0-16,-2-1 96 0,-1-2 32 0,-2 1 0 0,-4 2 0 15,-2 0 112-15,-1-2 32 16,-2-3 0-16,-1-5 0 0,-2-1 64 0,-2-1 0 0,-1-1 16 0,1 2 0 15,-1 1-256-15,-3 4-48 0,-1-1-16 0,-3 4 0 16,2 4-400-16,-4 2 0 0,-2 4 0 0,-1 5 0 16,-2 6-1008-16,-3 4-224 0,-1 6-48 0,-3 8-20864 15</inkml:trace>
  <inkml:trace contextRef="#ctx0" brushRef="#br0" timeOffset="108443.28">22156 15809 24879 0,'3'-1'2208'0,"-1"-1"-1760"0,-1 1-448 15,-1 1 0-15,0 0 1776 0,1 0 272 0,1 0 48 0,-1-2 16 0,2 4 16 0,-2-1 16 0,-1 5 0 0,-1 1 0 0,-2 2-1264 0,-1 3-256 0,-3 4-48 0,0 2-16 0,0 2-240 0,-2 1-64 0,5 3 0 0,0 0 0 16,1-1-64-16,3-23-32 0,-3 39 0 0,3-39 0 16,-1 34 48-16,1-34 16 0,-2 31 0 0,2-31 0 15,0 0 0-15,-2 38 0 0,2-38 0 0,-3 23 0 16,3-23-64-16,0 0-16 0,-2 28 0 0,1-21 0 15,1-7-144-15,0 0 0 0,0 0 144 0,0 0-144 16,-3 22 0-16,3-20 144 0,0 0-144 0,0-1 0 16,0 1 128-16,1-2-128 0,-1 0 0 0,0-2 0 15,2 2 0-15,-1-3-176 0,2 2 0 0,-1-2 0 16,0 0-720-16,1 0-128 16</inkml:trace>
  <inkml:trace contextRef="#ctx0" brushRef="#br0" timeOffset="108843.89">21915 16025 19343 0,'-2'-1'1728'0,"1"1"-1392"0,1 0-336 0,1 0 0 0,-1 0 1808 0,0 0 304 0,0 1 48 0,0 2 16 0,0-3 576 0,0 0 112 0,0 0 16 0,7 40 16 0,-7-40-1440 0,0 0-304 0,9 52-48 0,-9-52-16 0,0 0-640 0,14 54-144 0,-14-54-32 0,0 0 0 0,16 49-80 0,-16-49-32 15,0 0 0-15,0 0 0 0,22 47 0 0,-22-47 0 0,0 0 0 0,0 0 0 16,0 0 32-16,0 0 0 0,0 0 0 0,55 35 0 0,-55-35 48 0,0 0 16 16,0 0 0-16,51-14 0 15,-51 14 80-15,30-17 32 0,-15 6 0 0,1-3 0 0,1-1 128 16,-3 0 16-16,1-2 16 0,0 1 0 15,2 1 16-15,-3-2 0 0,0 1 0 0,-3 2 0 16,-1 1-64-16,-2 1-16 0,1 0 0 0,-3 1 0 16,-1 1-144-16,1 0-48 0,-2 3 0 0,-1 0 0 15,0 3-272-15,0 0 160 0,-2 1-160 0,0 2 128 0,-1 1-128 0,0 0 0 16,0 0-160-16,0 0 160 16,0 0-848-16,0 0-80 0,0 0-16 0,0 0 0 15,0 0-624-15,0 0-128 0</inkml:trace>
  <inkml:trace contextRef="#ctx0" brushRef="#br0" timeOffset="109645.14">21919 16679 14735 0,'-3'0'1312'0,"0"0"-1056"0,2 0-256 0,0 0 0 0,1 0 2128 0,0 0 368 0,0 0 80 0,0 0 16 0,0 0 416 0,-3 20 64 0,3-20 32 0,-2 23 0 0,2-23-1632 0,-1 25-336 0,1-25-64 0,0 0-16 0,10 38-784 0,-10-38-144 16,0 0-128-16,0 0 144 0,41 37-144 0,-41-37 0 15,0 0 0-15,0 0 0 0,53 4 0 0,-53-4 192 0,0 0-64 0,41-21 0 16,-41 21 208-16,23-20 48 0,-12 8 0 0,-2-1 0 15,1 2 0-15,-5-1 0 0,2 1 0 0,-4 1 0 16,1-1 64-16,-2 0 0 0,-1-1 16 16,-1 0 0-16,-1 2 80 0,-2-2 16 0,0 4 0 0,-1-1 0 15,0 1 32-15,-1 2 16 16,1 2 0-16,0 1 0 0,1 0-128 0,2 3-32 16,-1 0 0-16,1 3 0 0,-1 1-256 0,2-4-64 0,0 0-128 0,0 0 192 15,5 37-192-15,-5-37 0 0,0 0 0 0,14 47 0 16,-14-47 0-16,8 38-192 0,-8-38 48 0,9 39 0 31,-9-39-224-31,8 41-32 0,-8-41-16 0,6 39 0 0,-6-39 32 0,3 33 16 0,-3-33 0 0,1 32 0 16,-2-20 160-16,-1 1 16 0,1 0 16 0,-2-3 0 15,-1-1 176-15,-2 1 0 0,1-1 0 0,-4-2 0 16,-1 0 0-16,-1-1 0 0,0-2 0 0,-2 2 0 16,0-2 320-16,-1 0 32 0,1 0 16 0,1-1 0 15,0 0 80-15,2-2 32 0,1 2 0 0,0-3 0 16,2 2-320-16,0-2-160 0,3 0 160 0,1-2-160 0,0 1 0 0,3-2-240 15,1 0 32-15,2-3 0 16,-3 6-944-16,0 0-176 0,29-19-32 0,-29 19-19072 16</inkml:trace>
  <inkml:trace contextRef="#ctx0" brushRef="#br0" timeOffset="109864.45">22310 16901 40543 0,'0'0'1792'0,"0"0"384"0,0 0-1744 0,0 0-432 16,0 0 0-16,0 0 0 0,0 0 784 0,0 0 80 0,0 0 16 0,0 0 0 0,0 0 32 0,55-7 16 0,-55 7 0 0,0 0 0 0,0 0-544 0,0 0-128 0,0 0 0 0,53-1-16 0,-53 1-240 0,0 0 0 16,0 0 0-16,0 0 0 0,0 0-144 0,0 0-128 0,0 0-32 0,52 5 0 31,-52-5-656-31,0 0-144 0,0 0-32 0,0 0-18576 0</inkml:trace>
  <inkml:trace contextRef="#ctx0" brushRef="#br0" timeOffset="110364.39">22652 16849 29487 0,'0'0'1296'0,"0"0"288"0,0 0-1264 0,0 0-320 0,0 0 0 0,0 0 0 0,0 0 2048 0,0 0 368 0,0 0 64 0,0 0 16 0,0 0-960 0,0 0-176 0,0 0-32 0,0 0-16 0,50 42-704 0,-50-42-144 0,0 0-16 0,11 37-16 0,-11-37-240 16,0 0-32-16,0 0-16 0,14 44 0 0,-14-44-144 0,0 0 0 16,0 0 0-16,0 0 0 0,0 0 0 0,0 0 0 0,0 0 0 0,0 0 0 0,0 0 0 0,0 0 0 15,0 0 0-15,0 0 0 0,0 0 0 0,0 0 128 31,0 0-128-31,0 0 128 0,0 0 64 0,0 0 0 0,0 0 0 0,0 0 0 16,49-14 16-16,-44 7 16 16,-1-2 0-16,0 1 0 0,2-2-32 0,-1 0-16 15,1 1 0-15,0 0 0 0,1 0-176 0,-4 5 192 16,-2 1-192-16,0 0 192 0,-1 3-192 0,0 0 0 16,0 0 0-16,0 0 0 0,0 0 0 0,0 0 0 0,0 0 0 15,67 14 0-15,-67-14-176 0,0 0-16 0,0 0 0 0,45 46 0 16,-45-46-144-16,0 0-48 0,0 0 0 0,30 48 0 15,-30-48 144-15,0 0 32 0,0 0 0 0,0 0 0 16,17 39 208-16,-17-39 0 0,0 0 0 0,0 0 0 16,0 0 0-16,0 0 0 0,0 0 0 0,0 0 0 15,0 0 0-15,0 0 0 0,0 0 144 0,0 0-144 16,0 0 128-16,0 0-128 0,0 0 0 0,0 0 0 16,0 0 0-16,0 0 0 0,0 0 0 0,0 0 0 15,0 0-448-15,0 0-128 0,0 0-16 0,0 0-12512 16,0 0-2496-16</inkml:trace>
  <inkml:trace contextRef="#ctx0" brushRef="#br0" timeOffset="110845.21">22957 16934 23951 0,'0'0'1056'0,"0"0"224"0,0 0-1024 0,0 0-256 0,0 0 0 0,0 0 0 0,0 0 1728 0,0 0 272 0,16-19 64 0,-20 12 16 0,1-1 48 0,6 1 16 0,4-2 0 0,-7 9 0 0,17-14-1120 16,-17 14-240-16,14-13-32 0,-14 13-16 0,14-12-320 0,-14 12-64 0,0 0-16 0,25-19 0 15,-25 19-96-15,0 0-32 0,33-17 0 0,-33 17 0 0,0 0-208 16,0 0 176-16,0 0-176 0,52-5 160 15,-52 5-160-15,0 0 160 0,0 0-160 0,0 0 160 0,42 44-160 0,-42-44 0 16,0 0 0-16,15 40 0 0,-15-40 0 0,4 27 0 16,-4-13 0-16,-3-2 0 15,3-2 0-15,1 0 0 0,1-3 0 0,-2-7 0 0,0 0 0 0,0 0 0 16,0 0 0-16,0 0 0 0,0 0 0 0,0 0 0 16,0 0-144-16,0 0 144 15,0 0-1008-15,0 0-80 0</inkml:trace>
  <inkml:trace contextRef="#ctx0" brushRef="#br0" timeOffset="111131.55">23301 16530 35935 0,'-2'-17'1600'0,"2"10"320"0,0 0-1536 0,0 1-384 0,-1 2 0 0,1 1 0 0,0 1 1376 0,0 0 208 0,0-1 32 0,1 1 16 0,2 4-352 0,0 3-80 0,0 4-16 0,-1 4 0 0,1 4-400 0,-3-17-80 0,7 39 0 16,-7-39-16-16,9 50-176 0,-9-50-16 0,10 53-16 0,-9-41 0 15,1-3-160-15,-2-9-48 0,0 0 0 0,0 0 0 16,9 43-272-16,-9-43 128 0,0 0-128 0,12 42 0 16,-12-42 0-16,0 0 0 0,15 45 0 0,-15-45 0 15,0 0 0-15,0 0-144 0,23 51 16 0,-23-51 0 16,0 0-448-16,0 0-64 0,0 0-32 0,30 48 0 15,-30-48-496-15,0 0-112 0,0 0 0 16,0 0-18992-16</inkml:trace>
  <inkml:trace contextRef="#ctx0" brushRef="#br0" timeOffset="111320.74">23227 16759 36863 0,'0'-2'1632'0,"0"2"336"0,3-1-1584 0,0 1-384 0,0 0 0 0,-1-2 0 0,3 2 1440 0,-5 0 208 0,0 0 32 0,0 0 16 0,0 0-80 0,55-4-16 0,-55 4 0 0,0 0 0 0,0 0-400 0,60-4-96 16,-60 4-16-16,0 0 0 0,81-4-640 0,-81 4-128 15,0 0-16-15,72-6-16 0,-72 6-288 0,0 0-224 16,0 0 32-16,0 0 16 0,58-4-1104 0,-58 4-240 0,0 0-32 0,0 0-20464 16</inkml:trace>
  <inkml:trace contextRef="#ctx0" brushRef="#br0" timeOffset="112559.73">23847 15874 14735 0,'0'0'1312'0,"0"0"-1056"0,-3-1-256 0,3 1 0 0,0 0 1568 0,0 0 256 0,0 0 48 0,0 0 16 0,0 0 992 0,0 0 192 0,0 0 32 16,0 0 16-16,0 0-1072 0,56 10-192 0,-56-10-64 0,0 0 0 0,0 0-896 0,0 0-176 15,69 34-32-15,-69-34-16 0,0 0-256 0,49 38-48 16,-49-38-16-16,0 0 0 0,45 46-80 0,-45-46-16 16,0 0 0-16,50 71 0 0,-50-71-48 0,39 56-16 15,-39-56 0-15,43 50 0 0,-43-50-32 0,42 44-16 16,-42-44 0-16,0 0 0 0,58 51-16 0,-58-51-128 16,0 0 192-16,47 38-64 0,-47-38-128 0,0 0 128 0,0 0-128 0,0 0 128 15,55 42 0-15,-55-42 0 0,0 0 0 0,0 0 0 0,0 0 0 0,0 0-128 16,0 0 192-16,0 0-64 15,0 0-128-15,0 0 0 0,0 0 0 0,0 0 0 16,0 0 0-16,0 0 0 0,0 0 0 0,0 0 0 31,0 0-368-31,0 0-96 0,0 0-32 0,0 0 0 16,0 0-448-16,0 0-80 0,0 0-32 0,0 0-17776 0</inkml:trace>
  <inkml:trace contextRef="#ctx0" brushRef="#br0" timeOffset="113151.96">24455 16308 16575 0,'-5'-3'1472'0,"3"-1"-1168"0,0 1-304 0,1 0 0 0,1 2 2464 0,-2-2 432 0,0-1 96 0,-4-3 16 0,0-3-144 0,1 1-32 0,0 4 0 0,3 0 0 0,0 3-1392 0,4 2-288 0,0 2-48 0,-2-2-16 0,0 0-640 0,0 0-144 0,0 0-32 0,41 50 0 15,-41-50-96-15,0 0-32 0,41 58 0 0,-41-58 0 16,0 0-144-16,40 62 160 0,-40-62-160 0,0 0 160 15,34 61-160-15,-34-61 0 0,0 0 144 0,28 45-144 16,-28-45 128-16,0 0-128 0,0 0 128 0,0 0-128 0,0 0 224 0,34 45-32 16,-34-45 0-16,0 0 0 0,0 0 208 0,-6 3 48 15,1-5 0-15,-4 1 0 16,1 0 112-16,-4-2 16 0,0 0 16 0,-2-1 0 0,-3 1 0 0,-2-1 0 16,1-1 0-16,-2 0 0 0,0 1-80 0,3-1-32 15,0 2 0-15,3-1 0 0,2 0-320 0,0 1-160 16,2 0 160-16,0 1-160 0,5-1 0 0,-1 0 0 0,3 1 0 0,2 2-160 31,1 0-832-31,1 0-160 0,1 2-48 0,-2-2-13488 16,0 0-2704-16</inkml:trace>
  <inkml:trace contextRef="#ctx0" brushRef="#br0" timeOffset="113690.13">25062 16733 10127 0,'0'0'896'0,"10"-10"-704"0,-9 6-192 0,1 0 0 0,-1 2 2096 0,-1 1 384 0,0-2 80 0,-1 0 0 0,-3-2 592 0,-3-2 112 0,-9-2 32 0,-5 2 0 0,-5 3-1392 0,0 2-288 0,-3 5-48 0,1 3-16 0,4 2-688 0,0 2-144 0,0 1-16 0,-3 2-16 0,-3 1-144 0,6-1-32 16,9-2 0-16,5 2 0 0,6 1-320 0,4-14-64 15,0 0 0-15,5 38-128 0,-5-38 0 0,0 0 0 16,0 0 0-16,0 0 0 0,54 43 0 0,-54-43 0 16,0 0 0-16,54 17 0 0,-54-17 0 0,0 0 0 15,53 14 0-15,-53-14 0 0,0 0 0 0,0 0 0 0,65 20-160 0,-65-20 160 16,0 0 0-16,0 0-144 0,0 0 144 0,56 15 0 16,-54-13 0-16,0-2 0 0,-2 0 0 0,-4-2 0 15,-1 2 256-15,-2 0 0 0,-3-1 0 0,-2-1 0 16,-2 1 112-16,-3-2 16 15,0 2 16-15,-2-2 0 0,1 0 176 0,0 0 48 16,1 2 0-16,-2-2 0 0,4 0-176 0,-1 2-48 16,3-1 0-16,2 2 0 0,3 0-400 0,1 0 0 0,1 0 0 0,2 2 0 15,4-1-672 1,0-1-64-16,0 0-16 0,0 0-19440 0</inkml:trace>
  <inkml:trace contextRef="#ctx0" brushRef="#br0" timeOffset="114270.03">25290 16718 37775 0,'0'-15'1664'0,"0"7"368"0,0-2-1632 0,0 3-400 0,0 1 0 0,0 2 0 0,-2-2 1088 0,1-2 128 0,-2-6 16 0,-1-3 16 0,1 3-176 0,-3 1-48 0,1 5 0 0,-1 2 0 0,0 6-288 0,2 1-64 0,0 4-16 0,0 3 0 0,-1 2-240 0,2 4-48 15,2 3-16-15,0 1 0 0,1-18-224 0,1 39-128 16,-1-39 160-16,6 38-160 0,-6-38 0 0,8 41 0 0,-8-41 0 0,9 38 0 16,-9-38 0-16,0 0 0 15,15 42 0-15,-15-42 0 0,0 0 0 0,0 0 0 0,40 52 0 16,-40-52 0-16,0 0-192 0,0 0 64 16,60 22 128-16,-60-22-208 0,0 0 16 0,49 1 16 15,-49-1 0-15,0 0 0 0,45-8 0 0,-45 8 0 0,0 0 0 0,36-12 0 16,-36 12 176-16,0 0-160 15,36-14 160-15,-36 14-160 0,0 0 160 0,20-17 0 16,-20 17 0-16,8-11 0 0,-5 5 128 0,-2 2 0 16,-1 0 0-16,0 1 0 0,0 2 336 0,-1-1 80 15,-1 4 16-15,1-1 0 0,-2 3 16 0,2 0 0 0,-1 3 0 0,2-7 0 0,0 0-400 0,0 0-176 16,3 34 160-16,-3-34-160 16,0 0 0-16,0 0-240 0,24 50 32 0,-24-50 0 31,0 0-368-31,0 0-80 0,0 0-16 0,0 0 0 0,0 0 112 0,44 45 32 15,-44-45 0-15,0 0 0 0,0 0 240 0,0 0 48 0,72 13 16 0,-72-13 0 16,0 0 224-16,49-9 0 0,-34 4 0 0,-4-1 0 16,-1-1 192-16,-3-2 96 0,-1 0 16 0,-2-1 0 15,-1-2 384-15,-3 1 80 0,-2-2 0 0,-1-1 16 0,-2-1 48 0,-2 1 16 16,0-1 0-16,-2 1 0 0,-1 2-96 0,-3-1-32 16,1 2 0-16,-1 2 0 0,2 3 16 15,-2 2 0-15,0 1 0 0,-1 3 0 16,0 3-1232-16,-1 1-240 0,0 2-48 0,1 3-16 15,3 0-400-15,1 1-80 0,2 2 0 0,2-1-16 16,3 0-304-16,3-11-48 0,0 0-16 0,3 36-19504 16</inkml:trace>
  <inkml:trace contextRef="#ctx0" brushRef="#br0" timeOffset="114741.23">25932 16997 23039 0,'0'0'1024'0,"0"0"192"0,0 0-960 0,0 0-256 0,0 0 0 0,0 0 0 0,10 43 2208 0,-10-43 400 0,0 0 80 0,9 48 0 0,-9-48-1152 0,5 46-224 0,-5-46-48 0,0 38-16 0,0-38-608 0,-4 30-128 0,0-17-32 0,-2-3 0 16,6-10 32-16,0 0 0 0,-5 28 0 0,5-28 0 15,0 0-272-15,0 0-48 0,0 0-16 0,0 0 0 16,0 0-48-16,0 0-128 0,0 0 192 0,0 0-64 0,0 0 128 0,0 0 0 15,0 0 16-15,0 0 0 16,4-18 128-16,-6 3 32 0,1 4 0 0,0-4 0 16,-1-2 96-16,-1-5 32 0,0 1 0 0,2-4 0 15,0-3 16-15,-1-3 0 0,2-3 0 0,0 0 0 16,2 0-192-16,0 0-48 0,3 3 0 0,2 1 0 16,0 3-336-16,1 2 144 0,2 4-144 0,1 2 0 0,2 2 0 0,0 5 0 15,0 0 0-15,-13 12 0 16,28-15 0-16,-28 15 0 0,0 0 0 0,42-10-144 0,-42 10 0 0,0 0 0 15,0 0 0-15,54 18 0 0,-54-18-48 0,0 0-16 16,0 0 0-16,25 60 0 0,-25-60-16 0,2 32 0 16,-5-16 0-16,-3 1 0 0,-1-2 96 0,-1 1 128 15,-2-1-208-15,-1-3 80 0,-1-1 128 0,1-3-160 16,0 1 160-16,-1-4-160 0,2 0 160 0,2-1 0 16,2-3 0-16,1 1 0 0,0-4 0 0,3 1 0 0,0 0-128 0,2-2 128 15,0 0-848 1,0 0-96-16,3-1-16 0,0 0-18816 0</inkml:trace>
  <inkml:trace contextRef="#ctx0" brushRef="#br0" timeOffset="115097.83">26212 16945 28559 0,'0'0'1264'0,"0"0"272"0,0 0-1232 0,0 0-304 0,0 0 0 0,0 0 0 0,0 0 1856 0,32-11 304 0,-22 5 64 0,-10 6 16 0,29-14-640 0,-29 14-112 0,29-14-16 0,-29 14-16 0,30-13-864 0,-30 13-160 0,0 0-48 0,32-17 0 0,-32 17-96 0,20-14-32 0,-20 14 0 0,16-14 0 31,-11 5-64-31,-2-1-32 0,0-1 0 0,-2-4 0 16,-2 3 64-16,-2-2 16 0,-2 0 0 0,-1 0 0 16,-3 0 0-16,1 3 0 0,0 1 0 0,-2 1 0 15,-2 5-48-15,2 1-16 0,1 3 0 0,-1 3 0 0,1 0-16 0,-1 4 0 16,3 0 0-16,2 4 0 0,-2 5-160 0,2 2 160 15,2-1-160-15,3 3 160 16,2 4-160-16,-2-24 0 0,13 52 144 0,-13-52-144 0,0 0 0 0,38 64 128 16,-38-64-128-16,0 0 0 0,46 43 272 0,-46-43-16 15,0 0 0-15,0 0 0 0,64 33-80 0,-64-33-32 16,0 0 0-16,0 0 0 0,68 6-144 0,-68-6 0 16,0 0-160-16,59-7 160 15,-59 7-992-15,0 0-96 0,47-17-32 0,-47 17-19728 0</inkml:trace>
  <inkml:trace contextRef="#ctx0" brushRef="#br0" timeOffset="116829.1">26034 14872 3679 0,'0'0'320'0,"-6"-2"-320"0,6 2 0 0,0 0 0 0,0 0 352 0,0-3 0 0,0 0 0 0,-2 0 0 0,-4 0 192 0,2-1 32 0,4 1 16 0,0-1 0 0,0 1 912 0,0 2 176 0,0-1 48 0,0 0 0 0,1 0 368 0,-2 1 80 15,-1 1 0-15,1-2 16 0,-1 4 128 0,0-2 32 16,-1 1 0-16,1 2 0 0,0 0-336 0,-1 1-64 16,3-4-16-16,0 0 0 0,0 0-496 0,0 37-96 15,0-37-32-15,0 0 0 0,-2 41-656 0,2-41-128 0,0 0-16 0,5 53-16 16,-5-53-64-16,1 43-16 0,-1-43 0 0,3 46 0 15,-3-46-144-15,4 50-16 0,-4-50-16 0,6 56 0 16,-6-56-112-16,7 55-128 0,-7-55 176 0,8 53-176 16,-8-53 160-16,4 51-160 0,-4-51 128 0,6 43-128 15,-6-43 128-15,1 41-128 0,-1-41 128 0,0 37-128 16,0-37 0-16,-4 31 128 0,4-31-128 0,0 0 0 16,-5 37 128-16,5-37-128 0,0 0 0 0,-6 27 128 15,6-27 0-15,0 0-128 0,0 0 192 0,0 0-64 16,0 0 48-16,0 0 0 0,0 0 0 0,0 0 0 15,0 0 16-15,0 0 0 0,0 0 0 0,0 0 0 16,0 0-64-16,0 0 0 0,0 0 0 0,0 0 0 0,31 42-128 0,-31-42 128 16,0 0-128-16,0 0 128 0,0 0-128 0,0 0 0 15,0 0 144-15,0 0-144 0,57 6 0 0,-57-6 0 16,0 0 0-16,0 0 128 0,0 0-128 0,55 0 0 16,-55 0 0-16,0 0 0 0,0 0 0 0,55 0 0 15,-55 0 0-15,0 0 0 0,0 0 0 0,58 1 0 16,-58-1 0-16,0 0 0 0,58 3 0 0,-58-3 0 15,0 0 0-15,53 1 0 0,-53-1 0 0,0 0 0 16,51 2 0-16,-51-2 0 0,0 0 0 0,50-2 0 0,-50 2 0 0,0 0 0 16,0 0 0-16,56 3 0 0,-56-3 0 0,0 0 0 15,0 0 0-15,0 0 0 0,0 0 0 0,57 10 0 16,-57-10 0-16,0 0 0 16,0 0 0-16,0 0 0 0,0 0 0 0,0 0 0 15,0 0 0-15,0 0 0 0,0 0 0 0,0 0 0 0,0 0 0 0,0 0 0 16,0 0 0-16,0 0 144 0,0 0-144 0,48 0 0 15,-48-3 192-15,1 2-192 0,0-2 192 0,1 0-192 16,-1 0 176-16,1-1-176 0,-1 1 160 0,0-1-160 16,-1 0 192-16,2-2-48 0,-1 1-16 0,-1-1 0 15,2 0 16-15,-2-1 0 0,1 0 0 0,1 0 0 0,-1-1 0 16,0-2 0-16,1 0 0 0,-1-1 0 0,-1-1 32 0,2 1 0 16,-2-2 0-16,1-1 0 15,-1-1 16-15,0-4 0 0,-1-1 0 0,-1 1 0 0,2-4 32 0,-1 0 16 16,-1 1 0-16,0-2 0 15,0 0 16-15,2-2 0 0,-1 0 0 0,1-1 0 16,1-2-64-16,1 3-16 0,0 0 0 0,3 1 0 0,-3 2-176 0,3-1 0 16,-1 2 144-16,0 0-144 0,-1 1 0 0,0 3 144 15,-2 1-144-15,2 1 0 16,-2 2 192-16,-1 0-192 0,0 4 192 0,0 2-192 0,2 1 192 0,-1 0-64 16,1 1 0-16,-2 2-128 0,0 1 176 0,-2-1-176 15,2 2 160-15,-1-1-160 0,-1 3 144 0,0-1-144 0,0 1 128 0,-1-1-128 16,2 1 128-16,-2 0-128 0,-1 1 0 0,1-1 128 15,-1 1-128-15,0-1 0 0,-1 2 0 0,1-1 128 16,-2 1 288-16,1-1 48 0,-2 0 16 0,0 1 0 16,0 1-352-16,0-3-128 15,-2 1 0-15,-1 0 0 0,2 1 0 0,-4-2 0 16,1 1 0-16,-4-1 0 0,-1-1 0 0,-1 1 0 16,0 0 0-16,-3-2 0 0,-1 2 0 0,0-1 0 15,0 0 0-15,-3 1 0 0,1-2 0 0,-2 2 0 0,-1 0 0 0,2 2 0 16,3-2 0-16,-2 0 0 0,-1 0 0 0,-1-2 0 15,2 2 0-15,2 2 0 0,1-2 0 0,2 0 0 16,3 0 0-16,2 1 0 0,0-1 0 0,3 0 0 16,0 0 0-16,3 1 0 0,3 1 0 0,1-2 0 31,2 3-1120-31,1-2-224 0,0 2-32 0,1 0-16 0,-1-3-240 0,0 0-48 0,0 0-16 0,0 0-20592 16</inkml:trace>
  <inkml:trace contextRef="#ctx0" brushRef="#br0" timeOffset="119028.94">28112 14851 12895 0,'-3'2'1152'0,"0"-2"-928"16,2 0-224-16,0 0 0 0,1 0 1472 0,-2 0 240 0,1 0 48 0,-4 1 16 0,1 1 848 0,0-1 160 0,1 3 32 0,0 0 16 0,3-4-528 0,0 0-128 0,0 0 0 0,0 0-16 0,0 0-880 0,12 53-160 16,-12-53-32-16,0 0-16 0,15 51-528 0,-15-51-96 0,0 0-32 0,21 63 0 15,-21-63-16-15,0 0 0 0,30 75 0 0,-30-75 0 16,11 54 0-16,-11-54 0 0,6 53 0 16,-6-53 0-16,4 51-144 0,-4-51-48 0,6 47 0 0,-6-47 0 15,0 0-208-15,8 61 128 0,-8-61-128 0,0 0 0 16,10 50 0-16,-10-50 128 0,-7 27-128 0,7-27 0 15,0 0 0-15,0 0 144 0,0 0-144 0,27 51 128 16,-27-51-128-16,0 0 0 0,0 0 0 0,0 0 0 16,0 0 0-16,0 0 0 0,6 47 0 0,-6-47 0 15,0 0 0-15,0 0 0 0,-7 18 0 0,7-18 0 0,0 0 0 0,-9 13 0 16,9-13 128-16,-7 8-128 16,7-8 0-16,0 0 0 0,-7 12 0 0,4-10 0 0,0 1 0 0,2-1 128 15,0-1-128-15,1-1 0 0,0 0 144 0,0 0-144 16,0 0 160-16,0 0-160 0,0 0 160 0,0 0-160 15,0 0 160-15,0 0-160 0,0 0 144 0,0 0-144 16,0 0 128-16,0 0-128 0,0 0 144 0,0 0-144 16,0 0 160-16,52 13-160 0,-52-13 144 0,0 0-144 15,0 0 128-15,0 0-128 0,0 0 144 0,55 1-144 0,-55-1 160 0,0 0-160 16,39-4 128-16,-39 4-128 16,0 0 0-16,50-7 144 0,-50 7-144 0,45-6 0 0,-45 6 144 0,48-4-144 15,-48 4 0-15,0 0 0 0,64-3 0 0,-64 3 128 16,55 0-128-16,-55 0 0 15,59 3 0-15,-59-3 0 0,54 4 0 0,-54-4 0 0,0 0 0 16,65 7 0-16,-65-7 0 0,0 0 128 0,51 7-128 0,-51-7 0 16,0 0 128-16,0 0-128 0,53 3 160 0,-53-3-160 15,0 0 256-15,0 0-64 0,0 0 0 0,0 0 0 16,50 0-32-16,-50 0-16 0,0 0 0 0,0 0 0 16,0 0 0-16,0 0 0 0,36-5 0 0,-36 5 0 15,0 0-144-15,0 0 160 0,0 0-160 0,17-10 160 16,-17 10-160-16,7-7 192 0,-4 2-192 0,0 1 192 15,0-1 32-15,1-3 16 0,-1 1 0 0,1-1 0 16,0 1-32-16,1-2 0 0,0 1 0 0,2-2 0 16,-1-1 0-16,0-1 0 0,1 1 0 0,-2 0 0 0,1-1 0 0,0 0 0 15,-1-2 0-15,1-3 0 0,-2 0 64 0,2-3 16 16,-2 0 0-16,-1-2 0 0,0-4 432 0,-2 1 96 16,-1-1 16-16,0-3 0 15,-1-2-672-15,-1-1-112 0,0 1-48 0,-1 2 0 16,0 2 0-16,-1 0 0 0,-2 2 0 0,0 1 0 0,-1 2 0 0,0 3 0 0,2 2 0 15,-2 0 0-15,-2 0 0 0,1 1 0 16,-2 2 0-16,-3 0 0 0,0 1 0 0,1 1 0 16,2 0 0-16,0 1 0 0,-1 0 0 0,-2 2 0 15,-3-1 0-15,1 3 0 0,-1 0 0 0,2 1 0 16,0 2 0-16,3 1 0 0,4 2 0 0,-6 1 0 16,-7 1 0-16,0 2 0 0,6 1 0 0,-4-1 0 15,-5 2 0-15,1 0 0 0,3 2-752 16,4-3-144-16,1 1-16 0,2-4-16 15,2 2-96-15,-1 0 0 0,-2 1-16 0,-2 0 0 16,-2 2-80-16,-10 1-16 0,-7 3 0 0,-5 3 0 16,-4-2-80-16,2 2 0 0,6-2-16 0,4-1-18800 0</inkml:trace>
  <inkml:trace contextRef="#ctx0" brushRef="#br0" timeOffset="133827.92">25829 9836 2751 0,'7'-11'256'0,"-1"5"-256"0,0 2 0 0,-4 1 0 0,-2 2 1472 0,2 1 240 0,1 0 48 0,-2 1 16 0,0 0 464 0,-2 2 112 0,-2 3 16 0,-1 2 0 0,-3 4 400 0,1-5 96 0,1-2 16 0,-2 2 0 0,-5 5-960 0,-8 9-192 16,-9 9-48-16,-14 12 0 15,-6 10-576-15,-8 9-112 0,1 4-32 0,4 0 0 0,6 0-320 0,6-6-80 16,3-4-16-16,6-5 0 16,4-5-256-16,1-4-48 0,7-4-16 0,-3-5 0 15,3-1-48-15,-1-1-16 0,0 0 0 0,10-16 0 0,0-1-32 0,2-2 0 16,-1-1 0-16,2 0 0 15,0-2 64-15,-1-1 16 0,1 0 0 0,0-1 0 16,1-1-16-16,0 0-16 0,1-1 0 0,-2 0 0 0,-3 0-48 0,0 1-128 16,0-2 192-16,0-1-64 15,2 1-128-15,-1-1 0 0,2-1 0 0,0-1 0 16,0 0-416-16,3 0-64 0,1 0-16 0,1 0 0 16,2-1-1840-16,0-4-368 0</inkml:trace>
  <inkml:trace contextRef="#ctx0" brushRef="#br0" timeOffset="134284.64">24993 10637 6847 0,'0'-6'144'15,"0"2"48"-15,0 1 0 16,1 1 0-16,-1 0-192 0,0 1 0 0,0-1 0 0,0 1 0 0,0-1 2624 0,0 1 480 0,-1 0 96 0,-1 1 32 0,1 2-176 0,-2 4-48 0,-1 1 0 0,-2 3 0 0,1 1-1136 0,-1 3-224 0,-1 2-48 0,1 1-16 0,-1 3-432 0,2-2-96 0,-1 2-16 0,2 0 0 16,-1-2-416-16,4 0-96 0,0-2-16 0,-1-2 0 0,5 0-192 0,1-3-32 15,1 1-16-15,0-2 0 0,2-2-32 16,0-1-16-16,0-1 0 0,3-3 0 0,0-2 32 0,3-1 16 15,1-3 0-15,2-1 0 0,1-3 208 0,1 0 32 16,-1-2 16-16,3 1 0 16,2-2 80-16,4-1 16 0,2-2 0 0,0-1 0 0,-1 0-16 0,0-2 0 15,-3 2 0-15,-2 0 0 16,-2 1-64-16,-1 2-16 0,-5 1 0 0,-2 2 0 16,1 1-144-16,-3 1-48 0,-2 0 0 0,-2 2 0 0,-2 0-144 0,-1 1-16 15,1 0-16-15,-2 0 0 0,-2 2-160 0,0-2 0 16,0 2 0-16,0 1 0 0,0-2 0 0,0 1 0 15,0 1 0-15,-2 0 0 0,4 0-272 0,-2 1-96 16,0 2-16-16,0 1 0 16,0-1-848-16,0 4-176 0,0 2-48 0,-3 2-13072 0,0 3-2624 0</inkml:trace>
  <inkml:trace contextRef="#ctx0" brushRef="#br0" timeOffset="160422.42">18626 2348 10127 0,'0'0'896'0,"0"-1"-704"0,0 1-192 0,0 0 0 0,2 0 1760 0,-2 0 320 0,-2 0 64 0,2 0 16 0,-1 1 864 0,-2 2 176 0,1 3 48 0,-2 1 0 0,1 3-1008 0,1 1-192 0,-3 2-32 0,1 0-16 16,1 2-912-16,0 1-192 0,1-1-48 0,0-1 0 0,2-4-464 0,2 3-80 15,0 2-32-15,3 2 0 16,-5-17-272-16,0 0 0 0,25 48 128 0,-25-48-128 0,0 0 0 16,0 0 160-16,51 51-160 0,-51-51 128 0,0 0-128 0,0 0 128 0,0 0-128 0,69 22 128 15,-69-22-128-15,0 0 0 16,50-13 144-16,-32 3-144 0,-2-1 240 0,-2-1-32 15,0-2 0-15,-3 1 0 0,-2 2 128 0,-1-3 32 16,1 0 0-16,-1-3 0 0,-2-1 48 0,-1-2 16 16,1 0 0-16,-3-1 0 0,0 1 32 0,-1-1 16 15,0-2 0-15,-4 1 0 0,1 2-80 0,0 3-16 16,-2 3 0-16,0 1 0 0,-1 3-64 0,-1 2 0 16,1 2-16-16,0 3 0 0,0 3-96 0,1 2-16 15,-1 3 0-15,-1 4 0 0,3 3-192 0,0 4 0 0,1 4 0 0,1 0 0 16,1 1 0-16,-1-21 0 0,7 49 0 0,-7-49-160 15,12 60-48-15,-12-60-16 0,15 70 0 0,-6-30 0 32,-9-40-176-32,17 76-48 0,-9-35 0 0,-1 0 0 15,-1 0 32-15,-1-3 0 0,1 0 0 0,-3-2 0 0,0-4 176 0,0-1 48 0,-3-3 0 0,1-1 0 0,-2-3 192 0,-1-3-144 16,1-1 144-16,-2-3-128 16,0 2 128-16,-3-1 0 0,1-1 0 0,-2-2 0 15,-2 1 0-15,2-5 0 0,0-1 0 0,-1 0 0 16,-2-3 0-16,0 0 144 0,-1-3-144 0,-2-1 0 15,0-3 320-15,0-1-32 0,1-3-16 0,-1-2 0 16,-1-3 176-16,1-2 48 0,-1-3 0 0,0 0 0 16,3-2 16-16,-2-1 16 0,3 0 0 0,0 2 0 0,2-2-160 0,1 1-48 15,1 1 0-15,3 1 0 0,2 1-144 0,1 2-48 16,2-1 0-16,4 4 0 16,0-1-128-16,2 1 0 0,2 2 0 0,3 1 128 0,1-1-128 0,-14 6 0 15,0 0 0-15,47-11 0 0,-47 11 0 0,0 0 0 0,48-6 0 16,-48 6 0-16,0 0 0 0,0 0 0 15,62-3 0-15,-62 3 0 0,0 0 0 0,0 0 0 0,53-1 0 16,-53 1 0-16,0 0-384 0,0 0 32 16,0 0 16-16,51-4 0 15,-44 2-688-15,0 1-144 0,-7 1-32 0,0 0-12992 0,0 0-2592 0</inkml:trace>
  <inkml:trace contextRef="#ctx0" brushRef="#br0" timeOffset="160679.43">19361 2888 23951 0,'4'-3'1056'16,"-1"2"224"-16,2-1-1024 0,0 0-256 0,-1 0 0 0,-1 1 0 0,2-1 1856 0,4 1 304 0,-9 1 64 0,0 0 16 0,55-11 128 0,-55 11 48 0,45-7 0 0,-45 7 0 0,0 0-1648 0,62-5-336 0,-62 5-64 0,0 0-16 0,50-1-144 0,-50 1-16 0,0 0-16 0,0 0 0 0,0 0-176 0,0 0 0 16,58 6 0-16,-53-5-176 15,0 2-800-15,-4 0-176 0</inkml:trace>
  <inkml:trace contextRef="#ctx0" brushRef="#br0" timeOffset="160874.82">19413 3070 2751 0,'0'0'256'0,"0"0"-256"0,0 0 0 0,0 0 0 0,0 0 4784 0,0 0 912 0,0 0 176 0,0 0 32 0,64 6-960 0,-64-6-192 0,0 0-32 0,67-7-16 0,-67 7-2912 0,47-7-576 0,-47 7-112 0,45-10-16 0,-45 10-368 0,33-11-64 0,-19 5-16 0,-2 0 0 0,-2 4-432 0,-1-3-80 0,-2 2-128 0,-3 1 176 15,0-1-608-15,-1 1-112 0,0 2-32 0,-2 0-13152 16,-1 0-2640-16</inkml:trace>
  <inkml:trace contextRef="#ctx0" brushRef="#br0" timeOffset="161442.23">20368 2501 23039 0,'1'0'2048'0,"-1"1"-1648"0,0 1-400 0,0 1 0 0,0-1 1728 0,0 4 272 0,-1 1 48 0,1 7 16 0,0 6 256 0,-2 8 48 0,2 8 16 0,-1 6 0 16,1 5-1376-16,0 6-288 0,0 4-48 0,3 1-16 0,0-7-336 0,0-3-64 0,2-3 0 0,1-4-16 15,-2-3-112-15,-4-38 0 0,9 54-128 0,-9-54 192 0,9 46-16 16,-9-46-16-16,10 50 0 0,-10-50 0 15,10 45-16-15,-10-45 0 0,6 37 0 0,-5-22 0 16,-1-15-144-16,0 27 128 0,-1-17-128 0,-2-2 128 16,0 1-128-16,-1-3 0 0,0-2 0 0,0-1 0 15,-1-2-176-15,1-1-64 0,1-1-16 0,-1-4 0 16,3 1-1056-16,-1-4-224 0</inkml:trace>
  <inkml:trace contextRef="#ctx0" brushRef="#br0" timeOffset="161964.06">20266 2502 13823 0,'3'-7'1216'0,"0"0"-960"0,1 2-256 0,-1 2 0 0,0 0 576 0,2-4 64 0,7-4 0 0,5-8 16 0,7-3 2832 0,5-4 560 0,4 5 112 0,-1 4 32 0,1 4-1744 0,1 5-336 0,-34 8-80 0,63-7-16 15,-63 7-992-15,62 8-208 0,-62-8-48 0,0 0 0 16,75 34-352-16,-75-34-80 0,0 0-16 0,48 48 0 16,-48-48-96-16,0 0-32 0,24 50 0 0,-24-50 0 0,0 0-192 0,2 53 176 15,-8-34-176-15,-1-4 160 16,-4 1-160-16,-2-2 0 0,-3-1 0 0,1-2 0 16,2-3 0-16,-4 1 0 0,-1-1-160 0,-5 1 160 15,-1-1 0-15,0-1 0 0,0-1 0 0,2-2 0 0,-1 1-160 0,3-4 160 16,6 0-160-16,3-2 160 15,2 1-304-15,2-3 48 0,4 2 0 0,2-1 0 16,1 1-48-16,3-2 0 0,4 2 0 0,0-1 0 16,3 2-16-16,-10 0-16 0,0 0 0 0,0 0 0 15,58 7 144-15,-58-7 48 0,0 0 0 0,0 0 0 0,66 26 144 0,-66-26 0 16,0 0 0-16,55 35 0 0,-55-35 0 0,0 0 256 16,0 0-48-16,58 55 0 0,-58-55 32 15,0 0 0-15,0 0 0 0,20 51 0 0,-20-40-96 0,-4-2-16 16,-3 1 0-16,-2-3 0 0,-2 0 192 0,0 0 16 15,-3-2 16-15,-2 0 0 0,-1-1 160 0,0-3 16 16,-3 1 16-16,1-2 0 0,-3 0 48 0,4-2 16 16,1 0 0-16,1-1 0 0,2 0-288 0,2-1-64 15,2 1-16-15,1 0 0 0,1 0-240 0,1 0 0 16,2 2 0-16,1 0 0 0,4-1-800 0,0 2-96 0,4 2-32 0,4-1-19168 31</inkml:trace>
  <inkml:trace contextRef="#ctx0" brushRef="#br0" timeOffset="162349.54">20735 3243 12895 0,'-5'4'1152'0,"2"-3"-928"0,1 2-224 0,1-1 0 0,-2 0 1680 0,2 0 304 0,-1 1 48 0,-1 1 16 0,1 3 1184 0,-3 3 240 0,3 3 48 0,-1 2 16 0,1 1-1968 0,2-1-400 0,0-15-80 0,0 0 0 16,13 43-576-16,-13-43-96 0,0 0-32 0,0 0 0 0,0 0-80 0,51 52-32 15,-51-52 0-15,0 0 0 0,0 0 32 0,61 17 0 16,-61-17 0-16,0 0 0 16,0 0 16-16,62-9 16 0,-62 9 0 0,31-11 0 0,-31 11 48 0,28-13 0 15,-15 6 0-15,-2-1 0 0,0-1 64 0,-1-1 0 16,-3-1 16-16,-1 0 0 15,-2-1 48-15,-2 0 0 0,-2-1 0 0,-2-1 0 0,-1 0 0 0,-2 0 16 16,-2 2 0-16,0-2 0 0,-3 2 0 0,-4-1 0 16,-1 1 0-16,-1 3 0 0,-1 0-128 0,-2 2-16 0,4 3-16 0,-1 1 0 15,2 2-192-15,0 1-48 0,1 1 0 0,0 0 0 16,5 2-128-16,-2-1-192 0,2 0 32 0,-1 3 16 31,3-2-736-31,1-1-144 0,1 1-16 0,2 0-13584 0,1 0-2720 0</inkml:trace>
  <inkml:trace contextRef="#ctx0" brushRef="#br0" timeOffset="162772.56">21673 2519 32255 0,'-4'-7'1424'0,"3"4"304"0,1 2-1392 0,0-2-336 0,0 2 0 0,0 1 0 0,0-2 624 0,0 2 48 0,0-1 16 0,1 2 0 0,-1 1 1024 0,1 2 208 0,1 3 32 0,-1 3 16 0,1 1-1360 0,-2 3-272 0,0-14-48 0,0 0-16 0,2 58-16 0,-2-58 0 15,3 57 0-15,-3-57 0 0,3 66-80 0,-3-66-32 16,4 65 0-16,-4-65 0 0,5 60-144 0,-5-60 0 0,5 48 144 0,-5-48-144 16,0 0 0-16,9 48 0 15,-9-48 0-15,0 0 128 0,0 0-128 0,0 0 0 0,0 0 0 0,0 0 0 16,0 0 0-16,19 49 0 0,-17-49 0 0,-2-1-128 15,1-1-320-15,-1-1-48 0,0-1-16 0,0 0 0 32,0-3-1152-32,-1 0-224 0</inkml:trace>
  <inkml:trace contextRef="#ctx0" brushRef="#br0" timeOffset="162992.13">21477 2754 21183 0,'-2'0'944'0,"2"0"192"0,2 0-912 0,-1 0-224 0,1 0 0 0,-1 0 0 0,2-2 2912 0,3 2 544 0,2-1 96 0,5 0 32 0,-13 1-1008 0,0 0-192 0,56-6-32 0,-56 6-16 0,48-6-1216 0,-48 6-240 0,50-5-48 0,-50 5-16 0,49-5-272 0,-49 5-48 16,45-2-16-16,-45 2 0 0,41-5-480 0,-41 5 128 16,0 0-128-16,50-1 0 15,-50 1-576-15,0 0-144 0,0 0-48 0,49 3-19456 16</inkml:trace>
  <inkml:trace contextRef="#ctx0" brushRef="#br0" timeOffset="163478.41">22850 2500 14735 0,'-7'0'1312'0,"3"0"-1056"0,2 1-256 0,1-1 0 0,-1 1 1696 0,1 1 288 0,1-1 48 0,-3 3 16 0,0 2 1280 0,0 3 272 0,-1 3 48 0,0 5 16 0,3 3-1616 0,-2 1-320 0,3 2-64 0,-2 1 0 0,2-24-976 0,2 58-192 15,-2-58-48-15,4 61 0 0,-4-61-96 0,4 59-32 16,-4-59 0-16,6 55 0 0,-6-55-16 0,4 48-16 0,-4-48 0 0,6 42 0 15,-6-42-32-15,3 39 0 0,-3-39 0 0,1 33 0 16,-1-33-80-16,0 0-32 16,4 43 0-16,-4-43 0 0,0 0-144 0,0 0 0 0,0 0 0 0,12 49 128 15,-11-42-128-15,0-2 0 16,1-3 0-16,-2 0 0 0,0-2 0 0,0 0 0 16,-2-2-192-16,1 0 192 15,0-3-736-15,-1 0-32 0,1 0 0 0,-1 0 0 16,1-2-960-16,-1-2-192 0</inkml:trace>
  <inkml:trace contextRef="#ctx0" brushRef="#br0" timeOffset="164487.97">22713 2483 19343 0,'1'-6'1728'0,"-1"0"-1392"16,0 2-336-16,0 1 0 0,0 0 2432 0,2-2 432 0,-1-5 80 0,3-7 0 0,3-7-128 0,3-3-48 0,4 0 0 0,3 2 0 0,2 1-1744 0,2 3-368 0,0 1-64 0,2 3-16 16,-2 3-208-16,3 1-48 0,-1 3-16 0,-1 3 0 0,-22 7-48 0,0 0-16 15,50-3 0-15,-50 3 0 0,0 0-96 0,0 0-16 16,0 0 0-16,63 47 0 0,-63-47-128 0,0 0 128 16,14 69-128-16,-15-43 128 0,-3 0-128 0,-5 0 0 15,1-5 0-15,-4-1 0 0,-2-2 0 0,0 0 0 16,-4-1 0-16,-1-1 0 0,0-2 0 0,-1-1 0 15,0 0 0-15,2-4 0 0,1 0 0 0,3-2 0 16,1-1 0-16,2-2 0 0,2-1 832 0,3-2 192 16,4-1 48-16,2-1 0 0,2-2-832 0,4 0-240 0,4-3 0 0,3 1 128 31,4-1-960-31,1 0-192 0,0 1-48 0,4-1 0 0,-22 6 768 0,45-7 160 0,-45 7 144 16,49-1-208-16,-49 1 208 0,0 0 0 15,67 7-160-15,-67-7 160 0,0 0 0 0,0 0 0 0,58 32 0 0,-58-32 0 16,0 0 0-16,0 0 0 0,0 0 0 0,17 54 0 15,-20-44 0-15,-4 1 0 0,1-2 0 0,-3 0 128 16,-2 1-128-16,-4 0 192 0,-2 2-192 0,-2-4 192 16,2 0 64-16,-1 0 32 0,-3-1 0 0,1 0 0 15,0-2 32-15,1 0 16 0,2-4 0 0,1 0 0 16,3 1-176-16,2-2-32 0,0 0-128 0,2-2 192 0,2 2-192 0,2-1-128 16,0 1 128-16,4 0-208 15,-1 1-336-15,4 2-64 0,1 0-16 0,1 1 0 16,2 2-656-16,-6-6-144 0</inkml:trace>
  <inkml:trace contextRef="#ctx0" brushRef="#br0" timeOffset="164821.51">23293 3032 27647 0,'-1'-3'1216'0,"0"1"256"0,1-1-1168 0,-2 0-304 0,1 1 0 0,-1 1 0 0,2 0 2560 0,-1-2 448 0,-2 0 80 0,0-3 32 0,1 2-1536 0,-3 0-304 0,1 2-64 0,0 2-16 0,1 3-544 0,-1 0-96 0,1 4-32 0,2 0 0 0,-1 2-112 0,1 1-32 0,1 1 0 0,-2 2 0 16,4-3-48-16,-2 1-16 16,0-11 0-16,0 0 0 0,7 46 16 0,-7-46 0 15,0 0 0-15,8 48 0 0,-8-48 0 0,0 0 0 0,10 53 0 0,-10-53 0 16,0 0-128-16,10 59-16 0,-10-59-16 0,6 41 0 15,-6-41-176-15,4 37 0 0,-4-37 144 0,0 0-144 16,4 42 0-16,-4-32 128 0,2-1-128 0,-2-4 0 16,0 1 0-16,-2-3 0 0,2-2 0 0,-1-2 0 15,-1-1 0-15,1-2-256 0,-1 0 32 0,0-3 16 16,0 0-944 0,-1-2-192-16,1-1-48 0,0-1-19536 0</inkml:trace>
  <inkml:trace contextRef="#ctx0" brushRef="#br0" timeOffset="165828.31">22203 2399 19343 0,'0'-1'1728'0,"0"1"-1392"16,-1 0-336-16,1 0 0 0,-2 0 2832 0,1-2 496 0,-1 2 112 0,1 0 16 0,-2 0-608 0,2 2-112 0,1 1-32 0,0 1 0 0,1 4-1712 0,0 1-352 0,-1-9-64 0,0 0 0 0,0 0-80 0,17 51-16 0,-17-51 0 0,0 0 0 0,19 48-64 0,-19-48-16 15,0 0 0-15,20 56 0 0,-20-56-80 0,15 51-32 16,-15-51 0-16,14 47 0 0,-14-47-112 0,16 46-32 16,-16-46 0-16,0 0 0 0,22 70-144 0,-22-70 128 15,0 0-128-15,22 53 128 0,-22-53-128 0,0 0 0 16,0 0 144-16,18 53-144 0,-18-53 128 0,0 0-128 0,0 0 128 15,0 0-128-15,0 0 128 0,0 0-128 16,0 0 160-16,18 48-160 0,-18-46 144 0,0 1-144 0,0-3 128 0,-1 0-128 16,1-1 192-16,-2-2-64 0,1-1 0 15,0-2 0-15,-1-1 176 0,1-1 16 16,-1-1 16-16,0-1 0 0,0-1 80 0,-1-2 16 16,0-4 0-16,-1-1 0 0,1-3-32 0,-1-3 0 0,1 0 0 0,1 0 0 15,-1 1-112-15,-2-5-32 0,3-5 0 0,-3-6 0 16,1-4-96-16,1-3-32 0,1-2 0 0,-1 0 0 15,1 1-128-15,1 2 0 0,-1 2 0 0,2 2 0 16,-1 5 0-16,1 0 0 0,-1 3 0 0,1 0 0 16,0 1 0-16,0 2 0 0,0 0 0 0,-2 3 0 15,2 1 0-15,0 3 0 0,0 5 0 0,-1 1 0 16,1 2 0-16,0 4 0 0,-2 0 0 0,2 2 0 0,-1 2 0 16,1 3 0-16,0 0 0 0,0 1 0 15,3 2 0-15,-2-1 0 0,3 2 0 0,1 2 0 16,0 0 0-16,2 3 0 0,-7-5 0 0,0 0 0 15,0 0 0-15,0 0 0 0,0 0 0 0,71 43 0 0,-71-43 0 0,0 0 0 16,62 26 0-16,-62-26 0 16,0 0-128-16,84 20 128 0,-84-20 0 0,65 5 0 0,-65-5 0 0,80 2 0 15,-80-2 0-15,81-3 0 16,-36 1 0-16,0 1 0 0,0 0 0 0,0-1 0 0,-45 2 0 16,87-3 0-16,-87 3 176 0,73-4-176 0,-73 4 224 0,65-5-48 15,-34 0-16-15,0 1 0 0,-31 4-16 16,57-6 0-16,-28 2 0 0,-29 4 0 0,54-5 384 0,-54 5 80 15,44-5 16-15,-26 2 0 0,1 1-496 0,-8 0-128 16,-1-1 0-16,-5 2 0 0,1-2 0 0,-2 0 0 16,-2 1 0-16,-1-1 0 0,-1 0 0 0,-1-1 0 15,-2 1 0-15,-3 0 0 16,1 2-576-16,-4-2-128 0,-1 3-16 0,0 0-16 16,-2 1-960-16,-1 2-192 0,0 4-32 0,0 0-21168 0</inkml:trace>
  <inkml:trace contextRef="#ctx0" brushRef="#br0" timeOffset="167929.43">23772 2533 13823 0,'-5'-8'1216'0,"2"5"-960"0,0 2-256 0,2-1 0 0,-1 1 1216 0,2 1 192 0,0 0 32 0,0 1 16 0,2 2 1808 0,-1 1 384 0,-1-4 64 0,0 0 0 0,0 0-1280 0,0 0-272 0,47 54-48 0,-47-54-16 16,0 0-1216-16,0 0-240 0,59 55-64 0,-59-55 0 16,0 0-144-16,65 52-48 0,-65-52 0 0,0 0 0 0,73 53 0 0,-73-53-16 15,0 0 0-15,68 42 0 0,-68-42-112 0,0 0 0 16,55 33-16-16,-55-33 0 0,0 0-112 0,0 0 0 15,0 0-128-15,0 0 192 0,58 34-192 0,-53-32 0 16,-3 0 0-16,0-1 0 0,-1 1-224 0,-1-2-96 16,0 0 0-16,-1 0-16 15,1-2-640-15,-2 1-128 0,1-1-32 0,-2 0-17680 0</inkml:trace>
  <inkml:trace contextRef="#ctx0" brushRef="#br0" timeOffset="168191.13">24072 2418 25791 0,'0'-5'1152'0,"0"3"224"0,0 0-1104 0,-2 2-272 0,2 2 0 0,-1 0 0 0,0 1 2624 0,-2 3 448 0,-3 4 112 0,-1 2 16 0,-1 8-1280 0,-4 3-256 0,0 2-64 0,-1 4 0 0,3-5-752 0,-1 2-144 15,-3 4-48-15,1 3 0 0,0 0-176 0,0 1-32 16,1-3-16-16,0-1 0 0,3-4-160 0,-1-4-16 15,1-2-16-15,2-3 0 0,1-2-112 0,-1-3 0 16,3-2-128-16,-2-2 192 0,4-2-192 0,-1-1 0 0,1 0-144 0,0-1 144 31,2-1-736-31,-2-2-48 0,2 2-16 0,-1-2 0 16,1 2-240-16,0 1-48 0,0-1-16 0,0-1-17840 0</inkml:trace>
  <inkml:trace contextRef="#ctx0" brushRef="#br0" timeOffset="176937.74">23195 3942 911 0,'-2'-3'0'0,"2"2"0"0,2 1 0 0,-1 1 0 0,2-1 3488 0,-2 2 608 0,2-1 128 0,1 2 32 0,3 2-2048 0,2 4-416 0,-9-9-64 0,0 0-32 0,0 0 512 0,55 64 96 0,-55-64 32 0,0 0 0 15,0 0-1056-15,52 79-224 0,-52-79-32 0,0 0-16 0,0 0-224 0,55 77-32 16,-55-77-16-16,0 0 0 0,46 57-224 15,-46-57-32-15,0 0-16 0,60 61 0 16,-60-61-112-16,0 0-32 0,77 66 0 0,-77-66 0 0,67 51-64 0,-67-51-32 16,72 51 0-16,-72-51 0 15,71 45-32-15,-71-45-16 0,75 44 0 0,-75-44 0 16,80 38-48-16,-80-38 0 0,77 39 0 0,-77-39 0 16,75 37 64-16,-75-37 0 0,69 37 0 0,-69-37 0 0,65 34 0 0,-65-34 16 0,0 0 0 0,83 39 0 15,-83-39-16-15,0 0 0 16,69 27 0-16,-69-27 0 0,0 0-32 0,55 19-16 15,-40-15 0-15,-3 0 0 0,0-1-144 0,-3-2 192 0,0 2-192 0,-3-1 192 16,-1-1-192-16,-2-1 0 0,-2 0 0 0,1 0 128 16,-2-1-128-16,-3 1-192 15,0-3 32-15,0 1 16 16,-1-1-496-16,0-1-80 0,0 0-32 0,-2-2-11936 16,0 1-2400-16</inkml:trace>
  <inkml:trace contextRef="#ctx0" brushRef="#br0" timeOffset="177718.89">23214 3991 1839 0,'-4'-4'0'0,"1"1"160"15,0 1-160-15,1 0 0 0,0 1 0 0,1 1 0 0,-2-2 304 0,-1 1 16 0,-2-1 16 0,-1 1 0 0,1-2-496 0,-2 0-96 0,1 1-32 0,0-1 0 0,1-1 288 0,0 1 224 0,1 0-32 0,-1 0-16 0,3 0-176 0,-1 0 160 0,0-1-160 0,1 1 160 16,0 1 64-16,0-1 16 0,1 0 0 0,-1-1 0 16,-1-1 1232-16,1 0 240 0,0 1 48 0,-1-1 16 15,1 1 640-15,-1 1 128 0,1 2 16 0,0-1 16 16,0 2-176-16,0 2-32 15,0 2-16-15,1 2 0 0,-1 4-832 0,0 1-176 0,0 4-16 0,-1 2-16 16,0 7-416-16,-2 0-64 0,0 2-32 0,1-1 0 16,-2 1-272-16,2-2-48 0,1-2-16 0,0-3 0 15,3-2-208-15,-1-3-64 0,1-2 0 0,-1 0 0 16,2-4 64-16,-1-1 0 0,1-2 0 0,0-3 0 0,0 0 192 16,-2-2 32-16,2-2 16 0,0 1 0 15,0-2-112-15,0-3 0 0,0-2-16 0,0-2 0 16,2-1-112-16,-1-2 0 0,1 2-16 0,1-2 0 0,1-1-32 15,0-4 0-15,0-2 0 0,3-1 0 16,-2-1-48-16,-1 1-16 0,0 3 0 0,0-2 0 0,1 3-144 16,0 0 160-16,-1 3-160 0,2 1 160 15,0 2-160-15,-1 1 128 0,2 2-128 0,0 1 128 16,-1 4-128-16,1 0 0 0,-3 2 0 0,3 1 0 16,2 2 128-16,4 1-128 0,4 3 128 0,2 1-128 0,-19-7 224 0,0 0-32 15,71 23-16-15,-71-23 0 0,58 14 80 16,-58-14 0-16,59 11 16 0,-29-8 0 0,-2-2 112 15,0-1 0-15,-1 0 16 0,-1-3 0 0,-1-1 48 0,-1 0 0 16,-4 0 0-16,0-2 0 0,-2 2-112 0,0-2-16 16,1 0 0-16,-4 1 0 0,-3 1-128 0,-1-1-16 15,-3 3-16-15,1-1 0 0,-2 0-160 0,-1 0 0 0,-2 2 0 16,-1-1 0-16,0 2-224 0,-3-1-128 16,-2 2-32-16,-1-1 0 15,0 3-640-15,-1 0-128 0,-1 0-16 0,-4 1-12912 16,2 3-2592-16</inkml:trace>
  <inkml:trace contextRef="#ctx1" brushRef="#br0" timeOffset="135367.7">27235 9214 0,'0'0'0,"0"0"0,0 0 16,0 0-1,-54-21-15,47 8 16,7 2-16,6-4 15,-4-4 1,-2 9 0,3-9-16,-20-1 15,-5-3-15,-12-11 16,34 34-16,0 0 16,-100-121-1</inkml:trace>
  <inkml:trace contextRef="#ctx0" brushRef="#br0" timeOffset="197941.81">25013 1564 10127 0,'-2'-14'896'0,"1"7"-704"0,1 1-192 0,0 2 0 0,0 1 1024 0,-2 3 160 0,1-1 32 0,0 1 16 0,-4 0 1104 0,-2 3 224 0,-3 2 32 0,-4 7 16 0,-1 2 16 0,-2 4 16 0,-3 3 0 0,-3 3 0 0,1 5-976 0,-5 3-192 16,-4 5-32-16,-2 0-16 15,2 1-544-15,2-4-112 0,2-5-32 0,1 0 0 0,2-4-384 0,2 1-80 16,-1-1-16-16,3-1 0 15,2-1-80-15,2-5-32 0,2 0 0 0,2-2 0 16,0-2-144-16,2-3 128 0,-1 1-128 0,1-3 128 0,2 1-128 16,-1-3 0-16,2-1 0 0,3 0 0 15,3-3 0-15,-1-1-256 0,2-2 48 0,2 0 0 16,-1 0-784-16,2-2-160 0,1 0-16 0,-1-1-16416 16</inkml:trace>
  <inkml:trace contextRef="#ctx0" brushRef="#br0" timeOffset="198263.74">24145 1881 23039 0,'-3'3'2048'0,"1"1"-1648"15,0 2-400-15,1-2 0 0,1 0 1424 0,-2 2 208 0,1 4 32 0,-3 6 16 0,1 10 960 0,-1 2 192 0,4-28 48 0,-3 58 0 0,3-58-1696 0,0 54-336 0,0-54-64 0,3 46-16 0,-3-46-352 0,0 0-80 0,11 53-16 0,-11-53 0 16,0 0 48-16,0 0 0 0,0 0 0 0,0 0 0 16,54 39-48-16,-54-39 0 0,29-5 0 0,-13-1 0 15,1-1-16-15,0-3-16 0,1-1 0 0,1-1 0 0,-1 0-32 16,3-4 0-16,6 1 0 0,1-4 0 16,2-1-80-16,1 1-32 0,3-3 0 0,3 0 0 15,1 1-144-15,0-2 0 0,-1 3 0 0,-5 2 0 16,-4 1 0-16,-4 1 0 0,-5 2 0 0,-5 3 0 15,-3 1-816-15,-4 2-32 0,-3 1-16 0,-2 4-12896 16,-4 0-2560-16</inkml:trace>
  <inkml:trace contextRef="#ctx0" brushRef="#br0" timeOffset="203525.34">26452 2028 22111 0,'2'-2'1968'0,"-1"2"-1584"0,0 0-384 0,-1 0 0 0,2 0 960 0,-1 2 128 0,2-2 0 0,1 3 16 0,3 1 1664 0,-7-4 336 0,0 0 64 0,0 0 16 0,0 0-1776 0,51 49-368 0,-51-49-64 0,0 0-16 0,0 0-560 0,54 67-112 16,-54-67-32-16,0 0 0 0,59 55 0 0,-59-55-16 0,0 0 0 0,67 55 0 0,-67-55-16 0,0 0 0 31,63 49 0-31,-63-49 0 0,0 0-32 0,55 40 0 16,-55-40 0-16,0 0 0 0,0 0 0 0,57 37-16 0,-57-37 0 0,0 0 0 15,0 0-32-15,0 0 0 0,55 24 0 0,-48-22 0 0,0 0-144 0,-3-1 192 16,0 1-192-16,-1-2 192 15,-1 0-192-15,-1 0 0 0,-1 0-160 0,-3 0 160 32,0 0-688-32,-1-2-32 0,0 1-16 0,-2-2-18752 0</inkml:trace>
  <inkml:trace contextRef="#ctx0" brushRef="#br0" timeOffset="203814.52">26835 1910 20271 0,'1'-7'896'0,"1"5"192"16,-1-1-880-16,1 1-208 0,-2 2 0 0,0 0 0 0,1 2 2560 0,-1-1 480 0,0 3 96 0,-3 5 0 0,0 2-336 0,-2 2-80 0,-1 4-16 0,-2 1 0 0,-1 1-1680 0,-2 0-320 0,-2 5-80 0,-2 3-16 0,-2 1-112 0,-3 1-32 15,0 0 0-15,-1-2 0 0,-2 1-112 0,2-3-32 0,1-3 0 0,1-1 0 16,0 0-16-16,-1-1-16 15,3-3 0-15,-1 0 0 0,3-3-96 0,-1-2 0 0,2-1-16 0,1-4 0 16,2 0-176-16,1-1 0 16,0-2 0-16,2-3 0 0,1 2 0 0,1-3 0 15,2 0 0-15,1-1 0 0,1-1-640 0,2 0-16 16,2-1 0-16,-1-2-13136 0,5 0-2624 16</inkml:trace>
  <inkml:trace contextRef="#ctx0" brushRef="#br0" timeOffset="204091.02">27019 2182 21183 0,'7'-5'944'0,"-5"4"192"0,3 0-912 0,-1-1-224 0,2 2 0 0,-4-1 0 0,3 1 2128 0,0 0 384 0,5 0 80 0,4-2 16 0,3 1 352 0,2 1 80 0,0-1 16 0,3-1 0 0,-3 2-1984 0,3-1-400 0,-3-1-80 0,0 1-16 0,-2-2-176 0,-2 2-32 16,2-1-16-16,2 1 0 0,-2-1-176 0,-3 0-48 15,-2 0 0-15,1 1 0 0,-2-1-128 0,1 1-176 16,-2 0 48-16,-3-1 0 16,-2 1-624-16,-1-1-112 0,-2 1-32 0,-2 1-18176 0</inkml:trace>
  <inkml:trace contextRef="#ctx0" brushRef="#br0" timeOffset="204294.38">27113 2398 32255 0,'0'0'1424'0,"0"0"304"0,36 1-1392 0,-28-1-336 0,-1-1 0 0,-1-1 0 0,2 1 2272 0,6-3 384 0,12-3 80 0,5-2 16 0,4 1-1024 0,-1-2-192 0,-3 0-32 0,-4 2-16 0,-3 0-576 0,-4 1-112 0,-2 0-32 0,-4 0 0 0,-2 3-512 0,-4 0-96 15,-1 1-32-15,-3 2 0 32,-1 1-608-32,-3 0-128 0,-1 1-32 0,-2 2-14016 0,-1 0-2800 0</inkml:trace>
  <inkml:trace contextRef="#ctx0" brushRef="#br0" timeOffset="209301.1">28337 1848 14735 0,'-2'-8'1312'0,"1"4"-1056"16,2-1-256-16,-2 3 0 0,-1-1 1296 0,1 0 208 0,1 1 32 0,-4-2 16 0,-3-3 1856 0,-5-1 368 0,-2-2 80 0,-1 0 16 0,-1 1-1728 0,-2 2-352 0,-3 2-64 0,-1 0 0 0,0 3-1120 0,-2 0-224 0,-2 4-32 0,0-1-16 15,2 2-144-15,-3 1-48 0,1 3 0 0,2 0 0 0,2 2-144 0,2-1 192 16,1 2-192-16,4-1 192 0,2 0-192 0,3 1 0 16,5 0 0-16,2-1 0 0,3-1 0 0,3 1 0 15,4-1 0-15,-7-8 0 0,0 0 0 0,0 0 0 0,75 37-160 16,-75-37 160-16,52 17-128 0,-52-17 128 0,54 21 0 0,-54-21-144 15,55 27 144-15,-55-27 0 0,0 0 0 0,66 41-128 16,-66-41 128-16,0 0 0 16,0 0 0-16,54 54 0 0,-54-54 0 0,0 0-128 15,0 0 128-15,31 57 0 0,-31-57 0 0,0 0 0 0,0 0 0 0,-2 44 0 16,-5-37 0-16,-1-1 128 0,-1 1 0 0,-3-3 0 16,-2 0 128-16,-2 2 48 15,-1-3 0-15,-1 0 0 0,-2-2 80 0,2 1 32 0,-1-1 0 0,-1 0 0 16,1-1-32-16,-3 0 0 0,1 0 0 0,1 0 0 15,2-1-160-15,0 0-32 0,-1-1-16 0,2 2 0 0,5-1-176 0,-1-1 0 16,2 2 0-16,1-2 0 0,3 0-272 0,3 2-96 16,1-1-16-16,1 1 0 31,4 0-736-31,1 1-160 0</inkml:trace>
  <inkml:trace contextRef="#ctx0" brushRef="#br0" timeOffset="210139.86">28602 2163 9215 0,'4'-7'816'0,"-2"3"-656"0,-1 0-160 0,1 0 0 0,-1-1 1600 0,-1 2 272 0,1 1 64 0,-1-3 16 0,2 0 2048 0,-2-5 416 0,1-3 64 0,1-2 32 0,-2 1-1888 0,0-2-384 0,-2 2-80 0,1 1-16 0,-2 0-1248 0,-1 4-256 15,0-1-64-15,-2 0 0 0,0 1-192 0,-2 2-32 0,-2 2-16 0,-1 0 0 16,-4 1-96-16,1 1-32 0,-1 2 0 0,-2-1 0 16,0 5-208-16,0 0 176 0,0 1-176 0,0 2 160 15,3 1-160-15,1 2 0 0,-1 0 0 0,3 3 128 0,1 0-128 0,3 1 0 16,1-3 0-16,2 3 0 0,3 1 736 0,1-14 160 16,0 0 48-16,0 0 0 31,14 61-1792-31,-14-61-368 0,0 0-64 0,0 0 0 0,49 46 816 0,-49-46 160 0,0 0 48 0,0 0 0 15,58 20 112-15,-47-19 144 0,2-2-208 0,-4 0 80 16,0-1 128-16,0-1 0 0,-1 1 128 0,1-4-128 16,-1 2 256-16,-1-2-32 0,-1 2 0 0,-2 0 0 15,-1 1 928-15,0 0 192 0,0 1 48 0,-2 0 0 16,1 2-1632-16,-2 0-320 0,1 1-64 0,-1 2-16 0,-1 3 640 0,1 1 192 16,0 1 0-16,-2 3 0 0,1 3-64 0,1 2 0 0,0-16 0 0,-2 40 0 15,2-40-128-15,0 42 0 16,0-42 0-16,0 0 128 0,5 66-128 0,-5-66 0 15,0 0 0-15,4 68 0 0,-4-68 0 0,1 43 0 16,-1-43 0-16,0 0 0 0,6 59-192 0,-6-59 48 16,0 0 0-16,0 0 0 0,10 59 144 0,-7-49 0 15,-2 0-144-15,2-3 144 0,-2 0 0 0,2-1 0 16,0-2 0-16,0-1 0 0,1-2 0 0,-1 1 160 0,0-4-32 0,1 1-128 16,-3-1 336-16,3 0-32 0,-1-3-16 0,-1-2 0 15,-1 2 48-15,1-4 16 0,-2-1 0 0,0-1 0 16,-2 0 96-16,1-2 0 0,-4 0 16 15,1-2 0-15,1 2-16 0,-1-1 0 16,-1 0 0-16,-1 0 0 0,-1-2-64 0,1 1-32 0,-2 0 0 0,1 1 0 16,0 2-112-16,1-1-32 0,-1 2 0 0,1-1 0 15,1 2-208-15,-1 2 128 0,0-1-128 0,2 1 0 16,1 1 0-16,-1 1 128 0,1 1-128 0,0 0 0 16,2 3 0-16,-1-3 0 0,1 4 0 0,1-2 0 15,0 2-304-15,0 1 0 0,1-2 0 0,1 2 0 16,1 0-784-16,1 2-144 0,0-1-48 0,2 0-13728 15,-1 2-2752-15</inkml:trace>
  <inkml:trace contextRef="#ctx0" brushRef="#br0" timeOffset="210860.03">28787 2016 21183 0,'2'-1'1888'0,"-2"0"-1504"0,0-2-384 0,0 3 0 0,0 0 2288 0,0 0 384 0,1-2 80 0,-1 1 0 0,1 0-480 0,-1 1-96 0,2 2-32 0,-2 3 0 0,1 0-1216 0,1 2-240 0,-2 2-48 0,0-9-16 0,0 0-336 0,0 0-64 16,0 0-16-16,5 62 0 0,-5-62-64 0,0 0-16 15,0 0 0-15,5 58 0 0,-5-58 16 0,0 0 0 16,0 0 0-16,0 0 0 16,1 51 0-16,-1-44 0 0,0-2 0 0,-1 1 0 15,2-2 0-15,-1-1 0 0,0 0 0 0,0 0 0 0,1-2-16 0,-1 1 0 16,2-2 0-16,-2 0 0 0,1-2 32 0,1-1 0 15,-2 1 0-15,0-3 0 0,1 1 96 0,-1 0 32 16,0-2 0-16,0-1 0 0,-1 1 96 0,-1 1 0 0,1-4 16 16,-1 1 0-16,0-1 0 0,0 1 0 15,1 1 0-15,1-2 0 0,0 2-48 0,0 0-16 16,0 0 0-16,1-1 0 0,1 2-48 0,0 0-16 0,1 1 0 0,0-1 0 16,1 0-112-16,1 2-32 0,-1 0 0 0,1 1 0 15,1 0-128-15,0 2 0 0,-1 0 144 16,2-1-144-16,1 2 0 0,-1 0 128 15,0 2-128-15,0-2 0 0,0 1 0 0,1-1 128 0,1 1-128 0,-1-1 0 16,1 0 128-16,-2 0-128 0,1 0 128 0,-2 0-128 16,1 0 0-16,-3-1 128 0,0 1-128 15,-1-1 0-15,0 1 0 0,0 0 0 0,-2-2 0 0,1 2-128 32,1 0-720-32,-3 0-144 0,1 0-32 0,0 0 0 0,-1 2-576 15,2-1-128-15</inkml:trace>
  <inkml:trace contextRef="#ctx0" brushRef="#br0" timeOffset="211062.11">29123 2209 24879 0,'3'-2'1088'0,"-1"2"256"0,-1 0-1088 0,1 0-256 0,0 2 0 0,-2-2 0 0,2-2 2640 0,-2 2 480 0,3 0 80 0,-1 0 32 0,1-1-928 0,-1 1-176 0,0-2-32 0,0 2-16 0,-1-1-1056 0,-1 1-224 0,2-2-32 0,-2 1-16 0,0 0-544 0,-2 1-208 16,2-2 176-16,0 2-176 15,-1 0-624-15,1-1-208 0,0 2-64 0,0-1-19088 0</inkml:trace>
  <inkml:trace contextRef="#ctx0" brushRef="#br0" timeOffset="212078.29">30145 1624 30399 0,'-6'-20'1344'0,"2"9"288"0,-2-1-1312 0,2 2-320 0,0 2 0 0,1 2 0 0,-1 1 1600 0,-3-7 240 0,-5-3 48 16,-6-8 16-16,-3-1-688 0,-3 2-144 0,1 5-32 0,1 7 0 0,-1 4-720 0,0 5-128 0,2 6-48 0,1 5 0 0,3 1-144 0,0 6 192 15,-1 7-192-15,-2 6 192 0,1 7-64 0,2 2 0 16,0 7 0-16,1 2 0 0,5-2 0 0,1 2-128 16,3 0 192-16,1-5-64 0,6-43-128 0,-3 76 0 15,3-76 0-15,5 72 0 0,-5-72 0 0,10 69 0 16,-10-69 0-16,14 61 0 0,-14-61 0 0,0 0 0 0,18 72 144 16,-18-72-144-16,0 0 128 0,0 0-128 0,18 74 160 0,-18-74-160 15,0 0 176-15,0 0-176 16,0 0 192-16,9 59-192 0,-9-51 192 0,0-2-192 0,-2 0 192 0,1-4-192 15,1 1 160-15,-1-3-160 16,1 0 128-16,-2-1-128 0,2-2 272 0,0-1-16 16,0 0-16-16,0-3 0 0,2-1 16 0,-2 0 16 15,0-3 0-15,0-1 0 0,1 0 0 0,-2-2 0 0,-1-1 0 0,2 1 0 16,0 0-32-16,0-1-16 0,-1-2 0 0,-1-5 0 16,1 0-32-16,1 2 0 0,-1 0 0 0,-1 2 0 15,1-2-64-15,1-2 0 0,-2 3-128 0,2 1 192 16,0 2-192-16,0 4 144 0,2 0-144 0,1 2 128 0,-1 3-128 0,3 0 0 15,-1 3 0-15,2 1 0 0,1 0 0 16,1 2 0-16,2 1 0 0,1 0 0 0,1 1 0 16,-1 1 0-16,2-1 0 0,-1 1 0 15,2-1 0-15,1 0 0 0,0-1 0 0,-1 2 0 16,0-2 0-16,-1 0 0 0,0 0 0 0,-2 0 0 16,-1-2 0-16,0 2 0 0,-3-1 0 0,1 1 0 0,-2-1 0 0,0 1 0 15,-1-2 0-15,-2 2 0 0,1-1-272 16,-2 1-48-16,1 0 0 0,-2 0 0 15,0 1-144-15,-1-1-48 0,2 0 0 0,-2 2 0 16,0-2 80-16,-2 1 16 0,2-1 0 0,-1 1 0 0,-2 1 160 0,2-1 16 0,-2 2 16 0,0-1 0 16,2 2 224-16,-2-1 0 0,1 1-160 0,2 0 160 15,-1 2 0-15,1-2 0 16,0 3 0-16,0-1 0 0,1-1 1584 0,1 1 384 16,-1-2 80-16,1 0 0 0,2 2-2400 0,0 0-480 0,0-1-112 0,1 0-16 15,-5-5 960-15,0 0 0 16,0 0 0-16,0 0 0 0,0 0 160 0,62 29-32 0,-62-29-128 0,0 0 192 15,42 6-16-15,-28-6-16 0,2-1 0 16,-2-1 0 0,-1-1-752-16,1 0-160 0,0-1-16 0,-1-1-16 0,1-2 784 0,0-2 352 0,-3 1-32 0,1-2 0 15,-3 0 80-15,-2 0 16 0,-2 0 0 0,-1 0 0 16,-1-3 48-16,-2-1 16 0,-1-1 0 0,-3-2 0 16,-1 0-32-16,-3 1 0 15,0 1 0-15,-3-2 0 0,-1 3-144 0,-2 1-48 0,-1 0 0 16,0 1 0-16,-2 2-128 0,-1 3-128 0,2 1 192 0,1 2-192 15,0 2 128-15,2 2-128 0,1 2 0 0,0 1 0 16,2 2 0-16,1 2 0 0,-1 2 0 0,2 1-144 16,2 1-336-1,0 0-64-15,1 3-16 0,0 2 0 0,2-1-464 0,2-15-112 0,0 0-16 0,-1 57-13264 16,1-57-2672-16</inkml:trace>
  <inkml:trace contextRef="#ctx0" brushRef="#br0" timeOffset="212534.63">30546 1902 4607 0,'0'-1'400'0,"-1"-1"-400"0,1 2 0 0,-2 0 0 0,1 0 2880 0,-1 0 512 0,-1-1 80 0,-1 1 32 0,-1 3 1552 0,-4 1 320 0,-1 1 64 0,2 3 16 0,-1 1-3184 0,4 0-640 0,-1 2-128 0,2 2-32 16,2 0-896-16,1-1-176 0,1-12-32 0,0 0-16 16,0 0 672-16,0 0 144 0,17 64 32 0,-17-64 0 15,0 0-880-15,0 0-192 0,0 0-128 0,52 49 192 16,-52-49-64-16,0 0 0 0,0 0 0 0,51 16 0 31,-40-16-720-31,1-2-160 0,0 1-16 0,0-2-16 0,-1-1 784 0,-1-2 320 0,0 1 0 0,0-2-16 16,-1-2 80-16,-1-2 32 0,-1 0 0 0,-3-2 0 15,0 0 96-15,-4-2 32 0,-1-2 0 0,-2-2 0 16,-3-2 48-16,-1 1 16 0,-1 1 0 0,-2-3 0 16,-2 3-96-16,0-1 0 0,0 1-16 0,0 2 0 0,0 2-192 15,0 1-48-15,-1 2 0 0,0 4 0 16,1 2-256-16,0 2 0 0,0 4 0 0,0 0 0 15,1 3-160-15,1 0-96 0,3 4 0 0,0 1-16 16,3 2-608-16,-1 2-112 0,5 0-32 0,0-12 0 16,0 0-400-16,0 0-96 0,19 67-16 0,-19-67-19376 0</inkml:trace>
  <inkml:trace contextRef="#ctx0" brushRef="#br0" timeOffset="212910.61">30950 1779 34095 0,'4'-24'1504'0,"-2"10"320"0,-1 0-1456 0,-1 1-368 0,0 6 0 0,0 1 0 0,0-1 1792 0,-1-3 272 0,-1-7 64 0,1-4 16 0,-1-1-1152 0,1-1-224 0,-2 5-64 0,0 4 0 0,2 2-224 0,-2 5-48 0,0 4-16 0,-1 5 0 15,0 3-176-15,-2 5-48 16,2 6 0-16,-2 2 0 0,1 6-192 0,0 2 144 0,1 3-144 0,0 2 128 15,4-31-128-15,-3 64 0 0,3-64 144 0,0 66-144 16,0-66 144-16,9 57-144 0,-9-57 192 0,0 0-192 16,21 72 256-16,-21-72-48 0,0 0-16 0,0 0 0 15,44 73 32-15,-44-73 0 0,0 0 0 0,0 0 0 16,48 47-96-16,-48-47 0 0,0 0-128 0,0 0 192 16,0 0-192-16,52 24 0 0,-41-23 128 0,0 1-128 15,1-2 0-15,-1 0 0 0,0-2 0 0,1 0 0 0,-1-3 0 0,0 1 0 16,1 0-144-16,0-2 144 15,0-1-576-15,2-1 0 0,0-1-16 0,1-2 0 16,2 0-464-16,-1-1-96 0,-1 1 0 0,-3 0-18528 16</inkml:trace>
  <inkml:trace contextRef="#ctx0" brushRef="#br0" timeOffset="213114.17">30793 1769 29487 0,'-5'-7'2624'0,"3"3"-2112"0,2 1-512 0,2 0 0 0,2 2 1728 0,0-1 256 0,0 1 32 0,5-2 16 0,6-1-48 0,8 0 0 0,5-2 0 0,3-1 0 0,3 1-672 0,0-1-144 0,0 0-16 0,0 2-16 0,-2 0-368 0,-3 1-80 0,-3 0-16 0,-2 2 0 16,-2 0-416-16,-3 2-64 0,1 0-32 0,-1 1 0 31,-3 0-480-31,-1 2-112 0,-6 0-16 0,-9-3 0 16,0 0-960-16,0 0-192 0,0 0-32 0,0 0-18688 0</inkml:trace>
  <inkml:trace contextRef="#ctx0" brushRef="#br0" timeOffset="-207921.07">28016 2519 18431 0,'-13'-2'1632'0,"6"0"-1312"0,3 1-320 0,0 1 0 0,1 0 320 0,1 0 0 0,2 0 0 0,-1 0 0 0,-2 1 2304 0,2 1 464 0,2 0 96 0,1 0 16 0,-1-1-1056 0,5-1-208 0,2 3-32 15,5-2-16-15,5 1-704 0,12 1-144 0,18 1-16 0,15-1-16 0,17-3-528 0,9-2-96 16,8 1-32-16,9-1 0 0,6 1-144 0,1-2-16 16,0-2-16-16,1-2 0 0,3 1-16 0,2 0 0 15,-3 1 0-15,8-1 0 0,15-3 160 0,-1 2 16 16,-2 5 16-16,-4-3 0 0,-12 1 64 0,12 0 16 16,11 4 0-16,-12 0 0 0,-25 0 0 0,1-2 0 0,6 2 0 15,-8 2 0-15,-15 2-128 0,-16-1-32 0,-18 0 0 0,-11-2 0 16,-11 1-80-16,-7-2-32 0,-7 1 0 0,-6-1 0 15,-7 1-160-15,-10 1 160 16,-4-1-160-16,-7 1 160 0,-3 0-160 0,-3 1-176 0,-2 2 48 0,-2-3 0 31,-2 3-432-31,1-3-80 0,-2 3 0 0,0-3-16 0,3 3-240 0,0-1-64 16,3 0 0-16,0 0 0 0,2 2-384 0,4 0-96 0,-1 1-16 0,4 0-16624 16</inkml:trace>
  <inkml:trace contextRef="#ctx0" brushRef="#br0" timeOffset="-206659.92">31382 1091 4607 0,'0'-1'400'0,"0"-1"-400"0,2 1 0 16,-2-1 0-16,0 1 1488 0,0 0 224 0,1-2 32 0,-1-1 16 0,1-2 800 0,1-1 144 0,-1 0 48 0,2 1 0 0,0-1-528 0,0 1-112 0,0 2 0 0,1 0-16 0,0 0-544 0,2-1-96 0,1 1-32 0,3-1 0 0,1 2-352 0,0-2-80 15,1 3-16-15,2-3 0 0,3 3-208 0,2-3-64 16,7 1 0-16,-1 0 0 0,-3 1-272 0,2 0-64 16,2 0-16-16,1 1 0 0,0 0-176 0,-2 1-48 15,-2 2 0-15,-2 1 0 0,-2 0-128 0,-4 4 0 16,-15-6 0-16,0 0 128 0,0 0-128 0,0 0 0 16,0 0 0-16,0 0 0 0,-1 69 0 0,-19-56 0 15,-3 0-192-15,-1-1 192 0,-2 1-160 0,-1-2 160 16,0 1 0-16,1-2-144 0,4-2 144 0,1-1 0 15,2 0 0-15,4-1 0 0,3-2 0 0,3 0 0 16,1-1 128-16,4-1-128 0,3-1 144 0,1-1-144 0,4 0 192 0,3 0-192 0,3-1 144 0,1 1-144 16,3 1 0-16,3 0 144 15,2 2-144-15,-1 1 0 0,0 4 0 0,1-1 0 16,-1 1 0-16,-18-8 0 0,0 0 0 0,50 35 0 16,-50-35 0-16,0 0 0 0,0 0 0 0,0 0 0 15,41 63 0-15,-40-51 128 0,-4 2-128 0,-2-2 128 0,-4-4 0 0,-1-1 0 16,-1 0 0-16,-2-2 0 15,0-3 128-15,-2 1 32 0,-2-3 0 0,0 0 0 0,0-1 96 0,0-2 32 16,-1 0 0-16,1-1 0 16,0-2 64-16,4 2 16 0,3 1 0 0,0-1 0 0,0-2-224 0,3 1-32 15,0-1-16-15,2 0 0 0,2 1-224 16,1 0-240-16,1 4 48 0,1 0 16 16,3 1-704-16,-2 1-144 0,1 2-16 0,-1 3-18720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21:37:16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8266 3710 11967 0,'3'2'1072'0,"-1"-2"-864"0,1 0-208 0,0 0 0 0,0 0 1472 0,1 0 256 0,3 0 64 0,-7 0 0 0,0 0 672 0,55-3 144 0,-55 3 16 0,55-4 16 0,-55 4-1168 0,56-6-224 0,-56 6-48 0,53-6-16 16,-53 6-848-16,0 0-160 0,69-2-48 0,-69 2-14560 16</inkml:trace>
  <inkml:trace contextRef="#ctx0" brushRef="#br0" timeOffset="5278.84">4617 7201 9215 0,'0'0'816'0,"0"0"-656"0,0 2-160 0,0-2 0 0,1 1 1168 0,1 0 208 0,-1 1 32 0,2 2 16 0,3 0 784 0,4 3 160 0,2 2 16 0,-12-9 16 0,0 0-768 0,0 0-160 0,88 32-16 0,-88-32-16 0,76 13-288 0,-31-7-64 16,3-2-16-16,0-1 0 0,-1 0 16 0,1-2 0 15,0 0 0-15,-1 1 0 0,-4-1-176 0,-3 1-16 16,-7-2-16-16,-2 0 0 0,1-2-256 0,-1 1-48 16,0-1-16-16,-2-2 0 0,-1 1-288 0,-3 1-48 15,-1-3-16-15,-3 3 0 0,1-3-80 0,-5 2 0 0,-2 1-128 16,-2-1 192-16,-2 0-192 0,-1 0 0 0,-3 2 0 16,-1-1 0-16,-3 1 0 0,-2 2 0 0,-1 1 0 0,-3 1 0 31,0 2-960-31,-4 5-96 0</inkml:trace>
  <inkml:trace contextRef="#ctx0" brushRef="#br0" timeOffset="8047.19">4849 7237 3679 0,'-3'-5'320'0,"1"4"-320"0,2-1 0 0,0 2 0 0,2 0 1616 0,-1 0 256 0,1 0 48 15,2 2 16-15,2-1 64 0,3 2 16 0,3 0 0 0,-12-3 0 0,0 0 96 0,58 14 0 0,-58-14 16 0,0 0 0 0,77 16-656 0,-77-16-128 0,58 7-16 0,-58-7-16 16,71 5 96-16,-71-5 32 16,78 0 0-16,-39-1 0 0,-1-2-288 0,0 0-64 15,-1-2-16-15,-3-2 0 0,-1-2-384 0,-2-1-80 0,1-1-16 0,-5 1 0 16,-4 2-256-16,1-2-48 0,0-2-16 0,0 1 0 16,-3 1-128-16,-4 3-16 0,-3 0-128 0,-4 3 192 15,-3 1-192-15,-4 2 0 0,-2 2 0 0,-1 0 0 16,-3 2-176-16,-1 1-80 0,0 2 0 0,-1 0-16 15,0-1-1344-15,-1 4-272 0</inkml:trace>
  <inkml:trace contextRef="#ctx0" brushRef="#br0" timeOffset="15035.28">23912 8504 7359 0,'-1'-3'656'0,"-1"0"-528"0,1 3-128 0,1 0 0 0,-1 0 1552 0,1-1 288 0,-2-2 48 0,-1-1 16 0,2-2 1056 0,1 2 224 0,3 0 32 0,5 1 16 0,8 1-960 0,5 1-192 0,7-1-32 0,6 2-16 0,3 0-960 0,4 0-192 0,-2 3-48 0,2-1 0 0,2 1 16 0,3-2 0 0,7 2 0 0,0-2 0 0,4 2-368 0,-5-3-80 0,-7 0-16 0,-2-1 0 0,0-2-192 0,1 0-64 16,0 0 0-16,-3-1 0 16,-3 1 0-16,-5 2-128 0,-7-1 192 0,-4 2-64 15,-8 2-128-15,-7-2 0 0,-4 1 0 0,-6 0 0 16,-4 2-336-16,-3 2-112 0,-6 0 0 0,-5 4-17536 15</inkml:trace>
  <inkml:trace contextRef="#ctx0" brushRef="#br0" timeOffset="15368.49">27440 8714 11967 0,'-3'-1'528'0,"3"-1"112"0,3 1-512 0,-1 0-128 0,1 1 0 0,0-2 0 0,3 1 2368 0,-1-1 432 0,7 1 80 0,12-3 32 0,12-3-1376 15,19-2-256-15,15-2-64 0,-39 7-16 0,-2 1-720 0,4 0-144 16,1 0-16-16,1 0-12544 0</inkml:trace>
  <inkml:trace contextRef="#ctx0" brushRef="#br0" timeOffset="25356.86">4618 17554 25791 0,'20'-13'2304'0,"1"3"-1856"0,-2 3-448 0,-7 3 0 0,0 1 512 0,6-2 16 0,17-8 0 0,23-7 0 0,20-4 64 0,7 0 16 0,2 4 0 0,-2 2 0 0,0 2-48 0,-6 1-16 0,-6 1 0 0,-5 2 0 0,-1 1-144 0,-5 1-16 0,-1 3-16 0,-5 4 0 15,-4 3-240-15,-6 4-128 0,-10 1 160 0,-36-5-160 16,60 21-1472-16,-60-21-400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21:37:57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3076 3544 12895 0,'-2'0'1152'16,"1"0"-928"-16,1 0-224 0,0 0 0 0,0 0 2128 0,-1 0 384 0,1 0 80 0,-2 0 16 0,-1 0 528 0,2 0 96 0,-1 0 32 0,2 0 0 0,-2 0-1664 0,2 0-336 0,0 0-64 0,0 0-16 0,1 0-512 15,0 1-96-15,4-1-32 0,0-1 0 0,2 1-240 0,3 0-48 0,2 0-16 0,2-2 0 0,3 2-48 0,1 0 0 32,3-1 0-32,0 1 0 0,3 0-16 0,0 0-16 15,3-2 0-15,-1 2 0 0,1 0-32 0,-1 0-128 0,1 2 192 0,-1-2-64 0,-1 1-128 0,1-1 160 16,-1 0-160 0,0 2 160-16,2-2-160 0,0 0 128 0,0 1-128 15,1-1 128-15,-1-1-128 0,0 1 0 0,2 0 144 0,-2-2-144 16,2 4 0-16,-3-2 128 0,3 0-128 0,-2 0 0 0,-1 1 0 0,0 0 0 15,-2 1 0-15,1 1 128 0,1 1-128 16,1-1 0-16,1 1 0 0,0-1 0 16,0 0 0-16,1-2 0 0,-1 2 0 0,0 1 128 15,0-2-128-15,-1-2 0 0,0 0 0 0,0 0 128 16,2-2-128-16,1 2 0 0,-2-1 0 0,1-2 128 16,-3 1-128-16,3 1 0 0,-1 1 128 0,3 0-128 15,0 0 0-15,0 1 128 0,-1 1-128 0,1 2 0 0,0-1 0 16,0 1 0-16,0-1 0 0,2 1 128 15,-2-1-128-15,-3-2 0 0,-1 2 0 0,1 0 0 0,3 0 0 0,2 0 0 16,1 1 0-16,-2-1 0 0,2 1 0 0,0 0 0 16,4 1 0-16,-1-1 0 0,-1 0 0 0,0-1 0 15,1 1 0-15,1-3 0 0,0-1 0 0,-3 0 0 16,-1 0 0-16,0 0 0 0,1 2 0 0,3-2 0 16,3 1 0-16,2 1 0 0,5 1 0 0,-3-1 0 15,-1 4 0-15,-3-2 0 0,-6 1 0 0,0-3 0 0,5 3 0 0,-1-4 0 16,4 2 0-16,-2-2 0 15,1-1 0-15,2 2 0 0,1-1 0 0,3 0 0 0,0 1 0 0,2 1 0 16,1 0 0-16,-1-1 0 16,1 0 0-16,-1-2 0 0,-4 0 0 0,-3 0 0 0,-1-2 0 15,2 2 0-15,1 0 0 0,2 0 0 0,1 3 0 0,1-1 0 16,2 2 0-16,-2-1 0 0,2-1 0 0,-8 0 0 16,-4-1 0-16,2-1 0 0,6 0 0 0,1 0 0 15,1 0 0-15,-1 0 0 0,0 2 0 0,0-2 0 0,3 1 0 0,0-1 0 16,0 0 0-16,-3-3 0 15,-4 2 0-15,1-2 0 0,3-1 0 0,1 1 0 16,2 0 0-16,-1 0 0 0,-2 2 0 0,0 0 0 16,0 1 0-16,0-2 0 0,1 1 0 0,2-2 0 0,1-1 0 0,-4-1 0 15,-2 1 0-15,2 0 0 0,4 0 0 0,2 1 0 16,-1-1 0-16,-2 2 128 0,-1-1-128 0,-1 1 0 16,2-1 0-16,0-2 128 15,-2 3-128-15,2-3 0 0,1 3 0 0,3-1 128 0,1 0-128 16,-6 2 0-16,-2 1 0 0,-1 1 128 15,0-1-128-15,-1 0 0 0,-1 0 0 0,6 0 0 0,3-1 0 0,3 1 0 16,-5 0 0-16,1 0 0 0,4 2 0 0,-3 1 0 16,-1 1 0-16,-2 1 128 0,1-1-128 0,-6-1 0 15,-10-2 0-15,8 1 0 0,13 0 0 0,8 1 0 16,4 1 0-16,-1 2 0 0,-2 0 0 0,-5-1 0 16,-6-2 0-16,4-1 128 0,9-1-128 0,1-1 0 15,3 0 0-15,-2 1 128 0,-4 1-128 0,-3-1 144 16,-3 2-144-16,-2-3 160 0,-7 0-160 0,-3-1 160 15,0-2-160-15,1 0 160 0,3 0-16 0,1 0 0 16,-5 2 0-16,-3 0 0 0,-3-1 48 0,-2 2 0 16,-2-1 0-16,0-1 0 0,0 0-32 0,-4-1 0 0,-1-2 0 0,-4 1 0 15,1 1-32-15,-2-1 0 0,-1 0 0 0,0 1 0 16,1 0-128-16,-1-1 0 0,-2 1 144 0,-1 0-144 16,-2 1 0-16,-4-1 0 0,-1 0 0 0,-2 1 0 15,1 2 0-15,-3-1 0 0,-2 1 0 0,-4 0 0 16,0 1-256-16,-4-1-32 0,-2 3 0 0,-2 0 0 15,0 0-480-15,-5 3-80 0,-1 1-32 0,-4 1-12512 16,-5 3-2512 0</inkml:trace>
  <inkml:trace contextRef="#ctx0" brushRef="#br0" timeOffset="22695.48">14296 14978 7359 0,'0'-2'656'0,"0"-1"-528"0,0 1-128 0,0 1 0 0,0 0 848 0,0-1 144 0,0-1 32 0,0-4 0 0,2 0 1264 0,-4-1 256 0,2 2 48 0,-1 0 16 0,0 2-112 0,1 1-32 0,-2 2 0 0,1 1 0 15,-1 1-576-15,1 2-112 0,-2 1-32 0,0 3 0 16,0 2-720-16,-1 1-128 16,1 5-48-16,-2 2 0 0,0 2-304 0,1 0-64 15,-1 4-16-15,0 0 0 0,3-2-208 0,0 1-32 16,1 4-16-16,1-26 0 0,3 51-208 0,-3-51 144 0,9 49-144 0,-9-49 128 15,0 0-128-15,24 62 0 16,-24-62 0-16,0 0 128 0,0 0-128 0,51 63 128 16,-51-63-128-16,0 0 128 0,0 0-128 0,71 33 0 15,-71-33 144-15,0 0-144 0,52 2 0 0,-38-8 144 16,0-2-144-16,-1-2 0 0,0-1 256 0,0-2-64 16,-2-1-16-16,0-3 0 0,2 0 144 0,-3 0 16 0,0 0 16 0,-3 0 0 15,0-3 48-15,-2 2 16 0,0-2 0 0,-1 0 0 16,-1 3 80-16,0-3 16 0,-2-5 0 0,0-3 0 15,1-2-64-15,-1 2-16 0,1 1 0 0,-4 2 0 16,1 2-176-16,-2 3-16 0,-1 5-16 0,-2 1 0 16,-1 4-32-16,0 1 0 0,0 2 0 0,0 1 0 15,0 4-64-15,0-1-128 0,2 4 176 0,0 2-176 16,2 1 0-16,2 5 0 0,-1 4 0 0,2 2 0 0,3 5 0 0,-2 1 0 16,2 2-128-16,-3-23 128 15,10 58-192-15,-6-20 192 0,2 5-208 0,1 3 80 0,0 5-32 16,0 1 0-16,3 4 0 0,-1-1 0 15,0-2-96-15,1-5-32 0,-10-48 0 0,20 82 0 16,-20-82-48-16,18 73-16 0,-18-73 0 0,16 65 0 0,-16-65 176 0,18 64 48 16,-18-64 0-16,16 62 0 0,-16-62 128 0,14 58 0 15,-14-58 0-15,11 52 0 0,-11-52 0 0,3 41 0 16,-4-24 0-16,-1 0 0 0,-2-3 0 0,-2-1 0 16,-1-2 0-16,-2-1 0 0,-1 0 256 0,-2-3-32 15,2 0 0-15,-2-1 0 0,-2-2 64 0,-2-1 16 0,1-2 0 0,-1-1 0 16,0-1 80-16,-1-4 0 15,3 1 16-15,-1-4 0 0,1-2 80 0,1-3 16 16,0 0 0-16,3-2 0 0,0-2 32 0,1-1 16 16,2-2 0-16,1-1 0 0,2-1-112 0,1 3-32 15,0-3 0-15,2 4 0 0,-1 1-160 0,2-1-48 0,2-1 0 0,0 0 0 16,3 2-192-16,-1 0 144 16,0 3-144-16,0-1 128 0,-1 6-128 0,3-1 0 0,-1 0 0 0,4-2 0 15,1 3 0-15,1-1 0 0,2 1 0 0,0 1 0 16,1-1 0-16,-2 4 0 0,5-1 0 0,-1 0 0 15,-1 2-128-15,1 0 128 0,-2 1 0 0,0 0 0 16,2 0 0-16,-4 2-144 0,1-2 144 0,-1 0 0 31,-3 2-448-31,0-1 32 0,-2 1 0 0,0 0 0 0,-3-1-368 16,0 2-80-16,-1 0-16 0,2-1 0 16,-3 1-304-16,1 0-64 0,0 0-16 0,1 0-13088 0,-1 0-2624 0</inkml:trace>
  <inkml:trace contextRef="#ctx0" brushRef="#br0" timeOffset="23229.3">15312 15579 7359 0,'-6'-3'656'0,"2"2"-528"0,1 1-128 0,3 0 0 0,-1 0 3696 0,1 0 704 0,0 0 144 0,1-2 16 0,1 2-624 0,1-1-128 0,4-1-32 0,3 2 0 0,2-1-2096 0,2 0-416 0,3 1-96 0,3-2-16 0,-20 2-528 0,41-1-112 0,-41 1-32 0,38 0 0 15,-38 0-64-15,47 1-16 0,-47-1 0 0,44 3 0 0,-44-3-96 0,0 0-32 16,59 3 0-16,-42-3 0 0,0 0-64 16,-2 0-16-16,0-2 0 0,-1 1 0 0,1 0 0 0,-1-1-16 15,2 1 0-15,-5-1 0 0,0 1-176 0,-1 1 0 0,-1 0 144 0,-4 0-144 16,1 1 0-16,-3 1 0 0,-3-1 0 0,0 1 0 16,-3 0-384-1,-1 0-80-15,0-1-32 16,-2 2 0-16,-1 1-448 0,-2 1-80 0,-2-1-32 0,-3 1-18064 15</inkml:trace>
  <inkml:trace contextRef="#ctx0" brushRef="#br0" timeOffset="23446.86">15435 15733 5519 0,'1'3'496'0,"1"-2"-496"0,2 1 0 0,-1-1 0 0,0-1 4048 0,1 0 720 0,2 1 144 0,2-1 16 0,-8 0-384 0,0 0-96 0,55 7-16 0,-55-7 0 16,45 3-2672-16,-45-3-544 0,43 0-96 0,-43 0-32 0,36-1-304 0,-19-2-64 15,-1 2-16-15,-2-2 0 0,2-1-144 0,-4 1-48 16,2 0 0-16,-2 0 0 16,-2 0-272-16,0 0-64 0,-1 1-16 0,1-3 0 15,-3 1-160-15,-1 1 0 0,0 0-192 0,-2-1 192 32,0 1-768-32,-1 1-16 0,0-1-16 0,-2 0-12896 0,1 1-2560 0</inkml:trace>
  <inkml:trace contextRef="#ctx0" brushRef="#br0" timeOffset="31013.49">16737 15035 22111 0,'0'-1'1968'0,"0"-1"-1584"0,0 2-384 0,0 0 0 0,-1 0 1856 0,1 2 272 0,0 0 64 0,-1 3 16 0,1 4 112 0,0-9 32 0,2 39 0 0,-2-39 0 0,7 55-1200 0,-7-55-224 0,17 77-48 0,-7-30-16 0,0 4-480 0,0 1-80 16,-1 0-32-16,-2-1 0 0,0-4-128 0,-2-3-16 15,2-2-128-15,-7-42 192 0,10 68-192 0,-10-68 0 16,12 64 128-16,-12-64-128 0,8 56 0 0,-8-56 144 16,6 45-144-16,-5-26 128 0,-1-19 0 0,0 0 0 15,7 46 0-15,-5-36 0 0,-1-1-128 0,-1-5 0 16,0 0 0-16,0-3 0 0,1-1-144 0,-1-1-64 15,0-3-16-15,0-3 0 0,-1 0-544 0,1-5-96 0,0 2-32 0,-1-4 0 32,-1-1-2096-32,-1-2-416 0</inkml:trace>
  <inkml:trace contextRef="#ctx0" brushRef="#br0" timeOffset="31478.97">16643 15043 11967 0,'-13'-24'1072'0,"7"12"-864"0,1-1-208 0,2 3 0 0,3 6 2048 0,3-2 352 0,2-1 80 0,5-7 16 0,10-10-448 0,8-4-64 0,9-3-32 0,4 5 0 0,4 6-256 0,3 3-48 16,3 5-16-16,1 2 0 15,-1 6-352-15,-4 2-64 0,-47 2 0 0,73 6-16 16,-73-6-432-16,74 21-64 0,-74-21-32 0,0 0 0 16,62 54-272-16,-62-54-48 0,0 0-16 0,21 62 0 15,-21-62-112-15,-1 38-32 0,-4-18 0 0,-3-3 0 16,-5-2-64-16,-2-1 0 0,1-1-128 0,-3-2 192 15,0-1-32-15,0 0-16 0,3-3 0 0,-5 0 0 0,-3 2 48 0,-2-1 0 16,2-1 0-16,3-1 0 0,2 0-32 0,0-2 0 16,4-3 0-16,3 1 0 0,3-2-160 0,3 0 0 15,2-2 0-15,4 1 0 0,2 0-128 0,2-2-16 16,4 1 0-16,1 1 0 0,2-1 144 0,1 1-192 16,1 1 192-16,-15 0-192 0,0 0 192 0,55 7 0 15,-55-7 0-15,0 0-128 0,61 23 128 0,-61-23 0 16,0 0 0-16,0 0 0 0,45 46 0 0,-45-46 0 15,0 0 0-15,0 0 0 0,-1 48 0 0,-8-36 0 16,2-1 0-16,-2 0-128 0,-1-1 128 0,-2-1 176 0,-2-1-48 0,-1 1 0 16,-4-1 112-16,4-1 16 0,2-3 0 0,-4 2 0 15,-4 0 64-15,-6-1 32 0,2 0 0 0,1-1 0 16,4-3-176-16,4 1-48 0,4-2 0 0,3 0 0 16,3-2-384-16,5-1-64 0,0 2-32 0,2-2 0 31,5 2-416-31,1-1-96 0,1 1-16 0,2 1 0 15,-10 0-1360-15,0 0-288 0</inkml:trace>
  <inkml:trace contextRef="#ctx0" brushRef="#br0" timeOffset="31846.7">17194 15703 5519 0,'0'3'496'0,"0"0"-496"0,0-2 0 16,0 1 0-16,0-1 1648 0,0 2 224 0,-2 1 48 0,1 5 16 0,-1 1 1280 0,2 1 256 0,-1 3 48 0,1 0 16 0,0-14-1296 0,0 0-256 0,0 0-48 0,17 58-16 0,-17-58-848 0,0 0-176 0,0 0-48 0,51 54 0 0,-51-54-400 0,0 0-64 0,61 25-32 0,-61-25 0 0,0 0 128 0,63 4 32 0,-63-4 0 0,40-8 0 16,-22 2 256-16,-1-1 48 15,1-1 16-15,-2-1 0 0,-1 1-240 0,0-2-32 16,-4 0-16-16,-1-1 0 0,-3-1 16 0,-1 0 0 15,-4-1 0-15,-2 0 0 0,-1-2-48 0,-5-1-16 16,-1-1 0-16,-4 0 0 0,1 3 16 0,-3-1 16 16,-4 0 0-16,-1 1 0 0,0 3-112 0,-2 4-32 0,0 1 0 0,3 3 0 15,3 5-16-15,-2-1-16 0,1 1 0 0,2 1 0 16,2 2-352-16,4-1 128 0,1 2-128 0,2 0 0 31,1 1-368-31,3 0-144 0,0 1-16 0,0 2-16 16,2 1-688-16,-1-1-144 0,-1-10-32 0,0 0-19296 0</inkml:trace>
  <inkml:trace contextRef="#ctx0" brushRef="#br0" timeOffset="32217.62">18430 15118 21183 0,'-17'-3'944'0,"10"3"192"0,0 0-912 0,4 2-224 0,1-1 0 0,2 1 0 0,0 2 2560 0,-1 3 448 0,1 4 112 0,0-11 16 0,-3 38-624 0,3-38-112 0,2 50-32 0,-2-50 0 0,1 56-1408 0,-1-56-304 0,1 63-48 0,-1-63-16 0,5 66-240 0,-5-66-48 16,7 56-16-16,-7-56 0 16,0 0-288-16,22 65 0 0,-22-65 0 0,0 0 0 15,0 0 0-15,22 58 0 0,-22-58 0 0,0 0 0 16,0 0 0-16,0 0 0 0,0 0-176 0,0 0 176 31,0 0-576-31,0 0-16 0,0 0 0 0,0 0-18304 0</inkml:trace>
  <inkml:trace contextRef="#ctx0" brushRef="#br0" timeOffset="32379.56">18089 15463 11967 0,'0'-1'1072'0,"3"-1"-864"0,1 2-208 0,2 0 0 0,-2 0 4752 0,2-1 912 0,4 1 176 0,-10 0 48 0,49-2-2736 0,-6 0-528 0,5 0-128 0,-3-1 0 16,0 0-1360-16,-45 3-272 0,83-5-48 0,-83 5-16 0,68-3-416 0,-68 3-64 15,47-3-32-15,-47 3 0 0,0 0-288 0,45-1-192 16,-35 1 16-16,0 0-20112 16</inkml:trace>
  <inkml:trace contextRef="#ctx0" brushRef="#br0" timeOffset="32819.25">20036 15240 36863 0,'-7'-10'1632'0,"3"4"336"0,1 5-1584 0,0-2-384 0,2 2 0 0,1 1 0 0,1 0 704 0,-1 0 64 0,0 2 16 0,-1 3 0 0,-1 3-112 0,1 3-32 0,1-11 0 0,-5 40 0 0,5-40-128 0,-2 55-16 0,2-55-16 0,-2 69 0 0,2-69-48 0,3 77-16 16,-3-39 0-16,1 3 0 15,2 3-160-15,-3-44-16 0,7 74-16 0,-7-74 0 16,12 68-224-16,-12-68 0 0,10 61 0 0,-10-61 0 0,0 0 0 0,14 66 0 16,-14-66 0-16,0 0 0 0,0 0 0 0,5 58-208 0,-5-58 32 0,0 0 16 31,0 0-432-31,0 0-96 0,0 0-16 0,0 0 0 16,0 0-1184-16,0 0-240 0,0 9-48 0,-2-21-14720 0</inkml:trace>
  <inkml:trace contextRef="#ctx0" brushRef="#br0" timeOffset="33262.92">19755 15332 5519 0,'-10'-39'240'0,"6"20"64"0,-1-1-304 0,3 4 0 0,2 4 0 0,1 3 0 0,2-2 2656 0,1-10 480 0,6-15 80 0,6-10 32 0,6-7 592 0,6 4 128 0,5 5 32 0,2 6 0 0,2 7-1376 0,1 4-256 0,0 6-64 0,3 5-16 15,-1 2-1280-15,1 3-256 0,-2 4-48 0,-2 4-16 16,0 2-304-16,-37 1-48 0,65 8-16 0,-65-8 0 15,55 19-96-15,-55-19-32 0,0 0 0 0,53 41 0 0,-53-41-64 0,0 0 0 16,0 0-128-16,15 66 192 16,-21-48-192-16,-5 1 176 0,-2-2-176 0,-5 1 160 0,-2-1-160 0,-4-2 192 15,0 1-192-15,0-3 192 0,-2-2-192 0,4-2 160 16,1-1-160-16,-1 0 160 16,4-2-32-16,0-2-128 0,3 1 192 0,6-4-64 15,3 0-128-15,3-1 0 0,3 0 0 0,3 0 0 0,1 0 0 0,5-1 0 16,2 2 0-16,-11-1-176 0,0 0-16 0,51 3 0 15,-51-3 0-15,0 0 0 16,58 7 192-16,-58-7-128 0,0 0 128 0,73 21-128 16,-73-21 128-16,0 0 0 0,57 34 0 0,-57-34 0 0,0 0 0 0,0 0 0 15,34 61 0-15,-36-45 0 0,-2-1 0 0,-5-1 144 16,-2 2-16-16,-4-3-128 0,-5-1 240 0,-1 0-64 16,-2-2-16-16,-2-2 0 0,-1-1 144 0,1-1 16 15,-1-1 16-15,4-2 0 0,2 0 80 0,2-2 16 0,3-2 0 0,3 0 0 16,2-1-432-16,1-1 0 0,2 1 0 0,3-1 0 31,3 0-800-31,1 1-32 0,1 2-16 0,3 0 0 16,3 0-656-16,2 3-128 0</inkml:trace>
  <inkml:trace contextRef="#ctx0" brushRef="#br0" timeOffset="33561.1">20465 15765 34095 0,'-4'6'1504'0,"3"-3"320"0,-1 1-1456 0,1-1-368 0,1 0 0 0,0 0 0 0,1 1 1728 0,-1 4 288 0,0-8 48 0,0 0 16 0,6 53-1056 0,-6-53-224 0,4 43-32 0,-4-43-16 0,0 0-336 0,13 64-64 0,-13-64-16 0,0 0 0 16,10 56-192-16,-10-56-144 0,0 0 192 0,4 48-192 15,-4-48 128-15,0 0-128 0,0 0 0 0,0 44 0 16,-1-37 0-16,1 0 0 0,0-2 0 0,1-3 0 0,0 1 0 0,2-3 0 16,-3-1-208-16,2-2 80 15,1-1-576-15,-1-3-96 0,1-2-32 0,0-1-18560 16</inkml:trace>
  <inkml:trace contextRef="#ctx0" brushRef="#br0" timeOffset="33961.39">21126 15118 11967 0,'-1'-7'1072'0,"0"3"-864"0,-1 3-208 0,2-2 0 0,0 1 1984 0,0 2 336 0,0-1 80 0,0 1 16 0,2 0 1584 0,-1 1 320 0,3 4 64 0,-4-5 16 0,0 0-2288 0,0 0-448 0,47 46-80 0,-47-46-32 15,0 0-720-15,71 60-160 0,-71-60-32 0,57 42 0 16,-57-42-64-16,58 42 0 0,-58-42-16 0,48 38 0 0,-48-38-144 0,0 0-32 16,60 50 0-16,-60-50 0 0,0 0-128 0,65 42-16 15,-65-42-16-15,0 0 0 0,62 29-224 0,-62-29 144 16,0 0-144-16,0 0 128 0,0 0-128 0,62 31 0 16,-53-27 0-16,-5 0 0 15,0 0-320-15,-3-1-112 0,2 0-16 0,0-2 0 16,-3-1-608-16,1-2-128 0,-1 0-32 0,0-3-18560 0</inkml:trace>
  <inkml:trace contextRef="#ctx0" brushRef="#br0" timeOffset="34204.44">21509 15036 23951 0,'-5'-11'1056'0,"2"5"224"0,0 2-1024 0,2 1-256 0,-1 2 0 0,2 1 0 0,0 0 3248 0,-1 1 592 0,-1 2 112 0,0 4 16 0,-4 3-1936 0,-3 6-400 0,-2 3-80 0,0 3-16 0,-2 3-496 0,-1 3-96 0,-3 3-32 0,-1 5 0 16,-2 0-272-16,0 1-64 0,-1 0-16 0,0-2 0 16,2-1-320-16,5-6-64 0,4-4-16 0,0-2 0 15,1-5-160-15,0-3 0 0,2 0 0 0,0-3 0 16,1-1-384-16,1-2 0 0,2 1 0 0,1-3 0 31,1-1-672-31,0 1-144 0,2-2-16 0,2 0-18992 0</inkml:trace>
  <inkml:trace contextRef="#ctx0" brushRef="#br0" timeOffset="34706.4">20631 16874 17503 0,'-3'2'768'0,"4"-2"176"0,5 0-752 0,-5 0-192 0,-1 0 0 0,0-2 0 0,2 2 2368 0,1-2 432 0,4-1 80 0,1-4 32 0,2-2 544 0,1-2 96 0,2-3 32 0,0-3 0 0,1-2-1984 0,0-2-384 0,1 0-64 0,2-3-32 15,2-1-48-15,-2-2-16 0,3-2 0 0,-1-2 0 16,1-2-336-16,0-3-64 0,2 1-16 0,-2-2 0 16,0-1-128-16,-4 7-16 0,-4 3-16 0,2-5 0 15,2-5 16-15,-6 15 0 0,-5 8 0 0,3-2 0 16,-1 1-128-16,1-5-32 0,-2 0 0 0,1-2 0 15,3-1-80-15,1-1-32 0,2 0 0 0,-1-1 0 16,3 3-224-16,-4 4 0 0,2 2 128 0,-4 4-128 16,0 2 0-16,-2 2 0 0,-1 4 0 15,-4 0 0-15,1 4-528 0,-3 0 0 0,-1 2 0 0,-1 0 0 16,0 2-528-16,-3 0-96 0,1 1-32 0,0 2 0 16,-2 0-144-16,1-1-16 0,-1 1-16 0,2 0 0 15,-2-1-144-15,0 1-32 0</inkml:trace>
  <inkml:trace contextRef="#ctx0" brushRef="#br0" timeOffset="35120.41">20532 16135 30399 0,'14'-1'2704'0,"-7"0"-2160"0,-7 1-544 0,3 0 0 0,5 0 1680 0,4-2 240 0,-12 2 32 0,52-4 16 0,-20-2-512 0,9-1-112 0,9 0 0 0,-4-3-16 0,-8 0-640 0,-6 1-128 0,-11-1-32 0,3 0 0 0,7-4-16 0,-1-2 0 0,-4 2 0 0,-13 7 0 0,-3 3 112 0,-3-1 16 0,1 0 0 0,0 1 0 15,0-4-80-15,1 3-16 0,2-4 0 0,2-2 0 16,2-2-96-16,1-1 0 0,1-3-16 0,-2 2 0 0,-1 2-80 16,-2 2-16-16,-3 2 0 0,0 2 0 15,-3 3-48-15,-1 3-16 0,2 1 0 0,-3 4 0 0,1 3-96 0,-1 1-32 16,-4-8 0-16,0 0 0 0,0 0-144 0,23 68 192 15,-23-68-192-15,0 0 192 0,14 61-192 0,-14-61 192 0,0 0-192 0,0 0 192 32,24 69-192-32,-24-69 192 0,0 0-192 0,0 0 192 15,0 0-32-15,29 61 0 0,-29-61 0 0,0 0 0 16,0 0 16-16,0 0 0 0,0 0 0 0,0 0 0 0,0 0-176 0,54 49 0 16,-48-46 0-16,1 0 0 15,-2 1-416-15,0-2-64 0,0 0-16 0,0 0 0 16,-1 1-320-16,-3-1-64 0,1 0-16 0,-2-1 0 15,-2 2-576-15,-1 1-112 0,-2-2-16 0,-1 1-19776 16</inkml:trace>
  <inkml:trace contextRef="#ctx0" brushRef="#br0" timeOffset="42862.19">13607 16165 11967 0,'-13'-1'1072'0,"3"1"-864"0,1 1-208 0,1-1 0 0,6 2 0 0,-1-2 144 0,1 0-144 0,-2 0 128 0,-4 1 1904 0,-2 2 368 0,0-2 80 0,0 2 16 0,0 0-432 0,-1 0-80 0,1 0 0 0,-1 1-16 0,1 0-576 0,-3 0-112 0,0 3-32 0,-1 2 0 15,-3 1-544-15,0 0-96 0,5-2-32 0,-5 1 0 16,-9 3-352-16,-6 4-80 0,-8 1-16 0,-4 0 0 16,-2 1-128-16,-7-1 0 0,0 1 0 0,-7 2 0 15,-5 1 0-15,-8-1-176 0,-3 1 48 0,-6 0 0 16,-3 5 128-16,-4-3 128 0,0-1-128 0,-4 1 176 15,-5 1 128-15,-3-3 16 0,-4-3 16 0,10-1 0 0,9-1 0 0,-15 2 0 16,-17 5 0-16,-6-3 0 0,0-5-48 0,-2-1-16 16,-4 3 0-16,-3-3 0 15,0-4 32-15,-2 1 0 0,-6 2 0 0,-1-3 0 0,4-3-112 0,-12 0 0 16,-11 2-16-16,-1-2 0 0,18-3-176 0,-3 0 128 16,-10 3-128-16,-16-2 128 0,-12-1-128 0,-5-3 0 15,0 1 0-15,3-2 0 0,9 0 0 0,0-5 0 16,-3-2 0-16,1-1 0 15,7-1 0-15,-4-2-144 0,-1-3 144 0,-6-4 0 0,-4-5 0 0,-1-1 0 0,0 0 0 0,1-4 0 16,2-8 0-16,-1 1 0 16,1-2 0-16,3-2 144 0,5-2 80 0,3-3 16 15,6 0 0-15,-4-2 0 0,-3-2-48 0,-1-2 0 0,3 1 0 0,2-4 0 16,4 4-48-16,-4-5-16 16,-4 2 0-16,6-6 0 0,13 0-128 0,4 0 0 15,2-1 0-15,-6-6 128 0,-1-3-128 0,1-1 0 0,0 1-192 0,8-4 192 16,9-3-128-16,3-3 128 15,3-1 0-15,11-1 0 0,8-2 0 0,2-6 0 16,4-1 128-16,8-4-128 0,10 1 288 0,8-3-32 0,7 1 0 16,5-4 0-16,6-1 48 0,4 1 0 15,8 4 0-15,5-3 0 0,2-3-144 0,5-4-32 16,3 0 0-16,6 1 0 0,6 14-128 0,2-9 0 0,5-8 0 0,2-3 0 16,5 5 0-16,4-2 0 0,4 0 0 0,2-4 0 15,6 0 0-15,2-3-144 0,1 9 144 0,5-7 0 16,2-6 0-16,4-6 0 0,2-2 0 0,5 1 0 15,1 10 0-15,5-4 0 0,3-2 0 0,0 3 144 16,-8 18 64-16,5-7 16 0,5-8 0 0,-1 1 0 16,0 3-32-16,-1 9-16 0,-4 16 0 0,2-9 0 15,9-15-176-15,2-4 0 0,-4 4 144 0,1 3-144 0,-1 3 0 0,1 0 0 16,0 0 0-16,-2 4 0 0,-9 16 0 0,5-8 0 16,3-6 0-16,1-2 0 0,0 1 0 0,-1 5 0 15,-3 6 0-15,-2 5 0 0,-2 4 0 0,4-5 0 16,1-2 0-16,2-1 0 0,0-1 128 0,-2 5-128 15,-4 13 128-15,4-4-128 0,2-6 176 0,1-2-48 16,2 2 0-16,-3 3 0 0,-2 4 0 0,-1 2 0 0,0 3 0 0,-2 0 0 16,2 2-128-16,0 5 160 15,0 0-160-15,-2 7 160 0,-1 3-160 0,-1 2 0 16,-3 3 0-16,-3 7 0 0,-3 4 0 0,0 0 0 16,1 1 0-16,-4-1 0 0,2 3 0 0,-5 2 0 15,-1 3 0-15,-1 1 0 0,-3 2-288 0,-2 3 64 16,-2 5 16-16,-3 1 0 15,0 4-496-15,-5 1-80 0,1 4-32 0,-2 1-12672 16,-1 4-2528-16</inkml:trace>
  <inkml:trace contextRef="#ctx0" brushRef="#br0" timeOffset="43292.38">1598 7321 39615 0,'-14'-34'1760'0,"7"15"352"0,4 6-1680 0,5 4-432 0,2 5 0 0,3 1 0 0,1 1 336 0,5-3-16 0,7-2 0 0,9-4 0 0,15-2-96 0,13-5-32 0,6-1 0 0,4-2 0 0,1 0-64 0,2-1-128 0,2-4 176 0,3-2-176 15,0-3 0-15,3-6 0 0,-1-5 0 0,-2-4 0 0,-7 3 144 0,-7-1-144 16,0-3 0-16,-5 3 144 0,-2 1-16 15,-2 2 0-15,-3 0 0 0,-5 4 0 0,-6 6-128 0,-7 3 192 16,-4 4-192-16,-6 4 192 0,-5 7-192 16,-5 3 160-16,-2 5-160 0,-5 5 160 0,0 4 32 0,-4 4 0 15,0 2 0-15,-1 9 0 0,-3 5-48 0,-1 5 0 16,0 4 0-16,-2 6 0 0,0 9 48 0,-2 7 0 16,2 6 0-16,-1 6 0 0,2 0-32 0,2-4 0 15,-1-6 0-15,1-3 0 0,1-3 0 0,2-4 0 16,1-47 0-16,-1 84 0 0,1-84 32 0,1 85 16 15,-1-85 0-15,4 82 0 0,-4-82-16 0,9 68-16 0,-9-68 0 0,0 0 0 16,22 72-176-16,-22-72 0 0,0 0 0 0,0 0 128 16,41 61-320-16,-41-61-64 15,0 0 0-15,0 0-16 16,38 58-816-16,-38-58-144 0</inkml:trace>
  <inkml:trace contextRef="#ctx0" brushRef="#br0" timeOffset="47266.59">20957 16184 3967 0,'3'-5'352'0,"0"1"-352"0,-2 0 0 0,0 2 0 0,1 1 800 0,-1 0 96 0,2-4 0 0,3-3 16 0,1-2 576 0,0-1 112 0,0 1 32 0,-1 1 0 0,-1 1 624 0,-2 2 128 0,0 3 32 0,-2 1 0 0,1 0 480 0,-1 2 112 16,1 2 0-16,-2 0 16 15,0 1-976-15,0 3-192 0,0 2-32 0,-2 2-16 16,1 3-720-16,-4 1-128 0,5-14-48 0,0 0 0 16,-8 42-432-16,8-42-96 0,-10 46 0 0,10-46 16 15,-13 58-64-15,13-58-16 0,-14 65 0 0,14-65 0 16,-18 62-32-16,7-31-16 0,-1 1 0 0,-2 1 0 0,-1-2-48 0,-4 1-16 0,-1-1 0 0,-1-1 0 16,0 0-48-16,-3-1-16 15,0 1 0-15,0-3 0 0,1 0-144 16,2-3 128-16,3 1-128 0,-2-1 128 15,-1 2-880-15,0-1-176 0,1 1-32 0,0-1 0 0,0-2 1664 0,1-1 352 0,-1 2 64 0,-3-1 16 16,3-1-816-16,-1 1-176 16,0 1-16-16,-1-3-128 0,0-2 192 0,3-1-192 15,-3-1 192-15,3-2-192 0,-3 2 256 0,1-4-64 16,0 0-16-16,0-2 0 0,-2-2 32 0,-2-1 16 16,1-1 0-16,-3-1 0 0,-1-1-16 0,-3 0 0 15,-2-1 0-15,1-1 0 0,-1 1-48 0,-1-1-16 0,-2 1 0 0,-3 0 0 16,1 1-144-16,-3-1 0 0,-1 1 144 0,-1 0-144 15,0-3 0-15,-4 1 0 16,0-1 0-16,-1-2 0 0,-2 0 0 0,-3 0 0 0,0 1 0 0,-5 1 128 16,-2 2-128-16,0 0 0 0,0 2 0 0,1-2 0 15,5 0 0-15,-6-2 128 0,-5 0-128 0,0 0 0 0,-2 2 128 16,1 0-128-16,1 0 128 0,0-1-128 16,-2-1 0-16,1 1 144 0,0-2-144 0,1-1 0 0,0 0 0 0,-7 0 0 15,-6-1 0-15,-1 1 0 0,0-3 0 0,-3 0 0 16,1-1 0-16,1-2 0 0,-4 0 0 0,0 1 0 15,-1-1 0-15,0-2 0 16,-1-4 0-16,1-2 0 0,0 0 0 0,2 0 0 16,1-2 0-16,4 1 0 0,8-1 0 0,-1-4 0 0,-2-2 0 0,1-4 0 15,1 1 0-15,0 0 0 0,4-2 0 0,0-1 0 16,5-2 0-16,4-1 0 0,3-2 192 0,4 2-64 16,5 2 0-16,2 0-128 0,0-3 208 0,0-1-64 15,2-1-16-15,-1 3 0 16,3 0-128-16,0 2 0 0,2 0 0 0,1 2 0 0,3 1 0 0,0-1 0 15,3 1 0-15,2 1 0 0,3 2 0 0,4 1 0 16,-1 2 128-16,3 4-128 0,2 1 0 0,1 2 0 16,3 5 144-16,0-1-144 0,-2 1 128 0,0 2-128 15,5 2 160-15,1 1-160 0,0 2 0 0,3-1 128 0,2 4-128 0,-1-1 0 16,2 2 0-16,0 0 0 16,2 1 0-16,1 0 0 0,1 2 0 0,1-1 0 15,-1-5-128-15,0 0 128 0,0 0 0 0,0 0 0 0,0 0-128 16,0 0 128-16,0 0 0 0,0 0-160 0,0 0 160 0,0 0-128 15,0 0-64-15,0 0 0 16,38 51 0-16,-38-51 0 0,-3 2-192 0,1-2-32 0,-3 1-16 0,3-1 0 31,-4 0-144-31,0 0-48 0,-1 0 0 0,0 0 0 16,0 0 16-16,1-1 0 0,2-1 0 0,0 1 0 16,-3 1 128-16,0-2 32 0,3 0 0 0,-1 0 0 0,3 1 112 0,-1-1 16 0,1 0 16 0,1 0 0 15,1-2-48-15,0 1-16 0,0-1 0 0,0 0 0 16,1-1 112-16,-1 0 0 0,2-1 16 0,1-1 0 15,-1 0 240-15,3 0-192 0,-3 1 192 0,1 1-192 16,-1-1-192-16,0 0-16 0,0 1-16 0,-2 0-11584 16,0 1-2320-16</inkml:trace>
  <inkml:trace contextRef="#ctx0" brushRef="#br0" timeOffset="47747.24">15294 16240 5519 0,'-10'10'240'0,"6"-6"64"0,-2 3-304 0,2-1 0 0,1 0 0 0,0-2 0 0,-1 3 1856 0,-2 6 304 0,-5 6 64 0,-5 8 16 0,-1 3 640 0,0-1 128 0,0 0 16 0,5-4 16 0,-1-1-768 0,2-4-160 0,2-4-16 0,1-4-16 0,2-2-720 0,2-4-144 31,0-2-16-31,1-3-16 0,1-1-32 0,2-1-16 0,0-3 0 0,2-2 0 16,-1-1-592-16,3-1-112 0,1-4-32 0,0 1 0 15,2-2-144-15,0-1-48 0,2-3 0 0,-1 2 0 0,2-1-16 0,0 1 0 0,2 0 0 16,-3 0 0 0,3-1-16-16,-4 1-16 0,2-2 0 0,-3 0 0 15,0 1-160-15,0 2 192 0,-1-1-192 0,1 1 192 0,-1 2-64 0,-1 2-128 16,1 3 192-16,-2 2-64 15,-1 2 48-15,0 1 0 0,0 2 0 0,2 2 0 0,5 3 48 0,-10-5 16 16,0 0 0-16,55 29 0 0,-55-29-80 0,0 0-16 16,79 42 0-16,-79-42 0 15,63 26-16-15,-63-26 0 0,65 19 0 0,-65-19 0 0,67 16 128 0,-67-16 0 16,65 8 16-16,-65-8 0 0,55 5-80 0,-55-5 0 16,46-2-16-16,-29-1 0 0,-5 2-176 0,-2-2 0 15,-3-1 144-15,-1 1-144 0,-2-1 0 0,-1 1 0 16,-2-1 0-16,-1 1 0 15,-1 0-608-15,-2 0-96 0,-3 0 0 0,-1 2-16 16,-1 0-528-16,-8 2-96 0</inkml:trace>
  <inkml:trace contextRef="#ctx0" brushRef="#br0" timeOffset="86040.48">3983 10473 9215 0,'-2'-4'816'0,"1"1"-656"0,-1 0-160 0,2 3 0 0,0 0 1456 0,0-1 256 0,0-2 48 0,0-1 16 0,-1 0 528 0,0 1 128 0,1 6 0 0,1 4 16 0,0 4-976 0,1 4-208 16,-1 4-48-16,1 2 0 0,-1 3-176 0,-1-24-32 15,2 57-16-15,-2-57 0 0,0 70-224 0,0-32-64 0,0 3 0 0,0 0 0 16,1 2-96-16,0-1-32 0,-1-42 0 0,7 78 0 16,-7-78-240-16,12 68-48 0,-12-68-16 0,11 60 0 15,-11-60-16-15,0 0-16 0,18 79 0 0,-18-79 0 0,0 0 64 0,16 75 16 16,-16-75 0-16,0 0 0 0,10 71-48 16,-7-48 0-16,-1-1 0 0,0-1 0 15,-1 1-80-15,-1-4-32 0,0-3 0 0,2 0 0 16,-1-1-32-16,2-4-128 0,-2-2 192 0,2-2-64 0,0-1 0 0,1-2 0 15,2 0 0-15,0-2 0 16,1-1 32-16,1-1 0 0,1-2 0 0,2 0 0 0,0-1 0 0,0 0 0 16,4 0 0-16,-3-1 0 15,2 1-160-15,1 1 192 0,0-1-192 0,-1 1 192 16,2 2-192-16,-1-1 0 0,2 1 0 0,0 1 0 16,2-1 0-16,-1 1 0 0,2 1 0 0,-1 0 0 15,3 1 0-15,-1 1 0 0,3-2 0 0,0 2 0 0,1 0 0 0,4 0 0 16,-1-1 0-16,4 3 0 0,4-3 0 0,0 1 0 15,1-1 0-15,0-1 0 0,5 1 0 0,3-1 0 16,2 2 0-16,-2 0 0 0,-1-1 0 0,1 3 0 16,3 0 0-16,2 1 0 0,-2 0 0 0,1 1 0 15,3 0 0-15,-1-2 0 0,-3-2 0 0,2-1 0 0,3-4 0 16,3 2 0-16,-1-1 0 0,3 1 0 0,4 1 0 0,0 1 0 16,-3-2 0-16,2 0 0 0,1-2 0 0,-1-1 0 15,-2 2 0-15,3-2 0 16,5 2 0-16,2 1 0 0,3 1-128 0,-1 1 128 0,-2 0 0 0,-3-2 0 15,-5-1 0-15,3 1 0 16,0-1 0-16,1 2 0 0,-1 0-128 0,2 2 128 0,5 0 0 0,0 0 0 16,-5-3 0-16,0 1 0 0,2-1 0 0,3 2 0 15,1 2 0-15,1 0 0 0,-3 0 0 0,0-1 0 16,-1-3-144-16,2 0 144 0,1 0 0 0,-1 2 0 0,-2-1-144 0,0 3 144 16,5 3 0-16,-1-4-144 15,-2-1 144-15,-2-2 0 0,-1 0 0 0,-2 0 0 16,-1 1 0-16,2 3 0 0,-1 2 0 0,0 0-128 15,-2-5 128-15,-6 0 0 0,-2-1 0 0,5 0 0 0,7-1 0 0,0 2 0 16,-5 1 0-16,-2 1 0 0,0-2 0 0,0-1 0 16,4-1 0-16,-8-2 0 0,-3 1 0 0,4 1 0 15,8 1 0-15,-1 1 0 16,-4 2 0-16,0-1 0 0,-2-1 0 0,6-1 0 0,2-1 0 0,-1-1 0 16,-1 2 0-16,0 0 0 0,0 2 0 0,-6 0 0 15,-2 1 0-15,-5-3 0 0,0 0 0 0,-1-1 0 0,1-1 0 0,2 1 0 16,4 0 0-16,-3 1 0 15,-4 1 0-15,-4 2 0 0,-4 0 0 0,0-1 0 16,2 1 0-16,-3-3 0 0,1 0 0 16,1 0 0-16,2-1 0 0,2-1 0 0,3 0 0 0,-2 2 0 15,-3-2 0-15,-4 2 0 0,-2 2 0 0,-7-2 0 16,-3 1 0-16,-2-2 0 0,1-1 0 0,-4 1 0 16,-2-2 0-16,-1-1 0 0,-1 1 0 0,-1-1 192 0,0-1-64 15,-3 1 0-15,0 0 16 0,-4-2 16 0,-2 2 0 0,-3 0 0 16,0 0 64-16,-3-1 16 15,-1 0 0-15,-1 1 0 0,-1-1-32 0,-1 0 0 0,0-1 0 0,-1-1 0 16,-1 1-80-16,0-2 0 0,-1 1-128 16,-1-3 192-16,2 0-64 0,-2-3-128 0,2-1 176 0,-1-1-176 15,1-1 208-15,0-1-64 0,-1-1-16 0,1-2 0 16,2 2 64-16,-2-4 0 0,1-2 0 0,-2 0 0 16,2 3-64-16,0-1 0 0,0-5 0 0,0-3 0 15,0-4 16-15,0-3 0 0,0-2 0 0,-3-2 0 16,2-2-144-16,-3 3 192 0,0-1-192 0,-2 0 192 15,2 2-192-15,-2 3 192 0,2 6-192 0,0 2 192 16,-2 1-192-16,0-1 160 0,1 2-160 0,-2 4 160 16,2 2-160-16,0 0 0 0,-1-1 144 0,0 0-144 15,-1 1 0-15,2 2 128 0,-2 3-128 0,-1 1 0 16,3 4 0-16,-2-1 0 0,0 3 0 0,0-1 128 16,-2 2-128-16,2 0 0 0,-1 3 0 0,-2 0 0 0,0 1 0 15,-1 0 0-15,-2 0 0 0,0 3 0 0,-1 0 0 0,0-1 0 16,0 1 0-16,-2 0 128 0,-1 0-128 0,-3 0 0 15,-2-2 0-15,-4 2 0 0,0-1 0 0,-5 1 0 0,-5-2 0 0,-2 2 0 16,-3-1 0-16,-3-2 0 16,-1 2 0-16,0-1 128 0,7 0-128 0,-5-3 0 0,0 0 0 0,-4-4 128 15,-4 2-128-15,-3-1 0 16,4 2 0-16,-13-1 0 0,-13 0 0 0,-2-2 128 0,5-1-128 0,2-1 0 16,4-2 0-16,-8 1 128 0,-4 2-128 0,-10-1 0 15,-12 1 0-15,7-3 128 16,9 2-128-16,-3-1 0 0,-1 4 0 0,-11-1 0 15,-7 0 0-15,-6-1 128 0,-2 1-128 0,1 2 0 16,5 1 0-16,0 1 0 0,-2-1 0 0,9 2 0 16,9 0 0-16,-19 1 0 0,-19-1 0 0,-13-1 0 0,-3 3 0 15,-3-1 0-15,-1 1 0 0,0 2 0 0,1 0 0 0,-1 3 128 16,0 0-128-16,-1 0 0 0,3 1 0 0,-4 0 0 16,-1 0 0-16,0 1 128 0,4 2-128 0,-2-3 0 0,-5-1 0 15,3 0 144-15,4-1-144 0,2 1 0 16,0-3 160-16,2 2-160 0,4 1 128 0,2-3-128 15,0 0 0-15,8 0 0 0,8 1 128 0,-2 0-128 16,1-1 0-16,-1 2 0 0,5-1 0 0,6 2 0 16,6 0 0-16,-2 1-272 0,-1 0 64 0,9 2 16 15,13 2-832 1,1 5-176-16,2 6-16 0,0 3-13104 0,-5 5-2608 0</inkml:trace>
  <inkml:trace contextRef="#ctx0" brushRef="#br0" timeOffset="89690.32">6517 4822 16575 0,'1'-1'1472'0,"1"-2"-1168"0,-1 1-304 0,1 1 0 0,0 0 608 0,1-2 64 0,1-1 16 0,4-3 0 0,0-2 2064 0,2-1 432 0,0 3 80 0,-2 0 0 0,1 3-1072 0,-4 1-208 0,1 3-64 0,-3 3 0 16,0 1-784-16,-3 3-176 0,0 4-16 0,-2 4-16 15,-1 3-432-15,-2 3-96 0,1-3-16 0,-2 5 0 16,-1 4-64-16,0 1 0 0,3-1-16 0,-1-2 0 0,1 2-96 16,3-4-16-16,1-2 0 0,3-5 0 0,1-4 64 0,1-3 16 15,2-4 0-15,3-5 0 0,3-4 192 0,1-4 48 16,5-6 0-16,-1-3 0 0,3-5 192 0,3-6 32 15,4-6 16-15,3-5 0 0,-2 3-48 0,6-7 0 16,7-10 0-16,9-7 0 0,4-3-144 0,0 4-48 16,-2 1 0-16,-7 9 0 0,-8 8-192 0,-4 4-32 15,-1 3-16-15,-3 2 0 0,-1 1-272 0,-3 4 0 0,-7 6 0 0,-2 4 0 32,-4 5-1024-32,-13 12-224 0,0 0-32 0,0 0-21936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21:42:40.9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6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2-05T21:43:02.954"/>
    </inkml:context>
  </inkml:definitions>
  <inkml:trace contextRef="#ctx0" brushRef="#br0">2402 1504 5519 0,'1'-2'496'0,"-1"1"-496"0,2-1 0 0,-2 2 0 0,0-1 1152 0,1 1 128 0,-1-1 16 0,2-2 16 0,0 1 1312 0,0-1 272 0,-1 1 48 0,1 0 16 0,0 1-720 0,-2 1-128 0,2 1-48 0,-2 2 0 0,-2 1-704 0,1 3-144 0,0 0-16 0,-1 2-16 0,1 2-160 0,-2 0-48 0,0 4 0 0,0 0 0 0,1 4-256 0,0-1-48 16,1 2-16-16,1 1 0 0,0 0-256 0,0-21-48 0,4 45-16 0,-4-45 0 16,11 47-208-16,-11-47-128 0,0 0 160 0,23 61-160 15,-23-61 0-15,0 0 0 0,0 0 0 0,39 58 0 0,-39-58 0 0,0 0 0 16,0 0 0-16,0 0 0 0,65 45 0 0,-65-45 0 15,0 0 0-15,0 0 0 0,0 0 0 0,65 12 0 16,-52-13 0-16,-2-3 0 0,1 0 0 0,-2-2 0 16,-1-3 0-16,1 1 144 15,0-3 16-15,-3-2 0 0,0-1 0 0,-2 0 0 16,-1-2 160-16,-3-2 16 0,-1 1 16 0,0-3 0 16,-1 2 48-16,-2 1 16 0,0 0 0 0,-1-2 0 15,0 1 16-15,-1 0 0 0,1-3 0 0,-1 1 0 0,0-1-64 16,3-1-16-16,-1 1 0 0,1-1 0 0,2-2-112 0,0 1-32 15,0 5 0-15,0 2 0 16,2 2-208-16,-1 3 128 0,-1 2-128 0,2 3 0 0,-1 4 128 0,-1 2-128 16,0 1 0-16,1 3 0 0,-1 3 144 0,0 0-144 15,0 2 128-15,2 4-128 0,-1 2 0 0,1 5 0 16,-2-20 128-16,7 52-128 0,-7-52 0 0,12 68 0 0,-12-68 0 0,14 79 0 16,-6-36 0-16,-8-43 0 15,15 80 0-15,-15-80 0 0,13 72-128 0,-13-72 128 16,10 71-160-16,-10-71 160 0,7 60-192 0,-7-60 48 15,4 65 16-15,-1-29 0 0,-3 1 128 0,0-1 0 16,0-2 0-16,-2-1-128 0,0-4 128 0,0 0 0 16,-2-3 0-16,-2-2-128 0,1-4 128 0,-2-1 0 15,-2-1-144-15,1-1 144 0,-2-2 0 0,0-2-144 0,1 0 144 16,-2-2 0-16,1 0 0 0,0-1 0 0,0 0 0 0,0-1 0 16,1-1 0-16,-1-1 0 0,0 0 0 0,-1-1 0 15,2 0 0-15,-1-2 0 0,0 0 0 0,2-2 0 0,1 0 0 0,-2-2 0 16,1 0 0-16,-4-2 0 15,1-1 0-15,-2-2 0 0,2 1 0 0,0-3 0 0,-2 0 0 16,2-3 0-16,0 2 0 0,-1-4 144 0,1 0-144 0,1-2 192 16,0-1-192-16,2-2 192 15,1 2-192-15,2-1 192 0,1-1-192 0,3 1 192 16,2-1-192-16,2 1 128 0,3 3-128 0,1-1 128 16,3 3-128-16,-1 0 0 0,3 1 0 0,-1 1 0 0,2 1 0 0,0-1 0 15,-1 4 0-15,2-2 0 16,0 1 0-16,1-1 0 0,-1 1 0 0,0-1 0 15,0 0 0-15,2 0 0 0,0 0 128 0,1-2-128 16,-1 2 0-16,1-1 0 0,-2 1 0 0,0-2 0 16,-1 4 128-16,-2-2-128 0,0 1 0 0,0 0 128 0,0 1-128 0,-4-1 160 15,-1 2-160-15,-1 1 160 0,-2 0-160 0,-1 0 0 16,0 2 0-16,0-1 128 0,-3 1-128 0,1 0 0 0,-1-2 0 0,0 1 0 31,0 2-464-31,0-1-80 0,-1 0-16 0,1-1 0 16,0 2-560-16,1-1-112 0</inkml:trace>
  <inkml:trace contextRef="#ctx0" brushRef="#br0" timeOffset="398.47">3226 2074 16575 0,'0'0'736'0,"0"0"160"0,1 0-720 0,-1 0-176 0,1 0 0 15,-1 0 0-15,2 0 1568 0,1 0 288 0,-1 0 48 0,4 2 16 0,1-1 1184 0,0-1 240 0,3 2 48 0,0-1 16 0,1-1-1584 0,1 0-320 0,-1 0-64 0,0 0-16 0,2 0-784 0,-2 0-176 0,2-1-16 0,0-1-16 0,-1 2-112 0,0-1-32 16,-1-1 0-16,0 1 0 0,1 0-96 0,-3-1 0 16,3 2-16-16,-2-1 0 0,-2-1-176 0,1 2 128 15,-2-1-128-15,-2 1 128 0,1 0-128 0,-2 0 0 16,0 0 0-16,-2 0 0 0,-1 0-272 0,1 0-48 15,-4-2 0-15,2 2 0 16,-3 0-768-16,2 0-176 0</inkml:trace>
  <inkml:trace contextRef="#ctx0" brushRef="#br0" timeOffset="650.74">3264 2223 23951 0,'4'1'1056'0,"-1"-1"224"0,1 2-1024 0,0-2-256 0,-1 0 0 0,0 0 0 0,1 1 2240 0,2-1 384 0,2 1 64 0,-8-1 32 0,0 0-400 0,0 0-80 0,62 3 0 0,-62-3-16 0,0 0-1392 0,0 0-256 0,57 0-64 0,-57 0-16 0,0 0-160 0,0 0-16 0,0 0-16 0,55 2 0 0,-47-2-96 0,-1-2-16 0,-1 1 0 0,-2 1 0 0,1-2-192 0,-4 1 176 15,0 0-176-15,1-2 160 0,-2 1-160 0,-2 1 0 16,0-1 0-16,-1 0 0 15,0 0-400-15,-1 1-112 0,-2-2-32 0,-1 0-19184 16</inkml:trace>
  <inkml:trace contextRef="#ctx0" brushRef="#br0" timeOffset="1296.51">4398 1812 18431 0,'1'0'1632'0,"-1"0"-1312"0,0 1-320 0,-1-1 0 0,1 1 2176 0,-1 1 352 0,1 1 80 0,-2 2 16 0,1 4-320 0,1 5-64 0,0 1-16 0,-2 4 0 0,2-19-1008 0,3 46-208 0,-3-46-48 0,7 61 0 0,-7-61-368 0,9 71-80 0,-9-71 0 0,11 83-16 0,-4-36-208 0,0 1-32 31,0 0-16-31,0-3 0 0,-1-3-96 0,-6-42-16 0,11 71 0 0,-11-71 0 0,10 61-128 0,-10-61 128 16,7 54-128-16,-7-54 128 15,0 0 0-15,9 59 0 16,-9-59 0-16,0 0 0 0,5 45-128 0,-5-45 128 15,0 0-128-15,0 0 128 0,2 40-128 0,-4-36 0 0,1-1 0 16,-2-2 0-16,0-1-256 0,0-4-64 0,1 0-32 0,-3-5 0 31,3 1-1376-31,-3-2-288 0</inkml:trace>
  <inkml:trace contextRef="#ctx0" brushRef="#br0" timeOffset="1821.34">4258 1848 23039 0,'-8'-21'1024'16,"5"8"192"-16,1 1-960 0,2 0-256 0,0 5 0 0,3 0 0 0,1-1 1424 0,4-8 240 0,4-5 64 0,5-7 0 0,6-5 448 0,1 2 112 0,3 2 16 0,2 2 0 0,2 0-1184 0,2 4-224 0,-1 6-64 0,1 3 0 0,-1 4-400 0,1 5-96 0,-3 2-16 0,-30 3 0 15,0 0-64-15,65 11 0 0,-65-11-16 0,0 0 0 16,56 37-96-16,-56-37-16 0,0 0 0 0,38 59 0 15,-38-59-128-15,0 0 0 0,17 64 144 0,-17-44-144 16,-4 1 0-16,-3-3 144 16,-3 2-144-16,-3-3 0 0,-1 1 144 0,-6-4-144 15,-1-1 0-15,-3 0 144 0,-3-2-144 0,0-1 128 0,2-3-128 0,0-1 128 16,-1-2 0-16,2 0-128 16,3-2 192-16,3-1-64 0,3-1-128 0,3-1 0 15,2-1 0-15,1 1 128 0,5-1-128 0,1-1 0 16,5 2 0-16,1-2 0 0,4 2-160 0,2-1 160 15,4 1-208-15,-13 1 80 0,0 0-16 0,55-4 0 0,-55 4 0 0,51 3 0 16,-51-3-32-16,57 5 0 0,-57-5 0 0,56 10 0 0,-56-10 176 16,0 0 0-16,75 21 0 0,-75-21-128 15,0 0 128-15,58 26 0 0,-58-26 0 0,0 0 0 0,0 0 0 0,0 0 0 0,52 53 0 0,-49-41 0 16,-4-2 0-16,-4 1 0 16,-2-1 0-16,-4 0 128 15,-3 1 0-15,-3-3 0 0,-3 2 0 0,2-3 0 16,1 0 960-16,-3-1 192 0,-3 0 32 0,-1-2 16 15,0 0-816-15,0-1-176 0,0 0-16 0,0-2-16 16,3 1-176-16,0-2-128 0,4 1 144 0,2-1-144 0,-1 0 0 0,3 0 0 16,2 0-208-16,3 2 64 15,-1-1-1264-15,3-1-240 0,2 3-48 0,1-2-11744 16,0 2-2368-16</inkml:trace>
  <inkml:trace contextRef="#ctx0" brushRef="#br0" timeOffset="2304.69">4836 2562 14735 0,'-3'4'1312'0,"0"-1"-1056"16,2 0-256-16,-2-2 0 0,2 0 1584 0,-1 1 256 0,-1-1 48 0,1 2 16 0,-3 3 1744 0,0 1 368 0,-2 1 64 0,-2 4 16 0,3-1-2496 0,-1 0-480 0,3 2-96 0,0 1-32 0,3 0-608 0,-1 0-112 0,4 2-16 0,-2-16-16 0,0 0-80 0,0 0-16 15,24 54 0-15,-24-54 0 0,0 0-144 0,0 0 160 16,60 33-160-16,-60-33 160 15,0 0-160-15,60 10 192 0,-60-10-192 0,41-4 192 16,-41 4-192-16,36-8 192 0,-20 1-192 0,1-1 192 16,0-1 32-16,-2-1 16 0,-2-2 0 0,-2 1 0 15,-1 0 144-15,-1-1 48 0,-4-2 0 0,1 0 0 0,-3-1 96 0,-3-2 32 0,-2-2 0 0,-2 1 0 32,-3-2 80-32,-3 2 0 0,-1 1 16 0,-2 1 0 15,-2 1-128-15,-2 2-16 0,-2 3-16 0,1 2 0 0,1 1-160 0,0 2-16 16,0 3-16-16,2 2 0 0,-2 2-304 0,1 1 0 15,2 2 0-15,1 0 0 16,1 2-512-16,2 0-64 0,1 2-16 0,3-2 0 16,2 0-640-16,0 0-128 0,3-1-32 0,2 1-19312 0</inkml:trace>
  <inkml:trace contextRef="#ctx0" brushRef="#br0" timeOffset="2701.7">6137 1560 23951 0,'-1'-8'1056'16,"-1"3"224"-16,2 4-1024 0,-1-2-256 0,1 2 0 0,0 1 0 0,0 0 2672 0,-2 0 464 0,2 1 112 0,-1 2 16 0,-2 3-1152 0,2 4-208 0,-2 4-48 0,0 4-16 0,0 3-1136 0,3-21-240 0,-3 51-32 0,3-51-16 0,-2 61-192 0,2-61-32 0,0 63-16 0,0-63 0 0,1 64-48 0,-1-64 0 15,3 58 0-15,-3-58 0 0,4 55-128 0,-4-55 0 16,7 52 0-16,-7-52 0 0,0 0 0 0,11 64 0 15,-11-64 128-15,0 0-128 0,13 53 0 0,-13-53 0 16,0 0 0-16,0 0 128 0,0 0-128 0,16 53 0 16,-15-49 0-16,-1-1 0 0,1-2-256 0,-2 1-48 15,0-4 0-15,-2 1 0 16,0-2-464-16,-1 0-112 0,-1-1-16 0,0-2-17760 16</inkml:trace>
  <inkml:trace contextRef="#ctx0" brushRef="#br0" timeOffset="2921.76">5845 1877 29487 0,'7'-2'2624'0,"0"1"-2112"0,-2-1-512 0,0 1 0 0,0-1 1680 0,4 0 240 0,6-1 32 0,11-4 16 0,8 0-176 0,7-3-48 0,2 3 0 0,0 0 0 0,-4 0-896 0,-1 1-176 0,-4 2-32 0,-34 4-16 0,58-4-240 0,-58 4-64 16,44 0 0-16,-44 0 0 0,0 0-192 0,47 2-128 15,-47-2 160-15,0 0-160 16,0 0 0-16,0 0-192 0,0 0 16 0,0 0-13504 16,0 0-2704-16</inkml:trace>
  <inkml:trace contextRef="#ctx0" brushRef="#br0" timeOffset="3306.72">7264 1735 11055 0,'2'-5'480'0,"-1"2"112"0,2 1-464 0,-2 2-128 0,1 0 0 0,-1 0 0 0,1 0 2400 0,0 3 464 0,3 1 80 0,-5-4 32 0,0 0 736 0,0 0 128 0,25 63 48 0,-25-63 0 0,9 50-1936 0,-9-50-384 0,7 60-80 0,-7-60-16 0,7 61-768 0,-7-61-144 0,5 66-48 0,-5-66 0 0,9 76-128 0,-9-76-16 15,10 78-16-15,-10-78 0 0,8 76-176 0,-8-76-48 16,6 68 0-16,-6-68 0 15,1 58-128-15,-1-58 0 0,0 44 0 0,0-44 0 0,-1 34 0 0,1-34 0 16,-2 24-160-16,1-16 160 16,0-2-448-16,1-2 16 15,0-1 0-15,0-3 0 0,0-2-896 0,1-2-176 0</inkml:trace>
  <inkml:trace contextRef="#ctx0" brushRef="#br0" timeOffset="3808.62">7100 1694 24879 0,'2'-8'2208'0,"1"-1"-1760"0,1 4-448 0,-1 0 0 0,0 1 800 0,1 0 80 0,3-6 16 0,6-5 0 0,5-7 1360 0,6 0 288 0,6-5 48 0,3 3 16 0,1 4-1488 0,0 3-288 0,0 6-64 0,-1 4-16 0,-4 5-304 0,-29 2-48 16,53 7-16-16,-53-7 0 0,0 0-48 0,65 40-16 15,-65-40 0-15,0 0 0 0,45 64-64 0,-45-64 0 16,0 0-16-16,22 76 0 0,-22-76-112 0,2 48 0 0,-8-25-128 0,-2-2 192 16,-2-4-192-16,-4-3 0 15,0-1 128-15,-5-2-128 0,1-1 0 0,-3-3 176 0,1-2-176 0,0 0 160 16,-1-1 32-16,-2-3 0 0,2 1 0 0,0-2 0 16,3-2-48-16,2 1 0 0,3-2 0 0,3 0 0 15,3 0-144-15,2-1 0 0,2 0 0 0,3 0 0 16,3-1-320-16,2 3 48 0,5-3 16 0,2 1 0 15,3 3 64-15,1-2 0 0,1 2 16 0,-17 1 0 16,0 0 176-16,65 4-192 0,-65-4 192 0,0 0-192 0,76 21 192 0,-76-21-160 16,0 0 160-16,72 32-160 0,-72-32 160 15,0 0 0-15,58 39 0 0,-58-39 0 0,0 0 0 0,0 0 0 16,52 53 0-16,-52-53 0 16,0 0 0-16,0 0 0 0,6 51 0 0,-13-40 0 0,-5 1 128 15,-2-2-128-15,0-2 128 0,-3-1-128 16,-3 0 160-16,-4 0-32 0,0-1-128 0,-1-2 192 15,-2 0 96-15,-5 1 16 0,-4-1 0 0,1 0 0 16,5-2 32-16,2 0 16 0,1 0 0 0,5-2 0 0,3 1-352 0,5-1-128 16,1 0 0-16,5 0 0 15,2 0-528-15,3 0-112 0,3 0 0 0,5 2-18864 16</inkml:trace>
  <inkml:trace contextRef="#ctx0" brushRef="#br0" timeOffset="4161.09">7639 2409 28559 0,'-5'9'1264'0,"4"-4"272"0,1 1-1232 0,-1-2-304 0,1-1 0 0,0 0 0 0,0 1 1952 0,0 2 336 0,0 5 64 0,0 3 16 0,0 3-768 0,0-17-160 0,1 40-32 0,-1-19 0 0,0 0-880 0,0 0-176 0,0-1-32 16,0 0-16-16,0 0-176 0,0-2-128 0,0-1 144 0,0-2-144 15,0-15 192-15,0 0-48 0,0 39-16 0,-1-30 0 0,1 0 64 0,0-3 16 16,0-1 0-16,0-2 0 0,0 0-64 0,0-2-16 16,-2-1 0-16,2 0 0 15,0 0-128-15,-1-1 0 0,1-1 0 0,-2-2 0 16,2 0-640-16,0-2-64 0,0 2-16 0,2-4-18608 15</inkml:trace>
  <inkml:trace contextRef="#ctx0" brushRef="#br0" timeOffset="4746.57">8280 1670 19343 0,'0'5'1728'0,"0"-3"-1392"0,1 0-336 0,-1-1 0 0,2 1 1584 0,-1 0 240 0,2 4 48 0,-3-6 16 0,0 0 592 0,0 0 112 0,30 58 32 0,-30-58 0 0,0 0-1024 0,39 59-192 0,-39-59-32 0,0 0-16 0,48 58-672 0,-48-58-144 0,0 0-32 0,55 54 0 0,-55-54-64 0,0 0-32 0,53 48 0 0,-53-48 0 0,0 0 0 0,52 48 0 16,-52-48 0-16,0 0 0 0,0 0-144 0,51 48-16 16,-51-48-16-16,0 0 0 0,0 0-240 0,0 0 144 0,55 42-144 0,-55-42 128 15,0 0-128-15,0 0 0 16,0 0 144-16,0 0-144 0,0 0 0 0,0 0 0 0,0 0 0 0,0 0 0 0,54 22 0 0,-53-24 0 16,-1 2-160-16,-1-1 160 31,-1-2-816-31,1 0-48 0,-1 0-16 0,-1-1-12304 0,2 0-2448 15</inkml:trace>
  <inkml:trace contextRef="#ctx0" brushRef="#br0" timeOffset="5043.67">8622 1535 16575 0,'0'-5'1472'0,"0"1"-1168"0,0 3-304 0,0-1 0 0,1 2 992 0,-1-1 144 0,0-2 16 0,0 0 16 0,0-1 2288 0,-1 1 448 0,-1 5 80 0,0 0 32 0,-3 6-1904 16,0 4-384-16,-2 4-80 0,-3 4-16 0,-2 8-928 0,0 0-176 16,-5 5-32-16,0 2-16 0,-4 2-96 0,-1-2 0 15,1 0-16-15,1-2 0 0,2-2-80 0,1-4-16 16,2-3 0-16,0-2 0 0,3-2-32 0,-1 1-16 0,2-1 0 0,1 0 0 16,1-5-16-16,2-1 0 15,0 2 0-15,0-3 0 0,2-3-208 0,-1 0 128 16,2-2-128-16,-1-1 0 0,3 0 0 0,-1-1 0 15,0-2 0-15,0 0 0 0,3-1-256 0,-1-2-80 16,1 1-32-16,1-2 0 16,1 0-528-16,0-2-96 0,3 1-32 0,2-2-18176 0</inkml:trace>
  <inkml:trace contextRef="#ctx0" brushRef="#br0" timeOffset="5495.1">8955 2076 17503 0,'0'1'768'0,"0"-1"176"0,0 2-752 0,-1-1-192 0,1-1 0 0,0 1 0 0,0 1 2432 0,-2 1 448 0,2 2 80 0,0 2 32 0,-1 3 32 0,1 3 16 0,0-13 0 0,0 0 0 0,0 49-1728 0,0-49-352 0,0 39-64 0,0-39 0 16,0 0-336-16,1 57-64 0,-1-57-16 0,0 0 0 0,5 56-80 0,-5-56-16 15,0 0 0-15,4 45 0 0,-4-45-80 0,0 0-32 16,0 0 0-16,0 0 0 0,11 51-96 0,-9-44-32 16,0-2 0-16,0 0 0 15,1-1-144-15,-2 0 0 16,0-1 144-16,-1 0-144 0,2-2 0 0,-2 1 0 16,1-1-160-16,-1-1 160 15,0 0-784-15,0-1-48 0,0-1-16 0,-1-1-19120 0</inkml:trace>
  <inkml:trace contextRef="#ctx0" brushRef="#br0" timeOffset="5944.04">10427 1742 13823 0,'2'-17'1216'0,"-4"9"-960"0,-1 2-256 0,2 1 0 0,4 0 0 0,-2 3 0 0,1-1 0 0,-2-2 0 0,1-2 1792 0,-1 0 384 0,1 2 64 0,1 0 0 0,-2 3 32 0,1 3 0 0,1 3 0 0,-2-4 0 0,0 0-352 0,0 0-80 0,8 60-16 0,-8-60 0 16,6 52-544-16,-6-52-128 0,5 55 0 0,-5-55-16 15,5 55-560-15,-5-55-128 0,4 61 0 0,-4-61-16 0,6 54-128 0,-6-54-32 16,5 49 0-16,-5-49 0 15,7 49-80-15,-7-49 0 0,0 0-16 0,12 63 0 0,-12-63-176 0,0 0 160 16,0 0-160-16,9 52 160 0,-7-44-160 0,-2-2 0 16,0-2 0-16,0-1 0 0,-2-2-240 0,1-2-80 15,0 0 0-15,-2-4-12576 0,1 1-2512 16</inkml:trace>
  <inkml:trace contextRef="#ctx0" brushRef="#br0" timeOffset="6192.69">10156 1927 30399 0,'8'-2'1344'0,"-1"0"288"0,3 1-1312 0,-1-1-320 0,-2 1 0 0,0 1 0 0,1 0 2256 0,8-1 384 0,14-2 80 0,9-2 16 0,6 0-1360 0,1 1-272 0,-1-1-48 0,-3 1-16 0,-2 0-464 0,-4 0-80 0,-3 1-32 0,-3 0 0 0,-4 0-160 0,-2 2-48 15,-1-1 0-15,-3 2 0 0,-20 0-128 0,34-1-128 16,-22 2 144-16,0-1-144 0,-4 2 0 0,-4-2 0 16,1 0 0-16,-4 1 0 15,1-1-768-15,-4 0-112 0,1 2-16 0,-4-1-18960 0</inkml:trace>
  <inkml:trace contextRef="#ctx0" brushRef="#br0" timeOffset="6663.86">11892 1701 11055 0,'-1'-8'480'0,"-1"5"112"0,2 2-464 0,-1-1-128 0,1 2 0 0,0 0 0 0,0 2 1344 0,-2 0 256 0,2 6 64 0,-1 3 0 0,1-11 1888 0,-3 41 384 0,3-41 80 0,-4 56 16 0,3-23-1424 0,-1-1-288 0,2-32-48 0,-1 68-16 0,1-68-1184 0,-2 68-240 0,2-68-64 0,-1 78 0 15,2-35-288-15,-1 3-64 16,2-1-16-16,-2-1 0 0,0-44-176 0,3 76-32 0,-3-76-16 0,1 64 0 16,-1-64-176-16,0 49 192 15,0-49-192-15,0 40 192 0,0-40-192 0,0 0 128 16,0 46-128-16,-1-36 128 0,1 0 736 0,-2-3 144 0,2-1 16 0,0-4 16 15,-1 1-1840-15,1-3-368 0,0-1-80 16,0-3-16-16,0-2 272 0,1-1 48 0,1-3 16 0,-1-1-17824 0</inkml:trace>
  <inkml:trace contextRef="#ctx0" brushRef="#br0" timeOffset="7247.23">11669 1691 11055 0,'1'-4'976'15,"2"-1"-784"-15,0 0-192 0,0 3 0 0,0-1 1488 0,1-2 256 0,3-2 48 0,4-5 16 0,8-7 2048 0,3-3 416 0,4-1 80 0,2-1 0 0,3 1-2096 0,3-1-416 0,1 3-96 0,3 2-16 0,-1 3-960 0,-2 5-208 16,1 4-48-16,-4 4 0 0,-32 3-240 0,57 8-48 16,-57-8-16-16,0 0 0 0,53 38-48 0,-53-38-16 15,0 0 0-15,19 60 0 0,-19-60-144 0,-5 51 0 16,-4-26 144-16,-3 0-144 0,-3-1 0 0,-4-1 0 16,-2-2 0-16,-1-1 0 0,-2-3 0 0,0-3 0 15,-1-1 0-15,3-3 0 0,1-2 0 0,2-2 0 16,1 0 0-16,4-4 128 0,3 0 0 0,1-2 16 0,4-2 0 0,2 1 0 15,2-2-144-15,4 0 0 0,1-1 0 0,4 0 0 16,1 1 0-16,2-3 0 0,4 2-144 0,0 1 144 16,3-1-192-16,2 3 192 0,0-1-192 0,-19 2 192 15,43 2-192-15,-43-2 192 0,48 8-192 0,-48-8 192 0,0 0-128 0,66 27 128 16,-66-27 0-16,0 0 0 0,54 32 0 0,-54-32 0 16,0 0 0-16,0 0 0 15,49 51 0-15,-49-51 0 0,0 0 144 0,0 0-144 0,0 0 144 0,10 60-144 16,-15-49 160-16,-5 2-160 15,1-3 240-15,-2-1-48 0,-2 1-16 0,-1-1 0 16,-2-1 80-16,-2 1 0 0,1-2 16 0,-1-3 0 16,1 0 96-16,0 0 16 0,-1-2 0 0,-1-1 0 15,2-1 0-15,2-3 16 0,1 2 0 0,-1-2 0 0,4 0-272 0,0-1-128 16,1 1 128-16,1-1-128 0,1 1-320 0,0 0-128 0,2 1-48 16,0 0 0-1,2 1-592-15,1 1-112 0</inkml:trace>
  <inkml:trace contextRef="#ctx0" brushRef="#br0" timeOffset="7882.4">12155 2517 14735 0,'-2'0'640'0,"1"0"160"0,1 0-640 0,0-2-160 0,0 2 0 0,-1-1 0 0,1 1 3504 0,0-2 656 0,0-1 144 0,1-2 32 0,0-1-880 0,1-1-192 0,2-1-16 15,-1-2-16-15,3 1-2080 0,-1-2-400 0,2 1-96 0,2-1-16 0,1-2-224 0,1 2-48 0,2-2-16 0,1 2 0 0,0 1-160 0,1 3-16 16,1 0-16-16,-2 1 0 0,2 2-160 0,-2 2 128 15,0 1-128-15,-14 1 128 16,0 0-128-16,0 0 0 0,0 0 0 0,0 0 128 16,55 28-128-16,-55-28 0 0,0 0 0 0,0 0 0 0,0 0 0 0,6 54-176 0,-11-41 48 0,-2 1 0 15,2-2-16-15,-4 3 0 0,-1 0 0 0,0 2 0 32,-1-1 16-32,-2 1 0 0,1-2 0 0,-1 1 0 0,0-1 864 0,2-1 176 15,-2 0 48-15,2 1 0 16,0-3-1584-16,-1 1-304 0,1 0-64 0,0-1-16 0,1 1 816 0,0-2 192 15,3-1 0-15,0 0 0 0,0-1 0 0,3-1 0 0,-2-1 0 0,3-1 0 16,0-2 0-16,2 0 0 0,-1-1 0 0,2-1 0 16,2-1 176-16,-1 0-176 0,3 1 160 0,1-2-160 15,0-2 192-15,2 1-48 0,2 0-16 0,-1-1 0 16,2 1 48-16,0-1 0 16,1 1 0-16,2-2 0 0,1 2 32 0,0-2 16 0,-14 3 0 0,33-4 0 15,-33 4 48-15,35-3 16 16,-35 3 0-16,38-3 0 0,-21 0 0 0,-17 3 0 15,38-1 0-15,-38 1 0 0,40-2-48 0,-40 2-16 0,37-1 0 16,-37 1 0-16,0 0-224 0,45 0 176 16,-45 0-176-16,0 0 160 0,0 0-160 0,47 6 160 0,-47-6-160 0,0 0 160 15,0 0-16-15,0 0 0 0,0 0 0 0,0 0 0 0,0 0-16 0,0 0-128 16,0 0 192-16,0 0-64 16,0 0-128-16,0 0 0 0,0 0 0 0,0 0 0 0,0 0 0 0,0 0-272 15,0 0 32-15,0 0 16 16,0 0-816-16,0 0-176 0,0 0-16 0,-9 14-20128 15</inkml:trace>
  <inkml:trace contextRef="#ctx0" brushRef="#br0" timeOffset="8735.44">13081 1369 19343 0,'0'0'1728'0,"0"-1"-1392"0,0 1-336 0,0 0 0 0,0 0 1632 0,0 0 256 0,-1 0 48 0,0 0 16 0,-2 3 1264 0,0 1 256 0,0 5 48 0,-1 2 16 0,-2 4-2096 15,1 2-416-15,-1 4-96 0,0 5-16 0,1 1-416 0,-1 5-96 0,6-32-16 0,-7 75 0 16,3-31-160-16,0 1-32 0,1 2-16 0,0-2 0 15,3-45-176-15,-3 82 128 0,3-82-128 0,-1 72 128 16,1-72-128-16,1 64 0 0,-1-64 0 0,4 56 0 0,-4-56 0 0,0 0 0 0,17 76 0 16,-17-76 0-16,0 0 0 0,33 60 0 0,-33-60 0 0,0 0 0 31,0 0-160-31,62 46 160 0,-62-46-208 0,0 0 80 16,49 10 128-16,-33-11-208 0,-2-2 80 0,2-1 128 15,-4-2-160-15,1 0 160 0,-2 1 0 0,-1-4-144 0,1 1 144 0,-1-2 0 16,-1 0 128-16,-4-1-128 0,1 1 208 0,-2-1-16 15,-1-4-16-15,0 1 0 0,-2 0 160 0,-1-1 48 16,2-1 0-16,-2 1 0 0,0-1 48 0,0 2 16 0,-2 3 0 0,2-1 0 16,-1 4-96-16,0 1-16 0,-1 2 0 0,1 3 0 15,-1 0-112-15,0 2-32 0,-1 2 0 0,0 2 0 16,0 0-192-16,2 5 176 0,-1-1-176 0,1 3 160 16,-1 1-160-16,2-1 0 0,0-11 0 0,0 0 0 15,0 0 0-15,12 62 0 0,-12-62 0 0,0 0 0 16,0 0-208-16,24 62 16 0,-24-62 16 0,0 0 0 15,0 0-32-15,48 54-16 0,-48-54 0 0,0 0 0 0,0 0 48 16,68 25 16 0,-68-25 0-16,42 3 0 0,-21-4 160 0,0-2 0 0,-1-3-144 0,1 2 144 15,-2-3 0-15,-1 0 0 0,-1 0 0 0,-3-2 0 16,-3 0 0-16,-1-1 160 0,0-2-32 0,0 0-128 16,-3-2 416-16,-1-1-32 0,-1 0 0 0,-2-4 0 15,-1 0 176-15,-2-2 16 0,-3-2 16 0,-3-3 0 16,1 2-80-16,-4-1-32 0,-1-2 0 0,-1 5 0 15,-3 0-96-15,-2 3-32 0,-1 2 0 0,-1 3 0 16,-2 4-176-16,-4 3-48 0,0 1 0 0,-1 5 0 16,1 2-128-16,1 2 0 0,0 2 0 0,4 5 0 15,2 0-176-15,0 1-16 0,3 4 0 0,-1 2 0 16,4 0-288-16,1-1-64 0,2 1-16 0,1 0 0 16,3 0-336-16,4-17-80 0,0 0-16 0,0 54 0 15,0-54-272-15,0 0-48 0,0 0-16 0,22 71-18848 16</inkml:trace>
  <inkml:trace contextRef="#ctx0" brushRef="#br0" timeOffset="9419.08">13868 2207 19343 0,'7'-10'848'0,"-2"5"192"0,-1-1-832 0,0 0-208 0,-1 2 0 0,0 0 0 0,1 0 2432 0,0-5 448 0,3-5 96 0,0-4 16 0,5-6 48 0,-4-2 16 0,-1-1 0 0,-3-1 0 0,-1 3-1856 0,-3 2-368 0,-3 2-80 0,-2 1-16 0,-2 3-64 0,-5 3-16 0,1 3 0 0,-4-1 0 15,-1 5-32-15,1 2-16 0,-2 0 0 0,0 4 0 0,1 0-144 0,1 2-16 16,-1 2-16-16,2 1 0 16,1 2-272-16,0 1-160 0,2 3 192 0,1 1-192 15,2 2 0-15,1-1 0 0,1 3 0 0,2 1 0 16,0 1-208-16,1 2-48 0,1-1-16 0,2-18 0 31,0 0-256-31,7 64-48 0,-7-64-16 0,0 0 0 16,26 56 80-16,-26-56 0 0,0 0 16 0,0 0 0 0,52 43 224 0,-38-41 32 0,-14-2 16 0,0 0 0 15,47 2 224-15,-32-6 0 0,-2-1-160 0,0 0 160 16,-2-2 0-16,-1 0 0 0,-2 0 0 0,0-2 0 16,-1 1 1056-16,-3-1 128 0,0 2 32 0,0 0 0 15,1 1-1392-15,-4 1-272 0,0 2-48 0,-2 0-16 0,1 2 816 0,1-1 144 16,1 4 48-16,-2 2 0 0,1 0-320 0,1 5-176 15,-2-9 192-15,0 0-192 0,0 0 0 0,12 69 0 16,-12-69 0-16,10 63 0 0,-10-63 0 0,12 80 0 16,-12-80 0-16,9 81 0 0,-9-81 0 0,5 80 0 15,-5-80-192-15,-2 70 192 16,2-70-608-16,-4 62-32 0,0-28 0 0,-2 2 0 0,-1-4 128 0,-3-1 0 0,0-3 16 0,-1-2 0 16,-2-4 208-16,1 0 32 0,-3-5 16 0,3-2 0 15,-2-1 240-15,-2-2 0 16,3-4 0-16,-1-2 0 0,3-3 272 0,-2-2 160 0,2-4 16 0,1-1 16 15,2-2 48-15,-1-2 16 16,1-4 0-16,1-2 0 0,1-1-160 0,2-2-48 0,1 0 0 0,1-2 0 16,2 1 0-16,2 1 0 0,-1 0 0 0,3-1 0 15,2-2 64-15,1-3 0 0,3 1 0 0,1-2 0 16,2 3-128-16,0 1 0 0,1 3-16 0,0 1 0 16,0 1-80-16,0-1-16 0,3 1 0 0,-1 2 0 15,-4 2-144-15,3-1 0 0,-1 1 0 0,-2-2 0 16,3 2-208-16,-3 0-128 0,1 1-32 0,-3 0 0 31,0 0-976-31,-2 0-208 0,-1 3-48 0,2 0-19472 0</inkml:trace>
  <inkml:trace contextRef="#ctx0" brushRef="#br0" timeOffset="9812.84">14565 1432 14735 0,'-9'2'640'0,"5"-2"160"0,1 2-640 0,0-1-160 0,1 1 0 0,0-1 0 0,-1 2 2976 0,-1 1 560 0,-3 5 112 0,-3 3 32 0,-1 5-192 0,0 3-32 0,-4 3-16 0,0 2 0 0,-1 2-2176 0,-1 3-432 0,-1 3-96 16,0 4-16-16,1 1-304 0,0 2-64 0,3-3-16 0,2-1 0 0,4-3-208 0,8-33-128 0,-7 62 160 0,7-62-160 16,1 59 0-16,-1-59 128 0,10 55-128 0,-10-55 0 0,0 0 160 0,26 77-16 15,-26-77 0-15,0 0 0 16,32 65-16-16,-32-65 0 0,0 0 0 0,45 46 0 15,-45-46 32-15,0 0 0 0,50 26 0 0,-50-26 0 0,0 0-160 0,49 7 0 16,-32-9 144-16,-3 0-144 16,0-1-160-16,-2-3-96 0,-1 0-32 0,-1-1 0 31,-3 2-816-31,-1-2-176 0</inkml:trace>
  <inkml:trace contextRef="#ctx0" brushRef="#br0" timeOffset="10068.2">14642 1778 17503 0,'-2'-10'1552'0,"2"6"-1232"0,0 1-320 0,0 1 0 0,0 1 3008 0,1 1 560 0,0 1 96 0,1 1 32 0,4 2-480 0,-6-4-80 0,0 0-32 0,0 0 0 0,0 0-1792 0,59 61-352 0,-59-61-80 15,0 0-16-15,56 62-192 0,-56-62-32 0,0 0-16 0,64 63 0 0,-64-63-128 0,0 0-32 0,61 57 0 0,-61-57 0 16,0 0-144-16,0 0-48 15,63 51 0-15,-63-51 0 0,0 0-272 0,0 0 160 16,61 34-160-16,-61-34 128 0,0 0-128 0,0 0 0 0,0 0-160 0,0 0 160 16,52 19-944-1,-48-19-80-15,-1-1-32 0,-1-2 0 0,-1 0-480 0,-1 1-80 0</inkml:trace>
  <inkml:trace contextRef="#ctx0" brushRef="#br0" timeOffset="10305.02">14932 1687 35007 0,'0'6'1552'0,"-1"-3"320"0,-1 1-1488 0,1 0-384 0,-1 0 0 0,1-1 0 0,-2 3 1664 0,-4 4 256 0,-3 7 48 0,-5 4 16 0,-4 3-960 0,-2 0-192 0,0 0-48 0,0-1 0 16,0 1-352-16,-1-3-80 0,4 0-16 0,0-3 0 0,2 2-16 0,1-3-16 0,0 0 0 0,3-1 0 15,2-2-176-15,0-3-128 0,3-1 144 0,0-2-144 0,3-1 0 0,-1-1-208 16,4 0 16-16,1-3 0 16,3-2-688-16,0 0-128 0,2-1-16 0,1-1-18784 15</inkml:trace>
  <inkml:trace contextRef="#ctx0" brushRef="#br0" timeOffset="10583.7">15208 2070 23039 0,'0'0'1024'0,"0"0"192"0,0 0-960 0,0 0-256 0,0 0 0 0,0 0 0 0,0 0 3712 0,0 0 704 0,0 0 144 0,0 0 32 0,24 71-2640 0,-24-71-528 0,0 0-96 0,8 53-32 0,-8-53-592 0,0 0-128 0,6 51-32 0,-6-51 0 15,0 0-240-15,0 0-48 0,0 0-16 0,11 55 0 16,-10-49-112-16,1 0-128 0,-1-2 176 0,1-1-176 16,-1-2 0-16,-1-1 0 0,1 0 0 0,-1-1 0 31,0-2-512-31,0-3-224 0,0 3-32 0,0-2-19520 0</inkml:trace>
  <inkml:trace contextRef="#ctx0" brushRef="#br0" timeOffset="11095.59">15288 1352 19343 0,'1'2'848'0,"1"-1"192"0,-2 1-832 0,1-1-208 0,1 0 0 0,-1 1 0 0,1-1 2256 0,0 2 416 0,5 4 80 0,3 2 0 0,-10-9 64 0,0 0 16 0,0 0 0 0,67 60 0 0,-67-60-1680 0,0 0-320 0,65 63-80 0,-65-63-16 0,49 52-160 0,-49-52-48 0,51 61 0 0,-51-61 0 31,44 66-80-31,-44-66 0 0,36 75-16 0,-36-75 0 16,27 72-112-16,-27-72 0 0,19 59-16 0,-19-59 0 15,0 0-112-15,15 74-32 0,-15-74 0 0,0 0 0 0,7 65 96 0,-7-65 0 16,0 0 16-16,0 52 0 16,0-52 96-16,-7 28 16 0,2-15 0 0,-1-2 0 0,-1-1-48 0,-2 0 0 15,1-1 0-15,1-1 0 0,-2-2-176 0,2-2-32 16,0-1-128-16,0 1 192 16,0-4-672-16,0 0-144 0,1 0-16 0,1-1-14160 15,-1-1-2832-15</inkml:trace>
  <inkml:trace contextRef="#ctx0" brushRef="#br0" timeOffset="11727.57">16555 1670 20271 0,'2'-1'1792'0,"-1"-1"-1424"0,0 2-368 0,1 0 0 0,-2 0 1792 16,0 0 304-16,3 2 48 0,-1 1 16 0,-2-3 704 0,0 0 144 0,0 0 16 0,0 0 16 0,27 73-1760 0,-27-73-336 0,0 0-80 0,13 79-16 0,-13-79-304 0,7 55-64 0,-7-55-16 0,7 55 0 15,-7-55 16-15,0 0 0 0,11 71 0 0,-11-71 0 16,0 0-144-16,10 62-16 0,-10-62-16 0,0 0 0 15,6 51-176-15,-6-38-128 0,1-2 192 0,-1-2-192 0,0-1 144 16,-1-2-144-16,0-1 0 0,-1 0 144 0,1-4-144 0,-2 0 0 16,0 1 0-16,0-4 0 15,0 1-336-15,1-2-112 0,-1 0 0 0,-1-1-16 16,-1 0-368-16,1-3-80 0,-2 0-16 0,1-2-11968 16,-2-1-2400-16</inkml:trace>
  <inkml:trace contextRef="#ctx0" brushRef="#br0" timeOffset="11972.53">16342 1926 7359 0,'-9'-4'656'0,"5"1"-528"0,1 0-128 0,2 0 0 0,1 2 3264 16,-1 1 608-16,1-2 128 0,0 1 32 0,1 0 512 0,0-1 96 0,4-1 32 0,2 1 0 0,3 2-2848 0,2-2-560 0,7 1-112 0,2 1-32 0,3 0-384 0,4 0-80 0,7 1-16 0,2 1 0 15,3 0 0-15,-1 0-16 0,2 1 0 0,-3-2 0 16,0 0-176-16,-2-1-16 0,-4 0-16 0,-2-1 0 15,0 0-160-15,-4-2-16 16,0 0-16-16,-2 0 0 0,-2 0-224 0,0 2 128 0,-4-2-128 0,-2 2 0 16,-5-1 0-16,-3 2 0 15,-2-1 0-15,-2 1 0 0,-2-2 0 0,-2 1-256 16,0 1 16-16,-2-1 16 16,-1-1-704-16,1 1-144 0,0 1-16 0,-1-2-12752 0,1 2-2544 0</inkml:trace>
  <inkml:trace contextRef="#ctx0" brushRef="#br0" timeOffset="12566.97">17663 1704 19343 0,'1'-4'1728'0,"1"0"-1392"0,-1 1-336 0,-1 0 0 0,0 0 432 0,-1 0 16 0,-1-2 0 0,1-5 0 0,-4-3 2304 0,-3 2 448 0,-2 0 112 0,-4 1 16 0,-3 3-1664 0,-1 2-320 0,-2 4-64 0,-1 1 0 0,-3 3-256 0,-2 2-64 16,1 2 0-16,-2 3 0 0,0 5-400 0,2-1-96 16,1 3-16-16,1 1 0 0,3 3-192 0,3 0-64 0,2 3 0 0,2 0 0 15,5 0-192-15,1-2 144 16,4-1-144-16,3-21 128 0,0 0-128 0,5 58 0 15,-5-58 0-15,0 0 0 0,0 0 0 0,33 60 0 16,-33-60 0-16,0 0 0 0,0 0 0 0,54 43 0 0,-54-43 0 0,0 0 0 16,0 0 160-16,62 17-160 15,-47-17 192-15,-1-2-192 0,-1 1 256 0,1-3-64 0,0-2-16 0,-1 0 0 16,-2-1 32-16,-1 2 16 0,-1-2 0 0,-4 1 0 16,-2 0-96-16,-3 1 0 0,-1-1-128 0,-5 2 192 15,-2 0-192-15,-4 1 128 0,-2 1-128 0,-1 1 0 16,-1 1 0-16,-2 1 0 0,-3 2-128 0,-2 1 128 15,-1 3-256-15,-1 1 64 0,-1 1 16 0,1 1 0 16,2 2 176-16,5-3-192 0,2 1 192 0,-1 4-192 16,3 1 192-16,0 2 0 0,4-2 0 0,2 2 0 15,3 0 0-15,5-17 0 0,0 0 0 0,6 52 0 16,-6-52 0-16,0 0 192 0,0 0-64 0,44 54 0 0,-44-54 160 0,0 0 32 16,59 28 16-16,-59-28 0 15,0 0 208-15,72 21 32 0,-72-21 16 0,54 10 0 16,-54-10 32-16,61 6 0 0,-32-6 0 0,0 0 0 15,-3 0-208-15,1-1-32 0,-3-1-16 0,-3 1 0 16,-1-1-240-16,-3-1-128 0,-1 1 160 0,-2-1-160 16,0 1 0-16,-4 0-160 0,-2 0 0 0,-2-2 0 15,-2 1-880-15,-1 0-176 0,-2-1-48 0,-2 0-20432 16</inkml:trace>
  <inkml:trace contextRef="#ctx0" brushRef="#br0" timeOffset="13088.27">19434 1884 22111 0,'2'0'1968'0,"-1"0"-1584"0,0 0-384 0,1 0 0 0,-1 0 624 0,1-2 32 0,0 1 16 0,4-1 0 0,3 0 1824 0,0-1 352 0,3 1 80 0,2-1 16 0,-1 1-1152 16,2-1-240-16,4 1-32 0,0 0-16 0,4-1-784 0,4 0-144 0,4 0-48 0,1 0 0 0,5-1-16 0,0 0-16 0,1 0 0 0,1-1 0 0,2 1 16 0,0 0 16 0,0-2 0 0,-1 3 0 16,1 1-80-16,-3 0 0 0,0-1-16 0,-3 1 0 15,1 0-144-15,-5-1-32 0,-3 0 0 0,-1 1 0 16,-2 0-64-16,-1-2-32 0,-1 1 0 0,-3 0 0 0,0 2-32 0,-2-1 0 15,-3 0 0-15,-2 0 0 0,-2-1-128 0,-1 2 0 0,-3 0 0 0,-1-1 128 0,-3 1-128 0,0-1 0 32,-3 2 0-32,-2-1 0 0,-1 0 0 0,-2 1 0 15,-1-2 0-15,-2 2-176 16,2-1-400-16,-5 1-96 0,-1 0-16 0,1 0 0 16,-2-2-608-16,-1 2-128 0</inkml:trace>
  <inkml:trace contextRef="#ctx0" brushRef="#br0" timeOffset="13528.32">19999 1617 28559 0,'-7'-2'1264'0,"4"1"272"0,2 1-1232 0,-1 0-304 0,1-2 0 0,1 4 0 0,1-2 1456 0,2 1 224 0,2 2 48 0,3 0 16 0,3 2 224 0,-11-5 32 0,0 0 16 0,58 22 0 0,-58-22-1184 0,54 15-224 0,-54-15-48 0,58 17-16 0,-58-17-48 0,65 16-16 16,-65-16 0-16,69 14 0 15,-69-14-32-15,66 11 0 0,-66-11 0 0,65 10 0 16,-65-10-16-16,58 10-16 0,-58-10 0 0,55 7 0 0,-55-7-112 0,53 7-32 16,-29-4 0-16,-2 0 0 0,-22-3-80 0,0 0-32 15,53 11 0-15,-41-8 0 0,0 1-160 0,-3 0 0 16,-1 1 144-16,-4 0-144 0,-1 1 0 0,-3 1 128 15,-3 1-128-15,-3 1 0 0,0-1 192 0,-2 1-48 16,-2-1 0-16,-3 2 0 0,2-1-144 0,-2 1 192 16,-1-1-192-16,-3 1 192 0,0 0-64 0,-1-1-128 15,-2 1 192-15,2-2-64 0,1-1 112 0,-1 3 16 16,1 0 0-16,0 0 0 0,1 0 32 0,-1 1 16 16,3 0 0-16,1-1 0 0,2 1-176 0,3-2-128 15,3-2 144-15,0 1-144 0,-1 1 0 0,2 1 0 0,1 0 0 16,2-2 0-16,1-1-144 0,1 0-80 0,0-1-16 0,4 0 0 15,-1-4-704-15,0 1-144 0,3 0-16 16,-1-1-14048 0,-1-2-2800-16</inkml:trace>
  <inkml:trace contextRef="#ctx0" brushRef="#br0" timeOffset="15012.43">22593 1254 15663 0,'-2'-3'1392'0,"1"-2"-1120"0,1 1-272 0,0 1 0 0,0 1 1680 0,0-3 288 0,-1-3 48 0,-1-5 16 0,1-2 1456 0,-2 0 288 0,2 3 64 0,-1 3 16 0,1 2-2000 0,1 2-416 0,-2 5-80 0,2 1-16 16,-1 6-688-16,1 4-144 0,-2 3-16 0,1 5-16 15,1-19-32-15,-1 46-16 0,1-46 0 0,-2 51 0 16,2-51-80-16,0 51-16 15,0-51 0-15,0 51 0 0,0-51-112 0,0 51-32 0,0-51 0 0,2 62 0 16,-2-62-192-16,2 69 128 0,-2-69-128 0,5 71 0 16,-5-71 0-16,7 69 0 0,-7-69 0 0,12 57 0 15,-12-57 0-15,0 0 0 0,29 59 0 16,-29-59 0-16,0 0-192 0,0 0 192 0,53 41-192 0,-53-41 192 16,0 0-160-16,0 0 160 0,65 21-128 0,-48-18 128 15,0-3-192-15,3-1 32 0,4-2 16 0,-1-1 0 16,2-2 144-16,-2-1-160 0,-1 0 160 0,-1-3-160 15,-2-1 160-15,-2-4 0 0,-2 1 0 0,-2-1 0 0,-2-2 176 0,-4 0 16 16,2-3 0-16,-5 3 0 16,0 0 160-16,-2 0 32 0,-2-1 16 0,0-1 0 0,-2 3 48 15,0-1 0-15,-1 2 0 0,0 4 0 16,-1 1-64-16,1 0 0 0,0 3 0 0,0 0 0 16,0 2-192-16,1 0-32 0,0 4-16 0,1 2 0 0,-1 1-144 15,-1 2 0-15,2 3 0 0,0 2 0 0,-1 2 0 0,-1 2 0 16,2 2 0-16,0 2 0 0,1-17 0 0,0 0 0 15,0 54-176-15,0-54 176 0,0 0-256 0,7 59 48 0,-7-59 0 0,0 0 0 16,0 0-144-16,24 59-32 16,-24-59 0-16,0 0 0 0,0 0 176 0,0 0 16 0,0 0 16 0,63 36 0 15,-51-35 176-15,-3-1 0 0,3-1 0 0,-2-1-128 16,2-1 128-16,-2 1 0 0,-1-3 0 16,-1 1 0-16,-2-1 0 0,-1 0 0 0,0 0 0 0,-1-2 0 15,2-2 0-15,-2 1 128 16,3-1-128-16,-1-1 128 0,1-1 0 0,1 0 0 0,3-3 0 0,2 2 0 15,1 1-128-15,2 0 0 16,2-2 128-16,2 2-128 0,-5 4 0 0,0-1 0 16,0 4 0-16,-1 1 0 0,-1 2 0 0,0 4 0 0,-2 1 0 0,-11-4 0 15,0 0 0-15,0 0 0 0,0 0 0 0,34 61-128 16,-34-61-48-16,0 0 0 0,0 0 0 0,20 69 0 0,-20-69-64 0,0 0-16 16,0 0 0-16,0 0 0 15,12 65 80-15,-10-58 16 0,-1 2 0 0,-1-4 0 16,0 1 160-16,-1-2 0 0,1-2-144 0,-3-1 144 15,2-1 0-15,-2-1 0 0,1-1 0 0,-1-2 0 0,1 0 192 0,-1-2 0 16,0-1 0-16,2-2 0 16,-1 1 144-16,1-3 48 0,1 1 0 0,0-2 0 15,1 0-64-15,1-2 0 0,0-2 0 0,1 1 0 16,1-1-112-16,-1-1-16 0,3 0-16 0,0 0 0 16,1-3-176-16,0 1 128 0,3-3-128 0,1 1 128 15,2-1-128-15,-1 2 0 0,2 1 0 0,2 1 0 0,2 1 0 0,2 2 0 16,-1 0 0-16,0 6 0 15,0 2-160-15,-2 1 160 0,-2 4 0 0,-2 2-144 16,-2 3 16-16,-1 3 0 0,-1 1 0 0,-9-7 0 0,0 0-80 0,0 0-16 16,29 56 0-16,-29-56 0 0,0 0 224 0,16 61-176 15,-16-61 176-15,0 0-160 0,11 60 160 0,-11-60 0 16,0 0 0-16,0 0 0 0,14 66 0 0,-14-66 0 16,0 0 0-16,0 0 0 0,0 0 0 0,0 0 0 15,0 0 0-15,0 0 0 0,34 61-176 0,-31-58 0 0,0-1 0 0,0 0 0 31,-2 1-720-31,2-1-128 0,0 0-48 0,-1-1-19216 0</inkml:trace>
  <inkml:trace contextRef="#ctx0" brushRef="#br0" timeOffset="15484.7">24089 1868 29487 0,'10'-1'1296'0,"-5"1"288"0,0 0-1264 0,0-2-320 0,-2 2 0 0,0-1 0 0,1-1 2544 0,3 1 448 0,6-2 80 0,4 0 32 0,1-1-1888 0,-1 1-368 0,0-1-80 0,-1 1 0 0,-2-1-368 0,-3 0-64 0,0 1-16 0,-1-3 0 0,0 1-48 0,-3-2-16 16,-1 0 0-16,0-2 0 0,-2-1-32 0,-1-3-16 15,-1 1 0-15,-2-4 0 16,-1 1 0-16,0-1 0 0,-4 1 0 0,1-2 0 0,-3 1-48 0,1 2-16 15,-1 0 0-15,-1 1 0 16,-1 0 0-16,-2 2 0 0,1 1 0 0,0 2 0 16,-1 2 0-16,0 0 0 0,1 4 0 0,0 0 0 0,0 4-144 0,0 0 0 15,0 3 144-15,0 3-144 0,2 2 0 0,1 1 0 16,-2 2 0-16,4 3 128 0,0 1-128 0,1 1 0 16,4-18 0-16,0 0 0 0,-1 56 0 0,1-56 0 15,0 0 0-15,0 0 0 0,18 61 0 0,-18-61 0 16,0 0 0-16,0 0 0 0,0 0 0 0,47 47 0 15,-47-47 0-15,0 0 0 0,0 0 0 0,53 20 128 16,-53-20 0-16,0 0 0 0,47 12-128 0,-47-12 144 0,0 0-144 0,48 13 160 16,-31-12-160-16,0 2 0 0,-17-3 0 0,0 0 0 31,49 9-528-31,-34-6-96 0,-1-2-16 0,0 0 0 16,-1-1-432-16,-1 2-80 0,0-2-32 0,-1 0-18528 0</inkml:trace>
  <inkml:trace contextRef="#ctx0" brushRef="#br0" timeOffset="16401.87">24859 1827 15663 0,'7'-8'1392'0,"-3"2"-1120"0,0 2-272 0,0 0 0 0,-1 1 3536 0,-1 0 656 0,1-1 128 0,1-3 32 0,1-5-1136 0,2-2-208 0,1-4-64 0,-3 1 0 0,-3 0-2096 0,-4 0-416 0,-1 0-96 0,-1 1-16 0,-2 2-176 15,-1-1-144-15,-1 1 192 0,-2 1-192 0,0 2 256 0,-1 1-48 16,-2 1-16-16,-1 2 0 0,-3 4 80 0,-1 1 16 0,-1 0 0 0,2 4 0 16,2-1-112-16,1 3-32 0,-3 2 0 0,1 2 0 15,2 4-16-15,0 0-128 0,1 4 192 0,2 1-64 16,4 0-128-16,0 1 0 0,3 0 0 16,4-18 0-16,0 0 0 0,0 56 0 15,0-56 0-15,0 0 0 0,0 0 0 0,24 69 0 0,-24-69 0 16,0 0 0-16,0 0 0 0,0 0 0 0,60 49 0 0,-60-49 0 15,0 0 0-15,50 12 0 16,-33-12 0-16,0 0 0 0,-2-2 0 0,1 1 160 16,-2-4-16-16,0 1 0 0,-1 0 112 0,-2 0 0 15,-1-2 16-15,-2 0 0 0,-1 1 16 0,-1-1 0 0,-2-1 0 0,-1 0 0 16,0 0 32-16,-2-1 16 0,1 0 0 0,-2-1 0 16,0 1 96-16,-2 1 16 15,1 0 0-15,-2 2 0 0,0 0-64 0,1 3 0 0,0-1 0 0,-1 3 0 16,2 0-176-16,-2 3-32 0,3 1-16 0,-1 2 0 15,1 1-160-15,1 1 0 0,0 2 0 0,-1-10 0 16,0 0 0-16,0 0 0 0,0 0-128 0,0 0 128 16,43 55-352-16,-43-55 0 0,0 0 0 0,0 0 0 15,0 0 32-15,59 24 16 0,-45-24 0 0,-1 0 0 0,1 0 304 0,0-1-192 16,-1-1 192-16,-2-1-160 16,1 1 160-16,-1-1 0 0,-1-1 0 0,0-1 0 15,-2 0 0-15,-2-1 0 0,-2-2 0 0,-1 2 0 16,-2-1 0-16,-1 1 144 0,-1-2-16 0,-2-1-128 15,0 1 480-15,-1-1-16 0,0-1 0 0,-1 0 0 0,0 2-32 0,-2-3-16 16,0 1 0-16,0-2 0 0,0 4-48 16,2 0-16-16,1-1 0 0,0 2 0 0,0 0-112 0,1 1-32 15,1 3 0-15,1-1 0 0,0 3-208 0,2-1 0 16,-1 2 0-16,1 0 0 0,2 2 0 0,0-1 0 16,3 1 0-16,-2 0 0 0,4 0 0 0,1-1 0 15,2 2 0-15,0-1 0 0,1-2-128 0,1-2 128 16,1 1 0-16,0-1 0 0,0-1 0 0,1-1-128 15,2 1 128-15,-2-2 0 0,-3-1 0 0,2 0 0 16,-1-1 0-16,0 2 0 0,-3-1 0 0,0 0 0 16,-1-1 0-16,1 0 0 0,-1 2 0 0,-1-2 0 15,-1 0 0-15,0 1 0 0,0 2 0 0,-2-2 0 0,-1 0 0 0,0 2 0 16,-1 1 0-16,-2 0 0 0,1 2 0 0,-1 0 0 16,-2-1 0-16,-1 2 0 0,1 3 0 0,-2 1 0 15,0 2 0-15,1 1 0 0,-3 3 0 0,2 1 0 16,1 2 0-16,0 1 0 0,-1 2 0 15,3-16 0-15,0 0 0 0,3 55 0 0,-3-55 0 0,0 0 0 16,0 0 0-16,19 72 0 0,-19-72 0 0,0 0 0 16,0 0 0-16,0 0 0 0,42 59 0 0,-42-59 0 15,0 0 0-15,0 0 0 0,0 0 0 0,0 0 0 0,59 30 0 0,-49-27 0 16,-1-2 0-16,-1 0 0 16,2-1 0-16,-1 2 0 0,0-2 0 0,1 0 0 15,-1 0 0-15,-2 0 0 0,1 0 0 0,-2-2 0 16,0 1-336-16,-1-2-64 0,-2 2-16 0,0-2 0 15,0-1-848-15,-3 1-160 0,0-1-48 0,-2-1-13696 16,-2 0-2752-16</inkml:trace>
  <inkml:trace contextRef="#ctx0" brushRef="#br0" timeOffset="16673.32">23262 1302 23951 0,'-1'-2'2128'0,"0"1"-1696"0,1-1-432 0,1 1 0 0,0-1 432 0,1 1 0 0,1-2 0 0,-1-1 0 0,3 0 528 0,0 0 96 0,2-1 32 0,-1 5-6496 15,-2 3-1296-15,-2 1-256 0</inkml:trace>
  <inkml:trace contextRef="#ctx0" brushRef="#br0" timeOffset="17840.4">13262 2648 1839 0,'-5'-1'160'0,"2"-1"-160"0,1 1 0 0,0 1 0 0,-1 0 960 0,0 0 176 0,0 0 16 0,-1 0 16 0,0-2 896 0,-2 2 176 0,-1 0 48 0,-2-1 0 0,2 1-64 0,0-2-16 0,2 2 0 0,0 0 0 0,3 0-112 0,-1-1-32 16,1 1 0-16,2 0 0 15,2 0-656-15,1 0-144 0,1-1-32 0,4 1 0 0,1-2-80 0,1 1 0 16,2 1-16-16,3-2 0 0,3 1-416 0,2 0-80 16,2-1 0-16,4 1-16 0,5-1-256 0,4-1-48 15,7-1-16-15,9 0 0 0,3 1-128 0,0 3-32 16,-13 0 0-16,-2 0 0 0,6 2-16 0,2-2-128 0,1 1 192 15,7-1-64-15,13-1 0 0,14-1-128 0,5 1 192 0,-5 1-64 16,-17 0 0-16,2 0 0 0,5-2 0 0,6 0 0 16,2-3 16-16,-2 1 0 15,-10 1 0-15,-3 0 0 0,-3 3 64 0,-6 0 16 0,-6 3 0 0,-7-1 0 16,-2-1 80-16,-2-1 16 0,-7 0 0 0,1 0 0 16,-4-3 16-16,-1 0 16 15,-2 2 0-15,-2-3 0 0,0 0-16 0,-1-1 0 0,-1 1 0 0,-1-2 0 16,-2 1-80-16,-2-1 0 0,0-1-16 0,-2 0 0 15,1 1-48-15,-4 1 0 0,1-1 0 0,-2 0 0 16,-2 2-192-16,-2 0 144 16,-3 1-144-16,-1 0 128 0,-2 0-128 0,-1 2 0 0,-1 0 0 0,-2 1 0 31,0 0-464-31,-2 1-80 0,-2 2-16 0,-2 0 0 16,-1 1-656-16,-2 3-144 0,-4 0-32 0,0 3-18544 0</inkml:trace>
  <inkml:trace contextRef="#ctx1" brushRef="#br0">4873 9873 0</inkml:trace>
  <inkml:trace contextRef="#ctx0" brushRef="#br0" timeOffset="22984.6">2384 3798 11967 0,'0'0'1072'0,"0"0"-864"0,0 0-208 0,0 0 0 0,1 0 1824 0,-1 1 320 0,0 1 64 0,0 1 16 0,1-1 512 0,-1 4 96 0,0 3 32 0,0 0 0 0,0 4-896 0,0 1-176 0,-1 0-48 0,1 2 0 15,0-1-784-15,0 2-176 0,0-17-16 0,0 0-16 0,11 60-384 0,-11-60-80 16,0 0-16-16,20 66 0 0,-20-66-272 0,0 0 128 16,28 61-128-16,-28-61 0 15,0 0 0-15,0 0 0 0,62 58 0 0,-62-58 0 16,0 0 0-16,61 20 0 0,-61-20 0 0,0 0 0 16,72 1 0-16,-48-5 0 0,-1-2 0 0,-1-2 0 15,0-2 0-15,-4-2 160 0,-1 0-160 0,-1-2 192 0,-5-1 64 16,0 0 0-16,-2-1 16 0,-2-2 0 15,-3 1 80-15,0-1 16 0,-2-1 0 0,-2 2 0 16,-2 0 16-16,-1 0 16 0,-1 1 0 0,-3-1 0 16,0 0-16-16,-2 0 0 0,1 3 0 0,1 1 0 0,1 4-96 0,-1 1-32 0,2 1 0 0,-1 1 0 15,2 1-64 1,1 2-32-16,0 3 0 0,2 1 0 0,-1 3-160 16,2 5 0-16,2 2 0 0,0 3 0 0,-2-14 0 15,0 0 0-15,12 65 0 0,-12-65 0 0,15 61 0 0,-15-61 0 16,20 72 0-16,-20-72 0 0,20 73 0 0,-20-73-192 15,17 71 64-15,-17-71 128 16,11 50-512-16,-11-50 32 0,13 57 0 0,-13-57 0 16,20 95-48-16,-9-37-16 0,0 0 0 0,-1-3 0 0,-1-4 224 0,-2-7 32 15,-7-44 16-15,7 70 0 0,-7-70 272 0,1 61-192 16,-2-35 192-16,-2-5-160 0,0-1 160 0,-1-5 0 16,0-2 0-16,-2-1 0 0,-3 1 0 0,-2-3 0 0,-2 0 128 0,-1-2-128 15,0 0 256-15,0-4 0 0,-2-3-16 0,4 1 0 16,2-4 16-16,-3 1 0 0,0-5 0 0,1-1 0 15,-4-4 752-15,-1-3 144 0,2-1 48 0,1-1 0 32,1-1-1584-32,0-2-320 0,2 1-64 0,1-1-16 0,0 0 784 0,2-1 192 0,1 2 32 0,2 2 0 15,4-1-32-15,1 3 0 0,1 0 0 0,5 0 0 16,1 1-32-16,1 2-16 0,4-1 0 0,1 1 0 16,1 0-144-16,1 1 160 0,2 0-160 0,1-1 160 0,4 2-160 0,-3 1 0 15,3-1 144-15,0 1-144 16,-1 1 0-16,2 1 144 0,-2 0-144 0,2 2 0 15,-2 0 160-15,-1 1-160 0,0 0 128 0,-5 0-128 0,1 3 128 0,-4-1-128 16,1 0 128-16,0 1-128 16,-3 0 128-16,-2 0-128 0,-2 0 0 0,-1-2 128 0,0 2-128 0,-4-1 0 15,2 1 0-15,-3-2 128 0,1 4-128 0,-2-2 0 16,0-2 0-16,-1 2 0 0,1 0-240 0,-1 0-80 16,-1-1 0-16,2 1-16 15,0 0-784-15,-1-1-160 0,1 1-16 0,-1 0-18544 16</inkml:trace>
  <inkml:trace contextRef="#ctx0" brushRef="#br0" timeOffset="23467.21">3430 4484 14735 0,'3'2'1312'0,"0"-2"-1056"0,0 0-256 15,0 0 0-15,-1 0 720 0,3-2 96 0,3 2 16 0,-8 0 0 0,0 0 2176 0,52-1 448 0,-30 0 96 0,-3-1 16 0,-19 2-1280 0,37-1-256 0,-18 1-48 0,-1 0-16 0,-3 1-992 0,1-1-192 16,-2 0-32-16,3-1-16 0,-1 2-320 0,-2-1-64 16,-2 2-16-16,0-2 0 0,-1 0-160 0,-3 1-48 0,0-1 0 15,-3 0 0-15,-1 0-128 0,-1 0 0 16,-1 0 0-16,-2 0 0 16,0 0-384-16,-3 0-96 0,1 0-32 0,-2 0-17632 0</inkml:trace>
  <inkml:trace contextRef="#ctx0" brushRef="#br0" timeOffset="23720.2">3525 4739 30399 0,'16'-6'1344'0,"-8"3"288"0,2 0-1312 0,-2 1-320 0,-1-1 0 0,-2 0 0 0,0 2 1984 0,7-4 320 0,5 0 64 0,4-2 0 0,3 0-1184 0,-3 2-240 0,-1 1-48 0,-5 1-16 0,-1 0-576 0,-1 2-112 0,-2 0-32 0,-1 1 0 0,-1 0-32 0,-4 1 0 16,2-1 0-16,-2 1 0 15,-1 1-128-15,0 1 0 0,-1-2 144 0,-2 2-144 16,1 0-224-16,-2 0-112 0,0 1-32 0,0 0-18544 16</inkml:trace>
  <inkml:trace contextRef="#ctx0" brushRef="#br0" timeOffset="24682.43">5192 3969 2751 0,'0'-13'256'0,"-3"7"-256"0,2 4 0 0,-1-1 0 16,4 1 3536-16,-2 2 672 0,0-1 128 0,0 1 16 0,-2-1-1136 0,2 1-224 0,0 2-48 0,2 4-16 0,-1 1-416 0,2 3-80 0,-3-10 0 0,0 0-16 0,0 0-1104 0,15 59-224 16,-15-59-32-16,0 0-16 0,17 70-544 0,-17-70-112 15,10 59-32-15,-10-59 0 0,12 65-96 0,-12-65 0 16,0 0-16-16,9 73 0 0,-9-73-112 0,10 71 0 0,-10-71-128 0,13 79 192 16,-13-79-192-16,13 67 128 15,-13-67-128-15,14 53 0 0,-14-53 128 0,0 0-128 16,14 58 0-16,-14-58 144 0,0 0-144 0,0 0 128 15,0 0-128-15,0 0 128 0,16 55-128 0,-15-53 0 16,-1-2 0-16,0-2 128 0,0 1-128 0,0-2 0 16,0 0 0-16,-1-2 0 15,-1-1-304-15,1-3-80 0,-1 1-32 0,1-1-12576 0,0 0-2528 0</inkml:trace>
  <inkml:trace contextRef="#ctx0" brushRef="#br0" timeOffset="25224.13">4994 4011 14735 0,'11'-22'640'0,"-2"10"160"0,1 1-640 0,0 1-160 16,-3 3 0-16,0 1 0 0,0 4 656 0,7-8 112 0,9-7 0 0,8-4 16 0,5-3 1216 0,3 1 240 0,-4 3 64 0,0 2 0 0,3 1-320 0,0 1-64 0,-1 5-16 0,-6 4 0 0,-2 4-368 0,-5 2-64 15,-24 1 0-15,0 0-16 0,59 11-560 0,-59-11-128 16,0 0 0-16,0 0-16 0,58 41-416 0,-58-41-80 16,0 0 0-16,0 0-16 0,0 0-80 0,0 0-16 15,31 62 0-15,-34-49 0 0,-4 2-16 0,-4 2-128 16,-2-1 192-16,-4-2-64 0,-1 0-128 0,-5-1 192 16,0 1-192-16,-2-3 192 0,-2 2-192 0,2-3 0 15,1 0 0-15,1-3 0 0,2 0 0 0,3-1 0 16,2-4 0-16,6 1 0 0,2-3 0 0,3 0 0 0,4-1-144 0,2-1 144 15,2 1-304-15,1 0 48 16,4-2 16-16,0 0 0 0,5 0-16 0,2 0-16 16,2 0 0-16,2 2 0 0,-2 0 80 0,1-1 0 15,3 2 16-15,3 0 0 0,-24 0 176 0,48 6 0 0,-48-6 0 0,0 0-128 16,65 13 128-16,-65-13 0 0,0 0 0 0,0 0 0 16,61 25 0-16,-61-25 0 0,0 0 0 0,0 0 128 15,0 0 0-15,0 0 16 0,25 59 0 0,-29-50 0 16,-2-1 16-16,-2-1 0 0,-3 2 0 0,-1-2 0 0,0-1 32 0,-4-4 0 15,-1 5 0-15,-1-1 0 0,-3 0 96 0,-2-1 32 16,5 0 0-16,-4-1 0 0,3 0 96 16,-3-1 32-16,1 1 0 0,3-1 0 0,0-2-192 0,2 1-16 15,3-1-16-15,2-1 0 0,3 2-224 0,0-2 0 16,3 1 0-16,2-1-160 16,2 1-352-16,2 1-80 0,2 1-16 0,2 0-12432 15,4 2-2480-15</inkml:trace>
  <inkml:trace contextRef="#ctx0" brushRef="#br0" timeOffset="25620.26">5698 4427 4607 0,'-3'-2'400'16,"1"2"-400"-16,1 2 0 0,1-2 0 0,-1 1 3328 0,1 0 576 0,-2 1 112 0,1 1 16 0,-2 2-464 0,-1 4-112 0,-1 2 0 0,3 0-16 0,-1 3-1808 0,1-1-352 0,2 1-80 0,0-14-16 0,0 0-672 0,0 0-128 0,19 64-16 0,-19-64-16 0,0 0-64 0,0 0-16 0,56 52 0 0,-56-52 0 15,0 0 112-15,58 23 32 0,-58-23 0 0,0 0 0 16,62 8-96-16,-42-11 0 0,0 2-16 0,0-5 0 16,1 1-112-16,-1-2-32 0,1-2 0 0,-1 1 0 15,-1-2-32-15,0-1 0 0,-1-1 0 0,-4 2 0 16,-1 0 64-16,-2 1 0 0,-2-1 0 0,-2 0 0 15,-3-2 96-15,-4 1 32 0,0 0 0 0,-4-2 0 16,-2 3 64-16,-2-2 32 0,-5-3 0 0,-4 3 0 0,3 0-64 0,-3 3-16 16,-3-1 0-16,-1 0 0 15,1 1-80-15,0 4 0 0,1-1-16 0,-1 3 0 0,1 2-80 0,0 1-16 16,0 1 0-16,0 3 0 0,0 2-144 0,1 1 0 16,2 2 0-16,2 2-176 0,0 0 432 0,0 3 96 15,1 2 16-15,2-1 0 16,1 1-2224-16,3-2-432 0</inkml:trace>
  <inkml:trace contextRef="#ctx0" brushRef="#br0" timeOffset="26105.28">6816 3869 13823 0,'2'-3'1216'0,"-1"1"-960"0,1 1-256 0,-2 1 0 0,0 0 848 0,0 0 128 0,1 0 32 0,0 0 0 0,2 1 1872 0,-1 4 368 0,1 2 80 0,-3-7 0 0,0 0-960 0,0 0-208 0,0 0-48 0,14 67 0 16,-14-67-896-16,0 0-176 0,12 67-32 0,-12-67-16 15,0 0-464-15,13 75-80 0,-13-75-32 0,0 0 0 0,10 73-144 0,-10-73-16 16,7 51-16-16,-7-51 0 0,0 0-240 0,13 72 144 16,-13-72-144-16,0 0 128 0,10 52-128 0,-8-40 0 15,1-1 0-15,-1-3 0 0,1-1 0 0,-3-1 0 16,0-2 0-16,0-2 0 0,0 1 0 0,0-5-176 0,0 2 48 16,-2-3 0-1,2 1-1104-15,-1-1-224 0</inkml:trace>
  <inkml:trace contextRef="#ctx0" brushRef="#br0" timeOffset="26320.74">6634 4113 26719 0,'4'0'2368'0,"1"-1"-1888"0,-1 1-480 0,-1-2 0 0,0 2 1344 16,4-1 192-16,7-1 16 0,10-1 16 0,8-1 736 0,8 1 128 0,-3-1 48 0,-2 3 0 0,-1-2-1632 0,-2 2-320 0,-1 1-64 0,-2-2-16 0,-29 2-192 0,52 2-64 0,-32-1 0 0,-2 0 0 16,-2 1-192-16,-2 1 0 0,-3-1 0 0,-1 1 0 15,0 0-304-15,-3 1-96 0,0 1-32 0,0 0-18512 16</inkml:trace>
  <inkml:trace contextRef="#ctx0" brushRef="#br0" timeOffset="26723.58">7737 3915 25791 0,'0'0'2304'0,"0"-1"-1856"0,2 1-448 0,-1 0 0 0,-1 0 1504 0,0 0 208 0,2 0 32 0,-1 1 16 0,1 1 736 0,-1 0 128 0,0 5 48 0,1 3 0 0,-1 3-1680 0,-1-13-336 0,0 0-64 0,7 52-16 0,-7-52-192 0,0 0-32 16,13 67-16-16,-13-67 0 0,0 0-96 0,14 70-32 15,-14-70 0-15,0 0 0 0,16 81-208 0,-16-81 144 16,5 54-144-16,-5-54 128 0,7 62-128 0,-7-62 0 0,9 68 0 15,-9-68 0 1,10 63 0-16,-10-63 0 0,0 0-128 0,12 79 128 16,-12-79-192-16,0 0 16 0,7 62 16 0,-7-47 0 31,2-3-240-31,-2-3-48 0,1-2-16 0,1-3 0 0,1-1-80 0,-2-3-16 0,2-3 0 16,0-3 0-16,1-2-496 0,0-3-96 0,2-4-32 15,-2 0-10400-15,0 1-2096 0</inkml:trace>
  <inkml:trace contextRef="#ctx0" brushRef="#br0" timeOffset="27234.79">7691 3900 19343 0,'3'-15'848'0,"0"7"192"0,1 1-832 0,0 0-208 0,0 1 0 0,0 2 0 0,1 1 1808 0,3-2 320 0,6-5 64 0,9-3 16 0,8-3 112 0,4 1 32 0,5 1 0 0,-1 2 0 0,2 4-1152 0,-4 2-240 0,-2 3-32 0,-2 3-16 0,-10 2-304 0,-23-2-64 16,45 10-16-16,-45-10 0 0,0 0-256 0,55 25-48 0,-55-25-16 0,0 0 0 15,0 0-48-15,45 52-16 16,-45-52 0-16,0 0 0 0,0 0-16 0,-1 57 0 16,-8-44 0-16,-4-2 0 0,-2 0 0 0,-2-1 0 15,-3 1 0-15,-4-1 0 0,0 0-128 0,-1-3 160 0,-1 2-160 0,2-4 160 16,0 0-32-16,2-2-128 0,2-2 192 0,1-1-64 15,4 0-128-15,2 0 0 0,3-1 144 0,3-1-144 16,3 1 0-16,3-1 0 0,1 1 0 0,4-1 0 16,3 2-240-16,1-1 48 0,5 1 0 0,-13 0 0 0,0 0-16 0,50 4 0 15,-50-4 0-15,45 9 0 16,-45-9-48-16,45 11 0 0,-45-11 0 0,0 0 0 0,65 24 256 0,-65-24 0 16,0 0-160-16,0 0 160 15,62 33 0-15,-62-33 0 0,0 0 0 0,0 0 0 0,0 0 0 0,0 0 0 0,47 55 0 16,-46-48 128-1,-2 1 16-15,-5 1 0 0,-1 1 0 0,-3-2 0 0,-3 2 96 0,-1-2 16 16,-1 1 0-16,-4-1 0 0,-2-1 192 0,1 0 32 16,1-1 16-16,-1 0 0 0,-3-2 144 0,2 0 16 15,-2 1 16-15,4-3 0 0,3 1-240 0,-1 0-48 16,3 0-16-16,1 0 0 0,2-1-368 0,3 0 0 16,1 1 0-16,2-2 128 15,4 1-656-15,1-1-128 0,3 2-32 0,4 0-13280 16,0-1-2672-16</inkml:trace>
  <inkml:trace contextRef="#ctx0" brushRef="#br0" timeOffset="27533.99">8215 4482 17503 0,'-1'5'768'0,"1"0"176"0,0 2-752 0,0-3-192 0,1-1 0 0,-1 0 0 0,1-1 2720 0,2 5 512 0,-3-7 96 0,0 0 32 0,0 0-368 0,19 71-80 0,-19-71-16 0,0 0 0 0,8 55-1888 15,-8-55-384-15,0 0-80 0,0 0-16 0,4 58-288 0,-4-45-64 0,0-2-16 0,0-1 0 0,0-2-32 16,0 0-128-16,2-1 192 0,-2 0-64 0,1-3-128 0,2 0 0 15,0-1 0-15,1-2 0 16,0-1-288-16,2 0-96 0,1-1 0 0,1-2-18304 0</inkml:trace>
  <inkml:trace contextRef="#ctx0" brushRef="#br0" timeOffset="28006.11">8684 3956 8287 0,'0'0'736'0,"-1"0"-592"0,-1 0-144 0,2 2 0 0,2-1 1888 0,-1 0 352 0,2 4 64 0,0 0 0 0,-3-5 1136 0,0 0 208 0,0 0 64 0,42 67 0 0,-42-67-1056 0,0 0-208 0,52 55-32 0,-52-55-16 0,0 0-1248 16,61 52-256-16,-61-52-64 0,0 0 0 0,65 49-400 0,-65-49-96 0,0 0-16 0,72 51 0 16,-72-51-64-16,0 0-32 0,68 37 0 15,-68-37 0 1,0 0-16-16,58 30 0 0,-58-30 0 0,0 0 0 0,0 0-208 0,60 25 128 16,-60-25-128-16,0 0 0 0,0 0 0 0,53 14-240 15,-45-11 32-15,-1-1 0 16,-2-1-896-16,-4 0-176 0</inkml:trace>
  <inkml:trace contextRef="#ctx0" brushRef="#br0" timeOffset="28300.65">9017 3941 9215 0,'3'-16'400'0,"-1"8"96"0,0 1-496 0,1 1 0 0,0 2 0 0,-3 1 0 0,1 0 1552 0,2-3 224 0,2 1 32 0,-1-4 16 0,1 2 1440 0,0 1 304 0,-3 4 48 0,1 3 16 0,-1 3-1200 0,-4 3-256 0,1 5-32 0,-3 0-16 0,-2 4-736 0,-1 2-160 15,-3 3-16-15,0 5-16 0,-3-1-624 0,1 4-112 16,-2 0-16-16,-1 1-16 16,3-2 16-16,-1 0 0 0,-2 2 0 0,0 1 0 0,3 0-96 0,2-5-16 15,1-2 0-15,-1-3 0 0,2 2-160 0,-1-4-48 16,2 0 0-16,0-4 0 15,0-2-128-15,0-2 0 0,3-1 144 0,-2-3-144 16,3-1 0-16,1-2 0 0,0-1 0 0,2-2 0 16,2 1-544-16,0-2-176 0,1-3-48 0,2 0-18832 0</inkml:trace>
  <inkml:trace contextRef="#ctx0" brushRef="#br0" timeOffset="28715.17">9548 4258 17503 0,'3'0'1552'0,"-1"-1"-1232"15,-2 1-320-15,1 0 0 0,1 0 976 0,-2 1 144 0,0 1 32 0,1 1 0 0,-1 2 1872 0,1 2 384 0,1 2 80 0,-2 2 16 0,1 2-1328 0,-1-3-256 0,0 1-48 0,2 0-16 0,-2 2-1024 0,1 0-192 0,-1 0-64 0,1-1 0 16,-1-12-112-16,0 0-16 0,0 0-16 0,0 0 0 16,7 61-160-16,-7-61-16 0,0 0-16 0,0 0 0 15,0 0-240-15,0 0 0 0,0 0 0 0,0 0 0 16,0 0-336-16,0 0-112 0,0 0-32 0,0 0-19232 16</inkml:trace>
  <inkml:trace contextRef="#ctx0" brushRef="#br0" timeOffset="29532.54">4905 5095 12895 0,'4'1'1152'0,"1"1"-928"0,-1-1-224 0,-1-1 0 0,1 1 1536 0,3 1 272 0,-7-2 48 0,0 0 16 0,68 11 656 0,-68-11 128 0,76 10 32 0,-34-7 0 0,-1 1-976 0,0-2-192 0,0-1-48 0,0 2 0 0,0-2-576 0,2 1-112 15,2-1-16-15,1 0-16 0,3-2-224 0,3-2-32 0,1-1-16 0,5 0 0 16,3 1-160-16,3-1-16 0,2 1-16 0,3-1 0 15,-1 1-144-15,3-1-16 0,4-5-128 0,4-1 192 16,3 0-192-16,11-1 0 0,11 0 0 0,-6-2 0 16,-13-1 0-16,6 0 0 0,7-2 0 0,8 2 0 15,1-2 0-15,-2 4 144 0,-6-1-144 0,7 0 192 0,11-1-192 0,6-1 160 16,8-1-160-16,-2 1 160 16,-6 3-32-16,-2 0 0 0,1-1 0 0,-4 2 0 0,-2 3-128 0,-3 3 128 15,-1 1-128-15,-4-1 128 0,-6 1-128 16,-7 4 0-16,-6 3 144 0,-6 3-144 15,-5-1 128-15,-3-1-128 0,-5 1 160 0,-2-1-160 16,-1 2 128-16,-5 1-128 0,-7 0 0 0,-6 0 144 16,-2 3-144-16,-3-3 0 0,1 1 0 0,-4-2 0 0,-6-2 0 0,-35-4 0 15,65 7 128-15,-34-5-128 16,0-2 0-16,0 0 0 0,0-2 0 0,-4 1 0 16,0-1 0-16,-3 0 0 0,-1-1 0 0,-2-2 0 0,-3 1 0 0,1-1 0 15,0 0 0-15,-3 0 0 0,-2 0 0 0,-3 1 0 16,1 0 0-16,-4 0 0 0,1 0 0 0,-4 1 0 15,0 1-224-15,-3 1 80 16,-2 1-784-16,0 0-160 0,-2 0-16 0,-3 1-16496 0</inkml:trace>
  <inkml:trace contextRef="#ctx0" brushRef="#br0" timeOffset="30132.34">6802 5615 19343 0,'5'0'1728'0,"-4"0"-1392"0,-1 0-336 0,-1 1 0 0,-1 1 1680 0,1 0 272 0,1 3 48 0,-2 2 16 0,1 4 736 0,-2 4 160 0,2 5 32 0,-4 4 0 0,5-24-1488 0,0 53-304 15,0-53-48-15,3 57-16 0,-3-57-624 0,9 65-128 16,-9-65-16-16,11 65-16 0,-11-65-128 0,11 58-32 0,-11-58 0 0,14 75 0 16,-14-75-144-16,13 74 0 0,-13-74 0 0,11 70 0 15,-11-70 0-15,8 63 0 0,-8-63 0 0,0 0 0 16,11 76 0-16,-11-76 0 0,0 0 0 0,0 0 0 16,14 65 0-16,-10-55 0 0,0-2 0 0,-1-1 0 15,0-1 0-15,0-3 0 0,-2-2 0 0,1-1 0 0,1 0-288 0,-3-3-32 16,1-1-16-16,-1-2-12112 15,0 1-2416-15</inkml:trace>
  <inkml:trace contextRef="#ctx0" brushRef="#br0" timeOffset="30669.15">6629 5725 11055 0,'2'-27'976'0,"1"13"-784"0,1 3-192 0,1 1 0 0,-2 1 896 0,1 2 144 0,3-1 32 0,6-6 0 0,6-6 1040 0,8-6 192 0,4 0 64 0,5-3 0 0,0 4 128 0,1 1 48 0,0 4 0 0,-3 5 0 0,-3 0-800 0,-3 6-144 0,-1 0-48 0,0 3 0 16,-1 2-640-16,-2 3-128 0,-1 2-16 0,-5 3-16 16,-1 1-416-16,-17-5-80 15,0 0 0-15,0 0-16 0,53 42-48 0,-53-42-16 0,0 0 0 0,24 62 0 16,-24-62-176-16,0 57 160 15,-6-28-160-15,-4 0 160 0,-3 2-160 0,-4-3 0 16,-2 0 0-16,-1-4 0 0,-1-4 0 0,0-2 0 0,1-4-128 0,0-4 128 16,2-3 0-16,2-1 0 0,3-3 0 0,2-3 0 15,3-2 0-15,3 0 0 0,1-3 0 0,3 0 0 16,1-1 0-16,1-2 0 0,2-1 0 0,3-1 0 16,2 3 0-16,3-1 0 0,4-1-160 0,0 1 160 15,2 1-128-15,0 0 128 0,1 1 0 0,1 3-144 16,-2 0 144-16,1 1-128 0,3 3 128 0,0 0-128 15,-21-1 128-15,0 0 0 0,68 20 0 0,-68-20 0 16,0 0 0-16,65 33 0 0,-65-33 0 0,0 0 0 0,0 0 0 0,52 53 0 16,-52-53 0-16,0 0 0 0,0 0 0 0,0 0 0 15,13 64 0-15,-20-51 0 0,-3-1 0 0,-3 0 0 16,-1-1 0-16,-4-1 0 16,-3 0 0-16,-5-2 0 0,0 2 0 0,-3-3 0 0,1 0 176 0,0-1 16 15,1-1 0-15,2-2 0 0,0 2 192 0,7-4 32 16,3 0 16-16,2-1 0 0,2-1-208 0,2 0-32 15,2-1-16-15,1 1 0 0,2-1-320 0,3 1-64 0,-1 1-16 16,2-2 0 0,0 4-384-16,2 1-80 0,1 1-16 0,1 0-18144 0</inkml:trace>
  <inkml:trace contextRef="#ctx0" brushRef="#br0" timeOffset="31182.07">7202 6372 16575 0,'3'-1'736'0,"-2"-1"160"16,1 1-720-16,-1-2-176 0,1 1 0 0,-1 1 0 0,0 0 2128 0,4-4 400 0,-1 0 80 0,4-2 16 0,4-2-1152 0,-2 2-240 0,1-1-32 0,2 1-16 0,1 1-608 0,0 0-128 0,0 1-32 0,0 0 0 0,-1 3 352 0,-2 0 64 0,-1 2 0 0,-2 2 16 15,-1 2-192-15,-7-4-32 0,0 0-16 0,0 0 0 16,0 0-400-16,0 0-80 0,0 0 0 0,19 58-128 16,-19-58 0-16,0 0 0 0,0 0 0 0,-6 36 0 0,3-24 0 0,-1-1 0 15,-2-1-208-15,1 0 80 16,-2 0 128-16,-2 1-192 0,2 0 192 0,0 1-192 0,0 0 192 0,-1 1 0 15,-1 1 0-15,-1 2-128 0,3-2 128 0,0 0 0 16,3 0 0-16,1-3 0 0,2-1 0 0,-1-1 128 0,2-1-128 0,2-1 0 16,0-2 160-16,1 0-32 15,0-2-128-15,3 0 192 0,-1 0 384 0,4-2 80 16,-1 1 16-16,2-2 0 0,2-2-96 0,0 1-32 0,1-1 0 0,3-1 0 16,-1 1 0-16,5-3 0 15,0 1 0-15,2 0 0 0,1-2 32 0,-1 1 0 0,4 0 0 0,-4 0 0 16,1-1-160-16,-3 2-32 0,-2 1 0 15,-2 0 0-15,1 0-208 0,-3 2-48 0,-1-2-128 16,-2 2 192-16,-3 2-192 0,1-1-128 0,-4 2 128 0,0-1-208 16,-2 0-672-16,-1 2-128 0</inkml:trace>
  <inkml:trace contextRef="#ctx0" brushRef="#br0" timeOffset="31540.5">7668 5772 12255 0,'0'-9'256'0,"0"5"64"0,2 1 16 0,-2 2 32 0,1-1-368 0,-1 2 0 0,1 0 0 0,4 0 0 0,0 3 3504 0,5 0 624 0,-10-3 128 0,0 0 32 0,0 0-1056 0,55 34-208 0,-55-34-32 0,0 0-16 0,58 39-1568 0,-58-39-304 0,0 0-64 0,61 45-16 0,-61-45-384 0,0 0-64 15,64 60-32-15,-64-60 0 0,0 0-176 0,58 59-48 16,-58-59 0-16,0 0 0 0,0 0-112 0,55 57-16 16,-55-57-16-16,0 0 0 0,0 0 16 0,55 43 0 15,-55-43 0-15,0 0 0 0,0 0-64 0,0 0 0 16,56 27 0-16,-56-27 0 0,0 0-128 0,0 0 0 15,0 0 0-15,0 0 0 0,47 7-256 0,-44-7-64 16,-2-1-32-16,0 0 0 16,-1-1-576-16,0-2-112 0,-1 0-32 0,0-3-18192 0</inkml:trace>
  <inkml:trace contextRef="#ctx0" brushRef="#br0" timeOffset="31815.13">8175 5557 16575 0,'0'-4'1472'0,"0"1"-1168"0,0 1-304 16,-1 2 0-16,0 0 912 0,1-1 128 0,-2 1 32 0,-1-3 0 0,-1 2 2128 0,-2 1 416 0,1 4 96 0,-4 2 0 0,1 3-1520 0,-1 1-304 0,-1 4-64 0,-1 3-16 0,0 5-1008 0,-2 0-208 16,-1 6-32-16,-2 5-16 0,0 4-96 15,-1-1 0-15,1-2-16 0,2-5 0 0,1-3-176 0,0 1-16 16,2 0-16-16,1-3 0 15,2-4-224-15,1-3 0 0,0-2 128 0,2 0-128 0,0-3 0 0,2 1 0 16,2-3 0-16,1-3 0 16,-2-1 0-16,4-2 0 0,-2-1 0 0,1-2 0 15,0-1-384-15,2-1-112 0,0-1-16 0,0-1-18880 0</inkml:trace>
  <inkml:trace contextRef="#ctx0" brushRef="#br0" timeOffset="32552.86">8430 5999 22111 0,'2'-3'1968'15,"1"0"-1584"-15,0 0-384 0,-1 2 0 0,-1 0 1520 0,2-2 208 0,2-3 64 0,5-2 0 0,4-4 768 0,2 0 176 0,0 0 16 0,2 3 16 0,-1 1-1600 0,-2 1-320 0,0 3-64 0,-1 1-16 0,0 2-416 0,-2-1-96 0,1 4 0 0,-1 1-16 16,-3 0-96-16,0 1-16 0,-1 1 0 0,-2 3 0 16,-2-1-128-16,0 0 0 15,-2 3 0-15,-4 1 128 0,0 2-128 0,-4-1 0 16,-1 1 0-16,-2-2 128 0,1 2-128 0,-2 0 0 16,-1-1 0-16,-2 4 0 0,-1-2 0 0,-2 3-144 0,1-1 144 0,1 1-160 15,2-3 160-15,3 0 0 0,0-3 0 0,1 0 0 16,3-2 128-16,1-1 0 0,3 1 0 0,1-2 0 15,1-1-128-15,2-1 144 0,1 1-144 0,2-2 160 16,2 0-32-16,1-1 0 0,-1 1 0 0,2-2 0 16,3-1 48-16,0-2 0 0,-4-1 0 0,4 1 0 15,4-3 176-15,4-1 32 0,2 0 16 0,0-1 0 16,1 2 144-16,-2-2 32 0,1 1 0 0,-1-1 0 16,0 3-80-16,-3 0-16 0,3-1 0 0,-3 3 0 15,1-2-144-15,0 0-16 0,-2 2-16 0,-1-1 0 0,-1 1-128 0,-2-1-32 16,-1 1 0-16,-4 0 0 0,1 1-144 0,-3 0 0 15,0 0 0-15,-2 0 0 16,-2 1 0-16,-1-1 0 0,0 0 0 0,-2 1 0 16,-2-1-448-16,1 0-112 0,0 2-16 0,-4-2-16 15,-2 1-736-15,-1 1-144 0</inkml:trace>
  <inkml:trace contextRef="#ctx0" brushRef="#br0" timeOffset="33598.31">11475 4306 26719 0,'-1'0'2368'0,"-1"2"-1888"0,2-2-480 0,0 0 0 0,0 1 1824 0,2-1 272 0,-1 2 48 0,-1-2 16 0,0 0-272 0,0 0-48 0,0 0-16 0,0 0 0 0,55 21-1104 0,-55-21-208 0,0 0-64 0,77 11 0 15,-77-11-128-15,72 7-16 0,-72-7-16 0,76 6 0 16,-76-6 0-16,78 4 0 0,-78-4 0 0,83 6 0 16,-83-6-96-16,92 5-32 0,-45 0 0 0,-1-2 0 15,4-2-160-15,0 0 160 0,-2 1-160 0,3-2 160 16,0 1-32-16,3-1 0 0,1 2 0 0,-1-1 0 16,-4 2 0-16,-4-2 0 15,-46-1 0-15,77 3 0 0,-77-3-128 0,63 6 192 16,-63-6-192-16,0 0 192 0,65 7-32 0,-65-7 0 0,0 0 0 0,0 0 0 15,0 0 64-15,52 11 16 0,-52-11 0 0,0 0 0 16,0 0-16-16,0 0 0 0,0 0 0 0,0 0 0 16,0 0-224-16,0 0 176 0,0 0-176 0,0 0 160 15,0 0-160-15,0 0 0 0,0 0 0 0,0 0 0 16,0 0-448-16,8-4-80 0,-13 2-16 0,-1 0 0 16,-1-1-624-16,1-1-128 0,1 1-32 0,0 0-18416 0</inkml:trace>
  <inkml:trace contextRef="#ctx0" brushRef="#br0" timeOffset="33992.65">12573 4196 28559 0,'1'0'2544'0,"1"2"-2032"0,-1-1-512 0,1-1 0 0,-1 2 592 0,2-1 32 0,-3-1 0 0,0 0 0 0,0 0 1552 0,0 0 304 0,0 0 64 0,70 37 16 0,-70-37-1664 0,51 21-320 0,-51-21-64 0,0 0 0 16,75 28-176-16,-75-28-16 0,0 0-16 0,78 27 0 15,-78-27 0-15,0 0 0 0,68 21 0 0,-68-21 0 0,0 0-48 0,75 26 0 32,-75-26 0-32,0 0 0 0,66 25-32 0,-66-25-16 0,0 0 0 0,0 0 0 15,55 41-80-15,-55-41-128 16,0 0 176-16,0 0-176 0,0 0 192 0,7 51-192 0,-13-40 192 0,-3 0-192 15,-3 2 256-15,-2 0-64 0,0 1-16 0,-4-1 0 16,-2 1 16-16,-4 0 16 0,0 0 0 0,-4 0 0 16,-2-1 64-16,0 0 16 0,1-1 0 0,0 1 0 15,4-2 0-15,2-1 0 0,2-1 0 0,4-2 0 16,3-3-144-16,3 2-16 0,-1-3-128 0,5-1 192 16,0 1-320-16,2-1-80 0,0-2-16 0,1 1 0 31,3-1-784-31,1 0-144 0,0 0-48 0,0 0-19568 0</inkml:trace>
  <inkml:trace contextRef="#ctx0" brushRef="#br0" timeOffset="34677.64">14481 4229 19343 0,'-4'0'1728'0,"3"-2"-1392"0,4 2-336 0,-1 0 0 0,1 0 992 0,-1-1 128 0,0 0 32 0,1-1 0 0,3 1 1616 0,0 1 336 0,-1 0 64 0,1 1 16 0,-6-1-1264 0,0 0-256 0,0 0-64 0,0 0 0 16,0 0-896-16,31 64-176 0,-31-64-32 0,0 0-16 16,0 0-96-16,10 63 0 0,-10-63-16 0,0 0 0 15,7 57-144-15,-7-57-32 0,0 0 0 0,0 0 0 16,13 58-192-16,-13-58 176 0,0 0-176 0,0 0 160 0,0 0 0 0,0 0 0 15,0 0 0-15,0 0 0 0,2 45 128 0,-4-45 32 16,-1 0 0-16,-1-3 0 0,-2 0-48 0,2-2 0 16,-1-1 0-16,1 0 0 15,1-2-16-15,1-1 0 0,-1-1 0 0,1 1 0 0,1-1-64 0,1-2 0 16,1 0-16-16,2-2 0 0,1-3-176 0,3-2 192 0,1-2-192 0,1 1 192 31,1-1-192-31,3 0 0 0,1 0 0 0,0 0 0 0,2 1 0 0,1 1 0 0,0 2 0 0,-2 3 0 16,4 3-128-16,-1 0 128 15,2 4-160-15,-2 1 160 0,-1 2-144 0,-17 4 144 0,0 0-128 0,44 1 128 16,-44-1 0-16,0 0-160 16,0 0 160-16,0 0 0 0,42 48-160 0,-42-48 160 0,0 0-128 0,14 52 128 15,-14-52 0-15,0 0-128 16,6 58 128-16,-6-58 0 0,3 41 0 0,-3-41 0 16,3 44 0-16,-3-44 0 0,0 0 0 0,7 57 0 0,-7-57 0 0,0 0 0 15,0 0 0-15,12 52 0 0,-12-52 0 0,0 0 0 16,0 0 0-16,0 0 0 15,0 0 0-15,0 0 0 0,0 0 0 0,0 0-192 0,0 0 192 0,0 0-192 32,0 0-768-32,0 0-144 0,0 0-48 0,0 0-18992 0</inkml:trace>
  <inkml:trace contextRef="#ctx0" brushRef="#br0" timeOffset="35430.49">15085 4253 26719 0,'-3'-4'2368'0,"1"2"-1888"0,2 1-480 0,0-1 0 0,-1 2 1136 0,0 0 128 0,-1 0 16 0,1 3 16 0,-1 1 1120 0,1 3 208 0,-1 2 64 0,0 2 0 0,2-11-1728 0,0 0-320 0,-3 40-80 0,3-40-16 0,0 0-160 0,0 0-48 16,15 63 0-16,-15-63 0 0,0 0-160 0,0 0-48 0,46 54 0 0,-46-54 0 15,0 0-128-15,56 25 0 16,-56-25 144-16,48 10-144 0,-48-10 0 0,43 2 128 15,-24-4-128-15,2 0 0 0,-1-1 0 0,-1-2 128 16,-2 0-128-16,-2-2 0 0,-1 1 160 0,-2-1-32 16,-4-1-128-16,-1-2 192 0,-1 1 0 0,-5-1-16 15,1-1 0-15,-4 0 0 0,-2-2 128 0,-2-1 16 0,-1-3 16 0,-4 0 0 16,1 0-16-16,-1 0 0 0,-3 0 0 16,-3 2 0-16,0-1-80 0,-2 2-32 0,0 3 0 15,-3 2 0-15,3 2-208 0,-4 4 176 16,2 0-176-16,0 3 160 0,-1 3-160 0,3 0 0 0,3 3 0 0,1 1 0 15,3 0 0-15,2 3 0 0,3-2 0 0,2 1 0 16,5-9-320-16,0 0 64 0,0 0 16 0,0 0 0 16,0 0-144-16,0 0-48 0,43 58 0 0,-43-58 0 15,0 0 64-15,67 8 16 0,-67-8 0 0,41 0 0 0,-16-3 96 0,3-1 0 16,1 0 16-16,-2 1 0 16,-27 3 96-16,50-3 16 0,-50 3 0 0,54 3 0 15,-54-3 128-15,52 10 0 0,-52-10 0 0,0 0 0 16,60 25 0-16,-60-25 0 0,0 0 0 0,0 0 0 15,52 41 0-15,-52-41 128 0,0 0-128 0,0 0 128 16,35 54-128-16,-35-54 0 0,0 0 128 0,0 0-128 16,0 0 160-16,0 0-32 0,10 56-128 0,-13-50 192 0,1 0 160 0,-1-2 32 15,-2-1 0-15,1 0 0 0,1-1-64 16,-1 0-16-16,1-1 0 0,-1-2 0 16,0-3-304-16,0 1 160 0,-1 0-160 0,1-1 128 0,1-1 0 0,2 0 0 15,-2-2 0-15,3 0 0 0,-1 0 32 0,1-2 0 16,1-2 0-16,-1 0 0 0,3-1-160 0,0 2 128 15,1-1-128-15,2-2 128 0,1 1-128 0,1-2 0 16,2-2 0-16,1 0 0 0,3 2-144 0,1 0-16 0,2 1 0 16,-1 1 0-16,3 2-128 0,-1 0-32 15,1 3 0-15,-2 1 0 0,-1 2 112 0,0 0 16 16,-16 4 0-16,0 0 0 0,48 5 192 0,-48-5-176 16,0 0 176-16,0 0-160 0,0 0 160 0,54 48 0 0,-54-48-144 0,0 0 144 15,0 0 0-15,0 0 0 16,18 56 192-16,-18-56-64 0,0 0 160 0,7 60 32 0,-7-60 0 0,0 0 0 15,11 62-64-15,-11-62 0 0,0 0 0 0,0 0 0 16,22 54-256-16,-22-54 0 0,0 0 0 0,0 0 0 16,0 0-384-16,0 0-176 15,0 0-32-15,0 0-20480 0</inkml:trace>
  <inkml:trace contextRef="#ctx0" brushRef="#br0" timeOffset="35677.48">16264 4363 17503 0,'-1'-4'1552'0,"1"2"-1232"0,1 1-320 0,1 0 0 0,-1 1 4192 0,0-2 784 0,2 2 144 0,1-1 48 0,2 1-2656 0,4-2-528 0,3 2-96 0,-1-1-32 0,-12 1-848 0,33-2-176 0,-18 2-48 0,2-1 0 0,0 2-336 0,-1-1-80 15,-1 2-16-15,-2-2 0 0,1 1-352 0,-1 1 128 16,-13-2-128-16,0 0 0 0,0 0-256 0,0 0-112 16,0 0-16-16,49 14-13312 15,-46-11-2640-15</inkml:trace>
  <inkml:trace contextRef="#ctx0" brushRef="#br0" timeOffset="36949.5">17119 3682 23039 0,'-2'-4'1024'0,"2"2"192"0,2 1-960 0,-2 1-256 0,0 1 0 0,0 1 0 0,0 1 1760 0,0 1 304 0,0 6 64 0,-2 2 16 0,0 7 432 0,-3 3 96 0,1 4 16 0,-2 4 0 0,1-1-1648 0,-1 2-320 16,2 2-64-16,4-33-16 0,-4 68-256 0,4-68-48 0,3 66-16 0,-3-66 0 15,8 62-128-15,-8-62-16 16,0 0-16-16,23 81 0 0,-23-81-160 0,0 0 0 16,32 63 0-16,-32-63 0 0,0 0 0 0,42 51 0 15,-42-51 0-15,0 0 0 0,0 0 0 0,67 40 0 0,-67-40 0 0,0 0 0 16,59 5 0-16,-59-5 0 16,43-4 0-16,-26 0 0 0,-1 0 0 0,0-3-176 15,-2-1 176-15,-1 0-128 0,-3 0 128 0,-2-2 0 16,1 0 0-16,-4-2-128 0,0 3 128 0,-1-4 0 15,-1 0 0-15,-2 2 0 0,2-3 192 0,-3 2 0 16,0 0 16-16,0 0 0 0,0 3 128 0,0-1 32 16,1 0 0-16,1 3 0 0,1 1-80 0,-1 2-16 0,1 2 0 15,0 2 0-15,1 2-144 0,-4-2-128 0,0 0 192 0,0 0-192 16,0 0 160-16,0 0-160 0,0 0 128 0,26 61-128 16,-26-61 0-16,0 0 0 0,0 0 0 0,22 56 0 15,-22-56-144-15,0 0-16 0,0 0 0 0,0 0 0 16,47 65 16-16,-47-65 0 0,0 0 0 0,0 0 0 15,0 0 144-15,0 0 0 0,0 0 0 0,0 0-128 16,0 0 128-16,55 40 0 0,-51-43 0 0,0 0 0 0,1-3 0 0,-1-1 192 0,-1 0-64 0,1-1 0 16,2-1 192-16,-2-1 32 15,0-1 16-15,2 0 0 0,-1-2-64 0,2 0-16 16,-1-1 0-16,1 0 0 0,2 0-160 0,-1 0-128 16,2-2 192-16,1 2-192 0,3 1 0 0,1 2 0 15,0 1 0-15,-1 2 0 0,2 2 0 0,-1 0 0 16,-1 4 0-16,-14 2-144 0,0 0 144 0,0 0-160 15,50 14 160-15,-50-14-160 0,0 0-48 0,0 0-16 16,0 0 0-16,37 59 0 0,-37-59-32 0,0 0-16 16,0 0 0-16,11 64 0 0,-11-64 96 0,0 0 32 15,3 60 0-15,-3-60 0 0,0 0-16 0,3 51 0 16,-3-51 0-16,0 0 0 0,0 0 160 0,0 0 0 16,2 50 0-16,0-45 0 0,-2-2 0 0,1 0 128 0,1-2-128 0,-1 1 176 15,2-4-176-15,0 1 160 16,1-2-160-16,0 0 160 0,-1 2-160 0,0-3 0 15,1 1 0-15,-1-3 128 0,0 2-128 0,0 0 0 16,-1-1 144-16,1 0-144 0,0-2 0 0,0-2 144 0,0-1-144 0,0-1 0 16,-1-2 224-16,3 1-64 0,-1-2-16 0,1-3 0 15,1 1-144-15,3-1 192 0,0-1-192 0,1-1 192 16,0 2-192-16,2-1 0 0,0 1 0 0,1-1 0 16,1 1 0-16,2 1 0 0,1 2 0 0,-2 0 0 15,2 3-160-15,-3 2 160 0,0 4-208 0,-1 0 80 16,0 4 128-16,-3-1 0 0,0 4-144 15,-10-2 144-15,0 0 0 0,0 0-144 0,0 0 144 0,0 0 0 16,0 0-176-16,35 56 176 0,-32-44-160 0,-2 0 160 16,-1-12 0-16,0 0 0 0,0 0 0 0,17 63 0 15,-17-63 0-15,0 0-144 0,0 0 144 0,33 70 0 0,-33-70-208 0,0 0 32 16,39 51 16-16,-39-51 0 16,0 0-16-16,0 0 0 0,61 42 0 0,-61-42 0 0,0 0 176 0,46 9 0 0,-46-9 0 0,0 0-128 15,47-3 128-15,-31-1 0 16,1-2 0-16,-2 1 0 15,1-1 0-15,-1-1 0 0,-1-2 0 0,-1 1 128 0,0-1 48 0,-2 0 16 16,-2-1 0-16,-1-2 0 0,-2 1 16 0,-2-2 16 16,-3 1 0-16,1-3 0 0,-4 1-16 0,-1-1 0 15,1 1 0-15,-4 1 0 0,0 0-208 0,-2 1 176 0,-1 2-176 0,-2 1 160 16,0 2-32-16,-2 3-128 0,0 1 192 16,1 3-64-16,0 3-128 0,1 1 0 0,3 5 0 0,-1-1 0 15,1 2 0-15,2 3 0 0,0 1 0 16,6-14-176-16,-8 31 176 0,8-31-160 15,0 0 160-15,-2 44-160 0,2-44 160 0,0 0-208 0,0 0 80 16,16 55 128-16,-16-55-272 0,0 0 64 16,0 0 16-16,0 0 0 0,0 0-128 0,51 53-32 15,-51-53 0-15,0 0 0 16,0 0-352-16,52 20-80 0,-52-20-16 0,0 0-12256 16,47 9-2432-16</inkml:trace>
  <inkml:trace contextRef="#ctx0" brushRef="#br0" timeOffset="37761.43">19081 4329 26719 0,'8'-11'1184'0,"-5"5"240"0,0-1-1136 0,0 1-288 0,-2 1 0 0,1 1 0 0,-1-4 2848 0,1-3 512 0,0-6 96 0,0-7 32 0,-2-1-1888 0,-2 1-368 0,-2 3-80 0,-1 2 0 15,-4 5-496-15,1 4-80 0,-4 3-32 0,0 4 0 0,-1 0-48 0,-1 5-16 0,-2 1 0 0,2 1 0 31,1 3-96-31,1 0-32 0,0 3 0 0,0 1 0 0,2 2-224 0,0 0-128 16,0-2 128-16,4 3-128 0,1 3 0 0,0 1 0 0,5-18 0 0,0 0 0 16,-1 60-320-16,1-60-16 15,0 0-16-15,0 0 0 16,16 62-96-16,-16-62-32 0,0 0 0 0,0 0 0 0,0 0 128 0,53 48 32 0,-53-48 0 0,0 0 0 16,48 6 32-16,-32-9 16 0,-1 0 0 0,-1-1 0 15,1-2 272-15,-4 0-160 0,-1 1 160 0,-2-1-128 16,1 0 128-16,-2-1 224 15,1-2-48-15,-1-3-16 0,-1 1 192 0,0 0 32 16,-4-2 16-16,1 2 0 0,-1 1 176 0,-2 0 48 16,1 4 0-16,1 2 0 0,-2 0-80 0,0 1-16 15,0 1 0-15,0 4 0 0,0 1-336 0,0 1-64 16,0-4 0-16,0 0-128 0,0 0 0 0,0 0 0 0,14 54 0 0,-14-54 0 16,0 0-192-16,0 0 0 0,0 0 0 0,35 52 0 0,-35-52-112 0,0 0-16 15,0 0 0-15,49 31 0 16,-49-31 96-16,0 0 16 0,0 0 0 0,48 6 0 15,-35-8 208-15,0-2-144 0,0-2 144 0,-4 1-128 16,0-1 128-16,-1-1 0 0,1-2 160 0,-2-2-160 16,0 0 432-16,-1-2-16 0,1-2 0 0,-2 0 0 15,1 0 160-15,0 1 16 0,-4 0 16 0,1-2 0 0,-1-1-64 0,-4 2-16 16,2-2 0-16,0 1 0 0,2 2-112 0,-2 0-32 16,1 3 0-16,1-1 0 0,0 4-384 0,1 2 0 15,0 2 0-15,1 1 0 0,1 2 0 0,0 1 0 16,1 1 0-16,-1 1 0 0,3-1-256 0,-8-1 0 15,0 0 16-15,0 0 0 0,0 0-16 0,46 11 0 16,-46-11 0-16,0 0 0 0,35 0 256 0,-22-1 0 16,3-2 0-16,-1 0-144 0,-1 0 144 0,2-2 0 15,-1-1 0-15,2 0 0 0,-2-1 0 0,1 2 0 16,0-4 0-16,0 1-128 0,-2-1 128 0,-3 2 0 16,-1 2 0-16,-2-1-128 0,-2 2 128 0,-2 1 0 15,-2 1 0-15,-2 1 0 0,0 2 0 0,-2 2 0 0,-1 0 0 0,1 3 0 0,-3 2 176 0,3 2-48 31,-1 1 0-31,1-1 0 0,2-10-128 0,0 0 192 0,0 0-192 16,-3 54 192-16,3-54-192 0,0 0 0 0,0 0 0 16,15 59 128-16,-15-59-128 0,0 0 0 15,0 0 0-15,0 0 0 0,43 60 0 0,-43-60 0 16,0 0 0-16,0 0 0 0,0 0 0 0,63 42 0 0,-63-42 128 0,0 0-128 16,0 0 0-16,52 25 0 0,-52-25 0 0,0 0-176 31,0 0-320-31,0 0-64 0,51 17-16 0,-44-15 0 15,-2-2-384-15,0 0-64 0,-3 0-32 0,-2-2-13264 0,0 0-2640 0</inkml:trace>
  <inkml:trace contextRef="#ctx0" brushRef="#br0" timeOffset="37991.24">18181 3751 16575 0,'-41'-15'1472'0,"23"8"-1168"0,4 0-304 0,4 2 0 0,6 4 5056 0,1 0 960 0,3 1 192 0,-2-2 48 0,1 1-7264 0,-1-2-1440 0,2 1-304 0,-2-2-48 0</inkml:trace>
  <inkml:trace contextRef="#ctx0" brushRef="#br0" timeOffset="59066.98">2433 7697 13823 0,'-1'0'1216'0,"1"0"-960"0,0 0-256 0,0-1 0 0,0 1 656 0,0 0 96 16,-2 0 16-16,1 0 0 0,-1 1 1440 0,1 1 288 0,-2 2 64 0,2 1 16 0,-2 2-784 0,0 3-176 0,0 0-16 0,2 2-16 0,-2 2-784 0,2 3-160 0,-1 4-16 0,4 0-16 0,-1-3-144 0,0 2-16 0,-1-20-16 0,9 45 0 0,-9-45-272 0,13 44-160 0,-13-44 192 0,0 0-192 0,29 67 0 0,-29-67 0 0,0 0 0 0,37 52 0 16,-37-52 0-16,0 0 0 0,0 0 0 0,52 42 0 15,-52-42-464-15,0 0 0 0,0 0 0 0,61 12 0 32,-61-12-176-32,0 0-16 0,45-13-16 0,-31 4 0 0,0-1 672 0,-1-2 224 0,0-2 0 0,-2-2 0 15,0 1 800-15,1-2 144 0,-2 1 48 0,-3-1 0 16,1 0-192-16,-2 0-48 0,0-1 0 0,-1-2 0 15,-1 3-400-15,1-3-64 0,-1-1-32 0,-1-2 0 16,0-1-176-16,-2 0-48 0,0 0 0 0,1 0 0 0,-2 3-48 16,-2 3-16-16,0 1 0 0,-1 4 0 0,0 3-32 0,-1 2-16 0,1 2 0 0,-1 2 0 15,-1 1 48-15,1 3 16 16,0 3 0-16,-2 1 0 0,2 2-16 0,1 2-16 16,0 2 0-16,1 3 0 0,0 7-176 0,2 1 0 0,2-4 0 15,-2-17 128-15,9 51-128 0,-9-51 0 16,19 68 0-16,-19-68 0 0,25 73 0 0,-25-73 0 15,27 79 0-15,-27-79 0 0,28 76 0 0,-28-76 0 16,21 67 0-16,-21-67 0 0,20 65 0 0,-20-65 0 16,20 65 0-16,-20-65 0 0,17 53 0 0,-17-53 0 0,18 56 0 0,-18-56 0 15,20 52-160-15,-20-52 160 0,20 48 0 0,-20-48-144 16,0 0 144-16,17 56 0 0,-17-56 0 0,3 33-128 0,-5-18 128 0,-2-2 0 16,-2 0 0-1,-2-2 0-15,-2 0 0 0,-4-1 0 0,0-1 0 0,-2-2 0 16,2-2 0-16,-3 1 0 0,-1-2 0 0,1-1 128 0,-2-1 64 0,1-2 32 15,1 0 0-15,2-3 0 16,-2 0 96-16,3-3 0 0,-1-1 16 0,1 0 0 16,2-3 16-16,0 0 0 0,1 1 0 0,2-4 0 15,2 2-48-15,2-2-16 0,1 1 0 0,2 0 0 16,2 2-80-16,3 0-16 0,1 0 0 0,3 0 0 16,0 2-192-16,2-2 176 0,3 0-176 0,1-1 160 15,0 2-160-15,1 1 192 0,3-4-192 0,1 3 192 0,-1-3-192 0,2 1 192 16,0 1-192-16,0 0 192 0,-1 0-192 15,-2 2 0-15,-1-1 144 0,-2 1-144 0,1 1 0 0,-3-2 0 16,-2 4 0-16,-3-1 0 0,-1 2 0 0,-1-1 0 16,-1 1-192-16,1 1 64 15,-1 1-640-15,-1 0-128 0,1 1-32 0,-2 1-13584 16,0-2-2704-16</inkml:trace>
  <inkml:trace contextRef="#ctx0" brushRef="#br0" timeOffset="62245.52">5233 9624 12895 0,'-2'-1'1152'0,"2"-1"-928"0,2 2-224 0,-2 0 0 0,0-1 752 0,0 1 96 0,0 0 32 0,3 0 0 0,-2 0 2000 0,-1 0 416 0,2 1 80 0,-4 1 16 0,2 2-896 0,-3 2-160 0,3 1-32 0,-1 0-16 0,1 0-880 0,-2 4-192 0,2-11-16 0,0 0-16 0,0 0-608 0,6 52-112 16,-6-52-16-16,0 0-16 0,7 53-96 0,-7-53-16 16,0 0 0-16,9 55 0 15,-9-55-80-15,0 0-32 0,7 63 0 0,-7-63 0 0,3 41 800 0,-3-41 144 16,1 43 48-16,-1-43 0 31,1 45-1648-31,-1-45-336 0,0 48-64 0,0-48-16 0,0 49 864 0,0-49 0 0,-1 51 0 0,1-51 192 16,-3 51-192-16,3-51 128 0,-1 54-128 0,1-54 128 15,1 55-128-15,-1-55 192 0,2 52-192 0,-2-52 192 0,1 45-64 0,-1-45 0 16,0 46 0-16,0-46 0 16,-1 46-128-16,1-46 192 0,-3 44-192 0,3-44 192 15,-5 47-192-15,3-21 160 0,-1 3-160 0,-1-3 160 0,1 1-160 0,-1 2 128 16,1 0-128-16,0 4 128 0,0-1-128 16,-1 2 0-16,4-34 0 0,-3 65 128 0,3-65-128 0,-3 59 0 15,3-59 144-15,0 63-144 0,0-29 0 0,0-34 128 16,0 63-128-16,0-63 0 0,2 67 0 0,-2-34 144 15,1 6-144-15,0-1 0 0,1 1 128 0,-1 2-128 16,2-1 0-16,-2-1 0 0,-1-39 176 0,8 77-176 16,-8-77 160-16,7 75-160 0,-7-75 128 0,7 72-128 15,-7-72 0-15,7 67 0 0,-4-28 0 0,-1-1 128 16,1 1-128-16,0 2 0 0,0 3 0 0,-2-3 0 16,2 1 0-16,-2-1 0 0,1-1 0 0,-2 1 0 0,1 0 0 0,1-3 0 15,-2-38 0-15,4 71 0 16,-3-32 0-16,2 2 0 0,1 0 0 0,-1 1 0 0,0 2 0 0,1-1 0 15,-1-4 0-15,0-1 0 0,-3-38 0 0,7 72 0 16,-7-72 0-16,7 68 0 0,-7-68 0 0,4 61 0 16,-4-61 0-16,7 69 128 0,-4-32-128 0,-3-37 0 15,9 72 0-15,-6-35 128 0,-2-1-128 0,2 1 0 16,-2-2 144-16,-1-1-144 0,0-1 128 0,-1-2-128 16,1-31 0-16,-2 61 128 0,0-26-128 0,-1 0 0 15,1 2 0-15,1-2 128 0,-1 2-128 0,2-2 0 16,0 2 160-16,0-2-160 0,0 2 192 0,2 0-192 0,-2-2 208 15,0-1-64-15,0-1-16 0,0 1 0 16,-2-2-128-16,2 2 160 0,-1 3-160 0,1-2 160 16,-1 0-160-16,1 1 0 0,0-5 144 0,0 3-144 15,0 2 0-15,1 3 128 0,0-1-128 0,1-2 0 0,-1 1 128 0,2-3-128 16,-1-1 160-16,-2-33-160 0,2 60 144 0,-2-60-144 16,3 61 128-16,-3-61-128 0,3 54 144 0,-3-54-144 15,3 58 160-15,-3-58-160 0,3 48 128 0,-3-48-128 16,2 43 0-16,-2-43 144 0,6 51-144 0,-6-51 192 15,6 47-192-15,-6-47 192 0,5 40-48 0,-5-40 0 16,0 0 0-16,9 49 0 0,-9-49-16 0,0 0 0 0,6 41 0 0,-6-41 0 16,0 0-128-16,0 0 192 15,4 42-192-15,-4-42 192 0,0 0-192 0,0 0 0 0,0 0 0 0,0 34 0 16,0-34 0-16,-3 6 0 16,2-5 0-16,-2-1 0 0,-2-1 0 0,-2-2-304 15,0 0 48-15,0-2 16 16,-1-1-1104-16,-1-1-240 0,1-3-32 0,-1-3-20256 0</inkml:trace>
  <inkml:trace contextRef="#ctx0" brushRef="#br0" timeOffset="63410.99">5104 9538 5359 0,'5'-7'0'0,"-4"3"0"0,0 2 0 0,-1 1 0 0,-1-1 0 0,1 1 0 0,1-2 832 0,1-3 160 0,-1-1 32 0,1-1 0 0,-2 1 768 0,0 3 144 0,0-1 48 0,0 3 0 0,0-1 128 0,0 0 48 0,1 2 0 0,-1-1 0 32,1 2-48-32,1 2 0 0,-1-1 0 0,1 2 0 15,-1 0-544-15,-1 1-112 0,2 1-32 0,-1 4 0 16,-1 2-272-16,-1 2-64 0,-1 3-16 0,-1 2 16 0,0 0-448 0,-2 3-64 15,-1 3-32-15,-1 2 0 16,0 2-336-16,-3 2-64 0,2-1-16 0,-2-2 0 0,1-3-128 0,1-4 0 16,1-2 0-16,0-1 128 0,0-2-128 0,1-4 128 0,2-1-128 0,-1-2 128 15,1-1 0-15,1-1-128 16,2-2 192-16,0-2-64 0,1 0-128 0,0-2 160 0,0 2-160 0,0-2 160 16,0-2-160-16,1 1 128 0,0 0-128 0,1-2 160 15,-1-1-160-15,1-1 0 16,-1 0 0-16,0-1 128 0,2 0-128 0,-1-1 0 0,2-1 0 0,0-2 0 15,2-3 0-15,1 0-144 16,0 1 144-16,1-4-160 0,1-1-16 0,-1 2 0 16,1-2 0-16,-1-2 0 0,1 1 0 0,-1 0 0 0,-2 1 0 0,0-2 0 15,-1 2 176-15,0-1-160 0,-3 0 160 0,1 1-160 16,-1 0 160-16,-2 0 0 0,0 4 0 0,0-2 0 16,0 0 0-16,-2 1 144 0,4 3-144 0,-2 0 160 15,0 2 64-15,0 2 16 0,0 3 0 0,0 1 0 0,0 2 0 0,-2 1 0 0,2 3 0 0,0 1 0 16,0 3 16-16,2 3 0 15,-2 2 0-15,1 3 0 16,-1-15-64-16,0 0 0 0,10 56 0 0,-10-56 0 16,0 0-64-16,22 68 0 0,-22-68-128 0,0 0 192 15,40 73-192-15,-40-73 144 0,0 0-144 0,54 67 128 16,-54-67-128-16,0 0 0 0,48 49 144 0,-48-49-144 16,0 0 0-16,0 0 128 0,60 58-128 0,-60-58 0 15,0 0 0-15,0 0 0 0,0 0 0 0,67 51 128 16,-67-51-128-16,0 0 0 0,0 0 0 0,0 0 0 0,0 0 0 0,58 34 0 15,-53-31 0-15,0-3 0 0,-1 1 0 0,-3-2 176 16,1-1-176-16,-2-1 192 0,0 1 96 0,-2-3 32 16,0 1 0-16,-3-2 0 0,-2 1 32 0,-1-1 16 15,-2-1 0-15,-3 1 0 0,-1 1-32 0,-4-1 0 0,-2 1 0 16,-1 0 0-16,-2 2-80 0,-1 1 0 0,0 2-16 0,1-2 0 16,4 2-112-16,-4 2 0 0,-1 0-128 15,-1 1 192-15,3 0-192 0,3 0 0 16,2 1 0-16,1-1 0 15,3 1-288-15,2 0-96 0,3-1-32 0,2 2 0 16,5 0-608-16,1 1-112 0,1-1-16 0,2 1-20112 0</inkml:trace>
  <inkml:trace contextRef="#ctx0" brushRef="#br0" timeOffset="65263.71">5524 15005 14735 0,'-2'0'1312'0,"1"0"-1056"15,-2 2-256-15,2-1 0 0,-2 1 1568 0,-1-1 256 0,-3 2 48 0,-3 1 16 0,-2 2 288 0,0-1 48 0,-1 2 16 0,3-1 0 0,3 0-352 0,1-2-64 0,2 0-16 0,3 0 0 0,2 2-576 0,1-2-112 0,2 1-32 0,0 0 0 16,2-1-480-16,-1 1-96 0,-5-5-32 0,0 0 0 16,0 0-128-16,0 0-32 0,0 0 0 0,0 0 0 15,61 18-16-15,-51-18-16 0,-10 0 0 0,0 0 0 16,0 0 16-16,45-1 0 0,-45 1 0 0,0 0 0 15,50-9 16-15,-50 9 0 0,38-8 0 0,-38 8 0 16,41-10-64-16,-41 10 0 0,37-9 0 0,-37 9 0 16,39-8-32-16,-39 8-16 0,41-9 0 0,-41 9 0 0,38-8-16 0,-38 8 0 15,36-6 0-15,-21 2 0 16,-15 4-16-16,0 0-16 0,49-6 0 0,-49 6 0 16,0 0-32-16,56-4-128 0,-56 4 192 0,0 0-64 0,59-3-128 0,-59 3 128 15,44-3-128-15,-44 3 128 0,0 0-128 0,63-2 0 16,-63 2 0-16,0 0 0 0,64 0 0 0,-64 0 0 15,0 0 0-15,63 4 0 0,-63-4 0 0,0 0 0 16,56 4 0-16,-56-4 0 0,0 0 0 0,57 6 0 16,-57-6 0-16,0 0 0 0,57 3 0 0,-57-3 0 15,0 0 0-15,56-2 0 0,-56 2 0 0,44-4 0 16,-44 4 0-16,47-3 0 0,-47 3 0 0,45-3 0 16,-45 3 0-16,48-1 0 0,-48 1 0 0,51-2 0 15,-51 2 0-15,48 0 0 0,-48 0 0 0,49 0 0 16,-49 0 0-16,53 0 0 0,-53 0 0 0,55-1 0 0,-55 1 0 0,55-6 0 15,-55 6 0-15,59-5 0 16,-59 5 0-16,58-7 0 0,-58 7 0 0,64-7 0 0,-64 7 0 0,60-7 0 16,-60 7 0-16,84-6 0 15,-39 2 0-15,0 1 0 0,-45 3 0 0,85-4 0 0,-85 4 0 0,83-8 0 16,-38 3 0-16,-2-1 0 0,2-1 0 0,2 0 0 16,2 1 0-16,1 1 0 0,2 1 0 0,0-1 0 15,3 1 0-15,-1 0 0 0,2 0 0 0,-5-2 0 16,-6-1 0-16,2 0 0 0,5 0 0 0,-1 0 0 15,-3 1 0-15,4 0 0 0,4 4 0 0,-3-1 0 16,0 0 0-16,-3 1 0 0,0 0 0 0,-1 0 0 16,1-1 0-16,-2 1 0 0,-2 0 0 0,4 1 0 15,1 1 0-15,0-2 0 0,2 2 0 0,1 0 0 16,0 0 0-16,-2 0 0 0,0 0 0 0,0-1 0 16,-1 1 0-16,-51 0 0 0,85 0 0 0,-40 0 0 15,7 0 0-15,4 1 0 0,0-1 0 0,-1 2 0 0,3-1 0 0,-4 1 0 16,-1-1 0-16,1 0 0 0,-3 1 0 0,1-2 0 15,0 1 0-15,2 1 0 0,3-1 0 0,-2-1 0 16,0 3 0-16,-1-2 0 0,-2-1 0 16,1 0 0-16,0 0 0 0,-2 0 0 0,-1 0 0 0,1 0 0 15,2 2 0-15,-3-2 0 0,3 1 0 0,-1 1 0 16,0-2 0-16,0 0 0 0,1 0 0 0,0 0 0 0,0-2 0 16,-2 2 0-16,-3-1 0 0,-2 1 0 15,1 0 0-15,1 0 0 0,1 0 0 0,2 0 0 0,0 0 0 0,1-2 0 16,-1 1 0-16,1-1 0 0,1 1 0 0,-4 0 0 15,1 1 0-15,-2-2 0 16,0 2 0-16,1 0 0 0,1 0 0 0,-4-1 0 0,-2 1 0 0,5-2 0 16,5 2 0-16,1-1 0 15,-3 1 0-15,-4 0 0 0,0 0 0 0,-1 0 0 16,-2 0 0-16,-1 1 0 0,1-1 0 0,0 2 0 16,-1-2 0-16,4 0 0 0,2 0 0 0,-2 0 0 0,-4-2 0 0,1 2 0 15,-1-1 0-15,-1 0 0 0,1 1 0 0,-1 1 0 16,2-1 0-16,-1 1 0 0,5-1 128 0,-2 2-128 15,1-1 0-15,0-1 0 0,-3 0 0 0,0 0 0 16,-3 2 0-16,1-2 0 0,-1 1 0 0,1 0 0 0,-43-1 0 0,80 5 0 16,-80-5 0-16,82 4 0 0,-82-4 0 0,82 3 0 15,-40-2 0-15,-1-1 0 16,2 0 128-16,-4 0-128 0,1 0 128 0,-1 0-128 0,-39 0 192 16,78 3-64-16,-78-3 0 0,78 1 0 15,-78-1 0-15,80 0-128 0,-42-1 192 0,1 0-64 16,0-1-128-16,-1 1 192 0,2 1-192 0,-40 0 192 0,68-2-192 0,-39 0 128 15,-29 2-128-15,54 0 128 0,-54 0-128 16,49 1 160-16,-49-1-160 0,44 1 160 16,-44-1-32-16,0 0-128 0,54 2 192 0,-54-2-64 0,0 0 0 0,45 0-128 15,-45 0 192-15,0 0-64 0,0 0-128 0,40-3 0 16,-40 3 0-16,7-4 0 0,-7 4 0 0,5-5 0 16,-2 4 0-16,-1-2 0 0,-1 2 0 0,-1-3 0 15,1 1 0-15,-2-1-176 16,0 1-432-16,-2-2-96 0,-2 3 0 0,0-1-16 15,-1 0-672-15,-1 0-128 0,0 0-16 0,-1 3-19088 0</inkml:trace>
  <inkml:trace contextRef="#ctx0" brushRef="#br0" timeOffset="65880.88">14695 14678 30399 0,'-6'0'1344'0,"5"-2"288"0,-1 2-1312 0,2 0-320 0,0 0 0 0,0 0 0 0,2 0 1600 0,-1 0 240 0,3 0 48 0,1 0 16 0,0 2-368 0,-5-2-80 0,0 0-16 0,0 0 0 0,0 0-640 0,0 0-128 0,50 12-32 0,-50-12 0 0,0 0-192 0,0 0-64 0,52 12 0 0,-52-12 0 0,0 0-64 0,0 0-32 0,56 11 0 0,-56-11 0 16,0 0-32-16,0 0-16 0,54 13 0 0,-54-13 0 15,0 0-48-15,0 0 0 0,47 14 0 0,-47-14 0 16,0 0-32-16,0 0-16 0,0 0 0 0,0 0 0 0,42 38-144 16,-42-38 0-16,0 0 144 0,0 0-144 0,0 0 0 0,-6 48 0 0,6-48 0 0,-11 25 128 15,11-25-128-15,-13 26 0 16,5-12 0-16,1-1 0 0,0-1 0 0,-2 2 0 16,9-14 0-16,-14 26-128 0,9-19 128 0,-1 1 0 15,0 2 0-15,1 0 0 0,-1 1 0 0,0-2 0 0,1-2 0 0,-1 0 0 16,0-1 0-16,4-1 0 15,2-5 0-15,0 0 0 0,0 0 0 0,0 0 0 16,0 0 0-16,0 0 0 0,0 0 0 0,0 0 144 0,0 0-144 16,0 0 0-16,0 0 160 0,0 0-160 15,0 0 128-15,0 0-128 0,0 0 192 0,0 0-64 0,0 0 0 0,0 0 0 16,0 0 80-16,0 0 16 16,0 0 0-16,25-4 0 0,-31-6 32 0,2-1 0 0,0-3 0 0,0 0 0 15,-2-2 64-15,-1-1 32 0,0-1 0 0,-2-1 0 16,2 3-32-16,-1-4 0 0,-1-3 0 0,2 1 0 15,0 2-16-15,3 0-16 0,0 3 0 0,1 1 0 16,0 1-64-16,3 2-16 0,-1 3 0 0,1 0 0 0,0 2-80 0,1 1-128 16,1 0 176-16,-1 1-176 0,2 1 128 15,-2 2-128-15,2 0 0 0,0 0 0 16,1 2 0-16,0-1 0 0,2 1 0 0,0-1 0 16,-2 4-384-16,0-1-16 15,-1 2-16-15,0 0 0 0,-3-3-1072 0,0 0-224 0,0 0-32 0,0 0-20944 16</inkml:trace>
  <inkml:trace contextRef="#ctx0" brushRef="#br0" timeOffset="66283.63">14682 15364 13823 0,'1'2'1216'0,"1"-1"-960"0,-2-1-256 0,0 0 0 0,0 0 4400 0,0 0 832 0,0 0 160 0,0 0 48 0,0 0-2560 0,0 0-496 0,44 48-96 0,-44-48-32 0,0 0-1232 0,42 45-240 0,-42-45-48 0,0 0-16 15,40 50-144-15,-40-50-48 0,0 0 0 0,41 50 0 16,-41-50-144-16,0 0-16 0,42 47-16 0,-42-47 0 16,0 0-144-16,0 0-16 0,54 51-16 0,-54-51 0 15,0 0-944-15,0 0-176 0,46 34-32 0,-46-34-16 0,0 0 1600 0,0 0 320 16,0 0 64-16,0 0 16 0,0 0-1008 0,0 0-288 15,52 22-16-15,-50-22 0 16,1-2-752-16,-3 0-160 0,0 1-16 0,-2-2-18352 16</inkml:trace>
  <inkml:trace contextRef="#ctx0" brushRef="#br0" timeOffset="66516.23">14902 15278 20271 0,'-1'-3'1792'0,"1"2"-1424"0,0 1-368 0,0 0 0 0,1 1 4288 0,-1 1 768 0,0-2 176 0,0 0 16 0,0 0-3184 0,0 0-640 0,3 66-128 0,-10-39-16 0,-3 4-192 0,-4-3-16 0,-1 2-16 0,-2-2 0 0,-2 2-352 0,1-3-80 0,0-2-16 0,-2-1 0 0,0-1-256 0,0-2-48 16,3-1-16-16,3-3 0 0,1-5-160 0,4 0-128 31,1-3 144-31,1 0-144 0,3-2 0 0,1-1-256 16,2-2 16-16,0-3 16 15,1 1-800-15,1-2-144 0,0-2-48 0,2 1-19904 0</inkml:trace>
  <inkml:trace contextRef="#ctx0" brushRef="#br0" timeOffset="71344.94">3553 14590 8287 0,'3'-7'736'0,"-3"0"-592"0,0 0-144 0,0 0 0 0,1 1 960 0,-1 2 176 0,2-2 16 0,-1-5 16 0,1-5 1744 0,1-6 352 0,-2-2 64 0,2-2 0 0,-2 2-1088 0,-1 0-240 0,0 2-32 0,0-1-16 0,-1 0-800 0,-1 1-176 0,2-4-16 0,0 0-16 16,2-1-112-16,-1-2 0 15,3 1-16-15,1 1 0 0,0 3-224 0,2-3-32 0,2 1-16 0,2-4 0 16,2 2-128-16,2-3-32 16,2 0 0-16,2-3 0 0,3 0-144 0,1-2-48 15,-2 4 0-15,3-2 0 0,0-1 0 0,2-1-16 16,-1 0 0-16,0 0 0 0,1 4-48 0,-1-2-128 0,2-1 192 0,1-1-64 0,1 2-128 0,-3 0 192 16,1 3-192-16,0 2 192 15,0-1-192-15,1 2 160 0,-1 0-160 0,1 1 160 16,1 0-160-16,0 1 128 0,2 1-128 0,0 2 128 15,-5 4-128-15,4-1 0 0,5 0 144 0,0-1-144 16,2-2 0-16,-2 2 128 0,2 1-128 0,0 1 0 16,-1 2 0-16,0 0 144 0,-5 2-144 0,1 3 0 15,1-2 128-15,-1 2-128 0,2 0 0 0,0 0 0 16,-1 2 160-16,0-1-160 0,-33 11 128 0,75-17-128 0,-75 17 0 0,79-15 128 16,-79 15-128-16,77-10 0 0,-77 10 0 0,77-6 0 15,-77 6 128-15,75-4-128 0,-75 4 0 0,72-4 0 16,-72 4 0-16,70-2 0 0,-70 2 0 0,69 2 0 15,-69-2 0-15,70 7 0 0,-70-7 0 0,74 12 0 16,-74-12 0-16,79 17 0 16,-79-17 0-16,75 19 0 0,-75-19 0 0,68 18 0 0,-68-18 0 0,66 20 0 15,-66-20 0-15,65 20 0 0,-65-20 0 0,78 25 0 16,-78-25 0-16,80 28 0 0,-80-28 0 0,79 30 0 0,-79-30 0 0,75 32 0 16,-75-32 0-16,76 37 0 0,-76-37 0 0,71 37 0 15,-71-37 0-15,68 37 0 16,-68-37 0-16,66 34 0 0,-66-34 0 0,62 32 0 15,-62-32 0-15,64 31 0 0,-64-31 0 0,62 35 0 16,-62-35 0-16,69 37 0 0,-69-37 0 0,74 37 0 16,-74-37 0-16,75 32 0 0,-75-32 0 0,75 30 0 15,-75-30 0-15,82 28 0 0,-82-28 0 0,69 23 0 0,-69-23 0 0,80 27 0 16,-80-27 0-16,92 27 0 0,-92-27 0 0,99 24 0 16,-99-24 0-16,96 22 0 0,-96-22 0 0,92 21 0 15,-92-21 0-15,95 17 0 0,-95-17 0 0,97 7 0 16,-97-7 0-16,96 5 0 0,-96-5 0 0,96-3 0 15,-96 3 0-15,98-2 0 0,-98 2 0 0,84-5 0 0,-84 5 0 0,88-10 0 16,-88 10 0-16,87-16 0 16,-43 7 992-16,-1-3 112 0,-5 1 32 0,0 0 0 15,3-2-1600-15,-4-1-320 0,-5-2-64 0,-4 2-16 16,-6 1 864-16,0-2 0 0,-1-5 0 0,3-1 128 0,-1-3 48 0,1-2 0 16,0 1 0-16,-1-2 0 15,1-1-32-15,-2-3 0 0,4-2 0 0,-2 1 0 16,0 1-144-16,-2-2 128 0,-1 2-128 0,1-1 128 0,0-2-128 0,2 0 128 15,0-3-128-15,0 3 128 16,-4 3-128-16,1-3 0 0,3-2 0 0,-1-5 128 0,0 1-128 16,-1-1 0-16,-1 1 144 0,2-2-144 0,0 1 0 0,-1 0 144 15,-1 4-144-15,-1 1 0 0,0 0 128 0,0 1-128 16,2-3 0-16,4-2 0 0,-1 2 128 0,2 0-128 16,1 3 0-16,-1-1 0 0,3 3 0 0,1-1 0 15,1 1 0-15,2 1 0 0,1-1 0 0,-1-1 0 16,-1 3 0-16,-2 3 0 0,-1 2 0 0,1 2 0 15,1-1 0-15,-1 0 0 0,2 1 0 0,2-3 0 16,9-3 0-16,1 0 0 0,2 4 0 0,-2 0 0 0,1 2 0 0,1 0 0 16,0 3 0-16,-1-2 0 0,0 2 0 0,0 0 0 15,-1 0 0-15,2 2 0 16,0 2 0-16,-1 2 0 0,1-1 0 0,-1 2 0 16,1 1 0-16,0 2 0 0,1 1 0 0,0 2 0 0,0-1 0 0,-3 2 0 15,2 0 0-15,-1 2 0 0,5-3 0 0,1 0 0 16,1 2 0-16,-1-1 0 0,-3 3 0 0,4 0 0 15,-1 1 0-15,0 3 0 0,-52 0 0 0,100 4 0 16,-100-4 0-16,95 10 0 0,-95-10 0 0,96 16 0 0,-96-16 0 0,96 22 0 16,-96-22 0-16,93 29 0 15,-93-29 0-15,89 35 0 0,-89-35 0 0,88 38 0 16,-88-38 0-16,83 38-144 0,-83-38 144 0,82 41 0 16,-82-41 0-16,81 45 0 0,-81-45 0 0,82 51 0 15,-82-51 0-15,84 52 0 0,-84-52 0 0,70 43-128 16,-70-43 128-16,82 46 0 0,-82-46 0 0,90 46 0 0,-90-46 0 0,105 49 0 15,-105-49 0-15,106 45 0 16,-106-45 0-16,110 44 0 0,-110-44 0 0,110 41 0 16,-110-41 0-16,114 35 0 0,-114-35 0 0,112 29 0 0,-112-29 0 15,114 26 0-15,-53-11 0 0,0-1 0 0,1-3 0 0,0-2 0 16,-1-4 0-16,-2-1 0 0,1-1 0 0,2 0 0 16,1 0 0-16,2-2 0 0,2 4 0 0,-4-5 0 15,1-3 0-15,-1-3 128 0,1 0-128 0,1-2 192 16,3-1-64-16,0 0 0 0,-1 0 64 0,1-1 0 15,-3-3 16-15,0-2 0 0,-3-3 0 0,-2-1 0 16,-2 1 0-16,-1-5 0 0,3-2-16 0,-1-2 0 16,3-1 0-16,-4-1 0 0,-4 4-16 0,1-3-16 15,1-3 0-15,1-3 0 0,2-3-32 0,-1 0 0 0,2 1 0 0,-3-3 0 16,1 3-128-16,-3-5 128 16,1 0-128-16,-3-3 128 0,1 2-128 0,-3-2 160 0,-2 3-160 0,-1 0 160 15,-3 1-160-15,5-4 128 0,4-4-128 0,1-2 128 16,3-1-128-16,-3 0 128 0,-3 1-128 0,0 1 128 15,-1 0-128-15,-4 3 192 0,-5 4-192 0,-1 4 192 16,0-2-192-16,6-2 160 0,6-5-160 0,4-1 160 16,2 2-160-16,0-1 160 0,1 2-160 0,-4 1 160 15,1 0-160-15,-5 3 0 0,-2 4 0 0,-7 2 0 16,-2 1 0-16,3 0 0 0,1-1 0 0,-1 1 0 0,-3 3 0 0,0-4 0 16,4-2 0-16,-1 0 0 0,-3 5 0 0,-1-1 0 15,-1-1 0-15,2 0 0 16,1 2 0-16,2-2 0 0,0 0 0 0,3 0 0 15,-5 5 0-15,-1 3 0 0,-3 4 0 0,2-4 0 0,2 2 0 0,-1 0 0 16,-7 1 0-16,0 2 0 0,1 0 0 0,0 1 0 16,-2 2 0-16,-3 1 0 0,-4 3-176 0,-2 0 176 15,-4 2-128-15,-3 3 128 0,-4 0-320 0,-3 3 0 0,-2 2 16 16,-2 0 0 0,0 3-672-16,-4 1-144 0,0 1-32 0,-5 3-20928 0</inkml:trace>
  <inkml:trace contextRef="#ctx0" brushRef="#br0" timeOffset="74504.44">11064 8326 2751 0,'-3'-23'256'0,"2"6"-256"0,1 7 0 0,0 0 0 0,0 3 1072 0,1 0 160 0,2-4 48 0,1-7 0 0,6-11 64 0,0-7 0 0,2-1 16 0,-5 6 0 0,-2 8-176 0,-3 6-32 0,-1 7-16 0,-2 6 0 0,-2 7 416 0,-3 5 96 0,-1 7 16 0,-1 3 0 0,-2 2-576 0,0 2-96 16,-3 5-32-16,0 1 0 16,1 5-128-16,-1-1-16 0,0 2-16 0,-2 7 0 0,-2 9-240 0,-4 8-48 15,-1 5-16-15,3 2 0 16,-1 2-176-16,2-2-48 0,-2 1 0 0,1-1 0 0,4-3-32 16,-1 5-16-16,1 3 0 0,-1 2 0 0,2 2-16 0,1-5 0 0,1-3 0 0,2-2 0 31,0-5 0-31,0 6 0 0,0 9 0 0,2-2 0 0,1-6 80 0,1-7 16 15,0-3 0-15,6-56 0 0,-8 97 32 0,8-97 16 16,-6 90 0-16,6-90 0 0,-1 85-32 0,1-85-16 16,3 81 0-16,-3-81 0 0,5 70-96 0,-5-70-16 15,0 0 0-15,14 75 0 0,-8-58 0 0,-2-4 0 16,0-3 0-16,1-3 0 0,-2-1-192 0,1-2 128 0,-1-3-128 16,-2-2 0-1,2-2-320-15,-3-3-176 0,1-1-16 0,-1-4-16 16,-1 0-1328-16,1-6-272 0,-2-2-48 0,2-2-12032 0</inkml:trace>
  <inkml:trace contextRef="#ctx0" brushRef="#br0" timeOffset="74913.35">10210 9587 911 0,'0'13'0'0,"-2"-4"0"0,2 0 0 0,-1 1 0 0,1-3 1328 0,-2 0 176 0,2 3 32 0,-2 6 16 0,-1 14 16 0,-3 5 0 0,2 6 0 0,-2 1 0 0,2 1-576 0,4-43-112 0,-4 74-32 0,4-74 0 15,-2 70-208-15,2-70-32 0,6 80-16 0,-6-80 0 0,15 82 176 0,-15-82 16 0,29 72 16 0,-29-72 0 16,0 0 352-16,60 82 80 0,-60-82 16 0,0 0 0 15,71 57-32-15,-71-57 0 0,54 28 0 0,-26-20 0 16,-1-1-32-16,1-4-16 16,-1-4 0-16,3-2 0 0,-1-4 112 0,2-3 32 15,-2-1 0-15,2-3 0 0,1-2-336 0,2-4-64 16,1-4-16-16,1-1 0 0,2-2-416 0,-1 0-96 0,-2 0 0 0,-3 2-16 16,-2 0-144-16,-3 2-32 15,-4 0 0-15,-8 5 0 0,-2 2-16 0,-3 1-16 0,-3 2 0 0,-2 0 0 16,-3 4-160-16,-1 1 160 15,-2 1-160-15,-2 3 160 0,0 1-160 0,-3 2-224 16,-1 2 48-16,-2 4 16 16,-1-1-800-16,-4 6-144 0,-2 0-48 0,-4 5-17040 0</inkml:trace>
  <inkml:trace contextRef="#ctx0" brushRef="#br0" timeOffset="87529.2">17904 7177 4607 0,'0'-1'400'0,"0"1"-400"0,0 0 0 0,-1 0 0 0,1 0 976 0,-2-2 112 0,1 2 32 0,0-1 0 0,-2 0 1536 0,-1-2 304 0,1 3 64 15,-2-2 16-15,3 2-256 0,-1-1-48 0,0 2-16 0,2-1 0 0,-1 2-944 0,1 1-192 0,-1-1-48 0,1 1 0 0,0 0-688 0,-1 0-144 0,1 0-16 0,-1-2-16 16,1 2-224-16,-1-2-64 15,1 2 0-15,0 0 0 0,-1 0-48 0,-1-2-16 0,2 2 0 0,0 0 0 0,-1 0-64 0,1 0-32 32,1-1 0-32,-2 0 0 0,1 1-80 0,1-2-16 15,0 2 0-15,1-2 0 0,1 2-128 0,-2-2 128 0,1 1-128 0,-1-1 128 16,3 2-128-16,-2-1 128 0,-1-1-128 16,2 0 128-16,-2 1-128 0,1-1 128 0,1 1-128 0,-1-1 128 0,0 0-128 0,-1 1 0 15,2 1 144-15,-2-1-144 0,1 3 0 0,-1-2 128 16,2 1-128-16,-1-1 0 0,-1 1 0 0,2-1 0 15,-1 0 0-15,-1-1 128 0,1 1-128 0,1 0 0 16,-1 0 0-16,2-2 0 0,-2 2 0 0,1-3 0 16,-1 1 0-16,-1-1 0 0,0 2 0 0,2-2 0 15,-2-2 0-15,1 2 0 16,-1 0 0-16,0-1 128 0,0 0-128 0,-1 1 0 16,1 0 0-16,0-2 144 0,0 2-144 0,-2 0 0 0,2 0 144 0,-1 2-144 15,1-1 0-15,-2 2 144 0,2 0-144 0,0 1 0 0,0 0 0 0,0 0 0 16,0 2 0-16,2 0 0 15,-1-1 0-15,2 4 0 16,-2 1 0-16,-1-10 0 0,0 0 0 0,0 0 0 0,0 0 0 0,20 55 0 16,-20-55 0-16,0 0 0 0,0 0 0 0,0 0 0 15,47 61 0-15,-47-61 0 0,0 0-144 0,0 0 144 16,0 0 0-16,65 41 0 0,-65-41-144 0,0 0 144 0,0 0 0 0,0 0-144 16,65 11 144-16,-65-11 0 15,0 0 0-15,0 0-128 0,46-6 128 0,-34 3 0 16,-1 1 0-16,-2-4 0 0,-1 2 0 0,0-3 0 15,1 0 0-15,1-1 0 0,-3 1 0 0,0-2 0 0,0-1 128 0,-3-2-128 16,2 1 192-16,-3-2-16 16,0 1-16-16,-3-1 0 0,0 0 112 0,0-1 32 15,-2-1 0-15,-1-1 0 0,-1-1 80 0,1-1 0 0,3-5 16 0,-3-1 0 16,2 4-64-16,0 0-16 16,-2-2 0-16,1 1 0 0,1-1-192 0,0 4-128 0,-1 4 160 0,-1 3-160 15,0 2 160-15,1 4-160 0,0 2 160 0,1 4-160 16,-2 2 160-16,-3 3-160 0,4 5 160 0,0 2-160 15,-1-1 0-15,2 5 0 0,-1 9 0 0,0 5 0 0,2 6 0 0,1 1 0 16,0 4 0-16,4 2 0 16,2 1 0-16,0-1-128 0,-2 0 128 0,-5-44-160 15,17 84-80-15,-17-84-16 0,20 78 0 0,-20-78 0 0,19 67-96 0,-19-67-32 16,17 59 0-16,-17-59 0 0,11 51 384 0,-11-51-176 16,8 48 176-16,-8-48-128 0,3 42 128 15,-3-42 0-15,-3 37 0 0,0-22 0 0,-1 2 0 0,-1-4 0 16,-1 0 0-16,-3-2 0 15,1-2 128-15,0-2-128 0,-1-2 128 0,1 0-128 0,-1-1 288 0,-1-3-16 16,0-1 0-16,0-1 0 16,-5 1 224-16,-1-4 32 0,1-2 16 0,-4-1 0 15,1 0-32-15,1 0 0 0,-1 0 0 0,2-2 0 0,-1 1-96 0,5-1-32 16,0 1 0-16,2-1 0 0,0 1-128 0,1 1-16 16,2 0-16-16,-2 0 0 0,2 0-224 0,1 1 144 15,2 2-144-15,1-1 128 0,0 1-128 0,1 0 0 16,0 1 0-16,1-1 0 15,1 1-416-15,1 0-64 0,1 0-16 0,0-1 0 16,1 0-848-16,3-2-160 0,2 2-32 0,4-3-19248 0</inkml:trace>
  <inkml:trace contextRef="#ctx0" brushRef="#br0" timeOffset="87826.99">18516 7650 23039 0,'7'2'1024'0,"-4"-1"192"0,0 1-960 0,-1-1-256 0,1-1 0 0,-1 2 0 0,1-1 2624 0,2 0 464 0,-5-1 112 0,0 0 0 0,0 0-992 0,0 0-208 0,67 19-32 0,-67-19-16 0,0 0-1184 0,49 3-224 0,-49-3-48 0,0 0-16 0,52-5-64 0,-36 2-16 16,1 1 0-16,0-1 0 16,-2 0-128-16,1-1-16 0,-3 1-16 0,-4 0 0 15,-2 0-240-15,-1 2 0 0,-2-2 128 0,-1 2-128 16,-1 1-320-16,-1 0-96 0,-1 0-32 0,-1 0-19456 16</inkml:trace>
  <inkml:trace contextRef="#ctx0" brushRef="#br0" timeOffset="88050.86">18529 7857 30399 0,'2'1'1344'0,"1"-1"288"0,3 2-1312 0,-2-2-320 0,0 0 0 0,-1 0 0 0,1 0 2208 0,5 0 368 0,-9 0 80 0,0 0 16 0,51-2-992 0,-51 2-192 0,41-3-32 0,-41 3-16 0,41-4-464 0,-41 4-80 0,0 0-32 0,52-6 0 16,-52 6-304-16,0 0-64 0,0 0-16 0,47-1 0 15,-40 1-352-15,0 1-128 0,-2 1 0 0,-2-1 0 32,0 1-448-32,-2 1-176 0,2-2-32 0,-3 2-20976 0</inkml:trace>
  <inkml:trace contextRef="#ctx0" brushRef="#br0" timeOffset="88519.01">19630 7368 27647 0,'-2'7'1216'0,"-1"-3"256"0,0 3-1168 0,0-1-304 0,2 0 0 0,1-1 0 0,0-5 1856 0,0 0 304 0,-9 58 64 0,5-18 16 0,0 4-592 0,0-1-112 0,2 1-32 0,1-3 0 0,-1 1-896 0,2-1-176 0,0 0-48 0,0-41 0 15,6 78-144-15,-6-78-48 0,8 71 0 0,-8-71 0 0,12 60-192 0,-12-60 0 16,8 49 0-16,-8-49 0 0,0 0 0 0,10 50 128 16,-10-50-128-16,0 0 0 0,0 0 0 0,0 0-208 15,0 0 32-15,0 0 16 31,0 0-480-31,0 0-112 0,0 0-16 0,0 0-17456 0</inkml:trace>
  <inkml:trace contextRef="#ctx0" brushRef="#br0" timeOffset="88992.82">19409 7410 28559 0,'-3'-21'1264'0,"3"10"272"0,1-2-1232 0,2 2-304 0,0 4 0 0,1 0 0 0,5-3 1872 0,3-4 320 0,12-12 64 0,13-6 16 0,11-6-736 0,0 2-128 0,-1 8-48 0,-2 5 0 0,0 6-736 0,2 9-160 16,-3 5-16-16,-3 5-16 0,-41-2-48 0,66 17-16 0,-66-17 0 15,59 33 0-15,-59-33-96 0,0 0-16 16,55 70 0-16,-55-70 0 0,0 0-112 0,10 70-16 16,-15-47-128-16,-4-3 192 0,-4-1-192 0,-4 0 128 0,-1-2-128 15,-4-2 0-15,-1-1 160 0,-1-2-160 16,-4-2 160-16,-3-2-160 0,-2 1 320 0,1-2-16 0,3-2-16 0,5 0 0 15,5-4-32-15,3-1-16 0,5-1 0 16,2-2 0-16,5 0-240 0,1-1 0 0,2 1 0 0,1-1 0 0,3-1-160 0,2 1-32 16,4 1 0-1,1 0 0-15,1 1-64 0,3-1 0 0,-14 3-16 0,0 0 0 16,61 1-16-16,-61-1 0 0,0 0 0 0,72 14 0 16,-72-14 160-16,0 0 128 0,70 29-192 0,-70-29 192 15,0 0 0-15,57 36 0 0,-57-36 0 0,0 0 0 16,0 0 0-16,38 57 0 0,-38-57 0 0,0 0 0 0,0 0 0 0,-3 48-128 15,-1-40 128-15,-3 2 0 16,-3-1 0-16,-1-2 0 0,-1-2 0 0,-2 2 0 16,-1-2 320-16,-5 0-48 0,-5 0 0 0,-1-1 0 0,-2 0 176 15,0-2 48-15,1-1 0 0,1 0 0 16,5-1-144-16,0 0-32 0,3-1 0 0,2 0 0 0,2-1-320 16,4 1 0-16,2-1 0 0,2 1 0 15,2-1-528-15,0 2-128 0,4 0-32 0,1 0 0 16,3 2-592-16,0 1-128 0</inkml:trace>
  <inkml:trace contextRef="#ctx0" brushRef="#br0" timeOffset="89350.33">19981 7982 18431 0,'-6'5'1632'0,"3"-4"-1312"0,2 2-320 0,0 0 0 0,-1 0 2336 0,1-2 400 0,-1 2 80 0,-1 2 0 0,1 5 32 0,-1 3 0 0,0 3 0 0,3-16 0 0,-3 35-1824 0,3-35-352 0,0 0-80 16,10 48-16-16,-10-48-416 0,0 0-160 0,0 0 0 0,49 49 144 15,-49-49 0-15,0 0 0 0,61 20 0 0,-61-20 0 16,0 0 48-16,72 6 16 0,-72-6 0 0,54-6 0 16,-54 6 128-16,47-11 32 0,-28 2 0 0,0 0 0 15,-2-1 96-15,-2 0 32 0,-1-2 0 0,-2 0 0 0,-2-1 48 16,-3-1 16-16,-3-2 0 0,-4 1 0 15,-4-2-16-15,-5-1 0 0,-2-1 0 0,-5 1 0 16,-2-1-48-16,-2 4-16 0,-2-1 0 0,0 5 0 16,1 3-112-16,-3 0-32 0,-3 3 0 0,0 2 0 15,1 3-80-15,-3 0 0 0,4 3-16 0,-2 2 0 0,3 3-240 0,0 0-288 0,1 1 64 0,2-1 16 32,7 2-864-32,1 1-160 0,2 2-48 15,4 0-20784-15</inkml:trace>
  <inkml:trace contextRef="#ctx0" brushRef="#br0" timeOffset="89820.8">21042 7229 27647 0,'-2'-9'1216'0,"1"4"256"0,2 4-1168 15,-1-2-304-15,0 2 0 0,-1-1 0 0,1 2 1520 0,-2 2 240 0,1 1 48 0,0 2 16 0,-1 6 80 0,-1 5 16 0,3-16 0 0,-7 47 0 0,7-47-1216 0,-5 62-224 0,0-27-48 0,3 2-16 0,2-37-112 0,-6 68-32 0,6-68 0 0,-1 60 0 0,1-60-16 0,0 54-16 16,0-54 0-16,1 45 0 0,-1-45-32 0,0 0 0 15,6 54 0-15,-6-54 0 0,0 0-80 0,0 0-128 16,0 0 176-16,8 51-176 0,-8-51 0 0,0 0-224 16,0 0 16-16,0 0 0 15,0 0-640-15,0 0-128 0,0 0-32 0,0 0-17904 0</inkml:trace>
  <inkml:trace contextRef="#ctx0" brushRef="#br0" timeOffset="90035.93">20751 7446 21183 0,'-6'-9'944'0,"5"5"192"0,-1 0-912 0,2 1-224 0,2 1 0 0,-1 2 0 0,3-1 2016 0,3 0 352 0,-7 1 80 0,0 0 16 0,50-2 528 0,-50 2 96 0,52 6 32 0,-52-6 0 16,66 6-1824-16,-66-6-352 0,78 5-80 0,-78-5-16 0,84 3-176 0,-84-3-32 16,74 0-16-16,-74 0 0 0,60-3-272 0,-60 3-48 15,49-5-16-15,-49 5 0 0,40-6-288 0,-40 6 160 16,0 0-160-16,44-4 128 15,-44 4-448-15,0 0-112 0,0 0-16 0,0 0-20368 16</inkml:trace>
  <inkml:trace contextRef="#ctx0" brushRef="#br0" timeOffset="90402.18">22022 7376 35007 0,'-4'-9'3120'0,"2"4"-2496"0,1 2-496 0,1 2-128 0,1 0 1392 0,1 1 256 0,-1 1 48 0,2 0 16 0,0 4-1008 0,-3-5-192 0,0 0-32 0,0 0-16 0,13 73 944 0,-13-73 176 0,0 61 32 0,0-61 16 16,-2 69-1888-16,2-69-384 0,0 72-80 0,0-72-16 0,3 72 736 0,-3-72 208 0,1 71 16 0,-1-71 0 15,5 71-224-15,-5-71 0 0,5 66 0 0,-5-66 0 0,5 54 0 0,-5-54-240 16,0 0 32-16,9 52 0 15,-9-52-304-15,0 0-64 0,0 0-16 0,0 0 0 32,0 0-528-32,0 0-96 0</inkml:trace>
  <inkml:trace contextRef="#ctx0" brushRef="#br0" timeOffset="90862.05">21855 7392 20271 0,'2'-10'1792'0,"2"0"-1424"0,0 3-368 0,1 1 0 0,0 2 864 15,4-6 96-15,5-8 32 0,10-10 0 0,10-8 1248 0,7 1 256 0,0 4 64 0,0 8 0 0,-5 8-560 0,-2 5-96 0,2 6-32 0,-4 4 0 0,-32 0-976 0,62 17-192 16,-62-17-32-16,0 0-16 0,69 43-256 0,-69-43-48 16,0 0-16-16,53 61 0 0,-53-61-80 0,0 0 0 15,25 62-16-15,-25-62 0 0,0 0-48 0,-10 48-16 16,-1-35 0-16,-5 0 0 0,-1-2-48 0,-4-2 0 0,-1-1 0 0,-1-1 0 15,0 0 64-15,4-1 0 16,-1-3 0-16,3-2 0 0,1-1-48 0,5 0 0 16,3-1 0-16,2-2 0 0,2 0-144 0,2 0-144 15,4-1 144-15,1 1-208 0,1 0-64 0,4 2-16 0,2 0 0 16,3-1 0-16,-13 2-32 0,0 0 0 0,0 0 0 0,59 10 0 16,-59-10 128-16,0 0 0 0,54 20 16 0,-54-20 0 15,0 0 176-15,0 0 0 0,58 41-144 0,-58-41 144 16,0 0 0-16,0 0 0 0,0 0 0 0,29 59 0 15,-29-49 0-15,-4-2 128 0,0 2-128 0,-2-1 128 16,-1-2 128-16,-3 0 0 0,2-1 16 0,-3-1 0 16,-1-1 112-16,-2-1 32 0,-1 0 0 0,-1 0 0 15,3-2 112-15,-2 1 32 0,-2-1 0 0,-1-1 0 0,-1 2-272 0,1-4-48 16,-2 2-16-16,3-1 0 16,2 1-224-16,-1-2-208 0,3 1 32 0,2 1 16 15,3 0-800-15,0 0-176 0,3 3-16 0,2 0-19120 0</inkml:trace>
  <inkml:trace contextRef="#ctx0" brushRef="#br0" timeOffset="91090.6">22480 7915 28559 0,'0'0'1264'0,"0"0"272"0,0 0-1232 0,0 0-304 0,0 0 0 0,0 0 0 0,0 0 2432 0,-3 45 448 0,3-45 64 0,0 0 32 0,-9 55-1584 0,9-55-320 0,-7 41-64 0,7-41-16 0,-5 34-464 0,5-34-80 0,0 0-32 0,-4 39 0 16,2-27-144-16,2-2-16 0,0-10-16 0,0 0 0 15,0 0-240-15,0 0 0 0,-4 38 128 0,2-34-128 0,1 0 0 0,-2-1-192 16,2 0 48-16,-2-3-13200 16,0 1-2640-16</inkml:trace>
  <inkml:trace contextRef="#ctx0" brushRef="#br0" timeOffset="91590.95">22863 7343 26719 0,'4'5'1184'0,"-1"-1"240"0,1 1-1136 0,-1-1-288 0,0 0 0 0,-1-1 0 0,3 3 2000 15,-5-6 352-15,0 0 64 0,0 0 16 0,63 66-512 0,-63-66-112 0,0 0-16 0,62 61 0 0,-62-61-992 0,0 0-208 0,58 46-32 0,-58-46-16 0,0 0-128 0,51 41-32 0,-51-41 0 0,0 0 0 16,0 0-160-16,62 41-32 0,-62-41-16 0,0 0 0 15,0 0-176-15,0 0 160 0,62 36-160 0,-62-36 160 16,0 0-160-16,0 0 0 0,0 0 0 0,0 0 0 16,57 25 0-16,-50-24 0 0,-1 1-160 0,-2-2 160 31,0 0-880-31,-1 0-80 0,0-3 0 0,-5 0-18480 0</inkml:trace>
  <inkml:trace contextRef="#ctx0" brushRef="#br0" timeOffset="91815.5">23152 7222 15663 0,'-7'-7'1392'0,"4"5"-1120"15,0 0-272-15,2 1 0 0,0 1 2496 0,-1 0 448 0,1 1 96 0,-2 3 16 0,-1 2 400 0,-3 5 64 0,-2 6 32 0,-1 4 0 0,-1 3-2048 0,-2 6-416 0,-1 4-64 0,-1 3-32 0,-1 1-352 0,-1 0-80 16,0-1-16-16,0-2 0 0,2-2-128 0,-1-5-32 15,3-1 0-15,1-3 0 0,-1-2-128 0,2-5-16 0,-1 0-16 0,1-4 0 16,3-2-96-16,-1-1-128 16,2 0 176-16,0-3-176 0,3-3-208 0,1 1-160 0,2-4-16 0,2-1-20352 15</inkml:trace>
  <inkml:trace contextRef="#ctx0" brushRef="#br0" timeOffset="94710.15">24319 7143 35007 0,'-1'2'3120'0,"-1"-1"-2496"0,1 1-496 0,-1 0-128 0,1 1 1184 0,0 3 224 0,-2 1 32 0,-1 8 16 0,-2 9-384 0,0 9-80 0,1 5-16 0,0 3 0 0,4 0-384 0,0 4-80 0,2 0 0 0,2 1-16 16,-3-46-176-16,5 79-48 0,-5-79 0 0,10 63 0 15,-10-63-96-15,12 53-32 0,-12-53 0 0,0 0 0 0,17 55 16 0,-17-55 0 0,0 0 0 0,0 0 0 32,14 49-160-32,-14-49 128 0,0 0-128 0,0 0 128 0,0 0-304 0,0 0-64 15,0 0-16-15,0 0 0 16,0 0-784-16,0 0-176 0,0 0-16 0,0 0-18384 16</inkml:trace>
  <inkml:trace contextRef="#ctx0" brushRef="#br0" timeOffset="94915.03">23955 7522 29487 0,'0'0'2624'0,"0"0"-2112"0,0 0-512 0,0 0 0 0,0 0 464 0,58 1-16 0,-58-1 0 0,56-1 0 0,-7 1 1920 0,8-3 368 0,-5 0 80 0,-4-1 0 0,-3 1-1632 0,-1-1-336 16,-1 1-64-16,-43 3-16 0,67-6-272 0,-67 6-64 15,48-2-16-15,-48 2 0 0,0 0-416 0,46-3 0 16,-46 3 0-16,0 0-20224 0</inkml:trace>
  <inkml:trace contextRef="#ctx0" brushRef="#br0" timeOffset="95245.24">25747 7217 35007 0,'0'0'3120'0,"4"-2"-2496"0,-2 2-496 0,-1 0-128 0,-1 0 464 0,0 2 80 0,0-1 16 0,0 3 0 0,0 5 848 0,-3 4 160 0,-1 5 32 0,-1 6 16 0,-1 4-672 0,6-28-144 0,-9 62-32 0,9-62 0 0,-4 67-256 0,1-30-64 16,3 1-16-16,0 1 0 0,0-39-160 0,2 75-16 15,-2-75-16-15,5 74 0 0,-5-74-240 0,8 72 0 16,-8-72 0-16,7 65 0 0,-7-65 0 0,8 53 0 16,-8-53 0-16,0 0 0 0,14 61 0 0,-14-61 0 0,0 0-192 0,0 0 192 31,0 0-784-31,0 0-48 0,0 0-16 0,0 0-19504 0</inkml:trace>
  <inkml:trace contextRef="#ctx0" brushRef="#br0" timeOffset="95748.48">25534 7273 30399 0,'4'-18'1344'0,"0"8"288"0,3 0-1312 0,1 2-320 0,-1 1 0 0,-3 4 0 0,4-3 1488 0,8-5 240 0,11-6 32 0,12-6 16 0,8 1-192 0,1 2-48 0,-1 4 0 0,-2 5 0 0,-2 4-832 0,-2 4-192 0,-41 3-16 0,68 3-16 16,-68-3-80-16,55 14-16 15,-55-14 0-15,0 0 0 16,55 34-64-16,-55-34-32 0,0 0 0 0,0 0 0 0,39 68-64 0,-39-68-16 16,0 0 0-16,-3 55 0 0,-4-38-64 0,-5-3-16 15,1-3 0-15,-4-1 0 16,-5 3-128-16,-3-5 192 0,-1 2-192 0,-1-3 192 0,2-1 0 0,-2-2 0 15,2 0 0-15,1-2 0 16,2-1 16-16,1-1 16 0,4 0 0 0,2-3 0 0,3 1-224 16,3-1 0-16,4-1 128 0,2 1-128 0,2 0 0 0,2-1 0 15,6 1-192-15,1-1 192 0,-10 4-320 0,29-6 64 16,-29 6 0-16,0 0 0 0,57 3 48 0,-57-3 16 16,0 0 0-16,63 20 0 0,-63-20 48 0,0 0 16 15,64 35 0-15,-64-35 0 0,0 0 128 0,59 47 0 16,-59-47 0-16,0 0 0 0,44 46 0 0,-44-46 0 0,0 0 0 15,0 0 0-15,18 50 0 0,-22-39 0 16,-3-1 0-16,-4 0 0 0,-3 0 0 0,-5-2 0 16,-2 2 160-16,-4-3-160 0,-2 0 256 0,-1 0-32 0,-2-3-16 0,2-1 0 15,1 0 176-15,1-2 48 0,2-1 0 0,5 0 0 16,2-2-192-16,2-1-48 0,6 0 0 0,0-1 0 0,2 1-464 0,4 0-112 16,2-1 0-16,1 2-16 15,3 1-752-15,-3 1-160 0,0 0-32 0,0 0-19120 16</inkml:trace>
  <inkml:trace contextRef="#ctx0" brushRef="#br0" timeOffset="96150.35">26091 7845 17503 0,'2'-1'1552'0,"1"0"-1232"0,-1-1-320 0,-1 2 0 0,0-1 2208 0,4-1 384 0,0 0 80 0,4-3 16 0,5 0 432 0,3-1 80 0,0 0 32 0,3-1 0 0,-20 7-1888 0,38-5-368 0,-38 5-80 0,0 0 0 0,55 1-384 0,-55-1-80 16,0 0-16-16,0 0 0 0,0 0-160 0,56 34-48 16,-56-34 0-16,0 0 0 0,0 0-208 0,5 44 0 15,-10-32 0-15,-3 1 0 0,1 0 0 0,-3 0 128 16,-1-1-128-16,-2 1 0 0,2 0 0 0,-4-1 0 15,3 3 0-15,0-3 0 0,1 1 0 0,0-3 0 16,2-2 0-16,2-1 0 0,3 2 192 0,1-2-64 16,3-1-128-16,0-2 192 0,0-4 80 0,0 0 16 15,0 0 0-15,0 0 0 0,0 0 80 0,0 0 16 0,0 0 0 0,67 21 0 0,-67-21 0 0,0 0 0 16,52 0 0-16,-52 0 0 16,0 0-128-16,61-4 0 0,-61 4-16 0,41-4 0 15,-41 4-96-15,0 0-16 0,60-3 0 0,-60 3 0 16,40-6-128-16,-40 6-272 0,0 0 64 0,44-13 16 31,-44 13-976-31,0 0-192 0</inkml:trace>
  <inkml:trace contextRef="#ctx0" brushRef="#br0" timeOffset="96453.79">26752 7170 38703 0,'1'-4'1712'0,"0"1"352"0,4-1-1648 0,-2 2-416 0,-2 1 0 0,-1 1 0 0,1 1 1008 0,2 2 112 0,3 3 32 0,1 1 0 0,-7-7 112 0,0 0 16 0,0 0 16 0,48 73 0 0,-48-73-544 0,34 51-112 0,-34-51-32 0,37 57 0 15,-37-57-160-15,42 55-16 0,-42-55-16 0,44 55 0 0,-44-55-144 16,41 45-16-16,-41-45-16 0,43 38 0 0,-43-38-112 0,0 0-128 31,57 41 176-31,-57-41-176 0,0 0 0 0,0 0 0 0,56 33 0 0,-56-33 0 16,0 0-240-16,0 0-96 0,0 0-32 0,0 0 0 31,0 0-1024-31,0 0-208 0,0 0-32 0,0 0-19408 0</inkml:trace>
  <inkml:trace contextRef="#ctx0" brushRef="#br0" timeOffset="96681.66">27113 7112 38703 0,'-8'-5'1712'0,"5"3"352"0,2 1-1648 0,1 1-416 0,0 1 0 0,0 1 0 0,1 0 736 0,-1 4 64 0,0-6 16 0,0 0 0 0,-4 44 464 0,-3-20 80 0,-5 4 32 0,-5 3 0 0,-2 5-368 0,-4-3-80 0,-1 3-16 0,-3-2 0 16,0-2-208-16,0 1-32 0,3-4-16 0,3-3 0 0,3-4-256 0,2-2-48 15,1-2-16-15,2-2 0 0,2 0-352 0,2-5 0 16,1-1 0-16,2-3 128 16,1 0-608-16,0-3-112 0,3 0-32 0,0-1 0 15,1-1-1072-15,1-2-224 0</inkml:trace>
  <inkml:trace contextRef="#ctx0" brushRef="#br0" timeOffset="98379.25">27226 6944 8287 0,'-1'-1'736'0,"1"-1"-592"0,0 1-144 0,3-1 0 0,-2 1 944 0,-1 0 144 0,3-2 48 0,0-3 0 0,2 1 1904 0,2-3 384 0,2 0 80 0,1 1 16 0,1 1-512 15,2 1-112-15,0-1-16 0,-1 2 0 0,1 1-1168 0,0-1-240 0,-1 2-64 0,0 1 0 0,-1 1-736 0,-11 0-160 0,0 0-16 16,0 0-16-16,51 4-160 0,-51-4-48 0,0 0 0 0,0 0 0 31,0 0-80-31,0 0 0 0,0 0-16 0,0 0 0 16,0 0-176-16,22 58 128 0,-31-48-128 0,-6 1 128 15,-2 0-128-15,-4 2-144 0,-1-2 144 0,-4 1-208 0,4-1 16 0,-1-1 0 16,3-2 0-16,1 0 0 0,3-1 192 0,3-2-176 16,3-1 176-16,5 1-160 0,0-2 160 15,5-2-192-15,5 0 192 0,-5-1-192 0,0 0 192 0,0 0-160 16,51 2 160-16,-51-2-160 0,0 0 160 0,45-2 0 16,-45 2 0-16,0 0 0 0,65 3 224 0,-65-3-32 0,49 2 0 0,-49-2 0 15,0 0 128-15,65 8 0 16,-65-8 16-16,0 0 0 0,0 0 48 0,61 16 16 15,-61-16 0-15,0 0 0 0,0 0-96 0,0 0-32 0,0 0 0 0,0 0 0 16,0 0-16-16,0 0 0 0,0 0 0 0,0 0 0 16,0 0 48-16,0 0 0 15,0 0 0-15,0 0 0 0,0 0-48 0,0 0-16 0,0 0 0 0,0 0 0 16,0 0-80-16,0 0-16 0,0 0 0 0,58 28 0 16,-58-28-144-16,0 0 0 0,0 0 144 15,0 0-144-15,45 0 0 0,-45 0 0 0,0 0-192 0,0 0 64 16,0 0-752-16,0 0-144 0,0 0-16 0,0 0-19968 15</inkml:trace>
  <inkml:trace contextRef="#ctx0" brushRef="#br0" timeOffset="98975.62">28924 7222 16575 0,'-1'-4'1472'0,"-1"1"-1168"0,2 2-304 0,0 1 0 0,0 0 2112 0,-1-1 352 0,0-2 80 16,-4 1 16-16,3 1 464 0,-3 4 112 0,0 4 0 0,0 5 16 0,5-12-1536 0,-9 41-304 0,9-41-64 0,-10 61-16 15,4-25-624-15,0 3-128 0,1 3-32 0,-1-1 0 0,2 0-48 0,0-2-16 16,-1-3 0-16,5-36 0 0,-1 67-80 0,1-67-32 15,0 56 0-15,0-56 0 0,3 47 0 0,-3-47 0 16,0 0 0-16,5 51 0 16,-5-51-48-16,0 0-16 0,0 0 0 0,0 0 0 15,0 0-208-15,0 0 128 0,16 53-128 0,-13-53 0 0,-2-1-208 16,2-2-144-16,-2 0-32 0,-1-2 0 16,0-2-576-16,-1-2-128 0,0 1-32 0,-1-1-18240 15</inkml:trace>
  <inkml:trace contextRef="#ctx0" brushRef="#br0" timeOffset="99172.96">28571 7468 11055 0,'4'-1'976'0,"1"1"-784"16,0 1-192-16,4 1 0 0,-2-1 5568 0,0 0 1088 0,-7-1 192 0,0 0 64 0,58 10-4048 0,-58-10-816 0,93 12-144 0,-41-10-48 0,-2 1-560 0,-2-1-112 0,-3-4-32 0,-4 1 0 0,-41 1-272 0,71-4-64 0,-71 4-16 0,46-3 0 0,-46 3-480 0,37-4-80 0,-24 2-32 0,-4 2 0 0,0-1-400 0,-3 1-96 0,-1 0-16 0,-2 1-14448 16,0-1-2896-16</inkml:trace>
  <inkml:trace contextRef="#ctx0" brushRef="#br0" timeOffset="99625.45">30165 7426 27647 0,'-2'-2'2448'0,"2"2"-1952"0,2 0-496 16,-1 2 0-16,-1-1 896 0,0 2 64 0,1 1 32 0,-1 3 0 0,0-7 1296 0,0 0 256 0,-2 55 48 0,2-55 16 0,-3 57-1504 0,3-57-288 0,-5 68-64 0,5-68-16 0,-2 70 592 0,2-70 112 0,0 78 32 0,0-78 0 31,1 81-1776-31,-1-81-336 0,6 75-80 0,-6-75-16 0,8 65 736 0,-8-65 0 0,10 50 0 0,-10-50 0 0,0 0 0 0,0 0 0 16,21 64 0-16,-21-64 0 31,0 0-320-31,0 0-160 0,0 0-32 0,0 0-19504 0</inkml:trace>
  <inkml:trace contextRef="#ctx0" brushRef="#br0" timeOffset="100097.67">29944 7415 7359 0,'6'-19'656'0,"-1"9"-528"0,3 3-128 0,-1 0 0 0,0 2 3824 0,0 0 720 0,4 0 160 0,9-4 32 0,9-5-1072 0,12-3-208 0,7-3-32 0,2 2-16 0,1 2-1552 0,-2 4-304 0,-1 5-64 0,-4 2-16 0,-2 7-816 0,-42-2-160 0,68 17-48 0,-68-17 0 0,0 0-48 0,60 44-16 0,-60-44 0 0,0 0 0 0,17 62-176 0,-17-62-32 0,-15 41-16 0,1-22 0 0,-1-2-160 0,-5-1 160 0,0-2-160 0,-2-3 160 16,-1 1-160-16,-1-4 160 15,0 1-160-15,-1-4 160 0,3 1 32 0,1-2 0 16,3 0 0-16,2-2 0 0,5-1-192 0,2-2 192 0,4-1-192 15,2 0 192-15,3-1-192 0,1-1 0 16,4 1 0-16,0 0 128 0,4-1-128 0,3-1 0 0,3 3 0 0,0-3 0 16,3 2 0-16,1 2-176 0,-19 1 176 0,39 1-128 15,-39-1 128-15,0 0 0 0,63 17 0 0,-63-17 0 16,0 0 0-16,53 30 0 0,-53-30 0 0,0 0 0 16,0 0 0-16,51 50 0 0,-51-50 0 0,0 0 0 15,0 0 0-15,0 0 0 0,0 0 0 0,9 57 128 16,-16-51 64-16,-3 0 32 0,-2-1 0 0,-3-2 0 15,-2 1 48-15,-3-2 16 0,-3-1 0 0,-2 1 0 16,-5-2 0-16,1 0 0 0,-2-2 0 0,-2 2 0 16,-2-1-96-16,1-1 0 0,3 1-16 0,3 1 0 0,4-1-176 0,4-1 0 15,4 1 0-15,2-2 0 16,6 2-656-16,2-1-64 0,2 2-16 0,4-1 0 16,3-1-512-16,2 1-96 0,4 0-32 0,-9 1-18528 15</inkml:trace>
  <inkml:trace contextRef="#ctx0" brushRef="#br0" timeOffset="100646.4">30449 7942 27647 0,'-3'0'1216'0,"3"0"256"0,0 0-1168 0,0-2-304 0,1 1 0 0,1 1 0 15,-1 0 2336-15,3-2 416 0,3-1 64 0,-7 3 32 0,27-7-1280 0,-27 7-256 0,38-8-48 0,-38 8-16 0,44-6-624 0,-44 6-128 0,47-1-32 0,-47 1 0 0,45 4-160 0,-45-4-48 16,0 0 0-16,62 20 0 0,-62-20-96 0,0 0-32 15,0 0 0-15,54 46 0 16,-54-46-128-16,0 0 0 0,0 0 0 0,5 54 0 16,-10-43-144-16,-5 1-16 0,0-1 0 0,-3-1 0 15,0 0-48-15,1-2-16 0,-1-1 0 0,2 0 0 16,1 1 32-16,1-4 16 0,2-1 0 0,3-1 0 0,1 0-160 16,3-2-48-16,0 0 0 0,0 0 0 15,0 0-160-15,0 0-32 0,0 0-16 0,34-7 0 16,-34 7-160-16,0 0-16 0,33-4-16 0,-33 4 0 15,0 0 224-15,0 0 48 0,0 0 16 0,60 18 0 0,-60-18 224 0,0 0 32 16,0 0 16-16,0 0 0 0,0 0 224 0,46 49 128 16,-46-49 0-16,0 0-128 0,0 0 512 0,-13 41 0 15,3-32 0-15,-3-1 0 0,-2 1 528 16,-2-1 112-16,-3-1 0 0,-3 0 16 0,1-1-432 0,-2 0-96 16,0-1 0-16,0-2-16 0,0 1 128 0,1-2 16 0,3-1 16 0,3-2 0 0,3 1-368 0,2-3-80 15,2 0-16-15,3-1 0 16,0 0-640-16,2-1-128 0,1 0-16 0,3-1-20000 15</inkml:trace>
  <inkml:trace contextRef="#ctx0" brushRef="#br0" timeOffset="101057.7">31234 7393 32255 0,'0'-2'1424'0,"-1"0"304"0,1 2-1392 0,0 0-336 0,0 0 0 0,1 0 0 0,0 2 1920 0,2 0 304 0,-3-2 64 0,0 0 16 0,0 0-1024 0,0 0-192 0,52 48-32 0,-52-48-16 0,0 0-272 0,56 48-48 0,-56-48-16 0,0 0 0 16,59 58-208-16,-59-58-48 15,0 0-16-15,59 61 0 0,-59-61-128 0,0 0-32 0,64 62 0 0,-64-62 0 0,0 0-64 0,63 61-16 31,-63-61 0-31,0 0 0 0,62 54-192 0,-62-54 144 0,0 0-144 0,51 43 128 16,-51-43-128-16,0 0 0 16,0 0 0-16,47 41 0 15,-47-41-352-15,0 0-48 0,0 0-16 0,0 0-14224 0,0 0-2832 0</inkml:trace>
  <inkml:trace contextRef="#ctx0" brushRef="#br0" timeOffset="101325.83">31644 7300 36863 0,'-2'2'3264'0,"1"-1"-2608"15,-1 0-528-15,1 2-128 0,-2 0 784 0,0 3 128 0,-4 2 32 0,-4 6 0 0,-5 6 320 0,-3 7 64 0,-1 1 16 0,-3 3 0 0,3 0-256 0,-1 0-64 0,1 2 0 0,1-2 0 0,0 0-448 0,1 0-112 16,0 2-16-16,3-4 0 0,3 0-304 0,3-5-144 0,1-3 128 0,8-21-128 15,-10 34 0-15,6-22 0 0,1-2 0 0,0-3 0 32,2-1-880-32,-2-3-48 0,1-2-16 0,2-1-20512 15</inkml:trace>
  <inkml:trace contextRef="#ctx0" brushRef="#br0" timeOffset="102345.29">31836 6889 22111 0,'1'-1'1968'15,"1"-1"-1584"-15,-1 1-384 0,2 1 0 0,0-2 2144 0,1 1 352 0,3-2 64 0,4-1 0 0,8-3-240 0,2 0-48 0,3 0-16 0,0 1 0 0,0 0-1296 0,1 2-272 0,1 0-48 0,-2 2-16 0,0 0-320 0,-3 3-64 16,-21-1-16-16,0 0 0 0,49 13-32 0,-49-13-16 16,0 0 0-16,0 0 0 0,0 0-176 0,0 0 192 15,5 68-192-15,-17-56 192 0,-2 2-192 0,-4-1 0 16,-1-2 0-16,0 1 128 0,0-4-128 0,1-1 0 15,-2 0-160-15,0 0 160 0,3 1 0 0,2-4 0 16,2 0-128-16,3-1 128 0,3 0 0 0,2-2 0 16,3-1 0-16,1 1 0 0,4-1 0 0,2 0 0 15,4 2 0-15,-1-2 0 0,2 0 0 0,3 0 0 0,4 0-160 0,0 1 160 16,2 1-208-16,0-1 80 0,-19-1 128 16,41 7-208-16,-41-7 208 0,0 0 0 0,60 20 0 0,-60-20-144 15,0 0 144-15,0 0 0 0,54 35 0 0,-54-35 0 16,0 0 208-16,0 0 32 0,0 0 0 0,0 0 0 15,2 55 848-15,-9-48 160 0,-2-1 32 0,-2 1 16 16,-1-3-784-16,0 2-176 0,-2-2-16 0,-1-1-16 16,-1 1-816-16,0-1-176 0,2-1-16 0,-2-1-16 15,4 0 720-15,-3 1 192 0,3-2 0 0,0-2 16 0,0 1-208 16,0-2 0-16,3 2 0 0,-3-2 0 0,4 0 368 0,-2 2-32 0,3-1 0 0,1 1-21776 31</inkml:trace>
  <inkml:trace contextRef="#ctx0" brushRef="#br0" timeOffset="105623.2">31296 8211 19343 0,'3'0'1728'0,"0"0"-1392"0,0 0-336 0,-2 0 0 0,2 0 1488 0,0-1 240 0,2 1 32 0,4 0 16 0,3 0 768 0,8 0 144 0,6 0 48 0,3 0 0 0,5 1-1072 0,0 1-224 0,3-1-32 0,0 2-16 0,-1 0-720 0,2 1-144 15,-1-1-16-15,-1 0-16 0,-4-2-16 0,-2 1 0 16,-2-1 0-16,-3 0 0 0,-1-1 16 0,5 2 0 15,3-2 0-15,8 1 0 0,-1 1-64 0,1-1-16 16,-1 0 0-16,-1 1 0 0,-1 1-96 0,-1-1-32 16,-4 1 0-16,-2 0 0 0,-3 0-112 0,-6-2-32 15,-3-1 0-15,-5 2 0 0,-3-2-144 0,-3 1 0 0,-3-1 0 0,-1 0 128 0,-3 0-128 16,-2 0 0 0,0 2 0-16,-4-2 0 0,0 0-256 0,-1 0-64 0,-1 0-32 0,-2 1 0 31,-1-1-608-31,-1 0-112 0,-2 0-16 0,0 0-19072 0</inkml:trace>
  <inkml:trace contextRef="#ctx0" brushRef="#br0" timeOffset="106257.49">31656 8502 14735 0,'-1'0'1312'0,"1"0"-1056"0,1 2-256 0,-1-2 0 0,0 1 1840 0,-1 1 304 0,1-1 64 0,-2 2 16 0,1 2 544 0,0 3 112 0,-1 1 32 0,-1 3 0 0,1-1-1120 0,-1 2-208 0,0 1-48 0,0 0-16 0,3-14-720 0,0 0-144 16,0 0-16-16,-14 66-16 0,14-66-304 0,0 0-48 0,-13 57-16 0,13-57 0 16,0 0-128-16,-18 62-128 15,18-62 192-15,-14 45-192 0,14-45 144 0,-16 51-144 16,16-51 0-16,-12 50 144 0,12-50-144 0,0 0 0 15,-16 74 0-15,16-74 128 0,0 0-128 0,-11 77 0 16,11-77 0-16,0 0 128 0,-7 72-128 0,7-72 160 16,0 0-160-16,-6 68 160 0,6-68-160 0,0 0 160 0,-10 70-160 0,10-70 160 0,0 0-160 0,-14 70 0 15,14-70 144-15,-11 49-144 16,11-49 128-16,-17 52-128 0,17-52 128 0,-19 52-128 0,12-30 144 0,-1 0-144 16,8-22 192-16,-14 50-192 0,7-25 224 0,7-25-64 15,-12 50-16-15,5-26 0 0,7-24-16 0,0 0-128 16,-11 65 192-16,11-65-64 0,0 0 816 0,-11 65 144 15,11-65 48-15,0 0 0 16,-9 65-1648-16,9-65-320 0,0 0-64 0,-10 63 0 16,10-63 896-16,0 0 0 0,-10 57 128 0,8-40 0 0,-3 0-128 0,3-2 192 0,-1-1-64 15,0-1 0 1,1-2-128-16,0-1 144 0,-1-3-144 0,1 0 160 0,1-2-160 0,-2-3 0 16,2 0 0-16,-1-2 0 0,1-2 0 0,0-2-272 15,-1 0 32-15,1-3 16 0,-1-2-656 0,1-2-128 16,-1 1-16-16,0-1-18432 15</inkml:trace>
  <inkml:trace contextRef="#ctx0" brushRef="#br0" timeOffset="106733.99">31094 9674 12671 0,'4'-9'272'0,"-2"5"64"0,-1 1 16 0,1 0 0 0,-1 2-352 0,0 1 0 0,-1 0 0 0,0-2 0 0,2 2 4096 0,-1 2 768 0,-1 1 128 0,-1 1 48 0,-1 3-2000 0,1 1-400 16,-2 4-80-16,0 0 0 0,3-12-1520 0,0 0-288 0,-8 53-64 0,8-53-16 0,0 0-304 0,-6 62-64 0,6-62-16 0,0 0 0 15,2 73-144-15,-2-73-16 0,0 0-128 0,5 77 192 0,-5-77-192 0,0 0 0 16,13 73 128-16,-13-73-128 15,0 0 0-15,0 0 128 0,23 83-128 0,-23-83 0 16,0 0 192-16,0 0-48 0,0 0-16 0,32 74 0 16,-26-64 0-16,-2 0 0 0,3 0 0 0,-1-2 0 15,1 0 32-15,-2 1 0 0,1-2 0 0,0-1 0 16,1-1 96-16,-2-2 0 0,2 1 16 0,2-4 0 16,-2 2 80-16,1-2 16 0,2-2 0 0,-1 1 0 0,-1 0 144 15,1-2 16-15,1-2 16 0,-3 3 0 0,1-3 32 0,2 1 16 16,1-3 0-16,6-3 0 15,5-4-32-15,2-3-16 0,2-1 0 0,1-2 0 0,-1 2-144 0,-1-2-16 16,-2 3-16-16,-4 0 0 0,1 3-96 0,-3-2-16 16,-3 4 0-16,-1-3 0 0,-2 4-112 0,-1 0-16 15,-1 1-128-15,-1 0 192 0,-1 2-192 0,-1 1 0 16,-2-1 0-16,0 3 0 0,-1-1-256 0,-3 2-112 16,0 0-16-16,-1-1 0 15,-2 3-1040-15,-1 0-224 0,-2 1-32 0,-2 1-13680 16,-1 3-2720-16</inkml:trace>
  <inkml:trace contextRef="#ctx0" brushRef="#br0" timeOffset="110196.42">26853 8135 7359 0,'5'-6'656'0,"-4"4"-528"0,0-1-128 0,1 1 0 0,2 1 976 0,-3 0 176 0,1-1 16 0,1-1 16 0,1 0 1232 0,2-2 240 0,-1 1 48 0,-1 1 16 0,1 0-32 0,-4 1 0 0,1 4 0 0,-2 1 0 0,-2 2-640 0,-4 2-128 0,1 5-16 0,-5 2-16 0,0 1-768 0,-1 4-160 15,-3 5-16-15,-2 3-16 0,2 1-480 0,0 3-80 16,-3-1-32-16,-1 4 0 15,-1 2-32-15,-1 2-16 0,2 2 0 0,1-2 0 0,2 2-64 16,0-1-16-16,3-2 0 0,-1 0 0 16,0-2-80-16,2-2 0 0,0-1-128 0,1-1 192 15,1 0-192-15,-1-4 176 0,3-2-176 0,-1-2 160 16,2-3-32-16,-2 0-128 0,1-2 192 0,1-1-64 0,0-3 48 0,1 0 0 16,-1-1 0-16,-1-2 0 0,3 1-16 0,-2-4 0 15,-2 0 0-15,1 0 0 0,1-1-32 0,3-3-128 16,3-4 192-16,0 0-64 0,0 0-128 0,0 0 0 0,0 0 144 0,0 0-144 0,0 0 0 0,0 0 0 15,0 0 0-15,0 0 128 0,0 0-128 0,0 0 0 32,0 0-176-32,0 0 176 0,0 0-384 0,0 0 0 0,0 0 16 0,0 0 0 15,0 0-160-15,0 0-48 0,14-3 0 0,-17 0 0 16,-1 0-608-16,0 1-128 0</inkml:trace>
  <inkml:trace contextRef="#ctx0" brushRef="#br0" timeOffset="110784.4">26271 8735 11055 0,'3'6'480'0,"-1"-3"112"0,2 0-464 0,-3 1-128 0,-1-1 0 0,0 0 0 0,2-1 2464 0,-1 6 480 0,0 1 80 0,-1-9 32 0,0 0 400 0,3 60 96 0,-3-60 16 0,-3 42 0 0,2-31-1648 0,0-2-320 0,-1 1-64 0,1 0 0 0,-1 0-896 0,2-10-192 16,0 0-16-16,-4 50-16 0,4-50-160 0,0 0-16 15,-3 40-16-15,3-40 0 0,0 0-96 0,3 47 0 16,-3-47-128-16,0 0 192 0,0 0-192 0,7 58 0 16,-7-58 128-16,0 0-128 0,0 0 0 0,13 59 176 15,-13-59-176-15,0 0 160 0,0 0 16 0,0 0 0 16,0 0 0-16,0 0 0 0,24 55 48 0,-24-55 16 0,0 0 0 16,0 0 0-16,0 0 64 0,0 0 16 15,0 0 0-15,0 0 0 0,0 0 64 0,52 10 32 16,-42-14 0-16,1-3 0 0,2 0 128 0,1-2 32 0,0-1 0 0,3-1 0 15,0-2 0-15,2 0 0 0,-1-1 0 0,2 0 0 16,0 1-64-16,-2 1-16 0,2-1 0 0,-1 0 0 16,1 1-112-16,0-1-32 0,3 2 0 0,-2-1 0 15,1 1-96-15,1 1-32 0,-3 0 0 0,-2 2 0 0,-4 2-48 0,-4 2-16 16,-3 1 0-16,0 0 0 16,-1 0-160-16,1 1 192 0,-1-1-192 0,-1 0 192 0,1 1-192 0,1 0 0 15,-4-1 0-15,0 1 0 0,0 1-336 0,-2 0-48 16,0-1-16-16,-1-1 0 15,-1 3-864-15,0-1-160 0,-2 1-48 0,0 0 0 16,0 0-224-16,-1 1-48 16</inkml:trace>
  <inkml:trace contextRef="#ctx0" brushRef="#br0" timeOffset="111472.8">23011 8104 6447 0,'1'-7'576'16,"-1"4"-576"-16,0 0 0 0,2 2 0 0,-1 1 3184 0,-1 0 528 0,0 0 96 0,0 1 32 0,0 3-416 0,0 4-80 0,-3 3-16 0,-1 3 0 0,-2 6-976 0,-2 1-208 0,0 4-32 0,-4 4-16 0,0 0-1216 0,-3 4-240 15,-2 4-64-15,0 1 0 0,2-4-224 0,-2 1-48 0,1-1-16 0,1 1 0 16,1-1-48-16,0-3-16 0,0 0 0 0,-1-1 0 16,1 0-96-16,0-2 0 15,1 1-128-15,1-2 192 0,-1 0-192 0,-1-3 0 16,3 0 128-16,-2-1-128 0,3-2 0 0,-3 0 0 15,2 2 128-15,-2-2-128 0,2-1 0 0,1-3 176 16,2-2-176-16,-1-1 160 0,2-2 16 0,1-2 0 0,2-2 0 0,0-1 0 16,1-1 16-16,0-2 0 0,0 0 0 0,2-1 0 15,0-2-192-15,1-2 0 0,0 1 144 0,0-1-144 16,0-2 0-16,1 0-208 0,0-1 16 0,2 0 16 31,0-4-608-31,3 1-128 0,-1-1-32 0,1-1-18336 0</inkml:trace>
  <inkml:trace contextRef="#ctx0" brushRef="#br0" timeOffset="111919.72">22394 8532 5519 0,'-9'6'496'0,"5"-2"-496"0,1 2 0 0,0-1 0 0,0 1 2688 0,1 0 448 15,-1 1 96-15,-3 7 16 0,-1 8 896 0,-3 8 176 0,-1 5 32 0,0 1 16 0,1-1-1872 0,0-3-384 0,0 2-80 0,0-3-16 0,0 2-1248 0,0-3-256 0,-1 1-64 0,1-2 0 0,-1 1-208 0,1 0-48 32,0-1-16-32,2-2 0 0,2-1-48 0,2-5-128 0,1-4 192 0,3-17-64 15,0 0 64-15,0 0 0 16,4 42 0-16,-1-38 0 0,3 1 112 0,1-3 16 15,-7-2 16-15,0 0 0 0,0 0 48 0,49-1 16 0,-49 1 0 0,37-8 0 16,-15 2 32-16,2-1 0 16,5-2 0-16,2-2 0 0,3-2 32 0,1-2 16 0,2-1 0 15,-2 1 0-15,-1-1-48 0,0-1-16 0,1 2 0 0,-1-1 0 16,0 2-80-16,1-2-16 0,1 1 0 0,-4 4 0 16,-5 1-96-16,1 1-32 0,0 2 0 0,-2 0 0 15,-4 2-192-15,-22 5 144 0,33-8-144 0,-23 7 128 16,-2 0-128-16,-2 1 0 0,-3 0-160 0,-2 0 160 31,1 0-720-31,-4 0-48 0,2 1-16 0,-1-1 0 16,-2 1-368-16,0 1-80 0,-3-1-16 0,1 2 0 0,-2 0-192 0,-3 1-32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2-05T21:44:57.6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4-02-05T21:45:12.109"/>
    </inkml:context>
  </inkml:definitions>
  <inkml:trace contextRef="#ctx0" brushRef="#br0">4302 6611 3679 0,'0'-3'320'0,"-1"1"-320"0,-1 1 0 0,2 0 0 0,0 1 960 0,-1 0 112 0,1 0 16 0,-2-2 16 0,1 2 736 0,-1-1 144 0,1-1 16 0,-2 2 16 0,3-1-528 0,-1 1-96 0,-1 0-32 0,2 0 0 0,-1 0-576 0,2 1-112 0,1-1-32 0,-1 2 0 16,2-1 64-16,-2-1 0 0,1 0 0 0,1 2 0 16,-2-2 208-16,2 0 48 0,-2 0 16 0,2 0 0 15,0 0 32-15,0 0 0 0,0-2 0 0,-2 2 0 16,2-1-176-16,0 1-16 15,0 0-16-15,-1-2 0 0,1 2-240 0,0-1-48 16,0 0-16-16,-2 1 0 0,1-2-112 0,-2 1 0 16,0-1-16-16,1 2 0 0,-1-1-64 0,0 1-16 15,0-1 0-15,0 1 0 0,1 0-144 0,-1-2-16 16,0 4-128-16,0-2 192 0,-1 1-192 0,0 0 0 16,-2 1 0-16,0 2 0 15,0 0-464-15,0 3-48 0,1 0 0 0,-3 0-16352 0</inkml:trace>
  <inkml:trace contextRef="#ctx1" brushRef="#br0">11259 10897 0,'0'0'0,"0"0"0,0 0 16</inkml:trace>
  <inkml:trace contextRef="#ctx0" brushRef="#br0" timeOffset="15690.86">7348 5387 2751 0,'1'-1'256'0,"0"-1"-256"0,2 2 0 0,-1 0 0 0,-1-1 3008 0,0 1 576 0,1 0 96 0,2 0 32 0,2-1 640 0,4-1 128 0,0 2 16 0,2-1 16 0,2-1-1888 0,1 1-384 0,0 0-80 0,1 1-16 0,1-2-1248 0,-2 1-256 0,3 1-64 0,-1-2 0 16,0 2-192-16,-3-1-64 15,2 1 0-15,-2 0 0 0,0 0-80 0,-1 0-32 0,1-2 0 0,-3 2 0 16,-1 0-16-16,0-1 0 0,0 1 0 0,1 1 0 16,-2-1 784-16,1 0 160 15,-3 0 16-15,0 2 16 16,-1-2-1648-16,-1 1-336 0,1-1-64 0,-2 2-16 0,-1-2 896 0,0 0 0 15,1 0 0-15,-3 0 0 0,2 0 0 0,-1 0 0 16,-1 0 0-16,-1-2 0 0,0 2 0 0,0-1 0 16,0 1-224-16,-1-2 80 0,-1 2-672 15,-1 0-128-15,-1 3-16 0,0 0-18320 0</inkml:trace>
  <inkml:trace contextRef="#ctx1" brushRef="#br0" timeOffset="13249.35">6904 12395 0,'0'0'0</inkml:trace>
  <inkml:trace contextRef="#ctx0" brushRef="#br0" timeOffset="28459.24">4262 6650 11967 0,'3'2'1072'0,"0"-1"-864"0,0-1-208 0,0 0 0 0,-2 0 1536 0,2 0 272 0,3 1 48 0,3-1 16 0,4 2 720 0,4-1 144 0,1 1 16 0,2-2 16 0,1 0-816 0,1-2-160 0,0 2-48 0,1-1 0 16,-1-1-560-16,1 2-112 0,-2-1-32 0,2 0 0 0,1-1-400 0,1 1-64 16,2-1-32-16,3 1 0 0,-1 0-224 0,3-2-32 15,-1 0-16-15,1 0 0 0,3-1-32 0,1 0-16 16,-4 1 0-16,4 0 0 15,2 0-32-15,1 2-16 0,1-1 0 0,-2 1 0 16,1 1-32-16,0 1 0 0,-4 2 0 0,-1-3 0 16,1 2-16-16,-4-2-128 0,-1 0 192 0,0 0-64 0,3-2-128 0,3-2 160 15,-5 1-160-15,3-1 160 16,0-2-160-16,4 1 192 0,4-1-192 0,1 2 192 16,-4-2-64-16,-2 3-128 0,-3-1 192 0,-2 1-64 0,-1 2 16 0,-1-2 0 0,0-1 0 15,-1 1 0-15,2-1-16 0,3 1-128 16,3-1 192-16,0 1-64 0,1 0 0 0,-4 1-128 0,-3 0 192 0,1 2-64 15,4 0-128-15,-2 1 160 0,-2 0-160 0,-2 2 160 16,-3-1-160-16,-1 1 160 0,1-2-160 0,0 0 160 16,-4 1-160-16,2-4 128 15,1 2-128-15,2-2 128 0,0 0-128 0,3-1 160 0,2 2-160 0,-2-1 160 16,-2 1-160-16,1 0 128 0,1 1-128 0,-1 0 128 16,1 0 0-16,-4 0-128 0,-2 0 192 0,-2 0-64 15,-2 1 0-15,0-1-128 0,-1 0 192 0,0-1-64 16,-2-1-128-16,0 1 160 0,-2-1-160 0,-1 0 160 15,-2 0-160-15,-1-1 0 0,-1-1 144 0,-4 0-144 16,0 1 0-16,-3 0 0 0,-1 2 0 0,-3-2 0 16,0 0 0-16,-4 2 0 0,-2 1 0 0,-2 0 0 31,-4 0-464-31,-2 1-64 0,-3 2-16 0,0 0 0 16,-4 2-672-16,-3 0-144 0</inkml:trace>
  <inkml:trace contextRef="#ctx0" brushRef="#br0" timeOffset="40508.69">6997 9853 12895 0,'0'1'1152'0,"-1"-1"-928"0,1 0-224 0,0-1 0 0,0 1 1856 0,-2 0 320 0,2 0 64 0,-1 0 0 0,0 1 816 0,1-1 144 0,-2 0 48 0,2 0 0 0,0 2-1328 0,0-2-256 0,0 3-48 0,0-2-16 0,2 2-624 0,-1-2-128 15,2 2-16-15,1 1-16 0,0 1-384 0,1-3-80 0,-1 1-16 16,3 0 0-16,0 0-80 0,3-2 0 15,0 2-16-15,2-1 0 0,1-2 32 0,0 0 16 16,0-2 0-16,1 1 0 0,1-1 48 0,2-1 16 16,2 1 0-16,-1-1 0 0,2 0-64 0,1 2-16 15,0-2 0-15,-1 1 0 0,-2 1-64 0,2 1-16 0,-2 0 0 16,2 0 0-16,-2 0-48 0,-1 0-16 0,0 0 0 0,0 0 0 16,2 0-128-16,-1 0 192 0,-2 0-192 0,2 0 192 15,3 0-64-15,-1 0-128 0,0 0 192 16,1 0-64-16,-1-1 16 0,1-1 0 0,1 1 0 0,1-1 0 15,-7 1-16-15,2-2 0 0,0 0 0 0,1 0 0 16,0 2 0-16,0 0 0 0,-1-2 0 0,2 1 0 16,0 1-128-16,0-2 192 0,-2 2-192 0,-1-1 192 15,-3 4-192-15,2-2 128 0,3-2-128 0,1 2 128 16,-2 0-128-16,2 0 128 0,1 2-128 0,2-1 128 16,0-2-128-16,-1 1 0 0,-3 0 144 0,2 0-144 15,0-2 0-15,0 2 0 0,2-1 0 0,-2-1 128 0,-1 0-128 0,1 0 0 0,2 1 0 0,-1-2 0 31,-4 0 0-31,2 2 0 0,1-1 0 0,1 1 0 0,0-1 0 0,-1 1 0 0,-1 1 0 0,0-1 0 16,-2 1 0-16,2 0 0 16,0-2 0-16,2 2 128 0,0 0-128 0,-3 0 0 15,3 0 0-15,-1-1 0 0,1-2 0 0,2 0 0 16,0 0 0-16,0 1 0 0,2-1 0 0,-2-3 0 0,0 2 0 0,1 0 0 16,2-2 0-16,-1 2 0 0,-1-1 0 0,0 3 0 15,2-1 0-15,-1 1 0 16,-1 1 0-16,1 1 0 0,0-1 0 0,1 1 0 0,2 0 0 0,-4 1 0 15,-1-1 0-15,-1 1 0 0,-1 1 0 0,2-2 0 16,-3-2 0-16,2 0 0 0,0 0 0 16,-1-1 0-16,-1 0 0 0,2 1 0 0,0 0 0 0,-1-1 0 15,2 1 0-15,0 0 0 0,3 1 0 16,1 1 0-16,1 0 0 0,-3 0 0 0,-2 0 0 0,0 1 0 16,2 1 0-16,-5-2 0 0,0 1 0 0,-1-1 0 15,-2-1 0-15,1 1 0 0,-1-2 0 0,0 2 128 16,1 0-128-16,-1 0 144 0,-1 0-144 0,-1-1 160 15,1-2-32-15,-3 2 0 0,0-1 0 0,0 1 0 16,-3-2 32-16,-1 0 0 0,-1 3 0 0,-1-3 0 16,1 2 0-16,-1-2 0 0,1-1 0 0,-1 0 0 0,-1 1-160 0,-1 0 160 15,1 0-160-15,-1-1 160 16,-1 1-160-16,-1 0 0 0,2 2 0 0,-3-1 0 16,1 1 0-16,-2-1 0 0,0 1 0 0,-2 0 0 15,-1-1 0-15,0 1-272 0,-4 1 64 0,1 1 16 16,-4 1-832-16,-2-1-176 0,-3 5-16 0,-4 1-21056 15</inkml:trace>
  <inkml:trace contextRef="#ctx0" brushRef="#br0" timeOffset="43696.16">8188 10691 9215 0,'0'0'816'0,"0"0"-656"0,0 0-160 0,0 0 0 0,-1-2 1088 16,1 2 192-16,-2 0 48 0,1 0 0 0,-2-1 1584 0,0 1 320 0,0 0 64 0,1 1 16 0,0-1-912 0,1 2-176 0,1-1-48 0,0-1 0 0,0 3-832 0,1 0-160 0,2-2-32 0,0 2-16 16,2 0-368-16,1 0-64 15,1 0 0-15,3-1-16 0,0 0-288 0,1-1-48 16,3 2-16-16,1-3 0 0,0 1-64 0,2-1-16 0,0 0 0 16,3-1 0-16,0 1-16 0,1-1-16 15,1 1 0-15,-1-2 0 0,1 2-16 0,2 0 0 16,1 3 0-16,2 0 0 0,3 0-32 0,-1-1-16 0,2 3 0 0,0-1 0 15,-31-4-160-15,67 10 192 0,-32-6-192 0,2 0 192 0,0 1-64 0,2-3-128 16,4 1 192-16,0-1-64 0,4-1 0 0,0-2-128 16,1-1 192-16,0-1-64 15,0 1 48-15,-2-1 0 0,1 1 0 0,-3 1 0 16,-3 1-16-16,0 0 0 0,0 0 0 0,-5 1 0 0,-3-1-16 0,4-1 0 16,3 1 0-16,0 0 0 15,0-2 0-15,-5 1 0 0,-4-2 0 0,-1 2 0 0,-3-2 16 0,-2 2 0 16,0-2 0-16,-1 0 0 15,-1 0 32-15,0 0 0 0,-1 0 0 0,2 1 0 16,-1 0 0-16,1-1 16 0,-2-1 0 0,1 1 0 16,2 1-16-16,-1-3-16 0,0 1 0 0,0 1 0 0,-1 0-32 0,-2-1 0 15,-2 3 0-15,-1-2 0 0,0 1-16 16,-2 0-128-16,-1 0 192 0,1 2-64 0,-3-1 0 0,-2 1-128 0,-1 0 192 0,-2-2-64 16,-2 2-128-16,0 0 192 15,-2-1-192-15,-3 1 192 0,2-1-192 0,-3 1 160 16,0 0-160-16,0 0 160 0,0-2-160 0,-1 2 0 0,-2-1 0 15,0-1 0-15,-1 2 0 0,0-1 0 0,-2 0 0 16,2-1 0-16,-2 1-208 0,0 1-80 0,1-2-16 0,-4 2 0 16,2 2-640-16,-3 1-128 0,0-1-16 0,-2 3-13504 31,-1-1-2704-31</inkml:trace>
  <inkml:trace contextRef="#ctx0" brushRef="#br0" timeOffset="46354.77">5409 11709 21183 0,'3'0'1888'0,"0"-1"-1504"0,0-1-384 0,0 2 0 0,0-1 2480 0,1 0 416 0,3-1 96 0,6-2 16 0,8 0-352 15,4 0-64-15,3-1-16 0,2 1 0 0,1 3-1552 0,0-2-320 0,0 3-64 0,2 0-16 0,1 0-160 0,-2 1-16 0,1 1-16 0,-4-2 0 0,1 1-48 0,-3-2-16 16,0-1 0-16,0-1 0 0,-2-1-16 0,-2 0 0 15,-2 1 0-15,-1-1 0 0,-2 1 32 0,-3-1 0 16,-2 2 0-16,-4 0 0 0,-4 0-128 0,1 2 0 0,-2 0-16 0,-2 0 0 16,-1 2-240-16,-4-1 0 15,-1 2 0-15,-2 1 0 0,-2 0 0 0,-2 3-336 0,-3 2 48 0,1-1 16 32,0 2-992-32,-3 3-192 0</inkml:trace>
  <inkml:trace contextRef="#ctx0" brushRef="#br0" timeOffset="47405.34">7633 11738 15663 0,'1'1'1392'0,"4"2"-1120"0,-1-2-272 0,-3-1 0 0,2 0 1984 0,3 2 352 0,2-1 64 0,6 2 16 0,6 0 416 0,6 0 96 0,5-2 16 0,3-1 0 0,1 0-1088 0,2-1-224 0,-1-1-32 0,1-1-16 16,1 0-816-16,-1 1-144 0,0-3-48 0,-1 1 0 0,0 0-80 0,-2 0-32 0,-5-1 0 16,-1 0 0-1,4 1-32-15,-1-4-16 0,1 3 0 0,-1-1 0 0,-1 1-112 0,-5 0-32 0,-2 2 0 16,-6 1 0 0,-2 2-144-16,-5-2-128 0,-3 2 192 0,-2 2-192 15,-3-1 0-15,0 2 0 0,-2-2 0 0,-2 2 0 16,2 0-288-16,-2 1-160 15,-3 3-48-15,1 3-13200 0,-3 1-2624 0</inkml:trace>
  <inkml:trace contextRef="#ctx0" brushRef="#br0" timeOffset="49826.87">19170 11701 19343 0,'0'0'1728'0,"3"0"-1392"0,0 0-336 0,1 0 0 0,2 0 1344 0,1 0 208 0,4-2 48 0,10 1 0 0,10-2 704 0,12 0 160 0,5-2 32 0,4 0 0 0,0 3-432 0,5-3-80 0,3 1 0 0,4 0-16 0,-2 1-1056 0,3 0-208 0,3 0-32 0,-3 3-16 0,-2 2-144 0,0 1-48 16,-3 2 0-16,1 1 0 0,1 1-16 0,-1-3-16 16,-3-1 0-16,-2-1 0 0,2-1 32 0,-5 0 16 15,-5 2 0-15,1 0 0 0,3 3-48 0,5-1-16 16,1 4 0-16,-3-5 0 0,-4 0-80 0,-3-2-16 15,-2-1 0-15,-5-1 0 0,-3-1 0 0,-4-1-16 16,-1 1 0-16,-4-1 0 0,-3 0-144 0,-8 2-32 0,-5 0 0 0,-3-2 0 0,-4 2-128 16,-4 0 0-16,-3 0 0 0,-2 0 0 15,-3 3-864-15,-3 0-96 0,-6 4-32 0,-6 1-21392 16</inkml:trace>
  <inkml:trace contextRef="#ctx0" brushRef="#br0" timeOffset="55843.02">13754 7156 16575 0,'0'-3'1472'0,"1"0"-1168"0,1 2-304 0,-2 0 0 0,1-1 528 0,1-1 48 0,-1-1 16 0,2-2 0 0,0-2 2320 0,1-1 464 0,0 1 80 0,0 2 32 0,-1 2-944 0,0 1-192 0,-2 2-48 0,1 1 0 15,-1 1-1296-15,1 4-272 0,-2-1-48 0,-2 3-16 0,1 1-176 0,-2 2-48 16,2 1 0-16,-2 2 0 0,0 0 32 0,2 2 0 16,-1 2 0-16,1 2 0 0,1-19-96 0,0 0 0 15,3 58-16-15,-3-58 0 16,0 0-96-16,5 66-16 0,-5-66 0 0,3 50 0 15,-3-50-48-15,1 52-16 0,-1-52 0 0,-1 51 0 16,1-51-32-16,-1 49-16 0,-2-23 0 0,3-26 0 0,-3 45-16 16,0-23 0-16,0 2 0 0,2-1 0 0,-1-5-128 0,1 1 192 15,-2 0-192-15,2 3 192 0,1-22-64 0,-3 39-128 16,3-39 192-16,-4 41-64 0,4-41 0 0,-4 41-128 16,1-22 192-16,0 0-64 0,0 1-128 0,0-3 192 15,0 0-192-15,-1-1 192 0,1 0-192 0,-1-1 192 0,0-1-192 0,0 0 192 16,1 0-192-16,-1-3 192 15,-1 2-192-15,1-2 192 0,1-1-192 0,-1 2 160 16,0-4-160-16,1 0 160 0,0 1-160 0,2-2 128 16,-1 0-128-16,1 0 128 0,-1 0-128 0,1-1 128 15,1 1-128-15,0-1 128 0,0 1-128 0,0 0 0 0,0-2 0 0,1 2 128 16,-1-1-128-16,2 1 0 16,-1-1 0-16,1-1 0 0,-1 1 0 0,2-2 0 0,-2 2 0 0,2-2 0 15,0 2 0-15,-2-3 0 16,2 1 128-16,1 0-128 0,-1-1 0 0,0 1 0 0,0 0 0 0,1 1 0 15,-1-2 0-15,0-1 0 0,0 0 0 0,-1 1 0 16,1-1 0-16,3 1 0 0,0 0 0 0,1 0 0 16,0-2 0-16,-7-1 0 0,0 0 0 0,0 0 0 15,0 0 0-15,0 0 0 0,58 7 0 0,-58-7 0 16,0 0 0-16,0 0 0 0,45-1 0 0,-35 1 0 16,-2 0 0-16,2-1 0 0,1 1 128 0,2-2-128 15,0 2 0-15,1-1 0 0,2-1 0 0,-1-1 0 16,-1 2 0-16,-1 0 0 0,2-1 0 0,1-1 0 0,-16 3 0 0,35-4 0 15,-35 4 0-15,37-4 0 16,-37 4 0-16,0 0 0 0,52-4 0 0,-33 1 0 0,-19 3 0 16,0 0 0-16,52-3 0 0,-52 3 0 0,0 0 0 0,52-3 0 15,-52 3 0-15,0 0 0 0,47-1 0 0,-47 1 0 0,0 0 0 16,46 0 0-16,-46 0 0 0,0 0 0 16,48 0 0-16,-48 0 0 0,0 0 0 15,48 0 0-15,-32-2 0 0,-16 2 0 0,0 0 0 0,48-1 0 0,-48 1 0 16,40-3 0-16,-40 3 0 0,42-3 0 15,-42 3 0-15,44-4 0 0,-44 4 0 0,42-4 0 16,-42 4 0-16,0 0 0 0,61-3 0 0,-61 3 0 16,45-3 0-16,-45 3 0 0,0 0 0 0,62 0 0 0,-62 0 0 0,0 0 0 15,60 2 0-15,-60-2 0 0,0 0 0 0,53 2 0 16,-53-2 0-16,0 0 0 0,54 0 0 16,-54 0 0-16,0 0 0 0,54-1 0 0,-54 1 0 0,0 0 0 15,56-3 0-15,-56 3 0 0,0 0 128 0,52-3-128 16,-52 3 0-16,0 0 0 0,63-4 0 0,-63 4 0 15,45-1 0-15,-45 1 0 0,48-2 0 0,-48 2 0 16,49 0 0-16,-49 0 0 0,51 0 0 0,-51 0 0 16,47 2 0-16,-47-2 0 0,0 0 0 0,65 3 0 0,-65-3 0 0,0 0 0 15,65 2 0-15,-65-2 0 16,0 0 0-16,49 3 0 0,-49-3 128 0,0 0-128 16,59 2 0-16,-59-2 0 0,0 0 0 0,61 0 0 0,-61 0 0 0,0 0 0 15,61 0 0-15,-61 0 0 16,47 0 0-16,-47 0 0 0,46-2 0 0,-46 2 0 15,0 0 0-15,61 0 0 0,-61 0 128 0,0 0-128 16,51 3 0-16,-51-3 0 0,0 0 0 0,0 0 0 16,62 6 0-16,-62-6 0 0,0 0 128 0,0 0-128 15,61 5 0-15,-61-5 0 0,0 0 0 0,0 0 0 0,56 2 0 0,-56-2 0 16,0 0 0-16,0 0 0 0,54-3 0 0,-54 3 0 16,0 0 0-16,0 0 0 0,55-3 0 0,-55 3 0 15,0 0 128-15,0 0-128 0,56-1 0 0,-56 1 0 16,0 0 0-16,0 0 0 0,56-2 0 0,-56 2 0 15,0 0 0-15,0 0 0 0,0 0 0 0,0 0 0 16,50 5 128-16,-50-5-128 0,0 0 0 0,0 0 0 16,0 0 0-16,0 0 0 0,0 0 0 0,0 0 0 0,0 0 0 15,53 12 0-15,-49-10 0 0,0-2 0 0,0 0 0 0,-1 0 0 16,1 0 0-16,-1-2 0 0,-3 2 0 16,0 0 0-16,0 0 0 0,12-5 128 0,-10 3-128 0,0-1 128 15,1 1 32-15,-2-3 0 16,2 2 0-16,-2-1 0 0,1-1-32 0,-2-1 0 0,1-1 0 0,1 0 0 15,-1-2 0-15,0 1-128 0,-1-1 192 0,0-1-64 16,0 1-128-16,0-4 192 0,0 0-192 0,-1 0 192 16,1-2-64-16,0-1-128 0,-1-1 192 0,1 0-64 15,0-1 0-15,0-3 0 0,2 1 0 0,0-3 0 16,2 2 0-16,-1 0-128 0,0-1 192 0,-2-3-64 0,0 0 0 0,2 2-128 16,-1 2 192-16,-1-3-64 15,-1-3 368-15,2-2 64 0,-1 0 16 0,-1 1 0 0,0 3-432 0,0 1-144 16,0 3 0-16,0-2 0 15,-1-1 0-15,-2 0 0 0,1 0 0 0,-2 0 0 0,1 1 0 16,-1 1 0-16,1-1 0 0,-1 2 0 16,1 0 0-16,2 0 0 0,-2 2 0 0,0-1 0 0,2 3 0 0,-1 2 0 15,2 1 0-15,-1 2 0 0,-1 3 0 0,2-1 0 16,-2-3 0-16,0-1 0 16,1 1 0-16,-1 0 0 0,-1 1 0 0,2 0 0 0,0 3 0 0,-2-3 0 15,1 2 0-15,0 0 0 0,0 1 0 0,1 0 0 16,-2 1 0-16,2-2 0 0,-1 1 0 0,-1 2 0 15,2 0 0-15,1 0 0 0,-2 1 0 0,2 2 0 16,0-2 0-16,0 2 0 0,0 0 0 0,-1 0 0 16,1 0 0-16,0-1 0 0,-1 2 0 0,1-1 0 15,0 1 0-15,0 1 0 0,-2-3 0 0,2 3 0 16,0-1 0-16,0 0 0 0,-1 0 0 0,-1 0 0 0,1 0 0 0,0-1 0 16,-1 1 0-16,1-1 0 0,-2 1 0 0,0-1 0 15,2 1 0-15,-2 0 0 0,0 1 0 0,-1-1 0 16,0 0 0-16,-1-1 0 0,1 1 0 0,0 0 0 15,0 0 0-15,-1 2 0 0,1-1 0 0,0 1 0 0,0 0 0 0,-2-1 0 16,2 2 0-16,-2-1 0 16,-1-1 0-16,0 2 0 0,-1-1 0 0,-1-1 0 15,-2 2 0-15,-1-1 0 0,0 1 0 0,-4-1 0 16,1 1 0-16,-1 0 0 0,-2-2 0 0,1 2 0 16,0 0 0-16,0 2 0 0,1-1 0 0,-1 0 0 15,0 1 0-15,1-1 0 0,-3 2 0 0,1-1 0 16,-1 0 0-16,0 0 0 0,-1-1 0 0,0 1 0 15,2-2 0-15,-2 1 0 0,-1-1 0 0,1 0 0 16,0 1 0-16,0 1 0 0,-2-1 0 0,-1 1 0 16,1-1 0-16,-4 2 0 0,1 0 0 0,-2 0 0 0,0-1 0 15,0 1 0-15,0-1 0 0,1 0 0 16,0 3 0-16,1-2 0 0,-2-1 0 0,-1 1 0 0,-1-1 0 16,0-1 0-16,0-1 0 0,1-1 0 0,0 1 0 0,0-2 0 15,-1 1 0-15,1-1 0 0,1 1 0 0,-2 0 0 16,-1 1 0-16,-2 0 0 0,2 0 0 0,-1 0 0 15,-2 0 0-15,1 0 0 0,1 1 0 0,0-1 0 16,2 1 0-16,1-1 0 0,0 0 0 0,1 0 0 0,-1-1 0 0,1 1 0 16,2-1 0-16,-2 1 0 0,0-2 0 0,0 2 0 15,0 0 0-15,-1 0 0 16,-2 2 0-16,1-2 0 0,2 1 0 0,-2 0 0 16,0 2 0-16,-2-1 0 0,2 0 0 0,0 3 0 15,2-3 0-15,-1 1 0 0,2 2 0 0,-1-4 0 16,2 2 0-16,0-2 0 0,1 1 0 0,2-1 0 0,3 2 0 0,0-2 0 15,4 1 0-15,-2-1 0 0,0 0 0 0,1 2 0 16,1-1 0-16,1-1 0 0,-1 1 0 0,1-2 0 16,0 1 0-16,-1 0 0 0,1-1 0 0,-1 0 0 0,-2 0 0 15,1 0 0-15,-1-2 0 0,-2 2 0 0,1-2 0 0,-2 1 0 16,-1-1 0-16,1-1 0 16,-1 2 0-16,0 0 0 0,-2-2 0 0,2 0 0 15,0 0 0-15,0 0 0 0,-2-1 0 0,2 0 0 0,1 1 0 0,3-1 0 16,-1 1 0-16,2-1 0 15,-1 1 0-15,2 0 0 0,1 0 0 0,-1 0 0 16,3 2 0-16,0-2 0 0,2 2 0 0,2-1 0 16,1 1-1040-16,4 1-208 15,0 0-32-15,3-1-16 0,3 1-512 0,1 0-112 0,6 0 0 0,3 0-20288 16</inkml:trace>
  <inkml:trace contextRef="#ctx0" brushRef="#br0" timeOffset="57712.91">7042 12746 15663 0,'0'0'1392'0,"0"2"-1120"0,0-1-272 0,0-1 0 0,2 0 1264 0,1 0 192 0,0 2 32 0,2-1 16 0,4 0 720 0,3 1 144 0,4-2 16 0,2-2 16 0,3 1-544 0,3-2-96 0,3 3-32 0,-1-1 0 0,2-1-544 0,3 2-112 0,3 2-32 0,3-1 0 16,1 2-496-16,3 1-96 0,4 0-32 15,0 2 0-15,3 0-160 0,0-3-48 16,2-2 0-16,-1-1 0 0,2-1-48 0,4-1-16 16,6-1 0-16,1 0 0 0,0 3 48 0,0 2 16 0,-2-2 0 15,-4-3 0-15,1-1 48 0,-1-2 16 0,2-1 0 0,4 0 0 16,2 1 32-16,-1 2 0 0,-3 0 0 0,-7 0 0 16,-2-1-32-16,-4 0 0 0,-1-4 0 0,4-1 0 15,1 1 16-15,2-1 0 0,0 1 0 0,-4 1 0 16,-4 2 32-16,-6 0 16 0,-8 4 0 15,-6-3 0-15,-1 3-64 0,-4-1-16 0,-3 3 0 0,-3-2 0 0,-1 2-80 16,-5-1-32-16,-1 1 0 0,-3 0 0 0,-2 0-144 0,-2-2 0 16,-2 2 0-16,-2-1 128 15,-3 0-128-15,-1 1-272 0,-4-2 64 0,-2 2 16 16,-3 2-672-16,-3-1-128 16,-2 3-32-16,-2 3-12992 0,-3 2-2592 0</inkml:trace>
  <inkml:trace contextRef="#ctx0" brushRef="#br0" timeOffset="59532.74">5846 13765 11967 0,'0'-2'1072'0,"1"2"-864"0,1 0-208 0,-2 0 0 0,1 0 1280 0,2 0 224 0,1 2 32 0,2-2 16 0,4 1 656 0,3 1 128 0,2-1 32 0,1-1 0 0,2 0-368 0,0-1-64 0,4 1-16 0,-1-3 0 0,1 1-304 0,-1-2-64 0,1 0-16 0,-3 0 0 16,0 0-560-16,-2-2-112 16,-3 2-32-16,-1-2 0 0,-1 2-368 0,0 1-80 15,-2-1 0-15,-2-1-16 0,0 1-32 0,0 1 0 16,-3 2 0-16,-2-3 0 0,1-2-32 0,-4 0-16 16,0 2 0-16,-1 0 0 0,-2 1-48 0,-3 2-16 15,1-1 0-15,-2 4 0 0,0-1-224 0,-2 1 144 0,-1-1-144 0,-1 2 128 0,0 0-320 0,-1 1-80 16,1 0-16-16,0 2 0 31,1 1-368-31,0 1-80 0,0 2-16 0,0 1-18544 0</inkml:trace>
  <inkml:trace contextRef="#ctx0" brushRef="#br0" timeOffset="62859.63">10433 13687 9215 0,'-3'0'816'0,"2"0"-656"0,1-1-160 0,0 1 0 0,0 0 1696 0,-2-2 304 0,1 2 64 0,-2-1 16 0,1 0 992 0,1-1 192 0,1 1 32 0,1 1 16 0,2 0-928 0,0 0-176 0,3-2-32 0,-1 1-16 0,3 1-816 0,-1 0-144 0,1 1-48 0,-1 1 0 0,3-1-608 0,-2 1-128 0,2 0-32 0,0 1 0 0,2-1-96 0,-3-1-32 15,3 2 0-15,-1-2 0 0,2-1-16 0,-1 2-16 16,3-2 0-16,-1 1 0 0,0 0 16 0,1-1 0 16,2 0 0-16,0 0 0 0,2-1 16 0,0 0 0 15,1-2 0-15,0 1 0 0,-2 0 0 0,4 0 0 16,-3-1 0-16,1 3 0 0,0 0-64 0,-3 0 0 15,1 2 0-15,-1-2 0 0,-1 1-64 0,1 1 0 16,0 0-128-16,-3 1 192 0,-2 1-192 0,1-1 176 16,3-3-176-16,-1-1 160 0,-1 1-160 0,0-2 0 15,1 2 144-15,-1-1-144 0,1 0 128 0,1-1-128 0,-1 1 160 16,1 1-160-16,1-2 160 0,-2 1-160 16,2 0 160-16,-1 1-160 0,-1-2 160 0,1 1-160 15,-1-1 160-15,1 2-160 0,-2 0 128 0,-1 0-128 0,1 0 0 0,-3 0 0 16,1 2 0-16,0-1 128 15,1-1-128-15,0 0 0 0,-1-1 0 0,1 1 0 0,1 1 0 0,0-1 0 16,1 0 0-16,-1 0 0 0,-2 0 0 0,1 0 0 16,1 2 0-16,-1-2 0 0,0 1 0 0,-1-1 0 15,2 3 0-15,-2-3 0 0,-1 1 0 0,0-1 0 16,2-1 0-16,0-1 0 0,0 4 0 0,-1-4 0 16,2 1 0-16,0 0 0 0,-1-1 0 0,1-1 0 15,2 2 0-15,-2 0 0 0,2 2 0 0,-1-2 0 16,1 1 0-16,-2-2 0 0,0 1 128 0,0 1-128 15,2-2 0-15,-1 1 0 0,1-1 128 0,-1 2-128 16,-1 0 0-16,2 0 0 0,-2 0 128 0,1-1-128 16,-2 1 0-16,1 0 0 0,3 0 0 0,-3 0 0 0,2 0 0 15,-1-1 0-15,1-1 0 0,0 1 0 0,-1 1 0 0,-1 1 0 16,0 1 0-16,0-2 0 0,1 0 0 16,-3 0 0-16,1 2 0 0,1-2 0 0,-1 2 0 0,1-2 128 15,0 0-128-15,-1 0 0 0,0 1 0 0,-1-1 0 16,2 0 0-16,2 0 0 0,-2 2 0 0,0-2 128 0,2 1-128 0,-1-1 0 15,1 0 0-15,-1 0 0 16,2 0 0-16,-1 0 0 0,1 2 0 0,0-2 0 0,1 0 0 0,0 0 0 16,1 1 0-16,-1-1 128 0,-1 1-128 0,2-1 0 15,-1 0 0-15,2 0 0 16,-2-1 0-16,0 1 0 0,1 1 0 0,-1-2 0 16,0 1 0-16,-1-1 0 0,0 1 0 0,0 0 0 15,2 0 128-15,-2 1-128 0,1-1 0 0,-1 0 0 16,0-1 128-16,0 1-128 0,1 0 0 0,1 0 0 15,0 1 128-15,1 2-128 0,0-2 0 0,0 1 0 0,-1-1 128 0,1 0-128 0,1 2 0 0,1-3 0 16,-3 2 0-16,3-1 0 16,0 0 0-16,-1 1 0 0,1-2 0 0,0 1 0 15,1 1 0-15,-2-1 0 0,-1 1 0 0,0-1 0 16,-1 2 0-16,2-2 0 0,-1-1 0 0,-3 0 0 16,2 0 144-16,-2-1-144 0,-1 2 128 0,3-2-128 15,-1-1 128-15,1 1-128 0,-1 0 0 0,2-1 128 0,1 1-128 16,0-1 0-16,-1 1 0 0,0-1 128 15,2 2-128-15,-2-1 0 0,1 0 0 0,0 1 0 0,5 0 0 0,-2 1 0 16,0 0 128-16,-2-1-128 0,0 0 0 16,-4 0 0-16,0 0 0 0,-1 0 0 15,0 0 0-15,2 2 0 0,0-2 128 0,0 1-128 16,1 1 0-16,-1-1 0 0,0-1 0 0,-1 0 0 0,0 2 0 0,2-1 0 16,-1 0 128-16,0 1-128 15,4-2 0-15,-2 1 0 0,0 1 0 0,1-2 0 16,2 1 0-16,-2-1 0 0,1 1 0 0,1 1 0 0,3-2 0 0,-1 3 0 15,1 0 0-15,-1-2 0 0,-2 2 0 0,-3 0 0 16,2-1 0-16,-7 1 0 0,-1 1 0 0,2-1 0 16,4 0 0-16,-4-1 0 0,-6 0 0 0,0 1 0 15,2-1 0-15,0 0 0 0,-1 0 0 0,1-2 0 16,3 0 0-16,-1 0 0 0,2 0 0 0,0 0 0 16,0 0 0-16,0 0 0 0,-1-2 0 0,-1 2 0 15,-1 0 0-15,-1 0 0 0,0-1 0 0,-1 0 0 0,0-1 0 0,-1 1 0 16,2 1 0-16,-2-2 0 0,3 2 128 0,-1-1-128 15,0 1 0-15,-1-1 0 16,1-2 0-16,-2 1 128 0,2 2-128 0,-3-1 0 0,0-1 0 0,0 1 128 16,-2 0-128-16,1-1 0 0,-1 1 0 0,-1-1 128 15,-1 1-128-15,-1 1 0 0,1-1 0 0,0-1 128 16,-2-1-128-16,0 1 0 0,-1 0 0 0,0-1 128 0,-2-1-128 0,1 0 160 16,-1-2-160-16,-1 2 160 15,0 0 16-15,-1-2 0 0,1 2 0 0,-2-3 0 16,-1 0 32-16,1-2 16 0,-1 1 0 0,-1-4 0 0,-1 0-32 15,3-1 0-15,-1 3 0 0,0-1 0 16,3 1-16-16,-3-3-16 0,0-1 0 0,0 0 0 0,1 1-32 16,0-1-128-16,1 1 192 0,-1-2-64 0,1 2-128 15,0-2 192-15,-1-4-192 0,1-1 192 0,1 2-192 0,-2 1 128 16,2 0-128-16,-1 0 128 0,1 0-128 0,0 2 128 16,-2 2-128-16,2-1 128 0,-1 3-128 0,1-1 0 15,0 1 144-15,0 0-144 0,1-2 0 0,-1 3 0 16,0-1 0-16,2-1 128 0,-2 1-128 0,1 0 0 15,1 0 0-15,-1-4 0 0,1 1 0 0,-1 0 0 16,0 1 0-16,-1 1 128 0,2-1-128 0,-1-1 0 0,-1 1 0 0,2 2 0 16,-2 0 0-16,0-1 128 15,0 2-128-15,0 0 0 0,-2 2 0 0,1 0 128 16,-1-1-128-16,0 1 0 0,0 1 0 0,-1-2 128 0,0 2-128 0,-1 0 0 16,1 1 0-16,1 2 0 15,-1-2 0-15,-2 2 128 0,1 0-128 0,-1 0 0 16,-1-1 0-16,2 3 0 0,-1 0 0 0,0 1 0 15,-1-1 0-15,-1 2 128 0,0 0-128 0,-1 0 0 0,-1 2 0 16,-1 1 0-16,0-2 0 0,-2 2 0 0,-1 1 0 0,-1-1 0 16,-2 3 0-16,-1-2 0 0,-1 1 0 0,-2 0 0 15,-1 0 0-15,-2 1 0 0,1 0 0 0,-1 1 0 16,2-2 0-16,-2 1 0 0,2 0 0 0,0-2 0 16,1 0 0-16,-2 0 0 0,-1-1 0 0,-2 0 0 15,-2 1 0-15,-4-1 0 0,0 0 0 0,-3 0 0 16,-2 1 0-16,0-1 0 0,-3 0 0 0,0-1 0 15,-1 1 0-15,-1 0 0 0,2 0 0 0,-2-2 0 16,1 1 0-16,-1-1 0 0,2 1 0 0,-5-1 0 0,2 2 0 0,-5-2 0 16,-4 3 0-16,-3-1 0 15,-1 0 0-15,-5 0 0 0,-1 0 0 0,-1 1 0 0,2-1 0 0,0 0 0 16,2-1 0-16,-6 3 0 0,-1 0 0 16,-5 0 0-16,-4 0 0 0,-1-1 0 15,0 1 0-15,3-2 0 0,3-1 0 0,1 1 0 0,2 0 0 0,-5 0 0 16,-2-2 0-16,-2-1 0 0,1 2 0 0,4-2 0 15,3-2 0-15,2 1 0 0,3-1 0 0,-1 2 0 16,-1-1 0-16,1 0 0 0,0-1 0 0,3-2 0 16,3 0 0-16,1-1 0 0,2 1 0 0,2 0 0 15,5 1 0-15,-1 0 0 0,0 2 0 0,-1-2 0 16,-1-1 0-16,4 0 0 0,-1-2 0 0,3 2 0 16,5-2 0-16,-1 2 0 0,2 0 0 0,1 1 0 15,0 1 0-15,2 0 0 0,-2 0 0 0,2 1 0 16,-2-1 0-16,3-2 0 0,2 3 0 0,2-1 0 15,1 1 0-15,0-1 0 0,4 1 0 0,2 1 0 0,2 0 0 0,1 0 0 16,3 0 0-16,0 0 0 16,2 1 0-16,1 1-128 0,3 1 128 0,-1-1 0 0,2 3 0 0,2-2 0 15,1-1 0-15,0 3 0 0,1-1 0 16,2 0 0-16,0 2 0 0,-1-1 0 0,3 2 0 0,-1 1-128 16,0-1 128-16,0 0 0 0,2 1 0 0,-1 2 0 0,2-2 0 15,-1 2 0-15,1 0 0 0,0 2 0 16,0-1 0-16,0 0 0 0,0 2 0 0,0 0 0 15,0 1 0-15,0 0 0 0,0 4 0 0,0-1-128 16,0 4 128-16,0 1 0 0,1-3 0 0,1 1 0 16,-1-2 0-16,0 2 0 0,-1-20 0 0,0 0 0 15,12 68 0-15,-12-68 0 0,0 0 0 0,0 0 0 0,18 81 0 0,-14-64 0 16,-4-17 0-16,0 0 0 0,0 0 0 0,0 0 0 16,23 73 0-16,-20-62 0 0,0 1 0 15,-1-2 0-15,0 2 0 0,-1-3 0 0,-1-2 0 0,-1-2 0 16,-1 1 0-16,1-3 0 0,1-2 0 0,-1 1 0 15,-1-1 0-15,1-1 0 0,-1 0 0 0,0-1 0 16,-1-1 0-16,-1-1 0 0,-1 2 0 0,2-2 0 16,-1 2 0-16,0 1 0 0,0 1 0 0,1-1 0 15,0 0 0-15,-1 3 0 16,1 3-912-16,0-2-208 0,2 0-32 0,-2 3-16 16,2 2-928-16,-1 1-176 0</inkml:trace>
  <inkml:trace contextRef="#ctx0" brushRef="#br0" timeOffset="70626.66">17061 6125 15663 0,'-7'1'1392'0,"3"-1"-1120"0,1 2-272 0,0-1 0 0,2 0 704 0,-1 1 96 0,1-1 16 0,-2 2 0 0,-1 4 592 0,-3 2 112 0,-2 2 16 0,1 3 16 0,-1 2 448 0,1-1 96 0,-2 2 16 0,0 3 0 0,-3 4-576 0,-1 0-96 0,0 4-32 0,-4 2 0 0,-1-1-448 0,-1 1-112 16,1 1-16-16,-3-4 0 16,3-2-352-16,2-1-80 0,0 0-16 0,1-4 0 0,2 0-128 0,4-4-16 15,0-4-16-15,2 0 0 0,-1-1-48 0,2 0-16 0,0 0 0 0,0-1 0 31,3 0 32-31,0-1 0 0,1-2 0 0,1 0 0 16,2-1 48-16,2-2 16 0,-1 0 0 0,2-1 0 16,1 0 48-16,1-2 16 0,-1 0 0 0,3-1 0 15,1 0 16-15,-1 0 16 0,3-1 0 0,0 1 0 0,3-1-16 0,0-2 0 16,1 1 0-16,0 0 0 0,1 0-32 0,1 1-16 0,-16 1 0 0,0 0 0 16,51-3-32-16,-51 3-16 0,0 0 0 0,54 1 0 15,-54-1-32-15,0 0 0 16,53 6 0-16,-53-6 0 0,0 0-16 0,57 6 0 0,-57-6 0 0,0 0 0 15,0 0-16-15,69 11-16 16,-69-11 0-16,0 0 0 0,0 0-32 0,0 0 0 16,62 7 0-16,-62-7 0 0,0 0-128 0,0 0 160 15,0 0-160-15,0 0 160 0,0 0-160 0,0 0 0 0,0 0 0 0,0 0 0 16,0 0 0-16,0 0 0 16,0 0 0-16,0 0 0 15,10-1-496-15,-18 1-128 0,0 1-16 0,-1-1-16 16,-3 1-560-16,1 1-96 0,-2-1-32 0,1 2-19600 0</inkml:trace>
  <inkml:trace contextRef="#ctx0" brushRef="#br0" timeOffset="76273.49">5384 14724 7359 0,'-1'-1'656'0,"1"-1"-528"0,0 2-128 0,0 0 0 0,0 0 1280 0,1 0 208 0,0 2 48 0,1-1 16 0,1 2 752 0,2 3 128 0,2 1 48 0,2 1 0 0,-9-8 80 0,0 0 32 0,0 0 0 16,62 38 0-16,-62-38-672 0,0 0-144 0,73 21-32 0,-73-21 0 0,60 8-560 0,-29-7-112 15,1-1-32-15,-1 0 0 16,1-1-464-16,-3-1-112 0,1 1-16 0,-2-1 0 16,-1-1-64-16,-3 1 0 0,0-1-16 0,-1-1 0 0,-2 1-48 15,-3-3 0-15,-2 2 0 0,-5 0 0 0,0-1-16 0,-2 0-16 16,-4 1 0-16,-2-2 0 0,-1 0-32 16,-4 2-16-16,1-2 0 0,-2 2 0 0,-1-2-112 0,-2 2-128 15,-1 0 176-15,0 1-176 0,0 2-208 0,0 1-160 16,1 0-16-16,-2 1-16 15,-1 3-752-15,-1 3-128 0</inkml:trace>
  <inkml:trace contextRef="#ctx0" brushRef="#br0" timeOffset="77760.89">11057 14727 11967 0,'0'1'1072'0,"0"-1"-864"0,0 2-208 0,0-2 0 0,0 0 1536 0,0 1 256 0,0 1 48 0,0 0 16 0,2 1 1280 0,0 0 272 0,0 0 48 0,2-2 16 0,0 2-896 0,3-1-176 0,3-1-32 0,0-1-16 0,3 0-1280 0,1 0-256 0,4 0-48 0,1 0-16 0,2-1-288 0,0 1-48 0,5 0-16 0,-1-2 0 0,3 2 0 0,2 2 0 0,1-1 0 0,1 0 0 16,4 1-48-16,2-1-16 0,1 1 0 0,4-1 0 16,-2 0-64-16,3 1-16 15,2 1 0-15,2 0 0 0,0-1 0 0,-3 0 0 16,1-2 0-16,6 1 0 0,7 1 0 0,-1-2-16 0,-3 1 0 0,-5-1 0 15,-5 0-16-15,0 0 0 16,5 1 0-16,0-1 0 0,4 0 16 0,-3 0 0 0,-3-1 0 0,0 1 0 16,1-1 16-16,-5-1 0 15,-4 1 0-15,-5-1 0 0,-2 2 0 0,-5 0 16 16,-3 0 0-16,1 0 0 0,1 0 0 0,1 0 0 0,1 0 0 0,3 0 0 16,0-1 16-16,1 0 0 0,-2-1 0 0,0-1 0 15,1 0-64-15,-2 1-16 0,-2-4 0 0,-4 2 0 16,-1-2-64-16,-2 2-16 15,3-2 0-15,-3-2 0 0,0 1-128 0,1 0 128 0,0 1-128 0,1 0 128 16,-5-1-128-16,3 0 0 0,0 0 0 0,-2 1 0 16,-6 2 0-16,-1-1 0 0,4 0 0 0,1 0 0 15,0 0 0-15,1 1 0 0,3-1 0 16,0 0 0-16,2 4 0 0,0-2 0 0,1 2-192 0,-3-1 192 16,0 2-336-16,-1-1 48 0,0 2 16 0,-1 1 0 15,0-2-16-15,-2 1 0 0,0 2 0 0,-3 0 0 0,-2 1 112 0,1-1 32 16,-2 0 0-16,1-1 0 0,-4 1 144 0,1 0-160 15,-1 0 160-15,-1-2-160 16,0 2 160-16,0-1-208 0,-1-2 80 0,-2 1 128 0,1-1-256 0,-1 1 80 16,-1-1 16-16,-1-1 0 0,0 1-48 0,1-1-16 15,-1-1 0-15,0 1 0 0,-2 1-64 0,0-2-16 16,1 1 0-16,-2 0 0 16,-1-1-160-16,1-1-48 0,-3 2 0 0,-2-2 0 15,1 2-368-15,-3 1-80 0,-1 0 0 0,-4 1-12752 16,-3 0-2544-16</inkml:trace>
  <inkml:trace contextRef="#ctx0" brushRef="#br0" timeOffset="78560.03">5391 16719 4607 0,'-8'4'400'0,"2"-2"-400"0,2 0 0 0,1 0 0 0,3 1 1472 0,1-3 224 0,1 0 32 0,-1 1 16 0,5 2 1008 0,1-2 208 0,6 2 48 0,1 0 0 0,4 1 96 0,3-2 32 0,3 0 0 0,3 0 0 15,3-1-1056-15,2 1-208 0,2-1-32 0,0 2-16 16,0-2-928-16,-2 1-192 0,1-2-48 0,-1 0 0 0,0 0-224 0,-3 0-48 16,-1-3-16-16,1 0 0 0,-2-1-32 0,-1 0 0 15,0-1 0-15,-2 0 0 16,0 0-80-16,-3 1 0 0,-1 0-16 0,-5 1 0 0,-3 2-112 15,-2-1-128-15,-3 1 176 0,-5 1-176 0,0 1 0 0,-4-1 0 16,1 2 0-16,-3 1 0 0,-2 1-448 0,-2 1-80 0,-5 3-32 0,-1 1-12608 16,0 4-2512-1</inkml:trace>
  <inkml:trace contextRef="#ctx0" brushRef="#br0" timeOffset="79279.44">10851 16634 26719 0,'7'2'2368'0,"0"-1"-1888"0,0 0-480 0,-1 1 0 0,-2-2 1440 0,6 3 192 0,11 1 32 0,12 2 16 0,9-1 144 0,5 1 32 0,-2-3 0 0,-1 0 0 0,-2-2-848 0,0-1-176 0,1-1-16 0,-1-1-16 0,-1-1-192 0,1 0-32 0,1 1-16 0,-2-1 0 0,-3 0 0 16,-1 0 0-16,-2 0 0 0,-1-2 0 0,-3-1-96 0,-1 0-16 15,-2 1 0-15,-1-1 0 0,-2 0-128 16,-2 2-16-16,-5 0-16 0,-1 1 0 0,-4 0-160 0,-3 0-128 16,-5 2 192-16,0-2-192 0,-3 2 128 0,0-1-128 15,-2 0 0-15,-3 0 0 0,2 1 0 0,-2-1-192 16,-3 1 16-16,-1 1 16 15,-3 1-608-15,-1 1-128 0,-2 3-32 0,-5 2-12992 16,-2 5-2592-16</inkml:trace>
  <inkml:trace contextRef="#ctx1" brushRef="#br0" timeOffset="80959.27">16670 15833 0,'0'0'0,"0"0"16,0 0-16,0 0 0,0 0 16,0 0-1,0 0-15</inkml:trace>
  <inkml:trace contextRef="#ctx0" brushRef="#br0" timeOffset="96657.54">15051 8477 6447 0,'0'1'576'0,"0"-1"-576"0,0 2 0 0,0-2 0 0,0 1 800 0,0 1 48 0,1-1 16 0,-1 3 0 0,2 2 1328 0,-1 0 272 0,0-1 48 0,1 2 16 0,-1-1-192 0,1 1-32 0,-1 0-16 0,-1 0 0 0,1 2-432 0,-1-1-96 16,2 2-16-16,-1-2 0 15,1 1-432-15,0-1-96 0,1-1 0 0,0 2-16 0,0-2-432 0,0 3-64 16,0-2-32-16,-1 2 0 15,3-1-288-15,-2 1-48 0,-1-1-16 0,1-1 0 16,1-1-144-16,1 1-48 0,0 2 0 0,1 0 0 16,0 0 0-16,-1 0-128 0,1-2 192 0,1 2-64 15,0 0-128-15,0-2 160 0,-1 2-160 0,-1-1 160 0,2-1-160 16,1 1 160-16,0-1-160 0,0 1 160 16,1 1-160-16,-2-5 160 0,-1 1-160 0,-1-2 160 0,2 2-160 0,2-1 128 15,4 2-128-15,-1-1 128 0,2 1-128 0,2-1 128 16,-1-1-128-16,1 1 128 0,0-2-128 0,0 1 160 15,3 0-160-15,1-1 160 0,-2 1-160 0,2 0 160 16,0 0-160-16,-1-1 160 0,3 0-160 0,-3 0 128 16,1 1-128-16,-3-3 128 0,-1 1-128 0,-2 0 0 0,-2 0 0 0,4 0 128 15,1 0-128-15,1 1 0 0,5-1 0 0,-2-1 0 16,2 1 0-16,-2-1 0 0,0 0 128 0,2 0-128 16,-2 1 0-16,0-2 0 0,-1 2 0 0,1-2 0 0,4 2 0 0,2 0 0 15,0 1 0-15,-1 0 128 16,-1 1-128-16,-1 2 0 0,-1-3 144 0,-4-1-144 0,1 1 0 0,-2 0 144 31,2-1-144-31,0 0 0 0,0 0 128 0,0-2-128 16,1 1 0-16,1-2 0 0,2 1 128 0,2 0-128 15,-1-1 0-15,1 0 0 0,-1-1 128 0,2 1-128 16,-2-1 0-16,1-1 0 0,-1 2 128 0,3-1-128 0,6-1 0 0,-1 1 0 16,-3 0 128-16,-1-1-128 0,1 1 0 0,-3-1 0 15,0 0 128-15,-2-1-128 0,2 0 0 0,0 0 0 16,-3 0 0-16,3 0 0 0,1-1 128 0,4-2-128 15,6 2 0-15,2-3 128 0,2 0-128 0,-1 0 0 16,-1 0 144-16,-1 0-144 0,7-2 0 0,-5 2 144 16,-3 0-144-16,-2 2 0 0,0-2 144 0,-5 1-144 0,-1 2 0 0,2-3 128 15,6 0-128-15,3 0 0 16,6-3 0-16,-1 0 128 0,2 0-128 0,0-1 0 16,-2 1 128-16,-4 1-128 0,-4 1 128 0,-1-1-128 15,0 1 144-15,-2-1-144 0,-3 2 192 0,-2-1-192 0,-5 1 640 0,2-2 32 16,0 1 0-16,7-4 0 15,7 1-992-15,4-2-192 0,0 1-32 0,-2 0-16 0,-4 3 560 16,-3 0 0-16,-5 1 0 0,-4 0 0 0,-2 0 0 0,-2 0 144 16,-2 0-144-16,-1 1 128 0,-2-1-128 0,-1-1 160 15,1 2-160-15,-2-2 160 0,-1 1-160 0,1 0 160 16,-1 1-160-16,0 0 160 0,-1 1-160 0,-3 2 160 0,0 0-160 0,-2-1 160 16,-2 1-160-16,-3 3 0 0,-1-1 0 15,-3 0 128-15,-2 0-128 0,0 2 0 16,-4 0 0-16,-1 0 0 0,-3 2-560 15,-1 0-32-15,-2 3-16 0,-1-3 0 16,1 4-544-16,-2-2-128 0,-1 2 0 0,1-2-18016 16</inkml:trace>
  <inkml:trace contextRef="#ctx0" brushRef="#br0" timeOffset="104046.56">21172 7395 17503 0,'0'-2'1552'0,"0"1"-1232"16,1 0-320-16,-1 1 0 0,2-2 1600 0,-2 1 256 0,1-1 48 0,-1-1 16 0,1 2 1520 0,-1-2 304 0,2 3 64 0,-4 0 16 0,1 0-2160 0,0 4-448 0,-2 2-64 0,-2 1-32 0,3 3-544 0,-1 0-96 0,0 1-32 0,0 1 0 15,0 0-128-15,2 2-48 16,-1-1 0-16,4 0 0 0,-2-13-80 0,0 0 0 0,0 0-16 0,0 0 0 0,34 62-16 0,-34-62 0 15,0 0 0-15,0 0 0 16,58 48-32-16,-58-48 0 0,0 0 0 0,55 30 0 16,-55-30-128-16,0 0 160 0,0 0-160 0,68 19 160 15,-53-17-160-15,1-5 128 0,-2-1-128 0,0-2 128 16,-1-1 128-16,-1-1 0 0,1-2 16 0,-2-2 0 16,-1 1 224-16,-1-2 32 0,-2 1 16 0,-2-2 0 0,1-1 128 0,-4 1 32 15,-1-1 0-15,-2-1 0 0,-1 1 16 16,-2-2 16-16,1 0 0 0,-1 0 0 0,1 1 272 0,-1 1 48 15,2-1 16-15,0 2 0 0,-3 3-864 0,4 1-144 16,-1 3-64-16,1 1 0 0,1 3 0 0,0 2 0 16,1 2 0-16,2 4 0 0,0 3 0 0,3 2 0 15,-6-10 0-15,0 0 0 0,17 52 0 16,-17-52 0-16,14 53 0 0,-14-53 0 0,13 59 0 0,-13-59 0 16,9 66 0-16,-9-66 0 15,10 77-512-15,-10-77-80 0,10 69-32 0,-10-69 0 16,13 63 0-16,-13-63 0 0,14 65 0 0,-14-65 0 0,14 62 320 0,-14-62 64 15,9 53 16-15,-9-53 0 0,1 44 224 0,-2-27 0 16,-4-1-160-16,0-1 160 0,-4-3 0 0,-1 0 0 16,-1-3 0-16,-4 1 0 0,0-1 0 0,-3-2 0 15,1 0 0-15,-1-1 0 0,2-2 224 0,-1-1 16 16,2-2 0-16,-2-1 0 0,3-1 208 0,0-1 32 16,-1-2 16-16,3 0 0 0,-2-2 208 0,1-1 32 0,2 0 16 0,1-3 0 15,1 0-608-15,2-1-96 16,1 1-48-16,1-1 0 0,1-2 0 0,-1 0 0 0,3 1 0 0,-3-3 0 15,1 1-1456-15,1 0-272 16,0 0-64-16,1 0-16 16,0 0-352-16,-1 0-64 0,2 0-16 0,1-2-18832 0</inkml:trace>
  <inkml:trace contextRef="#ctx0" brushRef="#br0" timeOffset="104773.17">21350 6718 15663 0,'-5'-4'688'16,"4"2"144"-16,0 1-656 0,-1 1-176 0,1 0 0 0,-1 0 0 0,0 1 2288 0,-1 1 416 0,-2 2 96 0,-2 2 16 0,2 2 704 0,-1 2 128 0,-1 1 48 0,0 2 0 0,1 0-2208 0,1 1-432 0,-1 4-96 0,-1-2 0 0,1 4-416 0,-1-3-80 16,2 1-16-16,-2-3 0 0,1 1-112 0,-1-3-16 15,1-1-16-15,1-2 0 0,-1 0-96 0,2-1-16 0,-1-1 0 0,1-1 0 16,0-1 0-16,0-2-16 15,1 2 0-15,0-2 0 0,0-1-48 0,0-2-128 0,-1 1 192 0,1-2-64 16,1 1-128-16,0-2 0 0,1 1 0 0,1-3 128 16,0 0-128-16,0-1 0 0,3 0 0 0,-1-4 128 15,4 0-128-15,-2 0 0 0,2-4 0 0,1 1 0 16,1 0 0-16,2-3 0 0,3-1-144 0,0 0 144 16,-1-1 0-16,3-1-160 0,0-1 160 0,-1 0-128 15,0 1 128-15,-2-2 0 0,-1 4-144 0,-1-1 144 16,-2 2 0-16,-1 0 0 0,-1 3 0 0,0-2 0 15,-2 2 0-15,-3 1 0 0,1 3 0 0,-1 0 0 0,-1 2 192 0,-1 1 48 16,1 3 16-16,-2-1 0 16,1 4 80-16,0 1 32 0,-1 2 0 0,1 2 0 15,-1 5-96-15,2 0-16 0,0 4 0 0,2-1 0 0,-2-15-80 0,0 0-32 16,11 53 0-16,-11-53 0 0,0 0-16 0,0 0 0 16,32 72 0-16,-32-72 0 0,0 0 96 15,0 0 16-15,51 63 0 0,-51-63 0 0,0 0 80 0,0 0 0 16,55 41 16-16,-55-41 0 0,0 0 48 0,0 0 16 15,58 27 0-15,-58-27 0 0,0 0 16 0,0 0 0 16,57 17 0-16,-44-14 0 0,-1-2-16 0,0 1 0 16,-3-1 0-16,0-1 0 0,-2-1 80 0,-1-1 16 15,-2 1 0-15,-1-1 0 0,0 1-368 0,-1-3-128 16,1 1 0-16,-1-1 0 0,-1-1 0 0,0 0 0 0,-1-1 0 0,0 1 0 16,-1-1 0-16,0 0 0 0,-2 1 0 0,0-1 0 31,-1 0-448-31,-1 3-96 0,1-1-16 0,-1 0 0 15,-1 0-1344-15,-1 1-272 0,-2 2-48 0,0 3-20848 0</inkml:trace>
  <inkml:trace contextRef="#ctx1" brushRef="#br0" timeOffset="90893.56">21744 14758 0,'0'0'0,"0"0"15,0 0 1,0 0 0</inkml:trace>
  <inkml:trace contextRef="#ctx0" brushRef="#br0" timeOffset="109360.85">22008 7577 12895 0,'6'-4'1152'0,"-2"1"-928"0,0 2-224 0,2-1 0 0,-2 1 2656 0,-1-1 480 0,2 1 112 0,5-1 16 0,6 1-224 0,5 0-32 0,3-2-16 0,0 1 0 0,-1 2-1232 0,-2-1-240 0,0 0-48 0,2-1-16 0,-4 2-848 0,1-1-160 15,0 1-48-15,0-2 0 0,-3 0 16 0,0 0 0 16,0-1 0-16,-2 0 0 0,1 2 48 0,-2-3 16 0,0 1 0 0,0-1 0 0,-1 1-128 0,0-1-32 31,-2 1 0-31,-1-1 0 0,-2 1-320 0,-1-1 128 0,-1 1-128 0,-3 0 0 32,0 0-320-32,-2 0-128 0,-2 2-16 0,-1 1-16 0,-2 0-544 0,-2 1-96 15,-4 2-32-15,-1 3-17632 0</inkml:trace>
  <inkml:trace contextRef="#ctx0" brushRef="#br0" timeOffset="109615.14">22026 7732 24879 0,'7'0'1088'0,"-1"0"256"0,1 0-1088 0,0 0-256 0,-3 0 0 0,1 0 0 0,0-1 2816 0,5 1 496 0,7-1 96 0,7-1 32 0,7 1-1360 0,-1-1-272 0,1 1-48 0,-1 0-16 0,-1-1-784 0,-3 1-144 15,-2 1-48-15,-3-2 0 0,-1 2-176 0,-2-1-32 0,-2 1-16 0,-2 0 0 16,0-2-128-16,-1 2-32 0,-4 0 0 0,1-1 0 16,0 1-176-16,-3-1-32 0,0 1-16 0,-2 0 0 15,-1 0-160-15,-1 0 0 0,0 0-192 0,-2 0 192 32,-1 1-1056-32,-1 2-96 0,1 0 0 0,-3 0-19856 15</inkml:trace>
  <inkml:trace contextRef="#ctx0" brushRef="#br0" timeOffset="110048.52">23104 7273 24879 0,'-4'-1'2208'0,"1"-2"-1760"0,3 2-448 0,0 1 0 0,0 0 1600 0,-1-2 224 0,-2 2 48 0,-3-1 16 0,1 2 576 0,-2 3 112 0,-2 5 32 0,1 4 0 0,2 5-1648 0,0 3-320 0,6-21-64 0,-7 57 0 0,7-57-208 0,0 63-48 16,0-63 0-16,6 70 0 0,-6-70-64 0,8 72-32 16,-8-72 0-16,10 76 0 15,-10-76-96-15,7 61 0 0,-7-61-128 0,5 70 192 16,-5-70-192-16,2 69 0 0,-2-69 0 0,0 64 0 16,0-64 0-16,-1 55 0 0,1-55 128 0,0 0-128 0,0 67 0 0,0-52 128 15,1-1-128-15,1-3 0 0,-1-2 0 0,1-1 128 16,0-2-128-16,-2 0 0 0,0-3 0 0,0-2 0 15,0 0 0-15,-1-2 0 16,2-2-352-16,-2-1-64 0,1-2-16 0,-1-1 0 16,1-3-464-16,-2-1-112 0,1 0-16 0,-1-5-17584 0</inkml:trace>
  <inkml:trace contextRef="#ctx0" brushRef="#br0" timeOffset="110548.44">22881 7286 11055 0,'4'-11'976'0,"0"1"-784"0,1 3-192 0,-2 2 0 0,-1 1 1248 0,4-3 208 0,2-6 32 0,11-11 16 0,8-9 2208 0,7-3 432 0,2 4 80 0,0 3 32 0,-1 7-1648 0,0 4-336 0,1 3-64 0,-3 6-16 16,3 1-1232-16,-4 4-256 0,1 4-64 0,-2 3 0 15,-1 3-240-15,-30-6-48 0,50 21-16 0,-50-21 0 16,0 0-80-16,57 48 0 0,-57-48-16 0,0 0 0 15,0 0-240-15,31 66 176 0,-31-66-176 0,-6 40 160 0,2-25-160 0,-4 2 0 16,-7 0 144-16,-3 0-144 16,-2-1 0-16,-2-2 0 0,-4 0 0 0,-2-3 128 15,1-1-128-15,-1-1 0 0,1-2 0 0,3-3 0 16,4-1 0-16,2-2 0 0,4-1 0 0,3-1 128 0,2-1-128 0,5 0 0 16,2-1 0-16,4 0 128 0,3 2-128 0,3-2 0 15,3 1 0-15,2 1 0 0,2-1 0 0,5 2 0 0,2 2 0 0,4-1 0 16,1 2-128-16,1 0 0 0,2 1 0 0,-2 2 0 0,-28-6 128 0,55 14-160 15,-55-14 160-15,47 18-160 16,-47-18 160-16,0 0 0 16,52 33 0-16,-52-33 0 0,0 0 0 0,0 0 128 0,0 0-128 0,0 0 128 15,22 69-128-15,-27-60 176 16,-4-1-176-16,-2-1 192 0,-2 0 48 0,-2-1 16 0,-4-2 0 0,-2 2 0 16,0-2 96-16,-3-1 32 15,1 1 0-15,1-3 0 0,-4 2 48 0,1-1 16 16,1-2 0-16,1 1 0 0,6-1-224 0,0 0-32 15,3 0-16-15,2 0 0 0,2 0-176 0,3 1-224 0,1-1 48 0,3 3 16 16,3 0-608-16,2 0-112 0,2 3-16 0,1-1-12960 16,3 2-2592-16</inkml:trace>
  <inkml:trace contextRef="#ctx0" brushRef="#br0" timeOffset="110989.82">23414 7906 10127 0,'-5'7'448'0,"2"-3"96"0,1 1-544 0,-1-1 0 0,1 0 0 0,1-1 0 0,-2 3 2528 0,-1 1 400 0,-2 5 80 0,-1 7 0 0,0 2 272 0,0 2 48 15,3-2 16-15,2-3 0 0,4-1-1760 0,1-3-368 0,-3-14-64 0,0 0 0 0,0 0-496 0,0 0-80 0,60 53-32 0,-60-53 0 0,0 0-32 0,56 15 0 0,-56-15 0 0,0 0 0 0,57 10-224 0,-35-9-48 16,-3-1-16 0,1-1 0-16,0 1 32 0,-2-1 16 15,2-4 0-15,-3 0 0 0,-1-1 160 0,-1-2 16 16,-1 0 16-16,-1-1 0 0,-3 0 160 0,-2-1 16 15,-1-1 16-15,-2 0 0 0,-4-1 80 0,-1-2 16 16,-4 1 0-16,-2-1 0 0,-2 0-48 0,-2-1-16 0,-3 2 0 0,-1-1 0 16,-2 1-176-16,-2 3-16 0,0 2-16 15,-1 1 0-15,1 4-288 0,1 0-64 0,0 2-128 0,0-1 192 16,2 2-192-16,0 0-128 0,1 0 128 0,2 0-208 31,0 0-656-31,1-1-128 0,3 1-32 0,-1 0 0 0,2-2-576 0,1 1-128 0</inkml:trace>
  <inkml:trace contextRef="#ctx0" brushRef="#br0" timeOffset="111686.19">23199 6369 22111 0,'0'-1'976'0,"-2"-1"208"0,2 2-944 0,-1 2-240 0,0-1 0 0,-1 1 0 0,1 0 2080 0,-3 3 368 0,-2 3 80 0,-1 3 16 0,-3 5-112 0,0-1 0 0,-1 4-16 0,1-1 0 0,0 1-1536 0,-1-1-304 0,2 0-64 0,1-2-16 15,1-1-320-15,1-1-176 0,2-2 192 0,-2-2-192 0,3 1 176 0,0 0-176 16,1-1 160-16,-1-3-160 0,1 0 0 0,2-1 128 15,-1-3-128-15,1 0 0 16,1-2 0-16,1-1 0 0,-1 0 0 0,3-3 0 0,-1 0 0 0,2-2 0 16,0-1 0-16,-1-1 0 0,1 0 0 0,0-2 0 15,1-2 0-15,0-3 0 16,-1 0-256-16,1-2 64 0,-2 1 16 0,2-2 0 16,-1-3-96-16,1 2-32 0,1-2 0 0,0 0 0 15,0 0-16-15,0 2 0 0,2 1 0 0,-4 2 0 16,1-1 320-16,0 2 0 0,-1 3 0 0,0 2 0 0,-3 2 304 0,1 3 64 15,-1 1 16-15,-1 3 0 0,-1 1 0 0,0 5 0 16,-1 2 0-16,-1 4 0 0,1 1-48 0,1 1 0 16,0 3 0-16,0 1 0 0,0-18-32 0,0 0-16 15,0 0 0-15,18 76 0 0,-18-76 64 0,0 0 16 16,0 0 0-16,40 75 0 0,-40-75 32 0,0 0 16 16,0 0 0-16,0 0 0 0,49 59-16 0,-37-50 0 15,-1-1 0-15,0 1 0 0,-1-2-128 0,1-1-16 16,-2-1-16-16,-1-1 0 0,-2-1-64 0,0 0-16 15,-2 0 0-15,0-2 0 0,-1 2-160 0,0-3 0 0,-3 2 0 0,0-1 0 16,0-1-240-16,-2 1-128 0,1-1-16 0,-2 2-16 31,2-1-816-31,-2-1-176 0</inkml:trace>
  <inkml:trace contextRef="#ctx0" brushRef="#br0" timeOffset="112153.07">24600 7179 24879 0,'9'-9'1088'0,"-7"5"256"0,1 1-1088 0,0 2-256 0,-1-1 0 0,-1 2 0 0,0 0 1536 0,1 0 256 0,-1-1 64 0,1 2 0 0,-1 1 512 0,-1 2 96 0,0 3 32 0,-1 3 0 0,-2 3-1456 0,0 2-272 0,0 3-64 0,0 2-16 0,3-20-176 0,-5 47-16 16,5-47-16-16,-3 49 0 0,3-49-160 0,0 53-48 16,0-53 0-16,0 0 0 0,8 77-80 0,-8-77-32 15,0 0 0-15,9 67 0 0,-9-67-160 0,0 0 0 16,4 58 144-16,-4-58-144 0,0 0 0 0,0 0 128 0,6 63-128 0,-6-49 0 16,1-1 0-16,-1 0 0 0,0-2 0 0,1-2 0 15,-1-2 0-15,0-2 0 0,2-1 0 0,-2-1 0 31,0 0-416-31,1-3-48 0,1 0-16 0,-1-1 0 16,1-2-480-16,-1 0-112 0,0-3-16 0,-1-1-17712 0</inkml:trace>
  <inkml:trace contextRef="#ctx0" brushRef="#br0" timeOffset="112367.02">24343 7419 28559 0,'14'-3'1264'0,"-5"2"272"0,2-1-1232 0,-1 1-304 0,-3 1 0 0,-1-2 0 0,2 4 2304 0,6-4 384 0,9-1 96 0,6 1 16 0,4-1-1152 0,-2 0-240 0,0 0-32 0,-1 0-16 0,-3 2-544 0,-2 0-112 0,-2-1-32 0,-2 1 0 0,-3 1-352 0,-2 0-64 0,-1 1 0 0,-2 1-16 16,1-2-240-16,-4 1 0 0,0 0 0 0,-2 1 0 31,-1 1-688-31,0-2-80 0,2 0 0 0,-2 2-19216 0</inkml:trace>
  <inkml:trace contextRef="#ctx0" brushRef="#br0" timeOffset="112723.23">25312 7249 23951 0,'7'-7'1056'0,"-4"4"224"0,0 1-1024 0,-2 0-256 0,1 2 0 0,-1 0 0 0,-1 2 2624 0,2 0 448 0,-1 4 112 0,0 4 16 0,-1 5-1072 0,0 4-208 0,0-19-32 0,-1 46-16 0,1-46-1088 0,-1 56-208 0,1-56-64 0,2 59 0 16,-2-59-144-16,3 56-48 0,-3-56 0 0,0 0 0 15,7 78-64-15,-7-78-32 0,0 0 0 0,7 76 0 16,-7-76-224-16,0 0 144 0,6 63-144 0,-6-63 128 15,0 0-128-15,8 57 0 16,-8-57 0-16,0 0 0 0,0 0 0 0,16 74 0 0,-16-74 0 0,0 0 0 0,0 0 0 0,0 0-144 16,0 0 144-16,28 68-208 0,-25-61-160 0,0-3-16 31,0 0-16-31,-2-2 0 16,1-2-352-16,-2 0-64 0,0-2-16 0,-2-2-18064 15</inkml:trace>
  <inkml:trace contextRef="#ctx0" brushRef="#br0" timeOffset="113220.39">25150 7249 15663 0,'4'-10'1392'0,"2"0"-1120"0,-1 5-272 0,1 1 0 0,-2 1 2576 0,3-4 464 0,6-3 96 0,9-11 0 0,12-6 320 0,5-3 48 0,0 6 16 0,-1 4 0 0,-2 3-2160 0,-3 6-416 0,1 3-96 0,-3 5-16 16,-2 3-320-16,-4 3-80 0,-2 2-16 0,-23-5 0 16,0 0-96-16,52 34-32 0,-52-34 0 0,0 0 0 15,0 0-112-15,0 0-32 0,30 68 0 0,-33-53 0 16,-1 4-144-16,-5-2 192 0,-4 0-192 0,-1 0 192 0,-3 0-192 16,-1-3 128-16,-2-1-128 0,0-2 128 0,1-3 32 15,3-1 0-15,5-2 0 0,-1-3 0 16,3 0 16-16,-1-2 0 0,3-2 0 0,1 0 0 0,5-1-176 0,1-1 0 15,2-1 144-15,4 1-144 16,3 0 0-16,0 0 0 0,4 1 0 0,0 0 0 0,-2 0-160 16,3 3 0-16,2-1 0 0,2 2 0 0,2 1-32 0,3 0-16 15,-2 3 0-15,-21-5 0 0,44 14 64 0,-44-14 16 0,0 0 0 0,56 27 0 16,-56-27 128-16,0 0 0 16,0 0 0-16,51 49 0 0,-44-36 0 0,-3-1 0 15,-4 0 0-15,-1-1 0 0,-5 0 0 0,-2-2 0 0,-2-1 160 16,-3-1-160-16,-2 0 240 0,-4-1-48 15,-2 0-16-15,-2-1 0 0,1 0 208 0,-2-3 32 0,1 0 16 0,2-1 0 16,3 1 48-16,-1-4 16 16,4 2 0-16,1-3 0 0,2 1-176 0,2-3-48 15,3 3 0-15,2-1 0 0,-1 0-272 0,3 0-192 0,0 2 16 0,2 1 16 32,1 0-800-32,1 1-144 0,1 3-48 0,1 2-20112 0</inkml:trace>
  <inkml:trace contextRef="#ctx0" brushRef="#br0" timeOffset="113521.39">25763 7824 28559 0,'4'6'1264'0,"-3"-2"272"0,2 0-1232 0,-1 1-304 0,-1-1 0 0,-1-1 0 0,0 0 2352 0,0 2 400 0,1 6 96 0,2 4 16 0,-3-15-1328 0,0 0-272 0,5 55-48 0,-5-37-16 0,1 0-560 0,-1-1-128 0,-1-3 0 0,1 2-16 0,0-3-48 0,-2 1 0 15,2-1 0-15,-1-1 0 0,1-3-32 0,-2-1-16 16,2 2 0-16,-1 0 0 0,1-1-80 0,1-1-32 16,-1-1 0-16,2-1 0 0,-1-1-160 0,1 0-128 15,-1-3 192-15,0 1-192 0,2-1 0 0,-1-2 0 16,2 0 0-16,0 0 0 15,-1-3-496-15,1 0-144 0,2-1-48 0,-2 0-13520 16,2-1-2720-16</inkml:trace>
  <inkml:trace contextRef="#ctx0" brushRef="#br0" timeOffset="114209.27">26147 7194 19343 0,'3'3'1728'0,"0"0"-1392"0,-1 0-336 0,0-1 0 0,1 1 2064 0,1 2 352 0,3 2 64 0,-7-7 16 0,0 0 368 0,51 50 80 0,-51-50 0 0,49 46 16 0,-49-46-1616 0,50 46-336 0,-50-46-64 0,0 0-16 0,73 67-336 0,-73-67-64 15,0 0-16-15,62 58 0 16,-62-58-64-16,0 0-32 0,54 50 0 0,-54-50 0 0,0 0-80 0,0 0-16 15,54 48 0-15,-54-48 0 0,0 0-112 0,0 0-16 16,0 0-16-16,0 0 0 0,51 43-176 0,-46-39 0 16,1 0 0-16,-2-2 0 15,0-2-352-15,-1 0-96 0,1-2-32 0,-2 0-13296 16,1 0-2672-16</inkml:trace>
  <inkml:trace contextRef="#ctx0" brushRef="#br0" timeOffset="114442.98">26510 7183 23951 0,'0'-10'2128'0,"0"6"-1696"0,0 1-432 0,0 1 0 0,0 1 2464 0,-1 1 416 0,-1 1 64 0,-1 2 32 0,-1 3-544 0,-4 2-96 0,-2 5-32 0,-1 4 0 0,-4 3-1056 0,0 2-224 0,-2 3-32 0,-1 0-16 0,-1 2-304 0,-1-2-64 0,1 2-16 0,-1-3 0 16,3-1-240-16,0-4-48 0,1 0-16 0,2-4 0 15,3-1-160-15,-2-2-128 0,2-1 144 0,0-2-144 16,1-1 0-16,1-1-128 0,1-1-16 0,-1-2 0 31,2 0-880-31,2-2-192 0,-2-1-16 0,1 0-19488 0</inkml:trace>
  <inkml:trace contextRef="#ctx0" brushRef="#br0" timeOffset="114876.64">25425 6492 9215 0,'3'-4'816'0,"-2"0"-656"0,-1 1-160 0,-1 1 0 0,1 1 1344 0,-1-2 256 0,1-4 32 0,-2-3 16 0,1-1 1520 0,-2-2 304 0,0 3 64 0,-3 3 16 0,2 4-736 0,-3 2-160 0,1 4-32 0,-2 2 0 0,0 4-1248 0,-2 4-256 16,0 2-48-16,0 3-16 0,-1 2-592 0,1 1-112 0,0 3-32 0,0-2 0 15,3-3-128-15,0 1-16 0,3 1-16 0,-2-1 0 16,6-20-160-16,0 0 160 0,-9 55-160 0,8-41 160 16,1-2-160-16,0-4 0 0,0-1 144 0,1-1-144 15,1-3 0-15,1-2 144 0,-1 1-144 0,3-2 0 16,-1-3 0-16,2 0-176 0,-1-1 0 0,2-1 0 31,-2 1-880-31,0-1-176 0,2-1-48 0,-1-3 0 16,1 2-1824-16,-3 0-368 0,0-1-80 0,-1-1-9904 0</inkml:trace>
  <inkml:trace contextRef="#ctx0" brushRef="#br0" timeOffset="115112.15">25352 6591 911 0,'-2'-48'0'0,"2"39"0"0,0 8 0 0,0 1 0 0,0-1 2176 0,2-4 368 0,-1-2 64 0,1-3 16 0,2-2 1504 0,0-2 304 0,0 1 64 0,2 2 16 0,-2 2-1280 0,-1 3-256 0,0 4-48 0,0 3-16 0,1 2-1312 0,-1 4-256 16,-1 4-48-16,3 2-16 0,-5-13-640 0,0 0-128 15,0 0-16-15,22 68-16 0,-22-68 64 0,0 0 16 16,0 0 0-16,37 63 0 0,-37-63 48 0,0 0 16 0,54 53 0 0,-54-53 0 15,0 0 16-15,51 31 16 16,-34-24 0-16,-3-2 0 0,-2 0-144 0,0-4-16 0,-1 2-16 16,-1-3 0-16,-2 1-176 0,1-1-48 15,-4 0 0-15,1 0 0 0,-2-1-256 0,-1 1 0 16,0 0 0-16,-2 0 0 0,-1 0-752 0,0-2-144 0,0 4-48 0,0-2 0 16,0 1-544-16,-1 1-112 0</inkml:trace>
  <inkml:trace contextRef="#ctx1" brushRef="#br0" timeOffset="101441.42">24004 11783 0,'0'0'0</inkml:trace>
  <inkml:trace contextRef="#ctx0" brushRef="#br0" timeOffset="117617.16">23768 4811 20271 0,'0'0'1792'0,"0"0"-1424"0,0 1-368 0,0 1 0 0,-1 0 1072 0,-1 1 144 0,-1 3 16 0,-2 7 16 0,-2 5 1568 0,-3 7 320 0,1 9 64 0,-3 6 16 0,-2 5-1520 0,-1 9-304 0,-2 5-64 0,1 3-16 0,-1-1-672 0,-2 1-144 15,-1 2-32-15,2-2 0 0,1-1-112 0,2-5-32 16,0-3 0-16,3-5 0 0,2-7-80 0,0-6-32 15,3-3 0-15,0-5 0 16,1-6 96-16,1-2 16 0,-1-4 0 0,2-2 0 16,-1 0 0-16,1-5 16 0,0 1 0 0,0-5 0 15,1 0-64-15,0-1-16 0,-1-2 0 0,1-1 0 16,-1 2-128-16,1-4-128 0,0-2 192 0,0 0-192 0,2 0 0 0,-1-2-304 0,2-2 48 0,0-1 0 31,0 1-720-31,0-2-144 0,3-2-32 0,0 0-18736 16</inkml:trace>
  <inkml:trace contextRef="#ctx0" brushRef="#br0" timeOffset="118096.2">23197 5514 10127 0,'3'6'448'0,"-1"-3"96"0,-1 0-544 0,-1 0 0 0,0-2 0 0,0 0 0 0,0 2 2880 0,-1 1 448 0,1 3 112 0,-2 5 16 0,1 2 400 0,-1 1 96 0,0 4 16 0,-3-1 0 0,1 2-2144 0,0 0-416 0,0 2-96 0,-1 0-16 16,3 2-672-16,-1 1-144 0,0 0-32 0,3-1 0 15,0-1-80-15,0-23-32 0,8 41 0 0,-8-41 0 16,0 0-32-16,0 0-16 0,33 54 0 0,-33-54 0 16,0 0 48-16,0 0 16 0,0 0 0 0,71 25 0 15,-71-25 48-15,0 0 16 0,60-7 0 0,-60 7 0 16,45-13 32-16,-45 13 16 0,47-14 0 0,-24 4 0 16,-23 10-16-16,49-19-16 0,-26 9 0 0,-1 0 0 15,0 0 0-15,-3-1 0 0,1 1 0 0,-3 0 0 16,-1 1-64-16,-4-1-16 0,0 3 0 0,-3-3 0 0,0 2-80 0,1 0-16 15,-2-1 0-15,-1 1 0 0,0 2-256 0,-2-1 160 16,-1 1-160-16,-1 1 128 0,0 0-128 16,-2 0 0-16,0 0 0 0,1 1 0 15,-1 1-656-15,-1 1-16 0,0-1 0 0,0 1 0 16,0 1-496-16,-1 1-112 0,-2-2 0 0,-1 4-16 16,0 1-240-16,-5 1-64 0</inkml:trace>
  <inkml:trace contextRef="#ctx0" brushRef="#br0" timeOffset="119742.9">25864 4706 11055 0,'-1'-1'976'0,"0"1"-784"0,1 1-192 0,0 1 0 0,1-2 976 0,-2 3 160 0,-2 2 16 0,0 4 16 0,-1 2 1568 0,-2 5 304 0,2-1 64 0,-2 5 16 0,2 2-288 0,-2 4-48 0,4 1-16 0,-3 2 0 0,1 4-1136 0,-2 1-224 0,1 4-64 0,-2 1 0 0,0 2-640 0,0-1-144 31,-2 1-32-31,2-1 0 0,-1-2-16 0,0-3-16 16,0-1 0-16,2-2 0 0,-1-3-48 0,2 0-16 16,-1 2 0-16,-1 2 0 0,0-2-48 0,0 1 0 15,-2 1 0-15,1 1 0 0,-2-2-112 0,1-1-16 16,1 1-16-16,-2-4 0 0,2-1-80 0,1-2-16 15,-2-4 0-15,2-1 0 0,1 0-16 0,1-5 0 16,-1 1 0-16,2-3 0 0,0-2 0 0,-1-1 0 16,3-2 0-16,-3-1 0 0,1 0-128 0,1-2 160 15,0-3-160-15,2 1 160 0,0-1-160 0,-1-4 0 0,1 1 0 0,1-2 0 32,-2 2-544-32,2-4-32 0,-1 1-16 0,1 0 0 0,0-3-384 0,1 0-80 0,1 0-16 0,-1-2 0 31,1-1-400-31,0 0-96 0</inkml:trace>
  <inkml:trace contextRef="#ctx0" brushRef="#br0" timeOffset="120222.81">25298 5601 15663 0,'3'0'688'0,"-2"0"144"0,1 0-656 0,-1 0-176 0,-1 0 0 0,0 1 0 0,1 0 3216 0,1 4 624 0,1 3 112 0,-3-8 16 0,0 0-720 0,15 50-160 0,-15-50-16 0,12 48-16 0,-12-48-1936 0,14 49-384 0,-14-49-80 0,10 49-16 16,-10-49-80-16,9 44-32 0,-9-44 0 0,0 0 0 0,13 57-96 0,-13-57-32 16,0 0 0-16,11 49 0 0,-11-49-64 0,0 0-16 15,9 47 0-15,-6-36 0 0,-2 0-64 0,2-1-32 16,-3-10 0-16,0 0 0 0,0 0-48 0,17 53-16 15,-17-53 0-15,0 0 0 0,0 0 48 0,0 0 16 16,0 0 0-16,0 0 0 0,71 28 208 0,-56-34 32 0,1 1 16 0,1-4 0 16,4-2 192-16,1-3 32 0,4-3 16 0,-1-2 0 15,2 0-32-15,0-4-16 16,4 0 0-16,0-1 0 0,0 0-48 0,-1 0-16 16,0 0 0-16,-2 2 0 0,0-2-480 0,-5 2-128 15,-2 3 0-15,-6 2 0 0,-2 0 0 0,-3 3 0 0,-2 0 0 0,-3 2 0 16,-1 2 0-16,-1 2 0 0,0 1 0 15,-3 0 0-15,1 3 0 0,-1-1 0 0,0 1 0 0,-1 1 0 16,1 0 0-16,-2 1 0 0,2 0 0 0,-1 1 0 31,-1 1-1184-31,1-2-256 0,1 4-48 0,-3-1-16 16,0 1-272-16,-2 2-48 0,-1 0-16 0,-3 3-20112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0" timeString="2024-02-05T21:47:18.8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02-05T21:47:20.535"/>
    </inkml:context>
  </inkml:definitions>
  <inkml:trace contextRef="#ctx0" brushRef="#br0">26742 16216 0,'0'0'0,"0"0"15,0 0-15,0 0 31</inkml:trace>
  <inkml:trace contextRef="#ctx1" brushRef="#br0">24456 9267 4607 0,'0'-3'400'16,"0"0"-400"-16,0 2 0 0,-1-1 0 0,1 1 1216 0,0-2 144 0,-2-3 48 0,-1 1 0 0,1-5 1008 0,-1-2 208 0,0 3 32 0,0 2 16 0,2 2 432 0,-1 2 96 0,-1 2 0 0,1 1 16 0,-3 3-816 0,1 0-160 0,1 1-48 0,2 2 0 15,0-2-1040-15,-1 3-224 0,2 1-32 0,2 4-16 16,0 2-384-16,3 1-80 0,-1 2-16 0,-1 2 0 16,-3-19-128-16,0 0-16 0,5 70-16 0,-5-70 0 15,0 55-48-15,-1-26 0 0,-1-1 0 0,1 2 0 16,0-2 0-16,-1-1-16 0,2-27 0 0,-1 52 0 16,-1-25 16-16,0-2 0 0,0 1 0 0,1-2 0 15,-2 1-16-15,0 1 0 0,2-2 0 0,-1-2 0 16,1 2-48-16,-1 0-128 0,0-1 192 0,0-2-64 15,-1-1-128-15,2 0 128 0,-2-2-128 0,2 2 128 0,-2 1-128 0,-1 1 192 16,1 0-192-16,-1-3 192 0,2-2-192 0,1-1 128 16,-1 2-128-16,1-2 128 0,0-1-128 0,-2 1 128 15,1-2-128-15,-1-1 128 0,1-1-128 0,-3 1 128 16,3-2-128-16,-1-1 128 16,0 0-128-16,0-1 128 0,0-1-128 0,2-2 128 0,-1 1-128 15,1-3 128-15,1 2-128 0,0-2 128 0,0 2-128 0,1-2 0 16,1 2 144-16,1-2-144 0,-2 1 0 0,2 1 144 0,-2-2-144 0,1 2 0 15,1-2 128-15,-2 0-128 16,2 2 0-16,-2-2 0 0,1 1 0 0,-1-1 0 16,2 0 0-16,-2 0 0 0,1-1 0 0,-1 0 0 15,-1 0 0-15,2-2 0 0,-1 2 0 0,2-2 0 0,1-1 0 0,0 0 0 16,2 0 128-16,0-1-128 16,1 1 0-16,0-3 0 0,1 2 176 0,2-1-176 0,-1 0 160 0,2-1-160 15,-1 1 160-15,0 1-160 16,-2 0 160-16,2 1-160 0,1-2 128 0,1 2-128 0,0-1 0 0,1 1 144 15,3 0-144-15,1 0 0 0,-1 1 0 0,4-1 0 16,0 0 0-16,0 2 0 0,0-1 0 0,-3 0 0 16,1 2 0-16,-1-1 0 0,1 0 0 0,1 1 0 15,-1-1 0-15,0 0 0 0,1 0 0 0,-1-1 0 16,-1-1 0-16,1 0 0 0,2 0 0 0,1 0 0 16,0-1 0-16,-1-1 0 0,1 1 128 0,1 0-128 0,-3-1 0 0,-2 1 0 15,0-1 0-15,-1 2 0 16,-3 0 0-16,-1 0 0 0,-2 0 128 0,0 0-128 15,1 0 0-15,-5 0 0 0,-2 0 0 0,0-1 0 16,1 1 128-16,-1 0-128 0,2 0 0 0,-1 0 128 16,4-1-128-16,1 1 0 0,0-2 144 0,1 2-144 0,0-1 0 15,-1-1 128-15,-2 1-128 0,0 0 0 0,-1-1 0 0,-3 1 144 16,0-1-144-16,-2 1 0 0,-2-1 160 0,0 1-160 16,2 0 128-16,3-2-128 0,-4 1 160 0,2 0-160 0,-2-3 192 15,-1 2-192-15,2-1 208 0,-2 0-64 16,1 1-16-16,-1-1 0 0,1 0 0 0,-1-2 0 0,2 2 0 0,-2-3 0 15,0 1 0-15,0-1 0 0,0 0 0 0,1 0 0 16,-1 1 16-16,2-1 0 16,-2-1 0-16,1-1 0 0,1-1-16 0,0 0-128 0,4-1 192 0,-3-2-64 15,0 4-128-15,-2-4 192 0,0 0-192 0,-1-2 192 16,0 0-192-16,0-1 192 0,-1 1-192 0,0 0 192 16,-1-1-48-16,-1-1 0 15,2 0 0-15,-2-2 0 0,2-1-16 0,-2 0-128 16,2 0 192-16,-2 1-64 0,1 0-128 0,1-1 192 15,1 1-192-15,0-1 192 0,-2 1-192 0,4 1 128 0,-2 0-128 0,1-1 128 16,1 1-128-16,-1 1 128 0,1-3-128 0,-1 3 128 0,0 3-128 0,1 0 0 16,-2 1 144-16,0-2-144 15,0 2 0-15,0 2 128 0,-2-2-128 0,1 2 0 16,-2-1 0-16,2 1 144 0,-1 0-144 0,-1 0 0 16,2-1 544-16,-2 1 0 0,0-2 0 0,-1 2 0 15,3-2-400-15,-2 2-144 0,3-2 0 0,-1 2 0 16,1 0 0-16,0-1 0 0,-2 1 0 0,1 0 0 15,1-2 0-15,-2 0 0 0,1 2 0 0,-2 1 0 16,0 0 0-16,0 2 0 0,1-1 0 0,-3 2 0 0,1 0 0 16,0 0 0-16,0 1 0 0,-2 1 0 15,2-1 0-15,-3 0 0 0,1 2 0 0,0-1 0 16,1 0 0-16,-1-2 0 0,2 0 0 0,-2 2 0 16,2-1 0-16,0 0 0 0,-1 1 0 0,1-1 0 0,0 0 0 0,0 2 0 15,-1-2 0-15,1 2 0 0,0 0 0 0,-2 0 0 16,2-1 0-16,-2 0 0 0,2 2 0 0,-1 0 0 15,-1 0 0-15,-1 0 0 0,0 1 0 0,0 0 0 0,-2 1 0 16,1-1 0-16,-1 2 0 0,-1 0 0 16,-1 2 0-16,-2-1 0 0,1 1 0 0,-4 0 0 15,-4 1 0-15,-2 0 0 0,-1 1 0 0,-1-1 0 0,-1 1 0 0,-1-1 0 16,1-1 0-16,-2 0 0 16,3-2 0-16,-1 2 0 0,1-2 0 0,0-2 0 0,-2 1 0 0,2 1 0 15,-1-1 0-15,-2-2 0 16,1 0 0-16,0-1 0 0,0 0 0 0,2-1 0 0,2 1 0 0,0-2 0 15,4 2 0-15,2 0 0 0,5 0 0 0,1-2 0 16,5 2 0-16,2 0 0 0,0 1 0 0,3-2 0 16,3 3-576-16,0-1-128 0,2 0 0 0,2 3-16 31,2-1-320-31,1 2-64 0,2 2-16 0,5 0 0 16,5 2-592-16,0 1-112 0,4 1-32 0,-1 2-19552 0</inkml:trace>
  <inkml:trace contextRef="#ctx1" brushRef="#br0" timeOffset="1260.24">26018 9233 911 0,'-5'-4'0'15,"-1"1"0"-15,2 1 0 0,1 1 0 0,3-1 1152 0,0 1 128 0,0 0 48 0,-1-2 0 0,-2 0 944 0,1-1 192 0,1 0 32 0,1-1 16 0,0 4 368 0,1-1 64 0,-1 2 0 0,2 2 16 0,-2 1-288 0,0 4-64 0,-2-2-16 0,1 2 0 0,0 3-800 0,-2 2-176 0,3 0-16 0,-2 1-16 0,0 3-816 0,-1-1-176 31,1 5-16-31,-1 0-16 0,2 1-176 0,0-3-16 16,1-1-16-16,0 3 0 0,0-20-32 0,-2 54 0 16,2-54 0-16,-3 65 0 0,3-65-64 0,-7 70 0 15,2-33-16-15,-4 1 0 0,2 3-96 0,-3-3-16 0,-1-4 0 0,0-3 0 16,1-2 0-16,-4-4 0 0,0-1 0 0,-1 0 0 0,3 0-128 0,2 4 0 16,1 6 0-16,-1-1 0 0,1-8 128 0,-1-4-128 15,1 1 128-15,2-1-128 0,1-3 256 0,2 0-16 16,1-1-16-16,3 0 0 15,5 0-224-15,0-1 176 0,0-2-176 0,0-3 160 16,-1-1-16-16,-1-1 0 0,-3-4 0 0,3 1 0 16,4-2 32-16,0 0 0 0,2 1 0 0,-4-3 0 15,2 3 0-15,-1-2 0 0,1 1 0 0,0-1 0 16,0-1-176-16,0 1 192 0,2-1-192 0,1-1 192 16,1 0-192-16,2 1 0 0,1-2 0 0,3 0 0 15,0 0 0-15,1-3 128 0,0 0-128 0,1 0 0 0,2 1 128 16,3-1-128-16,1-1 128 0,1 1-128 15,1 1 128-15,0-1-128 0,1 2 0 0,-1 1 128 16,-5 0-128-16,2 0 0 0,0 0 0 0,0 0 128 0,-3 1-128 0,1-1 0 16,0 3 0-16,-1-1 0 0,-1-1 0 0,0 1 0 15,-3 0 0-15,-3 0 0 0,0 1 0 0,-2-2 128 16,2 2-128-16,0 0 0 0,0-1 144 0,0 1-144 16,0 0 160-16,0-1-160 0,-1 0 128 15,-2-2-128-15,3 2 0 0,1-1 144 16,-1-1-144-16,1 2 0 0,1-1 0 0,-1-1 0 0,-1 1 128 0,1 1-128 15,-3-2 0-15,0 1 128 0,-3-1-128 0,1 2 0 16,-1-2 0-16,-4 1 128 0,1 0-128 0,-2-1 0 16,-2 2 144-16,-1-4-144 0,-1 2 128 0,-1-1-128 15,-1-2 128-15,1 0-128 0,-2-1 240 0,-1-1-32 16,-2-3 0-16,2 1 0 0,1-1 112 0,-1-2 32 16,-2 0 0-16,2-3 0 0,0-1 16 0,0 0 0 15,1-3 0-15,0-3 0 0,-1 1 0 0,-1-3 0 0,3 0 0 0,-3-5 0 16,1-1 160-16,1-5 48 0,0-2 0 0,2-2 0 15,0-2-432-15,1-1-144 16,0-1 0-16,0 0 0 0,0 0 0 0,0 0 0 0,0 2 0 0,0-2 0 16,-2 1 0-16,1 2 0 0,-1 1 0 0,1-1 0 15,1-1 0-15,-3 0 0 0,0 4 0 0,-1 3 0 16,0 1 0-16,-2 5 0 0,1 2 0 0,-2 3 0 0,1 3 0 0,-1 3 0 16,-2 3 0-16,2 0 0 0,0 3 0 0,-1 0 0 15,-1 2 0-15,1 0 0 16,1 3 0-16,-3-1 0 0,1 1 0 0,-1 1 0 0,1 1 0 0,-1 0 0 15,0 1 0-15,-3-1 0 16,0 2 0-16,1 2 0 0,0-2 0 0,-2 1 0 16,-1-1 0-16,-2 2 0 0,-2 0 0 0,0 1 0 15,-1 1 0-15,-3 1 0 0,-2 0 0 0,-6 4 0 16,-5 1 0-16,-3 2 0 0,-1 1 0 0,1 1 0 16,-1 3-1264-16,1 2-240 0,2 0-48 0,0 4-16 15,3 0 32-15,3-1 0 0,3 1 0 0,-6 5-20640 16</inkml:trace>
  <inkml:trace contextRef="#ctx0" brushRef="#br0" timeOffset="19288.63">25128 12989 0,'0'0'0,"80"-32"31,54 15-15</inkml:trace>
  <inkml:trace contextRef="#ctx1" brushRef="#br0" timeOffset="18107.89">25003 7879 12895 0,'1'-2'1152'0,"-1"-1"-928"0,0 1-224 16,0 1 0-16,2-1 720 0,-2 2 112 0,0 0 0 0,1 2 16 0,0-1 2032 0,1 2 416 0,-2 1 80 0,0 3 16 0,-2 0-176 0,1 3-16 0,0 4-16 0,-4 2 0 0,1 4-1936 0,-2 4-384 16,1 4-80-16,-2 0-16 0,0 3-160 0,-2 2-32 15,1-2-16-15,-2 1 0 0,1-2-96 0,1 3-16 0,-1-1 0 16,2-1 0-16,3-4-128 0,0 0-48 0,1-2 0 0,2-1 0 16,-1-1 0-16,1-2 0 0,-1-2 0 0,0-3 0 15,0 1 80-15,-1-2 16 16,1 0 0-16,-3-2 0 0,1 0 0 0,-2-2 0 0,2 2 0 0,0-2 0 15,0-1-80-15,-2-2-16 0,2 1 0 0,0-2 0 16,-1-2-96-16,2 0-32 0,2-1 0 0,-2-1 0 0,0 0-144 0,1-2 0 16,0 0 0-16,1-2 0 0,-1 0-240 0,2-1-128 15,0-1-16-15,-1-2-16 16,2 0-880-16,-1-2-192 0,2 0-16 0,-1-1-12656 16,1-4-2512-16</inkml:trace>
  <inkml:trace contextRef="#ctx1" brushRef="#br0" timeOffset="18503.02">24614 8299 24879 0,'-10'3'2208'0,"5"0"-1760"0,1-1-448 0,1 1 0 0,1 0 1344 0,2 0 176 0,0 0 32 0,-1 2 16 0,1 4 864 0,0 4 160 0,0-13 32 0,0 0 16 0,7 53-1344 0,-7-53-272 0,0 0-48 0,17 60-16 0,-17-60-304 0,0 0-64 15,21 63-16-15,-21-63 0 0,0 0-64 0,17 55 0 0,-17-55-16 0,0 0 0 16,13 47-112-16,-13-47 0 16,0 0-16-16,0 0 0 0,0 0-112 0,0 0 0 15,28 52-16-15,-28-52 0 0,0 0 48 0,0 0 16 16,0 0 0-16,0 0 0 0,51 3 64 0,-38-9 16 0,1 1 0 0,3-4 0 16,1 1-32-16,0-2 0 0,1 0 0 0,1-3 0 0,1 1-32 15,1-4 0-15,4-1 0 0,1-1 0 16,2-1 0-16,-1 1 0 0,-1 1 0 0,3-1 0 15,4-2-48-15,-2 0-16 0,1 4 0 0,-2-2 0 16,-4 3-64-16,-3 0 0 0,-6 4-16 0,-4 1 0 0,0 2 256 16,-4-1 48-16,0 2 16 0,-1 2 0 15,-4-1-496-15,0 2 128 0,-1-1-128 0,-3 3 64 16,2-1-624-16,-3 1-96 0,1 1-32 0,-1 0 0 16,-1 1-736-16,0-2-160 0,-1 4-16 0,-2-1-14176 15,0 2-2832-15</inkml:trace>
  <inkml:trace contextRef="#ctx1" brushRef="#br0" timeOffset="22954.85">3128 15017 20271 0,'4'0'1792'0,"1"0"-1424"0,-3 0-368 0,0 1 0 0,-1 0 1200 0,2 2 160 0,1 1 48 0,5 4 0 0,-9-8 576 0,0 0 112 0,0 0 16 0,36 70 16 0,-36-70-592 0,0 0-128 0,12 79-32 0,-12-79 0 15,3 58-432-15,-5-27-96 0,-1 2-16 0,2-1 0 16,-1-1-384-16,1 2-64 0,-2 1-32 0,3 0 0 0,-1 1-96 0,-1 0 0 0,0 2-16 0,-1-6 0 16,1-1-64-16,0 4-16 15,-1 5 0-15,0 2 0 0,1 2-160 0,1-2 128 0,1-3-128 0,0-4 128 16,0-34-128-16,4 62 128 0,-4-62-128 0,3 48 128 15,-3-48 32-15,3 39 0 0,-2-22 0 0,1-3 0 32,-2-1 32-32,1-3 16 0,-1 0 0 0,0-2 0 0,0 1 48 0,0-3 0 15,-1-1 0-15,-1-1 0 0,1 1 48 16,0-2 16-16,-1-2 0 0,2 0 0 16,-1 1-16-16,1-1 0 0,0-1 0 0,0 0 0 0,1-1-48 0,1-1-16 15,-1 1 0-15,3 0 0 0,-1-2-64 0,3 0-16 16,1-1 0-16,1-1 0 0,2 1-160 0,-1 0 192 15,-2 1-192-15,3-1 192 0,2 1-192 0,4 0 0 16,2 2 0-16,-1-2 0 0,3 2 0 0,-2 1 0 16,-18 0 0-16,44 0 0 0,-44 0 0 0,51-2 0 15,-24 1 0-15,0-1 0 0,1-1 0 0,0 1 0 16,2-3 0-16,-2 3 0 0,2 0 0 0,1-1 0 16,3 1 0-16,-34 2 0 0,65 0 0 0,-65 0 0 15,53 5 0-15,-53-5 0 0,0 0 0 0,64 16 0 16,-64-16 0-16,0 0 0 0,58 19 0 0,-58-19 0 15,0 0 0-15,0 0 0 0,0 0 0 0,69 29 0 0,-58-26 0 0,-1-2 0 16,-1 0 0-16,-2-1 0 0,1 0 0 0,-2-1 0 16,1 0 0-16,-1-1 192 0,-1-1-192 0,-1-1 192 15,1 1-32-15,-2-1 0 0,-1-2 0 0,1-1 0 16,0 2-32-16,0-2 0 0,-2-2 0 0,1 1 0 16,0-2 32-16,0 0 0 0,1-1 0 0,-2-2 0 15,1-1 16-15,-1-2 0 0,0-2 0 0,1-2 0 16,-1-3 48-16,1-2 16 0,0 2 0 0,0-1 0 15,-1-1 0-15,1-2 0 0,-1-1 0 0,0 0 0 0,-1 4-64 16,0-3-16-16,0-3 0 0,-2-1 0 0,0 1 16 0,-2-2 0 16,1-1 0-16,-1 1 0 15,1-1-16-15,0 4 0 0,2-1 0 0,-2 0 0 16,2 4-160-16,-1-1 160 0,2 0-160 0,0 0 160 16,2 4-160-16,-1-1 128 0,2 3-128 0,-2 0 128 15,1 1 336-15,-1 0 64 0,1 2 16 0,-1 0 0 0,0-1-400 0,1 1-144 16,-2 1 0-16,-2 0 0 0,1 3 0 0,-3 3 0 15,-2 1 0-15,-2 3 0 0,-1 0 0 0,-2 0 0 0,-3 2 0 0,-2 1 0 16,-1 0 0-16,-4 1 0 16,-2-1 0-16,-1 1 0 0,3 2 0 0,-3-1 0 15,-1 2 0-15,-4 0 0 0,1 2 0 0,-3-2 0 0,-1 1 0 0,-2 0 0 16,6 1 0-16,1 1 0 0,0-2 0 0,0 2 0 16,-5 0 0-16,0-2 0 0,-1 2 0 0,-3-3 0 15,2 0 0-15,-1 0 0 0,-2 0 0 0,1 1 0 16,2 1 0-16,-2-1 0 0,2 1 0 0,2 0 0 15,1 3 0-15,3-3 0 16,4 3 0-16,0-1 0 0,2 0 0 0,5 0 0 0,3 1 0 0,3-1 0 31,4 2-1856-31,3 1-352 0,4 1-80 0,1 2-21616 0</inkml:trace>
  <inkml:trace contextRef="#ctx1" brushRef="#br0" timeOffset="26678.76">7801 17131 11055 0,'0'0'976'0,"0"0"-784"0,0 0-192 0,0 0 0 0,1 2 944 0,-1-2 144 0,2 1 16 0,-1 1 16 0,1-1 816 0,-2 1 176 0,1 0 16 0,-1 0 16 0,2-1 256 0,-2-1 48 0,0 2 16 0,1-2 0 0,-1-2-720 0,1 2-144 16,-1 0-16-16,-1 0-16 0,0 0-608 0,-2 2-112 16,0 0-16-16,-1 1-16 15,-2 1-480-15,-1 2-80 0,-2 3-32 0,2-1 0 0,0 1-224 0,2-1 0 16,-2 3 0-16,1 1 0 16,2 0-256-16,1 0 48 0,1-1 16 0,2-1 0 15,3 1-64-15,2-1 0 0,2-3 0 0,0-1 0 16,1-2 32-16,3-3 0 0,2-1 0 0,0-1 0 0,2-3 224 15,1-2 0-15,-2-1 192 0,0-1-192 16,-2-1 576-16,-1-1 0 0,0-1 0 0,0-2 0 16,-2-1-128-16,-2 1-32 0,-3 3 0 0,-1-1 0 15,-3 1 96-15,-1 2 32 0,-4 1 0 0,0 1 0 0,-2 2-32 0,-2 1-16 16,-2 2 0-16,0 1 0 0,-1 0-176 0,0 2-16 16,-1 3-16-16,-1 0 0 0,1 1-144 0,0 1-16 15,3 0-128-15,1 0 192 0,3 0-192 0,2 0 0 16,1-1 0-16,1 1 0 0,4-1-256 0,1-1-32 15,2 0-16-15,2 0 0 16,2-1-656-16,2-1-144 0,0 0-32 0,2-2-18368 0</inkml:trace>
  <inkml:trace contextRef="#ctx1" brushRef="#br0" timeOffset="27965">7740 14230 11967 0,'0'0'1072'0,"3"-2"-864"0,-3 2-208 0,0 0 0 15,0 0 1152-15,0-1 192 0,0 1 48 0,-1-2 0 0,-1 1 720 0,-1 1 160 0,1 0 32 0,-3 3 0 0,1-2-192 0,0 4-48 0,1-1 0 0,-1 0 0 0,-2 2-912 0,2-1-192 16,-2 0-48-16,2 0 0 0,1 2-432 0,0-3-96 16,3 2 0-16,0-3-16 0,5 3-160 0,-1-2-16 0,2-1-16 0,1-2 0 15,0 0 80-15,1-2 0 0,2 1 16 0,1-3 0 16,-1 2 48-16,0-2 0 0,1-1 0 0,1 0 0 16,-4-2-80-16,1 0-16 0,1 1 0 0,-2-2 0 15,-1 1-32-15,0-1-16 0,-3 1 0 0,1-1 0 16,-3 1 16-16,0-1 16 0,-2 2 0 0,0-1 0 15,-2-1 0-15,1 1 0 0,-2 1 0 0,-1-1 0 0,1 2-16 0,-1 0 0 16,-3 1 0-16,0 1 0 16,0 2 0-16,-2 0-16 0,1 3 0 0,-2 1 0 0,0 3-176 0,0-1 128 0,2 4-128 0,1 0 128 15,1 0-128 1,0 3 0-16,2-2 0 0,1 0 0 0,2 0 0 0,1-1 0 16,1 0-128-16,2-1 128 15,3-2-160-15,-2-2 160 0,3 1-208 0,1-2 80 0,1 1-32 0,1-4 0 16,1 0 0-16,-1 1 0 0,1-4 160 15,-1 0-192-15,0-1 192 0,0-2-192 0,0 0 192 0,-2-1 0 16,1 0 0-16,-2-1 0 0,0 0 0 0,-3 0 144 0,2 0-16 0,-5 0-128 16,1 0 272-16,-2 0-48 15,-2 1-16-15,1-1 0 0,-2 2 80 0,-1-2 16 16,-2 2 0-16,1 0 0 0,-3 2-32 0,-1 0 0 16,-1 2 0-16,-2 1 0 0,0 2-64 0,-1 0-16 15,-1 2 0-15,0 2 0 0,0-1-48 0,2 3-16 16,1 0 0-16,1-1 0 0,2 0-128 0,1 0 0 15,2 0 144-15,1-1-144 0,3 0 0 0,-1-1 0 0,4-1 0 0,-1 1 0 16,0 0 0-16,4 0-192 16,2 2 64-16,0 0 0 15,0 1-624-15,1 3-112 0,-8-11-32 0,0 0-19120 0</inkml:trace>
  <inkml:trace contextRef="#ctx1" brushRef="#br0" timeOffset="38437.12">14925 11880 3743 0,'-1'0'320'16,"-1"0"-320"-16,1 0 0 0,1-1 0 0,0 1 0 0,0 0 0 0,-2 0 0 0,1 0 0 0,1 0 0 0,-1 0 0 0,-1 0 0 0,1 0 0 0,2 1 480 0,1-1 48 0,0 2 16 0,1-4 32 0,0 2-32 0,3 0-16 0,-1-1 0 0,2-2 32 0,-1 2-240 0,0-2-32 16,1 1-16-16,-2 1 48 15,0 0 128-15,-1-2 48 0,-1 1 0 0,-2 1 16 0,0-1 80 0,-1 1 16 16,-1-2 0-16,0 2 32 0,-1 1 416 0,-1-3 80 16,1 0 16-16,-1 0 32 0,0 2 416 0,0 0 64 15,0-1 32-15,0-1 32 0,1 0 288 0,-1 1 64 16,0-3 16-16,2 3 32 0,-1-3-128 0,2 3-16 0,0-1-16 0,-1 0 16 15,2 0-784-15,1 0-176 0,-2 2-16 0,1 1 16 16,0 1-592-16,1 1-128 0,-1-1-32 0,-1 3 32 16,2 2-96-16,-2 2-16 0,0 2 0 0,-2 3 48 15,2 0-48-15,-1 1 0 0,1 0 0 16,-2 2 48-16,2 0-64 0,0 1-16 16,0 0 0-16,2 2 0 0,-2-1 0 0,1 2 0 15,-1 0 0-15,2-1 0 0,-1 0-16 0,0 2 0 16,1 2 0-16,-2 1 0 0,1-2-144 0,-1-1 128 0,-1 2-128 0,2-2 128 15,1 0-128-15,-1-1 0 0,1-4 0 0,-1 2 128 16,2 0-128-16,-2 1 0 0,2-1 0 0,-2-1 0 16,1 0 0-16,1-1 0 0,-1-1 0 0,0-1 0 15,1-1 0-15,-2 0 0 0,1-1 0 0,-1-2 0 16,0 0 160-16,1-3-160 0,-2 0 192 0,1 0-192 16,-1 0 224-16,0-2-64 0,-1-1-16 0,1-1 0 15,0-2 16-15,0-1 0 0,0 0 0 0,1 0 0 16,-1-1-16-16,0-2 0 0,0 0 0 0,0-3 0 15,0 4-144-15,0-4 0 0,-1 0 144 0,-1-1-144 16,0 2-272-16,-3-1-128 16,2-1-32-16,-1 1-13536 0,1 1-2720 0</inkml:trace>
  <inkml:trace contextRef="#ctx1" brushRef="#br0" timeOffset="39585.69">12562 12741 19343 0,'7'1'1728'0,"-3"0"-1392"0,-4-1-336 0,1 0 0 0,4 2 1664 0,2-1 256 0,5 1 48 0,-12-2 16 0,0 0 416 0,78 14 96 0,-78-14 0 0,64 8 16 0,-64-8-1024 0,59 6-208 16,-59-6-32-16,58 1-16 0,-26-2-528 0,-1 0-96 15,3-2-32-15,-1 0 0 0,-1-1-128 0,-1 1-48 16,2-1 0-16,-1 1 0 0,1 1-16 0,1 1-16 0,-34 1 0 0,68 0 0 16,-68 0-96-16,70 3-16 15,-70-3 0-15,65 4 0 0,-65-4-64 0,74 3 0 16,-74-3-16-16,66 3 0 0,-28-2-48 0,5 0 0 16,0 1 0-16,3-1 0 0,-1 2-128 0,0 0 128 0,-1-2-128 0,-5-1 128 15,-39 0 48-15,75 0 0 16,-35-2 0-16,2-1 0 0,-4 1 32 0,3-1 16 0,6 1 0 0,1 0 0 15,0 1-16-15,-4-1 0 0,-5 1 0 16,-2 0 0-16,0-1 16 0,-2 1 0 16,0-1 0-16,-2 0 0 0,-3-1 32 0,1-2 16 0,-2 3 0 0,4-3 0 15,-1 3 0-15,1-3 0 0,2 3 0 0,-1 0 0 16,-34 2-64-16,59 0-16 0,-59 0 0 0,45 4 0 16,-45-4-64-16,0 0-128 0,0 0 176 0,58 13-176 0,-58-13 144 15,0 0-144-15,0 0 0 0,0 0 144 16,0 0-144-16,0 0 0 0,57 21 0 0,-51-18 0 15,-2-2 0-15,0 2 0 0,0-1 0 0,-2-1 0 16,1 1 0-16,-2-1-176 0,-1-1 48 0,-1 1 0 16,-2 1-816-1,-2-1-144-15,0 1-48 0,-4-1 0 0,-1 0-464 0,-1 1-112 0</inkml:trace>
  <inkml:trace contextRef="#ctx1" brushRef="#br0" timeOffset="49096.44">15394 11811 1839 0,'0'-1'160'0,"0"1"-160"0,-1 0 0 0,3 0 0 0,0 0 768 0,-1 0 128 0,-1-2 32 0,-1 2 0 0,-2 0 768 0,0 0 160 0,2 0 16 0,-2-1 16 0,2 2 432 0,-1 1 96 0,1 0 16 0,-1 3 0 0,2 2-336 0,2 1-64 16,-2 4-16-16,0 2 0 0,1 3-544 0,-1-17-128 15,0 0 0-15,6 76-16 0,-6-76-272 0,0 0-48 16,11 90-16-16,-11-90 0 0,0 0-368 0,13 85-80 16,-13-85-16-16,0 0 0 0,7 91-160 0,-7-91-48 15,0 0 0-15,4 74 0 0,-4-74 0 0,0 0 0 16,3 79 0-16,-3-79 0 0,0 0-64 0,0 82-32 16,0-82 0-16,0 0 0 0,-4 81-80 0,4-81-16 0,0 0 0 0,-6 78 0 15,6-78 0-15,0 0-128 16,-7 62 192-16,6-42-64 0,-1-2-128 0,-2 2 128 15,1-2-128-15,-1-1 128 0,0-1-128 0,2-2 128 0,-1-3-128 0,2-1 128 16,0 0-128-16,1 0 160 0,-2 0-160 0,2-2 160 16,0-1-16-16,2 0 0 0,-2-1 0 0,1-3 0 15,0 1 32-15,2-3 0 0,0 1 0 0,1-2 0 16,2-2 0-16,0 1 0 0,-1-2 0 0,1 0 0 16,-2 2 0-16,3-2 0 0,0 0 0 0,3-1 0 15,1 0-176-15,4-1 192 0,-1 3-192 0,1-3 192 0,2 3-192 0,0-1 0 16,1 1 0-16,2 0 0 15,0 0 0-15,0-1 0 0,0 2 0 0,1-2 0 0,6-1 0 16,1-2 0-16,2 1 0 0,1-1 0 16,-2 0 0-16,2 2 0 0,0 0 0 0,-1-1 0 0,1 3 0 0,0 0 0 15,5 4 128-15,-3 2-128 16,-3 0 0-16,-4-1 0 0,-4 1 0 0,-2 0 0 16,-2 1 0-16,1 0 0 0,-1 1 0 0,-1 0 0 0,0 1 0 0,0-2 0 15,-3 1 0-15,-1-2 0 0,-3 0 0 0,-1 1 0 0,0-2 0 0,-1-1 0 16,-1 1 0-16,-1-1 128 15,-2-1-128-15,1-2 128 0,-3 1 80 0,0-2 16 16,-1 1 0-16,1-2 0 0,-2 0 96 0,1-1 32 0,-2-2 0 0,1-1 0 16,-2-3-80-16,1-2-16 15,-2 0 0-15,0-2 0 0,0 1-64 0,-1-1-32 16,0 2 0-16,0-3 0 0,1 0-160 0,0-1 192 16,-1 1-192-16,1-2 192 0,-1 0-192 0,-2 0 128 15,0-1-128-15,2-2 128 0,1 0-128 0,1-1 192 0,-3 0-192 16,1-1 192-16,1 0-192 0,-1-1 160 15,1 1-160-15,0-2 160 0,1 0-160 0,-1 0 0 0,1 1 144 0,1 0-144 16,1 2 0-16,-2-3 144 0,2-3-144 0,0 2 0 16,0 2 128-16,0 2-128 0,0 3 0 0,0-1 0 15,2 2 128-15,-1 2-128 0,1 1 0 0,-1 0 0 16,2 2 0-16,0 0 0 0,0-1 0 0,1 0 0 16,-1 2 0-16,-2 0 0 0,0 2 0 0,1-2 0 15,-1 1 0-15,1 0 0 0,1 2 0 0,-2-1 0 16,-1 2 0-16,1-1 0 0,1 0 0 0,-1 1 0 15,2 0 0-15,-2 0 0 0,4-1 0 0,-4 1 0 16,2 0 0-16,-2 1 0 0,-1 0 0 0,2 1 0 16,-2 1 0-16,0-1 0 0,0 1 0 0,-2 0 0 0,2 0 0 15,-3 1 0-15,2 0 0 0,0 0 0 0,-2 2 0 0,0-1 0 16,0 1 0-16,2 1 0 0,-2-2 0 0,0 2 0 16,0 2 0-16,-1-2 0 0,1 1 0 0,-1 1 0 15,1-1 0-15,0 2 0 0,1 0 0 0,-3 0 0 16,1 1 0-16,-2-1 0 0,2 1 0 0,-2-1 0 15,1 1 0-15,-1-3 0 0,2 2 0 0,0-1 0 0,-1-1 0 0,0-1 0 0,-1 1 0 0,-1-1 0 32,1 0 0-32,-1-1 0 0,2 0 0 0,-2 1 0 15,-2-2 0-15,1 1 0 0,-2-2 0 0,-1 3 0 0,-1-1 0 0,-2 1 0 16,0 0 0-16,-3 0 0 16,-4 1 0-16,-5 0 0 0,-2 2 0 0,-4-1 0 0,-2 0 0 0,-2 1 0 15,0 0 0-15,0-2 0 0,0 2 0 0,0-1 0 0,2-1 0 0,1-1 0 31,-3 0 0-31,2 0 0 0,5 0 128 0,-1 0-128 0,3 0 0 0,3 2 0 16,3-1 0-16,3 2 0 16,1 0 0-16,3 2 0 0,1 1 0 0,2 1-176 0,1 0 176 0,0 3-208 31,1 4-816-31,2 2-176 0,0 3-16 0,-1 5-13168 0,-1 5-2624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928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1444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5072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406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947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043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876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875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3775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679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2079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5551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575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6681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6471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70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7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27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65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5559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119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5779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952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26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_Red">
  <p:cSld name="3_Title Only_Re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8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150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customXml" Target="../ink/ink10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ustomXml" Target="../ink/ink1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200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9.xml"/><Relationship Id="rId7" Type="http://schemas.openxmlformats.org/officeDocument/2006/relationships/image" Target="../media/image1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4.xml"/><Relationship Id="rId7" Type="http://schemas.openxmlformats.org/officeDocument/2006/relationships/image" Target="../media/image1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9.xml"/><Relationship Id="rId7" Type="http://schemas.openxmlformats.org/officeDocument/2006/relationships/image" Target="../media/image1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0.png"/><Relationship Id="rId5" Type="http://schemas.openxmlformats.org/officeDocument/2006/relationships/image" Target="../media/image34.png"/><Relationship Id="rId4" Type="http://schemas.openxmlformats.org/officeDocument/2006/relationships/image" Target="../media/image31.sv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5" Type="http://schemas.openxmlformats.org/officeDocument/2006/relationships/image" Target="../media/image320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0.png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5" Type="http://schemas.openxmlformats.org/officeDocument/2006/relationships/image" Target="../media/image24.png"/><Relationship Id="rId4" Type="http://schemas.openxmlformats.org/officeDocument/2006/relationships/image" Target="../media/image1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0.png"/><Relationship Id="rId7" Type="http://schemas.openxmlformats.org/officeDocument/2006/relationships/customXml" Target="../ink/ink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20.png"/><Relationship Id="rId4" Type="http://schemas.openxmlformats.org/officeDocument/2006/relationships/image" Target="../media/image1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350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20.png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0.png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5" Type="http://schemas.openxmlformats.org/officeDocument/2006/relationships/image" Target="../media/image24.png"/><Relationship Id="rId4" Type="http://schemas.openxmlformats.org/officeDocument/2006/relationships/image" Target="../media/image1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80.png"/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2.png"/><Relationship Id="rId5" Type="http://schemas.openxmlformats.org/officeDocument/2006/relationships/image" Target="../media/image320.png"/><Relationship Id="rId10" Type="http://schemas.openxmlformats.org/officeDocument/2006/relationships/customXml" Target="../ink/ink19.xml"/><Relationship Id="rId4" Type="http://schemas.openxmlformats.org/officeDocument/2006/relationships/image" Target="../media/image180.png"/><Relationship Id="rId9" Type="http://schemas.openxmlformats.org/officeDocument/2006/relationships/image" Target="../media/image27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30.png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20.png"/><Relationship Id="rId4" Type="http://schemas.openxmlformats.org/officeDocument/2006/relationships/image" Target="../media/image1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8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320.png"/><Relationship Id="rId9" Type="http://schemas.openxmlformats.org/officeDocument/2006/relationships/customXml" Target="../ink/ink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4.xml"/><Relationship Id="rId7" Type="http://schemas.openxmlformats.org/officeDocument/2006/relationships/image" Target="../media/image15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29.xml"/><Relationship Id="rId7" Type="http://schemas.openxmlformats.org/officeDocument/2006/relationships/image" Target="../media/image1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7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8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4.xml"/><Relationship Id="rId7" Type="http://schemas.openxmlformats.org/officeDocument/2006/relationships/image" Target="../media/image1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1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Regression Basics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54EE81-E9DC-CBED-2A4E-5EAF68BD4B78}"/>
                  </a:ext>
                </a:extLst>
              </p14:cNvPr>
              <p14:cNvContentPartPr/>
              <p14:nvPr/>
            </p14:nvContentPartPr>
            <p14:xfrm>
              <a:off x="857160" y="413280"/>
              <a:ext cx="10784160" cy="5252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54EE81-E9DC-CBED-2A4E-5EAF68BD4B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800" y="403920"/>
                <a:ext cx="10802880" cy="527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1538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First-Order Model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3" name="Picture 7" descr="eq03_p091">
            <a:extLst>
              <a:ext uri="{FF2B5EF4-FFF2-40B4-BE49-F238E27FC236}">
                <a16:creationId xmlns:a16="http://schemas.microsoft.com/office/drawing/2014/main" id="{A6229D6D-6C08-6318-4E03-137B646A6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1805667"/>
            <a:ext cx="8971685" cy="46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93C59D-3A0B-AE18-F697-BBA93BF8596C}"/>
                  </a:ext>
                </a:extLst>
              </p14:cNvPr>
              <p14:cNvContentPartPr/>
              <p14:nvPr/>
            </p14:nvContentPartPr>
            <p14:xfrm>
              <a:off x="1534320" y="1693800"/>
              <a:ext cx="8058600" cy="434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93C59D-3A0B-AE18-F697-BBA93BF859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4960" y="1684440"/>
                <a:ext cx="8077320" cy="436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630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a Model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Means obtaining estimates to the parameters of the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1" descr="03_01">
            <a:extLst>
              <a:ext uri="{FF2B5EF4-FFF2-40B4-BE49-F238E27FC236}">
                <a16:creationId xmlns:a16="http://schemas.microsoft.com/office/drawing/2014/main" id="{DAEBD10E-A855-F5D8-E4C4-199832F8C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46" y="2732541"/>
            <a:ext cx="6254905" cy="35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253547" y="3324496"/>
                <a:ext cx="6100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547" y="3324496"/>
                <a:ext cx="6100354" cy="400110"/>
              </a:xfrm>
              <a:prstGeom prst="rect">
                <a:avLst/>
              </a:prstGeom>
              <a:blipFill>
                <a:blip r:embed="rId5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3366C1-C31A-16F4-66CE-4155082A2560}"/>
                  </a:ext>
                </a:extLst>
              </p14:cNvPr>
              <p14:cNvContentPartPr/>
              <p14:nvPr/>
            </p14:nvContentPartPr>
            <p14:xfrm>
              <a:off x="1096200" y="2832840"/>
              <a:ext cx="8548920" cy="339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3366C1-C31A-16F4-66CE-4155082A25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6840" y="2823480"/>
                <a:ext cx="8567640" cy="34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093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a Model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Example of Model Fitting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3"/>
                <a:stretch>
                  <a:fillRect l="-1460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T03_01">
            <a:extLst>
              <a:ext uri="{FF2B5EF4-FFF2-40B4-BE49-F238E27FC236}">
                <a16:creationId xmlns:a16="http://schemas.microsoft.com/office/drawing/2014/main" id="{9C22A924-673B-AE2C-7F7F-7E32F0E37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89" y="2560320"/>
            <a:ext cx="6784530" cy="393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045FF7-2B83-9EDB-06CD-89F967DFA4B8}"/>
                  </a:ext>
                </a:extLst>
              </p14:cNvPr>
              <p14:cNvContentPartPr/>
              <p14:nvPr/>
            </p14:nvContentPartPr>
            <p14:xfrm>
              <a:off x="2401560" y="2286360"/>
              <a:ext cx="7957080" cy="3194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045FF7-2B83-9EDB-06CD-89F967DFA4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2200" y="2277000"/>
                <a:ext cx="7975800" cy="32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772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a Model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generally check for adequacy of fitting a linear model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3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9" descr="03_02">
            <a:extLst>
              <a:ext uri="{FF2B5EF4-FFF2-40B4-BE49-F238E27FC236}">
                <a16:creationId xmlns:a16="http://schemas.microsoft.com/office/drawing/2014/main" id="{FB2B0F34-553D-2346-FB95-3FF96817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668375"/>
            <a:ext cx="4336983" cy="38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E39B23-739F-64C5-B297-8AABB760C803}"/>
                  </a:ext>
                </a:extLst>
              </p14:cNvPr>
              <p14:cNvContentPartPr/>
              <p14:nvPr/>
            </p14:nvContentPartPr>
            <p14:xfrm>
              <a:off x="669240" y="3234960"/>
              <a:ext cx="8816760" cy="360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E39B23-739F-64C5-B297-8AABB760C8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880" y="3225600"/>
                <a:ext cx="8835480" cy="36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01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Terminology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l-GR" dirty="0">
                    <a:cs typeface="Arial" charset="0"/>
                    <a:sym typeface="Symbol" pitchFamily="18" charset="2"/>
                  </a:rPr>
                  <a:t>β</a:t>
                </a:r>
                <a:r>
                  <a:rPr lang="en-US" baseline="-25000" dirty="0"/>
                  <a:t>0</a:t>
                </a:r>
                <a:r>
                  <a:rPr lang="en-US" dirty="0"/>
                  <a:t> and </a:t>
                </a:r>
                <a:r>
                  <a:rPr lang="el-GR" dirty="0">
                    <a:cs typeface="Arial" charset="0"/>
                    <a:sym typeface="Symbol" pitchFamily="18" charset="2"/>
                  </a:rPr>
                  <a:t>β</a:t>
                </a:r>
                <a:r>
                  <a:rPr lang="en-US" baseline="-25000" dirty="0"/>
                  <a:t>1</a:t>
                </a:r>
                <a:r>
                  <a:rPr lang="en-US" dirty="0"/>
                  <a:t> are called regression parameters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l-GR" dirty="0">
                    <a:cs typeface="Arial" charset="0"/>
                    <a:sym typeface="Symbol" pitchFamily="18" charset="2"/>
                  </a:rPr>
                  <a:t>β</a:t>
                </a:r>
                <a:r>
                  <a:rPr lang="en-US" baseline="-25000" dirty="0"/>
                  <a:t>0</a:t>
                </a:r>
                <a:r>
                  <a:rPr lang="en-US" dirty="0"/>
                  <a:t> is the y-intercept and β</a:t>
                </a:r>
                <a:r>
                  <a:rPr lang="en-US" baseline="-25000" dirty="0"/>
                  <a:t>1</a:t>
                </a:r>
                <a:r>
                  <a:rPr lang="en-US" dirty="0"/>
                  <a:t> is the slope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do not know the true values of these parameters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must use sample data to estimate them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b</a:t>
                </a:r>
                <a:r>
                  <a:rPr lang="en-US" baseline="-25000" dirty="0"/>
                  <a:t>0</a:t>
                </a:r>
                <a:r>
                  <a:rPr lang="en-US" dirty="0"/>
                  <a:t> is the estimate of β</a:t>
                </a:r>
                <a:r>
                  <a:rPr lang="en-US" baseline="-25000" dirty="0"/>
                  <a:t>0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or b</a:t>
                </a:r>
                <a:r>
                  <a:rPr lang="en-US" baseline="-25000" dirty="0"/>
                  <a:t>1</a:t>
                </a:r>
                <a:r>
                  <a:rPr lang="en-US" dirty="0"/>
                  <a:t> is the estimate of β</a:t>
                </a:r>
                <a:r>
                  <a:rPr lang="en-US" baseline="-25000" dirty="0"/>
                  <a:t>1</a:t>
                </a: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1384663" y="4415245"/>
                <a:ext cx="98669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3200"/>
                </a:lvl1pPr>
              </a:lstStyle>
              <a:p>
                <a:r>
                  <a:rPr lang="en-US" sz="2400" dirty="0"/>
                  <a:t>True Regression Equation: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663" y="4415245"/>
                <a:ext cx="9866926" cy="461665"/>
              </a:xfrm>
              <a:prstGeom prst="rect">
                <a:avLst/>
              </a:prstGeom>
              <a:blipFill>
                <a:blip r:embed="rId4"/>
                <a:stretch>
                  <a:fillRect l="-899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9CCC195-6D1D-3A49-9BB5-CFCEAE639D17}"/>
                  </a:ext>
                </a:extLst>
              </p:cNvPr>
              <p:cNvSpPr/>
              <p:nvPr/>
            </p:nvSpPr>
            <p:spPr>
              <a:xfrm>
                <a:off x="1410789" y="4905994"/>
                <a:ext cx="4951355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+mn-lt"/>
                  </a:rPr>
                  <a:t>Estimated Equation: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sz="24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9CCC195-6D1D-3A49-9BB5-CFCEAE639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789" y="4905994"/>
                <a:ext cx="4951355" cy="481670"/>
              </a:xfrm>
              <a:prstGeom prst="rect">
                <a:avLst/>
              </a:prstGeom>
              <a:blipFill>
                <a:blip r:embed="rId5"/>
                <a:stretch>
                  <a:fillRect l="-1786" t="-7692" r="-255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hecklist RTL">
            <a:extLst>
              <a:ext uri="{FF2B5EF4-FFF2-40B4-BE49-F238E27FC236}">
                <a16:creationId xmlns:a16="http://schemas.microsoft.com/office/drawing/2014/main" id="{463AEAFE-EBDB-89A9-DB89-E83C62C2F0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54507" y="4475659"/>
            <a:ext cx="931055" cy="9310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C9AE13-4318-D8E5-16A9-59A437F52DF6}"/>
                  </a:ext>
                </a:extLst>
              </p14:cNvPr>
              <p14:cNvContentPartPr/>
              <p14:nvPr/>
            </p14:nvContentPartPr>
            <p14:xfrm>
              <a:off x="1484280" y="1556280"/>
              <a:ext cx="9459360" cy="4438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C9AE13-4318-D8E5-16A9-59A437F52D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74920" y="1546920"/>
                <a:ext cx="9478080" cy="445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2345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B2B645-C17F-4F31-A1E0-B3E635FB6098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8E39C0-DA7D-4BE4-AA99-5B15283FCC11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F63AC6-0656-4098-807C-1AF0E212C90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The dependent variable is also called a predictor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48C9AA-5DAB-45BF-8252-9DF7645643C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804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5EE7B-4163-4AD9-BD35-56B3927AE324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445EB3-99DA-4FD5-86D3-41F159388E98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689B6B-10F4-4D11-A869-BAC18C5A651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The true mean or expected value of y is denoted 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FEA1B-5F50-4608-A827-3A9C07787F9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844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B8E1C9-F098-4D89-A42B-E6CFDE3183B8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1A457F-2877-4956-8C46-8B238CE7EF86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1CAFA2-5EBA-45F0-8EFD-5B43F93776B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epsilon is called the random error component.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8363E9-EE0E-43FD-9D06-9B18CE29090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938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a Linear Regression Model in 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use the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lm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  <a:r>
              <a:rPr lang="en-US" dirty="0"/>
              <a:t>function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l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m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 </a:t>
            </a:r>
            <a:r>
              <a:rPr lang="en-US" sz="2800" dirty="0"/>
              <a:t>stands for linear model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Syntax is given below: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92D796-999A-C7FB-D17B-9A15AC7B4B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226"/>
          <a:stretch/>
        </p:blipFill>
        <p:spPr>
          <a:xfrm>
            <a:off x="1071041" y="3511697"/>
            <a:ext cx="8255000" cy="670628"/>
          </a:xfrm>
          <a:prstGeom prst="rect">
            <a:avLst/>
          </a:prstGeom>
        </p:spPr>
      </p:pic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E43FF97E-4A4B-D828-3146-26EBDB2B6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BBFF47-8C70-ED88-5ED1-7615627C1C00}"/>
                  </a:ext>
                </a:extLst>
              </p14:cNvPr>
              <p14:cNvContentPartPr/>
              <p14:nvPr/>
            </p14:nvContentPartPr>
            <p14:xfrm>
              <a:off x="343440" y="601200"/>
              <a:ext cx="11561400" cy="5639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BBFF47-8C70-ED88-5ED1-7615627C1C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080" y="591840"/>
                <a:ext cx="11580120" cy="56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510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Simple Linear Regression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C6A23-4EA8-91F3-7FF5-E90327EF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49" y="4177652"/>
            <a:ext cx="3058367" cy="219222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480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(Least-Squares) Estimates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summary()</a:t>
            </a:r>
            <a:r>
              <a:rPr lang="en-US" dirty="0"/>
              <a:t>function shows the estimates</a:t>
            </a:r>
          </a:p>
        </p:txBody>
      </p:sp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E43FF97E-4A4B-D828-3146-26EBDB2B6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D2720D-5DE8-675A-8444-5B5A0F3CD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915" y="2479456"/>
            <a:ext cx="6098914" cy="401341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6E9375-D15F-9A70-EFAD-4A8A886424AE}"/>
              </a:ext>
            </a:extLst>
          </p:cNvPr>
          <p:cNvCxnSpPr>
            <a:cxnSpLocks/>
          </p:cNvCxnSpPr>
          <p:nvPr/>
        </p:nvCxnSpPr>
        <p:spPr>
          <a:xfrm flipH="1">
            <a:off x="3161211" y="2953407"/>
            <a:ext cx="3943782" cy="1749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E3FA50-FBB7-A3CB-B47F-1FBFF98C1D26}"/>
                  </a:ext>
                </a:extLst>
              </p:cNvPr>
              <p:cNvSpPr txBox="1"/>
              <p:nvPr/>
            </p:nvSpPr>
            <p:spPr>
              <a:xfrm>
                <a:off x="7052360" y="2756954"/>
                <a:ext cx="462455" cy="319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E3FA50-FBB7-A3CB-B47F-1FBFF98C1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360" y="2756954"/>
                <a:ext cx="462455" cy="319446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71549C-1AE2-394A-4B0A-107B3A0DB19A}"/>
              </a:ext>
            </a:extLst>
          </p:cNvPr>
          <p:cNvCxnSpPr>
            <a:cxnSpLocks/>
          </p:cNvCxnSpPr>
          <p:nvPr/>
        </p:nvCxnSpPr>
        <p:spPr>
          <a:xfrm flipH="1" flipV="1">
            <a:off x="3108960" y="4927635"/>
            <a:ext cx="4321854" cy="527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58CA4A-CA7B-C1DD-B4E9-D863F08C7F90}"/>
                  </a:ext>
                </a:extLst>
              </p:cNvPr>
              <p:cNvSpPr txBox="1"/>
              <p:nvPr/>
            </p:nvSpPr>
            <p:spPr>
              <a:xfrm>
                <a:off x="7404606" y="5232119"/>
                <a:ext cx="462455" cy="319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58CA4A-CA7B-C1DD-B4E9-D863F08C7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606" y="5232119"/>
                <a:ext cx="462455" cy="319446"/>
              </a:xfrm>
              <a:prstGeom prst="rect">
                <a:avLst/>
              </a:prstGeom>
              <a:blipFill>
                <a:blip r:embed="rId7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9A5370-50E1-0908-E289-E35B5685D0C5}"/>
                  </a:ext>
                </a:extLst>
              </p14:cNvPr>
              <p14:cNvContentPartPr/>
              <p14:nvPr/>
            </p14:nvContentPartPr>
            <p14:xfrm>
              <a:off x="1015560" y="1410480"/>
              <a:ext cx="9681480" cy="4610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9A5370-50E1-0908-E289-E35B5685D0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6200" y="1401120"/>
                <a:ext cx="9700200" cy="46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518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a Model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estimates are the “best guesses” of the parameters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3"/>
                <a:stretch>
                  <a:fillRect l="-1460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9" descr="03_02">
            <a:extLst>
              <a:ext uri="{FF2B5EF4-FFF2-40B4-BE49-F238E27FC236}">
                <a16:creationId xmlns:a16="http://schemas.microsoft.com/office/drawing/2014/main" id="{FB2B0F34-553D-2346-FB95-3FF96817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668375"/>
            <a:ext cx="4336983" cy="38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5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F9C36D-9215-A910-6EEF-E2D91D5DDCAF}"/>
              </a:ext>
            </a:extLst>
          </p:cNvPr>
          <p:cNvCxnSpPr>
            <a:cxnSpLocks/>
          </p:cNvCxnSpPr>
          <p:nvPr/>
        </p:nvCxnSpPr>
        <p:spPr>
          <a:xfrm flipV="1">
            <a:off x="1422400" y="3312160"/>
            <a:ext cx="3854994" cy="271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2255F5-7079-690A-82D9-6BFE5C9EE6DF}"/>
                  </a:ext>
                </a:extLst>
              </p14:cNvPr>
              <p14:cNvContentPartPr/>
              <p14:nvPr/>
            </p14:nvContentPartPr>
            <p14:xfrm>
              <a:off x="966960" y="2307240"/>
              <a:ext cx="10000080" cy="421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2255F5-7079-690A-82D9-6BFE5C9EE6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7600" y="2297880"/>
                <a:ext cx="10018800" cy="42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7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Predicted Values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Are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given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9" descr="03_02">
            <a:extLst>
              <a:ext uri="{FF2B5EF4-FFF2-40B4-BE49-F238E27FC236}">
                <a16:creationId xmlns:a16="http://schemas.microsoft.com/office/drawing/2014/main" id="{FB2B0F34-553D-2346-FB95-3FF96817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668375"/>
            <a:ext cx="4336983" cy="38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6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F9C36D-9215-A910-6EEF-E2D91D5DDCAF}"/>
              </a:ext>
            </a:extLst>
          </p:cNvPr>
          <p:cNvCxnSpPr>
            <a:cxnSpLocks/>
          </p:cNvCxnSpPr>
          <p:nvPr/>
        </p:nvCxnSpPr>
        <p:spPr>
          <a:xfrm flipV="1">
            <a:off x="1422400" y="3281680"/>
            <a:ext cx="3854994" cy="274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654646-C72E-3894-73FE-B9858AD2509E}"/>
                  </a:ext>
                </a:extLst>
              </p14:cNvPr>
              <p14:cNvContentPartPr/>
              <p14:nvPr/>
            </p14:nvContentPartPr>
            <p14:xfrm>
              <a:off x="640800" y="540360"/>
              <a:ext cx="10645920" cy="601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654646-C72E-3894-73FE-B9858AD250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1440" y="531000"/>
                <a:ext cx="10664640" cy="60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2954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Predicted Values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Are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given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5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9" descr="T03_04">
            <a:extLst>
              <a:ext uri="{FF2B5EF4-FFF2-40B4-BE49-F238E27FC236}">
                <a16:creationId xmlns:a16="http://schemas.microsoft.com/office/drawing/2014/main" id="{CAB2A8E4-1037-835D-336F-6F29B7C27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2" y="2389302"/>
            <a:ext cx="6862906" cy="40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6572C7-AC09-9076-9714-5782F7AFA1FA}"/>
              </a:ext>
            </a:extLst>
          </p:cNvPr>
          <p:cNvSpPr/>
          <p:nvPr/>
        </p:nvSpPr>
        <p:spPr>
          <a:xfrm>
            <a:off x="1835322" y="3147516"/>
            <a:ext cx="1578438" cy="2592883"/>
          </a:xfrm>
          <a:prstGeom prst="roundRect">
            <a:avLst/>
          </a:prstGeom>
          <a:solidFill>
            <a:schemeClr val="tx1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615C43-7AAE-CF40-2604-1B6405C6DA12}"/>
                  </a:ext>
                </a:extLst>
              </p14:cNvPr>
              <p14:cNvContentPartPr/>
              <p14:nvPr/>
            </p14:nvContentPartPr>
            <p14:xfrm>
              <a:off x="1131120" y="3356280"/>
              <a:ext cx="10008360" cy="3072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615C43-7AAE-CF40-2604-1B6405C6DA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1760" y="3346920"/>
                <a:ext cx="10027080" cy="30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677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Predicted Values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Are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given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5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A43F603-20F6-E887-BB0D-B22AA769F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141" y="2553282"/>
            <a:ext cx="3470643" cy="971209"/>
          </a:xfrm>
          <a:prstGeom prst="rect">
            <a:avLst/>
          </a:prstGeom>
        </p:spPr>
      </p:pic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7C58BD12-4E90-0A38-A4A4-CFE0F8F2BD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04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Residual (Errors)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Differences between true (actual)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predicted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9" descr="03_02">
            <a:extLst>
              <a:ext uri="{FF2B5EF4-FFF2-40B4-BE49-F238E27FC236}">
                <a16:creationId xmlns:a16="http://schemas.microsoft.com/office/drawing/2014/main" id="{FB2B0F34-553D-2346-FB95-3FF96817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668375"/>
            <a:ext cx="4336983" cy="38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6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F9C36D-9215-A910-6EEF-E2D91D5DDCAF}"/>
              </a:ext>
            </a:extLst>
          </p:cNvPr>
          <p:cNvCxnSpPr>
            <a:cxnSpLocks/>
          </p:cNvCxnSpPr>
          <p:nvPr/>
        </p:nvCxnSpPr>
        <p:spPr>
          <a:xfrm flipV="1">
            <a:off x="1422400" y="3312160"/>
            <a:ext cx="3854994" cy="271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247E66-BAE3-722C-02D7-B5E880FEB63A}"/>
                  </a:ext>
                </a:extLst>
              </p14:cNvPr>
              <p14:cNvContentPartPr/>
              <p14:nvPr/>
            </p14:nvContentPartPr>
            <p14:xfrm>
              <a:off x="1035000" y="1265040"/>
              <a:ext cx="6913800" cy="393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247E66-BAE3-722C-02D7-B5E880FEB6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5640" y="1255680"/>
                <a:ext cx="6932520" cy="39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5680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Residual (Errors)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8326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Differences between true (actual)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predicted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8326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1031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5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9" descr="T03_04">
            <a:extLst>
              <a:ext uri="{FF2B5EF4-FFF2-40B4-BE49-F238E27FC236}">
                <a16:creationId xmlns:a16="http://schemas.microsoft.com/office/drawing/2014/main" id="{B7F195AF-3666-6DCD-76F5-7E9BD296F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18" y="2531943"/>
            <a:ext cx="6686549" cy="392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375647-9FFA-3D31-86E8-1FC507329D40}"/>
              </a:ext>
            </a:extLst>
          </p:cNvPr>
          <p:cNvSpPr/>
          <p:nvPr/>
        </p:nvSpPr>
        <p:spPr>
          <a:xfrm>
            <a:off x="3790949" y="3250942"/>
            <a:ext cx="1943101" cy="2521208"/>
          </a:xfrm>
          <a:prstGeom prst="roundRect">
            <a:avLst/>
          </a:prstGeom>
          <a:solidFill>
            <a:schemeClr val="tx1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48B0FE-8FB0-6AFE-25C9-A12F58FB2895}"/>
                  </a:ext>
                </a:extLst>
              </p:cNvPr>
              <p:cNvSpPr txBox="1"/>
              <p:nvPr/>
            </p:nvSpPr>
            <p:spPr>
              <a:xfrm>
                <a:off x="8174358" y="5177820"/>
                <a:ext cx="3470643" cy="594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48B0FE-8FB0-6AFE-25C9-A12F58FB2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8" y="5177820"/>
                <a:ext cx="3470643" cy="594330"/>
              </a:xfrm>
              <a:prstGeom prst="rect">
                <a:avLst/>
              </a:prstGeom>
              <a:blipFill>
                <a:blip r:embed="rId7"/>
                <a:stretch>
                  <a:fillRect t="-625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6CC00C2-7EB3-DF61-D228-02A6DF224186}"/>
              </a:ext>
            </a:extLst>
          </p:cNvPr>
          <p:cNvSpPr txBox="1"/>
          <p:nvPr/>
        </p:nvSpPr>
        <p:spPr>
          <a:xfrm>
            <a:off x="8174358" y="4618385"/>
            <a:ext cx="34706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Residuals </a:t>
            </a:r>
          </a:p>
        </p:txBody>
      </p:sp>
      <p:pic>
        <p:nvPicPr>
          <p:cNvPr id="13" name="Graphic 12" descr="Checklist RTL">
            <a:extLst>
              <a:ext uri="{FF2B5EF4-FFF2-40B4-BE49-F238E27FC236}">
                <a16:creationId xmlns:a16="http://schemas.microsoft.com/office/drawing/2014/main" id="{C8C68965-E12D-71FD-DD0B-066C17166A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9555" y="4697638"/>
            <a:ext cx="1105446" cy="11054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ED2EE8-354D-6F37-9682-623C53B6A231}"/>
                  </a:ext>
                </a:extLst>
              </p14:cNvPr>
              <p14:cNvContentPartPr/>
              <p14:nvPr/>
            </p14:nvContentPartPr>
            <p14:xfrm>
              <a:off x="3868200" y="545760"/>
              <a:ext cx="7885440" cy="5710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ED2EE8-354D-6F37-9682-623C53B6A2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58840" y="536400"/>
                <a:ext cx="7904160" cy="57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467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Residual (Errors)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Are estimates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given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5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7C58BD12-4E90-0A38-A4A4-CFE0F8F2B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5FA864-95B7-2456-2C34-F0B3AE41D3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205" y="2687895"/>
            <a:ext cx="3987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15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Performance Metrics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Sum of Squared Errors (SSE) is a performance metric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/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17E84-4EFE-AC3F-0B0F-03203AD1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60" y="2560320"/>
                <a:ext cx="3470643" cy="584775"/>
              </a:xfrm>
              <a:prstGeom prst="rect">
                <a:avLst/>
              </a:prstGeom>
              <a:blipFill>
                <a:blip r:embed="rId3"/>
                <a:stretch>
                  <a:fillRect l="-146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/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=−0.1+0.7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F664E6-C3AA-133C-0EB4-5E0065DB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59" y="3396562"/>
                <a:ext cx="3470643" cy="584775"/>
              </a:xfrm>
              <a:prstGeom prst="rect">
                <a:avLst/>
              </a:prstGeom>
              <a:blipFill>
                <a:blip r:embed="rId4"/>
                <a:stretch>
                  <a:fillRect l="-1460"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9" descr="T03_04">
            <a:extLst>
              <a:ext uri="{FF2B5EF4-FFF2-40B4-BE49-F238E27FC236}">
                <a16:creationId xmlns:a16="http://schemas.microsoft.com/office/drawing/2014/main" id="{E2241552-FD1F-8841-A16A-5600F9A2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560320"/>
            <a:ext cx="6584356" cy="386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6649C90-50A1-E46C-8341-589264B9C8FC}"/>
              </a:ext>
            </a:extLst>
          </p:cNvPr>
          <p:cNvSpPr/>
          <p:nvPr/>
        </p:nvSpPr>
        <p:spPr>
          <a:xfrm>
            <a:off x="6000767" y="5886114"/>
            <a:ext cx="1333483" cy="385872"/>
          </a:xfrm>
          <a:prstGeom prst="roundRect">
            <a:avLst/>
          </a:prstGeom>
          <a:solidFill>
            <a:schemeClr val="tx1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07ED57-B569-4CD5-884C-9521A597EB0A}"/>
                  </a:ext>
                </a:extLst>
              </p:cNvPr>
              <p:cNvSpPr/>
              <p:nvPr/>
            </p:nvSpPr>
            <p:spPr>
              <a:xfrm>
                <a:off x="8125772" y="4643670"/>
                <a:ext cx="4869838" cy="12203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Sum of Squared Errors 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𝑆𝑆𝐸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=∑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07ED57-B569-4CD5-884C-9521A597E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72" y="4643670"/>
                <a:ext cx="4869838" cy="1220334"/>
              </a:xfrm>
              <a:prstGeom prst="rect">
                <a:avLst/>
              </a:prstGeom>
              <a:blipFill>
                <a:blip r:embed="rId6"/>
                <a:stretch>
                  <a:fillRect l="-1818" t="-4124" b="-7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94A54DD-746F-3A98-7A05-1F2F2B113EEB}"/>
              </a:ext>
            </a:extLst>
          </p:cNvPr>
          <p:cNvSpPr txBox="1"/>
          <p:nvPr/>
        </p:nvSpPr>
        <p:spPr>
          <a:xfrm>
            <a:off x="8125772" y="5928797"/>
            <a:ext cx="3036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SSE is minimized in each regression</a:t>
            </a:r>
          </a:p>
        </p:txBody>
      </p:sp>
      <p:pic>
        <p:nvPicPr>
          <p:cNvPr id="12" name="Graphic 11" descr="Checklist RTL">
            <a:extLst>
              <a:ext uri="{FF2B5EF4-FFF2-40B4-BE49-F238E27FC236}">
                <a16:creationId xmlns:a16="http://schemas.microsoft.com/office/drawing/2014/main" id="{0F856E16-91D8-A017-B9B0-DA29F146D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62745" y="5959592"/>
            <a:ext cx="659584" cy="6595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82D7A7-2489-6509-CEF5-8320EC27F18B}"/>
                  </a:ext>
                </a:extLst>
              </p14:cNvPr>
              <p14:cNvContentPartPr/>
              <p14:nvPr/>
            </p14:nvContentPartPr>
            <p14:xfrm>
              <a:off x="4962600" y="671400"/>
              <a:ext cx="6063840" cy="588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82D7A7-2489-6509-CEF5-8320EC27F1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53240" y="662040"/>
                <a:ext cx="6082560" cy="58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25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Estimates the relationship between a dependent variable (numeric) and one or more independent variables.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2050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D5EAF5B8-AFA8-D54C-6C52-376C51089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r="49986" b="50806"/>
          <a:stretch/>
        </p:blipFill>
        <p:spPr bwMode="auto">
          <a:xfrm>
            <a:off x="940411" y="2926080"/>
            <a:ext cx="4586629" cy="30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8AF33D46-5432-F61D-74F7-A09EDB93E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9" t="54065" r="-3303" b="1173"/>
          <a:stretch/>
        </p:blipFill>
        <p:spPr bwMode="auto">
          <a:xfrm>
            <a:off x="6020411" y="2926080"/>
            <a:ext cx="4586629" cy="30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01260F-A09A-B0CE-609D-323B6B2A1304}"/>
                  </a:ext>
                </a:extLst>
              </p:cNvPr>
              <p:cNvSpPr txBox="1"/>
              <p:nvPr/>
            </p:nvSpPr>
            <p:spPr>
              <a:xfrm>
                <a:off x="1426704" y="6092765"/>
                <a:ext cx="6100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01260F-A09A-B0CE-609D-323B6B2A1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704" y="6092765"/>
                <a:ext cx="6100354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3FFA51-6A4C-6DD6-E380-FD237EF2DA65}"/>
                  </a:ext>
                </a:extLst>
              </p14:cNvPr>
              <p14:cNvContentPartPr/>
              <p14:nvPr/>
            </p14:nvContentPartPr>
            <p14:xfrm>
              <a:off x="943560" y="1506240"/>
              <a:ext cx="7327080" cy="5029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3FFA51-6A4C-6DD6-E380-FD237EF2DA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4200" y="1496880"/>
                <a:ext cx="734580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865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857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52C878-428A-AF55-453E-38CB7DB91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87" y="2631318"/>
            <a:ext cx="8547100" cy="2781300"/>
          </a:xfrm>
          <a:prstGeom prst="rect">
            <a:avLst/>
          </a:prstGeom>
        </p:spPr>
      </p:pic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Sum of Squared Errors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anova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()</a:t>
            </a:r>
            <a:r>
              <a:rPr lang="en-US" dirty="0"/>
              <a:t>function shows the estimates</a:t>
            </a:r>
          </a:p>
        </p:txBody>
      </p:sp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E43FF97E-4A4B-D828-3146-26EBDB2B6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71549C-1AE2-394A-4B0A-107B3A0DB19A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665099" y="4777999"/>
            <a:ext cx="3782882" cy="93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58CA4A-CA7B-C1DD-B4E9-D863F08C7F90}"/>
              </a:ext>
            </a:extLst>
          </p:cNvPr>
          <p:cNvSpPr txBox="1"/>
          <p:nvPr/>
        </p:nvSpPr>
        <p:spPr>
          <a:xfrm>
            <a:off x="7447981" y="5422477"/>
            <a:ext cx="15869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SSE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D9D1894-B354-130D-D31F-370FB5C61FF5}"/>
              </a:ext>
            </a:extLst>
          </p:cNvPr>
          <p:cNvSpPr/>
          <p:nvPr/>
        </p:nvSpPr>
        <p:spPr>
          <a:xfrm>
            <a:off x="3116701" y="4473841"/>
            <a:ext cx="548398" cy="294299"/>
          </a:xfrm>
          <a:prstGeom prst="roundRect">
            <a:avLst/>
          </a:prstGeom>
          <a:solidFill>
            <a:schemeClr val="tx1">
              <a:alpha val="2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ECB798-9B6E-C301-E558-6ADD40136ED5}"/>
                  </a:ext>
                </a:extLst>
              </p14:cNvPr>
              <p14:cNvContentPartPr/>
              <p14:nvPr/>
            </p14:nvContentPartPr>
            <p14:xfrm>
              <a:off x="3134520" y="2298960"/>
              <a:ext cx="7608960" cy="375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ECB798-9B6E-C301-E558-6ADD40136E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5160" y="2289600"/>
                <a:ext cx="7627680" cy="37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3335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AC275-E8D4-4529-A202-846986040A44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EF79B8-712D-4216-9512-CC86A0119D0B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668D4F-E422-4F8F-8F5F-BA0B334BC87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400" b="1">
                <a:solidFill>
                  <a:srgbClr val="5B5B5B"/>
                </a:solidFill>
              </a:rPr>
              <a:t>The distance from each actual 
 value y to the regression line yhat is called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C907F2-BE9D-4739-B5EA-0B6F66765C1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849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558A8D-0EF8-6A7E-40EB-B984C0F8014F}"/>
                  </a:ext>
                </a:extLst>
              </p14:cNvPr>
              <p14:cNvContentPartPr/>
              <p14:nvPr/>
            </p14:nvContentPartPr>
            <p14:xfrm>
              <a:off x="1137240" y="618120"/>
              <a:ext cx="5362560" cy="3652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558A8D-0EF8-6A7E-40EB-B984C0F801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7880" y="608760"/>
                <a:ext cx="5381280" cy="367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9278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B7408A-BFB6-4B0B-9CD5-969D956A0555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807FFB-BF0F-427B-8EA8-E8EA8CB33A05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710B7-150F-406D-A7DC-985D22FE733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100" b="1">
                <a:solidFill>
                  <a:srgbClr val="5B5B5B"/>
                </a:solidFill>
              </a:rPr>
              <a:t>What statistics get(s) minimized to obtain the least-squares regression estimates?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7DBD6B-E5AA-4303-BA19-2583EFDC98D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90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8AF684-1CA8-2DC7-BA76-FA9C7E27BFEB}"/>
                  </a:ext>
                </a:extLst>
              </p14:cNvPr>
              <p14:cNvContentPartPr/>
              <p14:nvPr/>
            </p14:nvContentPartPr>
            <p14:xfrm>
              <a:off x="709560" y="486000"/>
              <a:ext cx="8477280" cy="524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8AF684-1CA8-2DC7-BA76-FA9C7E27BF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200" y="476640"/>
                <a:ext cx="8496000" cy="526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932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How we estimate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determines the model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sz="2800" b="0" dirty="0"/>
                  <a:t>The estimate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can be linear or linear. We call 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36" t="-25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D5EAF5B8-AFA8-D54C-6C52-376C51089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r="49986" b="50806"/>
          <a:stretch/>
        </p:blipFill>
        <p:spPr bwMode="auto">
          <a:xfrm>
            <a:off x="940411" y="2926080"/>
            <a:ext cx="4586629" cy="30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8AF33D46-5432-F61D-74F7-A09EDB93E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9" t="54065" r="-3303" b="1173"/>
          <a:stretch/>
        </p:blipFill>
        <p:spPr bwMode="auto">
          <a:xfrm>
            <a:off x="6020411" y="2926080"/>
            <a:ext cx="4586629" cy="30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01260F-A09A-B0CE-609D-323B6B2A1304}"/>
                  </a:ext>
                </a:extLst>
              </p:cNvPr>
              <p:cNvSpPr txBox="1"/>
              <p:nvPr/>
            </p:nvSpPr>
            <p:spPr>
              <a:xfrm>
                <a:off x="1426704" y="6092765"/>
                <a:ext cx="6100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01260F-A09A-B0CE-609D-323B6B2A1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704" y="6092765"/>
                <a:ext cx="6100354" cy="400110"/>
              </a:xfrm>
              <a:prstGeom prst="rect">
                <a:avLst/>
              </a:prstGeom>
              <a:blipFill>
                <a:blip r:embed="rId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ECC9BB-0893-5902-7D31-206C0FE588DD}"/>
                  </a:ext>
                </a:extLst>
              </p14:cNvPr>
              <p14:cNvContentPartPr/>
              <p14:nvPr/>
            </p14:nvContentPartPr>
            <p14:xfrm>
              <a:off x="1490040" y="449640"/>
              <a:ext cx="8908920" cy="5843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ECC9BB-0893-5902-7D31-206C0FE588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0680" y="440280"/>
                <a:ext cx="8927640" cy="586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93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use a line (or linear plane) to estimate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assume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linear.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36" t="-25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D5EAF5B8-AFA8-D54C-6C52-376C51089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r="49876" b="50806"/>
          <a:stretch/>
        </p:blipFill>
        <p:spPr bwMode="auto">
          <a:xfrm>
            <a:off x="1031851" y="2915920"/>
            <a:ext cx="4596789" cy="307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913CA9-6E67-A6A0-F265-CBF82A63BBC2}"/>
                  </a:ext>
                </a:extLst>
              </p:cNvPr>
              <p:cNvSpPr txBox="1"/>
              <p:nvPr/>
            </p:nvSpPr>
            <p:spPr>
              <a:xfrm>
                <a:off x="1391194" y="6092765"/>
                <a:ext cx="61003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913CA9-6E67-A6A0-F265-CBF82A63B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194" y="6092765"/>
                <a:ext cx="6100354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F1B6A9-178E-E4A5-AD58-69646920FADE}"/>
                  </a:ext>
                </a:extLst>
              </p14:cNvPr>
              <p14:cNvContentPartPr/>
              <p14:nvPr/>
            </p14:nvContentPartPr>
            <p14:xfrm>
              <a:off x="211680" y="2161800"/>
              <a:ext cx="9498600" cy="4532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F1B6A9-178E-E4A5-AD58-69646920FA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320" y="2152440"/>
                <a:ext cx="9517320" cy="45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418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Equation must be linear in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D5EAF5B8-AFA8-D54C-6C52-376C51089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8" r="-135" b="50806"/>
          <a:stretch/>
        </p:blipFill>
        <p:spPr bwMode="auto">
          <a:xfrm>
            <a:off x="940411" y="2952207"/>
            <a:ext cx="6231098" cy="232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913CA9-6E67-A6A0-F265-CBF82A63BBC2}"/>
                  </a:ext>
                </a:extLst>
              </p:cNvPr>
              <p:cNvSpPr txBox="1"/>
              <p:nvPr/>
            </p:nvSpPr>
            <p:spPr>
              <a:xfrm>
                <a:off x="1038496" y="5281328"/>
                <a:ext cx="2161904" cy="401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913CA9-6E67-A6A0-F265-CBF82A63B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96" y="5281328"/>
                <a:ext cx="2161904" cy="401015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hapter 7 Multivariate Adaptive Regression Splines | Hands-On Machine  Learning with R">
            <a:extLst>
              <a:ext uri="{FF2B5EF4-FFF2-40B4-BE49-F238E27FC236}">
                <a16:creationId xmlns:a16="http://schemas.microsoft.com/office/drawing/2014/main" id="{78D91934-B3B7-F912-CE08-3B40EFD30E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" t="50902" r="48879" b="304"/>
          <a:stretch/>
        </p:blipFill>
        <p:spPr bwMode="auto">
          <a:xfrm>
            <a:off x="7289074" y="3030584"/>
            <a:ext cx="3082835" cy="225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7CB13F-E60C-8D20-C13C-7C907655431D}"/>
                  </a:ext>
                </a:extLst>
              </p:cNvPr>
              <p:cNvSpPr txBox="1"/>
              <p:nvPr/>
            </p:nvSpPr>
            <p:spPr>
              <a:xfrm>
                <a:off x="4073864" y="5282233"/>
                <a:ext cx="339972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7CB13F-E60C-8D20-C13C-7C9076554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864" y="5282233"/>
                <a:ext cx="3399724" cy="400110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8AC009-8DD3-4C89-CBF2-B152B855E1B4}"/>
                  </a:ext>
                </a:extLst>
              </p:cNvPr>
              <p:cNvSpPr txBox="1"/>
              <p:nvPr/>
            </p:nvSpPr>
            <p:spPr>
              <a:xfrm>
                <a:off x="7269594" y="5273605"/>
                <a:ext cx="41342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8AC009-8DD3-4C89-CBF2-B152B855E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594" y="5273605"/>
                <a:ext cx="4134280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CE15CF-014D-D440-D3A2-211F2D99CE6C}"/>
                  </a:ext>
                </a:extLst>
              </p14:cNvPr>
              <p14:cNvContentPartPr/>
              <p14:nvPr/>
            </p14:nvContentPartPr>
            <p14:xfrm>
              <a:off x="1543680" y="348120"/>
              <a:ext cx="9903240" cy="6280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CE15CF-014D-D440-D3A2-211F2D99CE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34320" y="338760"/>
                <a:ext cx="992196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82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Linear Regression Uses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Finance</a:t>
            </a:r>
            <a:r>
              <a:rPr lang="en-US" dirty="0"/>
              <a:t>: a commonly used measure for stock performance is a “Beta” of a stock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Accounting</a:t>
            </a:r>
            <a:r>
              <a:rPr lang="en-US" dirty="0"/>
              <a:t>: Studying how changing between FILO vs LIFO practices effect firm value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Supply Chain</a:t>
            </a:r>
            <a:r>
              <a:rPr lang="en-US" dirty="0"/>
              <a:t>: Forecasting demand over a time period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Marketing</a:t>
            </a:r>
            <a:r>
              <a:rPr lang="en-US" dirty="0"/>
              <a:t>: Predicting customer value using demographic data and purchasing habits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Information Systems</a:t>
            </a:r>
            <a:r>
              <a:rPr lang="en-US" dirty="0"/>
              <a:t>: Predicting a project budget based on past project information.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Management</a:t>
            </a:r>
            <a:r>
              <a:rPr lang="en-US" dirty="0"/>
              <a:t>: CEO Compensation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Economics</a:t>
            </a:r>
            <a:r>
              <a:rPr lang="en-US" dirty="0"/>
              <a:t>: Regression is everything.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85A73D-A770-1A8D-AF78-43E8625B77B8}"/>
                  </a:ext>
                </a:extLst>
              </p14:cNvPr>
              <p14:cNvContentPartPr/>
              <p14:nvPr/>
            </p14:nvContentPartPr>
            <p14:xfrm>
              <a:off x="1662120" y="1328760"/>
              <a:ext cx="8352720" cy="4991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85A73D-A770-1A8D-AF78-43E8625B77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2760" y="1319400"/>
                <a:ext cx="8371440" cy="500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611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Observational vs Experimental Data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Observational Data</a:t>
            </a:r>
            <a:r>
              <a:rPr lang="en-US" dirty="0"/>
              <a:t>: </a:t>
            </a:r>
            <a:r>
              <a:rPr lang="en-US" b="1" dirty="0"/>
              <a:t>: i</a:t>
            </a:r>
            <a:r>
              <a:rPr lang="en-US" dirty="0"/>
              <a:t>f the values of the independent variables, x′s, in a regression are uncontrolled (meaning not set in advance before observing y) but are measured without error, the data are </a:t>
            </a:r>
            <a:r>
              <a:rPr lang="en-US" b="1" dirty="0"/>
              <a:t>observational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b="1" u="sng" dirty="0"/>
              <a:t>Experimental Data</a:t>
            </a:r>
            <a:r>
              <a:rPr lang="en-US" dirty="0"/>
              <a:t>: If the values of the independent variables, x′s, in a regression are controlled using a designed experiment (i.e. set in advance before the value of y is observed), the data are </a:t>
            </a:r>
            <a:r>
              <a:rPr lang="en-US" b="1" dirty="0"/>
              <a:t>experimental</a:t>
            </a:r>
            <a:r>
              <a:rPr lang="en-US" dirty="0"/>
              <a:t>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84E3B03-F63B-3925-8E98-A0854D435F88}"/>
                  </a:ext>
                </a:extLst>
              </p14:cNvPr>
              <p14:cNvContentPartPr/>
              <p14:nvPr/>
            </p14:nvContentPartPr>
            <p14:xfrm>
              <a:off x="161280" y="1274040"/>
              <a:ext cx="7645320" cy="499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84E3B03-F63B-3925-8E98-A0854D435F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920" y="1264680"/>
                <a:ext cx="7664040" cy="501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17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F7B2F6-1FEF-4B44-9534-7CB37CAF118B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879022-7E87-4FA5-B1D8-F7D340870059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EB43A5-2817-403B-951F-A22F863167F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Which of the following models are linear?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72C3B-AB7D-4160-9326-CD78DAA5BE3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586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QzMjN9"/>
  <p:tag name="SLIDO_TYPE" val="SlidoPoll"/>
  <p:tag name="SLIDO_POLL_UUID" val="e5c53016-e14d-42bc-8f41-6e0772b9cae7"/>
  <p:tag name="SLIDO_TIMELINE" val="W3sicG9sbFF1ZXN0aW9uVXVpZCI6IjU1Zjg4NzU3LTFiYjctNDZkMy04OTU0LTM5NTI1MDY1MzQzNyIsInNob3dSZXN1bHRzIjpmYWxzZSwic2hvd0NvcnJlY3RBbnN3ZXJzIjpmYWxzZSwidm90aW5nTG9ja2VkIjpmYWxzZX0seyJwb2xsUXVlc3Rpb25VdWlkIjoiNTVmODg3NTctMWJiNy00NmQzLTg5NTQtMzk1MjUwNjUzNDM3Iiwic2hvd1Jlc3VsdHMiOnRydWUsInNob3dDb3JyZWN0QW5zd2VycyI6ZmFsc2UsInZvdGluZ0xvY2tlZCI6ZmFsc2V9XQ=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QzNzF9"/>
  <p:tag name="SLIDO_TYPE" val="SlidoPoll"/>
  <p:tag name="SLIDO_POLL_UUID" val="084e3c3a-28b5-44da-a6ea-a1da8a4d3c44"/>
  <p:tag name="SLIDO_TIMELINE" val="W3sicG9sbFF1ZXN0aW9uVXVpZCI6ImQ1ZDMzNTdlLTc4NDMtNDZlNi1hMmEyLTYzOWRkOWU0Y2IwZSIsInNob3dSZXN1bHRzIjpmYWxzZSwic2hvd0NvcnJlY3RBbnN3ZXJzIjpmYWxzZSwidm90aW5nTG9ja2VkIjpmYWxzZX0seyJwb2xsUXVlc3Rpb25VdWlkIjoiZDVkMzM1N2UtNzg0My00NmU2LWEyYTItNjM5ZGQ5ZTRjYjBlIiwic2hvd1Jlc3VsdHMiOnRydWUsInNob3dDb3JyZWN0QW5zd2VycyI6ZmFsc2UsInZvdGluZ0xvY2tlZCI6ZmFsc2V9XQ=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M0NjF9"/>
  <p:tag name="SLIDO_TYPE" val="SlidoPoll"/>
  <p:tag name="SLIDO_POLL_UUID" val="735d4996-6f35-4881-88b4-8a14ed762ad4"/>
  <p:tag name="SLIDO_TIMELINE" val="W3sicG9sbFF1ZXN0aW9uVXVpZCI6ImUwNWMzZWJiLTc3ODgtNDJhMi04MzFmLTk2NjU2NjgzYWQ3MCIsInNob3dSZXN1bHRzIjpmYWxzZSwic2hvd0NvcnJlY3RBbnN3ZXJzIjpmYWxzZSwidm90aW5nTG9ja2VkIjpmYWxzZX0seyJwb2xsUXVlc3Rpb25VdWlkIjoiZTA1YzNlYmItNzc4OC00MmEyLTgzMWYtOTY2NTY2ODNhZDcwIiwic2hvd1Jlc3VsdHMiOnRydWUsInNob3dDb3JyZWN0QW5zd2VycyI6ZmFsc2UsInZvdGluZ0xvY2tlZCI6ZmFsc2V9XQ=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Q0NTF9"/>
  <p:tag name="SLIDO_TYPE" val="SlidoPoll"/>
  <p:tag name="SLIDO_POLL_UUID" val="31135430-4ff3-4ac2-a9d8-bfbca33df6e6"/>
  <p:tag name="SLIDO_TIMELINE" val="W3sicG9sbFF1ZXN0aW9uVXVpZCI6IjAzNmM4MTI4LWMwOTQtNDlmZS05MzExLWU0NmNmMjA1MWI2MyIsInNob3dSZXN1bHRzIjpmYWxzZSwic2hvd0NvcnJlY3RBbnN3ZXJzIjpmYWxzZSwidm90aW5nTG9ja2VkIjpmYWxzZX0seyJwb2xsUXVlc3Rpb25VdWlkIjoiMDM2YzgxMjgtYzA5NC00OWZlLTkzMTEtZTQ2Y2YyMDUxYjYzIiwic2hvd1Jlc3VsdHMiOnRydWUsInNob3dDb3JyZWN0QW5zd2VycyI6ZmFsc2UsInZvdGluZ0xvY2tlZCI6ZmFsc2V9XQ=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Q1MTF9"/>
  <p:tag name="SLIDO_TYPE" val="SlidoPoll"/>
  <p:tag name="SLIDO_POLL_UUID" val="24b54cab-222d-4c9a-b0f3-2eaf0155e6f9"/>
  <p:tag name="SLIDO_TIMELINE" val="W3sicG9sbFF1ZXN0aW9uVXVpZCI6Ijg0YTRlNjFmLTI3ZjEtNGNlOC1hNzA0LTZlZmFlYjA2MDVmNiIsInNob3dSZXN1bHRzIjpmYWxzZSwic2hvd0NvcnJlY3RBbnN3ZXJzIjpmYWxzZSwidm90aW5nTG9ja2VkIjpmYWxzZX0seyJwb2xsUXVlc3Rpb25VdWlkIjoiODRhNGU2MWYtMjdmMS00Y2U4LWE3MDQtNmVmYWViMDYwNWY2Iiwic2hvd1Jlc3VsdHMiOnRydWUsInNob3dDb3JyZWN0QW5zd2VycyI6ZmFsc2UsInZvdGluZ0xvY2tlZCI6ZmFsc2V9XQ=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QwMTQyNjV9"/>
  <p:tag name="SLIDO_TYPE" val="SlidoPoll"/>
  <p:tag name="SLIDO_POLL_UUID" val="d3e7b40a-d288-46eb-bfd5-71cdb47a57a6"/>
  <p:tag name="SLIDO_TIMELINE" val="W3sicG9sbFF1ZXN0aW9uVXVpZCI6ImVhYzZiNDMyLTMyMzMtNDk3MC05NzA0LWZmM2YwMTg3M2QxNiIsInNob3dSZXN1bHRzIjpmYWxzZSwic2hvd0NvcnJlY3RBbnN3ZXJzIjpmYWxzZSwidm90aW5nTG9ja2VkIjpmYWxzZX0seyJwb2xsUXVlc3Rpb25VdWlkIjoiZWFjNmI0MzItMzIzMy00OTcwLTk3MDQtZmYzZjAxODczZDE2Iiwic2hvd1Jlc3VsdHMiOnRydWUsInNob3dDb3JyZWN0QW5zd2VycyI6ZmFsc2UsInZvdGluZ0xvY2tlZCI6ZmFsc2V9XQ=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13835</TotalTime>
  <Words>958</Words>
  <Application>Microsoft Office PowerPoint</Application>
  <PresentationFormat>Widescreen</PresentationFormat>
  <Paragraphs>125</Paragraphs>
  <Slides>35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Wingdings</vt:lpstr>
      <vt:lpstr>Courier New</vt:lpstr>
      <vt:lpstr>Lato Light</vt:lpstr>
      <vt:lpstr>Roboto Slab</vt:lpstr>
      <vt:lpstr>Cambria Math</vt:lpstr>
      <vt:lpstr>Lato</vt:lpstr>
      <vt:lpstr>Office Theme</vt:lpstr>
      <vt:lpstr>Module 1</vt:lpstr>
      <vt:lpstr>Simple Linear Regression</vt:lpstr>
      <vt:lpstr>Regression</vt:lpstr>
      <vt:lpstr>Regression</vt:lpstr>
      <vt:lpstr>Linear Regression</vt:lpstr>
      <vt:lpstr>Linear Regression</vt:lpstr>
      <vt:lpstr>Linear Regression Uses</vt:lpstr>
      <vt:lpstr>Observational vs Experimental Data</vt:lpstr>
      <vt:lpstr>PowerPoint Presentation</vt:lpstr>
      <vt:lpstr>PowerPoint Presentation</vt:lpstr>
      <vt:lpstr>The First-Order Model</vt:lpstr>
      <vt:lpstr>Fitting a Model</vt:lpstr>
      <vt:lpstr>Fitting a Model</vt:lpstr>
      <vt:lpstr>Fitting a Model</vt:lpstr>
      <vt:lpstr>Terminology</vt:lpstr>
      <vt:lpstr>PowerPoint Presentation</vt:lpstr>
      <vt:lpstr>PowerPoint Presentation</vt:lpstr>
      <vt:lpstr>PowerPoint Presentation</vt:lpstr>
      <vt:lpstr>Fitting a Linear Regression Model in R</vt:lpstr>
      <vt:lpstr>Practice</vt:lpstr>
      <vt:lpstr>(Least-Squares) Estimates</vt:lpstr>
      <vt:lpstr>Fitting a Model</vt:lpstr>
      <vt:lpstr>Predicted Values</vt:lpstr>
      <vt:lpstr>Predicted Values</vt:lpstr>
      <vt:lpstr>Predicted Values</vt:lpstr>
      <vt:lpstr>Residual (Errors)</vt:lpstr>
      <vt:lpstr>Residual (Errors)</vt:lpstr>
      <vt:lpstr>Residual (Errors)</vt:lpstr>
      <vt:lpstr>Performance Metrics</vt:lpstr>
      <vt:lpstr>Practice</vt:lpstr>
      <vt:lpstr>The Sum of Squared Errors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Waldyn Martinez</cp:lastModifiedBy>
  <cp:revision>203</cp:revision>
  <dcterms:modified xsi:type="dcterms:W3CDTF">2024-02-07T16:38:06Z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