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2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ink/ink3.xml" ContentType="application/inkml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301" r:id="rId2"/>
    <p:sldId id="265" r:id="rId3"/>
    <p:sldId id="304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</p:sldIdLst>
  <p:sldSz cx="12192000" cy="6858000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ato Light" panose="020F0502020204030203" pitchFamily="34" charset="0"/>
      <p:regular r:id="rId27"/>
      <p:bold r:id="rId28"/>
      <p:italic r:id="rId29"/>
      <p:boldItalic r:id="rId30"/>
    </p:embeddedFont>
    <p:embeddedFont>
      <p:font typeface="Roboto Slab" pitchFamily="2" charset="0"/>
      <p:regular r:id="rId31"/>
      <p:bold r:id="rId32"/>
    </p:embeddedFont>
  </p:embeddedFontLst>
  <p:custDataLst>
    <p:tags r:id="rId3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6301"/>
  </p:normalViewPr>
  <p:slideViewPr>
    <p:cSldViewPr snapToGrid="0">
      <p:cViewPr varScale="1">
        <p:scale>
          <a:sx n="85" d="100"/>
          <a:sy n="85" d="100"/>
        </p:scale>
        <p:origin x="86" y="6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07T16:21:36.5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3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4-07T16:21:56.738"/>
    </inkml:context>
  </inkml:definitions>
  <inkml:trace contextRef="#ctx0" brushRef="#br0">2084 1714 11055 0,'-3'-6'976'0,"0"1"-784"0,2 1-192 0,0 1 0 0,1 0 1136 0,-3-1 176 0,0-3 32 0,-3-5 16 16,-1-2 1168-16,-1 0 224 0,1 1 64 0,1 3 0 16,0 3-736-16,4 5-144 0,-1 4-16 0,1 4-16 15,2 7-880-15,0 4-160 0,3 5-32 0,-3-22-16 16,9 60-48-16,-2-25 0 0,0 2 0 0,1 5 0 0,2 3-304 0,0 2-64 15,-1 0-16-15,0 3 0 16,3 5-224-16,0 2-160 0,0-1 192 0,-1-2-192 0,0-4 0 0,-2-7 0 0,-2-6 0 0,-7-37 0 16,11 57 0-16,-9-38 0 0,-2-19 0 0,2 30 0 15,-2-19 0-15,-2-1 0 0,-1-3 0 0,0-2 0 16,-1-3 208-16,-2-2-16 0,2-1 0 0,0-3 0 16,-1 0 0-16,4-4 0 0,-2-1 0 0,2-3 0 15,-1 0-192-15,1-4 0 0,-1-1 0 0,2-3 0 16,-1-1 0-16,0-4-240 15,-1-4 48-15,1 0 16 0,-1-2-176 0,1 1-32 0,-3 5-16 0,2-8 0 32,-1-5-192-32,1-2-48 0,-1 4 0 0,0-1 0 15,-1-1-336-15,1-2-80 0,-1 3-16 0,-1 2 0 16,1 1 192-16,-1 2 48 0,-2 2 0 0,-1 3 0 0,3 3 832 0,-1 3 0 0,0 3 0 0,4 1 0 16,-1 0 736-16,1 0 64 0,2 3 16 0,3 1 0 15,1 2-32-15,2 2 0 0,1 4 0 0,2 2 0 16,-9 3-112-16,0 0-32 0,0 0 0 0,0 0 0 15,58 48-64-15,-58-48 0 0,31 51-16 0,-31-51 0 16,35 65-272-16,-35-65-48 0,35 72-16 0,-35-72 0 16,31 72-224-16,-31-72 144 0,30 69-144 0,-30-69 128 15,33 78-128-15,-33-78 0 0,39 84 0 0,-39-84 0 0,42 77 0 0,-42-77 0 16,44 63 0-16,-44-63 0 16,43 48 0-16,-43-48 0 0,0 0 0 0,63 53 0 15,-63-53 0-15,0 0 0 0,0 0 0 0,69 36 0 0,-69-36 0 0,0 0 0 0,0 0 0 0,0 0 0 16,65 10 0-16,-56-13 0 0,-1 1 0 0,-1-4 0 31,-1-1 0-31,0-3 128 0,-2-1-128 0,-1-2 192 0,-2-3 128 0,-1-1 48 0,-1-1 0 0,-2 0 0 16,0-1 16-16,-1-2 16 0,-3-4 0 15,-2-2 0-15,1-3-48 0,1 5-16 16,0 4 0-16,-2-5 0 0,-1-4-48 0,-1-3-16 0,-2-3 0 0,2 0 0 0,-2-3-80 0,3 4-32 16,1 0 0-16,2 4 0 0,-1 1-160 0,4 3 0 31,1 5 0-31,1 2 0 0,0 4 0 0,1 2 0 0,1 3 0 0,0 2 0 15,1 2-192-15,1 2-32 16,0 3 0-16,1 1 0 0,0 2-496 0,3 3-112 0,-1 1 0 0,1 2-16 16,-6-7-752-16,0 0-128 0</inkml:trace>
  <inkml:trace contextRef="#ctx0" brushRef="#br0" timeOffset="1431.7">3011 2090 6447 0,'-4'-4'576'0,"1"1"-576"0,0 0 0 0,0 2 0 0,2-1 1920 0,-1 2 256 0,-1 0 64 0,1 0 16 0,-1 0 3232 0,-1 0 640 16,-4 2 128-16,3 0 16 0,-2 4-4976 0,1 0-992 15,0 4-304-15,2-1 128 0,0 6 432 0,1 0 80 16,0 1 0-16,3 1 16 16,2 1-272-16,-1 2-48 0,3 0-16 0,1 2 0 0,-5-22-192 0,0 0-128 15,26 62 128-15,-26-62-128 16,0 0 0-16,0 0 0 0,41 55 0 0,-41-55 128 0,0 0-128 0,0 0 0 16,0 0 0-16,0 0 0 15,0 0 0-15,67 23 0 0,-57-26 0 0,-2-1 0 0,3 0 0 0,-1-3 0 16,-1 0 0-16,1 0 0 0,-2-2 0 0,1-1 0 15,-1 0 0-15,-1 0 0 0,2-1 0 0,-4 0 0 16,0-1 0-16,-1 1 0 0,-3 1 0 0,2-1 192 16,-3-3-64-16,-1-2 0 0,-1-1 144 0,1 0 48 15,-1-1 0-15,0 4 0 0,2 1 0 0,-2 0 16 0,2 2 0 0,-1 0 0 16,1 0-144-16,0 4-16 0,0 1-16 0,0 2 0 16,0 2-160-16,1 4 128 0,-1 0-128 0,2 6 128 15,-2 1-128-15,1 4 0 0,2 1 144 0,0 2-144 16,-3-16 0-16,0 0 0 0,17 55 0 0,-17-55 0 15,0 0 0-15,24 58 0 0,-24-58 0 0,0 0 0 0,34 59 0 0,-34-59 0 16,0 0 0-16,0 0 0 0,49 58-160 0,-49-58 0 16,0 0 0-16,0 0 0 0,0 0-112 0,0 0-32 15,65 26 0-15,-58-26 0 0,0-2 96 0,0-1 16 16,0-1 0-16,-1-2 0 0,0-1 192 0,-1 0-176 16,1-1 176-16,-3-2-160 0,1 0 160 0,0-1 0 15,0-2 0-15,1 0 0 0,0 1 0 0,2-1 0 16,0 2 0-16,2-4 0 0,2 0 0 0,0 1 0 15,1 1 0-15,0-1 0 16,1 4 0-16,1 2 0 0,0 2 0 0,-2 4 0 0,-1 2 0 0,-1 3-128 16,-10-3 128-16,0 0-128 0,0 0 128 15,0 0-192-15,49 55 192 0,-49-55-192 0,0 0 192 0,24 54 0 16,-24-54-144-16,0 0 144 0,22 61 0 0,-22-61-144 16,0 0 144-16,12 46 0 0,-9-34 0 0,-1-2 0 15,0-2 0-15,0-1 0 0,-2-1 0 0,0-3 0 16,0-1 0-16,0-2 0 0,-2-1 0 0,2-2 0 15,-1-1 0-15,0-2 144 0,-2-1-16 0,1 0 0 16,2-1 0-16,-1-2 0 0,1-1 16 0,0-1 0 0,0-2 0 0,0 1 0 16,1-1-144-16,1-1 192 0,1 1-192 0,-2-2 192 15,3-1-192-15,0 2 0 0,1 0 0 0,0-1 128 16,2-4-128-16,3-1 0 16,2-1 0-16,-1 5 0 0,-1 3-256 0,0 2 80 0,0 0 16 0,1 4 0 0,-1 1 160 0,0 2-208 15,-1 3 80-15,1 2 128 0,-1 2-160 0,-9-2 160 16,0 0 0-16,0 0-144 0,0 0 144 0,48 51 0 15,-48-51 0-15,0 0 0 0,24 55 0 0,-24-55 0 16,13 43 0-16,-13-43 0 0,0 0 0 0,17 56 0 0,-17-56 0 0,0 0 0 31,9 41 0-31,-6-32 128 0,-1-2-128 0,-1-2 0 0,1-2 128 0,-1-1-128 0,-1-1 128 0,0-2-128 32,0-1 0-32,0-2 128 0,0 0-128 0,-1-2 0 0,1-1 128 0,0-1-128 15,0-1 128-15,1-1-128 16,-1 2 160-16,0-4-32 0,0 3-128 0,0-3 192 0,1 2-192 0,1-4 144 15,-1-1-144-15,1-2 128 0,0-2-128 0,3 1 0 16,-3 3 0-16,3 0 0 16,0 0 0-16,2-1 0 0,3 2 0 0,0-1 0 0,1 3 0 0,1 2-224 15,-2 3 48-15,0 2 16 0,-2 2 160 0,1 3-208 0,-1 1 80 16,-1 4 128-16,0 0-160 0,-1 2 160 0,-6-7 0 0,0 0-144 16,0 0 144-16,25 58 0 0,-21-42 0 0,-1 2 0 15,-3-18 0-15,7 40 0 0,-7-40 0 0,7 48 0 16,-4-26 0-16,0 1 0 15,-3-23 0-15,9 41 0 0,-7-23 0 0,-2-18 0 16,0 0 0-16,0 0 0 0,0 0 0 0,19 48 0 16,-14-43 0-16,1-4 0 0,-2 0 0 0,2-1 0 15,1 0 0-15,-3 0 0 0,2-1 0 0,-1 0 0 16,1 1 0-16,1-2 0 0,-1 1 0 0,2-1 0 16,-1 2 0-16,0-1-128 0,1-1 128 0,0 1 0 0,0 0 0 0,1-2 0 15,-1-1 0-15,2-1 0 0,0 1 0 0,0-2 0 16,3-1 0-16,1 0 0 0,-1-3 0 0,-2 1 0 15,2-1 0-15,-3-2 0 0,-2 1 0 0,2-2 0 16,-3-1 128-16,0 1 0 0,-1 2 0 0,-2-2 0 16,0 1 32-16,0-4 16 0,-2-1 0 0,-1-1 0 0,-2 0 0 0,-1 1 0 15,0 4 0-15,-3 3 0 16,1-1-16-16,-3 2 0 0,-1 1 0 0,-2 2 0 16,-2 0-32-16,-2 4-128 0,0 0 192 0,0 4-64 0,-2 0-128 0,0 4 0 0,0 3 0 15,2 0 128-15,0 4-128 0,2 1 0 0,3 2 0 0,1 2 0 16,3 1 0-16,1 0-176 0,1 3 176 0,1-1-128 31,5-2 128-31,-3-19-160 0,0 0 160 0,21 54-160 0,-21-54 160 0,0 0-128 0,0 0 128 0,57 54-128 16,-57-54 128-16,0 0 0 0,0 0 0 0,70 31 0 15,-70-31 0-15,0 0 0 0,0 0 0 0,74 21 0 16,-74-21-128-16,0 0 128 16,0 0-128-16,59 11 128 15,-59-11-896-15,0 0-80 16</inkml:trace>
  <inkml:trace contextRef="#ctx0" brushRef="#br0" timeOffset="1863.65">4635 2127 11055 0,'2'-9'976'0,"-2"5"-784"0,1 0-192 0,1 1 0 0,-1 0 2304 0,-1 2 400 0,0-1 96 0,1 1 16 0,2-1 768 0,0 1 176 15,1 1 16-15,2 1 16 0,0 2-1776 0,-2 4-352 0,1 3-80 0,0 3-16 16,-2 1-1024-16,-3-14-208 16,7 38-32-16,-7-38-16 0,7 48-144 0,-7-48-16 15,7 51-128-15,-7-51 192 0,7 48-192 0,-7-48 0 0,7 40 128 0,-7-40-128 16,0 0 0-16,7 43 0 0,-4-33 0 0,-2-3 0 16,1-1 0-16,-2 0 0 0,1-4 0 0,-2 0 0 15,1-1 0-15,-2-1 0 0,1-1 0 0,-1-2 0 16,1-1 0-16,-1 0 0 0,1-1 0 0,1 0 0 15,0-2 0-15,1-2 0 0,-1 1 0 0,-1-1 0 16,1-1 176-16,0 0-176 0,0 1 192 0,1-3-192 16,-1 2 224-16,2 2-64 0,1-2-16 0,0 2 0 15,1 0-16-15,0 0 0 0,3 1 0 0,0 0 0 0,0 3-128 0,2-2 0 16,1 0 144-16,-1 2-144 16,3 1 128-16,-2-1-128 0,2 1 160 0,0-1-160 15,-1 1 128-15,0 0-128 0,-1 2 0 0,0-2 144 0,0 0-144 0,1 0 0 0,1 2 0 0,-3-2 0 16,1 0 0-16,0 2 0 15,-1-2 0-15,-1 2 0 0,-2 1-752 0,-1-2-16 0,1 2-16 0,0 2-17952 16</inkml:trace>
  <inkml:trace contextRef="#ctx0" brushRef="#br0" timeOffset="2100.94">5111 2144 18431 0,'2'-10'816'0,"-1"5"160"0,1 1-784 0,-1 0-192 0,-1 3 0 0,0-1 0 15,1 1 2528-15,-1-1 464 0,2 1 80 0,-1-1 32 16,-1 1 16-16,2 2 0 0,-2 2 0 0,0 3 0 16,-2 2-2000-16,1 2-400 0,-1 3-80 0,1 0 0 15,1 2-368-15,-1 2-64 0,1-17-16 0,2 40 0 16,-2-40-192-16,3 39 0 0,-3-39 128 0,0 0-128 16,10 57 0-16,-10-57 0 0,0 0 0 0,0 0 0 0,16 55 0 0,-16-55 0 15,0 0 0-15,0 0 0 31,0 0-400-31,0 0-32 0,0 0 0 0,25 51-12272 0,-25-51-2464 16</inkml:trace>
  <inkml:trace contextRef="#ctx0" brushRef="#br0" timeOffset="2387.51">5568 2152 9615 0,'5'-13'192'0,"-2"6"64"0,0 0 0 0,-2 0 32 0,-1 3-288 0,0 1 0 0,-1 0 0 0,0 0 0 16,-2-2 3664-16,-2-4 688 15,0 1 128-15,-5-1 16 0,-1 4-1232 0,-3 0-240 0,-2 4-48 0,-1 2-16 16,-1 4-1440-16,-1 2-304 0,0 1-48 0,0 5-16 16,1 4-704-16,1 1-128 0,3 5-48 0,2-1 0 15,3 4-144-15,1-1-128 0,4 2 144 0,1 0-144 16,3-2 0-16,0-25 128 0,7 48-128 0,-7-48 0 15,0 0 0-15,22 53 144 0,-22-53-144 0,0 0 128 0,0 0-128 0,0 0 0 16,52 44 144-16,-52-44-144 16,0 0 0-16,0 0 128 0,61 8-128 0,-61-8 0 15,0 0 0-15,52-7-160 0,-35 1 16 0,-17 6-12368 16,28-11-2464-16</inkml:trace>
  <inkml:trace contextRef="#ctx0" brushRef="#br0" timeOffset="2601.11">5099 1796 35007 0,'-12'0'3120'0,"4"-1"-2496"16,4 1-496-16,2 0-128 0,2-2 128 0,-3 2 0 16,-4 0 0-16,-4-1 0 0,-3 2 64 0,1 2 32 0,2 3 0 0,5 1 0 31,2 3-224-31,1-3 0 0</inkml:trace>
  <inkml:trace contextRef="#ctx0" brushRef="#br0" timeOffset="2984.38">6575 1567 17503 0,'-3'3'768'0,"2"-2"176"16,-1 1-752-16,1 1-192 0,-1-1 0 0,1 1 0 0,1 3 2032 0,-1 1 368 15,-1 6 80-15,1 5 16 16,1 8-128-16,0 6 0 0,1 3-16 0,1 2 0 16,2 0-880-16,-1 0-160 0,-3-37-32 0,10 76-16 0,-5-37-672 0,2 2-128 15,-7-41-16-15,13 70-16 0,-13-70-304 0,20 81-128 16,-20-81 128-16,22 78-128 0,-22-78 0 0,22 64 0 15,-22-64 0-15,15 48 0 16,-15-48-608-16,0 0-96 0,16 48-32 0,-16-48-16832 16</inkml:trace>
  <inkml:trace contextRef="#ctx0" brushRef="#br0" timeOffset="3251.07">6484 1786 8287 0,'3'-38'368'0,"0"17"80"15,1-2-448-15,2 5 0 0,-2 7 0 0,0 2 0 0,2-1 1312 0,3-4 176 16,3-10 48-16,10-8 0 0,4-7 1552 0,7 1 320 16,-1 6 64-16,2 6 16 0,-1 8-1312 0,-4 8-256 15,-29 10-48-15,60 1-16 16,-60-1-624-16,0 0-128 0,70 47-16 0,-70-47-16 16,37 57-304-16,-37-57-64 0,28 79-16 0,-19-33 0 15,-5 1-448-15,-5-3-96 0,-5-3-16 0,-7-5 0 16,-2-4-128-16,-4-7 0 0,1-5 0 0,-5-2 0 0,-1 0 0 0,-4-2 0 15,0-3 0-15,-2-1 128 16,2 0-128-16,1-4 0 0,5-1 0 0,2-2 0 16,1-3-1072-16,4 1-240 0</inkml:trace>
  <inkml:trace contextRef="#ctx0" brushRef="#br0" timeOffset="3687.23">7038 2090 27647 0,'-4'6'1216'0,"1"-4"256"0,2 1-1168 0,1-1-304 15,-2-1 0-15,2 0 0 0,0 1 1872 0,0 1 320 16,0 1 64-16,0 3 16 0,2 3-864 0,1 4-192 16,-3-14-16-16,0 0-16 0,9 49-832 0,-9-49-160 15,0 0-48-15,15 57 0 0,-15-57-144 0,0 0 0 16,0 0 144-16,19 59-144 0,-19-59 128 0,0 0-128 0,0 0 160 0,0 0-160 15,13 53 192-15,-13-45-64 0,0-2-128 0,-3-2 192 16,2-1-192-16,-2 0 0 0,0-2 128 0,0-1-128 16,1 0 0-16,-3-3 0 0,4-1 0 0,-1 0 0 15,1-3 128-15,0-2 0 0,1 1-128 0,0-2 192 0,0 1 80 0,1-1 16 32,0-1 0-32,2 0 0 0,0 1 0 0,0-3 0 15,0 2 0-15,1 1 0 0,0 0-96 0,0 0 0 0,2 2-16 0,-2 1 0 0,1 2-32 0,0 1 0 16,1 0 0-16,1 0 0 15,0 1-144-15,0 1 192 0,2 1-192 0,-1 0 192 16,-1 1-192-16,3 0 0 0,1 0 0 0,1 0 128 16,2-2-128-16,0 1 0 0,-1-1 0 0,1 0 0 0,1-1 0 0,-15 3 0 0,34-7 0 0,-17 2 0 15,0 1 0-15,-3 0 0 16,0-2 0-16,-1 2 0 0,-2-2-256 0,-1 2-16 16,-3 1-16-16,-1 1 0 15,0 0-864-15,-2 1-160 0</inkml:trace>
  <inkml:trace contextRef="#ctx0" brushRef="#br0" timeOffset="4035.66">7400 2391 14735 0,'3'1'1312'0,"0"1"-1056"0,-1-2-256 0,1 0 0 0,-1 0 1792 0,0-2 288 15,5 2 64-15,-7 0 16 0,0 0 1232 0,0 0 256 0,63-4 64 0,-63 4 0 16,0 0-1904-16,48-11-368 15,-31 5-80-15,-3-1-16 0,0-2-848 0,0 1-176 16,-1 0-48-16,-1-4 0 0,0 1-32 0,-1 0-16 16,-3-2 0-16,0 0 0 0,-3 2-16 0,-1-2 0 15,-1-1 0-15,-3 0 0 0,0 3-64 0,-3-2-16 16,-2-1 0-16,-2-2 0 0,-2 2-128 0,-1 3 0 16,2 2 144-16,-1 2-144 0,-3 2 0 0,-2 0 0 0,-1 3 0 0,1 3 0 15,-1 2 0-15,-1 1 0 0,1 4 0 0,-1 2 0 16,3 2 0-16,1 2 0 0,3-1 0 0,2 2 0 15,2 2 0-15,2 0 0 0,3 3 0 0,0-20 0 16,7 44 0-16,-7-44 0 0,0 0 0 0,28 59 0 16,-28-59 0-16,0 0-160 0,0 0 160 0,54 54 0 0,-54-54-368 0,0 0 48 0,0 0 0 15,69 26 0 1,-69-26-1024-16,0 0-192 0</inkml:trace>
  <inkml:trace contextRef="#ctx0" brushRef="#br0" timeOffset="4566.17">8109 2302 33167 0,'1'-9'1472'0,"-1"5"304"0,0-2-1424 0,0 1-352 15,-1 1 0-15,0 1 0 0,-1-2 1920 0,-1-2 304 0,-2-4 64 0,-2-3 16 16,-2-3-1392-16,-2 1-272 16,0 1-48-16,-2 1-16 0,-1 3-320 0,1 2-80 0,-1 2-16 0,1 4 0 15,2 2-160-15,-2 1 0 16,0 3 0-16,-1 1 0 0,-3 3 0 0,-1 3 0 0,0 2 0 0,-1 3 0 15,2 0 0-15,3 2 0 0,3 0 0 0,2 1 0 16,5-1 0-16,3 0 0 0,1-17 0 0,0 0 0 16,11 51-384-16,-11-51 64 0,0 0 0 0,0 0 0 15,0 0-224-15,57 52-32 0,-57-52-16 0,0 0 0 16,0 0-288-16,60 15-48 0,-60-15-16 0,0 0 0 16,43-6 240-16,-31 2 32 0,1-3 16 0,0-2 0 0,0 1 496 0,-1-5 160 15,0 0 0-15,-1-2 0 0,-1-1 384 0,-2-2 176 0,-1 1 32 0,-2 0 16 31,-1-1 496-31,0-2 112 0,-3-4 0 0,1 1 16 16,-4 2-400-16,2-3-96 0,-1-6-16 0,-3-2 0 16,1-2-96-16,-3-1-32 0,1-1 0 0,-1 1 0 15,0 2-240-15,1 1-48 0,0 2-16 0,0 5 0 16,2 1-288-16,-1 5 0 0,-1 5 0 0,3 3 0 16,-1 5 0-16,1 4 0 0,1 2 0 0,-2 2 0 15,2 4 0-15,-2 4 0 0,2 4 0 0,-2 2 0 0,0 1 0 0,3 1 0 16,-2 3 0-16,2 3 0 0,0-24 0 0,3 54 0 15,-3-54 0-15,7 65 0 0,-7-65 0 0,12 62 0 16,-12-62 0-16,17 68 0 0,-17-68 0 0,17 63 0 16,-17-63 0-16,17 54 0 0,-17-54 0 15,0 0 0-15,25 62-128 0,-25-62 128 0,0 0 0 0,0 0 0 0,27 61 0 0,-27-61-144 16,0 0-112-16,0 0 0 0,0 0-16 0,0 0 0 16,18 54-224-1,-14-49-32-15,1-1-16 0,-1-1 0 0,-4-3-144 0,0 0-16 0,0 0-16 0,0 0-18080 16</inkml:trace>
  <inkml:trace contextRef="#ctx0" brushRef="#br0" timeOffset="4804.47">8331 2187 19343 0,'-2'-2'1728'0,"1"0"-1392"0,1 1-336 0,0-1 0 0,0 2 2016 0,-1 0 336 0,-1-1 64 0,1-1 16 0,-2 1 656 0,0 1 144 0,-1 3 32 0,0 3 0 15,-1 1-1984-15,3 1-400 0,-3 3-80 0,2 2-16 16,1 0-400-16,0 1-96 16,2 1-16-16,0 1 0 0,0 0-272 0,0-16 128 0,0 0-128 0,0 0 0 15,14 55 0-15,-14-55 0 0,0 0 0 0,0 0 0 32,0 0-288-32,0 0-112 0,0 0-32 0,0 0-18592 0</inkml:trace>
  <inkml:trace contextRef="#ctx0" brushRef="#br0" timeOffset="5124.1">8719 2303 7359 0,'13'-10'320'0,"-7"5"80"0,1-1-400 0,-2 0 0 15,-2 4 0-15,-1-1 0 0,-1-2 2896 0,2 0 496 16,1-5 112-16,0-3 16 0,1-1 608 0,-5-1 128 15,-2-1 32-15,-2 2 0 0,-2 0-2080 0,-2 2-416 0,-2 1-64 0,-1 1-32 16,-2 2-944-16,0 1-192 16,-2 2-48-16,-1 1 0 0,1 4-256 0,-1 0-48 0,3 2-16 0,1 2 0 15,0 3-192-15,1 1 0 16,0 4 0-16,2 0 0 0,2 4 0 0,0 2 0 0,3 1 0 0,1 2 0 0,3-21 0 0,3 44 0 31,-3-44 0-31,0 0 0 0,27 63 0 0,-27-63 0 0,0 0 0 16,42 48-160-16,-42-48-64 0,0 0-16 0,0 0 0 0,66 43 0 15,-66-43-144-15,0 0-16 0,0 0-16 0,70 18 0 16,-70-18-1200 0,42 0-240-16,-42 0-64 0,44-7-14608 0</inkml:trace>
  <inkml:trace contextRef="#ctx0" brushRef="#br0" timeOffset="5365.33">9177 1923 26719 0,'-6'-32'1184'0,"3"16"240"0,1-1-1136 0,-1 3-288 15,0 4 0-15,2 3 0 0,-1-1 2480 0,-2-6 432 16,0-8 96-16,-1 0 0 0,0 1-1472 0,-1 4-288 16,2 5-64-16,0 5-16 0,-1 7-640 0,1 6-128 15,0 7-16-15,1 4-16 0,0 4-192 0,1 4-48 16,0 2 0-16,2 3 0 0,0 1-128 0,0 4 128 16,0 7-128-16,2 5 128 15,-1 2-128-15,0 1 0 0,2 1 0 0,0-5 128 0,1-3-128 0,-4-43 0 16,10 69 0-16,-10-69 0 0,13 51 0 0,-13-51 0 0,0 0 0 0,0 0 0 15,22 58 0-15,-22-58-144 0,0 0 144 0,0 0-160 16,0 0-688-16,0 0-144 0</inkml:trace>
  <inkml:trace contextRef="#ctx0" brushRef="#br0" timeOffset="5575.2">8974 2172 24879 0,'0'-6'1088'0,"1"3"256"0,0 1-1088 0,1-1-256 0,1 0 0 0,-2 1 0 16,3 1 2624-16,2 0 448 0,5-2 112 0,6-1 16 16,4-1-1264-16,2 2-240 0,-23 3-48 0,52-4-16 15,-52 4-1024-15,58 2-208 0,-58-2-32 0,54 2-16 16,-54-2-352-16,0 0 128 0,63 10-128 0,-63-10 0 16,0 0-256-16,0 0-112 0,67 12-16 0,-67-12-18624 15</inkml:trace>
  <inkml:trace contextRef="#ctx0" brushRef="#br0" timeOffset="5942.47">9481 2124 23039 0,'-2'3'2048'0,"1"-2"-1648"16,-1 0-400-16,1 1 0 0,0-1 1984 0,-1 2 304 16,2-2 64-16,-1 4 16 0,-1 0 384 0,0 4 64 15,0 2 32-15,-1 2 0 16,2 1-1824-16,-2 3-384 0,3-17-64 0,-1 35 0 0,1-35-448 0,0 0-128 15,2 55 0-15,-2-55 0 0,0 0 0 0,0 0 0 16,20 61 0-16,-20-61 0 0,0 0 0 0,0 0 0 16,0 0 0-16,53 44 0 0,-53-44 0 0,0 0 0 0,0 0 0 0,56 4 0 15,-42-7 0-15,0-1 0 0,0-2 0 0,2-1 0 0,-2-1 0 0,0-2 0 32,-1-1 0-32,-2-2 0 0,1 2 0 0,-3-3 0 0,-2-2 160 0,-1 0-160 15,0 1 336-15,-3-2-16 0,-1-3 0 0,-2-1 0 0,-1-2 96 0,-3 1 16 16,0-4 0-16,-2 4 0 15,-1 3-64-15,-2 0-16 0,-2-1 0 0,-3 1 0 0,-2 3-80 0,1 3-16 16,-2 2 0-16,0 3 0 16,0 3-64-16,-1 2-32 0,3 3 0 0,1 1 0 15,-1 5-160-15,-1 3 0 0,2 2 0 0,0 3 0 0,3 1 0 0,1 4 0 0,0 2 0 0,1 3-176 47,4 1-352-47,-1 4-80 0,3 2-16 0,3-31 0 0,0 62-592 0,0-62-112 0</inkml:trace>
  <inkml:trace contextRef="#ctx0" brushRef="#br0" timeOffset="6410.34">9916 2207 25743 0,'0'-15'560'0,"0"8"112"0,1-1 32 0,-1 3 32 0,0 2-592 0,0 0-144 0,0 2 0 0,0-1 0 0,0-2 3072 0,0 1 576 0,0 0 112 0,0 3 16 0,0 3-2256 0,-1 4-464 16,-2 2-96-16,0 4 0 0,0 2-560 0,3-15-96 15,-5 38-32-15,5-38 0 0,-6 45-272 0,6-45 160 16,-3 50-160-16,3-50 128 0,-3 48-128 0,3-48 0 16,0 41 0-16,0-41 0 0,0 0 0 0,0 45 0 15,2-36 0-15,-2-1 0 0,1-2 0 0,-1-2 0 16,2-1 0-16,-2-2 0 0,0-1 128 0,0-1-128 15,-2-2 0-15,2-1 128 0,0-1 80 0,0-2 16 0,0 0 0 0,0-1 0 16,2 1 80-16,-2-3 16 0,0-1 0 0,1-1 0 16,-1 1-64-16,1-3 0 0,1 1 0 0,1-1 0 15,-1-2-112-15,1 2-16 0,2 2-128 0,0-1 192 16,1 3-64-16,-1 2 0 0,4 0-128 0,-1 1 192 16,2 3-64-16,0 1-128 0,3 2 176 0,0 0-176 0,1-1 256 0,-14 2-48 0,0 0-16 0,48 2 0 15,-48-2 0-15,39 1-16 0,-39-1 0 0,48 3 0 16,-48-3-176-16,47 1 0 0,-47-1 144 0,0 0-144 15,54 0 0-15,-40-1 0 16,-14 1 0-16,0 0 0 0,0 0 0 0,38-3-288 0,-34 2 48 0,-4-1 16 31,0 1-944-31,-4-2-192 0,-2 1-48 0,-2 2-18944 0</inkml:trace>
  <inkml:trace contextRef="#ctx0" brushRef="#br0" timeOffset="7245.27">2179 2830 10127 0,'7'2'896'0,"-2"-1"-704"0,0-1-192 0,-2 0 0 0,-1 0 1328 0,3 0 224 0,3 1 48 0,-8-1 16 15,0 0 880-15,64 6 192 0,-64-6 16 0,59 4 16 16,-59-4-624-16,65 2-128 15,-65-2-32-15,75 1 0 0,-75-1-496 0,79-1-96 0,-32-1-32 0,6-2 0 0,5 0-432 0,7-3-96 16,2 1-16-16,-1 0 0 16,-4 2-384-16,4 0-64 0,8 1-32 0,5-1 0 0,4 1-288 0,2 0 160 15,-2 2-160-15,-1 1 128 0,-8 1-128 0,9 1 0 16,9-2 0-16,4 1 0 16,3 2 0-16,-2 0 0 0,-9 0 0 0,1 1 0 15,6-1 0-15,6-1 0 16,8 0 0-16,0 1 0 0,-5 0 0 0,1-1 0 0,1 0 0 0,4-1 0 15,2-1 128-15,2-1-128 0,1 1 0 0,-2-2 128 16,-2 1-128-16,2-2 0 0,2 0 0 0,0 0 128 16,-2 1-128-16,3-1 0 0,0 0 0 0,1 2 128 0,1-1-128 0,-5 1 0 15,-3-1 0-15,-1 2 0 0,-8 2 0 0,4-1 0 16,4 2 0-16,-6-2 0 0,-9 4 0 0,-3-1 0 16,-8 0 0-16,0 2 0 0,4-1 0 0,-1 0 128 15,-3 0-128-15,-4 0 0 0,-4 0 128 0,1 1-128 16,1-1 128-16,-1 0-128 15,-4 0 0-15,0 0 0 0,2-1 128 0,-7 1-128 16,-2 1 0-16,-2 1 0 0,-4-1 0 0,-1-2 0 16,2 0 0-16,-2 1 0 0,-2 0 0 0,-3 2 0 0,-2 0 0 0,-51-7 0 15,86 16 0-15,-86-16 0 0,75 13 128 0,-75-13-128 16,66 8 0-16,-66-8 128 0,65 6-128 0,-65-6 0 16,65 3 0-16,-65-3 0 0,58 2 0 0,-58-2 0 15,50 2 0-15,-50-2 0 0,42-2 0 0,-42 2 0 16,34-2 0-16,-21-1 0 0,-3 1 0 0,-5 1 0 15,0-2 0-15,-4-1 0 0,-2 0 0 0,-5-1 0 16,-3 0 0-16,-3-2 0 16,-4 0-800-16,-5 0-96 0</inkml:trace>
  <inkml:trace contextRef="#ctx0" brushRef="#br0" timeOffset="8102.37">2773 3667 11967 0,'-2'-5'1072'0,"-3"2"-864"0,1 2-208 0,1 0 0 0,1 1 1856 0,-4 0 320 0,-3-2 64 0,-5-1 0 15,-7 2 384-15,-4 0 64 0,1 2 0 0,-2 2 16 16,2 1-848-16,3 3-192 0,1 0-16 0,0 3-16 0,3 0-720 0,3 1-144 31,2 2-16-31,3 1-16 0,2-3-416 0,3 4-64 0,2-1-32 0,1 0 0 16,2 0-224-16,2 0 128 0,0 0-128 0,-3-14 0 0,0 0 0 0,0 0 0 16,23 59 0-16,-23-59 0 0,0 0 0 0,0 0 0 15,29 56 0-15,-29-56 0 0,0 0 0 0,0 0 0 16,0 0 0-16,51 42 0 0,-51-42 0 0,0 0 0 0,0 0 0 0,52 3 0 15,-37-7 288-15,-3-1 16 0,1 0 0 0,0-2 0 16,-2 0-48-16,-2-1 0 0,-4 1 0 0,-2 3 0 16,-3 0-112-16,-3 1-16 0,-2 2-128 0,-5 1 192 15,-3 1-192-15,-4 3 0 16,-1 2 0-16,-4 1 0 0,-2 2 0 0,-2 2 0 16,-1 0-128-16,0 0 128 15,-1 4-144-15,-1 0 144 0,1 2 0 0,1 1-144 0,3 2 144 0,0 0 0 16,4-2 0-16,2 1 0 0,3-1 0 0,2-1 0 0,4 1 0 15,2-2 0-15,5-1 0 0,2 2 0 0,0-17 0 0,0 0 0 16,19 61 0-16,-19-61 0 0,0 0 0 16,47 60 0-16,-47-60 0 0,0 0 0 0,62 40 0 0,-62-40-128 15,0 0 128-15,72 23 176 0,-72-23-48 0,62 7 0 16,-62-7 80-16,64 2 16 0,-64-2 0 0,56-2 0 16,-56 2 32-16,60-7 0 0,-60 7 0 0,51-8 0 15,-51 8-64-15,36-9 0 16,-22 5 0-16,-1 0 0 0,-4-1-192 0,-2 1 0 15,-2 0 0-15,0 0 0 16,-3 1-464-16,0 0-144 0,-1 2-32 0,1-2-18272 0</inkml:trace>
  <inkml:trace contextRef="#ctx0" brushRef="#br0" timeOffset="8647.61">3183 4374 6207 0,'6'-11'128'0,"-3"4"48"0,-1 1 0 0,1 1 0 0,-1 0-176 0,-2 3 0 0,1-3 0 0,-1-3 0 0,1-6 3616 0,-1-3 688 0,-1-3 144 0,-3 0 32 16,-2 0-1136-16,-2 3-208 15,-2 2-64-15,-1 1 0 0,-4 1-1104 0,0 2-240 0,-2 1-32 0,0 1-16 16,-1 4-816-16,1 2-160 0,0 0-48 0,0 3 0 16,3 2-400-16,-2 2-64 0,3 1-32 0,1 3 0 15,-1 1-160-15,3 3 0 16,0 2 0-16,3 0 0 0,0 1 0 0,3 4 0 16,1 1 0-16,3 1 0 0,1-1 0 0,2-1 0 15,-3-19 0-15,0 0 0 0,16 51 0 0,-16-51-144 0,0 0 144 0,0 0 0 16,46 55-176-16,-46-55 176 0,0 0-160 0,0 0 160 15,68 29 0-15,-68-29 0 0,0 0-128 0,50-3 128 16,-35-1 0-16,1-2 0 0,-5 0 0 0,0-1 0 16,1-1 0-16,-3-2 0 0,-1 1 192 0,-3 1-192 15,2-2 320-15,-3-1-32 0,-1 1-16 0,0-2 0 0,-1 3 64 16,-2-1 16-16,0 0 0 0,-2 3 0 0,1 0 16 0,-1 1 0 16,2 2 0-16,-1 0 0 0,1 2-128 0,0-1-32 15,0 3 0-15,0 2 0 16,0 2-208-16,0 2 176 0,1-1-176 0,1 4 160 15,-1-1-160-15,2 4 0 0,0-4 0 0,1 3 0 16,-4-11 0-16,0 0 0 0,0 0 0 0,0 0 0 0,30 51 0 0,-30-51 0 0,0 0 0 0,0 0 0 31,0 0-384-31,0 0 0 0,0 0 0 0,0 0-13184 16,0 0-2656-16</inkml:trace>
  <inkml:trace contextRef="#ctx0" brushRef="#br0" timeOffset="8966.04">3573 4196 29487 0,'-3'-4'2624'0,"2"0"-2112"0,-1 1-512 0,1 2 0 0,0 1 1776 0,-2-3 240 16,-3-3 48-16,-4-2 16 0,-3-5-496 0,-2 2-112 0,1 1 0 0,-2 1-16 15,4 4-960-15,-3 2-192 0,1 1-48 0,2 2 0 16,-1 3-256-16,0 1 0 0,0 2 0 0,1 3 0 15,0 0 0-15,4 1 0 0,1 0 0 0,0 2 0 0,3 2 0 0,-1 1 0 16,3 4 0-16,0 0 0 0,2-19 0 0,6 43 0 16,-6-43 0-16,0 0 0 15,22 51 0-15,-22-51 0 16,0 0-128-16,40 48 128 0,-40-48 0 0,0 0 0 0,0 0 0 0,72 45 0 16,-72-45 0-16,0 0 0 0,0 0 0 0,64 20 0 15,-64-20-240-15,0 0 48 0,49 0 16 0,-32-5 0 16,-3 3-736-16,-1-3-160 0,2 0-16 0,-1-2-16576 15</inkml:trace>
  <inkml:trace contextRef="#ctx0" brushRef="#br0" timeOffset="9434.46">3735 3910 34095 0,'-7'-15'1504'0,"3"8"320"16,1 0-1456-16,1 2-368 0,-1 2 0 0,3 1 0 0,0 1 1696 0,-2-2 272 15,1 0 48-15,-1 0 16 16,1 2-1056-16,1 4-208 0,1 4-32 0,2 3-16 16,0 3-400-16,-3-13-64 0,0 0-32 0,17 67 0 0,-17-67-224 0,18 64 0 15,-18-64 0-15,20 65 0 0,-20-65 0 0,20 65 0 16,-20-65 0-16,17 62 0 0,-17-62 0 0,15 57 0 16,-15-57 0-16,0 0 0 0,20 62 704 0,-20-62 208 15,0 0 48-15,0 0 0 16,14 49-1664-16,-12-42-320 0,-1-1-64 0,-2-2 0 0,1-2 784 0,-2-4 176 15,1 1 128-15,0-1-192 0,-1-2 192 0,-1-2 0 0,2-1 0 0,-2-4 0 16,2-2 0-16,-1-1 0 16,1-3 0-16,2-1 0 0,-1 1 160 0,3 0-32 0,0-1-128 0,1-4 192 0,3 3-192 0,2-3 0 15,2 1 0-15,2 2 0 0,1 3 0 0,0 2 0 16,0 4 0-16,0 4 0 0,0 2-144 0,-1 3 144 16,-13 1-208-16,0 0 80 0,0 0 128 0,0 0 0 15,64 35-144-15,-64-35 144 0,0 0 0 0,0 0 0 16,42 56 0-16,-42-56 0 0,0 0 0 0,30 64 0 15,-30-64 0-15,0 0 0 0,0 0 256 0,18 62-16 0,-15-46-16 16,0-4 0-16,-1 0 800 0,1-5 176 0,-1 0 16 0,1-3 16 47,-2 0-1792-47,0-1-352 0,-1-1-80 0,0-1-16 0,2-1 560 0,-1 0 128 0,1 0 0 0,0-1-19584 16</inkml:trace>
  <inkml:trace contextRef="#ctx0" brushRef="#br0" timeOffset="10753.07">4953 4107 17503 0,'2'2'1552'0,"-2"-2"-1232"0,0 0-320 0,-2 0 0 0,2 0 1712 0,-1 1 272 0,-1 2 64 0,0 0 16 0,-1 4 240 0,-2 1 32 15,1 4 16-15,-1 0 0 0,2 2-1296 0,0 2-256 16,0 1-48-16,0-2-16 0,3 2-496 0,0 0-112 16,0-1 0-16,2 1-128 0,-2-17 128 0,0 0-128 15,0 0 0-15,28 52 0 0,-28-52 240 0,0 0-64 0,0 0-16 0,56 37 0 16,-56-37 112-16,0 0 32 0,57 13 0 0,-57-13 0 15,0 0-112-15,55 0-32 0,-39-3 0 0,-2-1 0 16,0-2 0-16,-3-1 0 0,0-2 0 0,-2 1 0 16,-1-2 160-16,-2-1 16 0,-3-1 16 0,-2 1 0 15,-2-2-48-15,-3 1-16 0,-3-2 0 0,-3-2 0 16,-2 2-64-16,-2-2-16 0,-1 1 0 0,-2-1 0 16,-2 2-208-16,0 0 144 0,-3 3-144 15,0-1 128-15,1 4-128 0,-2-1 0 0,2 2 0 0,0 3 0 16,2 1 0-16,1 2 0 0,1 1 0 0,3 1 0 0,3 4 0 15,1-1 0-15,3 3 0 0,1 1 0 16,3-2-192-16,2 4 192 0,1 1-160 0,3-1 160 0,-3-10-240 0,0 0 48 16,0 0 16-16,0 0 0 15,38 62-96-15,-38-62-32 0,0 0 0 0,0 0 0 16,63 38 96-16,-63-38 16 0,0 0 0 0,72 12 0 0,-72-12-48 0,50-2 0 16,-50 2 0-16,49-8 0 0,-49 8 240 0,50-12-176 15,-26 7 176-15,-2-1-160 16,-1 1 160-16,-21 5 0 0,39-9 128 0,-23 6-128 0,-1 2 192 0,-1 1-48 15,-4 0 0-15,-10 0 0 16,0 0-16-16,0 0-128 0,0 0 192 0,0 0-64 0,0 0-128 0,62 45 0 0,-57-35 144 0,0 0-144 16,-1 2 128-16,0 0-128 0,-1-1 128 0,0-1-128 15,-2 0 128-15,1-2-128 0,-1-1 128 0,0-1-128 16,1 0 192-16,-1-2-16 0,-1-1-16 0,2-2 0 16,-2-1-32-16,0 0 0 15,0-1 0-15,1-1 0 0,-1 0 32 0,0-3 0 16,0 0 0-16,2-1 0 0,-1-1 0 0,0 0 0 0,1-2 0 0,-1 0 0 0,1-1-32 15,0-2 0 1,1 0 0-16,-1-1 0 0,2-1 32 0,0-2 0 16,0 2 0-16,2-1 0 0,1-2-32 0,0 0-128 15,3 0 192-15,0 0-64 0,3 0-128 0,-1 1 0 16,2 2 0-16,1 0 0 0,-1 3 0 0,0 2 0 0,0 4 0 0,0 0 0 16,-3 5 0-16,-11 0 0 0,0 0 0 0,0 0 0 15,0 0 0-15,0 0-176 0,50 53 176 0,-50-53-128 16,0 0 128-16,8 52-192 0,-6-32 192 0,-2 1-192 15,1-1 192-15,1-1 0 0,-2-19 0 0,0 0-128 16,11 57 128-16,-11-57 0 0,0 0 0 0,24 51 0 16,-24-51 0-16,0 0 0 0,0 0 0 0,0 0 0 15,54 45 0-15,-54-45 0 0,0 0 0 0,0 0 0 0,0 0 0 0,59 11 0 0,-45-11 0 0,0-1 0 32,-3-1 0-32,1 0-160 0,0-1 160 0,1-3 0 0,3-1-176 0,-1-1 176 0,-3 1-160 0,2-2 160 15,0-2 0-15,0-3 0 16,-1 0-128-16,-2-1 128 15,-1 0 0-15,-2-2 0 0,-1-1 0 0,-1-1 160 0,-2-1 80 16,-4 1 16-16,0-3 0 0,-4 0 0 16,-3 1-32-16,-2 1 0 0,0 1 0 0,-3 5 0 0,-2 2-96 0,0 2 0 15,0 3-128-15,0 2 192 0,0 4-192 0,2 4 0 16,1 0 128-16,1 4-128 0,3 1 0 0,0 2 0 0,3 0 0 0,0 3 0 16,1 2 0-16,3 2 0 15,-2 4 0-15,4-1 0 0,-2-20 0 0,0 0 0 16,11 61 0-16,-11-61 0 0,0 0 0 0,21 63 0 15,-21-63 0-15,0 0 0 0,0 0 0 0,34 53 0 0,-34-53 0 0,0 0 0 16,0 0-336-16,58 36 32 0,-58-36 16 0,0 0-12864 16,0 0-2576-16</inkml:trace>
  <inkml:trace contextRef="#ctx0" brushRef="#br0" timeOffset="11219.72">7602 4059 24879 0,'-4'-7'1088'0,"1"3"256"0,0 1-1088 0,-1-1-256 0,2 1 0 0,-1 2 0 0,-1-2 1664 0,-3-3 256 15,-6-1 64-15,-3-1 16 0,-4 1-512 0,0 2-96 16,2 5-32-16,-2 2 0 0,1 2-656 0,0 4-128 0,2 2-16 0,-2 2-16 0,4 2-192 0,1 3-32 31,1 0-16-31,2 1 0 0,4 0-304 0,1 2 128 16,3 1-128-16,3 1 0 0,2-3 0 0,-2-19 0 0,0 0 0 0,28 64 0 15,-28-64 0-15,0 0-144 0,56 56 144 0,-56-56-128 16,0 0 128-16,79 37 0 0,-79-37-144 0,57 13 144 16,-57-13-144-16,0 0 144 0,66 4-192 0,-66-4 192 15,44-8-192-15,-21 2 64 0,-2-1 128 0,0-2-208 16,-1 1 32-16,-2 0 16 0,1-1 0 0,-4 1 0 15,1-1-1200-15,-4 1-240 0,1-1-64 0,-3 1-13696 16</inkml:trace>
  <inkml:trace contextRef="#ctx0" brushRef="#br0" timeOffset="11899.29">7867 4169 10127 0,'-5'-1'448'0,"2"1"96"16,0 0-544-16,0 0 0 0,2 0 0 0,-1 0 0 15,0 0 3696-15,-3 3 624 0,0 0 128 0,-2 2 32 16,0 2-640-16,0 2-128 0,0 1-32 0,2 1 0 15,2 2-2464-15,1-3-512 0,2 2-80 0,1 3-32 16,-1-15-336-16,0 0-64 0,0 0 0 0,0 0-16 16,40 57-176-16,-40-57 0 0,0 0 144 0,0 0-144 0,0 0 0 0,70 33 0 15,-70-33 0-15,0 0 0 0,0 0 0 0,58 0 0 16,-42-3 0-16,-1-1 0 0,1-2 0 0,-2 1 0 16,0-2 0-16,-1-2 0 0,-1 1 0 0,-2-4 0 15,-1 2 0-15,-4-1 0 0,0 0 0 0,-4-1 0 16,-4 1 0-16,-1-2 176 0,-3 2 48 0,-3-2 16 15,-1 1 0-15,-3-1 0 0,1 2-96 0,-3-1-16 16,-2 3 0-16,-2-1 0 0,-1 1-128 0,-2 2 0 16,2 3 144-16,0 0-144 0,1 2 0 0,2 1 0 15,4 2 0-15,1 1 128 0,2 2-128 0,4 0 0 16,1 0 0-16,3 3 0 0,2 0 0 0,1 1 0 0,4 0-144 0,2 0 144 0,-6-8-208 0,0 0 16 31,0 0 16-31,0 0 0 16,65 43-208-16,-65-43-32 0,0 0-16 0,62 21 0 15,-62-21-112-15,0 0-32 0,61 10 0 0,-61-10 0 16,0 0-16-16,63 4-16 0,-63-4 0 0,0 0 0 0,55 6 352 0,-55-6 80 0,0 0 16 0,0 0 0 16,0 0 160-16,64 21 0 0,-64-21 0 0,0 0 0 15,0 0 128-15,0 0-128 0,0 0 160 0,0 0-160 16,35 58 192-16,-33-51-48 0,-2 0-16 0,0-1 0 16,0-1 64-16,-2 1 0 0,2-2 0 0,-1-1 0 15,1 0 144-15,0-2 48 0,0 1 0 0,0-4 0 16,0 1-64-16,1-3-16 0,1-1 0 0,-1 0 0 0,0-2-16 0,1-3 0 15,1 1 0-15,1-2 0 0,-1 0-32 0,2-3 0 16,0-1 0-16,2 0 0 0,1-1-80 0,1 1-32 16,2-2 0-16,0 0 0 15,-1 1-144-15,3 1 0 0,1-1 144 0,2 2-144 0,-1 1 0 0,1 2 0 16,2 3 0-16,-4 1 0 0,0 4 0 0,-3 0 0 16,-11 3 0-16,0 0 0 0,0 0 0 0,0 0 0 15,0 0 0-15,0 0 0 0,0 0 0 0,51 57 0 16,-51-43 0-16,2 1 128 0,-2-15-128 0,0 0 0 15,4 50 0-15,-4-50 128 0,0 0-128 0,10 50 0 16,-10-50 0-16,0 0 0 0,0 0 0 0,0 0 0 16,22 54 0-16,-22-54 0 0,0 0-208 0,0 0-16 15,0 0 0-15,0 0 0 16,0 0-1328-16,63 28-272 0</inkml:trace>
  <inkml:trace contextRef="#ctx0" brushRef="#br0" timeOffset="12156.82">8766 3782 31327 0,'-2'-8'1392'0,"1"4"272"0,1 1-1328 0,0 0-336 0,-1 2 0 0,1 1 0 0,-2 1 1600 0,2 0 256 16,-1 4 64-16,-1 0 0 0,1 5-672 0,-2 4-128 15,2 5-32-15,-1 2 0 16,1 3-704-16,0 1-128 0,1-25-48 0,1 58 0 15,-1-58-32-15,1 65-16 0,-1-65 0 0,5 65 0 0,-5-65-160 0,5 58 0 16,-5-58 144-16,9 50-144 16,-9-50 0-16,0 0 0 0,15 53 0 0,-15-53 0 15,0 0-208-15,0 0-16 0,0 0 0 0,0 0-12544 16,28 57-2512-16</inkml:trace>
  <inkml:trace contextRef="#ctx0" brushRef="#br0" timeOffset="12333.62">8586 4143 22623 0,'-4'-9'496'0,"4"6"96"0,0 0 32 0,2 1 16 0,-1 0-512 0,0 1-128 0,4-1 0 0,3 1 0 15,3-2 2656-15,8 0 496 16,2 1 112-16,3-1 0 0,0 0-1104 0,0 0-240 16,-24 3-32-16,50-3-16 0,-50 3-1264 0,43-1-256 15,-43 1-48-15,43 1-16 0,-43-1-288 0,0 0 128 0,58 9-128 0,-58-9 0 0,0 0-192 0,0 0-128 16,62 18-48-16,-52-14-18112 15</inkml:trace>
  <inkml:trace contextRef="#ctx0" brushRef="#br0" timeOffset="12753.13">9085 4065 32255 0,'0'-4'1424'0,"0"2"304"0,2 1-1392 0,-2-1-336 0,0 1 0 0,0 1 0 0,1 0 2016 0,-1 0 336 15,3 3 64-15,0 0 16 16,-1 4-1376-16,3 0-272 0,-5-7-48 0,0 0-16 0,0 0-448 0,0 0-80 16,24 68-32-16,-24-68 0 0,0 0-160 0,14 53 128 0,-14-53-128 15,0 0 128 1,13 57-128-16,-13-57 0 0,0 0 0 0,9 51 0 0,-9-51 0 0,0 0 0 0,0 0 0 0,9 52 0 16,-8-44 0-16,1-1 0 15,-1-1 0-15,1-2 0 0,-1-1 0 0,-1-1 0 16,1-1 0-16,1-2 0 0,-1-2 0 0,-1-3 0 0,2 0 0 0,-2 1 0 15,1-2 0-15,-1-2 0 16,0-1 0-16,0-1 0 0,0-2 256 0,1-1-48 16,-1 2 0-16,2-3 0 0,-1 1 16 0,2 2 0 15,-2-1 0-15,4 0 0 0,-1 3-224 0,2 0 128 16,-2 2-128-16,3 2 0 0,-1 1 0 0,1 0 128 16,1 3-128-16,2 0 0 0,-2 1 0 0,2-1 0 0,2 1 0 0,-4 1 0 15,2 0 0-15,-1 1 128 0,0 2-128 0,1 0 0 16,0 0 0-16,0 0 0 0,0-2 128 0,-2 0-128 15,1 2 0-15,1 0 0 0,0 0 0 0,1-2 0 16,-1 1-272-16,1-1-48 0,0 1-16 0,1-1 0 16,-2 2-1184-16,-2 0-224 0</inkml:trace>
  <inkml:trace contextRef="#ctx0" brushRef="#br0" timeOffset="12953.13">9598 4160 16575 0,'0'-9'736'0,"0"5"160"0,1 0-720 0,-1-1-176 0,0 5 0 0,-1-1 0 0,1-2 3328 0,0 0 640 0,-1 0 128 0,-1-2 32 16,2 1-1072-16,-1 1-224 0,-1 3-32 0,1 0-16 31,1 3-1792-31,-2 1-352 0,4 3-80 0,-2-1-16 16,1 5-288-16,1 0-48 0,1 2-16 0,-2 0 0 16,-1-13-192-16,0 0 0 0,0 0 0 0,13 55 0 15,-13-55 0-15,0 0 0 0,0 0 0 0,0 0 0 0,32 63-128 0,-32-63-32 16,0 0 0-16,0 0-19264 15</inkml:trace>
  <inkml:trace contextRef="#ctx0" brushRef="#br0" timeOffset="13426.25">9913 3830 28335 0,'-10'-19'624'0,"6"9"128"0,2 3 16 0,1 1 32 0,0 3-640 0,-1 0-160 0,2 2 0 0,0 0 0 16,0-1 1840-16,-1 2 336 0,1 3 64 0,0 3 0 16,0-6-768-16,0 0-176 0,0 0-16 0,7 65-16 15,-7-65-864-15,5 55-160 0,-5-55-48 0,8 69 0 16,-8-69 64-16,5 83 0 0,-5-83 0 0,4 81 0 16,-4-81-256-16,3 69 128 0,-3-69-128 0,4 58 0 15,-4-58 0-15,0 0 0 0,6 62 0 0,-6-62 0 16,0 0 0-16,0 0 0 0,0 0 0 0,0 0 0 15,9 52 0-15,-9-49 0 0,0-3 0 0,1-1 0 0,-1-2 176 16,1-3-176-16,1-1 192 0,1-3-192 0,-1-2 352 0,3-4-32 16,-1 2-16-16,3-3 0 15,-1 0-80-15,2-1-16 0,1-1 0 0,1 1 0 0,1-2-208 0,0 2 128 0,2-1-128 0,1 3 0 32,2 1 0-32,-2 4 0 0,0 1 0 0,0 5 0 0,-1 0 0 0,-1 2 0 0,1 5-144 0,-2 1 144 15,-1 0-128-15,-10-3 128 0,0 0 0 0,0 0-144 16,0 0 144-16,0 0 0 0,55 53 0 0,-55-53 0 15,0 0 0-15,0 0 0 0,9 51 0 0,-13-40 0 0,-1 2 0 16,-2-2 0-16,-1 1 0 0,-4-2 0 16,1-1 0-16,-3 0 128 15,0-1-128-15,0-2 128 0,1 1-128 0,0-3 0 16,3-1 0-16,1 0 0 0,2-2 0 0,-1 2-192 0,4-1 32 0,0-1-13072 16,3 1-2608-16</inkml:trace>
  <inkml:trace contextRef="#ctx0" brushRef="#br0" timeOffset="13877.38">10373 4212 22111 0,'3'-3'1968'0,"-1"0"-1584"0,-2 2-384 0,0-1 0 0,0 1 2784 0,0 0 480 0,1-4 80 0,-1 1 32 0,2-3-848 0,-1 1-160 16,-1 4-48-16,1 0 0 15,-1 2-1488-15,0 3-320 0,-1 3-48 0,1 1-16 16,0 1-320-16,0 2-128 0,0 1 0 0,1 2 0 16,-1-13 0-16,0 0 0 0,0 0 0 0,13 58 0 15,-13-58 0-15,0 0 0 0,0 0 0 0,0 0 0 0,0 0-128 0,0 0 128 16,44 51 0-16,-37-51 0 0,1 0-192 0,2-3 64 16,0-1 128-16,3-2-208 0,1-1 80 0,2-1 128 15,2-2-208-15,0 1 80 0,-1-1-16 0,0-1 0 16,-3 0 0-16,-1-2 0 0,-2 2 144 0,-2-2 0 15,-2 2-144-15,-3-2 144 0,-1 2 240 0,-2-2 112 16,-1 0 32-16,0 1 0 0,-2-1 192 0,0 1 64 0,-1 1 0 0,0 3 0 16,1 2-144-16,-1 2-32 15,1 1 0-15,0 3 0 0,0 3-304 0,-1 1-160 0,2 3 160 0,-2 3-160 16,2 0 0-16,-1 0 0 0,2 1 0 0,-1 2 0 16,1-13 0-16,0 0 0 0,0 0 0 0,10 62 0 0,-10-62 0 0,0 0 0 31,0 0 0-31,32 59 0 0,-32-59 0 0,0 0-128 0,0 0 128 0,50 46 0 0,-50-46-320 0,0 0-16 15,0 0 0-15,0 0 0 32,0 0-512-32,62 24-112 0,-52-24 0 0,1-3-12288 0,-1 0-2432 0</inkml:trace>
  <inkml:trace contextRef="#ctx0" brushRef="#br0" timeOffset="14117.62">10941 3845 14735 0,'2'-16'640'0,"-2"9"160"0,1 0-640 0,1 0-160 0,-1 3 0 0,-1 1 0 0,1 1 2160 0,1-1 400 0,-1-1 64 0,2 0 32 0,0 3 432 0,-2 3 96 15,2 3 16-15,-3-5 0 0,0 0-1568 0,0 0-304 16,6 62-64-16,-6-62-16 0,1 58-512 0,-1-58-96 16,0 75-32-16,0-75 0 0,0 87-176 0,0-87-48 0,0 84 0 0,0-84 0 31,3 74-256-31,-3-74-128 0,6 60 0 0,-6-60 128 0,0 0-128 15,14 59 0-15,-14-59 0 0,0 0 0 0,0 0 0 0,0 0 0 16,0 0 0-16,31 55 0 16,-27-53-400-16,0-2-16 0,-1-2 0 15,1-2-18704-15</inkml:trace>
  <inkml:trace contextRef="#ctx0" brushRef="#br0" timeOffset="14314.47">10858 4167 31327 0,'7'-3'1392'0,"-3"0"272"0,2 2-1328 0,-2-1-336 16,-1 1 0-16,1 1 0 0,2 0 1824 0,4-2 288 0,7 1 64 0,4-2 16 0,4 2-768 0,1-1-144 15,-4 1-48-15,0-1 0 0,-22 2-848 0,35 0-160 16,-35 0-32-16,0 0-16 0,48 3-176 0,-48-3 0 16,0 0 0-16,0 0 0 15,52 6-656-15,-52-6-16 0,0 0 0 0,0 0-18272 16</inkml:trace>
  <inkml:trace contextRef="#ctx0" brushRef="#br0" timeOffset="14662.44">11365 4215 11807 0,'9'1'512'0,"-5"-1"128"0,0 0-512 0,0 0-128 15,-1 0 0-15,0 0 0 0,0-1 1696 0,2-1 320 16,4 1 64-16,2-2 16 0,3-1 672 0,0-2 144 15,1 0 32-15,-1-1 0 0,0-2-752 0,1-1-144 16,2-3-16-16,0 2-16 0,-3-4-816 0,-1 1-176 16,-2-1-16-16,-3-2-16 0,-3 0-608 0,-3 0-112 15,-4 1-16-15,-1 1-16 0,-1 1-48 0,-4 1-16 16,-1 2 0-16,-2 1 0 0,-2 3-176 0,-2 3 0 16,0 1 144-16,-1 1-144 0,-3 4 0 0,1 1 144 0,-1 2-144 0,2 5 0 0,3 1 128 0,0 4-128 31,4 3 0-31,3 0 0 0,3 2 0 0,4-20 0 15,-1 44 0-15,1-44 0 0,0 0 0 0,10 56 0 16,-10-56 0-16,0 0 0 0,22 61 0 0,-22-61 0 16,0 0 0-16,0 0 0 0,44 61 304 0,-44-61-48 0,0 0-16 0,0 0 0 15,51 42-240-15,-51-42 144 0,0 0-144 0,0 0 128 16,0 0-352-16,59 20-80 0</inkml:trace>
  <inkml:trace contextRef="#ctx0" brushRef="#br0" timeOffset="15013.01">11971 3980 19343 0,'3'-4'1728'0,"-2"0"-1392"0,1-1-336 0,-2 4 0 31,-2 0 1120-31,1-2 160 0,1-1 16 0,-1-4 16 16,-2 1 2080-16,-4-1 432 0,-2 2 80 0,-2 2 0 0,-2 3-2368 0,-1 1-496 0,0 4-80 0,-2 2-32 15,4 2-560-15,-1 2-112 0,3 1-32 0,0 3 0 32,3 2-224-32,1-1 0 0,4 2 0 0,2-1 0 0,0-16 0 0,0 0 0 15,0 0 0-15,0 0 0 16,29 63 0-16,-29-63 0 0,0 0-128 0,0 0 128 0,54 47 0 0,-54-47 0 16,0 0 0-16,0 0 0 0,49 47 0 0,-49-47 0 0,0 0 0 0,0 0 0 15,0 0 0-15,32 59 0 0,-31-48 0 0,-2 2 0 16,-2-2 0-16,-2 1 144 0,-2-1-16 0,-2-3 0 15,-1 1 288-15,-2-3 48 0,-2-1 16 0,-3 1 0 16,-1-2-48-16,-2 0-16 0,6-1 0 0,-2 1 0 16,1-1-224-16,-2 0-32 0,1 0-16 0,1-3 0 15,1 1-720-15,0 1-128 16</inkml:trace>
  <inkml:trace contextRef="#ctx0" brushRef="#br0" timeOffset="15263.95">9587 3893 45151 0,'-55'-16'2000'0,"31"9"416"0,5 1-1936 0,6 2-480 0,8 1 0 0,2 2 0 15,2-1-272-15,1 0-160 0,0-3-16 0,1 0-16 16,3-1-368-16,6 3-80 0,3 3-16 0,2 0 0 16</inkml:trace>
  <inkml:trace contextRef="#ctx0" brushRef="#br0" timeOffset="15766.66">13139 4006 11055 0,'5'-2'976'0,"-4"1"-784"0,2 1-192 0,-2-2 0 0,2 1 864 0,-1 0 128 0,-1-1 32 0,0-1 0 31,2-2 2112-31,1-2 416 0,1-2 96 0,-1-1 0 15,0 0-448-15,0 0-80 0,1-1-32 0,0-2 0 16,1 1-1632-16,0-2-336 0,2-2-64 0,1 2-16 0,-1 0-400 0,0-2-64 0,2-2-32 0,2-2 0 31,-2-3-272-31,1-1-48 0,0 3-16 0,-2 1 0 16,-4 5-208-16,0 2 0 0,-3 3 0 0,0 5 0 16,-1 0 0-16,-2 4 0 0,-1 2 0 0,0 2 0 15,-3 6 0-15,1 2 0 0,0 2 0 0,0 1 0 0,1 4 0 0,0 5 0 16,2 1 0-16,1-24 0 0,2 58 0 0,-2-58 0 15,9 66 0-15,-9-66 0 0,15 69 0 0,-15-69 0 0,17 63-128 0,-17-63 128 16,0 0 0-16,23 70-192 16,-23-70 192-16,0 0-160 0,0 0 160 0,20 60-160 0,-16-51 160 0,-3 0-160 0,1-3-64 15,1-1-16-15,-2 1 0 0,0-3-12864 16,1 0-2576-16</inkml:trace>
  <inkml:trace contextRef="#ctx0" brushRef="#br0" timeOffset="15981.48">13204 4233 33167 0,'3'0'2944'0,"0"0"-2352"0,0 0-464 0,-2 0-128 16,2 1 1488-16,0-1 288 0,4 2 48 0,4-1 16 16,-11-1-480-16,0 0-80 0,61 6-32 0,-61-6 0 15,44 4-576-15,-44-4-112 0,45 3-32 0,-45-3 0 16,42 1-384-16,-42-1-144 0,43 2 0 0,-21-2 144 0,-22 0-144 0,43 1-176 15,-43-1 48-15,0 0-13536 16,62 6-2704-16</inkml:trace>
  <inkml:trace contextRef="#ctx0" brushRef="#br0" timeOffset="16815.37">14695 4032 31327 0,'3'-4'1392'0,"-1"3"272"0,1-1-1328 0,0 1-336 15,-3 0 0-15,1 1 0 0,1 1 1184 0,2 0 160 16,2 1 48-16,1 2 0 0,-7-4-16 0,0 0 0 16,0 0 0-16,0 0 0 0,0 0-944 0,42 64-192 15,-42-64-48-15,0 0 0 0,0 0-192 0,0 0 0 0,14 65 0 0,-12-53 0 16,-2 2 0-16,1-2 0 0,-1-2 0 0,2-1 0 31,-2-1 0-31,-2-1 0 0,2-3 0 0,-1 0 0 16,-1-2 0-16,1-1 0 0,-1-1 0 0,1-1 0 15,0-2 0-15,-1 0 0 0,2-3 0 0,-1 1 0 16,-1-3 0-16,2 0 0 0,2 0 0 0,-2-1 0 0,1-1 176 0,1 0-16 16,0-1 0-16,1-2 0 0,3-1 32 0,0 0 16 15,1 1 0-15,3-1 0 0,-1 0-208 0,4 1 144 16,0 1-144-16,0 0 128 0,-1 4-128 0,1 1 0 0,1 0 0 0,-1 2 0 15,0 3 0-15,-2 0 0 0,2 4 0 0,-4 2 0 16,-9-4 0-16,0 0 0 0,0 0 0 0,0 0 0 16,0 0 0-16,40 59 0 0,-40-59-144 0,0 0 144 15,0 0 0-15,9 50-160 0,-9-38 160 0,0 1-128 16,0 0 128-16,-2-2 0 0,1 0 0 0,-1-2-128 0,1-2 128 0,-2-1 0 31,2-2 0-31,-1 0 0 0,1-3 0 0,-1 1 0 0,1-2 0 0,0-2 0 0,1 0 0 0,0-1 0 16,0-1 0-16,1-2 128 0,-1 0-128 0,3 1 0 15,-2-2 0-15,2-3 128 0,1 1-128 0,1-2 176 0,-3 1-176 0,4-3 192 16,0 1-64-16,-1-3 0 0,2 1 0 0,0-1 0 16,5-4-128-16,-2 0 160 0,1-1-160 0,2 0 160 31,-2 3-160-31,2 3 0 0,-2 1 0 0,2 2 0 16,-1 1 0-16,2 0 0 0,-1 5 0 0,-1-1 0 0,-4 5 0 0,0 1 0 0,0 1 0 0,-1 2 0 31,-2 2 0-31,-5-5 0 0,0 0 0 0,0 0 0 0,0 0 0 0,20 63 0 15,-20-63 0-15,0 0 0 16,11 57 0-16,-11-57 0 0,0 0 0 0,13 58 0 0,-13-58 0 0,0 0 0 0,0 0 0 0,23 64 0 16,-23-64-208-16,0 0 16 0,0 0 16 0,0 0 0 31,0 0-416-31,49 54-96 0,-49-54-16 0,0 0 0 16,0 0-2000-16,0 0-416 0,52 5-80 0,-42-6 0 0,0-2-1056 15,1 0-208-15,1-1-32 0,-1-2-16 0</inkml:trace>
  <inkml:trace contextRef="#ctx0" brushRef="#br0" timeOffset="17115.33">15487 4179 7359 0,'36'-29'320'0,"-35"27"80"0,-1 2-400 0,0-1 0 0,1-1 0 0,-1 0 0 0,2-3 2320 0,2-2 384 16,-3-1 80-16,1-2 16 0,-1 0 1360 0,-1 4 288 15,-1 1 48-15,-2 2 16 0,0 3-1872 0,0 1-368 0,1 2-80 0,-1 3-16 16,0 1-1328-16,1 0-272 16,1 3-48-16,1 0-16 0,1-2-256 0,2 2-64 15,-3-10-16-15,0 0 0 0,0 0-176 0,0 0 0 0,40 58 144 0,-40-58-144 16,0 0 0-16,0 0 0 15,0 0 0-15,59 37 0 0,-59-37 0 0,0 0 0 0,0 0 0 0,44 1 0 16,-33-4 0-16,2-1 128 0,0-2-128 16,-2-2 0-16,2 1 144 0,-5-3-144 0,1 2 192 0,-4-2-192 15,0-2 272-15,-3 0-48 0,-2-2-16 0,-2-1 0 0,-4 0 48 0,-1-1 16 16,-3 1 0-16,-3-2 0 16,2 1-80-16,-3 1-32 0,-3 1 0 0,0 1 0 0,-1 2-32 0,1 2-128 0,0 3 192 0,1 2-64 15,3 3-128-15,2 1 0 0,1 4 0 0,3 0 0 16,1 3 0-16,2 2-272 0,1 2 64 0,2 2 16 31,1-13-576-31,0 0-96 0,0 0-32 0,11 58-18944 0</inkml:trace>
  <inkml:trace contextRef="#ctx0" brushRef="#br0" timeOffset="18085.09">16097 4167 11967 0,'16'-7'528'0,"-9"2"112"0,2 1-512 0,-2 0-128 16,-3 1 0-16,-1 0 0 0,1-1 2480 0,2-5 464 0,1-2 80 0,1-3 32 15,-2-1 64-15,-5 0 16 0,-2 3 0 0,-6 0 0 16,-2 2-1392-16,-2 2-272 0,-3 2-48 0,-2 1-16 16,1 2-576-16,-4 3-112 0,2 0-16 0,-1 1-16 15,1 5-368-15,0-2-64 0,2 3 0 0,0 0-16 16,4 0-240-16,0 2 0 15,1 2 0-15,3 0 0 0,3 2 0 0,-1 0 0 0,4-3 0 0,1 1 0 16,3-1 0-16,-3-10 0 0,0 0 0 0,0 0 0 16,0 0-256-16,0 0 48 0,49 56 16 0,-49-56 0 15,0 0-48-15,0 0 0 0,53 20 0 0,-41-18 0 16,2-2 96-16,-1-2 16 0,1-2 0 0,0 0 0 16,-1-2 128-16,0-2 0 0,1-4 0 0,-1 1 0 15,1 0 0-15,-3-3 256 0,-1 1-48 0,-2-1 0 16,1-3 96-16,-3-3 16 0,-2 0 0 0,0-2 0 0,-3-1 64 15,1 0 0-15,1-2 16 0,-3 1 0 0,0-1-16 0,0-4 0 16,0-2 0-16,0-1 0 0,-3-1-80 0,0 2-32 16,2 0 0-16,-1 3 0 0,1 4-48 0,-1 4-16 0,2 3 0 0,0 6 0 31,0 2-208-31,0 5 0 0,-1 4 0 0,0 3 0 0,-1 1 0 0,-1 3 128 16,0 6-128-16,1 4 0 0,2-17 0 0,-5 44 0 0,5-44 0 0,-2 45 0 15,2-45 0-15,1 55 0 0,-1-55 0 0,4 65 0 16,-4-65 0-16,10 71 0 0,-10-71 0 0,16 63 0 15,-16-63 0-15,0 0-128 16,32 75 128-16,-32-75 0 0,0 0 0 0,0 0 0 0,52 62-128 0,-52-62 128 0,0 0-192 0,0 0 0 31,57 36 16-31,-57-36 0 0,0 0-16 0,0 0 0 0,59 18 0 0,-43-17 0 16,1 1 0-16,0-2 0 0,1-2 0 0,3-1 0 16,2 1 192-16,-3-3 0 15,-2-2-144-15,-1 0 144 0,-1-1 0 0,-4-1 0 0,0-1 0 0,-5-1 0 16,0 0 0-16,-3-3 0 0,-1 1 0 0,-5-3 0 15,-1 1 0-15,-2-2 0 0,-2 1 0 0,-2 2 0 16,2 3 0-16,-1 0 0 0,-4 2 0 0,1 5 0 16,1 1-256-16,-1 3 32 0,2 3 0 0,1 3 0 0,2 2-32 0,1 2-16 15,0 4 0-15,3 0 0 0,0-1 64 0,4 1 16 16,-1 2 0-16,-1-16 0 0,0 0 192 0,0 0-176 16,27 60 176-16,-27-60-160 0,0 0 160 0,0 0 0 15,0 0-144-15,63 51 144 16,-63-51 0-16,0 0 0 0,48 13-144 0,-31-12 144 15,-1-2-160-15,-2 1 32 0,3-4 0 0,1-2 0 16,2 0-96-16,4-3-16 0,4 0 0 0,1-2 0 16,0-1-128-16,0-2-16 0,-4-1-16 0,-2-2 0 15,-4-2-352-15,-3 0-64 0,-2-3-16 0,-4 0 0 0,-2-2 832 0,0 0 224 16,-3 1 16-16,1-2 0 0,-2-2 16 0,-1-7 16 16,0-7 0-16,-3-6 0 0,-2 4-96 0,-2-4-32 15,-3 0 0-15,-4 4 0 0,2 2 368 0,-2 7 64 16,1 6 0-16,-1 5 16 0,2 6 96 0,1 6 16 15,1 4 0-15,0 4 0 0,1 1-128 0,2 7-32 16,-2 2 0-16,0 4 0 0,2 2-208 0,3 4-32 0,-1 1-16 0,2-18 0 16,0 0-96-16,2 66-32 15,-2-66 0-15,4 54 0 0,-4-54 96 0,7 76 32 0,-7-76 0 0,11 91 0 16,-11-91-96-16,16 93 0 0,-16-93-16 0,20 89 0 0,-20-89-176 16,18 78 0-16,-18-78 0 0,16 62 0 0,-16-62 0 0,0 0 0 15,19 71-128-15,-19-71 128 31,0 0-960-31,0 0-112 0,20 63-16 0,-20-63-19008 0</inkml:trace>
  <inkml:trace contextRef="#ctx0" brushRef="#br0" timeOffset="18669.71">17790 3566 21183 0,'11'-5'1888'0,"-5"0"-1504"0,-1 2-384 0,0 1 0 0,-3 0 768 0,1 1 96 0,0-2 16 0,1-1 0 0,2-2 1728 0,1-1 336 32,-1 0 80-32,-3 1 16 0,-2 4-1216 0,-1 3-240 15,-1 2-48-15,-4 4-16 0,1 0-992 0,0 6-192 16,1 4-32-16,0 1-16 0,3-18-64 0,0 0-16 16,0 68 0-16,0-68 0 0,0 0-208 0,9 73 176 15,-9-73-176-15,15 65 160 0,-15-65-160 0,21 67 0 16,-21-67 144-16,22 58-144 0,-22-58 0 0,0 0 128 15,35 67-128-15,-35-67 0 0,0 0 0 0,0 0 128 0,0 0-128 0,34 62 0 0,-31-56 0 0,-2-2 128 16,0-1-128-16,-1-3 0 16,-1-1 0-16,-2-1 128 0,2 1-128 0,-3-2 0 0,-1 0 144 0,0 0-144 15,-2-2 192-15,0-1-192 0,-3-1 0 0,-2-1 0 16,0-1 0-16,-1 1 0 0,0 1 0 0,-2 0 0 16,-2-2 0-16,-2 2 0 0,2 0 0 0,-1 1 0 15,0 3 0-15,1 2 0 0,1 1 0 0,1 1 0 16,1 4 0-16,1-1 0 0,3 2 0 0,1 1 0 0,4 0 0 0,-1 3 0 31,2 1 0-31,3 0 0 0,1-11 0 0,0 0 0 16,0 0 0-16,0 0 0 0,32 60 0 0,-32-60 0 0,0 0 0 0,0 0 0 15,69 38-128-15,-69-38 128 16,0 0-128-16,62 18 128 0,-62-18-208 0,46 10 80 16,-46-10-704-16,48 7-144 0</inkml:trace>
  <inkml:trace contextRef="#ctx0" brushRef="#br0" timeOffset="19215.25">18522 3799 11055 0,'0'-22'480'0,"0"10"112"0,-2 1-464 0,1 0-128 0,-1 1 0 0,1 3 0 0,-2-2 2784 0,-3-6 544 0,-3-9 96 0,-6-6 32 0,-2 0 688 0,1 4 144 16,-3 3 16-16,2 7 16 0,0 7-2512 0,0 2-496 15,3 4-96-15,0 4-32 16,1 5-448-16,2 2-96 0,1 2 0 0,2 6-16 16,-1 1-240-16,2 5-32 0,1 2-16 0,6-24 0 15,-8 47-144-15,8-47-48 0,-7 66 0 0,3-19 0 16,-1 8-144-16,1 4 192 0,0 3-192 0,0-1 192 16,-2-4-192-16,2-4 0 0,1 3 0 0,3-7 0 15,0-49 0-15,1 85 0 0,-1-85 0 0,8 82 0 16,-8-82 0-16,12 69 0 0,-12-69 0 0,16 62 0 0,-16-62 0 0,0 0 0 15,18 74 0-15,-18-74 0 16,0 0-144-16,0 0 144 0,6 55 0 0,-6-47 0 16,0-1-128-16,-2-1 128 0,2-3 0 0,0-2 0 15,-1-1-128-15,1-3 128 0,0 0 0 0,1-2 0 0,-1-4 0 0,0-1 0 0,0-1 0 0,0-2 0 16,-1-4 0-16,1-2 0 0,-1-1 0 0,-1-6 0 31,2 1 128-31,-3-2-128 0,2 2 0 0,-1-4 144 0,1 0-144 0,0-2 0 0,-1 1 144 0,2 3-144 16,0 2 128-16,2 1-128 0,0 5 128 0,-2 4-128 15,3 2 176-15,-1 3-48 16,1 0 0-16,1 3 0 0,-1 2 16 0,-1-1 0 16,3 3 0-16,-2 3 0 0,1 0 64 0,1 3 16 15,1 1 0-15,3 2 0 0,-1 1 0 0,-8-7 0 16,0 0 0-16,0 0 0 0,0 0-80 0,0 0-16 0,64 41 0 0,-64-41 0 16,0 0-128-16,0 0 128 0,62 24-128 0,-62-24 128 15,0 0-128-15,0 0 0 0,58 14 0 0,-47-13 0 31,-1 1-416-31,-2-2-112 0,-2 1-32 0,1-1 0 16,-1 2-976-16,-1-1-208 0</inkml:trace>
  <inkml:trace contextRef="#ctx1" brushRef="#br0">14036 10373 0,'0'0'0,"0"0"15,0 0-15,0 0 16,0 0 0,-18 78-1,31-73 16,22 1-15,29-3 0</inkml:trace>
  <inkml:trace contextRef="#ctx0" brushRef="#br0" timeOffset="21347.66">13343 5081 15663 0,'-13'-6'1392'0,"5"2"-1120"0,2 1-272 0,3 3 0 0,3 0 2496 0,2 1 448 0,0-1 96 0,3 2 16 0,-5-2-1328 0,0 0-272 0,0 0-48 0,67 5-16 16,-67-5-656-16,68 8-128 15,-24-7-32-15,4 0 0 0,4 2-336 0,8-1-80 16,5-2-16-16,1 0 0 0,0 1 48 0,4-1 0 16,2 0 0-16,3-1 0 0,2-2 176 0,7-3 32 15,5 2 16-15,0-2 0 0,1-1 32 0,-2 0 16 0,2 1 0 0,10-2 0 16,12-2 112-16,1 0 0 15,-10 3 16-15,7-3 0 0,9 0-176 0,-2 2-32 16,-8 1-16-16,-5 1 0 0,-3 0-128 0,6-1-32 16,9 2 0-16,-6 1 0 0,-14-1 32 0,-1 1 0 0,1 0 0 0,0 1 0 15,3 0 0-15,-3-1 0 0,-6 1 0 0,-4-1 0 16,-6-2-64-16,-1 1-16 0,3 0 0 0,1 1 0 16,2 1-32-16,-5-2-128 0,-3-2 192 0,-3-1-64 15,3 1-128-15,-4-1 0 0,1 1 144 0,-5 1-144 16,-3 2 0-16,-4-2 144 0,-5-1-144 0,-2 0 0 15,-1 0 208-15,-2 0-64 0,3 1-16 0,-6 1 0 16,1 1 48-16,-3-1 0 0,-5 2 0 0,-3-2 0 0,-2 1-32 0,-3-2 0 16,-4 2 0-16,-6-1 0 15,-2 1-16-15,-2-1-128 0,-3-2 192 0,-1-1-64 0,-2 3-128 0,-2-2 0 16,-2 1 144-16,-1 0-144 0,-2 1 0 0,-3-2 0 0,0 1 0 16,-2 0 0-1,-2 1 0-15,0 1 0 0,0-1 0 0,-3 2 0 0,0 1 0 0,-1-3-240 0,0 4 64 0,-2 0 16 31,0 1-448-31,-1 1-96 0,-1 0 0 0,-2 2-19456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07T16:35:26.0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2036 1742 3679 0,'1'-1'320'0,"-1"0"-320"0,0-1 0 0,0 2 0 0,2 0 832 0,-1 0 80 0,1-1 32 0,1 1 0 15,1 0 576-15,1 4 112 0,1 3 32 0,-2 4 0 16,1 3 96-16,-1 3 32 0,-1 5 0 0,-1 0 0 16,0 5-512-16,-2 3-112 0,0 2-16 0,0-1 0 0,0-1-208 0,0 4-48 15,-2 8-16-15,2 3 0 0,0-1-496 0,0-3-80 16,2 0-32-16,-2-4 0 0,1-2-272 0,-1-2 0 16,3-6 0-16,-4-3 0 0,1-3 0 0,-2-3 0 15,1-2 0-15,-2-4 0 0,2 0 0 0,-4-1 256 16,3-1-48-16,-3-2-16 0,1 1 128 0,0-2 32 15,0-1 0-15,1-2 0 0,0-1-352 0,2-2 128 16,-1-1-128-16,2-1 0 16,0-1-256-16,2-3-128 0,0-3-32 0,1-3 0 0,0-2-736 0,1-2-128 0,-1-3-48 0,1-5 0 31,-1-1 368-31,-1-4 64 0,-1 1 0 0,-2-4 16 0,-1-2 624 0,-1-2 112 0,0-2 144 0,-1 0-208 0,1 4 560 0,-1-4 112 16,0-4 32-16,0-3 0 0,-1 0 256 0,3-1 48 15,0-3 16-15,1 1 0 0,1 4 0 0,1 4 0 16,1 6 0-16,-2 4 0 0,1 7 112 0,2 1 32 15,-2 4 0-15,2 1 0 0,0 6-144 0,0 2-32 16,0 2 0-16,-1 5 0 0,3-1-16 0,0 5 0 16,1 3 0-16,-6-6 0 0,0 0-192 0,0 0-32 0,45 60-16 0,-45-60 0 15,34 57-112-15,-34-57-32 0,38 68 0 0,-38-68 0 16,36 70-192-16,-36-70-32 16,29 72-16-16,-29-72 0 0,26 74-144 0,-26-74 0 15,26 75 0-15,-26-75 0 16,27 73 0-16,-27-73 0 0,27 62 0 0,-27-62 0 0,23 47 0 0,-23-47 0 15,0 0 0-15,0 0 0 0,39 51 0 0,-39-51 0 16,0 0 0-16,0 0 0 0,0 0 0 0,0 0 0 16,0 0 0-16,0 0 0 0,43-13 256 0,-42 5-48 15,-1-6 0-15,0-2 0 0,-3-4 32 0,0-1 0 16,1-3 0-16,-1 0 0 0,0 3-32 0,0-5 0 0,0-2 0 0,0-7 0 16,2-2-208-16,0-4 144 0,1-1-144 0,1-2 128 15,0 0-128-15,2 2 0 16,0 5 0-16,0 3 0 0,1 6 0 0,-1-2 0 15,1 3 0-15,1 0 0 0,2 3 0 0,-2 3 0 16,1 4 0-16,0 0 0 0,2 3 0 0,2 0-144 16,0 3 144-16,1 2 0 0,-1 4-160 0,0 2 160 15,-2 1-128-15,-1 4 128 0,2 4 0 0,-1 2-160 16,-8-8 160-16,0 0 0 0,30 55 0 0,-30-55-128 0,25 64 128 16,-12-23 0-16,1 4 0 0,-2 3 0 0,-3-1 0 0,1 1 0 15,0 4 0-15,-1 1 0 0,-1 4 0 0,-2-3 0 16,-2-5 0-16,0-5 0 0,-1-5 0 0,-1-5 0 15,-1-3 0-15,-1-5 0 0,0-2 0 0,0-4 0 16,-1-2 0-16,-1-2 0 0,1-4 0 0,-1 0 0 16,1-1 0-16,-1-3 0 0,1-1 0 0,0-1 0 0,-1 1 0 0,-1-3 0 15,2 1 0-15,1-3 0 16,-1 1 0-16,-1 0 0 0,2-3 0 0,2 0 0 0,-2 0-192 0,1-3-144 16,2 2-32-16,0-3-12000 0,-1-1-2416 0</inkml:trace>
  <inkml:trace contextRef="#ctx0" brushRef="#br0" timeOffset="419.73">2951 2247 11055 0,'0'5'480'0,"0"-2"112"0,0 0-464 0,-1 0-128 0,1 0 0 0,-1-1 0 0,1 4 1392 0,-2 4 256 0,1 4 48 0,1 7 16 16,-2 3 288-16,4 0 64 0,-1 0 16 0,2-1 0 16,-3-23-1120-16,11 41-208 0,-11-41-48 0,0 0-16 15,0 0-336-15,29 55-64 0,-29-55-16 0,0 0 0 16,0 0 48-16,0 0 0 0,52 44 0 0,-52-44 0 16,0 0 0-16,0 0 0 0,0 0 0 0,58 6 0 15,-48-11 48-15,1 1 16 16,0-3 0-16,2-3 0 0,0-1 128 0,-1-2 48 15,-2-2 0-15,0-1 0 0,0-1 240 0,-1-1 48 0,-1-2 16 16,-4-1 0-16,1-2-32 0,-5 0-16 0,0-1 0 0,-3 5 0 16,0 3-288-16,-3-1-48 0,-2 0-16 0,-2-1 0 15,-3 1-208-15,-1 1-32 0,1 5-16 0,-1 0 0 16,-3-1-32-16,-1 5-16 0,-2 2 0 0,2 2 0 16,-1 3-160-16,4 1 192 0,-4 2-192 0,5 1 192 15,2 3-192-15,2 1 0 0,1-3 0 0,1 4 0 16,1 1 0-16,1 1 0 0,3 2 0 0,0 1 0 0,5 1-224 15,1 1-80-15,-3-16-16 0,0 0 0 16,22 55-1328-16,-22-55-272 0</inkml:trace>
  <inkml:trace contextRef="#ctx0" brushRef="#br0" timeOffset="1664.16">3574 2377 10127 0,'3'-7'448'0,"-1"1"96"0,-1 0-544 0,0 2 0 0,-1 0 0 0,0 1 0 0,0-1 2752 0,0-5 448 0,0-2 96 0,0-5 16 0,0-1 32 0,-1-1 16 0,0 1 0 0,-2 0 0 16,-1 2-1536-16,1 1-304 0,-1 4-64 0,-1 0-16 15,1 0-688-15,-3 1-144 0,0 1-32 0,-2 1 0 16,0 1-304-16,-1 3-64 0,-2 3-16 0,1 3 0 16,0 3-192-16,-2 2 144 0,2 2-144 0,-1 2 128 15,1 2-128-15,1 4 0 0,2 0 0 0,2 2 0 16,3 0 0-16,2 0 0 0,1 2 0 0,3 0 0 0,1 0-224 0,0-2 32 16,-4-20 0-16,0 0 0 31,19 47-384-31,-19-47-64 0,0 0 0 0,0 0-16 15,38 56-432-15,-38-56-64 0,0 0-32 0,0 0 0 16,0 0 240-16,0 0 48 0,63 14 16 0,-53-19 0 0,0-4 544 0,3-4 96 0,-2-1 32 0,2-1 0 16,0-4 592-16,-2-2 112 0,2-2 16 0,-4 1 16 15,1-4 384-15,-1 2 80 0,-1 3 16 0,-2-1 0 16,0-2 48-16,-1-3 16 0,-1-3 0 0,1-4 0 16,-3-4-560-16,1-4-96 0,-1-2-32 0,-1-1 0 0,-1-1-128 0,-1 3-48 15,-1 2 0-15,-2 4 0 0,0 6-64 0,-2 3-16 16,-2 4 0-16,2 2 0 0,-1 4-128 0,1 5 0 15,-1 3 144-15,2 2-144 0,-2 2 0 0,1 5 144 16,0 1-144-16,2 4 0 0,0 3 176 0,1 3-176 0,-1 4 160 0,1 6-160 16,0 3 0-16,2 5 128 15,1 2-128-15,-2 1 0 0,4 3 0 0,-1-2 0 16,2 2 0-16,-2 1 0 0,2 2 0 0,1 1 0 0,2 5 0 0,0-1 0 16,1-4 0-16,0-1 0 0,0-3 0 0,-7-34 0 0,14 56 0 15,-14-56 0-15,14 45 0 0,-14-45 0 0,0 0 0 0,21 53 0 31,-21-53 0-31,0 0-160 0,0 0 160 0,24 48-208 0,-24-48 80 0,0 0 128 0,0 0-272 0,0 0 64 16,0 0 16-16,54 48 0 0,-54-48 64 16,0 0 128-16,0 0-208 0,0 0 80 0,61-6 128 0,-47 0-192 15,1-2 192-15,1-2-192 16,1 0 192-16,-2-3 0 0,0 1 0 0,-3-1-128 16,1-3 128-16,-2 0 0 0,-1-3 0 0,0 1 0 15,-3 2 160-15,0 1-32 0,-1-4-128 0,0 1 192 0,-1 0 16 0,-2-2 0 16,0-3 0-16,-3 1 0 0,0 2 16 0,-3 4 0 15,0 5 0-15,-2 0 0 16,-3 2-32-16,0 1-16 0,0 2 0 0,-4 2 0 0,2 1-176 0,-2 2 128 16,-1 2-128-16,2 2 128 0,-1 3-128 0,1 1 0 15,0 2 0-15,-1 4 0 0,4 4 0 0,-1 2-176 16,4 0 176-16,1 5-128 0,1 2 128 0,1 1 0 16,5 1 0-16,-3-28-128 0,11 52 128 0,-11-52-208 15,0 0 80-15,32 62 128 16,-32-62-256-16,0 0 64 0,0 0 0 0,50 53 16 0,-50-53 48 0,0 0 0 15,0 0 0-15,64 35 0 0,-64-35 128 0,0 0-208 16,0 0 80-16,61 15 128 0,-61-15-224 0,0 0 80 16,0 0 16-16,53-1 0 0,-39-3-64 0,1-2 0 15,0-1 0-15,-1-3 0 0,2 0 0 0,-2-2 0 16,0-3 0-16,-1 0 0 0,-2 1 192 0,0-5-208 16,1-2 80-16,-4-3 128 0,1-1-176 0,-4 1 176 15,1 1-128-15,-2-4 128 0,0-7-128 0,-1-5 128 16,0-4-128-16,0 0 128 0,-2-5 0 0,1 0 0 0,-1 0 0 0,-1 0-128 15,2 1 272-15,-2 2 64 0,0 5 16 0,0 3 0 16,-2 3 112-16,1-1 32 16,-2 1 0-16,-1 0 0 0,1-1-160 0,-3 4-16 0,1 3-16 0,-3 4 0 0,1 5 64 0,0 4 16 15,-1 3 0-15,-1 5 0 16,2 3-112-16,0 3-16 0,0 5 0 0,0 3 0 0,0 3-128 0,-1 7 0 16,2 4 0-16,0 7 0 0,1 8 0 0,-1 7 0 15,3 10 0-15,-1 5 0 0,1 5 0 0,0 1 0 16,2 1 128-16,1-7-128 0,0-5 0 0,0 5 0 15,3 2 0-15,1-1 0 0,0-5 0 0,0-5 0 0,2-6 0 0,-2-7 0 16,1-5 0-16,-1-2 128 16,0-3-128-16,0-4 0 15,-1-4 176-15,0 0-48 0,0 1-128 0,0-1 192 0,-1-2-192 0,3-2 0 16,-4-3 128-16,2-1-128 16,0 0 864-16,-1-2 128 0,1-1 32 0,0-2 0 15,0-1-1760-15,1-1-352 0,-1-2-64 0,0-1 0 16,1-1 160-16,-1-2 32 0,1-3 16 0,-5-4-17552 0</inkml:trace>
  <inkml:trace contextRef="#ctx0" brushRef="#br0" timeOffset="2266.03">5665 1680 13823 0,'-1'-5'1216'0,"1"2"-960"0,3 1-256 0,-3 1 0 0,0-1 0 0,0 2 0 0,0 2 0 0,1-1 0 0,0 2 1216 0,2 3 288 16,-3-6 64-16,0 0 16 0,13 49 192 0,-13-49 32 15,8 57 16-15,-8-57 0 0,7 69-720 0,-4-32-144 16,-3-37-16-16,7 66-16 0,-7-66-112 0,6 64-32 0,-2-26 0 0,0 0 0 15,-1 0-160-15,-3-38-48 16,9 66 0-16,-9-66 0 0,5 51-16 0,-5-51-16 0,0 0 0 0,5 53 0 16,-5-53-64-16,0 26-16 0,0-13 0 0,-2-3 0 15,2-3-240-15,-1 0-48 0,-1-3-16 0,1 1 0 0,1-3-160 0,-1 0-144 32,-1-2 144-32,2 0-208 0,-1-2-1408 0,-1 0-288 0,1-3-48 0,-2 1-12976 0</inkml:trace>
  <inkml:trace contextRef="#ctx0" brushRef="#br0" timeOffset="2630.15">5477 1715 6447 0,'-11'-22'576'0,"7"9"-576"0,1-1 0 0,1 3 0 31,2 2 1104-31,3 2 112 0,-1 3 32 0,3-9 0 0,5-8-16 0,7-9 0 16,4-1 0-16,2 3 0 15,4 1 880-15,1 6 160 0,2 4 32 0,-1 6 16 0,1 5-624 0,-30 6-128 16,59 4-32-16,-59-4 0 0,0 0-32 0,84 34-16 16,-84-34 0-16,59 41 0 0,-59-41-480 0,65 55-112 0,-65-55 0 0,66 68-16 15,-66-68-480-15,63 72-80 16,-63-72-32-16,49 72 0 0,-49-72-128 0,37 62-32 0,-37-62 0 0,25 54 0 16,-25-54-128-16,0 0 160 0,23 72-160 0,-22-48 160 15,-2 0 16-15,-2 0 0 0,-5 0 0 0,-4 0 0 16,-3 2-16-16,-2-2 0 15,1-5 0-15,-4 3 0 0,-1-3-32 0,-3 1 0 16,0-1 0-16,-1-4 0 0,-2 1-128 0,2-2 0 16,0-2 0-16,1-2 128 0,5 2-128 0,-1-4 0 0,3 1 0 0,0-2 0 15,4-2 0-15,1 0 0 0,0-3 128 0,2 1-128 16,2-1 0-16,2-1 0 0,2-1 0 0,1-1 0 31,2-1-496-31,1 1-80 0,1-3 0 0,2-2-11344 0,3 0-2272 0</inkml:trace>
  <inkml:trace contextRef="#ctx0" brushRef="#br0" timeOffset="2995.53">6427 1662 12895 0,'0'-14'576'0,"0"7"112"0,1 1-560 0,-1 0-128 0,0 3 0 0,0 1 0 0,0 0 2368 0,0 1 448 0,-1-2 96 0,1 2 16 0,0 1 112 0,-2 4 32 32,1 3 0-32,-1 4 0 0,1 6-1472 0,-1 4-272 15,1 6-64-15,0 4-16 0,-1 3-528 0,2 0-96 16,-1 0-32-16,2 0 0 0,1-3-368 0,-1 0-80 0,0 4-16 0,-1-35 0 15,6 67-128-15,-6-67 0 0,7 65 0 0,-7-65 0 16,11 59 0-16,-11-59 0 0,9 48 0 0,-9-48 0 16,0 0 0-16,11 50 0 0,-11-50 0 0,0 0 0 15,0 0 0-15,0 0 0 0,5 39 128 0,-5-37-128 16,0-1 0-16,-2-1 0 0,2 0 0 0,0-3 0 16,0 0-496-16,0-1 32 15,0 0 0-15,0 0-11568 0,2-1-2304 0</inkml:trace>
  <inkml:trace contextRef="#ctx0" brushRef="#br0" timeOffset="3302.95">6377 1543 8287 0,'-6'-7'736'0,"5"3"-592"0,0 1-144 0,1 0 0 0,0 0 640 0,0 2 112 16,0-2 16-16,2 0 0 0,1-1 2048 0,3-2 400 0,2-2 96 0,2 1 16 31,3 1-832-31,0 2-144 0,2 0-48 0,-1 2 0 0,3 1-848 0,0 1-176 0,-1 1-48 0,1 1 0 16,-17-2-272-16,0 0-48 0,51 8-16 0,-51-8 0 16,0 0-384-16,53 12-96 15,-53-12-16-15,0 0 0 0,60 8-208 0,-60-8-64 16,0 0 0-16,52 6 0 0,-37-5-128 0,-2 0 0 0,-2 1 0 0,-2-1 128 0,-3 2-352 0,-4-1-80 15,0 0-16-15,-2 3-17584 16</inkml:trace>
  <inkml:trace contextRef="#ctx0" brushRef="#br0" timeOffset="3477.95">6346 1915 19343 0,'7'0'1728'15,"0"-2"-1392"-15,-1 2-336 0,-2-1 0 16,2-1 1264-16,1 1 176 0,7-2 32 0,7-1 16 16,9-2 1104-16,2 1 224 0,1-1 32 0,-2 0 16 0,-31 6-1488 0,52-7-288 15,-52 7-64-15,42-3-16 0,-42 3-816 0,0 0-192 16,0 0 0-16,56 8-11408 16,-48-6-2336-16</inkml:trace>
  <inkml:trace contextRef="#ctx0" brushRef="#br0" timeOffset="3931.69">8533 1379 24879 0,'-12'-8'1088'0,"5"4"256"0,2-1-1088 0,1 2-256 15,1 2 0-15,0 1 0 0,0 0 576 0,-1 0 48 16,-3 3 16-16,-3 0 0 0,-6 4 528 0,-1 6 112 16,-5 5 32-16,-1 6 0 15,-2 7-240-15,-2 7-48 0,-4 9-16 0,-2 5 0 16,1 9-96-16,1 4-16 0,5-2 0 0,5-3 0 16,7-7-320-16,3 1-80 0,5 3-16 0,5-4 0 15,2-3-336-15,3-2-144 0,5 0 128 0,-9-48-128 0,25 87 0 0,-25-87 0 16,33 67 0-16,-33-67 0 0,0 0 0 0,46 62-144 15,-46-62 144-15,0 0-208 16,0 0-464-16,61 42-96 0,-61-42 0 0,0 0-10688 16,61 14-2144-16</inkml:trace>
  <inkml:trace contextRef="#ctx0" brushRef="#br0" timeOffset="5200.74">9088 1919 14735 0,'-7'-3'640'0,"3"2"160"0,-1-1-640 0,1 1-160 0,0-1 0 0,1 1 0 15,-1 1 3056-15,-2-1 576 0,-2-1 112 0,-5 1 32 0,-2-1-1216 0,-2 4-224 16,0-1-48-16,1 3-16 16,1 2-1600-16,-1 3-320 0,0 2-64 0,2 2-16 0,0 2-16 0,1 2-16 15,2 1 0-15,1 4 0 16,0 2-240-16,1 3 128 0,1 4-128 0,1 1 0 16,5 1 0-16,2-1 0 0,0-32 0 0,11 59 0 0,-11-59-176 0,0 0 32 15,38 67 0-15,-38-67 0 16,0 0-208-16,0 0-32 0,69 46-16 0,-69-46 0 15,0 0-16-15,62 15 0 0,-62-15 0 0,0 0 0 16,64 1-288-16,-43-5-48 0,2-1-16 0,1-2 0 16,-2-2-1296-16,1-1-272 0,-5-2-48 0,-1 1-16 15,-1-2-256-15,-3-1-48 0,-1 1-16 0,-2-1 0 16,-1 0 848-16,-4 0 160 0,1 1 48 0,-2-1 0 16,-1-1 512-16,0-4 128 0,-2 1 0 0,1 0 16 0,-2-2 1232 0,0 4 240 15,0 4 48-15,-2-1 16 0,1 0 1472 0,-1 0 304 16,2 2 48-16,0 0 16 0,0 4 128 0,0 0 48 0,0 2 0 0,0 3 0 15,0 2-688-15,-1 2-128 0,0 4-16 0,-1 1-16 16,-1 2-256-16,2 2-48 0,-2 3-16 0,2 4 0 16,-1 4-688-16,1 0-144 0,1-22-32 0,3 45 0 15,-3-45-512-15,7 46 0 0,-7-46 0 0,0 0 0 16,21 60 0-16,-21-60 0 0,0 0-160 0,0 0 160 16,42 53-528-16,-42-53 16 0,0 0 0 0,0 0 0 31,0 0-240-31,68 21-32 0,-52-23-16 0,-2 1 0 15,-2-2 96-15,3-2 0 0,-1-2 16 0,0-2 0 0,-3 2 496 0,2-3 192 0,-3 0-128 0,0-4 128 16,-2 1 672-16,-1-2 224 0,-3-1 32 0,-1 2 16 16,-1 3 352-16,-4-5 80 0,-1-2 16 0,-2-2 0 15,-4-1-432-15,1 0-96 0,-1 5-16 0,-3-1 0 16,-2-1-416-16,-3 1-96 0,-3 1-16 0,-1 4 0 16,-2 0-320-16,0 4 144 0,1 2-144 0,1 2 0 15,2 3 0-15,2 1 0 0,3 2 0 0,1 1 0 16,4 2-192-16,0 0 192 0,3 2-208 0,4 0 80 15,-1 0-336-15,3 0-64 0,1 0-16 0,2 2 0 16,3-1-480-16,-6-8-80 16,0 0-32-16,0 0 0 0,0 0-464 0,66 43-80 0,-66-43-32 0,0 0 0 15,64 31 336-15,-64-31 64 0,0 0 16 0,58 34 0 16,-58-34 384-16,0 0 80 0,62 44 0 0,-62-44 16 0,0 0 496 0,49 49 80 0,-49-49 32 0,0 0 0 16,0 0 208-16,37 66 160 0,-37-66-32 0,0 0 0 15,0 0 288-15,11 56 48 0,-11-48 16 0,-1 1 0 16,1-2 400-16,-2 0 80 0,1 0 0 0,0-3 16 15,-1 0 0-15,2-1 0 0,0-2 0 0,0-1 0 16,0-1-224-16,2-2-48 0,-1-1-16 0,0-3 0 16,2 1 16-16,-1-2 16 15,0 1 0-15,1-3 0 0,1-3 64 0,2 0 16 0,0-2 0 0,1-1 0 16,-2 1-288-16,4-2-48 16,1 0-16-16,1-3 0 0,2 3-240 0,0-1-48 0,1 1-16 0,-2 3 0 15,-2 4-144-15,2 0 0 0,-1 3 0 0,2 1 0 16,-3 2 0-16,-1 3 0 0,1 1 128 0,-10 0-128 15,0 0 0-15,0 0 192 0,0 0-192 0,0 0 192 16,54 40-192-16,-54-40 192 0,0 0-192 0,0 0 192 16,20 63-192-16,-20-63 0 0,0 0 0 0,7 51 0 0,-7-51 0 15,0 0-176-15,3 43 176 0,-5-33-128 0,1 0 128 0,1-3 0 16,-2-1-144-16,0-2 144 0,0-1 0 0,-1-2 0 16,2-1 0-16,-2-1 0 0,2-1 0 15,-1-2 0-15,1-1 0 0,-1-3 0 16,1 0 192-16,1-2-64 0,0 0 0 0,0-2 0 15,0 0 32-15,1 1 0 0,1-3 0 0,1-2 0 16,1-1-160-16,-1 0 128 0,1-1-128 0,0 0 128 16,0 2-128-16,2-2 0 0,-2-2 0 0,5-4 0 0,1-3 0 15,1 0 0-15,2 2-224 0,-1 4 80 0,0 4-48 0,-1 3-16 16,-1 4 0-16,0 3 0 0,0 2-16 0,-3 5 0 16,0 3 0-16,0 3 0 0,-1 2 224 0,-2 4 0 15,0-1 0-15,-4-11 0 0,0 0 128 0,13 49 64 16,-13-49 0-16,10 53 16 0,-10-53 48 0,10 60 16 15,-10-60 0-15,8 63 0 0,-8-63-144 0,6 57-128 0,-6-57 144 0,4 51-144 16,-4-51-128-16,0 0-128 16,8 57-32-16,-8-57-11808 0,0 0-2368 0</inkml:trace>
  <inkml:trace contextRef="#ctx0" brushRef="#br0" timeOffset="5675">10263 2209 23039 0,'2'-5'1024'0,"-2"2"192"0,1 2-960 0,1 1-256 0,-2 1 0 0,0 1 0 0,0 1 1600 0,1 2 256 0,-1-5 64 0,0 0 16 16,3 48-80-16,-3-48 0 0,0 58-16 0,0-58 0 16,0 62-1168-16,-2-30-224 0,2-32-64 0,-1 66 0 15,1-31-256-15,0-1-128 0,0-34 0 0,-1 61 128 16,1-61-448-16,0 65-80 0,0-65-32 0,0 56 0 15,0-56-688-15,0 47-144 0,0-47-16 0,0 0-16 16,2 42 560-16,-2-33 112 0,2-3 32 0,-2-4 0 16,0-2 32-16,0-2 16 0,0-3 0 0,-2 0 0 15,2-2 64-15,0-2 16 0,0-4 0 0,0-4 0 0,0-2 1056 0,2-7 224 16,-2-1 32-16,0-5 16 0,1-5 320 0,1 0 64 16,-1 5 16-16,0-9 0 0,5-10-624 0,1-7-112 0,3-4-16 0,1 0-16 15,2 1-496-15,1 5 0 16,0 9 0-16,3 0 0 15,2 4-768-15,0 2-64 0,1 5 0 0,1 8 0 16,-1 7-96-16,0 5-32 0,-2 6 0 0,-1 8 0 0,-17 2 672 0,0 0 128 16,0 0 32-16,57 25 0 0,-57-25 720 0,0 0 160 15,31 58 16-15,-31-58 16 0,0 0 256 0,11 66 48 16,-11-66 16-16,-3 57 0 0,-2-29-128 0,-4-1-16 16,-2-2-16-16,-2-2 0 0,-1-2-368 0,-3-4-64 15,-1-1 0-15,-1-5-16 0,0-1-80 0,0-4-16 16,1-1 0-16,1-3 0 0,1-1-80 0,4-2 0 0,2-1-16 0,1 1 0 15,2-2-816-15,3-1-144 0,0 1-48 0,1 0-17712 16</inkml:trace>
  <inkml:trace contextRef="#ctx0" brushRef="#br0" timeOffset="5986.38">10852 1509 22111 0,'3'-18'976'0,"-1"8"208"0,0 2-944 0,0 0-240 0,-2 6 0 0,0 0 0 0,0 2 1984 0,0 0 368 0,0 2 64 0,0 0 16 0,0 7-176 0,-3 4-16 15,0 8-16-15,-1 6 0 0,0 7-1296 0,-2 7-256 16,0 7-48-16,1 5-16 0,-1 2-224 0,0 0-64 15,2 1 0-15,0-6 0 0,0-4-160 0,1 0-32 16,0 2-128-16,2-1 192 0,-1-3-192 0,2-5 0 16,0-39 128-16,2 65-128 0,-2-65 0 0,1 51 0 0,-1-51 0 0,0 0 0 15,3 54 0-15,-3-54 0 0,0 0-128 0,0 0 128 32,0 0-896-32,0 0-64 0,0 0 0 0,0 0-16944 0</inkml:trace>
  <inkml:trace contextRef="#ctx0" brushRef="#br0" timeOffset="6369.27">10913 2189 2751 0,'7'-3'256'0,"-3"2"-256"0,1-1 0 0,-3 1 0 16,1 1 2112-16,-1 0 368 0,1 0 80 0,1 0 0 15,-4 0 1088-15,0 0 192 0,0 0 64 0,0 0 0 16,58 5-1760-16,-58-5-352 0,0 0-64 0,0 0 0 15,52 3-512-15,-39-4-112 0,-1-2-16 0,0 0 0 16,-2 0-384-16,1-1-64 0,0-3-32 0,0 0 0 16,1-2-160-16,-1-2-48 0,-1 0 0 0,-3-2 0 15,-1 3-64-15,-1-4-16 0,-2-1 0 0,-1-2 0 0,-2-2-80 0,-2 2-32 16,-2-1 0-16,-3 1 0 0,0 3-208 0,-5 0 176 0,3 4-176 0,-4 0 160 16,2 6-160-16,-4 1 0 0,0 4-192 0,-1 4 192 15,4 2-384-15,-1 2 64 0,0 6 0 0,2 0 0 16,2 1 320-16,1 3 0 15,0 7-144-15,0 5 144 0,3 3 0 0,1 0 0 0,1 0 128 0,3-34-128 16,0 59 192-16,0-59-64 0,8 54-128 0,-8-54 192 16,0 0-192-16,21 68 128 15,-21-68-128-15,0 0 0 0,0 0 0 0,37 52 0 16,-37-52 0-16,0 0 0 16,0 0-1232-16,54 22-144 0,-54-22-32 0,0 0-15408 0</inkml:trace>
  <inkml:trace contextRef="#ctx0" brushRef="#br0" timeOffset="6582.42">11382 2070 31327 0,'0'-1'2784'16,"2"-1"-2224"-16,-1 2-560 0,-1 0 0 16,0 0 592-16,0 0 16 0,1 2 0 0,1-1 0 15,1 3 1296-15,1 1 256 0,0 3 48 0,-4-8 16 16,0 0-1536-16,0 0-304 0,28 58-64 0,-28-58-16 15,0 0-144-15,24 56-32 0,-24-56 0 0,0 0 0 16,30 57-128-16,-30-57 0 0,0 0 0 0,0 0 0 16,44 62 0-16,-44-62-304 0,0 0 48 0,0 0 16 15,0 0-640-15,55 48-128 16,-55-48-16-16,0 0-16736 0</inkml:trace>
  <inkml:trace contextRef="#ctx0" brushRef="#br0" timeOffset="6803.68">11700 2015 24879 0,'-4'-11'1088'0,"1"5"256"0,1 2-1088 0,1 1-256 0,0 2 0 0,-1 1 0 15,1 0 1520-15,-2 2 240 0,-1 3 48 0,-3 2 16 16,-2 4 672-16,-2 5 144 0,0 2 32 0,-4 5 0 16,0 2-1840-16,-2 5-384 0,0 1-64 0,-1 1 0 15,1 1-224-15,0-2-32 0,1 0-128 0,4-3 192 16,0-2-192-16,2-4 0 15,2-2 0-15,4-3 0 0,-1-3-192 0,3-1-64 0,0-5-32 0,2-1-18448 16</inkml:trace>
  <inkml:trace contextRef="#ctx0" brushRef="#br0" timeOffset="7048.14">11862 2183 30399 0,'-1'-1'1344'0,"1"-1"288"0,0 2-1312 0,0 0-320 16,0 0 0-16,0 0 0 0,0 3 1552 0,0 0 240 0,0 1 64 0,1 3 0 31,1 3-496-31,1 1-80 0,-3-11-32 0,0 0 0 0,7 46-960 0,-7-46-288 0,0 0 128 0,7 48-128 16,-6-33-224-16,1-1-112 0,-1-1-32 0,-1 0-17824 15</inkml:trace>
  <inkml:trace contextRef="#ctx0" brushRef="#br0" timeOffset="7335.08">12279 1608 14735 0,'-3'-10'640'15,"2"6"160"-15,1 3-640 0,0-1-160 0,0 2 0 0,-2 2 0 0,2-1 1920 0,0 5 336 16,0 4 80-16,0-10 16 0,-1 39 1040 0,1-39 192 16,-3 68 64-16,0-27 0 0,2 4-1920 0,-3 2-384 15,0 2-80-15,-1 1-16 0,2-1-752 0,-1 3-160 16,3 2-16-16,1-3-16 15,1-2-304-15,1-5 0 0,-2-44 128 0,7 74-128 0,-7-74 0 0,8 55 0 16,-8-55 0-16,0 0 0 16,0 0 0-16,14 60 0 0,-14-60-144 0,0 0 144 31,0 0-576-31,0 0-48 0,0 0 0 0,0 0-17312 0</inkml:trace>
  <inkml:trace contextRef="#ctx0" brushRef="#br0" timeOffset="7532.61">12064 1998 28559 0,'2'-6'1264'0,"1"5"272"0,1 0-1232 0,-1-1-304 16,0 1 0-16,-1-1 0 0,4 2 880 0,2 0 112 16,7 0 32-16,4 0 0 0,-19 0 768 0,48 6 176 0,-48-6 16 0,50 10 16 0,-50-10-1616 0,0 0-384 15,65 22 0-15,-65-22 0 16,0 0-1344-16,0 0-320 0,66 37-64 0,-66-37-14048 15</inkml:trace>
  <inkml:trace contextRef="#ctx0" brushRef="#br0" timeOffset="7979.16">12679 2127 33167 0,'-6'1'2944'0,"3"0"-2352"0,3 2-464 0,-1-1-128 15,0-1 816-15,-1 0 144 0,-1 2 16 0,2 3 16 0,-2 1 320 0,-1 4 64 16,1 5 16-16,0 2 0 0,3 1-976 0,0 0-192 16,0-19-32-16,0 0-16 0,9 58-176 0,-9-58 0 15,0 0 0-15,0 0 0 0,36 60-272 0,-36-60 16 16,0 0 0-16,0 0 0 16,0 0-144-16,58 18-32 0,-45-22 0 0,1-2 0 0,0-4 176 0,-1-1 16 15,0 0 16-15,-3-3 0 0,1-2 224 0,-4 2 192 16,0 1-48-16,0-4 0 0,-1-1 304 0,-2-2 64 15,-1-1 16-15,0 1 0 0,-1 0-32 0,0 2-16 16,-1 4 0-16,2 1 0 0,-1 3 32 0,-2 3 16 16,1 1 0-16,0 4 0 0,1 2-160 0,-1 2-48 15,1 6 0-15,-2 6 0 0,0-14-96 0,1 42-32 16,-1-42 0-16,1 61 0 0,-1-23-192 0,-1 6 144 16,0 2-144-16,-4 2 128 0,1-7-128 0,-2 7 0 15,-3 12 0-15,-1 3 128 0,0 2-128 0,-1-3 0 16,2-1 0-16,1-7 0 0,1-6 0 0,1-4-144 0,3-6 0 15,0-7 0-15,3-31 144 0,-1 45 0 0,1-45 0 0,0 0-128 16,1 45 128-16,1-36-208 0,0-4 80 0,1-2 128 31,2-4-768-31,-1-3-16 0,1-3-16 0,0-3-18960 0</inkml:trace>
  <inkml:trace contextRef="#ctx0" brushRef="#br0" timeOffset="8285.34">13053 1074 14735 0,'7'-6'640'0,"-2"5"160"0,2 2-640 0,0 1-160 0,-2-1 0 0,0 4 0 0,2 0 640 0,-7-5 80 0,0 0 32 0,66 71 0 16,-66-71 1232-16,69 106 256 0,-38-43 64 0,-4 7 0 15,-4 7-784-15,-5 11-160 0,-2 9-16 0,-5 2-16 16,-4-4-528-16,-4-6-96 0,-2-4-32 0,1-9 0 16,0-5 48-16,1-11 16 0,2-3 0 0,-5-57 0 15,8 89 32-15,-8-89 16 0,6 63 0 0,-6-63 0 16,0 0-464-16,5 64-112 0,-5-64-16 0,0 0-17456 15</inkml:trace>
  <inkml:trace contextRef="#ctx0" brushRef="#br0" timeOffset="9112.2">2327 3285 18431 0,'3'-3'1632'0,"1"0"-1312"0,-2 3-320 0,-1 0 0 0,2 0 704 0,1-1 64 0,3-2 0 0,6 0 16 16,5-1 16-16,5 0 0 0,4 0 0 0,2 1 0 0,5 0-480 0,-34 3-112 16,72-3-16-16,-31 2 0 0,3 1 160 0,3 0 32 31,2 0 0-31,5 0 0 0,1 0 128 0,4-2 48 0,8 0 0 0,3-3 0 15,-11 2-224-15,12-2-32 0,12-1-16 0,9 0 0 16,4 1 0-16,7-2 0 0,9-3 0 0,7 0 0 16,2 0 96-16,2-1 32 0,6-3 0 0,8 0 0 15,5 1 96-15,-2-1 0 0,-4 1 16 0,-1 0 0 0,7 1-256 0,2-3-48 16,3 3-16-16,5-2 0 0,5 1-64 0,3-1-16 16,6 0 0-16,3 0 0 0,-1 4-128 0,-3-3 0 15,-1 0 0-15,-2 0 128 0,1 5-128 0,1-2 0 16,-2 2 0-16,-7 1 0 0,-3-1 160 0,6 1 0 15,6 0 0-15,-9 2 0 0,-12 0 176 0,9 1 48 16,11 1 0-16,-4 1 0 0,-8 0-64 0,-4 2-16 16,-1-1 0-16,1 1 0 0,-3 1-304 0,-3-1 160 15,-4 2-160-15,0-2 128 0,-1 2-128 0,5 0 0 0,3-2 0 0,-5 0 0 16,-7 1 0-16,-3-1 0 16,-9 0 128-16,4-1-128 0,6-2 208 0,-21 0 16 0,-23 0 0 0,10 1 0 0,20-6 32 0,8 1 16 15,1 0 0-15,-11-1 0 0,-9-1-96 0,-8 1-32 16,-2-1 0-16,-8 2 0 0,-2 0 0 0,-40 4 0 15,-5-1 0-15,-3 1 0 0,-1-1-16 0,1 0-128 16,0 0 192-16,8-2-64 0,5-1-128 0,0 0 0 16,1-2 0-16,-10 2 128 0,-7 2-128 0,-10 0 0 15,-24 5-192-15,28-5 192 32,-22 3-1776-32,-7 1-224 0</inkml:trace>
  <inkml:trace contextRef="#ctx0" brushRef="#br0" timeOffset="10713.33">1770 4039 4607 0,'0'-1'400'0,"0"-2"-400"0,0 2 0 0,0-1 0 0,0 1 656 0,0 0 48 0,0-4 16 0,0 1 0 16,0-2 816-16,-1 2 144 0,4 4 48 0,-2 2 0 15,1 3-80-15,-1 5-16 0,3 3 0 0,-1 4 0 16,1 3-96-16,2 1 0 0,-6-21-16 0,0 0 0 16,20 76-464-16,-20-76-96 0,14 55 0 0,-14-55-16 0,0 0-432 0,13 69-64 15,-13-69-32-15,8 60 0 16,-8-60-64-16,9 66-16 0,-9-66 0 0,8 71 0 16,-8-71-336-16,7 78 0 15,-7-78 0-15,7 73 0 0,-4-39 0 0,0-6-128 0,-2-1 128 0,2-6-128 16,-1-2 128-16,-1-4 0 0,0-1 0 0,1-1 0 15,-2-2 0-15,1-2 0 0,-1-4 0 0,0 0 0 16,2-3 0-16,-2 0 0 0,1-4 0 0,2 0 0 16,-2-1 0-16,2-3 0 0,0 2 0 0,0-3-9088 15,1 0-1760-15</inkml:trace>
  <inkml:trace contextRef="#ctx0" brushRef="#br0" timeOffset="11031.37">2056 3983 10127 0,'1'-17'896'0,"-1"9"-704"0,2 2-192 0,-1 0 0 0,0 3 960 0,1 1 176 15,1 0 16-15,1 1 16 0,2 1 1056 0,2 1 208 16,2 6 32-16,-10-7 16 0,0 0-448 0,24 67-96 15,-24-67-16-15,10 75 0 0,-7-32-704 0,-2 4-128 0,-1 7-48 0,0 2 0 16,0-5-400-16,-1 1-64 16,1 6-32-16,0-1 0 0,3-4-352 0,-2-5-64 0,-1-48 0 0,8 80-128 15,-8-80 0-15,10 63 0 0,-10-63 0 0,0 0 0 0,21 79 0 0,-21-79 0 16,0 0 0-16,0 0 0 16,22 67 0-16,-19-59 0 0,1-1 0 0,-3-1 0 0,2-2 0 0,-2-1 0 15,2-2 0-15,-3-2 0 0,0 1-320 0,0-3 16 16,0-3 16-16,0 1-15456 15</inkml:trace>
  <inkml:trace contextRef="#ctx0" brushRef="#br0" timeOffset="11314.81">1669 4342 13823 0,'5'-7'608'0,"0"3"128"0,0 1-592 0,1 0-144 16,0 1 0-16,-2 2 0 0,2 0 2016 0,5 0 368 15,7 0 80-15,6 2 16 0,7-1-32 0,0 2 0 16,-31-3 0-16,68 9 0 0,-68-9-992 0,71 8-208 0,-71-8-32 0,63 9-16 31,-63-9-528-31,70 9-96 0,-70-9-32 0,59 10 0 0,-59-10-240 0,58 10-48 0,-58-10-16 0,49 9 0 16,-25-7-240-16,-3 1 0 0,-2 0 128 0,-4-1-128 15,-1-2 0-15,-1 0 0 0,-1 0-144 0,-3-2 144 32,1 2-1872-17,-4-1-288-15</inkml:trace>
  <inkml:trace contextRef="#ctx0" brushRef="#br0" timeOffset="11569.93">1721 4579 16575 0,'3'-4'736'0,"0"1"160"0,1 0-720 0,0 0-176 16,-2 2 0-16,0 0 0 0,5-1 2112 0,5-2 384 15,6-2 64-15,8-1 32 0,5-1 176 0,4 1 48 16,2 1 0-16,-1 2 0 0,0 1-1408 0,-1 2-288 16,3-1-48-16,-1 2-16 0,-37 0-544 0,72 4-96 15,-38-2-32-15,0-1 0 0,-34-1-192 0,62 7-64 16,-34-4 0-16,-2 0 0 0,-26-3-128 0,0 0 0 15,63 8 0-15,-43-5 0 0,-2-1 0 0,-1-2 0 16,0 1-144-16,-3-1-12192 16,-1 0-2432-16</inkml:trace>
  <inkml:trace contextRef="#ctx0" brushRef="#br0" timeOffset="12029.53">2997 4547 3679 0,'1'-3'320'0,"-1"1"-320"0,0 1 0 0,0 1 0 0,0 0 1360 0,-1 1 208 15,-2 2 32-15,0 0 16 0,-1 4 432 0,-2 3 96 16,-1 4 16-16,0 3 0 16,1 1-1072-16,1 2-224 15,2-3-32-15,1 2-16 0,2-2-656 0,2-1-160 16,2 3 0-16,2-4 0 0,1 0 0 0,1-3 0 16,-8-12-160-16,0 0 160 0,0 0-192 0,0 0 192 0,71 50-208 0,-53-46 80 15,-1-1-64-15,0-3 0 0,2 0 0 0,0-3 0 16,0 0 416-16,-2-4 80 0,1 0 16 0,2-3 0 0,-2 0 432 0,2-3 80 15,0-1 32-15,-1-1 0 16,0-2 384-16,-5 0 80 0,-1 3 16 0,-3-2 0 0,-3-1 64 0,-3 0 32 16,-3 0 0-16,-2 0 0 0,-1 0-240 0,-3 1-48 15,-4-1-16-15,-3 1 0 0,-1 0-336 0,-4 0-64 0,-4-1-16 0,-3 0 0 16,-2 2-320-16,1 3-64 0,-2 2-16 0,-3 1 0 16,1 5-320-16,-1 0 144 0,3 3-144 0,0 2 0 31,6 2-384-31,3 1-192 0,4 2-48 0,4 2 0 0,6 2-1616 15,4 1-320-15</inkml:trace>
  <inkml:trace contextRef="#ctx0" brushRef="#br0" timeOffset="12567.97">3456 4209 19343 0,'3'-20'848'0,"-2"12"192"0,2-2-832 0,-2 3-208 0,-1 3 0 0,0 1 0 0,0 0 1872 0,2 0 336 0,-2-1 64 0,1 1 16 15,0 4 96-15,-1 5 32 0,2 5 0 0,-1 5 0 16,2 4-1200-16,-1 4-256 0,-1-4-32 0,0 4-16 0,-1-24-400 0,6 60-96 31,-6-60-16-31,4 79 0 0,0-32-208 0,-1 1-64 0,2 3 0 0,-1 0 0 16,0 0-128-16,-1-2 0 0,-3-49 0 0,7 86 0 31,-3-39-512-31,-4-47-64 0,9 83-32 0,-9-83 0 0,12 71-576 0,-12-71-112 0,0 0-32 0,17 76 0 16,-17-76 528-16,0 0 96 0,21 61 32 0,-15-47 0 15,0-1 1248-15,-1-2 256 0,0-4 64 0,-1-3 0 16,0-1-1408-16,-1-4-288 0,0-1-48 0,1-3-16 0,-1-2 1072 0,0-5 224 16,0 0 32-16,-2 0 16 0,-1 1 336 0,1-2 64 15,1-4 16-15,-2-2 0 0,-2-3-112 0,1-3-16 16,-2-2 0-16,0-1 0 0,0 0-320 15,2-2-64-15,-2 0 0 0,0 3-16 0,2 5-176 0,0-1-48 0,-1 2 0 0,1 1 0 16,-1 3-144-16,2 0 160 0,-1 5-160 0,1 0 160 16,1 2-160-16,2 2 192 0,0 4-192 0,3-1 192 15,-1 4-192-15,2 0 160 0,2 2-160 0,-1 2 160 16,4 1-160-16,-3 2 0 0,4-1 144 0,-2 2-144 16,1-1 0-16,-2 1 0 0,0-3 0 0,1 2 0 15,0 0 0-15,2-1 0 0,0 1 0 0,-1 0 0 16,2-2 0-16,-2-1 0 0,-1-2 0 0,-1 1 0 0,0-1 0 0,0 0 0 31,-2-1 0-31,1 2 0 16,1-2-576-16,-2 0-64 0,1 0-32 0,-1 1-17632 0</inkml:trace>
  <inkml:trace contextRef="#ctx0" brushRef="#br0" timeOffset="13099.11">5206 4234 9215 0,'-4'0'816'0,"0"0"-656"0,1 0-160 0,0 0 0 0,-1 0 1200 0,-5 2 208 0,-5 1 32 0,-9 1 16 0,-9 3-16 0,-6 1 0 0,0 5 0 0,0 0 0 16,2 2-784-16,5-2-144 15,10-2-48-15,1 2 0 0,2 0-336 0,5 0-128 0,3-1 0 0,5 1 0 16,6-2 0-16,5-2 0 16,4-1-128-16,-10-8 128 0,0 0-304 0,59 21 48 0,-31-15 16 0,3 0 0 0,-31-6 32 0,65 15 0 15,-65-15 0-15,64 21 0 16,-64-21-688-16,58 26-128 16,-58-26-16-16,0 0-16 0,67 48-272 0,-67-48-48 0,0 0-16 0,0 0 0 0,39 62 848 0,-38-48 160 15,-5-1 48-15,-5-2 0 0,-2 1 688 0,-3-4 144 16,-4 1 16-16,-2-2 16 0,-3 0 816 0,-1-2 176 15,0 0 16-15,0-1 16 16,-1 0 160-16,-1-1 16 0,1 0 16 0,-1-1 0 16,5 3-720-16,0-2-160 0,0 1-32 0,1-3 0 15,3 2-640-15,3 0-192 0,4-2 0 0,4 1 0 16,2-1-944-16,6-1-256 0,2 0-48 0,4 0-9168 16</inkml:trace>
  <inkml:trace contextRef="#ctx0" brushRef="#br0" timeOffset="13733.68">5432 4244 18431 0,'3'-10'1632'16,"-2"2"-1312"0,1 2-320-16,-2 3 0 0,1 1 1904 0,-1-3 304 0,2-3 64 0,0-6 16 0,1-2-32 0,0 2 0 15,0 3 0-15,-3 7 0 16,0 4-720-16,-3 4-128 0,0 6-48 0,-1 2 0 0,0 7-784 0,-1 1-176 31,3 1-16-31,-1-1-16 0,1-2-368 0,1 3 128 16,1-21-128-16,0 0 0 0,10 82 0 0,-10-82 0 15,0 0 0-15,28 85 0 0,-28-85 0 0,0 0-208 16,38 78 48-16,-38-78 16 16,0 0-432-16,40 67-96 0,-40-67-16 0,0 0 0 0,0 0-784 0,49 67-176 0,-49-67-16 0,0 0-16 31,0 0-80-31,0 0-16 0,68 38 0 0,-54-37 0 15,-1-2 720-15,1-1 144 0,0-2 16 0,-1-3 16 0,1 0 880 0,-1-3 0 0,-1-1 128 0,-2-3 0 0,0 1 736 0,-1-1 144 16,-2-2 16-16,-2 1 16 0,0 2 896 0,-4-2 176 16,2 0 48-16,-2 1 0 0,-1 2-384 0,2 2-80 15,-2 0-16-15,-2 3 0 0,1 1-960 0,-1 2-192 16,0 1-32-16,-3 3-16 0,3 0-224 0,-3 3-64 16,3 1 0-16,-1 2 0 0,1 1-192 0,1 1 144 15,1 2-144-15,0 3 128 0,1 0-128 0,4 2 0 0,0 1 0 0,1-1 0 31,-6-15 0-31,0 0-224 0,0 0 80 0,0 0 16 0,55 70-224 0,-42-62-32 16,1-1-16-16,0-1 0 16,1-2-96-16,2-3-16 0,3-1 0 0,-1-2 0 0,-3-1 304 0,1-3 48 15,0-1 16-15,-1-1 0 0,-1-1 144 0,1-2 0 16,-2-1 128-16,-3 1-128 0,1 0 320 0,-4-2-16 16,-1 0 0-16,-1-1 0 0,-2 2 144 0,-2-1 16 15,-1-1 16-15,-2 0 0 0,-2-1-64 0,-2 0-16 16,-2-2 0-16,-2-1 0 0,-3 1-64 0,-2 0-16 15,-3 0 0-15,-1 1 0 0,-1 2-48 0,-2 3-16 0,-1 1 0 16,-2 3 0-16,1 1-128 0,-1 5-128 0,0-1 144 0,0 4-144 16,1 2 0-16,2 2-240 0,1 2 32 0,5 1 0 31,2 2-528-31,3 2-96 0,3 2-32 0,4 2-18240 0</inkml:trace>
  <inkml:trace contextRef="#ctx0" brushRef="#br0" timeOffset="14254.84">6308 4566 19343 0,'3'-1'848'0,"-3"0"192"0,0-1-832 0,0 2-208 0,1 2 0 0,-1-1 0 0,0 2 1744 0,0 4 304 0,-1 4 64 0,1 8 16 0,0-19-1104 0,0 0-240 15,1 74-32-15,-1-74-16 16,4 57-960-16,-4-57-192 0,7 59-32 0,-7-59-16 16,0 0-448-16,12 78-96 0,-12-78-16 0,11 59 0 15,-11-59-688-15,0 0-144 0,25 85-16 0,-25-85-16 16,0 0-336-16,30 64-64 0,-30-64-16 0,0 0 0 16,0 0 1088-16,0 0 192 0,0 0 64 0,47 59 0 0,-42-58 704 0,0-2 256 0,-3-3-144 0,0-3 144 15,-1-3 1152-15,-2-1 304 16,1-2 64-16,-2-1 16 0,0 0 2048 0,0-2 400 15,-1-4 96-15,-1-4 16 0,1-4-688 0,2-6-128 16,-2-1-16-16,2-6-16 0,2 0-1776 0,0-3-336 16,2-3-80-16,3-1-16 0,1 0-688 0,2 3-144 15,0 8-16-15,3 2-16 0,0 3-176 0,1 3 0 16,0 5 0-16,-2 5 0 0,0 4 0 0,1 1 0 0,-1 3 0 0,3 0 0 16,0 2-272-16,2 1 16 0,-1 2 0 0,0 3 0 31,0 0-256-31,1 2-32 0,1 2-16 0,-2 4 0 0,-1 3 144 0,-1 2 32 0,-13-10 0 0,0 0 0 31,0 0-64-31,28 68-16 0,-28-68 0 0,-4 51 0 0,-3-23 16 0,-3-1 16 0,-3 1 0 0,-1-4 0 0,-1-1 240 0,0-4 32 16,-1-3 16-16,0-2 0 15,-2-1 144-15,1-3 0 0,-2-2 128 0,1-1-128 0,1-1 752 0,-1 0 80 16,3-4 0-16,0 1 16 0,1 0-400 0,0-2-64 0,2 1-32 0,3-1 0 31,0-1-1632-31,2 0-320 0</inkml:trace>
  <inkml:trace contextRef="#ctx0" brushRef="#br0" timeOffset="14699.88">6833 4653 13823 0,'12'-3'608'0,"-7"0"128"0,0 0-592 0,-1 2-144 0,0-1 0 0,-1 1 0 0,1-1 2352 0,3-2 432 0,6 0 96 0,2-2 0 16,2 1-320-16,2-1-64 0,-2 0 0 0,0 2-16 16,-2 0-1296-16,1 0-256 0,-1-2-48 0,-1 0-16 15,1 2-112-15,-3-1-32 0,1-1 0 0,0 0 0 16,-2-1-176-16,0 0-32 0,2 0-16 0,-2-3 0 16,1 0-208-16,-3 0-32 0,0 0-16 0,-1-2 0 15,-1-1-48-15,-1-3 0 16,-2 1 0-16,-1-1 0 0,-1 1-64 0,-2-1 0 15,-2 4-128-15,-1-1 192 0,-1-3-192 0,-3 1 0 0,-1 1 128 0,-4 1-128 16,-2 3 0-16,-3 3 0 0,0 3 0 0,-1 4 0 16,0 1 0-16,-1 3 0 0,4 2 0 0,2 0-160 15,3-1 160-15,2 2-192 0,0 2 192 0,3 2-192 16,1 1 192-16,-1 2 0 0,3 1 0 0,2 2 0 16,0 0 0-16,1 1 0 0,-1-18 0 0,0 0 0 15,0 0 0-15,18 81 0 0,-18-81 0 0,0 0-128 0,0 0 128 0,40 75 0 16,-40-75 0-16,0 0 0 0,0 0-224 0,56 46 32 15,-39-38 16-15,-1-1 0 16,2 0-1200-16,1-2-240 0,0 1-48 0,1 0-15040 16</inkml:trace>
  <inkml:trace contextRef="#ctx0" brushRef="#br0" timeOffset="15074.04">7672 4306 7359 0,'2'-16'320'0,"-2"6"80"16,-2 1-400-16,1 2 0 15,-2 3 0-15,0 0 0 0,1-1 2880 0,-4-2 512 0,-4-3 80 0,-4-2 32 16,-3-1-16-16,0 0 0 16,0 5 0-16,2 1 0 0,-1 3-1600 0,3 2-320 0,2 2-64 0,0 3-16 15,2 3-992-15,1 1-208 0,1 4-32 0,0 2-16 16,4-1-240-16,-1 3-160 0,2 3 32 0,1 0 0 31,1-18-496-31,0 0-80 0,4 64-32 0,-4-64 0 0,0 0-768 16,0 0-160-16,34 73-16 0,-34-73-16 0,0 0-512 0,56 38-96 0,-56-38-32 0,50 20 0 15,-50-20 496-15,55 19 112 0,-28-12 0 0,0 1 16 32,-27-8 864-32,48 18 160 0,-29-9 48 0,-2-1 0 0,-3 2 272 0,-4-1 64 0,-1-1 16 0,-6 1 0 15,-2-1 816-15,-4-2 176 0,-1 0 16 0,-4-1 16 0,-1-1 1312 0,-4 1 256 0,1 0 48 0,-4-2 16 16,-4 0 512-16,-2-2 96 0,-1 2 32 0,1 0 0 15,-1-2-896-15,3 1-160 0,2-1-32 0,1 1-16 16,3 0-1904-16,0 0-320 16,1 1-80-16,2 1-17168 15</inkml:trace>
  <inkml:trace contextRef="#ctx0" brushRef="#br0" timeOffset="16186.53">9461 4143 18431 0,'-3'-10'816'0,"-1"4"160"0,1 0-784 0,0 4-192 0,3-1 0 0,-1 0 0 0,-2 0 1872 0,-1-1 336 0,-5-3 64 0,-1-3 16 0,-2-1-48 0,-2 4 0 16,1 1 0-16,-1 4 0 0,0 2-1088 0,-2 5-208 16,0 2-48-16,0 3-16 0,-3 1-688 0,1 2-192 15,-1 4 0-15,2 2 128 0,2 3-128 0,2 0 0 16,3 2-128-16,2 2 128 0,2 1-192 0,6-27 64 0,-1 56 0 0,1-56 0 31,0 0-16-31,17 81 0 0,-17-81 0 0,0 0 0 0,42 86-544 0,-42-86-96 0,0 0-32 0,67 76 0 16,-67-76-160-16,55 37-48 0,-55-37 0 0,55 24 0 0,-27-17 544 0,2-4 96 15,-2-3 32-15,-3-2 0 0,-4-1 720 0,2-2 144 16,0-4 16-16,-2-5 16 0,-1 0 752 0,-2-1 160 16,-2-1 16-16,-4 0 16 0,-2 2-208 0,-3-1-64 15,0 2 0-15,-4-3 0 16,0 1-592-16,-3-2-128 0,-3-1-32 0,-1-2 0 16,-2 1-80-16,-1 3-32 15,-1-1 0-15,-2 1 0 0,0 2-144 0,0 1-16 16,0 2-16-16,3 4 0 0,3 1-176 0,0 3 0 15,2 2 0-15,2 1 0 0,2 1 0 0,2 1 0 16,1 2 0-16,4 2 0 0,-2-1 0 0,1 1 0 0,5 0 0 0,0 1 0 16,2 0-224-16,1 0 80 0,-2-3 16 0,4 0 0 0,4 1-64 0,-1-3 0 15,-6-2 0-15,1-1 0 16,1-2 192-16,-2-1 0 0,1-3 0 0,-2 0 0 0,0-2 0 0,0-1 0 16,-1-1 0-16,-3 0 0 0,0 1 0 0,-3 1 0 15,-1 2 0-15,-4 0 176 0,1 2-32 0,-3 0 0 16,0 3 0-16,-1 0 0 0,-2 2-144 0,0 3 0 0,-1 0 144 0,0 2-144 31,-2 3 0-31,2 0 0 0,-2 3 0 0,2 1 0 0,1-1 0 16,0 2 0-16,0 1 0 0,1 1 0 0,0 2 0 0,1 2 0 15,1-1 0-15,1 2 0 16,1-2-128-16,-1 0 128 0,0-1-128 0,-1-17 128 0,0 0-240 0,0 0 48 16,19 68 0-16,-14-55 0 0,1 0 0 0,1-1 0 15,2 1 0-15,-1-2 0 0,1-1 48 0,0 0 16 16,3-1 0-16,0-2 0 0,1-2-32 0,0 0 0 15,1-3 0-15,0-2 0 0,3 0-48 0,0-2-16 0,3-1 0 0,-2-3 0 16,1-1 224-16,-2-1-144 16,-1-1 144-16,1-1-128 0,-1-1 128 0,0-3 192 0,-2 0-32 0,-2 0-16 15,0-1 192-15,-2 1 48 0,-2-1 0 0,0-4 0 16,2 1 48-16,-4-3 16 0,0 0 0 0,-2-1 0 0,-3 4-64 0,1 1 0 31,-2 2 0-31,-3-2 0 0,0-2-144 0,-3 1-48 0,-1 2 0 0,0 5 0 0,-1 1-192 0,-2 2 144 16,-1 1-144-16,-3 4 128 0,1 1-128 0,-1 2 0 15,-2 5 0-15,1 2 0 0,-1 3 0 0,2 1 0 16,3 0-160-16,1 0 160 0,1 1-192 0,2 2 48 0,2 3 16 0,0 1 0 16,4 2 0-16,1 0 0 0,0-20 0 0,0 0 0 31,0 0-128-31,24 76 0 0,-24-76-16 0,0 0 0 0,0 0-32 0,55 59 0 0,-55-59 0 0,0 0 0 16,52 26 16-16,-33-20 0 0,-1-1 0 0,2-1 0 31,-2 1-592-31,2-3-112 0,0 0-32 0,-1-1 0 15,3 1-576-15,-1-1-112 16,0 1-16-16,-1-1-16 0,0 0-832 0,-1-1-176 0,1 0-16 0,1-1-8432 0</inkml:trace>
  <inkml:trace contextRef="#ctx0" brushRef="#br0" timeOffset="17064.39">10780 4507 14735 0,'9'-14'640'0,"-5"5"160"0,0 1-640 0,-1 1-160 0,-2 1 0 0,-1 2 0 0,0 0 3040 0,-1-5 576 0,0-5 112 0,-2-6 32 16,-3-5-304-16,-2-2-64 0,-2 5-16 0,-3 0 0 15,-4 5-2048-15,0 2-416 16,-3 5-80-16,-1 2 0 0,3 3-272 0,-2 4-48 16,-1 2-16-16,0 2 0 0,2 3-320 0,2 1-176 15,0 3 192-15,2 1-192 0,2 2 0 0,2 1 0 16,2 3 0-16,2 0 0 0,2 1 0 0,2 0-144 16,3 2 16-16,1-1 0 15,-1-19-240-15,0 0-32 0,0 0-16 0,26 73 0 16,-26-73 0-16,0 0 0 0,0 0 0 0,49 51 0 15,-36-43 0-15,1-2 0 0,-1-2 0 0,-1-2 0 0,0-2 80 0,0-2 16 0,0 0 0 0,-2-4 0 16,0 0 320-16,-1-1 0 0,1-3-144 0,-1 2 144 16,-1-2 0-16,1-1 224 0,-2 1-32 0,-2-2-16 15,0 4 240-15,-1-2 48 0,0 0 16 0,-1-1 0 0,0 1-176 0,0 0-48 16,-2 3 0-16,-1 0 0 16,1 1-80-16,-1 3-32 0,0 1 0 0,2-1 0 15,-2 3-144-15,3 1 128 0,-2 2-128 0,2 3 128 0,1-1-128 0,2 4 0 0,-1-1 0 0,3 2 0 16,0 1-144-16,0-1-16 0,2-1 0 0,0-1 0 31,2 2-288-31,-1-3-64 0,2-1-16 0,-1-2 0 16,2-2-352-16,2-4-64 0,-2 1-16 0,2-2 0 0,-4-1 16 0,2-2 0 0,-1-1 0 15,-3-2 0 1,0 2 368-16,0-2 80 0,-2-3 16 0,-1-2 0 0,-1 3 480 0,0-2 0 0,-2 2 0 0,0-2 0 31,2-2 704-31,1-7 224 0,3-4 48 0,1-6 16 0,0-1 304 0,1-6 64 0,0-3 16 16,1-3 0-16,3-3-608 0,-2-2-128 15,-2 5-32-15,-2 6 0 0,-3 3-224 0,0 5-64 0,-4 4 0 0,0 2 0 16,-3 4 0-16,-3-1-16 0,-1 3 0 0,-4 0 0 16,-1 7-48-16,1 3 0 0,-1 2 0 0,-1 6 0 15,0 4-256-15,1 4 128 0,-1 2-128 0,1 3 0 16,-1 0 0-16,-1 8 0 0,1 4 0 0,-1 7 0 16,1 5 0-16,-1 3-144 0,2 6 144 0,2 1-128 15,1 0 128-15,6-46-128 0,-4 84 128 0,4-84-128 0,4 65-64 0,-4-65 0 16,0 0 0-16,16 86 0 0,-16-86 16 0,0 0 0 15,24 68 0-15,-24-68 0 16,0 0 176-16,32 69 0 0,-32-69-144 0,0 0 144 16,0 0 0-16,47 70-176 0,-47-70 176 0,0 0-128 15,0 0 128-15,57 44-192 0,-42-38 192 0,2-3-192 16,3-2 192-16,0-2 0 0,-1-2-144 0,3-1 144 16,-1-1 0-16,-1 0 0 0,1-2-144 0,0 0 144 15,-3 1 0-15,-1-2 0 0,2-1 0 0,-2 1 0 16,-2-1 0-16,2-1 0 0,0 0 0 0,-1-1 0 15,-4 1 0-15,1-1 0 0,-2-2 0 0,-1-1 0 0,-4 0 0 0,-2 1 0 16,-3-1 0-16,-1-2 0 0,-2 1 224 0,-3-3 0 16,-2 1 0-16,-1 1 0 0,-2 5 32 0,-1 1 0 15,-1 3 0-15,1 3 0 0,0 1-128 0,1 1 0 0,3 4-128 0,-2 1 192 32,2 2-192-32,-1 2 0 0,2 3 0 0,0 0 0 0,2-1 0 15,0 2 0-15,1 2 0 0,2 2 0 0,-1 3 0 0,2 1 0 0,2 1 0 0,-1-2 0 16,2-1 0-16,0 0-160 0,-3-17 160 0,0 0-128 15,0 0-256-15,24 71-32 0,-16-56-16 0,-8-15 0 16,0 0-544-16,0 0-112 0,53 48-32 0,-36-42-17120 16</inkml:trace>
  <inkml:trace contextRef="#ctx0" brushRef="#br0" timeOffset="17578.75">12083 3845 7359 0,'-2'-20'656'0,"1"10"-528"0,0 1-128 0,-1 1 0 0,2 4 3264 0,-1 1 640 0,-1 1 112 0,1 0 16 16,-2-1 160-16,-3 1 32 0,1 1 0 0,-2 4 0 0,0 5-2528 0,-2 5-496 16,2 3-112-16,0 5 0 0,0 4-736 0,0 5-144 15,7-30-16-15,-7 70-16 0,7-70-176 0,-4 80 128 16,4-80-128-16,1 76 128 15,-1-76-128-15,0 0 0 0,8 89 0 0,-8-89 0 16,0 0 0-16,17 76 0 0,-17-76 0 0,0 0 0 16,0 0 0-16,23 78 0 0,-23-78 0 0,0 0 0 15,0 0-144-15,0 0 144 0,33 68-192 0,-29-60 192 0,0-2-160 16,0-2 160-16,0-1-128 0,1-2 128 0,-1-2 0 0,-1-1-160 16,-2 0 160-16,1-1 0 0,-1 0-128 0,-1-1 128 15,-1-2 0-15,-1-1 0 0,-1-1 0 0,-1 0 0 16,-2 0 0-16,-1-2 0 0,-1 2 0 0,-2-2 0 15,-3 3 0-15,-1 1 0 0,0 2 0 0,-1 2 0 16,-1 1 0-16,0 2 0 0,2 2 0 0,0 0 0 16,1 4-128-16,2 0 128 0,1 4 0 0,2 1 0 0,2-2-128 0,1 2 128 15,2 2 0-15,0 2 0 16,1 1 0-16,2 1 0 0,0-18 0 0,0 0-128 0,0 0 128 0,15 68 0 0,-15-68 0 0,0 0 0 31,0 0 0-31,0 0 0 0,58 54 0 0,-42-49 224 0,3-2-64 0,-1 2-16 0,2-3 32 0,-2-2 0 16,1-2 0-16,-1-3 0 0,0 1-176 0,1 0 192 15,-1 0-192-15,-1-2 192 0,-1 0-192 0,-1-1 0 16,1 0 0-16,-1 0 0 0,1-1 0 0,2-1-272 16,2-1 32-16,-2 0-12128 15,-2 0-2432-15</inkml:trace>
  <inkml:trace contextRef="#ctx0" brushRef="#br0" timeOffset="17817.71">10899 4014 1839 0,'3'-14'160'0,"1"7"-160"0,2 0 0 0,1 3 0 0,-2-1 4432 0,1 2 864 0,3 2 160 0,7-3 48 15,13-2-2016-15,12 1-400 0,10-3-80 0,4 1 0 31,3 2-1280-31,-2 1-256 0,-4 1-64 0,-4 1 0 16,-4 2-1168-16,-7 2-240 0,-5-1 0 0,-5 2-11120 16,-4 0-2160-16</inkml:trace>
  <inkml:trace contextRef="#ctx0" brushRef="#br0" timeOffset="19767">1807 6043 6447 0,'2'-17'576'0,"-2"8"-576"0,0 2 0 0,0 2 0 0,-2 0 1312 0,1 3 160 0,-1-1 16 0,0-2 16 0,-6 0 1328 0,0 1 272 15,0 4 48-15,-2 4 16 0,3 6-480 0,0 7-112 16,2 4-16-16,1 4 0 16,1 11-1072-16,2 3-208 0,1 2-64 0,1 4 0 0,2 6-624 0,4 0-128 0,0 0-16 0,2 0-16 15,-1-2-240-15,-8-49-32 0,16 86-16 0,-16-86 0 16,15 91-144-16,-6-43 0 0,-1 0 0 0,-1 0 0 16,-7-48 0-16,14 89 0 15,-14-89-176-15,12 69 176 0,-12-69-160 0,7 52 160 0,-4-30-192 0,-2-4 192 0,0-4-208 0,-1-3 64 16,-1-4 16-16,1-1 0 0,-1-3 128 0,-1-3 0 15,2-3 0-15,-1-3-128 0,1-1 128 0,-2-2 0 16,2-4 0 0,-1-1 128-16,-1-5-128 0,0-2 0 0,-1-1 0 0,-1-5 0 15,1-3 0-15,-3-2 0 16,2 0 0-16,0 1-128 0,-2-3 128 0,2 2 0 0,-2 1 0 0,2 4 0 16,-2 4 0-16,-1 1 0 0,0 2 0 0,-3 2-128 15,-1 1-112-15,0 3-16 0,-1 5 0 0,2 2 0 16,2 4 80-16,1 3 16 0,3 0 0 0,2 2 0 15,2 0 160-15,3 1 0 0,3 2 0 0,4-1 0 0,2 1 0 0,2 1 0 16,-2-2 0-16,0 1 0 0,1-1 0 0,3 0 0 16,-16-4 0-16,0 0 0 15,76 13 0-15,-76-13-128 0,62 4 128 0,-31-4 0 0,-4 0 0 0,1-1-128 16,-1-2 128-16,0-1 0 0,-4-2 0 0,1 0 0 0,-2-2 0 0,-1-1-128 31,-1-1 128-31,-3 0 0 0,-1 1 0 0,-5-1 128 0,-1 0-128 0,-5-1 128 0,1 1-128 0,-4-2 128 16,0 1-128-16,-2 0 0 0,-1-1 128 0,0 1-128 15,-2 0 0-15,0 1 144 16,0 0-144-16,-1 2 0 0,-2 2 272 0,2 2-48 0,-2 2-16 0,1 2 0 0,-1 2 224 0,-1 2 32 31,1 2 16-31,2 1 0 0,0 0-192 0,2 1-32 16,0 3-16-16,2 4 0 0,1 0-240 0,0 1 0 16,4 1 0-16,-5-17 0 0,0 0 0 0,0 0 0 15,32 69 0-15,-32-69 0 0,0 0 0 0,0 0 0 16,59 59 0-16,-59-59 0 0,0 0-144 0,0 0 144 0,70 40 0 0,-56-36-144 15,0 0 144-15,0-1 0 16,0-3 0-16,0-1-128 0,2-2 128 0,-3-1-160 0,-2-2 160 0,0-1-160 16,-1-3 160-16,-1 1 0 0,-2-2 0 0,-2-2 0 0,-2 1 240 0,-2-2 16 15,-2 1 16-15,-2-1 0 0,-1 0 96 0,-3 1 16 16,-3-3 0-16,-1 2 0 0,2 3-96 0,-2-3-16 16,-5-2 0-16,-2-1 0 15,-2 0-16-15,1 2-16 0,-4-1 0 0,0 2 0 0,1 3-32 0,1 1 0 16,-2 4 0-16,2 2 0 0,2 4-208 0,2 2 0 15,3-1 0-15,3 2 0 0,1 2 0 0,3 2 0 16,1 1 0-16,4-1 0 16,2 0 0-16,2 0 0 0,3 0 0 0,2-2-160 15,1 1-48-15,3 0-16 0,4-2 0 0,3 0 0 16,-18-4 16-16,0 0 0 0,73 9 0 0,-43-9 0 0,1 0 16 0,0-2 16 16,-1 1 0-16,1-2 0 0,1 0-32 0,1 2-16 15,-3-1 0-15,-1 4 0 0,1-1-48 0,-30-1-16 16,48 7 0-16,-48-7 0 0,0 0 64 0,0 0 16 15,75 33 0-15,-75-33 0 0,0 0 208 0,0 0 0 16,0 0 0-16,55 62 0 0,-49-49 0 0,1-2 0 16,-5-1 176-16,1 0-48 0,0-3 320 0,0 1 64 15,-2-1 0-15,1 0 16 0,1 0-128 0,-2-2-16 16,2 0-16-16,-2-2 0 0,1 0-208 0,-1 0-32 0,2-2-128 0,-2 1 192 16,1-1-192-16,-1-1 0 15,2 0 0-15,0-1 0 0,0 1-512 0,-1-2-112 0</inkml:trace>
  <inkml:trace contextRef="#ctx0" brushRef="#br0" timeOffset="20223.38">4267 6262 13823 0,'0'-3'1216'0,"0"-1"-960"0,0 1-256 0,0 0 0 0,0 2 1776 0,-2-4 304 0,1 0 64 0,-3-5 16 0,-2-6 1296 0,-3 2 256 15,-2-1 48-15,-2 2 16 0,-1 2-1840 0,-1 2-352 16,-2 2-80-16,-2 4-16 0,0 5-1008 0,-4 0-208 16,-1 7-32-16,-1 1-16 0,1 1-224 0,-2 5 0 15,2 3 0-15,0 4 0 0,2 4 0 0,2 0 0 16,4 0 0-16,5-2 0 0,2-2 0 0,5-2 0 15,3 3 0-15,1-24 0 0,0 0-144 0,18 72 144 16,-18-72 0-16,0 0-144 0,43 63-32 0,-43-63 0 0,0 0 0 0,73 50 0 31,-73-50-528-31,0 0-96 0,76 27-32 0,-76-27 0 0,48 7-144 0,-25-6-48 0,0-1 0 0,1-1-9424 32,-2-1-1904-32</inkml:trace>
  <inkml:trace contextRef="#ctx0" brushRef="#br0" timeOffset="20726.02">4648 6530 9215 0,'7'-13'816'0,"-3"6"-656"0,-1 2-160 0,0 0 0 15,-2 1 3200-15,1 1 624 0,-1-1 112 0,2-1 32 0,0-5-640 0,0-3-112 16,-2 0-16-16,-2 1-16 15,-2 2-1536-15,-1 0-304 0,-2 1-64 0,-1 1-16 0,-2-1-672 0,0 2-128 16,-3 2-16-16,0-2-16 0,-3 2-160 0,1 1-16 0,-1 1-16 0,1 2 0 16,-2 1-112-16,1 3 0 0,-2-1-128 0,2 3 192 15,3-1-192-15,-2 3 0 0,1 3 0 0,2 1 0 16,2-1 0-16,2 1 0 0,1 2 0 0,4 0 0 16,-1 1 0-16,3 0 0 15,3 2 0-15,1-1 0 0,-4-15 0 0,0 0-128 0,0 0 128 0,0 0 0 16,42 69-320-16,-42-69 64 0,0 0 0 0,0 0 0 31,0 0-528-31,67 50-112 0,-67-50 0 0,0 0-16 16,0 0 16-16,0 0 0 0,59 18 0 0,-49-18 0 0,-2-3 384 0,1 1 96 15,-1-3 16-15,1 0 0 0,-2-2 400 0,-2 0-128 0,1-2 128 0,0-1 0 16,-2 0 0-16,-1 2 0 0,0-1 0 0,-2 1 0 16,-1 1 576-16,0 1 64 0,0 2 0 0,-1 0 0 15,-1 2 320-15,1 1 80 0,1 1 16 0,0 1 0 16,1 2-416-16,1 1-64 0,-1 2-32 0,3 0 0 15,2-1-368-15,0 2-176 0,2-1 160 0,1 0-160 16,0-2 0-16,3 0 0 0,0-1 0 0,3-2 0 16,0-1 0-16,1 0 0 0,-2-1 0 0,1-2 0 15,1-1 0-15,-2-2-128 0,0 1 128 0,0-3-208 32,0 1-2176-32,-1 0-432 0</inkml:trace>
  <inkml:trace contextRef="#ctx0" brushRef="#br0" timeOffset="20963.58">4984 6226 19743 0,'-4'-29'432'0,"3"12"80"0,-1 0 32 0,1 3 32 0,-1 5-576 0,1 2 0 0,1 2 0 0,-1-8 0 0,-2-7 4080 0,-2-4 704 0,1 0 144 0,0 4 16 0,0 8-2976 0,-2 3-608 16,2 6-112-16,-2 5-32 0,2 5-784 0,1 4-176 16,0 0-16-16,2 8-16 0,-1 6-96 0,2 6-128 15,0-31 176-15,8 58-176 16,-8-58 0-16,11 69 0 0,-11-69 0 0,13 79 0 0,-13-79 0 0,9 71 0 0,-9-71 0 0,13 72 0 15,-13-72 0-15,13 65 0 0,-13-65 0 0,0 0 0 16,22 72 0-16,-22-72 0 0,0 0 0 0,0 0 0 16,0 0-224-16,46 67 48 0,-35-59 16 0,-1-4 0 15,0 1-656 1,0-5-128-16,-2 0-16 0,-1-3-16896 0</inkml:trace>
  <inkml:trace contextRef="#ctx0" brushRef="#br0" timeOffset="21186.02">4785 6363 23951 0,'4'-5'1056'0,"1"1"224"0,-3 1-1024 0,3 0-256 0,-1 2 0 0,0-1 0 16,2 2 2096-16,5-1 352 0,6-2 80 0,10 0 16 15,5 2-688-15,1 1-128 0,-1 0-16 0,-1 1-16 16,-31-1-1088-16,60 7-224 0,-60-7-32 0,53 9-16 15,-53-9-336-15,48 9 128 0,-48-9-128 0,0 0 0 16,0 0-384-16,65 17-160 0,-52-12-32 0,0 0-16864 16</inkml:trace>
  <inkml:trace contextRef="#ctx0" brushRef="#br0" timeOffset="21518.74">5325 6663 6447 0,'12'-3'576'0,"-5"0"-576"0,1 0 0 0,-3 1 0 0,-1-1 2480 0,1 1 384 16,-1 0 80-16,3-4 0 15,4-1 704-15,8-6 144 0,2-1 32 0,0-1 0 0,-1-1-1584 0,-2 2-304 32,1 1-64-32,-3-1-16 0,0 1-832 0,-3-1-192 0,-2 1-16 0,-1-1-16 15,-3 0-352-15,-3 0-80 16,-2 0-16-16,-2 0 0 0,-3 1-160 0,-3 0-48 15,-1 2 0-15,-1 1 0 0,-4 3-144 0,0 0 0 0,-3 4 144 0,-1 0-144 16,-1 3 0-16,-2 3 0 0,-2 3 0 0,3 1 0 16,1 3 0-16,1 1-160 0,2 2 160 0,3 0-208 0,4 2 208 0,0 1-176 15,1 1 176-15,0 4-160 0,5 0 160 0,-1 2 0 16,2-1 0-16,2-1 0 0,1-2-176 0,1-1 176 16,-4-18-208-16,0 0 80 15,0 0-432-15,34 68-80 0,-34-68 0 0,0 0-16 31,0 0-640-31,66 47-128 0,-66-47-32 0,0 0-9168 0,71 9-1856 0</inkml:trace>
  <inkml:trace contextRef="#ctx0" brushRef="#br0" timeOffset="22034.8">6079 6510 24879 0,'1'-18'1088'0,"-1"8"256"0,2 0-1088 0,-2 0-256 15,0 3 0-15,-2 2 0 0,1-2 2464 0,-3-8 432 16,-5-6 96-16,-5-4 16 0,-4-1-1248 0,-2 7-240 16,-3 3-48-16,1 6-16 0,-2 3-976 0,-2 4-192 15,4 6-32-15,-2 1-16 0,1 5-240 0,2 2 0 16,1 3 128-16,3 0-128 0,2 2 0 0,5-1 0 0,1 2 0 0,5 0 0 16,3 2 0-16,2-1-128 0,-1-18 128 0,0 0 0 15,0 0-576-15,27 72-16 0,-27-72 0 0,0 0 0 16,0 0-1120-16,64 40-208 0,-48-36-64 0,4-4 0 31,-1-1-176-31,0-4-32 0,0 0-16 0,-2-2 0 0,-2 0 1072 0,-1-2 224 0,1 1 32 0,-4-1 16 0,0 1 1136 0,-1-1 240 0,0 1 32 0,-3 1 16 16,0 1 1232-16,-3 0 240 0,0 3 48 0,1 2 16 31,-2 1-160-31,-1 3-16 0,0 3-16 0,-1 1 0 16,1 4-1152-16,-1 4-240 0,-1 7-32 0,-1 0-16 15,-1 1-304-15,-1 4-160 0,-1 4 160 0,1 4-160 0,-2 5 0 0,-1-1 0 16,2 4 0-16,-3-4 0 15,1-2 0-15,0 0 0 0,1-3 0 0,-2-2 0 16,2-5-288-16,-2 0-96 0,2 1-32 0,-2-3 0 16,0-2-736-16,0-3-128 0,0-3-48 0,-1-5 0 15,1-2 736-15,-1-1 144 0,-1-2 16 0,-2-3 16 0,0-1 544 0,-2-2 96 16,0-3 32-16,-1-3 0 0,0-2 1024 0,1-3 192 16,4 2 64-16,-1-5 0 0,-2-4-592 0,4-4-112 15,-1-3-32-15,4-4 0 0,1-2-592 0,2 0-208 16,5-1 144-16,0 0-144 0,2 2-128 0,1 2-128 15,3 3 0-15,-1 2-11856 16,0 8-2368-16</inkml:trace>
  <inkml:trace contextRef="#ctx0" brushRef="#br0" timeOffset="22478.63">6338 6423 13823 0,'-2'0'1216'0,"-1"-2"-960"0,2 2-256 0,-1 0 0 0,1 0 2432 0,-2 2 448 16,-1-1 96-16,-3 3 16 0,-2 2-160 0,1 4-16 16,0 1-16-16,2 2 0 0,2 3-1744 0,-1-1-352 15,5 3-64-15,0 1 0 0,0-19-448 0,0 0-192 16,0 0 160-16,22 73-160 15,-22-73 0-15,0 0 0 0,0 0 0 0,53 61 0 0,-53-61-160 0,0 0 160 16,0 0-128-16,64 24 128 0,-50-23-224 0,0-1 32 0,2-2 16 0,1-4 0 31,-3 0-16-31,0-1-16 0,0-1 0 0,-1-2 0 0,-2 1 208 0,-1-2 0 16,0-2 192-16,0-1-192 16,-3-3 800-16,0-1 48 0,-3-2 16 0,-3 0 0 0,-1 1-32 0,-2-1-16 15,-5-1 0-15,-2-2 0 0,-1 0-368 0,-4 1-80 16,-2 2-16-16,0 0 0 0,-1 2-144 0,-2 2-16 15,1 4-16-15,-1 3 0 0,1 2-176 0,0 4 128 16,-2 2-128-16,0 1 128 0,-1 4-128 0,3 3 0 0,1 2 0 16,3 3 0-16,1 3 0 0,6 0 0 0,1 3-160 0,3 1 160 31,3-19-576-31,0 0-32 0,9 69 0 0,-9-69-18160 0</inkml:trace>
  <inkml:trace contextRef="#ctx0" brushRef="#br0" timeOffset="22867.37">6742 6440 9215 0,'0'-21'816'0,"0"9"-656"0,0 2-160 0,-2 2 0 16,2 2 4000-16,-1 3 768 0,-1 1 160 0,1-4 16 15,-2-1-2080-15,0 0-432 0,0 3-64 0,1 4-32 16,-1 4-1344-16,0 3-272 0,2 4-48 0,-1 3-16 0,2 2-448 0,-1 1-80 15,1 3-128-15,0-2 176 16,0-18-176-16,0 0 0 0,3 64 0 0,-3-64 128 0,0 0-128 0,2 50 0 16,0-34 0-16,-1-1 0 15,-1-15 0-15,0 0 0 0,0 0 0 0,0 0 0 0,9 56 0 0,-8-52 0 16,1-1 0-16,-1-3 0 0,0-2 0 0,1-1 0 16,1-2 0-16,-3-1 128 0,1-2 160 0,0-2 32 0,1 0 0 0,-1-3 0 15,1-2 224-15,-1-1 48 0,2 0 16 0,0 0 0 16,1 0-192-16,2 0-32 0,-1 2-16 0,2 0 0 15,2 1-128-15,-1 1-32 0,1 2 0 0,-1 3 0 32,2 0-80-32,0 1 0 0,-2 2-128 0,2 1 192 0,0 0-192 0,2 3 0 15,0 2 0-15,2-1 0 0,-1 0 0 0,0 1 0 0,0 1 0 16,-2 1 0-16,0-1 0 0,-1 1-160 16,1-1 32-16,-2 1 0 15,1 0-464-15,-2-1-96 0,2 3-16 0,0-2-18048 0</inkml:trace>
  <inkml:trace contextRef="#ctx0" brushRef="#br0" timeOffset="23247.44">7441 6379 10767 0,'10'-4'224'0,"-6"0"48"0,-1 1 16 0,0 0 32 0,-2 0-320 0,-1 0 0 0,0 0 0 0,-1-2 0 0,-1-4 1728 0,-2-2 256 0,-2 1 64 0,-1 2 48 16,-1 1 1056-16,-1 1 224 0,1 2 32 0,-1 1 48 15,4 0-1232-15,-2 2-256 0,2 1-48 0,1 1 0 16,-2 0-1360-16,2 2-288 0,0 1-48 0,-2-1 16 16,2 2-240-16,-2-1 0 0,2 0 128 0,0-1-128 15,0 0 240-15,1-1-32 0,0-2 0 0,2 3 48 16,-1-1 256-16,4 1 64 0,-2-2 16 0,3 0 32 0,-1 2-448 0,1-1-176 15,1-1 128-15,1-1-128 16,0 3 0-16,0-2 0 0,-1 1-240 0,0-2 112 0,2 0-32 0,-2 0 0 16,0 0 0-16,0-2 32 0,1 1-16 0,-3-1 0 15,3 1 0-15,-2 0 144 0,1 1-240 0,-1-2 64 0,-2-1 16 0,0 2 32 16,1 0-192-16,-1 1-16 0,-1 0-16 0,0 1-16864 16</inkml:trace>
  <inkml:trace contextRef="#ctx0" brushRef="#br0" timeOffset="24079.84">7256 6537 10127 0,'0'2'896'0,"0"-2"-704"0,0 1-192 0,0-1 0 0,0 1 1392 0,-2 1 240 15,1 1 48-15,-2 1 16 0,0 2 544 0,0 2 96 0,-2 1 32 0,1-1 0 16,1 2-688-16,0 1-128 16,0-1-16-16,0 1-16 0,0 1-560 0,3-1-128 0,0 2 0 0,0-2-16 15,2 0-464-15,-1 2-96 16,4 0 0-16,0-1-16 0,-5-12-240 0,0 0 0 0,0 0 0 0,0 0 0 0,48 56 0 0,-48-56 0 15,0 0 0-15,0 0 0 0,0 0 0 0,61 31 0 32,-50-30 0-32,1-1 0 0,-3 0 0 0,1-1-128 0,-1-2 128 0,-1 0-15104 0</inkml:trace>
  <inkml:trace contextRef="#ctx0" brushRef="#br0" timeOffset="24500.29">8012 6437 2751 0,'0'-18'256'0,"0"8"-256"0,-2 0 0 0,1 3 0 0,-1 1 2400 0,1 2 432 16,-3 0 96-16,-2-5 16 0,-4-4 0 0,-5-1 16 16,-4 3 0-16,-1 2 0 0,-1 5-656 0,0 3-128 15,-2 5-16-15,2 2-16 0,-3 5-1200 0,3 2-240 16,0 4-64-16,2 0 0 0,4 2-448 0,4 3-192 15,4-3 128-15,1 0-128 0,5-1 0 0,2 0 0 0,2 2 0 0,-3-20 0 16,0 0 0-16,0 0-176 0,38 64 176 0,-38-64-128 16,0 0 128-16,0 0 0 0,69 45 0 0,-69-45-128 0,0 0 256 0,67 27 48 31,-67-27 16-31,48 11 0 0,-48-11-192 0,50 7 0 0,-24-4 0 0,-1-3-10224 16,1 0-2000-16</inkml:trace>
  <inkml:trace contextRef="#ctx0" brushRef="#br0" timeOffset="25181.53">8543 6488 29487 0,'8'-19'1296'0,"-4"8"288"0,-1 0-1264 0,-1 1-320 0,-1 3 0 0,-1 1 0 0,-1-1 1600 0,-1-7 272 15,-2-7 48-15,-2-6 16 16,-2 2-736-16,-2 2-160 0,-4 3-16 0,-2 6-16 0,1 4-624 0,-2 5-128 15,0 3-32-15,-3 4 0 0,2 2-224 0,-3 1 176 16,1 4-176-16,-1 2 160 0,1 0-160 0,0 2 0 16,3 3 0-16,2-1 0 0,2 4 0 0,2-2 0 15,3 2 0-15,6 0 0 0,0-2 0 0,4 1 0 16,-2-18 0-16,0 0 0 0,0 0 0 0,31 74 0 16,-31-74-128-16,0 0 128 0,0 0-144 0,0 0 144 0,58 60-192 0,-46-53 192 31,-12-7-464-31,0 0 16 0,0 0 0 0,60 19 0 0,-45-19 144 0,2-2 48 15,0-3 0-15,1-2 0 0,-2 0 256 0,0-3 0 16,-1-2 0-16,-2 0 0 0,-3 0 128 0,0-2 64 16,-5 1 32-16,-1 1 0 0,-1-1 336 0,-1 2 64 0,-4-1 16 0,-1 3 0 15,1-1-256-15,-3 3-64 0,3 0 0 0,-3 4 0 16,3 0-64-16,-3 3-32 0,1 1 0 0,0 2 0 16,1 4-224-16,0 3 128 0,2-1-128 0,1 0 0 15,1 4 0-15,1 1 0 0,-2-14 0 0,0 0 0 16,0 0 0-16,26 61 0 0,-26-61 0 0,0 0 0 15,0 0 0-15,0 0 0 0,58 44 0 0,-44-40 0 16,1-3-256-16,-1-2 48 0,3-2 16 0,0-2 0 16,1-4-112-16,-1 1-16 0,-2-4 0 0,-2 1 0 0,0-2 96 0,-2-1 16 15,0 0 0-15,-2-2 0 16,-2 1 208-16,-1-3 0 0,-1-2 0 0,0-1 0 0,-3-2 0 0,1-4 0 0,-1-1 0 0,-1-5 0 16,-1 1 0-16,-1-2 0 0,-1 3 0 0,1-6 0 15,2-2 0-15,-1-2-192 0,0 1 48 0,-3 1 16 31,-4 5-560-31,-3 3-96 0,-4 1-32 0,0 9 0 0,1 7 352 0,-1 2 64 0,2 7 16 0,0 2 0 16,4 4 960-16,-1 3 192 0,4 5 32 0,0 2 16 16,4 3-256-16,2 5-48 0,-1-19-16 0,0 0 0 0,0 0-144 0,20 77-32 31,-20-77 0-31,23 71 0 0,-23-71-32 0,25 93-16 16,-25-93 0-16,23 105 0 0,-23-105-48 0,17 97-16 15,-17-97 0-15,8 75 0 0,-8-75-208 0,6 67 144 0,-6-67-144 0,0 0 128 16,10 72-128-16,-10-72 0 0,0 0 0 0,11 58 128 15,-11-58-128-15,0 0 0 0,0 0 0 0,0 0 0 32,0 0-736-32,31 62-80 0</inkml:trace>
  <inkml:trace contextRef="#ctx0" brushRef="#br0" timeOffset="25847.85">9943 6332 17503 0,'7'7'768'0,"-5"-2"176"0,3 0-752 0,-2 1-192 0,-2 0 0 0,-1-1 0 0,0 5 512 0,0 6 80 0,0 9 16 0,0-25 0 15,3 76-144-15,-3-76-16 16,1 84-16-16,-1-84 0 0,4 79-432 0,-4-79 0 15,3 78 0-15,-3-78 0 0,5 77-128 0,-5-77-16 0,5 64 0 0,-5-64 0 16,0 0-16-16,6 61 0 0,-6-49 0 0,0-3 0 0,-2-2 160 0,1-3 176 16,0-2-48-16,-4-2 0 0,3-2 368 0,-4-1 64 31,2-2 16-31,-1-2 0 0,0-2 752 0,-1-4 144 16,0-2 48-16,-1-4 0 0,2 0 240 0,-2-7 48 15,1-2 16-15,0 0 0 0,4 2-96 0,-3-1 0 0,2-4-16 0,1-5 0 16,-1-8-1008-16,0-6-208 0,0 0-48 0,0-3 0 15,2 1-208-15,1 0-48 0,0 1-16 0,3 4 0 0,0 8-176 16,1 1 0-16,3 2 144 0,1 7-144 0,1 2 0 0,1 6 0 16,1 4 0-16,0 2 0 0,1 4 0 0,0 4 0 15,2 4 0-15,1 3-128 0,0 3 128 0,-15-3 0 16,0 0 0-16,0 0-128 0,75 61 128 0,-75-61 0 16,0 0 0-16,58 83-128 0,-58-83 128 0,28 67 0 15,-28-67 0-15,13 63 0 16,-13-35 0-16,-3-4 0 0,-3-2 0 0,-3-3-128 15,-6 1 128-15,-3-1-128 0,-5-2 128 0,-2-3-128 16,-2-2 128-16,-1-2 0 0,0-1 0 0,2-4-128 0,4 0 128 0,2-4 0 16,3-1 0-16,3-3 0 0,4-1 0 0,1 0 0 15,4-2 0-15,2 0 0 16,2 2-672-16,3 0-48 0,4 1-16 0,1 2-17296 16</inkml:trace>
  <inkml:trace contextRef="#ctx0" brushRef="#br0" timeOffset="26588.2">10460 6324 27647 0,'0'-17'1216'0,"0"8"256"0,0 1-1168 0,0 2-304 0,0 2 0 0,0 0 0 0,0 1 1456 0,-2-3 224 15,-2-1 48-15,0-1 16 0,-2 4 64 0,0 2 16 16,1 5 0-16,-2 6 0 0,2 3-1248 0,0 4-240 15,2 2-48-15,0 3-16 0,3 1-272 0,0-22 0 16,0 0 128-16,6 64-128 0,-6-64 0 0,0 0 0 16,14 63 0-16,-14-63 0 0,0 0 0 0,0 0 0 0,18 65 0 0,-15-53 0 31,-1-2 0-31,-1-3 0 0,0 0 0 0,-1-2 0 16,0-3 0-16,0-2 0 0,-1 0 0 0,0-2 0 15,1-1 0-15,0-1 128 0,-2-4-128 0,2 0 0 0,0-2 320 0,0-1-32 16,0-2-16-16,0 0 0 0,2-2 48 0,-2 1 16 15,1-2 0-15,2 2 0 0,0 0-96 0,-1 0-32 16,4 1 0-16,0 2 0 0,-1 2-208 0,1 1 144 16,3 2-144-16,-2 2 128 0,2 0-128 0,1 2 0 15,2 1 0-15,-1 1 0 0,3 0 0 0,-1 1 0 16,4 2 0-16,0 0 0 0,0 0 0 0,0-2 0 0,0 1 0 0,1-2 0 16,2 1 0-16,1-2 0 0,-1-1 0 0,1 1 0 15,-3-2 0-15,1 0 0 16,-2 0 0-16,-2-1 0 0,1 1 0 0,-2-1 0 15,-2 0 0-15,0 0 0 0,-2-1 0 0,0 2-144 16,-2-1 144-16,2 1 0 16,0 1-592-16,-2-1-16 0,1 1 0 0,-2 1 0 15,1 1-800-15,1-2-176 0,-2 2-16 0,0 2-16 16,0-2-1264-16,0 1-240 0,-1 1-48 0,-2-2-16 16,0 1 608-16,-1-1 112 0,-2-1 32 0,1-2 0 0,-1 0 1984 0,-1-1 448 0,0-2 0 0,0-1 0 15,0 0 2768-15,-1-3 496 0,-1 0 80 0,1 0 32 16,0-1-112-16,-2 1 0 0,-1-3-16 0,1 2 0 15,0 1-1968-15,1-1-384 0,0 0-64 0,-1 1-32 16,0 1-352-16,0 2-80 0,-1 2-16 0,0 0 0 0,-1 4-192 0,0 1-32 16,-2 4-128-16,-2 0 192 15,2 2-192-15,2 3 0 0,-5 2 0 0,0 3 0 0,1 3 0 0,1 0 0 16,1 1 0-16,1 2 0 0,2-2 0 0,1 1 0 0,2-1 0 16,-1-1 0-16,4 0 0 0,0-1 0 0,1-2 0 0,-3-14 0 15,0 0 0-15,0 0 0 0,24 60 0 0,-24-60 0 16,0 0 0-16,0 0-128 0,41 57 128 0,-41-57 0 15,0 0 0-15,0 0-160 0,54 34 160 0,-40-31-128 32,0 0-240-32,2-2-32 0,-2-1-16 0,0-1 0 15,0-1-416-15,2-1-96 0,1 0-16 0,0-1-17264 16</inkml:trace>
  <inkml:trace contextRef="#ctx0" brushRef="#br0" timeOffset="27013.42">11556 5962 23951 0,'0'-10'2128'0,"0"2"-1696"0,0 2-432 0,0 3 0 0,0 1 2080 0,-2-5 336 0,1-5 64 0,0-6 16 16,-2-1-128-16,0 3-32 0,2 6 0 0,-2 5 0 16,1 8-1552-16,-1 4-304 0,1 7-64 0,0 5-16 0,2-4-400 0,-1 7 0 31,1-22 128-31,0 60-128 0,0-60 0 0,3 71 0 15,-3-71 0-15,5 85 0 0,-5-85 0 0,5 90 0 16,-5-90 0-16,5 85 0 0,-5-85 0 0,4 63 0 16,-4-63 0-16,0 0 0 0,10 61 0 0,-7-48 0 0,3 0 0 0,-2-5 0 15,0-1 0-15,2-4 0 0,0 1 0 0,-1-2 0 16,1-4 0-16,-2 1 0 0,0-5 0 0,1 0 0 16,-3-1 0-16,0-1 0 0,-2 1 0 0,-2-3 128 15,0 0-128-15,-4-1 0 0,0 2 0 0,-2-2 0 16,-2 0 0-16,-3-2 0 0,0 0 0 0,-1 1 0 15,-3 0 0-15,-1 2 0 0,-3 5 0 0,-2 0 0 0,2 3 0 0,-2 3 0 16,1 2 0-16,-1 3 0 16,5 1 0-16,2 1 0 0,4 2 0 0,2 0 0 0,4 0 0 0,0 1 0 0,5 2 0 0,1-2 0 15,0 0 0-15,4 1 0 0,2 0 0 0,2 0 0 16,-8-12-144-16,0 0 144 0,0 0 0 0,0 0 0 16,72 46-288-16,-53-40 48 0,-19-6 16 0,0 0 0 31,61 20-1312-31,-42-15-256 0</inkml:trace>
  <inkml:trace contextRef="#ctx0" brushRef="#br0" timeOffset="27252.95">11843 6317 25791 0,'1'-3'2304'15,"-1"0"-1856"-15,1 0-448 0,-1 2 0 0,0 0 1552 0,0-1 224 0,0-2 32 0,-1 0 16 16,0-2 272-16,-2 5 48 0,0 1 16 0,-1 4 0 15,-1 3-1328-15,0 3-256 0,1 1-48 0,1 2-16 16,0-2-320-16,2 3-192 0,2 2 192 0,0-1-192 16,2 1 128-16,-3-16-128 0,0 0 0 0,0 0 0 0,0 0 0 15,28 72 0-15,-19-64 0 0,-1 2 0 0,4-1 0 0,-1-2 0 16,3 0-144-16,0-3-12384 16,3 0-2464-1</inkml:trace>
  <inkml:trace contextRef="#ctx0" brushRef="#br0" timeOffset="27501.41">12238 6273 12895 0,'2'-7'1152'16,"-1"1"-928"-16,0 2-224 0,-1 1 0 0,-1 2 2736 0,1-3 496 16,0-3 96-16,-1-5 32 15,-2-2-96-15,-2 1-32 0,1 1 0 0,-3 3 0 0,0 2-1696 0,-1 3-352 16,-4 3-64-16,1 2-16 0,-2 2-640 0,-1 4-128 0,-1 1-16 0,1 2-16 31,2 1-64-31,2 2-16 0,0 3 0 0,5-1 0 0,2 4-224 0,2-2 128 0,1-17-128 0,0 0 0 16,0 0 0-16,18 80 0 0,-18-80 0 0,0 0 0 15,23 62-128-15,-23-62-32 0,0 0 0 0,0 0 0 16,42 68-832-16,-42-68-160 0,0 0-48 0,0 0 0 16,0 0-1296-16,65 47-272 0,-47-44-48 0,3-2-16 15,2-2-992-15,0-4-192 0</inkml:trace>
  <inkml:trace contextRef="#ctx0" brushRef="#br0" timeOffset="27750.09">12701 6297 9215 0,'3'-8'816'15,"-1"2"-656"-15,-2 2-160 0,0-1 0 0,1-2 2928 0,2-8 544 0,0-11 112 0,-2-10 32 16,1-8-32-16,-2-4 0 0,-2 1 0 0,-1 3 0 16,-1 8-1408-16,0 6-272 0,1 7-64 0,0 8-16 15,2 6-1120-15,-3 7-208 0,-1 4-48 0,1 5-16 16,1 5-240-16,0 3-32 0,2 5-16 0,0-2 0 15,1-1-144-15,0-17 0 0,0 53 0 0,0-53 0 16,0 79 0-16,0-79 0 0,-3 90 0 0,3-90 0 0,-2 92 0 0,2-92 0 16,2 76 0-16,-2-76 0 0,5 67 0 0,-5-67 0 15,0 0 0-15,20 76 0 0,-20-76 0 0,0 0 0 0,0 0 0 0,43 66 0 32,-35-56-176-32,1-3 48 0,-9-7 0 0,0 0 0 0,0 0-1072 0,0 0-208 0,48 15-32 15,-38-15-16304-15</inkml:trace>
  <inkml:trace contextRef="#ctx0" brushRef="#br0" timeOffset="27969.78">12519 6250 23039 0,'-3'-7'1024'0,"3"5"192"0,3-1-960 0,0 1-256 31,0 1 0-31,0-1 0 0,1 1 1520 0,4 0 256 0,5-2 48 0,10 0 16 16,5 2 880-16,2-2 176 15,1 0 48-15,-2 2 0 0,0 1-1888 0,-1 2-368 0,-3 0-80 0,2-1-16 16,-1 2-352-16,-2 0-80 0,0 0-16 0,-2 1 0 0,-1 0-144 0,-1 0 0 16,0-1 0-16,0 0 0 15,-3 0-1328-15,-2 0-144 0</inkml:trace>
  <inkml:trace contextRef="#ctx0" brushRef="#br0" timeOffset="28329.91">13196 6228 23039 0,'1'-2'1024'0,"-1"1"192"0,-1 1-960 0,0 0-256 0,-1 1 0 0,1-1 0 0,-2 2 1776 0,-3 2 304 16,-1 2 64-16,-3 5 16 0,0 2 144 0,2 1 48 16,1 1 0-16,1 2 0 0,3 0-1648 0,2 2-320 15,2-1-64-15,-1-18 0 0,0 0-320 0,0 0 0 16,27 74 0-16,-27-74 0 0,0 0 0 0,0 0-144 15,51 53 144-15,-51-53 0 0,0 0 0 0,57 26 0 16,-36-22 0-16,-1-1 0 0,-4-3 160 0,3-2 16 16,1-1 0-16,-3-1 0 0,0-1 32 0,1-3 16 15,0-1 0-15,1-4 0 0,-1 0 160 0,-2 0 16 0,-2 1 16 0,-2-2 0 0,2-5 96 0,1-1 32 32,0-4 0-32,-2 0 0 0,-5 2-48 0,-3-2-16 0,-4 0 0 0,-4 0 0 0,-2-2-96 0,-4 2 0 15,-2 2-16-15,-5 2 0 0,1 2 16 0,-7 1 0 16,0 3 0-16,-6 2 0 0,-1 5-224 0,1 3-32 15,3 5-128-15,3 5 192 0,3 2-192 0,2 5 0 16,1 6 0-16,2 0-160 16,3 3-400-16,-1 0-80 0,4 4 0 0,0 2-16 15,0 1-416-15,3 1-80 0,5-30 0 0,-6 59-18736 0</inkml:trace>
  <inkml:trace contextRef="#ctx0" brushRef="#br0" timeOffset="28901.8">13720 6153 21183 0,'-3'-16'1888'0,"2"8"-1504"0,-1-1-384 0,2 2 0 0,0 3 1392 0,0 1 208 0,-1-1 32 0,1 0 16 0,-1-5 896 0,1-1 176 16,0 2 32-16,0 0 16 0,1 2-1168 0,-1 3-224 15,1 2-48-15,-1 3-16 0,2 4-800 0,-1 4-144 16,2 3-48-16,-2 4 0 0,-1-17-96 0,0 0-32 15,10 60 0-15,-10-60 0 0,0 0-16 0,13 74-16 16,-13-74 0-16,0 0 0 0,14 89-32 0,-14-89-128 16,0 0 192-16,10 71-64 0,-10-71-128 0,0 0 0 0,9 66 0 0,-9-66 0 0,0 0 0 0,0 0 0 15,4 64 0-15,-4-56 0 16,0 0 0-16,-3-3 0 0,2-1 0 0,-1-3 0 0,-1 1 0 0,2-5 0 16,-2 0 0-16,2-3 0 0,1 1 128 0,-2-4-128 15,2-1 128-15,2-2-128 0,-1-4 336 0,2 1-16 0,0-4 0 16,1 0 0-16,2-3 48 0,-1 1 0 0,2 0 0 0,2 0 0 15,1 1-112-15,-2 2 0 0,3 2-16 0,-1 2 0 32,0 3-240-32,2 1 144 0,-3 4-144 0,3 0 128 0,2 4-128 0,1 0 0 0,-1 2 144 0,1 0-144 15,0 2 160-15,1 0-32 0,1 1-128 0,1 0 192 16,0 0-48-16,1-2-16 16,-2 1 0-16,0 1 0 0,1-2-128 0,-1 0 0 15,-1 1 0-15,-2-2 0 16,0 0 0-16,-2 0-256 0,0 1 64 0,-2-1 16 15,-3 0-1024-15,-3 2-208 0</inkml:trace>
  <inkml:trace contextRef="#ctx0" brushRef="#br1" timeOffset="34823.37">15959 5839 16575 0,'-1'-4'1472'0,"-1"1"-1168"0,2 0-304 0,0 2 0 15,0 1 1472-15,0-1 256 0,-1-2 32 0,-1-1 16 16,2-1 1280-16,0 2 256 0,0 2 48 0,3 4 16 15,0 4-1584-15,-3-7-320 0,0 0-64 0,0 0-16 0,16 52-736 0,-16-52-144 0,8 47-16 0,-8-47-16 32,6 59-112-32,-6-59-32 0,3 57 0 0,-3-57 0 0,2 68-80 0,-2-30-32 0,0 1 0 0,0 1 0 15,0-2-96-15,0-3 0 16,0-35-128-16,-1 64 192 0,1-64-192 0,1 48 0 0,-1-48 128 0,2 41-128 16,-2-41 0-16,0 0 0 15,4 49 0-15,-4-49 0 0,0 0 0 0,0 0 0 0,0 0 0 0,11 50 0 16,-9-45 0-16,-2-2 0 0,1 0 0 0,-2-3 0 0,-2 0 0 0,0-3-160 15,2 0 160-15,-2-2-192 32,0-1-528-32,2-1-112 0,1 0-32 0,1-4-17824 0</inkml:trace>
  <inkml:trace contextRef="#ctx0" brushRef="#br1" timeOffset="35119.11">16260 5666 34095 0,'-1'-22'3024'0,"1"12"-2416"0,1 2-480 0,0 2-128 0,1 2-272 0,-2 3-80 16,1-1-16-16,1 1 0 0,0 1 1200 0,1 1 256 15,0 6 32-15,0 6 16 0,-3-13 128 0,6 45 16 16,-6-11 16-16,1 4 0 0,-2 3-704 0,1 0-144 0,-2 2-16 0,1-1-16 31,1 5-48-31,0-6-16 0,0-5 0 0,0-36 0 0,5 78-128 0,-5-78-32 0,9 76 0 0,-9-76 0 31,8 70-192-31,-8-70 144 0,7 57-144 0,-7-57 128 16,2 47-128-16,-2-47 0 0,0 37 0 0,-2-22 0 0,1 0 0 16,0-3 0-16,-1 0 0 0,1-4 0 0,-1-1 0 0,1-1 0 15,2-1 0-15,-1-2 0 0,2-1 0 0,-1-1-176 16,1-2 48-16,-1-1 0 16,2-2-512-16,0 0-80 0,-2-1-32 0,0-2-12048 15,2-2-2432-15</inkml:trace>
  <inkml:trace contextRef="#ctx0" brushRef="#br1" timeOffset="35414.26">15703 6061 21183 0,'-8'-4'944'0,"5"2"192"0,2 1-912 0,1 0-224 15,2 1 0-15,1-2 0 0,3 1 1664 0,4-1 304 16,5 1 48-16,-15 1 16 0,54-8 1200 0,-13 3 240 15,8 1 48-15,1 0 16 16,1 1-2192-16,0 2-432 0,-1 1-80 0,0 0-32 16,-3 1-112-16,-1-1-32 0,1 0 0 0,-5-1 0 15,-42 1-160-15,72-2-48 0,-72 2 0 0,67-3 0 16,-67 3-128-16,67-4-48 0,-67 4 0 0,61-4 0 0,-61 4-128 16,45-4-16-16,-45 4-128 0,31-5 192 0,-19 3-192 0,-2 0 0 15,-5-1 0-15,-2 0 0 0,-2 2 0 0,-2-2-208 16,-3 0 32-16,-2 2 16 15,-2 0-800 1,-5-1-176-16,-3 2-16 0,-2 2-19424 0</inkml:trace>
  <inkml:trace contextRef="#ctx0" brushRef="#br1" timeOffset="35651.82">15924 6239 33167 0,'5'0'1472'0,"0"-1"304"0,2 1-1424 0,-2-2-352 15,1 2 0-15,-5-1 0 16,4-1 1408-16,2 1 224 0,3 0 32 0,-10 1 16 0,0 0-400 0,55-6-64 16,-55 6-32-16,43-6 0 0,-43 6-544 0,50-4-96 15,-50 4-32-15,54-4 0 0,-54 4-144 0,55-3-48 16,-55 3 0-16,58-6 0 0,-58 6-96 0,56-1-32 31,-56 1 0-31,55-4 0 0,-55 4-192 0,57-3 0 0,-57 3 0 0,51-4 0 16,-51 4 0-16,43-6-208 15,-43 6 16-15,37-6-13696 0,-37 6-2720 0</inkml:trace>
  <inkml:trace contextRef="#ctx0" brushRef="#br1" timeOffset="36143.69">17424 5565 17503 0,'-1'0'1552'0,"-1"-1"-1232"0,2 1-320 0,0 1 0 0,0 1 1328 0,-1 0 208 0,-1 3 32 0,-1 3 16 0,1 6 1504 0,-1 6 304 0,0 7 64 0,3-27 16 0,1 66-1552 0,1-26-320 31,1 1-64-31,1 0-16 0,-1 0-816 0,1 3-176 15,-1 1-16-15,-2-3-16 0,1-4-160 0,0 3-16 16,0 5-16-16,-1 0 0 0,1 1-176 0,-1-2-128 16,-1-4 192-16,1-4-192 0,-1-37 160 0,3 60-160 0,-3-60 128 0,3 51-128 15,-3-51 128-15,2 43-128 0,-2-25 128 0,0-1-128 16,0-17 0-16,0 0 128 0,1 40-128 0,-1-33 0 16,1-2 0-16,-1 0 0 0,2-4 0 0,-1-1 0 15,2-1-240-15,0-4-16 0,1 1-16 0,0-2-12864 16,1 1-2576-16</inkml:trace>
  <inkml:trace contextRef="#ctx0" brushRef="#br1" timeOffset="36547.16">17708 6423 6447 0,'0'0'128'0,"0"0"48"0,0 0 0 0,0 0 16 0,0 0-192 0,0 0 0 16,0 0 0-16,0 0 0 0,0 0 2240 0,51-4 400 15,-51 4 96-15,28-10 16 0,-12 3 336 0,-16 7 80 0,26-12 16 0,-13 5 0 16,-3-1-896-16,0-2-176 0,-2 1-48 0,-1-2 0 16,-1 1-592-16,-5-3-128 0,1 2-32 0,-5-2 0 15,0 1-736-15,-2 0-128 16,-1 3-48-16,-4-1 0 0,-1 0-272 0,-2 1-128 0,-1 2 0 0,-2 3 128 15,4 0-128-15,-2 2 0 0,-3 2 0 0,0 3 128 16,-2 3-128-16,2-1 0 0,2 5 0 0,-1 0 128 16,4 3-128-16,0 1 0 0,4 3 0 0,2 1 0 15,0 4 0-15,4-1 0 0,0-3 0 0,2-18 0 16,3 43 0-16,-3-43 0 0,0 0 0 0,23 65 0 0,-23-65 0 0,0 0 0 0,36 57-144 0,-36-57 144 16,0 0 0-16,0 0 0 0,61 51 0 0,-61-51 0 15,0 0 0-15,58 17 0 0,-58-17 0 0,0 0 0 16,59-3 0-16,-59 3-160 0,38-9 160 0,-18 2-12352 15,-1-1-2400-15</inkml:trace>
  <inkml:trace contextRef="#ctx0" brushRef="#br1" timeOffset="36949.91">18040 6280 23951 0,'-2'0'2128'0,"2"0"-1696"0,2 0-432 0,-1 2 0 16,-1-1 1280-16,2 0 192 0,-2 4 16 0,3 0 16 16,-3-5 1248-16,0 0 256 0,0 0 64 0,24 60 0 15,-24-60-1920-15,0 0-384 0,26 57-80 0,-26-57-16 16,0 0-320-16,0 0-64 0,41 64-16 0,-41-64 0 16,0 0-64-16,0 0-16 0,50 57 0 0,-50-57 0 15,0 0-64-15,0 0 0 16,0 0-128-16,53 43 192 0,-44-38-192 0,-1-4 128 0,-1 0-128 0,1-1 0 15,-1 0 128-15,0-2-128 0,0-3 0 0,-2 1 0 16,1 0 0-16,0-3 0 0,-2 1 0 0,-1-2 0 16,0-2 0-16,-3-1 0 0,1 1 0 0,-1-2 0 15,-1 0 0-15,-2-5 128 0,0-3-128 0,-1-1 0 16,-2-2 176-16,2-2-16 0,-2-1 0 0,0-1 0 16,2 2 176-16,0 1 48 0,1 3 0 0,0-2 0 15,2-1 64-15,1 2 32 0,0 0 0 0,1 4 0 16,1 1-224-16,-1 4-32 0,2 2-16 0,0 3 0 15,1 0-208-15,0 4 0 0,1 3 0 0,-1 1 0 0,1 1 0 0,0 3 0 16,0 2 0-16,0 3 0 16,0-1-688-16,-1 2-16 0,-4-10-16 15,0 0-13536-15,0 0-2704 0</inkml:trace>
  <inkml:trace contextRef="#ctx0" brushRef="#br1" timeOffset="37363.65">18366 6509 11055 0,'3'4'480'0,"-2"-2"112"0,2 0-464 0,0 0-128 0,-2-2 0 0,2 1 0 0,0-1 2752 0,-3 0 512 0,0 0 128 0,0 0 0 0,0 0 144 0,58 6 32 16,-58-6 0-16,0 0 0 0,47-4-1712 0,-33-1-352 15,1 1-64-15,1-1-16 0,-2-1-832 0,-3 0-160 0,2 1-48 0,0-2 0 16,-2-1-64-16,2 0-32 0,-1 0 0 0,0-2 0 15,0-2 32-15,1 1 0 0,0-3 0 0,0-2 0 16,-2 1 64-16,-3-4 32 0,-1 3 0 0,-2-1 0 16,-1-2-64-16,-4 4-16 0,0-1 0 0,-3 2 0 0,-1 1-144 0,-2 1-16 15,-2 0-16-15,-1 2 0 0,2 3-160 0,-3 2 0 16,-2 0 0-16,-1 3 128 0,0 2-128 0,0 2 0 16,1 4 0-16,-1 3 0 0,0 2 0 0,3 2 0 15,1 4 0-15,1 1 0 16,3 3 0-16,1 0 0 0,1 2-144 0,3-2 144 15,0 0 0-15,0-21 0 0,7 43-128 0,-7-43 128 16,0 0 0-16,0 0 0 0,27 60 0 0,-27-60 0 16,0 0 0-16,0 0 0 0,0 0 0 0,60 44 0 15,-60-44 0-15,0 0 0 0,0 0 0 0,60 16 0 0,-49-13-176 0,0-2 176 16,1 0-160-16,-2-2 160 16,-10 1-800-16,0 0-64 0,0 0-16 0,0 0 0 15,57 1-896-15,-47-1-176 0</inkml:trace>
  <inkml:trace contextRef="#ctx0" brushRef="#br1" timeOffset="37736.92">19064 5510 22111 0,'-1'-1'1968'0,"-1"-1"-1584"0,2 2-384 0,0 2 0 0,2-1 1216 0,-2 1 144 16,0 2 48-16,-2 3 0 0,2 4 1600 0,0-11 320 15,0 0 64-15,2 64 0 16,-2-64-1936-16,4 65-400 0,-4-65-80 0,4 77-16 0,-4-77-320 0,4 84-64 16,-4-40 0-16,-1 2-16 15,-2 5-176-15,-1-3-16 0,1-6-16 0,-1 4 0 0,-2 2-96 0,0-2-32 16,2 1 0-16,0-5 0 15,1-2-32-15,3-40-16 0,-1 59 0 0,1-59 0 0,1 44 48 0,-1-44 16 16,0 0 0-16,3 49 0 0,-3-49-112 0,0 0-128 16,0 0 176-16,0 0-176 0,0 0 0 0,0 0 0 15,20 57 0-15,-16-56 0 0,2 1-128 0,-2-4-96 0,3 1-16 0,-1-3 0 32,-1 0-720-17,1-2-160-15,2 0-32 0,1-2-18992 0</inkml:trace>
  <inkml:trace contextRef="#ctx0" brushRef="#br1" timeOffset="38164.29">19508 6126 4607 0,'11'-8'192'0,"-7"3"64"0,0 1-256 0,1 0 0 0,-3 1 0 0,-2 2 0 15,2-1 1744-15,-1-1 304 0,-1-1 64 0,0-1 16 16,-3 0 1168-16,-4 1 224 16,-3 3 64-16,-1 1 0 0,-4 2-896 0,-2 4-192 0,-4 3-16 0,-1 1-16 0,0 1-656 0,1 2-128 15,4-2-16-15,1 3-16 0,3 0-1104 0,3 2-224 16,3 1-32-16,5-2-16 0,2 1-272 0,1-1 0 16,-1-15 0-16,0 0-144 0,0 0 144 0,35 58-160 15,-35-58 160-15,0 0-160 0,0 0-112 0,57 51-32 16,-57-51 0-16,0 0 0 15,0 0-80-15,65 52-32 0,-65-52 0 0,0 0 0 0,55 47 80 0,-55-47 16 0,0 0 0 0,49 41 0 32,-49-41 320-32,0 0 0 0,0 0 0 0,0 0 0 0,47 48 0 0,-44-41 0 15,-3-1 0-15,-2-2 192 16,-2 0 256-16,-2-1 64 0,-1 0 16 0,-1-2 0 0,-6 1 192 0,-3-2 48 16,-2 0 0-16,1 0 0 0,-3-2-256 0,0-1-64 15,0 0 0-15,1 1 0 0,4-1-208 0,1-1-48 16,-1-1-16-16,1 1-13104 15,0 0-2608-15</inkml:trace>
  <inkml:trace contextRef="#ctx0" brushRef="#br1" timeOffset="38782.73">20489 6163 6447 0,'-2'1'576'0,"0"1"-576"0,1-1 0 0,-1-1 0 0,1 2 1248 0,-1-1 144 0,1 2 16 0,-5 1 16 0,-1 0 1760 0,0 3 336 0,0-1 80 0,3-2 16 15,0 2-96-15,2-1 0 0,2 0-16 0,2-2 0 16,3 1-1728-16,1-1-352 0,3-2-64 0,-9-1-16 15,0 0-464-15,0 0-112 0,57-1 0 0,-57 1-16 16,48-6-64-16,-21 2-16 0,2-1 0 0,0 0 0 16,-2 2-208-16,-1-1-32 0,-2 0-16 0,0 1 0 15,-2 0-160-15,-2 0-48 0,-20 3 0 0,0 0 0 0,45-3-208 0,-45 3 0 16,0 0 128-16,0 0-128 16,0 0 0-16,0 0 0 0,0 0 0 0,0 0 0 15,0 0-672-15,0 0-32 0,0 0 0 0,0 0 0 16,0 0-576-16,0 0-112 0</inkml:trace>
  <inkml:trace contextRef="#ctx0" brushRef="#br1" timeOffset="39234.08">21255 6139 15663 0,'1'-6'688'0,"-1"3"144"0,2-1-656 0,-1 0-176 0,1 1 0 0,-1 0 0 16,1-1 2128-16,2-2 400 0,1-4 80 0,4-2 16 16,1-4 816-16,1-1 160 0,0-1 48 0,1 1 0 15,-2 3-2080-15,-2 0-416 0,1 1-64 0,-2 0-32 16,1 2-512-16,1 0-96 15,-2-1-32-15,0 2 0 0,-2 2-112 0,1 1-32 16,-3 3 0-16,0 1 0 0,-1 1-80 0,-2 1 0 16,0 2-16-16,-1 2 0 0,0 3-48 0,-2 2 0 0,0 4 0 15,-1 2 0-15,-1 3-128 0,3 1 160 0,-3-1-160 0,5-17 160 16,-2 40-160-16,2-40 0 0,0 41 0 0,0-41 0 16,0 0 0-16,5 65 0 0,-5-65 0 0,0 0 0 15,10 69 0-15,-10-69 0 0,9 48 128 0,-9-48-128 16,4 48 0-16,-4-48 0 0,0 0 0 0,7 62 0 15,-7-62 0-15,0 0 0 0,6 48 128 0,-6-48-128 16,0 0 0-16,0 0 0 0,0 0 0 0,0 0 0 0,0 0 0 0,0 0 0 16,12 51 0-16,-9-50 0 31,-1-1-416-31,0 0-64 0,1-1-16 0,-1-2-12864 0,-1 2-2576 0</inkml:trace>
  <inkml:trace contextRef="#ctx0" brushRef="#br1" timeOffset="39465.86">21129 6434 36863 0,'0'0'1632'0,"0"0"336"0,0 0-1584 0,0 0-384 31,0 0 0-31,0 0 0 0,53 13 1200 0,-53-13 144 0,0 0 48 0,73 10 0 0,-73-10-112 0,71 10-32 32,-71-10 0-32,62 5 0 0,-62-5-352 0,51 2-64 0,-51-2 0 0,45-2-16 15,-45 2-336-15,0 0-64 16,58-3-16-16,-41 2 0 0,-2 0-224 0,-1-1-48 0,-1 2-128 0,0 0 192 15,-3-1-192-15,0 1 0 0,-3-2 0 0,-2 2 0 16,0-1-160-16,-4 0-80 0,2-1-16 0,-3 1 0 16,-2-1-896-16,0 1-192 0,-1-1-48 0,-4-5-19536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07T16:38:13.70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2316 2087 12895 0,'-2'-7'1152'0,"1"1"-928"0,1 2-224 0,0 1 0 0,0 2 240 0,0-3 0 0,0-2 0 0,0-4 0 0,-1-1 1696 0,1-2 352 0,0 3 64 0,0 5 16 16,2 0-240-16,-2 8-32 0,0 4-16 0,0 6 0 15,0 1-496-15,0 4-112 0,0 6 0 0,-1 6-16 16,2 8-352-16,1 6-64 0,-1 4-16 0,2 1 0 16,1 4-400-16,-1-1-96 0,1-1-16 0,-2-4 0 15,-1-9-288-15,2 1-64 0,-2 2-16 0,1 2 0 16,-1-1-144-16,-1-2 0 0,0-7 0 0,0-4 0 16,0-4 0-16,0-4 0 0,-1-4 0 0,1-3 0 15,1-1 0-15,1-3 0 0,-1-2 0 16,0-2 0-16,-1-3 0 0,2-2-192 0,1 1 0 0,-1-6 16 31,0-1-1488-31,1-2-288 0,0-1-64 0,-1-4-13952 0</inkml:trace>
  <inkml:trace contextRef="#ctx0" brushRef="#br0" timeOffset="545.51">2190 1847 23951 0,'1'-7'2128'0,"1"0"-1696"0,1 3-432 0,1-1 0 32,2 1 320-32,1-3-32 0,3-7 0 0,6-6 0 0,8-4 1056 0,6-4 192 0,3 0 64 0,2 4 0 15,0 5-208-15,-2 5-48 0,-2 6 0 0,-31 8 0 16,66-3-448-16,-66 3-80 0,65 15-32 0,-65-15 0 16,61 33-208-16,-61-33-32 0,54 49-16 0,-54-49 0 31,41 61-272-31,-41-61-48 0,26 66-16 0,-26-66 0 0,16 68-192 0,-12-34 0 0,0 3 128 0,-4 2-128 31,-2 1 0-31,-5 2 0 0,-2-2 0 0,-4-2 0 0,-2-1-192 16,-5-2 192-16,-1-2-192 0,-5-4 192 0,0-2-432 0,-3-3 32 15,-2 0 0-15,-3-4 0 16,3-2-112-16,0-4 0 0,3 0-16 0,3-5 0 0,3-1 528 0,4-3 144 16,4-4 16-16,4 1 0 0,2-4 32 0,3 1 0 0,1-4 0 0,3 0 0 15,2-2-192-15,3 0 0 0,2-3 0 0,2 0 0 16,4-1 0-16,0-1 0 0,1 1 0 0,1 0 0 15,0 2 0-15,2-1 0 0,2 3 0 0,2 0 128 0,1 3-128 16,-21 4 160-16,0 0-160 0,61-3 160 0,-61 3 160 0,0 0 48 16,0 0 0-16,68 18 0 0,-68-18-64 0,0 0-16 15,0 0 0-15,49 47 0 0,-49-47-112 0,0 0-32 16,0 0 0-16,27 61 0 16,-27-61-144-16,0 0 128 0,11 51-128 0,-8-34 128 15,0 2-128-15,-3-19 192 0,0 0-192 0,11 53 192 16,-6-41-192-16,-5-12 0 0,0 0 0 0,0 0 128 15,24 57-128-15,-24-57 0 0,0 0 0 0,0 0 0 16,0 0 0-16,38 56 0 0,-31-48 0 0,-2-1 0 16,1-3 0-16,-2 0 0 0,1-1 0 0,-1 0 0 15,0-2-256-15,0-1-16 0,2 2-16 0,-2-2 0 16,-1 0-1728-16,1-2-352 0</inkml:trace>
  <inkml:trace contextRef="#ctx0" brushRef="#br0" timeOffset="965.38">3111 2832 11055 0,'9'1'480'0,"-5"-1"112"0,1 0-464 0,0 0-128 0,-2 0 0 0,-1-1 0 0,1-1 2432 0,3 1 480 0,2-1 96 0,4-2 0 16,0 0-352-16,2-3-80 15,2 0-16-15,-2-2 0 0,-1-1-1280 0,-2 0-272 0,-4 2-48 0,2 0-16 16,-2-5-160-16,-2 0-16 0,1-2-16 0,-3-2 0 16,-2-2-32-16,-2-1 0 0,-2-1 0 0,-3 0 0 0,-1 1-288 15,-1 2-64-15,-5 2-16 0,0 2 0 0,-1 2-160 0,0 0-48 16,-1 4 0-16,-2 1 0 0,-2 1-144 0,1 3 160 15,1 3-160-15,1 2 160 0,4 0-160 0,-1 4 0 16,2 3 0-16,2 2 0 0,2 2 0 0,3 1 0 16,1 1 0-16,2 2 0 0,1-1 0 0,3-2 0 15,2 4 0-15,1-2 0 16,-6-16 0-16,0 0 0 0,0 0 0 0,39 63 0 16,-39-63-192-16,0 0 192 0,48 47-192 0,-48-47 192 15,0 0-1312-15,63 32-144 0,-63-32-16 0,0 0-15456 16</inkml:trace>
  <inkml:trace contextRef="#ctx0" brushRef="#br0" timeOffset="2663.02">3511 2406 23951 0,'-9'-24'2128'0,"5"12"-1696"15,-2-1-432-15,4 3 0 0,0 4 1488 0,1 2 224 0,-2 0 32 0,0-2 16 16,-1-2 736-16,-2-1 128 15,1 5 48-15,-1 4 0 0,2 7-1520 0,1 6-288 0,0 5-64 0,2 5-16 16,-1-1-336-16,2 4-64 0,2 1 0 0,1 4-16 0,1 5 0 0,1 5 0 16,1 5 0-16,1 2 0 0,0 4-176 0,2 4-16 31,-2 1-16-31,-2-1 0 0,1 0-160 0,0-4 0 0,-2-4 0 0,2-3 0 0,-2-5 0 0,-1-8-192 16,-1-6 32-16,0 0 16 0,2 1-48 0,-1-1 0 15,1 2 0-15,0-1 0 16,-1-3 192-16,-1-3 0 0,0-1 0 0,-2-5 0 0,2-1 0 0,-4-4 0 15,2-3 0-15,-1-1-128 16,-2-3 128-16,0-2 0 0,2-2 0 0,-2-3-128 0,-1-3 128 0,0-3 0 16,-1 0 0-16,3-2 0 15,-1 0 0-15,0-5 0 0,-1-6 144 0,1 1-144 0,0 5 176 0,2-5-176 16,-2-4 160-16,0-7-160 0,0-1 0 0,0-1 128 16,1 2-128-16,0 2 0 0,1 4 0 0,-2 2 0 15,3 2 0-15,-2 2 0 0,1 3 0 0,0 4 0 16,2 1 0-16,-1 5 0 0,1 2 0 0,1 3-160 15,-1 2 160-15,1 1-128 0,2 3 128 0,-1-1 0 0,1 4 0 0,0 0 0 16,2 1 0-16,1-2 0 0,1 1 0 0,2 0 128 31,0-4-128-31,-10-2 0 0,0 0 0 0,0 0 0 16,0 0 0-16,77 13 0 0,-77-13 0 0,0 0 0 0,53-3-192 16,-37 1 64-16,1-3 0 0,-2 1 0 0,-1-2-128 0,2-1 0 15,1 0-16-15,-2-1 0 0,1 1 80 0,-2-2 32 16,0-1 0-16,0 0 0 0,0-1 160 0,-2 1 0 15,-2 0 0-15,0-1 0 0,-2 0 0 0,0-2 0 16,1-2 0-16,-3-1 0 0,-1 0 0 0,-2 1 0 0,0 1 0 16,-2-2 0-16,-1 1 0 0,-1-1 128 0,-2 1-128 0,-1-1 176 15,-2 3 32-15,1 2 16 0,0 1 0 0,-2 2 0 16,-1-1-32-16,-1 4-16 0,1 0 0 0,1 4 0 16,0 0-176-16,-2 3 160 0,-1 3-160 0,0 0 160 0,3 2-160 0,-1 2 0 15,1 1 0 1,-2 1 128-16,2 3-128 0,0 2 0 0,3 1 0 0,1-2 0 0,2 2 0 0,1-3-176 15,3 2 176-15,1-4-192 0,-4-12 16 0,0 0 0 16,0 0 0-16,37 53 0 0,-37-53-80 0,0 0 0 16,0 0-16-16,0 0 0 0,65 41-16 0,-65-41 0 15,0 0 0-15,0 0 0 0,0 0 96 0,63 7 0 0,-50-10 16 0,-2 0 0 16,-1 0 176-16,0-1-192 0,0 0 192 0,-2-3-192 16,1 0 192-16,-2 0 0 0,0-2 0 0,-2 1 0 15,-2-2 128-15,-1 1 0 16,-1 2 0-16,-1-1 0 0,-1-4 192 0,-1 0 64 15,1 0 0-15,-1 1 0 0,0-2 16 0,0-1 16 16,-1-1 0-16,1-4 0 16,-1 2-112-16,0 1-32 0,3 1 0 0,0 4 0 0,1 1-128 0,2 2-16 15,0 2-128-15,1-1 192 0,2 3-192 0,0 1 128 16,-2 2-128-16,1-2 0 0,2 1 0 0,1 1 0 0,3-1 0 16,2 0 0-16,-2-1 0 0,2 0 0 0,-1-1 0 0,1-2 0 15,1 2 0-15,0-3 128 0,-1 1-128 0,0-1 0 16,1-1 0-16,-3 1 0 0,-1-2 0 0,0 2 0 15,0-1 0-15,-2-1 0 0,-2 2 128 0,0 1-128 16,-2 1 192-16,-1-1 0 16,-2 3 0-16,-1 0 0 0,-1 2 64 0,-2 0 16 15,-1 2 0-15,-1 0 0 0,-2 4-48 0,0 0-16 16,0 2 0-16,-1 0 0 0,-1 3-208 0,2 2 128 16,0 0-128-16,0 1 0 0,3 1 0 0,-2 2 0 0,3 1 0 15,2-3 0-15,-1-3 0 0,1 3 0 0,2 0 0 0,1 3 0 16,1 2-128-16,0-2 128 0,1-2-192 0,0 2 192 15,-4-17-304-15,0 0 48 0,20 48 16 0,-20-48 0 16,0 0-32-16,0 0-16 0,34 58 0 0,-34-58 0 16,0 0-32-16,0 0-16 0,0 0 0 0,55 45 0 15,-55-45 80-15,0 0 0 0,0 0 16 0,0 0 0 16,63 9 80-16,-50-12 16 0,0 0 0 0,-2 0 0 0,2-1 144 0,-1-2-160 16,4 1 160-16,0-2-160 15,-1-3 160-15,1 0 0 0,-2 0 0 0,-3 0-128 0,-1 2 128 0,-2-2 0 0,2-2 0 0,0-3 0 16,0-3 0-16,-3-1 0 0,-1-2 128 0,-2 0-128 15,-1-2 1088-15,-5 2 160 0,2 4 32 0,-2-1 0 32,-3 1-1568-32,-2 1-304 0,-1 2-64 0,-1 1-16 0,0 3 672 0,0 3 272 0,2 2-16 0,-2 0 0 15,-2 4-128-15,1 1-128 0,0 1 192 0,3 1-192 16,0 1 0-16,2 1 0 0,0 3 0 0,1 0 0 16,1 3 0-16,2 1 0 0,0 5-144 0,1 2 144 15,1 2-192-15,2-2 64 16,0-4 0-16,-3-14 0 0,0 0-48 0,0 0 0 15,31 65 0-15,-31-65 0 0,0 0-64 0,0 0-16 16,52 57 0-16,-52-57 0 0,0 0 64 0,0 0 0 16,61 35 0-16,-61-35 0 0,0 0 0 0,0 0 16 15,0 0 0-15,0 0 0 0,67 23 48 0,-58-22 0 0,-1-1 0 0,1 0 0 16,-1-3 128-16,-1 2-128 0,1-2 128 0,-1 0-128 16,-2 1 128-16,1-3 0 0,1 0-144 0,0-2 144 15,0 0 0-15,-1-1-144 0,-1 3 144 0,1-2 0 16,1-2-128-16,0 1 128 0,0-1 0 0,0 2 0 15,2 0 0-15,-2 3-128 0,-2 1 128 0,1 0 0 16,1 2 0-16,0 1 0 0,0 3 0 0,0 0 0 0,0 1 0 0,0 3 0 0,-2-1 0 0,0 1 0 31,-5-7 128-31,0 0 0 0,0 0-128 0,0 0 192 16,16 48-32-16,-15-39-16 0,-1 1 0 0,0-3 0 16,0 1-144-16,-1-1 160 0,-1-3-160 0,1 0 160 15,0-1-32-15,1-3-128 0,-2 0 192 0,1 0-64 16,-1-2 0-16,2 1-128 0,-1-2 192 0,1-2-64 15,0 0-128-15,0-2 0 0,1 0 144 0,1-1-144 16,-1-1 0-16,1-1 128 0,0 0-128 0,1-1 0 0,2-2 0 16,-1-1 0-16,1-1 0 0,4-2 0 0,-1 0 0 0,2 0 0 15,3 1 0-15,0 1 0 0,-1 5 688 0,1 0 208 16,1 2 64-16,2 2 0 0,-5 2-816 0,0 2-144 0,1 1 0 0,0 2 0 16,-12-1 0-16,0 0-128 15,0 0 128-15,0 0 0 16,54 43-880-16,-54-43-80 0,0 0-32 0,0 0 0 0,21 52 992 0,-21-52 0 0,0 0 0 0,12 49 208 15,-12-49-208-15,0 0 176 16,8 48-176-16,-7-33 160 0,2-3-160 0,-3-12 0 0,0 0 0 0,0 0 0 0,0 0-128 16,0 0-64-16,22 51-16 0,-20-47 0 15,3 1-496-15,0-3-112 0,1 0-16 0,0-2-17856 16</inkml:trace>
  <inkml:trace contextRef="#ctx0" brushRef="#br0" timeOffset="3235.54">5517 2634 12895 0,'0'-6'1152'0,"0"-1"-928"0,0 1-224 0,0 4 0 0,0-1 1232 0,-2-3 208 0,1-5 32 0,-2-5 16 16,-1-5 2176-16,-3-2 432 0,-2 4 96 0,-1 3 16 0,1 3-1856 0,-4 4-368 15,2 3-80-15,-2 3-16 0,0 3-976 0,-1 3-192 16,-2 3-32-16,2 3-16 0,0 1-288 0,3 3-48 15,1 1-16-15,2 2 0 0,1 1-192 0,2 1-128 16,2 3 160-16,2-4-160 0,1-6 0 0,0 2 0 0,1 3 0 0,-1-16 0 31,0 0 0-31,17 56 0 0,-17-56 0 0,0 0 0 16,39 67-160-16,-39-67-32 0,0 0 0 0,45 55 0 16,-45-55-160-16,0 0-32 0,0 0-16 0,60 46 0 15,-60-46-160-15,0 0-16 16,0 0-16-16,58 20 0 0,-58-20-256 0,0 0-48 0,50 3-16 0,-33-7 0 15,0 1 96-15,1-3 32 0,2-1 0 0,1-1 0 16,5-2 16-16,-2-1 16 0,2-1 0 0,-4 2 0 16,-4 0-112-16,0 1-32 0,1-4 0 0,-1-1 0 0,0-3 688 0,-1 0 208 15,-4 3 0-15,-3 0-160 0,1-3 1040 0,-1-2 208 16,-3-2 32-16,-1 0 16 0,-3 4 688 0,-2 0 144 0,-2-1 16 0,-2-1 16 16,-3 2-784-16,-1 2-176 15,-1 1-16-15,-2 1-16 0,-2 3-352 0,0 2-64 0,0 2-16 0,0 2 0 0,-1 4-176 0,-1 1-32 16,1 2-16-16,0 3 0 0,2 1-208 0,1 1-144 15,2 5 192-15,1 1-192 0,2 1 0 0,3 4 0 16,-1-1 0-16,3 1 0 0,0-19 0 0,0 0 0 16,10 49 0-16,-10-49 0 0,0 0 0 0,0 0 0 15,28 56 0-15,-28-56 0 0,0 0 0 0,0 0 0 0,55 54 0 16,-55-54 0-16,0 0 0 0,0 0 0 0,54 40 0 0,-54-40 0 31,0 0 0-31,0 0 0 0,0 0 0 0,56 31 0 16,-56-31-192-16,0 0 0 0,0 0 0 0,0 0 0 15,0 0-512-15,60 10-112 0,-49-12-16 0,0-1-18432 16</inkml:trace>
  <inkml:trace contextRef="#ctx0" brushRef="#br0" timeOffset="3764.92">6904 1663 19343 0,'-6'-8'848'0,"4"4"192"0,0 1-832 0,1 0-208 0,1 0 0 0,0 2 0 0,0-1 432 0,-2 1 32 15,1-2 16-15,1 2 0 0,-2-1 2208 0,2 4 432 16,0 0 80-16,-1 5 32 0,1 5-1168 0,-1 3-224 15,-1 5-48-15,2-20-16 16,0 54-800-16,0-20-144 0,0 2-48 0,0 5 0 0,2 2-320 0,-1 6-64 0,-1 6-16 0,0 7 0 16,-1 8-112-16,-2 0-16 15,0 1-16-15,2-6 0 0,-2-7-240 0,1-7 144 0,0-6-144 0,0-11 128 16,1-4-128-16,-1-5 0 0,1-2 0 0,-2-2 128 16,0 1 0-16,0 0 0 15,1-3 0-15,-1-2 0 0,0-3-128 0,0-1 192 16,2-3-192-16,-2 0 192 0,0-2-192 0,-1-2 0 15,2 0 0-15,0-1 128 0,-1 0-320 0,0-3-64 16,1 0 0-16,1-1-16 16,0 1-640-16,1-2-128 0,1 0-32 0,0 0-17616 0</inkml:trace>
  <inkml:trace contextRef="#ctx0" brushRef="#br0" timeOffset="4216.6">7001 2741 11967 0,'6'4'528'0,"-4"-2"112"0,0-2-512 0,0 0-128 0,-1 1 0 0,1-1 0 0,-1 0 2192 0,2 2 416 16,0-2 80-16,4 0 0 0,1 1 0 0,1 0-16 0,3-1 0 0,1 2 0 31,3-2-608-31,1 0-112 0,-2 0-32 0,1 0 0 0,-16 0-848 0,0 0-176 0,58-2-48 0,-58 2 0 31,42-2-496-31,-42 2-96 0,41-3-32 0,-41 3 0 16,40-3-224-16,-22 0 176 0,-4 2-176 0,0-2 160 15,0-1-160-15,0-2 0 0,-1 0 144 0,-2-1-144 16,1 0 128-16,-2-3-128 0,-1 2 128 0,0-2-128 16,-3 2 240-16,-1-2-32 0,-2 0 0 0,0 0 0 0,-3 0 16 0,-2-1 0 15,1-2 0-15,-2 2 0 16,0 1-32-16,-1 0-16 0,-1 0 0 0,-4 0 0 0,-1-1-32 0,-3-1 0 0,-1 3 0 16,0-1 0-16,-1 3-144 0,-1 0 128 0,-1 2-128 0,4 3 128 15,1-1-128-15,0 3 0 0,1 3 0 0,0 1 128 16,-2 1-128-16,2 4 0 0,4-2 0 0,-2 3 128 15,2 1-128-15,2 3 0 16,-1 3 0-16,3 3 0 0,2 1 0 0,1-21 0 0,0 0 0 0,12 67 0 16,-12-67 0-16,0 0 0 0,30 56 0 0,-30-56 0 15,0 0 0-15,50 52 0 0,-50-52 0 0,0 0 0 16,0 0 0-16,72 41 0 16,-72-41 0-16,0 0 0 0,0 0-192 0,65 17 192 15,-65-17-192-15,0 0 192 16,0 0-480-16,0 0 32 0,55 9 0 0,-47-9-19312 0</inkml:trace>
  <inkml:trace contextRef="#ctx0" brushRef="#br0" timeOffset="4430.75">7687 2207 11055 0,'-3'-4'480'0,"3"2"112"0,0 2-464 0,0 0-128 0,0 2 0 0,0-1 0 0,0 2 0 0,1 3 0 0,1 4 0 0,-1 5 0 47,-1-15-608-47,4 48-32 0,-4-48-16 0,6 57 0 0,-6-57 480 0,6 52 176 0,-6-52 0 0,2 49 0 16,-13-36-176-16</inkml:trace>
  <inkml:trace contextRef="#ctx0" brushRef="#br0" timeOffset="4745.97">7747 2574 9215 0,'0'0'816'0,"0"0"-656"0,0 0-160 0,0 0 0 16,0 0 2736-16,2 0 512 0,-2 0 96 0,1-1 32 31,1 1-32-31,-1 0 0 0,0 0 0 0,1 1 0 0,1 2-1408 0,-1 0-272 16,3 1-64-16,-1 1-16 15,0 0-768-15,2 2-160 0,-2-2-16 0,0 0-16 0,1 1-368 0,2 1-80 0,-7-7-16 0,0 0 0 16,0 0-160-16,0 0 192 0,0 0-192 0,49 47 192 16,-42-42-64-16,0-1 0 0,0 2 0 0,0-3 0 15,2 1 16-15,-2-1 0 0,0-2 0 0,-1 1 0 16,1-2 48-16,-2-2 0 15,1 1 0-15,0 0 0 0,-2-2 0 0,0 0 16 16,0-1 0-16,2-2 0 0,-2 0 0 0,0-1 0 0,-1 3 0 0,0-3 0 0,1-3 64 0,-1-1 16 31,0-2 0-31,0-2 0 0,-2-1 96 0,-1 0 0 0,2 2 16 0,-2-1 0 16,0-1 48-16,0-1 0 0,0-1 0 0,0 1 0 16,0 0-64-16,0 0-16 0,1 3 0 0,-1 3 0 15,1 1-240-15,2 0-128 0,-1 3 160 0,-1 1-160 16,1 2 0-16,-1 1 0 0,0 2 0 0,1-1 0 31,-1 2-384-31,-1 2-80 0,0 0-16 0,0 3 0 16,2 0-784-16,-2 1-144 0,-2 3-48 0,2 0-19008 0</inkml:trace>
  <inkml:trace contextRef="#ctx0" brushRef="#br0" timeOffset="5152.04">8050 2723 24879 0,'1'3'2208'0,"2"-2"-1760"0,0 0-448 0,-2-1 0 15,1 0 832-15,0 2 64 0,3 1 32 0,3 0 0 16,-8-3 1680-16,0 0 336 0,0 0 64 0,57 12 0 16,-57-12-1776-16,0 0-352 0,45 2-80 0,-31-4-16 15,0-1-320-15,2 1-64 16,2-3-16-16,0 0 0 0,2-2-96 0,0-2-32 0,-5 2 0 0,4-3 0 16,1 0-16-16,-1-2-16 0,3-3 0 0,-4 0 0 0,0-1-32 0,-1-1 0 31,-3-2 0-31,-1-1 0 0,-3 0 144 0,-3-1 32 0,-3 4 0 0,-4-1 0 15,-1 1-112-15,-5 2 0 16,-1 1-16-16,-3 3 0 0,0 3-112 0,-1 3-128 0,-2 1 176 0,-1 3-176 16,0 2 0-16,-1 2 0 0,-2 3 0 0,1 2 0 15,2 2 0-15,1 3-256 0,3 4 80 0,3 0 16 16,2 2 160-16,2 0-192 0,1-2 192 0,4-2-192 16,-2-15 48-16,0 0 0 0,14 62 0 0,-14-62 0 15,0 0-48-15,37 60-16 0,-37-60 0 0,0 0 0 0,0 0 16 0,69 51 0 16,-69-51 0-16,0 0 0 0,62 19-16 15,-62-19 0-15,42 2 0 0,-20-5 0 16,-3 0-240-16,3-3-32 0,2-1-16 0,1-1 0 16,5-3-400-1,-2-4-64-15,-1 0-32 0,-5 1 0 0,-5 1-2640 0,2-2-528 0,-1-8-96 16,2-5-8864-16</inkml:trace>
  <inkml:trace contextRef="#ctx0" brushRef="#br0" timeOffset="5381.64">8808 2120 6447 0,'-45'-137'576'0,"32"101"-576"0,9 25 0 0,1 7 0 15,2 1 4864-15,-2-1 880 0,-5-6 160 0,-4-4 48 0,-2-1-1648 0,-1 1-320 16,2 3-64-16,0 7-16 0,5 5-2496 0,1 8-496 16,4 6-96-16,1 6-32 15,2-21-144-15,5 65-48 0,-1-19 0 0,0 9 0 0,2 11-128 0,-1 8-16 0,0 3-16 0,-3-3 0 16,3-5-256-16,-1-3-48 16,2-3-128-16,-2-6 192 0,0-3-192 0,3-6 0 0,-7-48 0 0,14 78 0 15,-14-78 0-15,10 66 0 0,-10-66 0 0,6 53 0 0,-6-53 0 0,0 0-256 16,5 50 48-16,-5-40 16 15,0-1-512-15,-2-5-112 0,0 0-16 0,1-2 0 16,-2-1-240-16,-3-2-48 0</inkml:trace>
  <inkml:trace contextRef="#ctx0" brushRef="#br0" timeOffset="6229.65">2143 3310 12895 0,'-2'-1'1152'0,"-1"0"-928"0,1 1-224 0,2 0 0 0,0 0 480 0,-1 0 48 0,0-2 16 0,-2 2 0 0,-2-1 1824 0,1-1 384 0,1 2 64 0,3 2 0 15,3-1-192-15,3 2-32 0,4 0-16 0,-10-3 0 0,0 0-1216 0,59 14-240 16,-59-14-48-16,71 9-16 15,-71-9-352-15,92 8-80 0,-35-4-16 0,8-1 0 0,9 1-224 0,4-1-32 16,6-1-16-16,5-2 0 0,2 1-176 0,1 0-32 16,1 1-128-16,-1-2 192 0,-1 0-192 0,3 0 0 15,2-3 128-15,5 0-128 0,5 2 0 0,2-2 0 16,1 0 0-16,-1 0 0 0,-2 2 0 0,0-1 0 0,-1 2 0 0,-4 0 0 31,1 0 0-31,-4 3 128 0,-5 1-128 0,-1 2 0 0,-2 1 128 0,-4-1 0 16,-4-1-128-16,4 1 192 15,6 1-16-15,1 0-16 0,2 0 0 0,-4-1 0 0,-7-3-160 0,5 0 128 16,4-1-128-16,8 0 128 0,2-1-128 0,0 1 0 16,0-4 144-16,-3 1-144 0,-3 1 0 0,-3-2 128 15,-5 4-128-15,6-4 0 0,5 0 0 0,0-1 0 16,4 0 0-16,-1 0 128 0,1-1-128 0,-4 0 0 16,1-2 0-16,-8-1 128 0,-5 1-128 0,-5 2 0 0,0-2 0 15,-2 2 128-15,-5 1-128 0,-5-1 0 0,-5 0 0 0,-7 1 0 16,-5 0 0-16,-4 0 0 0,-4-1 0 0,-2 1 0 15,-3 1 0-15,-3 0 0 0,-3-2 0 0,2 0 0 16,1-1 0-16,0 0 0 16,1-1 0-16,-3 2 0 0,0 0 0 0,-4-1 0 0,-1 1 0 0,-3 1 128 0,-4 0-128 0,-1 1 0 31,-2-1 0-31,2 0 0 0,-2 0 0 0,-3-1 0 0,1 1 0 16,-2-1 128-16,-3 0-128 0,-3 1 128 0,-1-1-128 0,-2-1 128 15,0 1 0-15,-3 1 0 0,-2 0 0 0,-2-1 0 16,-1 1-128-16,-1 1 0 0,-3-1 0 0,-3 0 0 31,-5 1-640-31,-2 1-64 0</inkml:trace>
  <inkml:trace contextRef="#ctx0" brushRef="#br1" timeOffset="10667.78">2374 4158 1839 0,'-3'-4'160'0,"1"1"-160"0,1 2 0 0,0-2 0 0,-1 1 1536 0,1 1 256 0,1 1 64 0,-2-1 16 0,1-4 576 0,0 1 112 15,-2 0 32-15,3 0 0 0,-2 1 496 0,2 0 112 16,2 4 0-16,-1 2 16 0,1 3-928 0,0 4-192 16,-2-10-48-16,0 0 0 15,12 56-736-15,-12-56-160 0,5 55-16 0,-3-25-16 0,-1-2-608 0,-1 9-112 16,2 8-16-16,-2 5-16 0,1 3-160 0,-2 1-16 0,2 1-16 0,0-4 0 31,1-9-176-31,-1 2 0 0,3 0 0 0,-1-6 128 16,-3-38-128-16,6 55 0 0,-3-28 0 0,-3-27 0 15,8 50 0-15,-8-50 0 0,6 41 0 0,-5-25 0 0,1-3 0 16,-2-3 0-16,0-3 0 0,-2-1 0 0,2-3 0 0,-3-2 0 16,2-2-128-16,0-1 128 0,-4-3-336 0,4-3 0 15,0 1 0-15,-1-1 0 16,1-2-1120-16,1-4-208 0,0-7-64 0,1-6-14992 16</inkml:trace>
  <inkml:trace contextRef="#ctx0" brushRef="#br1" timeOffset="11225.09">2149 4107 8287 0,'-1'0'736'0,"-1"0"-592"0,1 0-144 0,-1 0 0 0,1 0 1280 0,0 0 208 0,-1-1 48 0,-1 1 16 16,-1-2 1248-16,1 2 240 16,2 0 48-16,2-1 16 0,4 1-992 0,2 0-208 0,-7 0-48 0,0 0 0 15,0 0-384-15,58-1-96 0,-58 1-16 0,48 0 0 16,-48 0-400-16,57-2-64 15,-57 2-32-15,63-1 0 0,-63 1-352 0,63 0-80 16,-63 0-16-16,62-2 0 0,-62 2-144 0,62-1-16 0,-62 1-16 0,56-1 0 0,-56 1-48 0,46-3-16 16,-46 3 0-16,45-2 0 15,-45 2-48-15,0 0 0 0,58-4 0 0,-58 4 0 0,0 0-128 0,0 0 128 32,44-3-128-32,-38 3 128 0,-3-1-128 0,-1 1 0 0,-2-2 0 15,0 1 0-15,-2 1-208 0,0-1-80 0,-2-1-16 0,0 2 0 31,-2 0-592-31,0 0-128 0,-2 0-32 0,1 3-16704 0</inkml:trace>
  <inkml:trace contextRef="#ctx0" brushRef="#br1" timeOffset="11539.36">2338 4547 16575 0,'2'1'736'0,"-1"-1"160"0,1 1-720 0,-1-1-176 16,0 0 0-16,1 0 0 0,-1 2 2384 0,3-2 448 16,2 0 96-16,3 1 16 0,1-1 160 0,-10 0 32 15,0 0 16-15,0 0 0 0,53 0-1904 0,-53 0-384 16,0 0-80-16,54-5-16 0,-54 5-528 0,0 0-112 15,62-6-128-15,-62 6 176 0,0 0-176 0,59-7 0 16,-59 7 0-16,0 0 0 0,47-4-192 0,-47 4-64 0,0 0 0 0,0 0-16 31,0 0-1488-31,49-2-288 0</inkml:trace>
  <inkml:trace contextRef="#ctx0" brushRef="#br1" timeOffset="11801.03">2898 4538 26719 0,'-2'2'1184'0,"2"-1"240"0,0 0-1136 0,-1 1-288 0,1-1 0 0,0 2 0 16,0 0 2208-16,0 3 384 0,0 5 80 0,0 3 16 16,0-14-992-16,3 38-192 0,-3-38-32 0,5 45-16 0,-5-45-896 0,9 47-176 15,-9-47-48-15,8 47 0 16,-8-47-144-16,9 43-48 0,-9-43 0 0,8 44 0 0,-8-44-144 0,9 44 0 15,-9-44 0-15,0 0 0 0,8 44 0 0,-8-44 0 16,0 0 128-16,0 0-128 0,12 51 0 0,-11-43 0 16,0 1 0-16,-1-4 128 0,2-1-128 0,-2-2 0 0,0-1 0 0,-2-1 0 15,2 0-240-15,-1-1-128 0,1-2-16 0,-1-1-18624 16</inkml:trace>
  <inkml:trace contextRef="#ctx0" brushRef="#br1" timeOffset="12217.71">3104 4658 34095 0,'-4'-1'1504'0,"2"1"320"0,1 0-1456 0,0 0-368 16,1 0 0-16,-2 1 0 0,2 1 1152 0,0 1 144 0,-1 2 48 0,1 4 0 15,1 1-256-15,-1 1-32 0,2 3-16 0,-2-14 0 16,0 0-720-16,8 45-128 0,-8-45-48 0,7 37 0 15,-7-37-144-15,0 0 0 0,17 55 0 0,-17-55 0 16,0 0 0-16,0 0 0 0,18 52 0 0,-18-52 0 0,0 0 0 0,0 0 0 16,0 0 0-16,0 0 0 15,0 0 0-15,0 0 0 0,0 0 0 0,0 0 0 16,0 0 0-16,0 0 0 0,0 0 0 0,0 0 0 16,0 0 0-16,0 0 128 0,0 0 0 0,0 0 0 15,22-15 96-15,-24 2 16 0,2-1 0 0,0-2 0 16,2 1-48-16,-1-1-16 0,0 1 0 0,1-1 0 15,1 1-48-15,1-1-128 0,0 3 192 0,0 2-64 16,2 1-128-16,0 3 0 0,-1 3 144 0,1 0-144 0,1 2 176 0,2 2-48 16,-1 0 0-16,-8 0 0 0,0 0-128 0,0 0 192 15,0 0-192-15,0 0 192 0,58 13-192 0,-58-13 0 16,0 0 0-16,0 0 128 0,0 0-128 0,61 8 0 16,-61-8 0-16,0 0 0 0,0 0 0 0,0 0 0 0,52 0 0 0,-45-1 0 31,-1 1-512-31,-1 0-16 0,0 0-16 0,0 0-19552 0</inkml:trace>
  <inkml:trace contextRef="#ctx0" brushRef="#br1" timeOffset="12703.54">3848 4694 9215 0,'-2'-7'400'0,"0"2"96"0,1 0-496 0,-1 0 0 0,0 3 0 0,-1-1 0 0,0-1 1792 0,-3-5 272 0,-4-2 48 0,-4-3 16 16,-3 1 112-16,-1 3 0 0,-2 0 16 0,-1 4 0 15,0 4-576-15,0 3-112 0,-2 2-32 0,3 4 0 16,2 0 112-16,2 3 16 0,4 1 0 0,0 0 0 16,5 1-656-16,2 1-128 0,2-1-32 0,1 0 0 15,4 0-624-15,-2-12-224 0,0 0 144 0,0 0-144 16,0 0 0-16,39 50-192 0,-39-50 0 0,0 0 16 16,0 0-272-16,70 29-64 0,-70-29-16 0,0 0 0 15,69 27 48-15,-69-27 16 0,0 0 0 0,65 38 0 0,-65-38 208 0,0 0 64 0,42 48 0 0,-42-48 0 16,0 0-128-16,14 47 0 0,-14-31-16 0,-3-4 0 0,-1 1 160 15,-3-2 48-15,-3-1 0 0,-2 0 0 0,-1 0 448 0,-3-3 80 16,-1 0 32-16,0-1 0 0,2-2 608 0,-4-1 128 16,3-2 32-16,-3-2 0 15,-1-1-416-15,3-2-80 0,2-2 0 0,-1 1-16 16,5-2-560-16,0 0-128 16,2 0 0-16,1 0 0 0,4 1-896 0,-1 0-176 15,1 1-16-15,4-1-16272 0</inkml:trace>
  <inkml:trace contextRef="#ctx0" brushRef="#br1" timeOffset="13021.72">4137 4369 35007 0,'-9'-27'1552'0,"5"14"320"0,1-1-1488 0,0 1-384 0,0 3 0 0,2 3 0 31,-2-3 1136-31,0-5 144 0,-2-8 48 0,-1-2 0 15,-1 1-112-15,0 5-32 0,3 8 0 0,-1 4 0 16,3 7-480-16,-1 4-112 0,1 6-16 0,1 4 0 16,1-1-288-16,0 4-64 0,1 7-16 0,1 7 0 15,3 10-48-15,1 6-16 0,3 6 0 0,1 4 0 0,-1 2 32 0,1-2 0 16,0-2 0-16,0-6 0 0,-1-5-176 0,-9-44 0 16,15 75 0-16,-15-75 0 0,13 59 0 0,-13-59 0 15,8 45 128-15,-5-26-128 0,0-5 0 0,-2-1 0 16,1-2 0-16,-2-3 0 0,0 1 0 0,-2-3 0 0,1-2 0 0,0-1 0 31,-1-3-320-31,1-2-112 0,-1-1-16 0,-1-4 0 0,2 2-400 0,0-5-96 0,-2-3-16 0,-1-1-12240 16,-2-2-2464-16</inkml:trace>
  <inkml:trace contextRef="#ctx0" brushRef="#br1" timeOffset="13186.88">3964 4518 28559 0,'0'-1'2544'0,"2"0"-2032"16,-1 1-512-16,1 0 0 0,-1 0 1904 0,2 0 272 15,1 0 64-15,5 0 16 0,3-2-416 0,-12 2-96 16,0 0-16-16,52 3 0 16,-52-3-816-16,0 0-160 0,57 4-48 0,-57-4 0 15,0 0-368-15,59 2-80 0,-59-2 0 0,0 0-16 16,53-5-240-16,-36 4 0 0,-17 1 0 0,0 0-160 16,45-4-592-16,-45 4-112 15</inkml:trace>
  <inkml:trace contextRef="#ctx0" brushRef="#br1" timeOffset="13657.2">5808 4044 16575 0,'-2'-3'1472'0,"2"0"-1168"15,0 2-304-15,2 1 0 16,-1 0 560-16,-1 0 48 0,2-2 16 0,-1 2 0 0,2 2 1968 0,1 3 400 16,-4-5 80-16,0 0 0 0,0 0-688 0,23 64-144 15,-23-64-16-15,12 51-16 0,-12-51-1104 0,12 63-208 16,-12-63-64-16,8 67 0 0,-5-29-384 0,0 1-64 16,0 0-32-16,0-3 0 0,-1 2-96 0,1 1-32 15,-1 0 0-15,-1-1 0 0,0-4-96 0,-1-4-128 16,0-3 176-16,-1-5-176 0,0-1 144 0,-1-2-144 0,-1-1 0 0,-1-1 144 15,1-1-144-15,-1-2 0 0,0-1 0 0,1-2 0 32,0-1 0-32,0-3 0 0,2-2 0 0,-1 0 0 15,2-1-336-15,0-1-112 0,2-2 0 0,1 1-12160 16,0-2-2432-16</inkml:trace>
  <inkml:trace contextRef="#ctx0" brushRef="#br1" timeOffset="14036.36">6024 4783 17503 0,'4'0'768'0,"-1"0"176"0,1 0-752 0,0 0-192 0,-1 0 0 0,0 0 0 0,1 0 400 0,3 0 48 31,-7 0 16-31,0 0 0 0,51 2 1408 0,-51-2 288 16,0 0 48-16,61-2 16 0,-61 2-576 0,0 0-112 15,57-7-32-15,-42 1 0 0,1 0-288 0,-2-1-64 16,-2-1-16-16,0-1 0 0,-2 1-176 0,-2-2-48 16,1 0 0-16,-5 0 0 0,0-1-304 0,-3-2-64 0,-1 2-16 0,-1-2 0 15,-2 0-144-15,-2-1-16 0,-4 1-16 0,-1 1 0 16,-1 2-144-16,-2 0-16 0,-1 3-16 0,-1 3 0 16,-1-1-176-16,-1 5 128 0,0 0-128 0,2 5 128 15,-2 2-128-15,2 1 0 0,3 4 0 0,0 0 0 16,3 2 0-16,2 0-144 0,2 2 144 0,1 2 0 0,4-1-176 0,0-17 176 15,6 40-160-15,-6-40 160 16,0 0-208-16,22 54 48 0,-22-54 16 0,0 0 0 0,0 0 16 0,50 56 0 0,-50-56 0 0,0 0 0 16,0 0-96-16,70 42-16 0,-70-42 0 0,0 0 0 31,58 19-1216-31,-58-19-240 0</inkml:trace>
  <inkml:trace contextRef="#ctx0" brushRef="#br1" timeOffset="14401.74">6573 4579 33167 0,'-7'-11'1472'0,"3"4"304"0,0 1-1424 0,1 2-352 15,2 1 0-15,-1 3 0 0,1-1 1600 0,-1-1 256 16,0-1 64-16,-3 2 0 0,1 2-832 0,1 2-176 0,2 3-16 0,1 2-16 16,0 4-464-16,0-12-96 0,0 0 0 0,11 45-16 15,-11-45-304-15,0 0 160 0,21 56-160 0,-21-56 128 16,0 0-128-16,24 51 0 0,-24-51 0 0,0 0 0 15,31 55 0-15,-31-55-176 0,0 0 176 0,0 0-192 16,43 51 0-16,-43-51-16 0,0 0 0 0,0 0 0 16,0 0 208-16,0 0 0 0,61 21-160 0,-54-23 160 15,0-4 0-15,-2 0 0 0,1 2 0 0,-2-3 0 0,1-2 256 0,-3 1-48 16,3-3 0-16,-4-1 0 0,2 0 240 0,-2-2 64 0,1-1 0 0,-1 0 0 31,-1-2 112-31,0 0 16 0,1 0 16 0,-1 0 0 16,2 2-96-16,-1-2-32 0,1 2 0 0,-1 3 0 15,2 0-240-15,-2 3-48 0,2 0-16 0,1 2 0 16,-1 1-224-16,1 1 0 0,1 0 0 0,-1 3 0 16,-1-1-144-16,0 1-80 0,2 1-16 0,-3 0 0 15,0 1-880 1,1 0-176-16,0 1-48 0,-1 0-19632 0</inkml:trace>
  <inkml:trace contextRef="#ctx0" brushRef="#br1" timeOffset="14800.53">6880 4856 911 0,'4'1'0'0,"0"1"0"0,-1-1 0 0,-1-1 0 15,1 0 1664-15,1 2 240 0,-4-2 48 0,0 0 16 16,0 0 1392-16,58 7 288 16,-58-7 48-16,0 0 16 0,55-3 16 0,-38-1 16 0,0-2 0 0,1 0 0 15,0-3-2272-15,-1 0-464 0,-4 2-96 0,0-2-16 16,0 0 80-16,-1-3 16 0,-2 2 0 0,1-2 0 15,-1-2-384-15,0-2-80 16,-1 0-16-16,-2 1 0 0,-2-2-64 0,-2 0-32 16,0 0 0-16,-4 0 0 0,-2 0-192 0,-1 0-32 15,-4 2-16-15,0-1 0 0,-2 5-176 0,0 1 0 0,-1 3 144 0,-2 3-144 16,1 1 0-16,-3 3 144 0,3 3-144 0,-2 2 0 0,2 4 0 16,1 4 0-16,1 2 0 0,3 2-192 0,1 0 48 0,4 0 16 15,2 3 0-15,0-20 0 0,8 43-80 0,-8-43-16 16,0 0 0-16,27 68 0 0,-27-68-96 0,0 0 0 15,42 54-16-15,-42-54 0 16,0 0-96-16,0 0-16 0,74 45 0 0,-74-45 0 16,0 0-448-16,69 9-112 0,-69-9-16 0,49-7 0 15,-49 7-1472-15,43-13-320 0,-21 4-48 0,2-2-16 16,0 0 0-16,0-5 0 0,3-1 0 0,0-2-6448 16</inkml:trace>
  <inkml:trace contextRef="#ctx0" brushRef="#br1" timeOffset="15004.24">7561 4034 24879 0,'-7'-4'2208'0,"0"-1"-1760"16,3 4-448-16,1 1 0 16,0 0 2816-16,-1 0 464 0,-6 0 112 0,-6 1 0 0,-1 4-1424 0,2 4-304 31,2 6-48-31,6 6-16 0,4 4-832 0,3-25-192 16,9 68-16-16,-9-68-16 0,17 90-112 0,-8-36-32 15,3 4 0-15,0 1 0 0,1-1-128 0,0-3-16 16,0-4-16-16,-13-51 0 0,22 92-240 0,-22-92 176 15,17 74-176-15,-17-74 160 0,14 56-160 0,-14-56 0 0,0 0 0 16,20 68 0-16,-20-68 368 0,0 0 32 0,20 69 16 0,-20-69-21920 16</inkml:trace>
  <inkml:trace contextRef="#ctx0" brushRef="#br1" timeOffset="15626.72">9211 4833 23039 0,'8'-5'1024'0,"-6"2"192"0,1 0-960 0,-1-1-256 0,3 1 0 0,-3 0 0 0,1-1 1856 0,0-3 320 0,3-4 64 0,1-5 0 0,-2-2 368 0,-2-2 64 0,-1 3 16 0,-4-1 0 0,-2 2-1648 0,-3-1-320 16,-3 2-64-16,-1 0-16 0,-3 0-224 0,-2 1-48 15,-1 1-16-15,-1 3 0 0,1 3-192 0,-1 4-32 16,-1 2-128-16,-1 4 192 0,1 2-192 0,0 4 0 16,1 1 0-16,0 2 0 0,2 3 0 0,3-3 0 15,2 1 0-15,2 4-160 0,2 3 160 0,2 1-160 32,3 4 160-32,2-25-160 0,5 48-16 0,-5-48 0 0,0 0 0 0,28 68 0 15,-28-68-80-15,0 0-32 0,0 0 0 0,61 55 0 0,-61-55 112 0,0 0 32 16,65 17 0-16,-65-17 0 15,41-4 144-15,-20-2-128 0,-2-2 128 0,0-3-128 0,-1-1 128 0,-4 0 0 16,-1-1 0-16,-3-1 0 0,-3 2 304 0,-1 0-16 16,-2-1 0-16,-1 0 0 0,-3 1 160 0,-2 2 48 15,1 1 0-15,-2 2 0 0,2 3 0 0,-1 1 0 0,1 2 0 0,1 1 0 16,0 1-240-16,0 3-32 0,3 3-16 0,-1 2 0 16,-2-9-208-16,0 0 128 0,0 0-128 0,0 0 0 15,46 62 0-15,-46-62 0 0,0 0-176 0,0 0 176 31,69 47-560-31,-69-47 16 16,0 0 0-16,59 15 0 0,-59-15-160 0,0 0-16 0,60-1-16 0,-42-5-18592 16</inkml:trace>
  <inkml:trace contextRef="#ctx0" brushRef="#br1" timeOffset="15870.6">9519 4251 38703 0,'-9'-18'1712'0,"7"8"352"0,-1 2-1648 0,1 2-416 0,2 3 0 0,0 2 0 0,0-1 832 0,0 1 64 0,0 0 32 0,3 1 0 16,0 4-64-16,0 4-16 0,1 5 0 0,-4-13 0 15,0 0-496-15,20 65-96 0,-20-65-32 0,20 72 0 0,-20-72-224 0,26 99 176 32,-11-43-176-32,-1-2 160 0,-14-54-160 0,24 98 0 0,-24-98 0 0,24 84 0 15,-24-84 640-15,21 65 160 0,-21-65 32 0,0 0 0 31,28 64-1616-31,-28-64-320 0,0 0-64 0,0 0-16 16,0 0 432-16,0 0 96 0,44 48 16 0,-40-48-18672 0</inkml:trace>
  <inkml:trace contextRef="#ctx0" brushRef="#br1" timeOffset="16550.59">10001 4744 22111 0,'-2'-1'1968'0,"2"0"-1584"0,0 1-384 0,0 1 0 0,0 0 1600 0,-1 2 256 0,1 2 32 0,-2 3 16 16,2 5 848-16,0-13 192 0,0 45 16 0,0-45 16 15,2 62-1952-15,-2-62-400 0,4 74-80 0,-3-32-16 16,2 2-304-16,0-2-64 0,-3-42-16 0,6 76 0 16,-6-76-144-16,2 64 0 0,-2-64 0 0,3 58 128 0,-3-58-128 0,5 45-176 15,-5-45 48-15,0 0 0 16,0 0 128-16,4 45-128 0,-3-39 128 0,-2-2-128 0,2-2 128 0,-1-4 0 16,2-1 0-16,-2-4 0 0,1-1 176 0,-1-5-48 0,1-2 0 0,-1-4 0 31,-1-2 80-31,1-4 16 0,-1-4 0 0,-2-3 0 0,1-3 176 0,0-4 48 0,-1-2 0 0,1-1 0 15,1-3-48-15,2-6 0 0,2-6 0 0,3 0 0 16,2-3-256-16,5 2-144 0,1 3 160 0,3 4-160 16,1 5 0-16,2 8 0 0,-3 11-208 0,0 5 64 0,0 8-128 0,0 6-32 15,-17 8 0-15,0 0 0 0,51 3 128 0,-51-3 32 32,0 0 0-32,49 41 0 0,-49-41 144 0,0 0 0 0,41 73 0 0,-41-73 0 15,13 58 144-15,-13-58-144 16,1 57 192-16,-3-32-192 0,-1-1 224 0,-6 0-64 0,-2-3-16 0,-3 0 0 15,-2-4-16-15,-2-1 0 0,-2-2 0 0,-1-3 0 16,1 1 128-16,0-5 32 0,3 0 0 0,2-4 0 16,1-1-288-16,2-2 0 0,1-1 0 0,3 0 0 15,2-2-992-15,2-1-96 0,2 1-32 0,1-2-18416 16</inkml:trace>
  <inkml:trace contextRef="#ctx0" brushRef="#br1" timeOffset="16971.43">10436 4240 4607 0,'-7'-27'400'0,"4"15"-400"0,0 2 0 0,1 1 0 0,2 5 7968 0,2 1 1504 0,-1 0 320 0,1-2 48 0,1-2-7408 0,1 2-1488 15,1 4-304-15,3 5-48 0,-8-4 96 0,0 0 16 16,0 0 0-16,32 81 0 0,-32-81-384 0,14 75-80 15,-14-75-16-15,13 97 0 0,-8-40-16 0,-2-1 0 16,0 1 0-16,-1-5 0 0,-2-4-208 0,0-48 0 16,1 79 128-16,-1-79-128 0,0 49 0 0,0-49 0 0,0 0 0 0,3 53 0 15,-3-42 0-15,-2-3 0 16,2-2 128-16,-2-3-128 0,0-2 176 0,1-2-16 0,-2-2 0 0,1-3 0 16,0-1 144-16,0-2 16 0,-1-3 16 0,3-2 0 0,-1-1 0 15,1-2 0 1,1-3 0-16,1-1 0 0,1-2-208 0,1-2-128 0,2-1 160 0,1-1-160 0,3 3 0 0,1 2 0 15,2 2 0-15,-1 4-160 16,1 7-224-16,-2 1-32 0,-1 6-16 0,0 0 0 0,-1 5 64 0,-9-3 16 16,0 0 0-16,0 0 0 0,0 0 128 0,0 0 32 15,39 65 0-15,-39-65 0 0,0 0 192 0,0 0-176 32,16 61 176-32,-16-61-160 0,0 0 160 0,0 0 0 0,12 68 0 0,-10-53 0 15,2-2-128-15,-4-13 0 0,0 0 0 0,0 0 0 16,0 0-464-16,32 61-96 0,-32-61-16 0,0 0-18688 15</inkml:trace>
  <inkml:trace contextRef="#ctx0" brushRef="#br1" timeOffset="17435.68">11039 4749 25791 0,'5'-12'1152'0,"-2"4"224"0,0-2-1104 0,-1 2-272 0,-1 2 0 0,-1 2 0 15,1-3 2368-15,-1-6 400 0,2-5 96 0,-1-7 16 16,-1 1-1200-16,0 5-224 0,-3 2-48 0,-1 4-16 16,-2 5-880-16,-2 2-192 0,0 4-16 0,-4 4-16 0,0 2-16 0,-3 3 0 15,0 3 0-15,-1 3 0 0,1 1-16 0,1 0 0 16,1 2 0-16,3 1 0 0,2-2-256 0,3 2 0 16,1 1 0-16,1 1 0 0,2 1 0 0,1-1 0 15,1 3 0-15,-1-22 0 0,0 0-192 0,13 53 16 16,-13-53 0-16,0 0 0 0,0 0-32 0,0 0-16 15,48 55 0-15,-35-50 0 0,-2-3 224 0,0-2-192 0,-11 0 192 0,0 0-192 16,37-5 192-16,-26-1 0 0,-1 0 0 0,0-1 0 0,1-1 0 0,-1-2 0 31,-1 0 176-31,-1-1-48 0,1-2 144 0,-4 2 48 0,2-2 0 0,-2 0 0 0,-2 2 176 0,-2 1 32 16,2 2 16-16,-2 1 0 0,-1 2 128 0,0 3 32 16,0 0 0-16,2 2 0 0,-1 2-208 0,0 2-48 15,4 1 0-15,-1 4 0 16,-4-9-256-16,0 0-48 0,0 0-16 0,0 0 0 0,34 61-128 0,-34-61 0 15,0 0 0-15,0 0 0 0,0 0 0 0,49 62 0 0,-40-55 0 16,-1 0 0-16,1-1 0 0,-1-2 0 0,5 0 0 0,0-1 0 47,-13-3-496-47,0 0-80 0,43 0 0 0,-30-2-13952 0,-3 0-2800 0</inkml:trace>
  <inkml:trace contextRef="#ctx0" brushRef="#br1" timeOffset="18121.66">11335 4164 12895 0,'-4'-3'1152'0,"1"0"-928"0,2 2-224 0,1 1 0 0,0 0 1680 0,-1 0 304 15,-2 0 48-15,-1 0 16 0,-2 1 1280 0,2 6 272 16,1 5 48-16,1 4 16 0,2-16-1504 0,3 49-304 0,-3-49-64 16,9 63-16-16,-9-63-1056 0,19 76-208 0,-19-76-32 0,27 88-16 31,-27-88-256-31,33 92-48 0,-33-92-16 0,31 82 0 0,-31-82-144 0,27 63 0 0,-27-63 0 0,0 0 0 15,34 64 0-15,-34-64 0 16,0 0 0-16,0 0 0 0,0 0 0 0,0 0 128 0,0 0-128 0,0 0 0 16,0 0 176-16,0 0-48 15,0 0-128-15,0 0 192 0,0 0 32 0,0 0 0 16,36 1 0-16,-36-15 0 16,0 0-32-16,0-2-16 0,5 1 0 0,-1-3 0 0,3-1-176 0,3 2 0 15,2 0 0-15,3 2 128 0,3 2-256 0,2 3-64 0,0 5-16 0,-1 2 0 16,1 3-64-16,-20 0-16 0,0 0 0 0,59 22 0 15,-59-22 96-15,0 0 0 0,51 46 16 0,-51-46 0 16,0 0 176-16,0 0 0 0,41 67-144 0,-41-67 144 16,0 0 0-16,-3 50-176 0,-5-35 176 0,-5-2-128 15,-1 1 128-15,-4-3 0 0,-3 1 0 0,-2-4 0 16,0 1 0-16,1-4 144 0,-1 1-144 0,3-3 160 16,3-2-160-16,3-1 0 0,2-1 0 0,-1-3 0 31,3-2-816-31,3 0-240 0,1 2-48 0,3 0-16 15,2 0-1696-15,2 2-352 0,2 1-64 0,3 1-10288 0</inkml:trace>
  <inkml:trace contextRef="#ctx0" brushRef="#br1" timeOffset="18422.43">11884 4816 18431 0,'14'-2'816'0,"-7"0"160"0,-2-1-784 0,0 1-192 0,-3 0 0 0,1-1 0 0,0 2 3248 0,1-2 592 0,3-3 128 0,5-2 32 0,-1-2-1312 0,0-1-256 16,1 0-48-16,-2-2-16 15,-1 1-1456-15,0 3-288 0,-2-3-64 0,0 1-16 0,-1 1-112 0,-2 0-32 16,-1 0 0-16,0 0 0 16,-2 2-128-16,-1-1-16 0,0 2-16 0,-1 0 0 0,-1 0-96 0,-1 2-16 0,-1-1 0 0,0 2 0 15,-2 1-128-15,-1 0 160 0,-1 2-160 0,-1 1 160 16,2 1-32-16,-1 2 0 0,1 1 0 0,0 0 0 31,1 5 0-31,2-1-128 0,1 2 192 0,1 2-64 0,1-4-128 0,1 3 0 16,1 2 0-16,2 0 0 0,-3-13 0 0,0 0 0 15,0 0 0-15,0 0 0 0,33 62-192 0,-33-62 48 0,0 0 0 0,0 0 0 16,0 0-256-16,60 51-48 16,-60-51-16-16,0 0 0 15,0 0-320-15,57 28-64 0,-57-28-16 0,0 0-18240 0</inkml:trace>
  <inkml:trace contextRef="#ctx0" brushRef="#br1" timeOffset="18684.18">12282 4130 31327 0,'0'-11'2784'0,"0"1"-2224"16,1 4-560-16,-1 3 0 0,0 2 576 0,0-3 16 15,0-5 0-15,0-4 0 0,0 2 1360 0,-1 3 272 16,1 6 48-16,0 6 16 0,0 6-1376 0,0 6-272 16,0-16-48-16,0 0-16 0,6 73-240 0,-6-73-48 0,7 70-16 0,-7-70 0 31,8 94-80-31,-2-37 0 0,-1 3-16 0,0 1 0 15,-1 0-176-15,2-7 0 0,-6-54 0 0,9 82 0 16,-9-82 0-16,12 56 0 0,-12-56 0 0,0 0-176 16,0 0 176-16,18 68-192 0,-14-58 192 0,1-3-192 0,-3-4-80 0,1 0-32 15,1-2 0-15,1-2 0 16,0-1-320-16,1-1-64 0,-2-2-16 0,2-1 0 16,1 0-1984-16,0-1-384 0</inkml:trace>
  <inkml:trace contextRef="#ctx0" brushRef="#br1" timeOffset="18872.91">12504 4726 15199 0,'0'3'320'0,"0"-2"80"0,1 1 16 0,1-1 32 0,-2 1-448 0,0-2 0 0,1 1 0 0,0 0 0 16,2 2 3488-16,1 0 608 0,2 3 128 0,-2-2 32 15,1 2-2784-15,-1-1-544 0,0 1-112 0,0 0-32 16,-1 1-448-16,0 0-80 0,0 0-32 0,0 1 0 16,-1 1 96-16,0-1 32 0,1 2 0 0,-2 0 0 15,0-2-352-15,1 1 0 16,-2-1 0-16,1 1 0 0,1-2-320 0,-1 0-128 0,1-1-16 0,-1-1-14800 15</inkml:trace>
  <inkml:trace contextRef="#ctx0" brushRef="#br1" timeOffset="19174.22">12940 4716 12895 0,'7'-10'576'0,"-4"5"112"0,0-1-560 0,-2 0-128 16,1 4 0-16,-2-1 0 0,-2-2 3456 0,1-2 672 15,0-4 128-15,-4-3 32 16,0-3-640-16,-4 1-112 0,1 1-16 0,-5 2-16 16,0 5-2032-16,-2-1-384 0,1 2-96 0,-2 3-16 15,2 3-288-15,0 1-64 0,0 0-16 0,0 2 0 0,4 5-352 0,0 2-80 16,3 2-16-16,1 3 0 0,2 0-160 0,1 2 0 15,3-16 0-15,0 0 0 0,-1 52-160 0,1-52-16 16,0 0 0-16,8 57 0 16,-8-57-208-16,0 0-64 0,0 0 0 0,25 69 0 15,-25-69-192-15,0 0-32 0,0 0-16 0,53 55 0 16,-53-55-976-16,0 0-192 0</inkml:trace>
  <inkml:trace contextRef="#ctx0" brushRef="#br1" timeOffset="19556.9">13334 4777 17503 0,'6'-11'768'0,"-5"5"176"0,1-1-752 0,-2 1-192 15,0 2 0-15,-2 0 0 0,1 0 2848 0,-2-5 544 16,-1-6 96-16,-5-4 32 0,-2-1-448 0,-2 3-96 16,-1 3-16-16,-3 3 0 0,2 4-1536 0,-4 3-304 15,3 2-64-15,0 4-16 16,-1-1-464-16,1 3-112 0,1 1-16 0,2 3 0 0,2 1-320 0,2 2-128 0,1 2 0 0,1 1 144 31,1 0-144-31,1 1 0 0,0 1 0 0,4-1-176 16,0 4-144-16,1-2-16 0,0-17-16 0,0 0 0 15,0 0-160-15,21 61-48 0,-21-61 0 0,0 0 0 16,0 0 112-16,0 0 32 0,49 42 0 0,-49-42 0 0,0 0 16 0,36 3 0 16,-24-5 0-16,0-2 0 0,-3 0 128 0,1-2 16 15,-1-1 16-15,-1-1 0 0,1-1 240 0,-4-1 256 16,1 0-48-16,0 2-16 0,-2-1 304 0,0 2 48 15,-1 0 16-15,0 3 0 0,0 0-112 0,1 2 0 0,-1 2-16 0,1 0 0 16,2 3-208-16,-1 0-32 0,2 3-16 0,0-1 0 16,-7-5-176-16,0 0-224 0,0 0 48 0,0 0 16 31,0 0-480-31,54 44-80 0,-54-44-32 0,0 0 0 16,0 0-1552-16,47 7-320 0</inkml:trace>
  <inkml:trace contextRef="#ctx0" brushRef="#br1" timeOffset="19785.22">13637 4366 35935 0,'-3'-43'1600'0,"1"24"320"0,1-4-1536 0,0 5-384 0,1 5 0 0,-2 5 0 16,2-4 1328-16,-1-8 192 0,-2-6 32 0,-1-7 16 16,1 2-544-16,0 7-96 0,2 7-32 0,-2 7 0 0,1 7-256 0,1 5-64 15,1 6-16-15,0 4 0 16,1 4-224-16,-1 3-32 0,0-19-16 0,6 52 0 0,-6-52-128 0,7 69-32 15,-4-21 0-15,0 6 0 16,2 3-128-16,0-1 0 0,0-1 0 0,0-4 0 16,-5-51-400-16,11 82-64 0,-11-82-16 0,11 59 0 15,-11-59-224-15,0 0-64 0,17 60 0 0,-17-60 0 16,0 0-784-16,0 0-176 0</inkml:trace>
  <inkml:trace contextRef="#ctx0" brushRef="#br1" timeOffset="20419.77">14015 4182 35007 0,'-7'-18'1552'0,"3"8"320"0,1 0-1488 0,0 3-384 16,2 3 0-16,-1 1 0 0,1 1 1344 0,-2 0 208 0,-1-3 48 0,0 3 0 16,0 2-768-16,-1 4-160 15,1 7-32-15,1 5 0 0,3-16-320 0,-4 43-64 0,4-43 0 0,-4 64-16 16,4-64-112-16,-3 83-128 0,2-29 176 0,-1 7-176 15,2 2 128-15,-1-3-128 0,1-8 0 0,0-52 0 16,8 86 0-16,-8-86 0 0,16 62-160 0,-16-62 160 16,0 0-352-16,0 0 48 0,42 67 16 0,-42-67 0 0,0 0 32 0,0 0 16 15,50 15 0-15,-36-19 0 16,0-2 80-16,3-3 16 0,3-3 0 0,-1-1 0 0,1-1 144 0,-2-3 128 16,-1-1-128-16,-3-2 176 0,-1-1 192 0,-3-2 32 0,-3 2 16 0,-1 0 0 15,-2 0 416-15,-3 3 64 0,2 2 32 0,0 3 0 16,-1 3-416-16,-2 5-64 0,0 1-32 0,0 2 0 15,0 5-128-15,-2 1-32 0,2 5 0 0,-1 1 0 16,1 2-256-16,0-12 0 16,0 0 128-16,0 0-128 0,5 64-208 0,-5-64-112 0,0 0 0 0,9 59-16 31,-9-59-176-15,0 0-48-16,18 59 0 0,-18-59 0 0,0 0 48 0,0 0 0 0,0 0 0 0,47 53 0 0,-34-50 144 0,-2-3 48 15,0-3 0-15,2-1 0 0,0-2 176 0,1-3 144 16,3-1-192-16,0-1 192 0,-2-2 0 0,-1-2 144 0,-2-1 16 0,-4 1 0 15,-1-2 256-15,-3 0 48 0,2 0 16 0,-3 1 0 16,0 4 352-16,-3 0 64 0,2 4 0 0,0 2 16 16,-2 3-320-16,0 2-64 0,0 4-16 0,0 1 0 15,0 5-256-15,0 3-64 0,0-12-16 0,0 0 0 16,1 60-176-16,-1-60 0 0,2 53 0 0,-2-53 128 16,3 65-128-16,-3-65 0 0,4 81 0 0,-4-81 128 15,4 83-128-15,-4-83 0 0,8 78 0 0,-8-78 128 16,8 69-128-16,-8-69 0 15,8 58 144-15,-8-58-144 0,0 0 160 0,11 68-32 0,-11-68-128 0,0 0 192 16,0 0-64-16,16 61-128 16,-16-61 176-16,0 0-176 0,0 0 0 0,0 0 0 0,0 0 0 0,0 0 0 31,0 0-592-31,0 0-176 0,0 0-48 0,0 0-14096 0,0 0-2832 0</inkml:trace>
  <inkml:trace contextRef="#ctx0" brushRef="#br1" timeOffset="20935.72">11990 4376 30399 0,'7'0'2704'0,"-2"-2"-2160"0,-2 2-544 0,0-1 0 0,-2 1 1856 0,5 0 256 0,5-2 48 0,8 0 16 15,7-1-832-15,4-1-144 0,-2-1-48 0,3 1 0 16,5 0-608-16,2-2-128 0,4-1-32 0,2 0 0 16,-2 1-224-16,-3 1-160 0,-3 1 192 0,-3 2-192 15,-6-1 0-15,-5 3 0 0,-3 0 0 0,-5 2 0 16,-3 1-448-16,-4-1-160 0,-3 3-32 0,-2 0-18304 16</inkml:trace>
  <inkml:trace contextRef="#ctx0" brushRef="#br1" timeOffset="25034.94">2601 7516 14735 0,'3'2'1312'0,"-2"-2"-1056"0,2 0-256 0,-1 0 0 0,-1 0 864 0,2 0 112 16,2 0 32-16,5 0 0 16,6 0 592-16,2 0 128 0,3 1 32 0,3-1 0 0,2 2-384 0,2-2-80 15,0 1-16-15,5-1 0 0,1 0-144 0,1-1-48 16,2-1 0-16,1-1 0 0,2 2-256 0,-2-1-48 0,3 1-16 0,1 0 0 15,3 1-272-15,0 0-64 0,3 0-16 0,0 0 0 16,2 2-160-16,-2 0-48 0,1 2 0 0,1 0 0 16,-1-1-16-16,2-3 0 0,4-1 0 0,0-2 0 15,-9 2-32-15,-1-1-16 0,0-1 0 0,2 0 0 16,-2-1 96-16,-1-1 16 0,-2-1 0 0,-1 0 0 16,-4-1 0-16,-2-1 16 0,-4-1 0 0,-1 1 0 15,-5 1-80-15,-4 1 0 0,-5 2-16 0,-5 0 0 16,-2 1-48-16,-2-3 0 15,-4 3 0-15,-2-1 0 0,0 0-128 0,-2 0 0 0,-2-1 144 16,0 1-144-16,-1 1 0 0,-2-1 128 16,1 1-128-16,-1 2 0 0,0-1 0 0,-2 2-256 0,-1 0 32 0,1 2-12320 15,-2 1-2448-15</inkml:trace>
  <inkml:trace contextRef="#ctx0" brushRef="#br1" timeOffset="25454.59">5401 7478 13823 0,'0'-1'608'0,"-1"-1"128"0,-1 4-592 0,1-1-144 0,2 1 0 0,-1-1 0 0,-1 3 992 0,-1 2 160 0,-2 5 48 0,-2 6 0 16,-1 3 560-16,0 1 112 0,2 0 32 0,-2 0 0 15,1 1-208-15,0-3-32 0,-1 3-16 0,2-4 0 16,-1-2-256-16,2-2-48 16,-1 0-16-16,0 0 0 0,1 1-432 0,-1-2-96 0,1-2-16 0,0-1 0 15,1 2-368-15,-1-2-80 0,1 1-16 0,0-1 0 16,0 0-320-16,2-2 128 0,-1-1-128 0,4 0 0 16,-2 0-224-16,1-1-112 0,1 1-32 0,-1-3-16960 15</inkml:trace>
  <inkml:trace contextRef="#ctx0" brushRef="#br1" timeOffset="25977.17">6866 7494 6447 0,'-2'-3'576'0,"-2"1"-576"0,1 1 0 0,2 0 0 0,1 1 1440 0,0 0 176 15,0-2 48-15,-1 2 0 16,-2-1 784-16,0 1 176 0,2-2 16 0,1 2 16 0,2 2-416 0,3-2-96 16,0 1-16-16,2 1 0 15,3-1-656-15,3 0-144 0,2 2-32 0,2-1 0 16,5-1-80-16,3 0 0 16,3 1-16-16,3-2 0 0,3 0-496 0,2-2-80 0,-3 2-32 0,4-1 0 15,1 1-288-15,5-1-64 0,3 1-16 0,0 0 0 16,-1 0-96-16,-3 0-128 0,-2-2 176 0,-1 1-176 0,1-2 128 0,1-1-128 15,1 0 0-15,0-2 0 0,4 0 0 0,-1-1 0 16,-3 3 0-16,-2-2 0 0,-5 2 0 0,-5 1 0 16,-3-1 0-16,-6 1 0 0,-3 2 160 0,-5-2-160 15,-3 2 128-15,-6-2-128 0,-3 1 144 0,-3 1-144 16,-3-1 160-16,-2 1-160 0,0 0 176 0,-3 1-176 16,0-2 192-16,-2 2-192 0,-1 0 0 0,-1 2 0 15,-2-1 0-15,-1 2-192 16,2 1-688-16,1 0-128 0</inkml:trace>
  <inkml:trace contextRef="#ctx0" brushRef="#br1" timeOffset="26558.83">9277 7409 18431 0,'-5'4'1632'0,"0"-1"-1312"0,5 0-320 0,2 0 0 0,-2 1 1376 0,-3 2 208 0,-1 3 32 0,-3 8 16 0,-3 5 560 0,-2 2 112 0,3-3 32 0,0 0 0 0,1 0-880 0,-1-1-176 16,2-3-48-16,1-2 0 0,1 1-752 0,-1-2-160 15,0 0-16-15,2 0-16 0,-1-2-144 0,0-2-16 32,1-1-128-32,0 0 192 0,-2-1-64 0,2 1 0 0,1-2-128 0,-1-1 192 15,1-1-192-15,0-1 0 16,2 1-144-16,-1-1 144 16,1 0-1552-16,1 0-224 0</inkml:trace>
  <inkml:trace contextRef="#ctx0" brushRef="#br1" timeOffset="27091.15">9920 7502 6447 0,'0'-6'576'0,"0"4"-576"0,0-1 0 0,0 1 0 0,1 1 2448 0,-1 0 384 16,2-1 80-16,-1-1 16 0,1 1 304 0,0-3 64 16,4 1 16-16,0-2 0 0,2 2-1280 0,2 1-256 15,3-1-48-15,1 3-16 0,3-1-736 0,1 1-144 16,2-1-16-16,4 1-16 0,3 1-304 0,1 0-64 15,5-1-16-15,2 1 0 0,2-2-144 0,4 1-16 0,1-1-16 0,0 2 0 16,4 0-48-16,0-1-16 0,4 1 0 0,-1-1 0 16,-1-1-176-16,6 1 192 0,5-2-192 0,6-1 192 15,4-2-192-15,-4-1 0 0,-8 1 144 0,4 1-144 0,4 0 0 0,-2 1 144 16,1 0-144-16,-5 0 0 16,-2-1 0-16,-2 1 0 0,-2 1 0 0,0 1 0 15,-3 0 128-15,-1 2-128 0,-4 2 0 0,0-2 0 0,2 1 192 0,-4-1-192 16,-3 1 192-16,-6-1-192 0,-5-1 208 0,1 0-64 15,-2-2-16-15,-1 0 0 0,-4 0 64 0,-3-3 0 0,-5 5 0 0,-1-2 0 16,-4 0-64-16,-3 2-128 0,-3-2 192 0,-1 0-64 16,-1 1-128-16,-4 0 0 0,2-1 144 0,-3 2-144 15,1-2 0-15,-3 0 0 0,1 2 0 0,-3-1 0 32,-1 1-528-17,-1 0-32-15,-1 1 0 0,-1 0-18288 0</inkml:trace>
  <inkml:trace contextRef="#ctx0" brushRef="#br1" timeOffset="27601.04">13046 7286 19343 0,'-1'3'1728'0,"-1"1"-1392"0,1-1-336 0,0 0 0 0,-1 0 944 0,-1 2 112 0,-1 6 32 0,-2 8 0 16,-2 5 176-16,-1 4 32 16,1 2 16-16,1-1 0 0,0 0-256 0,1-2-48 15,-1-1-16-15,1 1 0 0,1-1-352 0,-2-1-64 0,1-1 0 0,-1-1-16 16,1-4-304-16,1-2-64 16,1-1-16-16,-1-2 0 0,0 0-176 0,-1 0 0 15,2 2 0-15,1-3 0 0,2-1-352 0,2-2 0 0,0 0 0 16,5-1-14448-1</inkml:trace>
  <inkml:trace contextRef="#ctx0" brushRef="#br1" timeOffset="28093.34">13979 7316 6447 0,'0'-2'576'0,"0"2"-576"16,0 0 0-16,0 0 0 0,1-1 832 0,-1 1 48 16,0 0 16-16,1-2 0 0,4 2 832 0,0 2 160 15,4-1 32-15,3 1 16 0,7 0 336 0,5 1 64 0,4 0 16 0,5 0 0 32,0-2 16-32,6-1 16 0,3 2 0 0,5-2 0 0,3-2-752 0,4 2-160 0,1-1-16 0,2 0-16 15,1 1-656-15,-6-2-128 0,-1 1-16 0,-2-1-16 0,3-1-304 16,1 1-64-16,-2-1-16 0,1 0 0 0,-1-1-48 0,0 1 0 15,-2 0 0-15,-4 2 0 0,-5-1-48 0,-3 1-16 16,-1-1 0-16,2 2 0 0,3-1-128 0,0 0 192 16,0 1-192-16,-3 0 192 0,-2 0-192 0,-4-2 0 15,-5 2 144-15,-6 0-144 0,-5 0 0 0,-5 2 0 16,-2-2 0-16,-4 0 128 0,-1-2-128 0,-2 2 0 16,-1 0 0-1,-2-1 0-15,-3-1-272 0,-5 2-80 0,-2 0-16 0,-5 0-18704 16</inkml:trace>
  <inkml:trace contextRef="#ctx0" brushRef="#br1" timeOffset="28943.28">3329 8430 9215 0,'0'0'816'0,"-2"2"-656"0,2-2-160 0,0 1 0 0,-1 1 960 0,-1-1 144 0,1 2 48 0,-2 4 0 16,0 1 512-16,-2 5 96 0,0 4 32 0,0 4 0 15,-1 3-192-15,2 4-48 0,-2 1 0 0,2 2 0 16,0 1-400-16,0 1-64 15,1 4-32-15,0-2 0 0,1-1-224 0,2 0-64 16,0-34 0-16,0 72 0 0,0-72-384 0,3 80-64 16,-3-80-32-16,6 84 0 0,-6-84-160 0,6 82-128 15,-6-82 144-15,9 69-144 0,-9-69 304 0,12 59-48 0,-12-59 0 16,0 0 0-16,21 86 320 0,-21-86 64 0,0 0 16 0,23 75 0 16,-23-75-144-16,0 0-16 0,29 76-16 0,-29-76 0 15,0 0-64-15,37 71-16 0,-37-71 0 0,0 0 0 16,44 62-112-16,-44-62-32 0,0 0 0 0,0 0 0 15,55 68-48-15,-55-68-16 0,0 0 0 0,0 0 0 16,0 0-48-16,48 57-16 0,-42-50 0 0,-2-2 0 16,1 1-128-16,0-3 0 0,-1 0 144 0,-1-2-144 0,1-1 0 0,-1-3 0 15,0 2 0-15,-2-3 128 16,2 1-128-16,-2-2 0 0,-1 1-128 0,0-1 128 16,-1-1-1344-16,-2-1-176 0</inkml:trace>
  <inkml:trace contextRef="#ctx0" brushRef="#br1" timeOffset="29577.77">2813 8573 11055 0,'3'-3'976'0,"1"0"-784"0,-1 2-192 0,0-2 0 0,0 2 1296 0,2-4 224 0,4 0 32 0,5-6 16 16,4-2 1216-16,3-4 240 0,1 0 48 0,-3 0 16 15,-2 1-864-15,-1 2-176 0,-1-1-48 0,-1-1 0 16,-1 1-640-16,-3-1-128 0,1 1-16 0,-4-1-16 16,1 5-496-16,-4-2-80 0,1-1-32 0,0 0 0 15,-1 0-272-15,0 1-48 0,0 0-16 0,1 2 0 16,-1 1-48-16,0 0-16 0,0 3 0 0,2 0 0 15,-2 1-192-15,0 2 128 0,1 3-128 0,-3-1 0 0,1 2 0 0,2 3 0 16,-3 3 0-16,1-1 0 0,1 4 0 0,1 1 0 16,-1 4 0-16,0-3 0 15,0 1 0-15,2 3 0 0,-6-15 0 0,0 0 0 0,34 71 0 0,-34-71 0 0,0 0 0 0,54 83 0 16,-54-83 0-16,0 0 0 0,67 73 0 0,-67-73 0 16,0 0 0-16,65 57 0 0,-65-57 0 0,0 0 0 15,60 41 0-15,-60-41 0 0,0 0 0 0,0 0 0 16,63 30 0-16,-50-26 0 0,0-3 0 0,-2-2 0 15,0-1 0-15,1 0 0 0,-2-3 0 0,-2 1 0 16,-1 0 176-16,-1-2 32 0,-1 2 16 0,-2-2 0 0,-1 1-32 0,-2-1-16 16,-2 2 0-16,1 0 0 0,-3-1-176 0,-1 1 160 15,1 0-160-15,-2 0 160 16,1-1-160-16,-2 1 0 16,0 0 0-16,0 3 0 15,1-1-400-15,0 2-112 0,-1 2-32 0,0 2-18848 0</inkml:trace>
  <inkml:trace contextRef="#ctx0" brushRef="#br1" timeOffset="31362.39">4316 9408 8287 0,'0'0'736'0,"0"-1"-592"0,-1 1-144 0,1 1 0 0,-2 0 960 0,1 1 176 0,-1 1 16 0,1 4 16 16,-2 3 48-16,0 4 16 0,1 4 0 0,0 3 0 15,2 5-176-15,0-26-32 0,9 60-16 0,-9-60 0 16,17 70-224-16,-17-70-32 0,21 67-16 0,-21-67 0 16,22 67-144-16,-22-67-16 15,0 0-16-15,31 86 0 0,-31-86-304 0,0 0-48 16,24 73-16-16,-24-73 0 0,0 0-192 0,0 0 128 16,19 68-128-16,-16-56 0 0,-2-3 592 0,-1-1 32 0,0-3 0 0,-1-1 0 15,-2-1 448-15,0-1 80 0,0-2 32 0,-1-2 0 16,0-1 96-16,-1-1 32 0,1-1 0 0,0-3 0 15,-2-1-352-15,1-4-64 0,0 2 0 0,1-4-16 16,0 0-384-16,0-1-80 0,1 1-16 0,1-5 0 16,2-1-112-16,2-2-32 0,1-1 0 0,1 2 0 0,3-2-80 0,1 1-32 15,2 0 0-15,2 1 0 0,0 3-144 0,2 1 0 16,3 3 0-16,2-1 128 0,-1 5-128 0,1 2 0 16,-1 4 0-16,0 3 0 15,2 5-144-15,-3 1 144 0,-17-4-192 0,0 0 192 0,0 0-192 0,65 57 192 0,-65-57-192 0,0 0 192 16,34 63-192-16,-34-63 192 0,0 0-192 0,11 64 192 15,-11-46-160-15,-4 1 160 0,-2-1-128 0,-1-1 128 32,2-3 0-32,-5 0 0 0,-2-1 0 0,0-2-128 0,-4-1 128 0,-1-1 0 0,0-2 0 0,0 0 0 15,-1-3 0-15,1-1 0 0,1 0 0 0,-1-1 0 16,-1 0 0-16,3-2 0 0,0 0 0 0,1-2 128 16,0 1-128-16,0-2 0 0,3 0 0 0,1 2 0 15,3 0-128 1,3-1 0-16,1 1 0 0,3 1 0 15,1 1-976-15,3 1-192 0,3 0-48 0,2 1-15840 16</inkml:trace>
  <inkml:trace contextRef="#ctx0" brushRef="#br1" timeOffset="31860.45">5034 9893 26719 0,'4'-13'1184'0,"-3"6"240"0,1 0-1136 16,-2 0-288-16,0 2 0 0,-2 3 0 0,1-3 1936 0,-2-2 336 0,0-4 64 0,-2-5 16 16,-2 1-864-16,-1-2-160 0,1 3-48 0,-1 0 0 15,-1 1-656-15,1 2-144 16,0 1-32-16,-2 0 0 0,1 1-208 0,-2 1-48 0,0 1-16 0,-1 3 0 16,0-1-176-16,2 4 0 0,0 0 144 0,-2 2-144 15,3 5 0-15,-3 2 0 0,1 5 0 0,0 1 0 16,-1 1 0-16,1 4 0 0,3-1 0 0,-1 1 0 15,3 2 0-15,4 0 0 0,0-3-144 0,5 1 144 16,1 0-160-16,-4-19 160 0,0 0-208 0,0 0 80 0,37 70-224 0,-26-58-32 16,-11-12-16-16,0 0 0 15,0 0-384-15,0 0-80 0,61 39-16 0,-47-38 0 16,0-1 160-16,0-3 16 0,1-3 16 16,-1-2 0-16,0-2 688 0,-3-1 192 0,-1-2 16 0,0 0 0 0,-2-2 736 0,-1 1 144 0,-1-2 16 0,-2-1 16 15,-1 2-272-15,-1 1-48 0,-1-1-16 0,-2 4 0 16,-1 1-256-16,1 2-48 0,-2 1-16 0,0 4 0 15,0 0-160-15,0 2-48 0,1 2 0 0,2 0 0 0,-2 4-256 0,2-1 128 32,2 2-128-32,-1 1 0 0,0 1 0 0,4 1 0 0,-1 2 0 0,2 0 0 0,1-1 0 0,0 1 0 31,0-1 0-31,0-1 0 0,1-2 0 0,-1 0 0 16,2-1 0-16,-1-1 0 0,1 1 0 0,-2-3 0 15,1 1 0-15,1-3 0 0,-1 2 0 0,-1 0 0 0,2 0 0 0,-1 0 0 16,1 1-304-16,-2-1-64 15,3 1-16-15,-2 2 0 0,2-2-1376 16,-1 0-288-16</inkml:trace>
  <inkml:trace contextRef="#ctx0" brushRef="#br1" timeOffset="32226.21">5539 9640 1839 0,'-4'-17'160'0,"1"8"-160"0,2 2 0 0,0 1 0 0,-1 2 5072 0,-1 1 992 0,-1 1 192 0,-2-1 32 15,-5-1-3712-15,-4 1-736 0,-4 1-160 0,-1 2-16 16,1 5-1072-16,0 2-208 0,2 1-32 0,2 2-16 16,1 0-336-16,2 3 0 0,4-1 0 0,2 2-192 15,3-1 192-15,3 0-192 0,3 0 192 0,3-4-192 16,2 3-256-16,4-2-48 0,0-3-16 0,4 1 0 15,1-1-928-15,-2 0-192 0,4 0-32 0,-2 2-16 16,2-2 224-16,-2 0 48 0,-1 0 16 0,0 0 0 16,-1 2 544-16,-15-9 96 0,0 0 32 0,0 0 0 0,0 0 352 0,0 0 80 15,54 50 16-15,-53-41 0 0,-2-1 272 0,-2 1 192 16,-1-2-16-16,-3 0-16 0,-2 0 768 0,-2-1 160 0,-2-1 16 0,0 1 16 0,1-2 736 16,-1 2 160-16,-3-2 32 0,1 0 0 0,1 2-368 0,-2-3-64 15,1 0-16-15,2 0 0 0,2 1-1280 0,1-1-320 16,0 1 0-16,1-1-9504 15,4 1-1968-15</inkml:trace>
  <inkml:trace contextRef="#ctx0" brushRef="#br1" timeOffset="32685.83">5732 9846 7359 0,'2'-9'656'0,"0"4"-528"16,-1 1-128-16,-1 1 0 0,2 1 2064 0,-2 1 384 16,0-2 80-16,1 0 16 0,0-1 912 0,2 1 192 15,1 0 48-15,1 2 0 0,-1 1-1696 0,3 1-336 16,0 2-64-16,2-1 0 0,-1 0-560 0,2 1-96 16,0 0-32-16,-2 0 0 0,2-2-400 0,0 1-96 15,0-1-16-15,0-1 0 0,0-3-144 0,-2 0-48 16,2 1 0-16,1-4 0 15,-1 0-208-15,0-1 176 0,0-1-176 0,0-2 160 0,-3 1-160 0,1 0 0 16,0-1 0-16,-1-2 128 0,1 0-128 0,-1 2 0 16,-4 0 0-16,-2 0 128 0,-2 0-128 0,-3 0 0 15,-3 0 0-15,-2 2 0 0,-1 1 192 0,-1 1-32 16,-2 0-16-16,-2 4 0 0,-2 0-16 0,1 2 0 16,-1 3 0-16,2 0 0 0,2 3-128 0,0 1 128 15,3 1-128-15,3 3 128 0,2 2-128 0,1 1 0 16,2 3 0-16,1-1 0 0,1 1 0 0,1 1 0 15,2-1 0-15,1-1 0 0,0-1 0 0,-4-15 0 16,0 0 0-16,0 0 0 0,0 0 0 0,34 64 0 0,-25-56 0 0,1 1 0 16,-2-2 0-16,3 0 0 0,1-2 0 0,0 1 0 31,4 0-512-31,0-2 32 0,2-1 0 0,0 1-17984 0</inkml:trace>
  <inkml:trace contextRef="#ctx0" brushRef="#br1" timeOffset="33058.44">6578 9298 13823 0,'0'-7'608'0,"-2"2"128"0,-1 3-592 16,2 0-144-16,1 2 0 0,0 2 0 0,-1-1 1600 0,-1 5 272 0,1 2 64 0,-2 6 16 0,0 6 432 0,3-20 96 0,0 0 16 0,6 78 0 16,-6-78-720-16,11 66-144 15,-11-66-32-15,18 81 0 0,-18-81-480 0,24 90-96 16,-24-90-32-16,26 86 0 0,-26-86-576 0,24 70-112 15,-24-70-32-15,0 0 0 0,31 70-80 0,-31-70-32 16,0 0 0-16,0 0 0 0,23 69 64 0,-21-56 16 16,3-2 0-16,-2-1 0 0,-2-1-112 0,2-4-128 15,-2 0 176-15,1-1-176 0,0-1 144 0,0-2-144 0,1 1 0 0,-1-2 144 16,1 0-144-16,0-2 0 0,0 1 0 0,1-2 0 31,0-1-320-31,1 1-112 0,-1-1-16 0,-1-1-17808 0</inkml:trace>
  <inkml:trace contextRef="#ctx0" brushRef="#br1" timeOffset="33422.44">6917 9912 14735 0,'5'-7'640'0,"-2"4"160"0,1 2-640 0,-1 0-160 0,0-1 0 0,-1 1 0 16,2-1 1216-16,1 2 192 15,4-1 64-15,2-2 0 0,2 2 1008 0,0-1 208 0,-1-1 32 16,1 1 16-16,0-3-880 0,-1 1-192 0,1-1-16 0,0-1-16 15,0-3-480-15,1 1-80 0,0-3-32 0,-1-1 0 16,-2 0-400-16,-1-1-64 16,0-1-32-16,-5 1 0 0,1 2-160 0,-3 1-48 0,-2-1 0 0,-2 1 0 15,-2 0-96-15,-1 1-32 16,-2 2 0-16,-2 0 0 0,-2 0-208 0,-2 1 176 16,-2 2-176-16,0 4 160 0,0 0-160 0,0 3 0 15,1 3 0-15,0 1 0 0,2 3 0 0,0 1 0 16,4 4 0-16,0 2 0 0,2 2 0 0,4-1 0 0,0-2 0 0,1 2 0 15,0-18 0-15,0 0 0 0,0 0 0 0,18 76 0 16,-18-76-128-16,0 0 128 0,0 0 0 0,0 0 0 16,52 61 0-16,-38-52 0 0,1-1-144 0,-1 1 144 31,3-2-432-31,-5-3-16 0,1 0-16 0,1 0-18352 0</inkml:trace>
  <inkml:trace contextRef="#ctx0" brushRef="#br1" timeOffset="33792.62">7448 9727 25791 0,'-2'-3'2304'0,"2"2"-1856"0,0 0-448 0,0 1 0 16,0 0 1968-16,-1 0 288 0,0-2 64 0,-1 2 16 16,1 2-400-16,1 2-80 0,0 3 0 0,3 3-16 15,1 0-1184-15,0 2-224 0,3 1-48 0,2 1-16 16,-9-14-176-16,0 0-48 0,0 0 0 0,38 67 0 15,-38-67-144-15,0 0 0 0,0 0 0 0,42 74 128 0,-42-74-128 0,0 0 0 0,0 0 0 0,0 0 0 32,57 49 0-32,-45-45 0 0,1-3 0 0,0-1 0 0,0-1 0 0,-2-2 0 0,0 0 0 0,0-1 0 15,2-2 0-15,-3-1 128 0,0-1-128 0,-3 1 0 16,-1 0 144-16,-1-3-144 0,1-2 160 0,-2-2-160 16,2 0 352-16,-2-3-32 0,0 0 0 0,1-3 0 15,0 1 176-15,1-3 16 0,-2 0 16 0,-1-1 0 16,-2 2-128-16,-1 1-16 0,0 5-16 0,-1-1 0 15,1 2-48-15,-1 3-16 0,1 1 0 0,-2 1 0 0,1 5-304 0,-1 0 0 32,2 3 0-32,0 2 0 15,0 2-448-15,0 1-160 0,0 3-32 0,0 3 0 16,2 3-608-16,-1 1-128 0,1 1-32 0,-2 2-17808 0</inkml:trace>
  <inkml:trace contextRef="#ctx0" brushRef="#br1" timeOffset="34389.55">7899 9965 3679 0,'7'0'320'0,"0"0"-320"0,-3 0 0 0,-1-2 0 16,0 2 2624-16,4-1 464 0,2-2 96 0,10-1 16 0,5-2 960 0,3-1 192 15,0-3 32-15,-2 0 16 0,-2 0-1648 0,-2-1-336 16,1 0-64-16,0-2-16 0,-3 0-1312 0,0-1-272 16,-5 1-48-16,-1 1-16 0,-5 0-256 0,-4 1-48 0,-1 0-16 0,-4 1 0 31,-2-1 16-31,-4 1 16 0,-2 1 0 0,-2 2 0 15,0-1-176-15,-3 1-32 0,-1 2-16 0,0 1 0 16,-1 3-176-16,1 2 0 0,1 3 0 0,0 2 128 16,1 4-128-16,2 0 0 0,2 4 0 0,1 0 0 0,1 4 0 0,2 1 0 15,2-2-144-15,3 1 144 0,0 3-144 0,0-21 144 16,0 0-208-16,0 0 80 0,27 78-48 0,-27-78 0 16,0 0 0-16,0 0 0 0,0 0 0 0,54 61 0 15,-38-53 0-15,-2 1 0 0,0-6-48 0,4-1-16 16,1 0 0-16,2-4 0 0,-2-2 0 0,3 3 0 0,-3-8 0 0,4 1 0 31,1-5-144-31,2-1-48 0,0-2 0 0,5-2 0 0,0 1-336 16,2-1-80-16,-1-3-16 0,2-2 0 0,-4-1-1440 15,-6-2-304-15,-4 1-48 0,-5-5-16 0,-3-2 496 0,-7-3 112 0,0-2 16 0,-5 0 0 16,-5 5-256-16,-2-1-32 0,-4 1-16 0,-3-1 0 16,-3-2 176-16,1-1 16 0,2 4 16 0,2 5 0 0,0 6 4224 0,1 5 848 15,-2 4 160-15,5 0 48 0,1 3 0 0,1 3 16 16,0 2 0-16,2 2 0 0,1 2-256 0,0 6-48 15,2 1-16-15,0 3 0 0,2 5-1264 0,-1-15-256 16,0 0-48-16,0 0-16 16,20 79-640-16,-20-79-128 0,0 0-32 0,27 101 0 15,-27-101-64-15,19 92 0 0,-19-92-16 0,23 91 0 16,-23-91-176-16,21 78-48 0,-21-78 0 0,0 0 0 16,30 88-144-16,-30-88 0 0,0 0 0 0,25 62 128 15,-25-62-128-15,0 0 0 0,0 0 0 0,0 0 128 0,31 66-128 0,-26-57 0 16,-4-4 0-16,2 1 0 0,0-2 0 0,-2-1 0 15,1-1 0-15,-1-1 0 16,0-2-432-16,1-1-64 0,-2-2-16 0,-2-2-12480 16,-2-1-2512-16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13_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6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71" r:id="rId2"/>
    <p:sldLayoutId id="2147483673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15.sv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14.png"/><Relationship Id="rId5" Type="http://schemas.openxmlformats.org/officeDocument/2006/relationships/tags" Target="../tags/tag34.xml"/><Relationship Id="rId10" Type="http://schemas.openxmlformats.org/officeDocument/2006/relationships/image" Target="../media/image6.svg"/><Relationship Id="rId4" Type="http://schemas.openxmlformats.org/officeDocument/2006/relationships/tags" Target="../tags/tag33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8.sv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7.png"/><Relationship Id="rId5" Type="http://schemas.openxmlformats.org/officeDocument/2006/relationships/tags" Target="../tags/tag41.xml"/><Relationship Id="rId10" Type="http://schemas.openxmlformats.org/officeDocument/2006/relationships/image" Target="../media/image6.svg"/><Relationship Id="rId4" Type="http://schemas.openxmlformats.org/officeDocument/2006/relationships/tags" Target="../tags/tag40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5.sv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14.png"/><Relationship Id="rId5" Type="http://schemas.openxmlformats.org/officeDocument/2006/relationships/tags" Target="../tags/tag48.xml"/><Relationship Id="rId10" Type="http://schemas.openxmlformats.org/officeDocument/2006/relationships/image" Target="../media/image6.svg"/><Relationship Id="rId4" Type="http://schemas.openxmlformats.org/officeDocument/2006/relationships/tags" Target="../tags/tag47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8.sv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7.png"/><Relationship Id="rId5" Type="http://schemas.openxmlformats.org/officeDocument/2006/relationships/tags" Target="../tags/tag55.xml"/><Relationship Id="rId10" Type="http://schemas.openxmlformats.org/officeDocument/2006/relationships/image" Target="../media/image6.svg"/><Relationship Id="rId4" Type="http://schemas.openxmlformats.org/officeDocument/2006/relationships/tags" Target="../tags/tag54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8.sv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7.png"/><Relationship Id="rId5" Type="http://schemas.openxmlformats.org/officeDocument/2006/relationships/tags" Target="../tags/tag62.xml"/><Relationship Id="rId10" Type="http://schemas.openxmlformats.org/officeDocument/2006/relationships/image" Target="../media/image6.svg"/><Relationship Id="rId4" Type="http://schemas.openxmlformats.org/officeDocument/2006/relationships/tags" Target="../tags/tag6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15.sv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14.png"/><Relationship Id="rId5" Type="http://schemas.openxmlformats.org/officeDocument/2006/relationships/tags" Target="../tags/tag69.xml"/><Relationship Id="rId10" Type="http://schemas.openxmlformats.org/officeDocument/2006/relationships/image" Target="../media/image6.svg"/><Relationship Id="rId4" Type="http://schemas.openxmlformats.org/officeDocument/2006/relationships/tags" Target="../tags/tag68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8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.png"/><Relationship Id="rId5" Type="http://schemas.openxmlformats.org/officeDocument/2006/relationships/tags" Target="../tags/tag6.xml"/><Relationship Id="rId10" Type="http://schemas.openxmlformats.org/officeDocument/2006/relationships/image" Target="../media/image6.svg"/><Relationship Id="rId4" Type="http://schemas.openxmlformats.org/officeDocument/2006/relationships/tags" Target="../tags/tag5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8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7.png"/><Relationship Id="rId5" Type="http://schemas.openxmlformats.org/officeDocument/2006/relationships/tags" Target="../tags/tag13.xml"/><Relationship Id="rId10" Type="http://schemas.openxmlformats.org/officeDocument/2006/relationships/image" Target="../media/image6.svg"/><Relationship Id="rId4" Type="http://schemas.openxmlformats.org/officeDocument/2006/relationships/tags" Target="../tags/tag12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8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7.png"/><Relationship Id="rId5" Type="http://schemas.openxmlformats.org/officeDocument/2006/relationships/tags" Target="../tags/tag20.xml"/><Relationship Id="rId10" Type="http://schemas.openxmlformats.org/officeDocument/2006/relationships/image" Target="../media/image6.svg"/><Relationship Id="rId4" Type="http://schemas.openxmlformats.org/officeDocument/2006/relationships/tags" Target="../tags/tag19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8.sv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7.png"/><Relationship Id="rId5" Type="http://schemas.openxmlformats.org/officeDocument/2006/relationships/tags" Target="../tags/tag27.xml"/><Relationship Id="rId10" Type="http://schemas.openxmlformats.org/officeDocument/2006/relationships/image" Target="../media/image6.svg"/><Relationship Id="rId4" Type="http://schemas.openxmlformats.org/officeDocument/2006/relationships/tags" Target="../tags/tag26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4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Exam 2 Review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1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8735E52-1CC1-7BC6-9DC1-E17521B39520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55112A1-13ED-F9DF-8659-0D89B99939E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7B8E25-6714-2917-6A64-4FB2B80234E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Interpret the y-intercept in the language of the problem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7767A-4D3B-7CEE-3499-2ACDA7FB31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44AC3F7-445E-32A3-D132-1F621C2A82C0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216941-2AB9-F422-A0BE-E317380CF72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3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7CB7D99-C89C-04DB-FCA1-DEAD169F19C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29CD9C-67BC-86C2-DDEA-65ED94870BF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A147F7-B85B-BEDD-D69B-61A82A77228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Which carbody type is the least expensive?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481211D-17A9-3C99-8EAA-BB51055812C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25C9FC-0B8B-D0F5-1914-BE11068859A0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F9AAB80-14B4-F5A7-333C-2852BDF653E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2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9F2FFEA-43DA-E5BF-4EEF-339B29C9C1CD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EFAB20A-764B-8C3F-A959-4BC3F8B1964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8CD56C-855E-25B6-8A27-C495970DB1B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Predict the price of a sedan with 102cc of horsepower, which gets 25mpg.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ADBE3A-91CD-85A3-B810-DA94D112881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8FB7EC4-E6E6-70AD-599B-B2281DEB3EA6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2BCBC0-FDCA-1CA1-A7A9-DF0AB4D88A8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77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39A02D9-1789-4433-6799-D85A803BCF1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10B7805-8672-F604-E3BA-6CB16EF1A1F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492FFC-CBAA-EE68-87D1-5729EF684C2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Should you drop city mpg from the model?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13BF715-1CEC-3D84-5952-92E4C253BF1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D17686C-E4BB-69C7-04BD-1A051554CAC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43026E-EB91-A266-4B14-2905E568B64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6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A839347-580F-5BB8-6093-69EBD49B55D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01223F5-D6EE-D1B8-871E-4334437C9C20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B3A70-A259-CA36-96A3-BD6C18E2113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Should you drop carbodyhardtop from the model?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E36369-0201-6FE0-5A6E-40B9EA353A3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FF91B0-974F-E470-B998-D86C06242639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CD0198-0D2E-9F6A-1032-8CAA824837E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4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76F038F-67E7-0C9B-B18F-5E564404F93C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6B1E67E-5818-A019-4FB2-CF013FE5F642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1828A2-6917-1803-FBA9-958A68C02F2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Write the effect “equation” for the variable city mpg?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2D0BE0-6BF0-C1C7-845B-8F35C82C9C1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3DD7FD-1F5D-817A-36B8-CBAA05918683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24370B-2390-AD72-3355-017BD4A8DC5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779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Exam Review</a:t>
            </a:r>
            <a:endParaRPr dirty="0"/>
          </a:p>
        </p:txBody>
      </p:sp>
      <p:pic>
        <p:nvPicPr>
          <p:cNvPr id="2" name="Picture 1" descr="A picture containing ball, racket, hitting, court&#10;&#10;Description automatically generated">
            <a:extLst>
              <a:ext uri="{FF2B5EF4-FFF2-40B4-BE49-F238E27FC236}">
                <a16:creationId xmlns:a16="http://schemas.microsoft.com/office/drawing/2014/main" id="{8650E0AD-A44A-C1E8-CC49-44BEEB2282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121" y="4060121"/>
            <a:ext cx="2424223" cy="243382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CCEC1CC-EAE5-2FB2-332B-8FBD47634D5C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4651729-2141-14ED-EE9E-7F07C8A6A962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C747FC-516A-BDA3-1C86-50CB5E662BC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How many model df does the variable highwaympg contribute?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3D9814-DA97-3BB6-70EF-75BCD3C09DE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B8C98BC-D3C0-3C13-B628-24C5BE5D1539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54CB71-85E0-C297-62BA-C9B288421F8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8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9C7C8F-A0AD-1027-9DEF-A29503CA0C64}"/>
                  </a:ext>
                </a:extLst>
              </p14:cNvPr>
              <p14:cNvContentPartPr/>
              <p14:nvPr/>
            </p14:nvContentPartPr>
            <p14:xfrm>
              <a:off x="728280" y="512280"/>
              <a:ext cx="5996880" cy="325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9C7C8F-A0AD-1027-9DEF-A29503CA0C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920" y="502920"/>
                <a:ext cx="6015600" cy="32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EF6C9C-F618-DF56-01B2-6964DEB515B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B43EC6D-19A4-757F-947A-3F2D9BDF66A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78C42E-17AE-E5F7-23C8-21D5F8043E1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How many model df does the variable fuelsystem contribute?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167129-099D-D259-6C46-58C01B25077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533590-B7DA-781C-503E-808CB17F02FB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3E52BA-3261-0F39-C7F6-FF92520870B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46ACA3-FF08-FBFB-35AB-C81F018F75AE}"/>
                  </a:ext>
                </a:extLst>
              </p14:cNvPr>
              <p14:cNvContentPartPr/>
              <p14:nvPr/>
            </p14:nvContentPartPr>
            <p14:xfrm>
              <a:off x="600840" y="384120"/>
              <a:ext cx="7195320" cy="220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46ACA3-FF08-FBFB-35AB-C81F018F75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480" y="374760"/>
                <a:ext cx="7214040" cy="22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45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66E6E7B-4DC9-4BE5-877C-19B6040CE24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1639235-4D57-B5C4-96A4-2EC346CCEE2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0779DA-BF7C-7BD7-C94E-F4F3958396D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is the base (reference) level for the fueltype variable?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168986-9273-5BA4-565A-223D8CFFBA4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B3825C9-67B4-22AE-ACE1-BB29F4DEA6EF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BFA62D-4B24-8EC3-5BDE-13C2A795D56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30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FBCBC9-7079-0955-C65B-5E2B7EF98979}"/>
                  </a:ext>
                </a:extLst>
              </p14:cNvPr>
              <p14:cNvContentPartPr/>
              <p14:nvPr/>
            </p14:nvContentPartPr>
            <p14:xfrm>
              <a:off x="762840" y="587160"/>
              <a:ext cx="4847400" cy="302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FBCBC9-7079-0955-C65B-5E2B7EF989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480" y="577800"/>
                <a:ext cx="4866120" cy="30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84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EF4D41B-B576-4F22-B887-A5FB953A4931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B855AFE-F8FA-5678-B5E1-6731C4AAA00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C28FEC-1197-430A-354C-86AEBB55312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is the base level for the variable carbody?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A529E-721D-CF53-D7D4-2C2189C5E60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CAF43A5-2F9D-1D90-C673-8A49642E3ED1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E1EA82-76F6-9E1E-B201-D19392D67BF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723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3ab336ef-4a3f-4e8f-9a4c-9ba2e6fd7ec1"/>
  <p:tag name="SLIDO_TIMELINE" val="W3sic2hvd1Jlc3VsdHMiOmZhbHNlLCJwb2xsUXVlc3Rpb25VdWlkIjoiZjJjZmFlYzgtYTNiZi00YWU4LTkxOWQtNmZkMTM0YTc1NWI3In0seyJwb2xsUXVlc3Rpb25VdWlkIjoiZjJjZmFlYzgtYTNiZi00YWU4LTkxOWQtNmZkMTM0YTc1NWI3Iiwic2hvd1Jlc3VsdHMiOnRydWV9XQ=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9c31e64a-d4c5-4838-b2cb-607d9755c813"/>
  <p:tag name="SLIDO_TIMELINE" val="W3sicG9sbFF1ZXN0aW9uVXVpZCI6IjE0Y2JjZmUyLWE2NjEtNDMyMy05NWI2LWE2ZjIzMDljZmFjYiIsInNob3dSZXN1bHRzIjpmYWxzZX0seyJzaG93UmVzdWx0cyI6dHJ1ZSwicG9sbFF1ZXN0aW9uVXVpZCI6IjE0Y2JjZmUyLWE2NjEtNDMyMy05NWI2LWE2ZjIzMDljZmFjYiJ9X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1a609600-133c-450e-af54-ee360f12adad"/>
  <p:tag name="SLIDO_TIMELINE" val="W3sicG9sbFF1ZXN0aW9uVXVpZCI6IjRmYTM1ZDFlLWU4ODgtNGE2Mi04ZTJjLWJkMTE3YjI4NmU5NSIsInNob3dSZXN1bHRzIjpmYWxzZX0seyJwb2xsUXVlc3Rpb25VdWlkIjoiNGZhMzVkMWUtZTg4OC00YTYyLThlMmMtYmQxMTdiMjg2ZTk1Iiwic2hvd1Jlc3VsdHMiOnRydWV9XQ=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8cc9a9ce-eb84-4cc2-9516-ee3dba13d091"/>
  <p:tag name="SLIDO_TIMELINE" val="W3sic2hvd1Jlc3VsdHMiOmZhbHNlLCJwb2xsUXVlc3Rpb25VdWlkIjoiNGMxNGFjY2ItOTIyYy00ZmJmLWEwODEtNjc2ZDAzNjczYjhmIn0seyJzaG93UmVzdWx0cyI6dHJ1ZSwicG9sbFF1ZXN0aW9uVXVpZCI6IjRjMTRhY2NiLTkyMmMtNGZiZi1hMDgxLTY3NmQwMzY3M2I4ZiJ9XQ=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opentex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15d4c1a8-7943-4ebb-aad1-7692f3cff6cc"/>
  <p:tag name="SLIDO_TIMELINE" val="W3sic2hvd1Jlc3VsdHMiOmZhbHNlLCJwb2xsUXVlc3Rpb25VdWlkIjoiNzQzZWVlZWItOGY5MS00NmUyLWIwZGUtYmIxNjFkMDU4MjY5In0seyJzaG93UmVzdWx0cyI6dHJ1ZSwicG9sbFF1ZXN0aW9uVXVpZCI6Ijc0M2VlZWViLThmOTEtNDZlMi1iMGRlLWJiMTYxZDA1ODI2OSJ9XQ=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1ad4bf1f-28d9-4163-909f-949a8fc6b2c2"/>
  <p:tag name="SLIDO_TIMELINE" val="W3sicG9sbFF1ZXN0aW9uVXVpZCI6ImNjZTcxOTBhLWNmZjctNGViYy1hOGQyLTE4ODZiN2E0MzEzNiIsInNob3dSZXN1bHRzIjpmYWxzZX0seyJzaG93UmVzdWx0cyI6dHJ1ZSwicG9sbFF1ZXN0aW9uVXVpZCI6ImNjZTcxOTBhLWNmZjctNGViYy1hOGQyLTE4ODZiN2E0MzEzNiJ9X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opentex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dd6b6a85-6475-4989-8315-23eb184eb60d"/>
  <p:tag name="SLIDO_TIMELINE" val="W3sicG9sbFF1ZXN0aW9uVXVpZCI6ImMxNmYxZWViLWI5NmEtNGViYi1iMjYyLTgwMDMxZTFmMTY2NiIsInNob3dSZXN1bHRzIjpmYWxzZX0seyJwb2xsUXVlc3Rpb25VdWlkIjoiYzE2ZjFlZWItYjk2YS00ZWJiLWIyNjItODAwMzFlMWYxNjY2Iiwic2hvd1Jlc3VsdHMiOnRydWV9XQ=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8a68f09f-07aa-427c-8e39-b4bc3df1861f"/>
  <p:tag name="SLIDO_TIMELINE" val="W3sicG9sbFF1ZXN0aW9uVXVpZCI6IjMxOGUyYTcwLTNlMWItNDY4YS05NWI3LTYyNDI1OTVjZjQ5NCIsInNob3dSZXN1bHRzIjpmYWxzZX0seyJwb2xsUXVlc3Rpb25VdWlkIjoiMzE4ZTJhNzAtM2UxYi00NjhhLTk1YjctNjI0MjU5NWNmNDk0Iiwic2hvd1Jlc3VsdHMiOnRydWV9XQ=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ef94cd7e-f985-4312-91c1-9ab74ece864b"/>
  <p:tag name="SLIDO_TIMELINE" val="W3sicG9sbFF1ZXN0aW9uVXVpZCI6ImFkMTc4NDIxLWFhNmEtNDA2Yy05ZWUzLTBhMTUxODMxNTFiYiIsInNob3dSZXN1bHRzIjpmYWxzZX0seyJzaG93UmVzdWx0cyI6dHJ1ZSwicG9sbFF1ZXN0aW9uVXVpZCI6ImFkMTc4NDIxLWFhNmEtNDA2Yy05ZWUzLTBhMTUxODMxNTFiYiJ9XQ=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opentex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35253cfb-3d4e-4fd3-a88c-0efc026524ee"/>
  <p:tag name="SLIDO_TIMELINE" val="W3sic2hvd1Jlc3VsdHMiOmZhbHNlLCJwb2xsUXVlc3Rpb25VdWlkIjoiYTc1MWRhMjktMmYxYy00NDJmLWJmNjUtZjc2NGViNjExNDNlIn0seyJzaG93UmVzdWx0cyI6dHJ1ZSwicG9sbFF1ZXN0aW9uVXVpZCI6ImE3NTFkYTI5LTJmMWMtNDQyZi1iZjY1LWY3NjRlYjYxMTQzZSJ9XQ==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14574</TotalTime>
  <Words>453</Words>
  <Application>Microsoft Office PowerPoint</Application>
  <PresentationFormat>Widescreen</PresentationFormat>
  <Paragraphs>42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Roboto Slab</vt:lpstr>
      <vt:lpstr>Lato Light</vt:lpstr>
      <vt:lpstr>Lato</vt:lpstr>
      <vt:lpstr>Office Theme</vt:lpstr>
      <vt:lpstr>Module 4</vt:lpstr>
      <vt:lpstr>Exam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249</cp:revision>
  <cp:lastPrinted>2024-08-02T18:16:30Z</cp:lastPrinted>
  <dcterms:modified xsi:type="dcterms:W3CDTF">2025-04-07T17:03:23Z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