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2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3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4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5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ink/ink6.xml" ContentType="application/inkml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1" r:id="rId2"/>
    <p:sldId id="265" r:id="rId3"/>
    <p:sldId id="304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</p:sldIdLst>
  <p:sldSz cx="12192000" cy="6858000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ato Light" panose="020F0502020204030203" pitchFamily="34" charset="0"/>
      <p:regular r:id="rId27"/>
      <p:bold r:id="rId28"/>
      <p:italic r:id="rId29"/>
      <p:boldItalic r:id="rId30"/>
    </p:embeddedFont>
    <p:embeddedFont>
      <p:font typeface="Roboto Slab" pitchFamily="2" charset="0"/>
      <p:regular r:id="rId31"/>
      <p:bold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608"/>
    <p:restoredTop sz="96338"/>
  </p:normalViewPr>
  <p:slideViewPr>
    <p:cSldViewPr snapToGrid="0">
      <p:cViewPr varScale="1">
        <p:scale>
          <a:sx n="58" d="100"/>
          <a:sy n="58" d="100"/>
        </p:scale>
        <p:origin x="41" y="12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2T14:42:38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 1513 12895 0,'3'-2'1152'0,"-2"0"-928"0,-1 1-224 0,0 1 0 0,0 0 1184 0,0 0 192 0,2 0 32 0,-1 1 16 0,0-1 944 0,1 2 192 0,1 2 48 0,-2 0 0 32,0 2-1008-32,1-1-192 0,-1 4-32 0,-1-1-16 15,2 4-464-15,-2 2-80 0,0 1-32 0,0 2 0 0,0-17 80 0,0 44 16 0,0-44 0 0,-2 52 0 16,2-52-224-16,-1 57-32 0,1-57-16 0,-2 56 0 16,2-25-272-16,0 2-48 15,-1 1-16-15,1-2 0 0,0-32-128 0,1 65-16 0,-1-65-128 0,6 61 192 16,-6-61-192-16,6 57 176 0,-6-57-176 0,5 43 160 0,-5-43-32 0,0 0 0 31,10 51 0-31,-10-51 0 0,0 0 0 0,0 0-128 16,7 43 192-16,-5-38-64 0,-1 0-128 0,-1-3 160 15,2 1-160-15,-1-3 160 0,-1 0-160 0,1-1 0 16,1-1 0-16,-1-2 0 0,1 0 0 0,-2-2 0 16,0 1-192-16,0-2 192 15,-2-2-496-15,-1 1 32 0,1-1 0 0,-1 2-18176 0</inkml:trace>
  <inkml:trace contextRef="#ctx0" brushRef="#br0" timeOffset="646.29">1571 1485 21183 0,'-1'-4'944'0,"1"3"192"0,0-1-912 0,1 2-224 0,1 0 0 0,-1 0 0 0,-1 2 1152 0,3-1 176 0,1 3 32 0,2 0 16 0,-6-4 1264 0,0 0 256 16,0 0 48-16,51 51 16 0,-51-51-1520 0,0 0-304 0,58 75-64 0,-58-75-16 15,45 68-608-15,-45-68-112 0,39 72-16 0,-39-72-16 16,36 68-112-16,-36-68 0 0,28 54-16 0,-28-54 0 15,0 0-48-15,42 67-128 16,-42-67 192-16,0 0-64 0,43 63 0 0,-43-63-128 0,0 0 192 0,0 0-64 16,46 65-128-16,-46-65 160 0,0 0-160 0,0 0 160 15,41 56-160-15,-41-56 0 0,0 0 0 0,0 0 0 16,0 0 176-16,0 0-48 0,0 0-128 0,0 0 192 16,0 0 32-16,0 0 0 0,0 0 0 0,0 0 0 0,0 0-16 15,23-7 0-15,-25-2 0 0,1-2 0 16,0-3 96-16,-2-4 16 0,1-2 0 0,0-4 0 15,-1-3 80-15,1-1 32 0,0-5 0 0,0-2 0 0,1 0-80 16,-1-3-16-16,2 1 0 0,2 1 0 0,-1 1-192 0,1 0-144 16,-1 0 192-16,2-2-192 15,-2-1 0-15,1 1 0 0,-1 2 0 0,0 2 0 16,-1 3 0-16,0 4 0 0,-1 2 0 0,0 4 0 0,-2 3 0 0,0 3 0 16,-3 2 0-16,2 5 0 15,0 2 0-15,0 2 0 0,-1 1-208 0,3 2 80 16,-1 3-576-16,0 3-96 0,0 1-32 0,3 3 0 15,0 3-544-15,0 2-112 0</inkml:trace>
  <inkml:trace contextRef="#ctx0" brushRef="#br0" timeOffset="1741.66">2312 1949 9215 0,'-3'-2'816'0,"1"1"-656"0,1 1-160 0,-1 0 0 0,2 0 1856 0,-1 0 320 0,1 1 80 0,-1 1 16 0,-1 0 1776 0,1 3 368 16,1 0 64-16,-2 4 0 15,2 1-2384-15,0 1-496 0,0 3-80 0,2 0-32 0,-1 0-976 0,-1-14-192 16,0 0-32-16,12 47-16 0,-12-47-272 0,0 0 160 15,22 55-160-15,-22-55 128 0,0 0-128 0,0 0 0 16,0 0 0-16,51 54 0 16,-51-54 192-16,0 0-32 0,0 0-16 0,0 0 0 0,58 8 80 0,-48-12 16 15,0-2 0-15,0-1 0 0,-2 0-32 0,1-1 0 0,0-4 0 16,-2-2 0 0,1 2 112-16,-1 0 32 0,-2 0 0 0,-1-3 0 0,2 0 48 0,0-2 16 15,-2-1 0-15,0-2 0 0,0 3-48 0,-1-3-16 0,0 2 0 0,1-1 0 16,-1 0 16-16,0 2 0 0,1 1 0 0,-1 3 0 15,1 2-128-15,-1 3-32 0,0 2 0 0,0 2 0 16,-2 4-208-16,1 3 144 16,-1 2-144-16,0 5 128 0,-2 0-128 0,1 3 0 0,0-1 0 0,-1 7 0 15,-1 5-272-15,1 4 16 0,-1 7 0 0,1 2 0 16,2-2-176-16,2-1-16 0,-3-34-16 16,12 62 0-16,-12-62 64 0,16 51 16 0,-16-51 0 0,0 0 0 0,0 0 240 0,32 54 144 31,-32-54-160-31,0 0 160 0,0 0 0 0,0 0 0 15,0 0 0-15,0 0 0 0,0 0 160 0,52-11-32 0,-45 2 0 0,0-1 0 0,-1 2-128 0,1-5 192 16,0 0-192-16,0-2 192 0,0-1-192 0,-1 1 128 16,1-2-128-16,0 0 128 15,-2 1-128-15,2 1 0 0,-1 1 0 0,0 1 0 16,1-1 0-16,1 1 0 0,1 3 0 0,1 2 0 16,-2 2-192-16,2 3 16 0,-2 3 16 0,-8 0 0 15,0 0-16-15,0 0 0 0,0 0 0 0,0 0 0 0,47 53 176 0,-47-53-208 16,0 0 80-16,20 53 128 15,-20-53-144-15,0 0 144 0,15 55 0 0,-15-55 0 16,0 0 0-16,14 47 0 0,-14-47 0 0,0 0 0 0,0 0 0 0,0 0 0 0,0 0 0 0,0 0 0 16,0 0 320-16,0 0-48 0,0 0 0 0,0 0 0 15,0 0 0-15,0 0 0 0,26-11 0 0,-26 1 0 16,0-3-16-16,0 0-16 0,0-2 0 0,0-1 0 16,0-1-48-16,0 2 0 15,1 3 0-15,1 0 0 0,-1-4-64 0,2-4 0 0,1 1-128 0,0 0 192 16,3 0-192-1,1 2 0-15,-1 1 0 0,1 2 0 16,2 4 0-16,-2 3 0 0,1 3 0 0,-1 4 0 0,2 1 0 16,-10-1-160-16,0 0 160 0,0 0-192 0,0 0-64 0,0 0 0 15,45 55-16-15,-45-55 0 0,0 0 96 0,22 61 32 16,-22-61 0-16,11 45 0 0,-11-45 144 0,0 0 0 16,11 50 0-16,-11-50-128 0,0 0 128 0,0 0 0 15,0 0 0-15,0 0 0 0,0 0 0 0,0 0 192 16,0 0-64-16,0 0 0 0,0 0 32 0,0 0 16 15,0 0 0-15,0 0 0 0,6-2 16 0,-7-8 16 16,-1 0 0-16,2-1 0 0,-1-2-64 0,-1-2-16 16,2-3 0-16,2-4 0 0,-1 0-128 0,2-1 128 15,0-1-128-15,2 0 128 0,1 0-128 0,1 0 0 0,3 1 0 0,0 2 0 16,0 4 0-16,1 5 0 0,0 0 0 0,2 4 0 16,0 4-144-16,-13 4 144 0,0 0-192 0,0 0 192 15,0 0-288-15,61 17 48 0,-61-17 16 0,0 0 0 16,0 0 32-16,45 48 16 0,-45-48 0 0,0 0 0 15,0 0 176-15,31 62-128 0,-31-62 128 0,11 42-128 16,-11-42 128-16,6 47 0 0,-6-47 0 0,8 41 0 16,-8-41 0-16,6 36 0 0,-6-36 0 0,0 0 0 15,0 0 0-15,10 51 0 0,-10-51 0 0,0 0 0 16,0 0 0-16,0 0 0 0,0 0 0 0,0 0 0 16,0 0-512-16,0 0-80 0,14 48-16 0,-14-45-12704 15,1-1-2560-15</inkml:trace>
  <inkml:trace contextRef="#ctx0" brushRef="#br0" timeOffset="2147.42">3589 2197 14735 0,'8'-3'640'0,"-4"1"160"0,1-1-640 0,-3 0-160 0,1 2 0 0,-1-1 0 0,0 2 3024 0,3-3 576 0,2-1 112 0,1-2 32 0,2-2-928 0,1-1-192 0,-1 1-48 15,-1-2 0-15,2 0-1280 0,-4-1-256 0,2 1-48 0,-2-1-16 16,0-2-432-16,0-1-96 0,-2 0 0 0,2-2-16 16,-1 1-32-16,0-1 0 0,-1 1 0 0,0-2 0 15,-3 1-32-15,1 1-16 0,-3 0 0 0,-1 3 0 16,-2 2-112-16,-1 0-32 0,-3 0 0 0,-2 3 0 16,1 0-208-16,-1 3 144 0,-1 2-144 0,2 2 128 15,-2 2-128-15,0 2 0 0,-1 3 0 0,1 3 0 16,2 3 0-16,0 1 0 0,0 3 0 0,4 2 0 0,0 4-160 0,2 0 160 15,2-1-208-15,2-1 80 16,-2-21 128-16,11 48 0 0,-11-48 0 0,22 51 0 0,-22-51 0 16,0 0 0-16,46 58 0 0,-46-58 128 0,0 0 192 0,0 0 64 15,69 37 0-15,-69-37 0 0,0 0-32 0,59 7 0 16,-59-7 0-16,0 0 0 16,55-7-208-16,-55 7-144 0,34-8 192 0,-34 8-192 15,30-10-208-15,-16 3-160 0,0-1-16 0,-1 1-16 16,-2 0-912-16,2-1-176 0</inkml:trace>
  <inkml:trace contextRef="#ctx0" brushRef="#br0" timeOffset="2556.62">4114 1878 27647 0,'3'-11'1216'0,"-2"6"256"0,1 0-1168 0,-1 1-304 0,-1 2 0 0,0 1 0 15,2 1 2240-15,-2-2 400 0,2 2 80 0,0 3 16 16,-1 4-880-16,1 2-160 15,-2-9-32-15,0 31-16 0,0-11-1136 0,-2 4-240 0,1 4-32 0,1 1-16 16,-2-3-224-16,2 1 0 0,0-27 0 0,6 60 0 16,-6-60 0-16,8 54 0 0,-8-54 0 0,0 0 0 15,13 51-192-15,-13-51 192 0,0 0-192 0,0 0 192 16,0 0 0-16,0 0-128 0,0 0 128 0,0 0 0 16,0 0 0-16,0 0 0 0,0 0 0 0,0 0 0 0,0 0 176 0,0 0-16 15,0 0 0-15,0 0 0 0,17-8 112 0,-18-1 32 16,1-2 0-16,-2-1 0 0,2 0-16 0,0-2 0 15,2-1 0-15,-4 1 0 0,4 0-48 0,-1 2-16 16,2 0 0-16,0 2 0 16,1 2-224-16,2 1 176 0,1 4-176 0,1 2 160 15,-1 2-160-15,2 2 160 0,-1 0-160 0,-8-3 160 0,0 0-160 0,0 0 128 16,0 0-128-16,62 34 128 16,-62-34 0-16,0 0 0 0,0 0 0 0,0 0 0 15,68 21 64-15,-68-21 16 0,0 0 0 0,0 0 0 0,0 0-32 0,0 0-16 0,45-3 0 0,-40 0 0 16,-1 0-160-16,-1 0 0 0,-2 1 0 0,1-3 0 31,-2 1-656-31,0 0-176 0,0 0-16 0,0-1-13424 0,0 3-2672 0</inkml:trace>
  <inkml:trace contextRef="#ctx0" brushRef="#br0" timeOffset="2810.42">4586 1844 25791 0,'-2'-4'2304'0,"2"1"-1856"0,0 2-448 0,0-1 0 0,0 1 2400 0,0 1 384 0,0 1 80 0,0 1 16 0,2 0-752 15,-2 4-144-15,0-6-16 0,0 0-16 0,0 0-1104 0,0 0-208 0,14 62-64 0,-14-62 0 0,0 0-256 16,11 62-48 0,-11-62-16-16,7 47 0 0,-7-47-128 0,9 58-128 0,-9-58 144 0,8 51-144 0,-8-51 192 0,9 45-48 15,-9-45-16-15,0 0 0 0,13 49 64 0,-13-49 0 16,0 0 0-16,0 0 0 15,0 0-192-15,0 0 0 0,0 0 0 0,0 0 0 32,0 0-496-32,0 0-128 0,0 0-16 0,0 0-19888 0</inkml:trace>
  <inkml:trace contextRef="#ctx0" brushRef="#br0" timeOffset="3173.9">5097 1857 32255 0,'-7'-19'1424'15,"3"10"304"-15,0-1-1392 0,-1 1-336 0,3 4 0 0,-1 2 0 0,0 0 1840 0,-3-3 288 16,-2-2 64-16,-5-2 16 0,-2 1-1168 0,-2 4-224 15,-2 5-48-15,1 3-16 0,0 5-432 0,-1 3-96 16,2 6-16-16,2 3 0 0,3 1-208 0,3 2 0 16,1 1 128-16,3 6-128 0,1 3 0 0,4 4 0 15,2 3 0-15,-2-40 0 0,15 75 0 0,-15-75 0 16,28 66 0-16,-28-66 0 0,38 49 320 0,-38-49 0 16,0 0 16-16,73 46 0 0,-73-46 160 0,0 0 16 0,75 11 16 15,-75-11 0-15,47-6 48 0,-27 1 0 0,-5 0 0 16,1 0 0-16,-1-4-256 0,1 1-32 0,-2-3-16 15,-1-1 0-15,-3 2-272 0,-1 0-304 0,-2 2 64 0,-1-2-14416 16,-3 3-2896-16</inkml:trace>
  <inkml:trace contextRef="#ctx0" brushRef="#br0" timeOffset="3424.82">4363 1453 40543 0,'-22'-9'1792'0,"13"6"384"0,-1 2-1744 0,3 0-432 16,4-1 0-16,1 1 0 0,1 1 128 0,0 0-128 15,-2 1 128-15,0 2-128 16,2 1-816-16,1 5-240 0,1 1-48 0</inkml:trace>
  <inkml:trace contextRef="#ctx0" brushRef="#br0" timeOffset="3987.47">6802 1480 28559 0,'-1'0'2544'0,"-1"0"-2032"0,2 1-512 0,2 0 0 0,-2 2 1584 0,0 1 208 0,1 2 64 0,-1 5 0 0,0-11-160 0,0 0-32 0,7 71 0 0,-7-71 0 15,9 82-1088-15,-5-37-208 0,0-1-48 0,-4-44-16 16,12 81-128-16,-12-81-32 0,11 72 0 0,-11-72 0 16,13 63-144-16,-13-63 160 0,0 0-160 0,12 54 160 15,-12-54-160-15,0 0 0 0,0 0 0 0,20 63 0 16,-20-63 0-16,0 0 0 0,0 0 0 0,0 0 0 16,13 50-640-16,-13-46-96 0,0-3-32 0,0 1-17600 15</inkml:trace>
  <inkml:trace contextRef="#ctx0" brushRef="#br0" timeOffset="4271.46">6612 1530 16575 0,'7'-26'736'0,"-2"11"160"0,2 3-720 0,-1 0-176 16,-2 4 0-16,1 1 0 0,2-2 2112 0,4-5 384 15,9-7 64-15,6-7 32 0,11-2 624 0,1 1 128 0,2 4 32 0,-2 7 0 16,-1 7-2016-16,-2 4-400 0,-35 7-64 0,64 7-32 15,-64-7-464-15,0 0-80 0,73 45-32 0,-73-45 0 16,0 0-96-16,50 66 0 16,-50-66-16-16,0 0 0 0,24 75-48 0,-24-75 0 0,2 61 0 0,-6-30 0 15,-3-1-128-15,-6-3 160 16,-2-2-160-16,-5-1 160 0,-1-4-160 0,-3-3 160 0,-3-2-160 0,2-2 160 16,-2-3-160-16,1-2 128 0,4-2-128 0,-1-2 128 15,5-1-128-15,4-3 0 16,2-1 0-16,4-1 0 0,2 0-256 0,5-3-128 0,2 1-16 15,6-2-12448-15,5 2-2480 0</inkml:trace>
  <inkml:trace contextRef="#ctx0" brushRef="#br0" timeOffset="4746.1">7325 1895 16175 0,'4'-3'352'0,"-2"2"80"0,-1-1 16 0,0 1 0 0,1 1-448 0,-2 0 0 0,0 0 0 0,0 1 0 31,0 2 3632-31,0 1 624 0,1 2 128 0,-1 2 32 0,0 4-1984 0,0-1-384 0,0 2-64 0,0-13-32 16,0 0-1072-16,3 46-224 16,-3-46-32-16,0 0-16 0,6 55-336 0,-6-55-64 0,0 0-16 0,5 57 0 15,-5-57 0-15,0 0-16 0,0 0 0 0,7 54 0 16,-5-46 16-16,-2-1 0 0,0-3 0 0,-2 1 0 15,2-2 0-15,0-1 0 16,-1 0 0-16,1-2 0 0,-1 0-192 0,-1 0 0 0,1-2 144 0,-2-2-144 16,2 1 192-16,-2-2-16 15,-1-1-16-15,-1-1 0 0,1-2 112 0,1 1 32 0,0-1 0 0,1 2 0 0,-1-2 0 0,0-1 0 16,2-3 0-16,1 0 0 0,0 2-112 0,1 0 0 16,0 1-16-16,4 0 0 15,0 3-176-15,1 1 128 16,2 2-128-16,2 1 128 0,2 0-128 0,-1 2 0 0,-11 1 0 0,0 0 0 0,38-2 0 0,-38 2 0 15,0 0 0-15,40-4 0 0,-40 4 0 0,26-4 0 16,-14 1 0-16,-2-1 0 16,-3 1 0-16,1-1 0 0,-1 0 0 0,-1-1 0 0,-1 3 0 0,0-3 0 15,-2 1 0-15,-1 1 0 0,0 0-272 0,-1 1-48 0,-1-1 0 0,0 1 0 32,2 1-416-32,-2-1-96 0,0 2 0 0,0 2-19040 0</inkml:trace>
  <inkml:trace contextRef="#ctx0" brushRef="#br0" timeOffset="5112.6">7793 2166 31327 0,'9'-4'1392'0,"-4"1"272"0,2 0-1328 0,-2 2-336 0,0 1 0 0,-3-2 0 0,1 0 2080 0,4-3 352 0,6-2 64 0,3-3 0 0,1 1-1488 0,-2-4-304 0,2 2-64 0,-3-4-16 0,0 1-176 0,-1 0-16 15,-3-1-16-15,-2-1 0 0,-1 1 0 0,-2-2 0 16,-4 1 0-16,-1 0 0 0,-3 0-160 0,-1-3-16 16,-3 1-16-16,-3 1 0 0,0-2-96 0,-1 3-128 15,-2 1 176-15,2 4-176 0,0 1 128 0,-1 5-128 16,1 0 0-16,0 4 0 16,1 2 0-16,1 4 0 0,-1 2 0 0,2 0 0 0,-1 3 0 0,2 2 0 31,2 5 0-31,1 2 0 0,1 0-144 0,1 4 144 0,2-23-128 0,2 49 128 0,-2-49 0 0,0 0 0 15,17 74 0-15,-17-74-128 0,22 52 128 0,-22-52 0 16,0 0 0-16,41 58-128 0,-41-58 128 0,0 0-128 16,0 0 128-16,64 33-128 0,-64-33-48 0,0 0 0 15,48 1 0-15,-48-1 0 16,31-7-464-16,-17 3-80 0,-1-1-32 0,-1 1 0 16,3 0-1296-16,-1 0-272 15</inkml:trace>
  <inkml:trace contextRef="#ctx0" brushRef="#br0" timeOffset="5644.24">8263 2122 13071 0,'13'-7'272'0,"-8"2"64"0,1-1 16 0,0 2 32 0,-2 1-384 0,-3 0 0 0,1 0 0 0,2-2 0 15,2-4 4160-15,2-4 768 0,2-2 128 0,0-5 48 0,-2 2-2080 0,1-2-400 16,-2 2-96-16,-3-2-16 16,-1 0-1408-16,-2 0-272 0,-1 2-64 0,-2 0-16 0,-3 1-144 15,-2 0-32-15,0 3 0 0,-1 1 0 0,-4 2-80 0,1 2-32 16,-3 1 0-16,-2 2 0 0,1 2-112 0,-2 2-32 15,1 4 0-15,-1 2 0 0,3 2-160 0,2 2-32 16,-1 5-128-16,2-1 192 0,2 0-192 0,1 2 0 16,-1 3 0-16,3 3 0 0,1 2-224 0,2 1-32 15,0 1-16-15,3-24 0 16,2 46-208-16,-2-46-32 0,0 0-16 0,12 57 0 16,-12-57 48-16,0 0 16 0,0 0 0 0,46 52 0 0,-46-52 160 0,0 0 48 15,0 0 0-15,50 4 0 0,-35-9 256 0,-3-1 0 16,-2 1 0-16,0-3 0 0,1 0 1056 0,2-3 112 15,0-5 32-15,-1-1 0 16,1-3-1392-16,-2 1-256 0,1-3-64 0,-5-2-16 0,0 0 896 0,-3-1 176 0,-2-5 32 0,-2-1 16 16,-2 0 80-16,-1-1 16 0,-1 1 0 0,1 4 0 15,-1 6-64-15,-2-2-16 0,2-1 0 16,-2 0 0-16,1 0-224 0,-1 0-32 0,2 1-16 0,0 2 0 16,-1 1-208-16,3 5-128 0,-1 2 128 0,1 5-128 15,0 2 0-15,0 6 0 0,2 4 0 0,-1 3 0 16,2 2 0-16,1 3 0 0,-2-12-160 0,2 47 160 15,-2-47-240-15,9 75 64 0,-9-75 16 0,15 93 0 16,-15-93-112-16,20 88-32 0,-20-88 0 0,21 72 0 16,-21-72-112-16,27 65-32 0,-27-65 0 0,23 55 0 15,-23-55 192-15,0 0 16 0,35 63 16 0,-35-63 0 0,0 0 224 0,0 0 0 16,52 53-160-16,-52-53 160 16,0 0 0-16,0 0 0 0,0 0 0 0,55 15 0 15,-43-16 0-15,-1-2 0 0,0 0 0 0,-2 2 0 16,-1-3-448-16,-2 1-64 0,0 0 0 0,-2-1-16 15,0 1-608-15,-1-1-112 0</inkml:trace>
  <inkml:trace contextRef="#ctx0" brushRef="#br0" timeOffset="5897.94">8702 1862 31327 0,'2'-8'1392'0,"-2"5"272"0,0 0-1328 0,0 2-336 0,0-1 0 0,0 2 0 0,0 2 2320 0,0-1 400 0,0 4 80 0,1 3 16 0,-1-8-1648 0,0 0-320 0,0 0-64 0,10 58-16 16,-10-58-400-16,0 0-96 0,11 56-16 0,-11-56 0 15,0 0-16-15,0 0-16 0,20 63 0 0,-20-63 0 0,0 0 0 0,0 0 0 16,0 0 0-16,30 53 0 0,-30-53-96 0,0 0 0 16,0 0-128-16,0 0 192 15,0 0-432-15,0 0-80 0,0 0-32 0,0 0-13408 16,0 0-2688-16</inkml:trace>
  <inkml:trace contextRef="#ctx0" brushRef="#br0" timeOffset="6216">9133 1956 12895 0,'6'-10'576'0,"-3"4"112"0,-1-1-560 0,1 1-128 15,-1 2 0-15,-2 1 0 0,1-1 3056 0,1-4 576 16,-1-4 112-16,0-5 32 0,-1-4-496 0,-2 0-80 0,-1 0-32 0,-4 1 0 16,-2 4-1696-16,-1 2-352 0,-1 4-64 0,0 2-16 15,-3 4-416-15,-2 0-96 0,2 5-16 0,-2 2 0 0,1 2-112 0,1 4-16 16,0 2-16-16,1 3 0 0,3 2-240 0,1-1-128 16,1 5 160-16,4-1-160 0,2 0 0 0,1 3 0 15,1 2 0-15,0-24 0 0,6 48 0 0,-6-48-192 16,0 0 192-16,21 59-208 15,-21-59 208-15,0 0-176 0,44 59 176 0,-44-59-160 16,0 0 160-16,0 0 0 16,67 47 0-16,-67-47 0 0,0 0-192 0,64 11 64 0,-64-11 0 0,44-1 0 15,-44 1-304-15,39-7-48 0,-18 0-16 0,-1 0-18464 0</inkml:trace>
  <inkml:trace contextRef="#ctx0" brushRef="#br0" timeOffset="6498.61">9512 1362 38703 0,'-6'-7'3440'0,"3"0"-2752"0,2 4-560 0,-1 3-128 31,2 0 464-31,-1 0 64 0,-2-2 16 0,-1-1 0 0,0 0 304 0,0 4 64 0,1 4 16 0,3 3 0 16,0 6-560-16,0-14-112 0,0 0-32 0,11 81 0 31,-11-81-224-31,17 76 128 0,-17-76-128 0,24 96 0 0,-24-96 144 0,28 107-144 0,-28-107 128 0,26 94-128 15,-26-94 144-15,19 70-144 0,-19-70 160 0,19 58-160 0,-19-58 256 0,0 0-32 16,20 68-16-16,-20-68 0 0,0 0-208 0,0 0 128 16,14 68-128-16,-14-68 0 0,0 0-160 0,0 0-128 15,0 0-32-15,0 0 0 32,0 0-416-32,0 0-96 0,0 0 0 0,0 0-18448 15</inkml:trace>
  <inkml:trace contextRef="#ctx0" brushRef="#br0" timeOffset="6675.85">9414 1855 23039 0,'-3'-4'2048'0,"3"1"-1648"15,2 0-400-15,-1 1 0 0,1 0 2928 0,-1 1 496 16,1-1 96-16,3 1 32 0,4-2-1184 0,5-1-224 0,6 0-48 0,2-2-16 16,2 3-928-16,2 0-192 0,0 2-48 0,1 0 0 15,0-1-400-15,-27 2-96 0,51 3-16 0,-51-3 0 16,45 6-272-16,-45-6-128 0,0 0 128 0,51 12-128 31,-51-12-384-31,0 0-144 0,0 0-48 0,51 20-13376 0,-51-20-2672 0</inkml:trace>
  <inkml:trace contextRef="#ctx0" brushRef="#br0" timeOffset="7066.25">9914 1805 23039 0,'2'-3'2048'0,"-2"1"-1648"0,1 1-400 0,-1 1 0 0,0 1 2704 15,0 1 464-15,0-1 96 0,2 3 0 0,-2-4-656 0,0 0-144 16,0 0-32-16,0 0 0 0,9 62-1568 0,-9-62-320 16,0 0-64-16,9 54-16 0,-9-54-304 0,0 0-160 15,13 55 160-15,-13-55-160 0,0 0 128 0,0 0-128 16,29 65 0-16,-29-65 144 0,0 0-16 0,0 0 0 16,0 0 0-16,54 40 0 0,-41-39 0 0,2-4 0 15,1-1 0-15,1-4 0 0,-2-2 64 0,2-2 0 16,-1 0 0-16,-2-2 0 0,-1 1 128 0,1-3 16 15,4-2 16-15,0-5 0 0,2-2 32 0,-4-2 0 0,-6-4 0 0,-5 0 0 16,-5-1-128-16,-4 2-32 16,-2 4 0-16,-2 2 0 0,-3 2 288 0,-3 1 48 0,-5 1 16 0,-2 3 0 15,-3 4-304-15,-1 2-48 0,-2 4-16 0,-2 3 0 16,0 5-208-16,1 5 128 0,4 1-128 0,1 5 0 16,2 4 0-16,2 4 0 0,4 4-208 0,4 1 64 15,2 3-304 1,9-28-48-16,-6 56-16 0,6-56 0 0,0 0-80 15,16 63-32-15,-16-63 0 0,0 0 0 0,0 0 240 0,58 54 32 0,-58-54 16 0,0 0 0 16,56 15-176-16,-56-15-16 0,44 3-16 0,-20-4-13360 16,3-2-2672-16</inkml:trace>
  <inkml:trace contextRef="#ctx0" brushRef="#br0" timeOffset="7587.85">10455 1670 34095 0,'-4'-4'1504'0,"3"3"320"0,-1 1-1456 0,1 0-368 0,0 0 0 0,1 1 0 0,0 0 1616 0,-2 4 256 0,2 0 48 0,0-5 16 0,0 0-640 0,0 0-128 0,6 64-16 0,-6-64-16 15,0 0-624-15,10 71-112 0,-10-71-16 0,0 0-16 0,8 65-368 0,-8-65 144 16,0 0-144-16,7 55 0 16,-7-55 128-16,0 0-128 0,0 0 0 0,13 56 0 0,-13-56 256 0,0 0-48 15,0 0-16-15,0 0 0 16,0 0 0-16,0 0-16 0,0 0 0 0,0 0 0 0,0 0-176 0,0 0 192 15,0 0-192-15,0 0 192 0,0 0-192 0,0 0 0 16,0 0 144-16,0 0-144 0,10-11 128 0,-14-2-128 16,-1-1 128-16,0 0-128 0,-1-2 176 15,2-1-48-15,0 2 0 0,1 1 0 16,1 1 80-16,1 3 16 0,2 2 0 0,2 1 0 0,1 2-96 0,3 1 0 16,0 3-128-16,3-1 192 0,0 2-64 0,-10 0-128 0,0 0 176 0,41 0-176 31,-28-1 272-31,-13 1-48 0,31-3-16 0,-31 3 0 0,34-4 80 0,-17 2 16 0,0 0 0 0,-2-1 0 15,1 0-144-15,-1 0-32 0,1 0 0 0,-2 0 0 16,0 1-128-16,-1-1 0 0,0 1 0 0,-2 0 0 31,2 0-976-31,-3-1-176 0,-2 2-48 0,-4 1-21200 16</inkml:trace>
  <inkml:trace contextRef="#ctx0" brushRef="#br0" timeOffset="7924.67">11016 1643 34095 0,'4'-11'1504'0,"-2"5"320"0,-1-1-1456 0,1 2-368 15,-2 1 0-15,0 1 0 0,0 0 1696 0,0-1 272 16,0-3 48-16,0-2 16 0,-3 1-1120 0,-3 1-208 16,2 2-64-16,-3 3 0 0,-2 2-400 0,0 2-96 15,-1 5-16-15,-3 3 0 0,2 3-128 0,-1 1 192 16,4 3-192-16,-1 1 192 0,5 4-192 0,4-22 0 15,-1 43 0-15,1-43 0 0,0 0-288 0,20 64 64 0,-20-64 16 0,0 0 0 16,43 55 64-16,-43-55 16 0,0 0 0 0,50 44 0 16,-50-44 128-16,0 0-192 15,55 48 192-15,-55-48-192 0,0 0 192 0,0 0 0 0,54 56 0 0,-54-56 0 16,0 0 0-16,0 0 128 0,0 0-128 0,29 54 176 16,-29-45 176-16,-1-2 32 0,-3 0 16 0,-2-3 0 15,-3 2 32 1,-2-2 0-16,-2 0 0 0,-5-1 0 15,1 0 0-15,-3-2 0 0,1-1 0 0,-3 0 0 0,1 0-432 0,0-1-144 16,-3-1 0-16,1 1-20912 16</inkml:trace>
  <inkml:trace contextRef="#ctx0" brushRef="#br0" timeOffset="9294.29">13021 1662 13823 0,'1'-6'1216'0,"-1"3"-960"0,0 2-256 0,0-2 0 0,0 2 1200 0,-1-1 192 0,-1 1 32 0,1-2 16 0,-3-1 1872 0,-2 0 368 0,-4-2 80 0,-3 0 16 16,-2 2-1440-16,-3 0-288 0,-4 1-48 0,0 0-16 15,-1 3-1152-15,2 2-224 0,1 3-48 0,0-1-16 16,2 3-224-16,0 2-64 0,1 2 0 0,3 1 0 16,1 2-112-16,2 1-16 0,1 4-128 0,3 0 192 15,1 3-192-15,6-22 0 0,0 46 0 0,0-46 0 0,0 0 0 0,23 68 0 16,-23-68 0-16,0 0-160 16,0 0-32-16,60 57-16 0,-60-57 0 0,0 0 0 15,68 19 208-15,-68-19-192 0,51 3 192 0,-27-3-192 16,1-1 192-16,-5-1-144 0,-3 1 144 0,0-2-128 31,1 0-832-31,2-1-144 0,0-2-48 0,-3 1-16128 0</inkml:trace>
  <inkml:trace contextRef="#ctx0" brushRef="#br0" timeOffset="9977.15">13197 1772 2751 0,'2'-4'256'0,"-1"1"-256"0,1 0 0 0,-1 2 0 16,0 1 1696-16,-1-2 288 0,3-1 64 0,-1-2 16 15,2-1 1856-15,-3 2 368 16,1 3 80-16,-2 1 16 0,0 2-1184 0,-3 3-224 0,0 2-48 0,-1 1-16 31,1 3-1408-31,-1 2-288 0,1 1-48 0,-1 0-16 0,2 1-688 0,1-3-144 16,1 2-16-16,1 2-16 15,-1-16-160-15,0 0-128 0,0 0 192 0,23 68-192 0,-23-68 144 0,0 0-144 16,0 0 0-16,0 0 144 0,51 53-144 0,-40-48 0 0,0-3 0 0,1-2 128 16,0-1-128-16,0-3 0 0,-1 0 144 0,-1-2-144 15,0-3 128-15,1 2-128 16,-3-3 160-16,0 1-160 0,-1 0 176 0,-3-2-176 15,-1 0 192-15,0-1-192 0,-3 0 256 0,-3-1-64 0,-2-1-16 0,-2-2 0 16,-1-1 80-16,-5-1 0 0,-1 1 16 0,0-2 0 0,-2 1-80 16,-1 1-32-1,-1 4 0-15,1 2 0 0,3 3-160 0,0 1 192 0,1 1-192 16,0 2 192-16,4 2-192 0,0 2 0 16,3 2 0-16,2 1 0 0,1-1-192 0,2 3-32 15,2 2 0-15,2 0 0 0,1 1-96 0,-4-8-32 0,0 0 0 0,0 0 0 0,0 0-32 0,61 57 0 16,-61-57 0-16,0 0 0 0,62 24 144 0,-62-24 32 0,48 7 0 15,-21-7 0-15,0-2 208 0,1 0 0 16,2-1 0-16,0 0-144 16,-2 0 144-16,-3 2 0 0,2 1 0 0,-27 0 0 0,0 0 0 0,57 12 0 0,-57-12 0 0,0 0 128 15,0 0-128-15,0 0 0 16,0 0 0-16,34 64 0 16,-36-53 0-16,-1 1 128 0,1-1-128 0,-3-3 0 15,0 1 144-15,0-2-144 0,1-1 192 0,-2-2-192 16,2 0 448-16,0-1-32 0,1-2 0 0,-1-1 0 15,1 0-48-15,2-3-16 0,-1 2 0 0,1-3 0 16,-1 0-48-16,2-2-16 0,2-1 0 0,-2 0 0 0,3 0-112 16,-2-2-32-16,3 1 0 0,1-2 0 0,-1-1-144 15,3-1 0-15,0 0 144 0,1-1-144 0,4 0 0 16,0-1 0-16,1 0 0 0,1 0 128 0,2 0-128 0,-1 2 0 16,1 1 0-16,-1 3 0 0,2 0-176 0,-1 3 176 15,-1 2-208-15,0 2 80 0,-3 2-32 0,-12-1 0 16,0 0 0-16,0 0 0 0,0 0 160 0,53 40-192 15,-53-40 192-15,0 0-192 0,0 0 192 0,0 0 0 16,29 67 0-16,-29-67 0 0,0 0 0 0,0 0 192 16,0 0-32-16,21 70-16 0,-21-70-144 0,0 0 0 15,0 0 144-15,0 0-144 0,0 0 0 0,39 62 0 16,-32-57-160-16,1 1 160 16,1-3-944-16,0 0-80 0</inkml:trace>
  <inkml:trace contextRef="#ctx0" brushRef="#br0" timeOffset="10240.54">14231 1422 35007 0,'-14'-27'1552'0,"9"16"320"0,-1-1-1488 0,2 4-384 0,2 2 0 0,1 3 0 0,-2 0 816 0,0-1 80 0,0-1 32 0,-2-3 0 0,-1 4 176 0,2 3 48 0,1 4 0 0,3 4 0 0,0 4-816 0,1 6-144 16,-1-17-48-16,0 0 0 0,17 72-144 0,-17-72 0 15,16 78 0-15,-16-78 0 0,21 93 0 0,-21-93 0 16,23 92 0-16,-23-92 0 16,20 73 160-16,-20-73-160 0,0 0 192 0,22 72-192 15,-22-72 192-15,0 0-192 0,0 0 192 0,0 0-192 16,0 0 0-16,21 62 0 0,-21-57 0 0,-1-2 0 16,-1-1-528-16,0-2-176 0,-1 0-16 0,-3-1-17968 0</inkml:trace>
  <inkml:trace contextRef="#ctx0" brushRef="#br0" timeOffset="10398.85">14104 1675 30399 0,'6'-6'1344'0,"-2"2"288"0,0 1-1312 0,1 1-320 0,-1 0 0 0,0 0 0 16,2 1 1952-16,4-2 320 0,7-1 64 0,5-1 16 16,6 0-1024-16,4 1-208 0,1 1-32 0,-2 0-16 15,-2 3-784-15,-4 1-160 0,-2 1-128 0,-23-2 192 31,0 0-608-31,0 0-112 0,62 24-32 0,-54-17-18032 0</inkml:trace>
  <inkml:trace contextRef="#ctx0" brushRef="#br0" timeOffset="10811.03">14520 1645 29487 0,'0'0'2624'0,"0"1"-2112"15,0 1-512-15,0-1 0 16,0 1 1312-16,1-1 160 0,-1 2 16 0,1 2 16 15,2 4 480-15,-3-9 112 0,0 0 16 0,0 0 0 0,20 61-1424 0,-20-61-288 0,0 0-48 0,0 0-16 16,25 66-208 0,-25-66-128-16,0 0 160 0,0 0-160 0,0 0 256 0,0 0-32 15,20 61-16-15,-20-57 0 0,0 2-48 0,-1-4-16 16,1 1 0-16,-2-3 0 0,2 2-144 0,-1-4 0 0,0 1 0 0,1-1 128 16,-3-2-128-16,1 1 0 15,1-2 0-15,1 1 0 0,-2-4 0 0,2 3 0 16,0-2 0-16,2 0 0 0,-1-2 128 0,2 1-128 0,0-4 0 0,1 3 128 15,2-1-128-15,-2 1 160 0,2 1-160 0,-1-1 160 16,2 1-160-16,1 1 128 0,-1 1-128 0,0 2 128 16,0 1-128-16,0 0 0 0,0 2 0 0,1 1 0 15,1 1 0-15,-1-1 128 0,1 3-128 0,1 0 0 16,1 0 128-16,0-1-128 0,2 1 128 0,0 0-128 0,-1-1 144 0,1-2-144 16,0 0 160-16,0-2-160 0,-1 2 128 0,-2-3-128 15,1 2 0-15,-1-2 144 0,-3 2-144 0,-1-2 0 31,-2 1 0-31,-1 0-176 16,0 0-368-16,-3 1-80 0,-2 1-16 0,1-2 0 16,0 4-448-16,-2-2-112 0</inkml:trace>
  <inkml:trace contextRef="#ctx0" brushRef="#br0" timeOffset="11016.41">14990 1655 35007 0,'3'-4'1552'0,"-2"2"320"0,1 1-1488 0,-2-1-384 0,0-1 0 0,0 3 0 0,0 0 1584 0,0 2 240 0,0 1 48 0,0 1 16 0,0 3-800 0,1 3-176 0,-1 3-16 0,1 1-16 15,-1 3-432-15,0-17-64 0,0 0-32 0,5 59 0 16,-5-59-224-16,0 0-128 0,8 59 128 0,-8-59-128 16,0 0 0-16,0 0 0 0,26 61 0 0,-26-61 0 0,0 0 0 0,0 0-160 15,0 0 16-15,0 0 0 16,59 41-640-16,-46-38-128 0</inkml:trace>
  <inkml:trace contextRef="#ctx0" brushRef="#br0" timeOffset="11538.54">15357 1293 29487 0,'7'-6'1296'0,"-2"4"288"15,-1 0-1264-15,0 2-320 0,0 0 0 0,-1 2 0 0,0-1 1504 0,3 2 240 0,3 2 48 0,-9-5 16 16,0 0 176-16,0 0 16 0,51 58 16 0,-51-58 0 16,0 0-1088-16,19 78-224 0,-19-78-32 0,0 0-16 15,-3 79-208-15,3-79-64 0,-9 79 0 0,5-36 0 16,4-43-224-16,-7 75-160 0,7-75 192 0,-4 59-192 0,4-59 128 0,0 0-128 15,-4 61 0-15,2-47 0 16,2-1 128-16,-1-2-128 0,-1-1 0 0,1-2 0 16,1-1 0-16,-1 0 0 0,-1-1 0 0,1-2 0 0,-1-1 0 0,2-2 0 15,0 1 0-15,2-2 0 0,-1-2 0 0,2 0 0 16,1-3-160-16,2 0 160 16,1-2-272-16,1-2 64 0,2-1 16 0,2-1 0 0,0-2 192 0,2-1-176 15,2 0 176-15,-1-1-160 0,1-1 160 0,1 2-128 0,0-2 128 16,1 1-128-16,1 2 128 0,-2 3 0 0,0 3-144 0,-2 1 144 15,1 4-224-15,-1-1 32 0,-1 4 0 16,0 1 0-16,-14-2-64 0,0 0-16 0,0 0 0 0,51 36 0 16,-51-36 64-16,0 0 16 0,0 0 0 0,17 64 0 15,-17-64 192-15,0 0-144 16,-10 51 144-16,2-34-128 0,-3-3 128 0,-2 0 0 16,-1-1 0-16,-2-2 0 0,1-3 192 0,-1 0 64 0,1-3 0 0,-1-1 16 15,2 1 160-15,3-3 16 0,2 0 16 0,2-2 0 16,3 0-624-16,1-2-128 0,2 1-32 0,2-2-13056 15,2-1-2624-15</inkml:trace>
  <inkml:trace contextRef="#ctx0" brushRef="#br0" timeOffset="11953.04">15934 1826 7359 0,'1'-10'656'0,"0"6"-528"0,1-1-128 0,-1 3 0 0,-1-1 6144 0,0 1 1184 0,0 1 240 0,2-1 48 0,-1 0-4272 0,-1-3-848 0,0 4-192 0,0 0-16 0,0 2-1280 0,0 2-256 16,0 2-48-16,2 1-16 0,-2 3-496 0,2-1-192 15,0 3 128-15,1-1-128 16,2 0 0-16,1 1 0 0,2-1-192 0,1 0 192 0,-9-10-320 0,0 0 48 0,0 0 16 0,0 0 0 16,54 36 128-1,-42-34 128-15,2 0-192 0,-1-2 192 0,1-3 0 0,0-1 0 0,2-3 0 0,-1-2 0 16,-2-2 0-16,0 0 256 15,-2-2-32-15,0-3 0 0,-1 2 240 0,-1-3 48 16,-2-1 16-16,-3-1 0 0,2 1 64 0,-5 0 16 0,1 1 0 0,-2 1 0 16,-2 1-96-16,1 1-32 15,-2-1 0-15,-1 4 0 0,1 4-192 0,-1 1-32 0,-1 5-16 0,1 4 0 16,0 1-240-16,0 5 0 0,-1 3 0 0,3 2 0 16,2-14-192-16,0 0-64 0,-5 63-32 0,5-63 0 15,0 0-128-15,12 60-32 0,-12-60 0 16,0 0 0-16,0 0 256 0,35 64 64 0,-35-64 0 0,0 0 0 15,0 0 128-15,52 39-160 16,-52-39 160-16,0 0-160 0,45 13-64 0,-29-11-16 16,-2-2 0-16,-1 0 0 15,0 0-240-15,2-2-48 0,5 1-16 0,0-2-13152 0,1 0-2624 16</inkml:trace>
  <inkml:trace contextRef="#ctx0" brushRef="#br0" timeOffset="12220.85">16506 1337 35007 0,'0'-7'3120'0,"0"1"-2496"0,0 2-496 0,0 1-128 15,0 2 640-15,0-4 128 0,1-2 0 0,1-3 16 16,-1-1 496-16,0 3 112 0,1 2 16 0,1 6 0 16,-2 3-832-16,2 5-144 0,-2 5-48 0,4 1 0 0,-5-14-128 0,0 0-16 15,14 71-16-15,-14-71 0 0,14 73-96 0,-14-73 0 16,18 95-128-16,-18-95 192 0,27 105-192 0,-27-105 0 15,30 89 0-15,-30-89 0 0,29 66 128 0,-29-66-128 16,0 0 0-16,38 66 144 0,-38-66-144 0,0 0 0 16,0 0 144-16,0 0-144 0,40 55 0 0,-40-55 0 15,0 0 0-15,0 0 0 16,0 0-320-16,0 0-64 0,0 0-32 0,44 9-12912 16,-39-13-2592-16</inkml:trace>
  <inkml:trace contextRef="#ctx0" brushRef="#br0" timeOffset="12441.87">16408 1632 25791 0,'-3'-8'2304'0,"3"5"-1856"16,2 0-448-16,1 0 0 0,0 2 2336 0,-2-1 368 0,0 2 80 0,5-1 16 16,5 0-816-16,5-2-176 0,6 1-16 0,5 1-16 15,3-1-752-15,0 2-128 0,-1 0-48 0,1 0 0 16,-2 2-400-16,0 1-64 0,-2 0-32 0,-2-1 0 0,-24-2-224 0,41 9-128 15,-41-9 160-15,0 0-160 16,41 11-288-16,-30-8-160 0,-2 0-16 0,-1 0-19888 16</inkml:trace>
  <inkml:trace contextRef="#ctx0" brushRef="#br0" timeOffset="12789.13">16941 1775 11967 0,'5'0'1072'0,"0"-2"-864"16,-1 2-208-16,-3 0 0 0,1-1 1664 0,1 0 272 0,4-1 64 0,3-1 16 15,4-1 2112-15,3 0 416 0,0-2 96 0,0-1 16 16,-3 0-2816-16,1 0-560 0,1-1-128 0,-1-1 0 16,2-1-624-16,-1-1-112 0,-1-2-32 0,-2-2 0 15,-2-1-384-15,-2-1 0 0,-4 0 0 0,-2 0 0 16,-1-1 0-16,-5-2 0 0,-3 2-192 0,-1 1 192 31,-4 1-528-31,-5 5 16 0,-1 2 0 0,-1 5 0 0,1 4 128 0,0 3 16 0,-1 4 16 0,-1 3 0 16,4 3 160-16,1 2 16 0,2 4 16 0,3 2 0 15,1 1 848-15,8-22 160 16,-2 50 48-16,2-50 0 0,0 0-272 0,25 75-48 0,-25-75-16 0,0 0 0 16,55 63 208-16,-55-63 32 0,50 34 16 0,-50-34 0 15,55 30 32-15,-55-30 16 0,55 22 0 0,-55-22 0 0,46 19-464 0,-46-19-80 16,40 11-32-16,-22-7 0 31,-2-1-656-31,-2 0-128 0,-3-2-16 0,-2 2-21056 0</inkml:trace>
  <inkml:trace contextRef="#ctx0" brushRef="#br0" timeOffset="13450.82">19149 1732 13823 0,'3'-4'1216'0,"-1"1"-960"0,1 2-256 0,-3 1 0 0,2 0 1232 0,-1-1 208 0,2-2 32 0,3-3 16 0,-1 0 1456 0,1-1 272 0,1 0 64 0,-1 0 16 31,1 0-656-31,0-1-128 0,0-1-16 0,1 1-16 0,1-2-1264 0,-1-1-256 0,3-2-64 0,-1-1 0 31,0 1-208-31,-1 0-48 0,1-4-16 0,1-1 0 0,0 0-176 0,2-2-16 16,-2 3-16-16,-1 3 0 0,-1 0-160 0,-2 2-48 16,-2 4 0-16,-2 1 0 0,0 3-32 0,-2 1-16 15,-1 3 0-15,-1 1 0 0,-2 3-16 0,-1 5 0 0,-2 1 0 0,1 2 0 16,-2 5-144-16,-2 5 0 0,-2 6 144 0,-2 4-144 16,0 5 0-16,2 3 0 0,1-1 0 0,2-1 0 15,2-2 0-15,2-5 0 0,4-31 0 0,-2 51 0 16,2-51 0-16,0 0-128 0,5 55 128 0,-3-43 0 0,1-3 0 0,0-2-160 31,0-1 160-31,0-2 0 0,0 0-432 0,1-3 32 0,-1 1 0 0,-1-2 0 16,1 0-800-16,-1-2-144 0,1 2-48 0,-3-1-18128 0</inkml:trace>
  <inkml:trace contextRef="#ctx0" brushRef="#br0" timeOffset="13609.36">19154 1937 33167 0,'3'-3'1472'0,"0"2"304"0,1 0-1424 0,1-1-352 0,-1 1 0 0,0-1 0 16,0 1 1616-16,3 0 256 0,5-2 48 0,5 0 16 16,5 0-496-16,5-1-96 0,0 0-32 0,1 1 0 15,-1 1-672-15,0 1-128 0,-3 1-16 0,-2 1-16 16,-2 1-480-16,-3-1 0 0,-1 3 0 0,-2 2-13744 16,-14-6-2800-16</inkml:trace>
  <inkml:trace contextRef="#ctx0" brushRef="#br0" timeOffset="14420.89">20742 1723 36863 0,'0'-3'1632'0,"0"1"336"0,0 1-1584 0,2-1-384 0,-2 2 0 0,0 0 0 15,0 0 1152-15,1 2 128 0,0 1 48 0,1 1 0 16,1 6-384-16,-3-10-80 0,0 0-16 0,0 0 0 16,0 0-576-16,21 73-112 0,-21-73-32 0,0 0 0 0,0 0-128 0,0 0 0 15,24 68 0-15,-21-59 0 0,1-4 0 0,-1 2 0 16,0-1 0-16,-2-3 0 0,2 0 128 0,-2-2-128 16,1-2 192-16,-2-2-64 15,0-3-128-15,-2 1 192 0,-1-4-192 0,2-1 192 0,-2-1-192 0,0 0 0 16,2-1 144-16,0 0-144 0,1-1 160 0,0-3-32 15,0 2-128-15,1-3 192 0,2 0-192 0,0 0 176 16,-1 2-176-16,3 1 160 0,-1-1-160 0,3 1 0 16,-1 3 144-16,2 0-144 0,2 1 0 0,1 1 0 15,-1 4 0-15,2 2 0 0,-1 0 0 0,0 3 0 16,0 1-176-16,-11-1 176 0,0 0-272 0,0 0 32 16,0 0 16-16,56 46 0 0,-56-46 48 0,0 0 16 0,0 0 0 15,19 73 0-15,-19-73 160 0,0 0-128 0,3 57 128 0,-3-42-128 16,0-2 128-16,0-3 0 0,0-2 0 0,0-2 0 15,0 0 0-15,0-2 0 0,0-3 160 0,-1 1-160 16,1-2 256-16,0-3-32 16,0 0-16-16,0-1 0 0,1-2-16 0,1-1-16 15,-1 0 0-15,0-1 0 0,1-2-176 0,-1 1 0 0,1-1 144 0,-1 0-144 16,0 2 0-16,2-2 0 0,1 0 0 0,1-1 128 16,-1 0-128-16,2-1 0 0,1 1 0 0,0 0 0 15,4-2 0-15,0 2 0 0,2-2 0 0,0 2 0 16,1-1 0-16,1 2-208 0,1 3 80 0,1 0 128 0,-2 3-272 15,0 1 64-15,0 3 16 0,-2 3 0 16,-2 3 192-16,-11-6-176 0,0 0 176 0,0 0-160 0,0 0 160 0,40 63 0 16,-40-63 0-16,0 0 0 0,0 0 0 0,12 64 192 15,-12-64-32-15,0 0-16 0,0 0 144 0,0 0 32 16,15 62 0-16,-10-54 0 0,1 0-144 0,-1-3-32 16,3 1 0-16,-1-2 0 0,0-1-320 0,0-2-64 15,-2 2-16-15,2-3 0 16,-1 2-928-16,-2-1-192 0</inkml:trace>
  <inkml:trace contextRef="#ctx0" brushRef="#br0" timeOffset="14761.68">21491 1699 15663 0,'1'-3'1392'0,"1"1"-1120"0,-1 2-272 0,-1 0 0 0,0 0 1232 0,0 2 192 0,0-2 48 0,-1 1 0 0,1 3 2544 0,-2 2 512 15,1 2 96-15,-3 4 32 0,-1 1-2864 0,1 2-560 0,0 1-112 0,4-16-32 16,0 0-528-16,0 0-112 16,-3 65-32-16,3-65 0 0,0 0-224 0,0 0-64 0,0 0 0 0,38 56 0 15,-38-56 64-15,0 0 16 0,0 0 0 0,55 17 0 16,-38-17 32-16,3-1 0 0,0-2 0 0,0-1 0 16,2-3 0-16,-1-1 0 0,1 0 0 0,-3-1 0 15,3 0 64-15,-5-1 16 16,-2-2 0-16,-1 0 0 0,-4-4 32 0,-1-1 16 0,-4 2 0 0,-3-2 0 0,-1-2-48 0,-2 1 0 15,-2-3 0-15,-3 1 0 0,-1 0-128 0,-1 2-48 16,-2 1 0-16,-2 1 0 0,0 4-16 0,-4 0-128 16,-1 2 192-16,-1 3-64 0,0 2-128 0,-2 2 0 15,0 3 144-15,-1 1-144 16,1 5-160-16,0 1-96 0,3 0-32 0,2 3 0 31,-1 4-480-31,2 4-80 0,1 5-32 0,2 4-13328 0,11-27-2688 0</inkml:trace>
  <inkml:trace contextRef="#ctx0" brushRef="#br0" timeOffset="15219.77">22223 1361 32255 0,'1'-23'1424'0,"1"15"304"0,-1-2-1392 0,0 3-336 0,-1 1 0 0,0 3 0 15,0 2 1344-15,0-2 208 0,2-1 48 0,-2 1 0 16,1 0-128-16,-1 5 0 0,0 2-16 0,0 4 0 16,0 4-976-16,0-12-192 15,0 0-32-15,-5 62-16 0,5-62 0 0,-5 51 0 0,5-51 0 0,-4 75 0 16,4-75-80-16,0 83-16 16,0-83 0-16,6 76 0 0,-6-76 16 0,11 62 0 15,-11-62 0-15,0 0 0 0,0 0-16 0,27 71 0 16,-27-71 0-16,0 0 0 0,0 0-144 0,0 0 0 15,0 0 0-15,0 0 128 0,0 0-128 0,0 0 0 0,0 0 0 0,0 0 0 16,0 0 0-16,0 0 0 0,34 10 0 0,-37-19 0 16,-3-2 0-16,-1 1 0 0,-1-1 0 15,-1 0 0-15,-2-2 0 0,0 0 160 0,-2 2-32 0,0 0-128 16,-4 1 400-16,0 0-16 0,-2 1-16 0,-3 4 0 16,-2 0-208-16,-3 5-32 0,-1 2-128 0,1 2 192 15,2 3-192-15,2 4-128 0,2 2 128 0,4 3-208 16,5 1 80-16,4-2 128 0,3 2-208 0,3-3 80 15,2-14-64-15,0 0 0 0,0 0 0 0,0 0 0 16,34 64 192-16,-34-64-192 0,0 0 192 0,57 27-192 0,-35-22 48 16,4 1 0-16,1-2 0 0,1 1 0 15,0-3-240-15,-1 1-64 0,0 0 0 0,-3 0 0 16,-2 0-496-16,-2-1-96 0</inkml:trace>
  <inkml:trace contextRef="#ctx0" brushRef="#br0" timeOffset="15566.93">22435 1843 27647 0,'5'-3'1216'0,"-2"1"256"0,1 0-1168 0,-1 0-304 0,0 1 0 0,-2-1 0 0,4 1 2624 0,0 0 448 0,5-2 112 0,4 0 16 0,2-1-1696 0,1-1-336 0,1 1-64 0,-1-1-16 16,-1-1-560-16,-1 2-112 0,2-2-32 15,-1 0 0-15,-1 1 48 0,-1-1 0 0,0 0 0 0,-1-1 0 16,0-1-80-16,-5-1-16 0,2-1 0 0,-4 1 0 15,-2-3-32-15,-1 1-16 0,-2-2 0 0,-1 1 0 16,-1-1-64-16,-2 0-16 0,0 0 0 0,-2 2 0 16,-4 0-208-16,1-1 144 0,-2 5-144 0,0 2 128 15,-1 1-128-15,-2 4 0 0,0 2 144 0,0 5-144 16,2 2 0-16,0 2 0 0,1 3 0 0,0 3 0 0,2 4 0 0,-1 1-160 16,9-22 160-16,-7 46 0 15,7-46-240-15,0 0 64 0,0 0 16 0,21 70 0 0,-21-70 160 0,0 0-160 16,0 0 160-16,67 36-160 0,-46-32 160 0,1 1 0 15,2-4 0-15,0 1 0 16,0-1 0-16,1-1-128 0,-3 0 128 0,-1-1-192 16,-1 1-576-16,1 0-112 0,5 0-16 0,-1 1-19504 15</inkml:trace>
  <inkml:trace contextRef="#ctx0" brushRef="#br0" timeOffset="16263.57">23292 1114 13823 0,'0'0'1216'0,"-1"0"-960"0,1 0-256 0,-2 1 0 0,1 2 1264 0,-1 1 208 0,0 2 32 0,-3 5 16 0,-3 5 1280 0,-3 8 256 0,-2 5 48 0,0 4 16 15,0-1-1088-15,4-1-224 0,-1 2-32 0,0 2-16 0,10-35-720 0,-16 69-144 16,16-69-16-16,-7 58-16 15,7-58-416-15,2 74-96 0,-2-74-16 0,15 75 0 0,-15-75 80 0,0 0 16 16,45 80 0-16,-45-80 0 0,0 0 112 0,70 55 32 16,-70-55 0-16,45 22 0 15,-45-22-32-15,41 15 0 0,-23-9 0 0,0-2 0 0,2 0-160 0,-1-1-16 16,-2-2-16-16,-2-1 0 0,1 0-352 0,-4-1 128 16,-2 1-128-16,-1-1 0 15,1-1-448-15,-1-1-144 0,3 2-48 0,-2-2-20112 0</inkml:trace>
  <inkml:trace contextRef="#ctx0" brushRef="#br0" timeOffset="16864.43">24411 1214 20271 0,'-2'-3'1792'0,"2"0"-1424"0,0 2-368 0,0-1 0 0,0 2 992 0,0-1 128 0,0 0 32 0,-1-4 0 0,1 3 1280 0,0 0 272 0,0 4 48 0,0 2 16 16,1 4-1328-16,1 4-272 0,-1-1-48 0,-1-11-16 15,0 0-608-15,0 0-128 0,7 86-32 0,-7-86 0 16,0 0 48-16,6 85 16 0,-6-85 0 0,4 68 0 16,-4-68-240-16,9 69-160 0,-9-69 192 0,0 0-192 15,17 87 160-15,-17-87-160 0,0 0 128 0,31 80-128 16,-31-80 208-16,0 0-32 0,0 0-16 0,0 0 0 15,48 56 16-15,-41-53 0 0,1-2 0 0,-1-2 0 16,-1-2 32-16,0-1 16 0,-3-2 0 0,-1-1 0 16,0 0 0-16,-1-1 0 0,-2 1 0 0,-1-3 0 15,-2-2-80-15,-2-2-16 0,-2 0 0 0,-2 0 0 0,2 1-128 0,-5-1 192 16,-3-1-192-16,-1-1 192 16,0 5-192-16,2 1 160 0,-2 3-160 0,-3 1 160 15,-4 3-160-15,0 5 0 0,0 1 0 0,2 4-176 0,0 3 16 0,3 2 0 16,0 4 0-16,2 1 0 0,3 4 0 0,1 0 0 15,4 3 0-15,9-24 0 0,0 0 0 0,-3 71 0 16,3-71 0-16,0 0 0 0,0 0 160 0,41 68 0 16,-41-68 0-16,0 0 0 0,56 28 0 0,-33-23 224 0,1-2-32 15,1-3 0-15,2 0 96 0,0-1 16 0,0-1 0 0,-2 1 0 16,1-2-176-16,-2 0-128 16,-2 1 144-16,-1-1-144 15,-1 1-576-15,0 1-192 0,-3 1-64 0,-3 0-18576 0</inkml:trace>
  <inkml:trace contextRef="#ctx0" brushRef="#br0" timeOffset="17453.81">25141 1357 24879 0,'0'-17'1088'0,"0"8"256"0,-1-1-1088 0,1 2-256 0,-2 2 0 0,1 2 0 16,0-2 2512-16,-4-5 448 0,0-3 96 0,-4-6 16 0,-2-1-896 0,-2 3-160 0,-1 3-32 0,-3 6-16 0,2 1-1200 0,-4 7-224 15,-1 2-48-15,1 5-16 16,-1 3-336-16,0 3-144 0,2 5 128 0,2 3-128 0,2 3 0 0,1 2 0 0,13-25 0 0,-17 65 0 16,17-65 832-16,-9 72 128 15,9-72 16-15,2 74 16 16,-2-74-1632-16,13 83-320 0,-13-83-64 0,25 90 0 0,-25-90 896 0,33 84 128 15,-33-84 128-15,31 70-128 0,-31-70 256 0,0 0-64 0,35 85 0 0,-35-85 0 16,0 0 0-16,23 76-16 0,-23-76 0 0,0 0 0 16,10 65-176-16,-10-65 0 15,0 0 144-15,3 63-144 0,-3-63 0 0,0 0 144 0,0 0-144 0,0 0 0 16,-6 57 192-16,3-52-192 0,2-1 192 0,-1-3-192 16,2 1 192-16,0-2-192 0,2-3 192 0,-1-1-192 15,1-2 144-15,0 0-144 0,1-1 0 0,0-1 144 16,0-2-144-16,1-1 160 0,-1-2-160 0,1-1 160 0,-1-5-160 0,1-2 128 15,-1-1-128-15,-1-1 128 16,-1-1 0-16,-2-3-128 0,1 0 192 0,-3-1-64 0,-2 1 0 0,1 0 0 16,-1 2 0-16,-2 2 0 0,1 4-128 0,0 0 0 15,2 4 144-15,0 2-144 0,-1 3 0 0,3 3 0 16,-1 1 0-16,0 4 128 0,2 0-128 0,-1 2 0 16,1 3 0-16,2 1 0 0,1 3 0 0,0 0 0 15,5 2 0-15,1-1 0 0,-8-8 0 0,0 0 0 0,0 0 0 0,49 37 0 31,-33-28 192-31,0-2-16 0,1 0-16 0,3-2 0 0,0 1-32 0,0 0 0 0,0-2 0 0,-4-1 0 16,1-1-128-16,-1 1 0 0,-5 0-192 0,1 0 192 31,-5 0-1248-31,-3 1-128 0</inkml:trace>
  <inkml:trace contextRef="#ctx0" brushRef="#br0" timeOffset="18481.71">18913 2565 19343 0,'3'0'1728'0,"0"0"-1392"0,-1-2-336 0,1 2 0 0,-1 0 1056 0,0 0 144 0,5-1 16 0,3 1 16 0,6-2 1152 0,2 1 240 0,3 1 32 0,1-1 16 15,2-1-1392-15,-2 1-288 0,2-1-48 0,3 1-16 16,3-2-224-16,1 0-64 0,0 0 0 0,1 1 0 16,1-1-144-16,4 1-48 0,8-1 0 0,4 2 0 0,2 0-256 0,4 1-48 15,7 0-16-15,-1-2 0 0,-2 1-128 16,4-3 160-16,0-3-160 0,11-1 160 0,8 1-160 15,7-2 160-15,4 0-160 0,3-1 160 0,-11 2-160 0,11-2 192 16,14 0-192-16,7 0 192 0,-4 2-192 0,0-2 0 16,-1-2 0-16,1 2 0 0,7 3 0 15,-7 0 0-15,-11-1 0 0,4-1 128 0,7 2-128 0,-3 2 160 16,-3-1-160-16,-1 0 160 0,-1 2-160 0,1 0 128 16,4 1-128-16,-4-3 128 0,-9 2-128 0,3 0 192 15,2 1-192-15,1-1 192 0,2 2-192 0,-9 0 160 16,-7 0-160-16,-6 1 160 15,-1 2-32-15,4-1-128 0,6 0 192 0,-1 2-64 0,-5-1 64 0,-4 0 0 0,-6 4 0 16,-1-2 0-16,-2-1 32 0,5 0 16 16,1-1 0-16,-3-1 0 0,-5 0-48 0,-7 0-16 0,-5 0 0 0,0-3 0 15,3 1-48-15,2-3 0 16,-3 0 0-16,-2-1 0 0,-3-1-128 0,-6 0 0 16,-9 0 0-16,-3 0 0 0,0 1 0 0,-3 2 0 0,-3 0 128 0,-1-1-128 15,-3 3 128-15,-3-1-128 16,1 0 192-16,-4 0-64 0,-3 2 16 0,-1-1 0 15,-1 1 0-15,-3-1 0 0,-1 4-144 0,-5-2 0 16,-1 0 0-16,-2 0 0 0,-1 0 0 0,-1 0 0 0,-2 1 0 0,-2 1 0 16,1 0-400-16,-5 0 32 0,1 1 16 0,-3 1 0 31,-3 0-256-31,2-1-48 0,-1 1-16 0,1 0 0 16,2 1-240-16,1-1-48 0,-1 2-16 0,0-1-17408 0</inkml:trace>
  <inkml:trace contextRef="#ctx0" brushRef="#br0" timeOffset="20173.22">21115 3510 17503 0,'-3'-3'1552'0,"1"0"-1232"0,0 2-320 0,1-1 0 0,-1 1 1152 0,-1-3 192 0,-4-2 16 0,-4-4 16 0,-6-1 1568 0,-3-1 304 0,1 3 64 0,-4 1 16 15,2 4-1440-15,0 1-288 0,1 3-48 0,-1 2-16 16,1 2-880-16,0 2-176 15,0 2-32-15,2 1-16 0,2 1-160 0,1 1-16 0,1 2-16 0,1-2 0 16,2 0-96-16,1 2-16 16,1 1 0-16,2-1 0 0,2 4-128 0,2-5 0 15,3-12 0-15,0 0 0 0,0 0 0 0,0 0 0 16,22 72 0-16,-22-72 0 0,0 0 0 0,0 0 0 16,0 0-128-16,68 41 128 0,-68-41 0 0,51 12-144 15,-51-12 144-15,55 8 0 0,-32-5 0 0,2 0 0 0,2 1 0 0,1-1 0 16,1 1 0-16,-7 0 0 0,-22-4 144 15,0 0-144-15,51 16 128 0,-51-16-128 0,0 0 128 0,0 0-128 16,59 39 128-16,-59-39-128 0,0 0 0 0,0 0 128 16,0 0-128-16,12 58 128 0,-18-46-128 0,-4-2 128 15,-1 1-128-15,-5-1 128 0,-1 1-128 0,-2-2 128 16,-1-1-128-16,-3-2 128 0,1-1-128 0,-1 1 128 16,-1-3 96-16,1-2 16 0,1 1 0 0,1-2 0 15,1-2 176-15,1-1 32 0,2 1 16 0,5-1 0 16,2 0-208-16,1 0-64 0,2-1 0 0,2 0 0 15,0-2-192-15,3 2 0 0,2 0 0 0,1-1-160 16,3 2-480-16,2-1-112 0,1 1-16 0,1 2-19296 16</inkml:trace>
  <inkml:trace contextRef="#ctx0" brushRef="#br0" timeOffset="20915.78">21401 3234 11055 0,'4'-14'480'0,"-4"8"112"0,1 2-464 0,1-1-128 0,-2 2 0 0,1 0 0 0,0 0 1600 0,1 0 288 0,1-1 64 0,-1-2 16 0,3 2 2000 0,-1 3 384 0,-1 4 96 0,-2 2 16 16,1 5-2048-16,-2 3-416 0,0-13-80 0,0 0 0 15,-5 63-1120-15,5-63-224 0,-5 61-32 0,5-61-16 16,-6 74-96-16,6-74-32 0,-3 79 0 0,3-79 0 16,2 65-192-16,-2-65-32 0,7 62-16 0,-7-62 0 15,0 0-160-15,17 82 0 0,-17-82 0 0,0 0 0 16,18 62 160-16,-18-62-160 0,0 0 192 0,0 0-192 0,23 59 160 0,-23-59-160 16,0 0 128-16,0 0-128 15,0 0 0-15,45 65 0 0,-45-65 0 0,0 0 0 16,0 0 0-16,0 0 0 0,52 41 0 0,-41-38 0 0,1 0-224 0,-1-3 32 15,0 0 0-15,2-2 0 0,1 0 0 0,3-4 0 16,0-2 0-16,0-1 0 0,1-1 192 0,-1-1 0 16,-3-2-160-16,-1 0 160 0,-3 2 0 0,-1-3 0 15,-1-3 160-15,-1-4-160 16,-1-2 352-16,-2-1-32 0,-3 2-16 0,-1 0 0 16,0 1 64-16,-1 4 16 0,-2 2 0 0,0 1 0 0,-1 2 48 0,1 4 16 0,-2 2 0 0,0 3 0 15,3 2-48-15,-1 2 0 0,-2 4 0 0,0 2 0 16,2 0-208-16,-3 3-64 0,2 5 0 0,-2 4 0 15,2 2-128-15,0 3 0 16,4-24 0-16,-4 46 0 0,4-46 0 0,0 0 0 0,3 71 0 0,-3-71 0 16,0 0 0-16,0 0-144 0,18 72 144 0,-18-72 0 15,0 0-128-15,0 0 128 0,0 0 0 0,54 40 0 16,-40-39-160-16,1 0 160 16,2-2-128-16,2-2 128 0,-1-1 0 0,-1-2 0 15,1-1 0-15,-1 2-128 0,-3-1 128 0,0-3 0 0,-1 1 0 0,-4-2 0 16,-4 3 0-16,1-3 128 0,0-3-128 0,-4-2 0 15,1 1 192-15,-3-3-16 0,-1-4-16 0,-3-3 0 0,-3 0 80 0,-1 0 16 16,-1 1 0-16,-4 2 0 0,0 2-16 0,-2 2 0 16,-1 3 0-16,-2 3 0 0,-2 1 16 0,-3 4 16 15,2 2 0-15,0 3 0 0,3 1-128 0,-1 4-16 16,2 3-128-16,0 2 192 0,3 0-192 0,2 3 0 16,0 2 0-16,1 1-160 15,4 2-432-15,0 0-96 0,3 2-16 0,4-19 0 31,0 0-320-31,0 0-80 0,18 73-16 0,-18-73 0 0,0 0-272 0,59 52-48 0</inkml:trace>
  <inkml:trace contextRef="#ctx0" brushRef="#br0" timeOffset="21455.81">22298 3736 30399 0,'7'-19'1344'0,"-5"11"288"16,3 1-1312-16,-2 1-320 0,-2 3 0 0,-1 2 0 0,0 0 1568 0,0-2 240 0,1 1 48 0,-2 2 16 0,0 3-144 0,-2 3-16 0,-3 5-16 0,0 5 0 0,1 2-1072 0,-1 3-224 0,0 3-32 0,-1 3-16 0,2 3-128 0,-1 1-32 31,-1 1 0-31,1 2 0 0,6-34-192 0,-7 61 144 16,7-61-144-16,-3 49 128 0,3-49-128 0,0 0 0 0,2 54 0 0,-1-40 0 0,1-1 0 0,-1-2 0 15,2-2 144-15,-2-1-144 0,1-2 128 0,-1-2-128 16,2 0 160-16,0-2-160 0,0 1 208 0,-1-2-48 15,1-1-16-15,2-1 0 0,-3-1 48 0,3-2 16 16,-3-2 0-16,0-1 0 0,1-1 80 0,-3-4 16 16,0 0 0-16,0-2 0 0,-2-3 144 15,1-3 16-15,-1-3 16 0,0-1 0 0,0 2-48 0,1-1-16 0,-1-2 0 0,1-5 0 16,0-5-96-16,1-6-32 16,1-5 0-16,2 1 0 15,1 4-112-15,2 0-32 0,4-1 0 0,1 1 0 0,2 3-144 0,1 4 0 0,0 4 0 0,0 3 0 16,0 5 0-16,2 3 0 15,-2 5 0-15,0 2 0 16,1 3 0-16,1 5 0 0,1 1 0 0,-2 4 0 16,-15-1-160-16,0 0 160 0,51 36 0 0,-51-36-144 0,0 0-96 0,46 69-16 0,-46-69 0 0,0 0 0 31,25 82 48-31,-25-82 0 0,4 62 0 0,-4-62 0 0,-5 58-16 0,5-58 0 0,-8 38 0 0,4-22 0 16,-3-1 80-16,-1-1 16 0,-5 0 0 0,-1-2 0 31,0-2 128-31,-2-2 0 0,2-4 0 0,0-1 0 0,1-1 0 0,0-2 0 15,-1-3 0-15,0-1 0 0,0-2 0 0,1-1 0 0,4 1 0 0,-1-1 0 0,1 0 0 16,2 0 0 0,1 0-128-16,1 1 128 0,2 2-704 0,0 0-48 0,3 2-16 0,0 2-13456 31,3 2-2704-31</inkml:trace>
  <inkml:trace contextRef="#ctx0" brushRef="#br0" timeOffset="21910.12">22758 3801 18431 0,'3'-2'816'0,"-2"1"160"0,1-1-784 0,-1 2-192 0,-1 0 0 0,0 0 0 0,2-1 3696 0,-1 1 688 0,0-1 144 0,2-1 16 0,3-1-1888 0,1 1-384 0,3 0-80 0,0-2-16 16,2 1-1088-16,1-3-240 0,0 2-32 0,2 0-16 15,1-2-192-15,-1 1-32 0,2-2-16 0,-1 0 0 16,-2 1-192-16,0-1-48 0,-1-2 0 0,0 1 0 16,-1-2-48-16,-2 0-16 0,0 0 0 0,-1-2 0 15,-2-4-16-15,-2 2-16 0,-2 0 0 0,0-2 0 16,-3 1-64-16,-3-5-16 0,0 3 0 0,-4 0 0 0,2 1-144 0,-4 2 160 16,1 4-160-16,-2 2 160 0,-2 4-160 0,0 2 128 15,-4 4-128-15,1 2 128 0,-1 2-128 0,-1 2 0 16,0 3 0-16,2 2 0 0,1 0 0 0,1 4-176 15,2 1 176-15,1 2-192 0,4-2 192 0,2-1-128 16,1-1 128-16,4-1-128 0,-1-15 128 0,0 0 0 16,0 0 0-16,0 0-128 0,38 75 128 0,-38-75 0 15,0 0 128-15,0 0-128 0,0 0 224 0,65 43-32 16,-65-43 0-16,0 0 0 0,57 16 0 0,-39-11-16 16,4-4 0-16,-1 2 0 0,-4-3-176 0,-2 1 0 0,-1-1 0 0,-1 0 128 15,0 0-128-15,-2 0-272 16,0-1 64-16,-1 1 16 15,0-1-1008-15,0 1-192 0,0-2-32 0,1 1-20128 0</inkml:trace>
  <inkml:trace contextRef="#ctx0" brushRef="#br0" timeOffset="22294.85">23613 3464 19343 0,'0'-18'1728'0,"0"10"-1392"0,0 1-336 0,0 1 0 0,0 0 1088 0,0 2 160 15,-2 0 32-15,1-3 0 0,-2-5 1600 0,-1 0 336 16,-3 0 64-16,0 3 16 0,-3 1-1440 0,-1 4-272 16,-4 3-64-16,0 1-16 0,-2 4-944 0,0 2-192 15,1 1-48-15,2 1 0 0,-1 2-32 0,1 3-16 16,2 1 0-16,2 0 0 0,5 3-80 0,1-3 0 16,1 2-16-16,1-2 0 0,2-3-176 0,3 2 0 15,-3-13 0-15,0 0 128 16,0 0-128-16,0 0 0 0,35 72 0 0,-35-72 0 0,0 0 0 0,0 0 0 15,67 47 0-15,-67-47 0 0,0 0 0 0,62 31 0 16,-62-31 0-16,0 0 0 0,52 28 0 0,-52-28 0 16,0 0 0-16,0 0 128 0,54 49 48 0,-54-49 0 0,0 0 0 0,0 0 0 15,0 0 80-15,0 0 32 16,23 62 0-16,-26-54 0 0,-2-3 112 0,-2 1 32 16,-2-2 0-16,-3-1 0 0,-2 0 16 0,-1-2 0 0,-4 1 0 0,-1-2 0 15,-1 0 32-15,-1-2 16 16,0 1 0-16,0-1 0 0,2 1-336 0,0-2-160 0,3 2 160 0,2-1-160 15,2-1-960 1,0 5-272-16,2-4-64 0,1 4-20128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2T14:46:01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 1176 12895 0,'0'0'1152'0,"1"0"-928"0,0 1-224 0,1 1 0 0,-1-1 1040 0,1 0 176 0,0 2 16 0,1 3 16 0,3 4 496 0,1 3 112 0,-1 1 0 16,-6-14 16-16,0 0-512 0,11 55-96 0,-10-33-32 0,-2 2 0 15,1 0-320-15,-1-1-64 0,-2 0-16 0,0 5 0 16,0 6-64-16,-3 7 0 0,1 5-16 0,-2 4 0 15,0 4-144-15,-3-2-32 0,1-4 0 0,2-4 0 16,0-3-144-16,0-6-48 0,3-3 0 0,-2-2 0 16,3-5-128-16,-1 0-16 0,3-1-16 15,-2-3 0-15,3-6 16 0,0 1 0 0,0-2 0 0,0 0 0 16,3 0-16-16,-2-3 0 0,3-2 0 0,-1-1 0 0,1-1-32 16,2-1 0-16,-2 0 0 0,1-1 0 0,0-2-48 15,-1 0-16-15,2-1 0 0,1-1 0 16,-1 0-128-16,-1-1 160 0,1 0-160 0,1 2 160 15,-1-2-160-15,2 3 160 0,-1-2-160 0,0 0 160 0,1 2-160 0,-1 0 0 16,1 0 144-16,1 0-144 0,-1 0 0 0,-1-1 144 16,0 1-144-16,2-1 0 0,1-1 128 0,-2-1-128 15,2 1 0-15,-2-1 0 16,-1 0 160-16,0 0-160 0,1-1 128 0,0 0-128 16,-1-2 128-16,2 0-128 0,-2-1 0 0,0 1 128 15,1-1-128-15,1-1 0 0,-1 3 0 0,2-3 128 0,-2 1-128 0,1 0 0 16,-3 2 144-16,-1 0-144 0,1 0 0 0,-2-1 0 0,0 2 0 0,1 0 0 15,-3-1-176-15,1 1-48 0,1-1-16 0,-1 1 0 32,0 1-880-32,0-2-176 0</inkml:trace>
  <inkml:trace contextRef="#ctx0" brushRef="#br0" timeOffset="479.58">1920 1981 14735 0,'2'-3'640'0,"-2"2"160"0,1-1-640 0,0 1-160 0,1 1 0 0,-1-1 0 0,-1 1 1936 0,2 0 368 0,2 0 64 0,0 0 0 0,2 1 448 0,2-1 96 0,1 1 16 0,-1-1 0 16,1 0-1664-16,-1-1-336 0,2 1-64 0,0-3-16 0,0 0-48 0,0-1-16 0,0 0 0 0,1-3 0 15,0-2-272-15,-1-1-64 0,1-1-16 0,1 0 0 16,-2 0-128-16,-2-1-32 0,2-2 0 0,-3 0 0 31,-1 3-48-31,-3-3-16 0,-1 1 0 0,-2 0 0 0,-2 2-80 16,-3 0-128-16,0-1 176 0,-4 4-176 16,-1-2 128-16,0 3-128 0,-1 1 0 0,0 1 0 0,-2 2 0 0,-1 1 0 0,-2 2 0 0,-1 5 0 15,1 0 0-15,-1 5 0 0,-2 1-192 0,1 5 192 16,1 2-192-16,0 3 48 15,3 3 16-15,1-2 0 16,3 0 128-16,2 1-128 0,2 1 128 0,2 0-128 0,2 1 128 0,2-2 0 16,3-3 0-16,1-2-128 0,-4-18 128 0,0 0 0 0,0 0 0 0,49 68 0 0,-49-68 0 15,0 0 0-15,0 0 160 0,64 37-160 0,-64-37 224 0,0 0-48 16,0 0-16-16,61 12 0 0,-47-12-32 0,0 0 0 31,1-1 0-31,-3 0 0 0,4-4-128 0,-2 2 0 0,-1-1 144 0,-1 0-144 0,1 0 0 0,0-2-128 16,-2 2 0-16,-1-2 0 31,-1 2-960-31,-1 1-176 0</inkml:trace>
  <inkml:trace contextRef="#ctx0" brushRef="#br0" timeOffset="910.35">2317 1858 18431 0,'3'-11'1632'0,"-2"5"-1312"0,1 2-320 0,-1 1 0 31,1 0 1392-31,-1 2 208 0,0 0 32 0,1-1 16 16,1 1 1344-16,1-1 272 0,2 4 48 0,-1 2 16 15,1 4-1632-15,0 2-320 0,-2 3-64 0,-4-13-16 16,0 0-912-16,0 0-176 0,18 65-32 0,-15-47-16 16,-3-18-160-16,0 0 192 0,16 58-192 0,-16-58 192 15,0 0-192-15,0 0 0 0,24 62 0 0,-24-62 128 0,0 0-128 0,0 0 0 16,0 0 0-16,46 60 128 0,-36-53-128 0,-3-3 160 15,-1-1-160-15,-1-2 160 16,1-1 16-16,1-3 0 0,-1-1 0 0,-1-3 0 0,2-1 64 0,-2-4 16 16,-1 3 0-16,0-4 0 0,-2-1 112 0,2-5 16 15,-3 1 16-15,2-3 0 0,-2 0 48 0,1-3 0 16,-2-2 0-16,1-1 0 0,-1 0-64 0,0 2-16 16,0 0 0-16,2 1 0 0,-1 1-128 0,2 2-32 15,0 1 0-15,0 2 0 0,1 3-80 0,-1 1 0 16,1 2-128-16,0 0 192 0,0 4-192 0,-1 1 0 15,1 0 128-15,1 3-128 0,-1 1 0 0,-1 0 0 0,1 1 0 0,-1 2 0 16,0 2 0-16,-2 1 0 16,2 1 0-16,0 0 0 0,0 3-288 0,-1 0 0 15,1 2 0-15,0-1 0 16,1 2-864-16,-1 1-160 0,0 2-32 0,0 3-18864 0</inkml:trace>
  <inkml:trace contextRef="#ctx0" brushRef="#br0" timeOffset="1421.55">2728 2083 9215 0,'3'3'816'0,"0"-2"-656"0,0 0-160 0,0-1 0 0,-2 0 1088 0,2 0 176 0,1 2 32 0,3 1 16 0,3 0 1888 0,-10-3 384 0,0 0 80 0,0 0 16 0,61 18-1632 0,-61-18-320 0,0 0-64 0,0 0 0 0,0 0-672 0,59 20-128 16,-50-19-32-16,-1 0 0 0,-1-1-160 0,3-1-32 0,-2-2-16 0,2-2 0 16,0-1 48-16,-1-3 16 0,-1 2 0 0,-1-1 0 15,2-3-256-15,-2-1-48 0,0 1-16 0,0-2 0 16,0-1-80-16,0-1-16 0,-1-2 0 0,-1-2 0 16,0 1-16-16,-1 0 0 0,-1-2 0 0,-3-1 0 15,1 1-32-15,-2 1-16 0,-2 3 0 0,-1-1 0 16,-1 2-208-16,-2 3 176 0,0 2-176 0,-1 3 160 15,-1 3-160-15,-1 1 128 0,-1 3-128 0,0 1 128 16,-2 3-128-16,0 1 128 16,3 2-128-16,1 1 128 0,-1 2-128 0,1 0 0 0,4 3 0 0,-1-1 0 15,2 2 0-15,1 3 0 0,1 0-128 0,1 2 128 0,1-1 0 0,1 0 0 16,1 1 0-16,-2-19 0 0,0 0-128 0,14 56 128 16,-14-56 0-16,0 0 0 0,0 0 0 0,32 57 0 15,-32-57 0-15,0 0 0 0,0 0 0 16,0 0 128-16,0 0 0 0,68 37 0 15,-51-36 160-15,-1 0 32 0,2-2 0 0,0 0 0 0,1-2-96 0,-2 0-16 16,0 0 0-16,-2 0 0 0,1 0-208 0,-2-1 0 16,1 0 128-16,0 0-128 15,-1 0 0-15,-2-1 0 0,-3 1 0 0,-1 1 0 16,1 0-384-16,-2 1-112 0,-1 0-16 0,-2 1-13312 16,0-1-2640-16</inkml:trace>
  <inkml:trace contextRef="#ctx0" brushRef="#br0" timeOffset="2082.55">3480 1235 13823 0,'3'0'1216'0,"-2"-1"-960"0,-1 1-256 0,0 0 0 0,0 0 1104 0,0 0 176 0,1 0 48 0,-1 0 0 0,0 1 1184 0,0 3 240 0,-1 3 64 0,0 3 0 0,-2 3-944 0,0 3-176 0,0 2-32 0,-1 3-16 0,1 2-592 0,2-1-112 0,-1 1-32 15,2 1 0-15,0-1-208 0,0-23-32 16,4 59-16-16,-4-59 0 0,9 72-240 0,-9-72-48 0,13 78-16 0,-13-78 0 0,14 82-144 16,-14-82-16-16,11 72-16 0,-11-72 0 15,11 58 16-15,-11-58 0 16,0 0 0-16,12 63 0 0,-12-63 0 0,0 0 16 0,12 52 0 0,-7-37 0 0,-1 0-16 15,0-1 0 1,0-1 0-16,1-2 0 0,-3 1 0 0,3-4-16 0,-3 2 0 16,1-3 0-16,2 0-48 0,-3-1 0 0,0-2 0 0,1 0 0 0,-2-1 0 0,0-2-128 15,-1-1 192-15,2 0-64 16,-2 0-128-16,1-1 160 16,-1 0-160-16,0-2 160 0,0 1-160 0,0-2 0 0,0 0 0 0,-1 0 0 15,1 1-416-15,0-1-160 0,0-1-48 0,0-2-12688 0,0 2-2528 16</inkml:trace>
  <inkml:trace contextRef="#ctx0" brushRef="#br0" timeOffset="2617.73">4056 1707 2751 0,'2'-7'256'0,"-2"3"-256"0,0 1 0 0,0 0 0 0,0 0 1184 0,-2 2 192 0,1-2 32 0,-1 0 16 0,-1-1 1008 0,-2-2 192 0,-2 2 32 0,-2 0 16 0,-2 1-1008 0,-2 2-192 15,1 1-32-15,-3 1-16 0,0 3-464 0,-1 0-112 16,-2 4-16-16,1-1 0 0,-1 1 0 0,1-1-16 0,1 2 0 0,2-1 0 16,1-1-48-16,3 2-16 0,3-2 0 15,3 0 0-15,1 0-256 0,2 0-48 16,1 1-16-16,3 1 0 0,1-1-240 0,3 1-64 0,0-1 0 0,-7-8 0 16,0 0 0-16,0 0 0 0,0 0 0 0,58 38 0 15,-58-38 64-15,0 0 16 0,0 0 0 0,71 23 0 16,-71-23 240-16,48 8 64 0,-48-8 0 0,49 9 0 15,-49-9-96-15,0 0-16 0,58 13 0 0,-58-13 0 16,0 0 48-16,0 0 0 0,0 0 0 0,64 32 0 16,-56-23-176-16,-1 1-16 0,-3-1-16 0,1 3 0 15,-4 0-96-15,-2 1-16 0,-2 0 0 0,-3 0 0 16,2-2-128-16,-2 0 192 0,-4 0-192 0,-2 2 192 16,-2 1-192-16,-5 0 128 0,-2-1-128 0,0-2 128 15,4-2 80-15,-2-2 16 0,-2 0 0 0,0-1 0 0,1-2 112 0,3-1 32 16,0-2 0-16,2-1 0 15,1-1-176-15,1-1-48 0,2-2 0 0,1 1 0 16,4 0-144-16,1 1-192 0,2-3 32 0,0 0-12768 16,3 1-2560-16</inkml:trace>
  <inkml:trace contextRef="#ctx0" brushRef="#br0" timeOffset="4461.21">5320 1191 2751 0,'-2'-11'256'0,"2"5"-256"0,2 1 0 0,-2 1 0 0,-1 1 1792 0,1 1 320 0,-1-1 64 0,1 1 16 0,-2-4-64 0,1-1-16 0,-1 0 0 0,0-2 0 0,-1 2 432 0,0 0 80 16,0 3 0-16,-1 3 16 0,0 2-784 0,-3 5-176 16,-3 5-16-16,-3 6-16 0,-3 6-448 0,-2 5-96 0,-2 0-16 15,2 2 0-15,-2 1-384 0,-1 3-96 0,0 5-16 0,-3 6 0 16,1 8-224-16,-1 0-48 15,4 5-16-15,1 0 0 0,3 0-304 0,5-4 160 16,2-6-160-16,6-6 128 0,3-5-128 0,2-3 0 0,1-2 0 16,-3-32 0-16,12 58 128 0,-12-58 0 0,19 53 0 0,-19-53 0 15,22 48-128-15,-22-48 128 0,0 0-128 0,41 55 128 16,-41-55 0-16,0 0 0 0,0 0 0 0,0 0 0 16,62 46-128-16,-62-46 0 0,0 0 144 0,0 0-144 15,0 0 0-15,64 9 0 0,-54-11 0 0,-2 0 0 16,2-1-704-16,-3-1-96 0</inkml:trace>
  <inkml:trace contextRef="#ctx0" brushRef="#br0" timeOffset="5155.21">5948 1622 14735 0,'-2'-11'640'0,"2"4"160"0,0 0-640 0,-1 0-160 0,1 1 0 0,-2 0 0 16,1 1 1776-16,-2-4 320 0,0-5 64 0,-4-6 16 15,0-5 464-15,-4-2 112 0,0 0 0 0,-3 2 16 16,-1 1-1152-16,-2 3-224 0,-1 2-48 0,0 4-16 15,-3 2-528-15,1 5-96 0,-1 3-32 0,-1 4 0 16,5 1-224-16,-2 4-32 0,2 3-16 0,0 5 0 16,4-3-192-16,0 6-32 0,2 3-16 0,1 5 0 15,2 3-160-15,1 7 0 0,1 8 0 0,3 7 128 16,3 10-128-16,2 4 0 0,3-1 0 0,2-1 0 16,2-3 0-16,1-3-144 0,-1-2 144 0,3-4-160 15,-12-48-304-15,22 85-64 0,-22-85-16 16,22 72 0-16,-22-72 384 0,15 59 160 0,-15-59-128 0,13 51 128 15,-13-51 0-15,7 44 0 0,-6-24 0 0,-1-2 0 0,0-1 192 0,0-4-48 16,0-2 0-16,0-1 0 0,0-2 96 16,0-1 16-16,-1-1 0 0,-1-2 0 0,2-1-112 0,-2-2-16 15,-1 1 0-15,0-4 0 0,-1 1-128 0,0-2 128 16,-2 0-128-16,2-1 128 0,-2-2 0 0,0-2 0 16,1-2 0-16,-2-3 0 0,1-1 0 0,0-1-128 15,2-4 192-15,0 1-64 0,1-2-128 0,2 2 192 0,-1 1-192 16,1 0 192-16,1 0-192 0,0-4 160 0,0-5-160 15,1-2 160-15,2 7-160 0,-2-2 160 0,2-1-160 0,-1 2 160 16,-1 3-32-16,0 4-128 0,1 1 192 16,-1 2-64-16,2 4-128 0,0 1 192 0,1 0-192 0,0 3 192 15,2-2-192-15,1 2 0 16,2 1 0-16,1 0 0 0,-1 0 0 0,4 0 0 16,0 0 0-16,0 2 0 0,-1 1 0 0,2-1 0 0,1-1 0 0,-3 2 0 15,2 0 0-15,-1 2 0 0,-2-2 0 0,-1 1 0 16,-1 0 0-16,-1 1 0 15,-1-1 0-15,0 2 0 0,0-1 0 0,-1 0 0 0,0 1 0 0,-2 0 0 16,-1-2 0-16,0 1 0 0,-1-1 0 0,1-1 0 16,0 2-448-16,0-2 48 0,0 0 0 0,0 0 0 15,-1 0-832-15,1 0-176 0,1 0-16 0,-1 0-16048 16</inkml:trace>
  <inkml:trace contextRef="#ctx0" brushRef="#br0" timeOffset="5662.95">6088 1810 16575 0,'-2'-1'1472'0,"2"-1"-1168"0,0 2-304 0,0 0 0 0,0 0 2112 0,-1 0 352 0,-1-1 80 0,1 1 16 0,-1 0 976 0,1 3 208 0,0 0 32 0,-1 2 16 0,2 2-2576 0,0 3-512 0,2 0-96 0,-1 1-32 16,2 2-400-16,0 0-176 0,-3-13 128 0,0 0-128 15,0 0 0-15,18 56 0 0,-18-56 0 0,0 0 0 16,0 0 0-16,0 0 0 16,41 57 0-16,-41-57 0 0,0 0 0 0,0 0 0 15,0 0 0-15,58 20 0 0,-47-20 144 0,1-5-144 0,-1 1 160 0,2-2-160 16,-2-2 192-16,0-2-64 0,-1 0-128 0,-1-1 192 16,-1 0 0-16,-1-4 0 0,-1 3 0 0,-2-2 0 0,-1-2 128 15,-2 2 0-15,-1-3 16 0,-1 1 0 16,-1 0 48-16,1 0 16 0,-2 0 0 0,-1 1 0 0,1 2-48 0,0 0-16 15,0 2 0-15,2 3 0 0,0 2-144 0,1 2-16 16,-2 1-16-16,2 2 0 16,0 1-160-16,0 4 0 0,2 3 0 0,-1 3 128 0,2 2-128 0,-2 4 0 15,1 1 0-15,-1 1 0 16,-1-18 0-16,6 38 0 0,-6-38-128 0,0 0 128 16,14 58-128-16,-14-58 128 0,0 0-160 0,24 51 160 0,-24-51 0 0,0 0 0 0,0 0-128 0,48 53 128 15,-48-53 0-15,0 0 0 0,0 0 0 16,0 0 0-16,0 0 0 0,61 29 0 0,-49-27 0 0,0-2 0 31,-1 0 0-31,-3-2 0 0,2 1 0 0,-1-1 0 16,-1 1 0-16,-1-2 0 0,0 2 0 0,-1-2 0 15,0 1-400-15,-1 1-48 0,0-2 0 0,-1 2 0 0,0-1-736 16,-1 0-160-16</inkml:trace>
  <inkml:trace contextRef="#ctx0" brushRef="#br0" timeOffset="6103.74">6698 1829 14975 0,'-3'-6'320'0,"2"4"80"0,-1 1 16 0,1 0 0 0,1-1-416 0,0 2 0 0,0 0 0 0,0 0 0 0,1 0 3968 0,2 0 720 0,1 2 144 0,0-1 32 0,3 0-2256 0,2-1-448 16,-1 2-96-16,1-2-16 0,1 0-1280 0,0 0-272 0,1-2-48 0,-1 0-16 16,1-1-192-16,0-1-48 0,1-1 0 0,0-2 0 15,0 0 0-15,-1-1 0 0,-1-2 0 0,0 0 0 16,-2-1 0-16,-2 1 0 0,-2 0 0 0,0 0 0 16,-1-1-32-16,-1-1-16 0,-2 2 0 0,-2-1 0 15,-2 0-144-15,-2 0 128 0,-1-1-128 0,-3 4 128 16,-1-1-128-16,-3 1 0 0,-2 2 0 0,1 3 0 15,-1 2 0-15,1 2 0 0,-1 4 128 0,-1 0-128 16,-1 5 0-16,1 1 0 0,0 5 0 0,2 1 0 16,2 3 0-16,4 1 0 0,4 2 0 0,1-2 0 15,4 0 0-15,0-21 0 0,0 0 0 0,18 55 0 0,-18-55 0 16,0 0 0-16,0 0 0 0,52 52 0 16,-52-52 0-16,0 0 0 0,58 27 0 0,-58-27 0 0,0 0 0 0,62 16 0 15,-62-16 0-15,0 0 0 16,62 2 0-16,-62-2 0 0,0 0 0 0,60-4 0 0,-60 4-256 0,38-5-64 15,-20 0-32-15,-1 0-19008 16</inkml:trace>
  <inkml:trace contextRef="#ctx0" brushRef="#br0" timeOffset="6405.12">7136 1231 28559 0,'-3'-6'2544'0,"1"2"-2032"0,1 1-512 0,1 2 0 15,0 1 1248-15,0-2 160 16,-1 0 16-16,-1-1 16 0,-1 0 608 0,2 4 112 0,0 5 16 0,1 5 16 16,0 8-1456-16,1 2-288 15,0 1-64-15,1 8-16 0,-2 8-240 0,1 9-128 0,1 2 128 0,-1 5-128 16,2 4 0-16,1 0 128 0,0-3-128 0,2-4 0 16,0-9 0-16,-6-42 0 0,11 67 0 0,-11-67 0 15,8 45 192-15,-8-45-16 0,0 0-16 0,13 46 0 0,-13-46 64 0,0 0 16 16,0 0 0-16,0 0 0 15,0 0 0-15,0 0 0 0,21 53 0 0,-18-52 0 16,-1 2-112-16,-1-3-128 0,-1 0 176 0,1 0-176 0,-1 0 0 0,2-3 0 16,-2 2 0-16,0-2 0 0,1-1-176 0,-1-1-144 15,2 1-16-15,-1-3-19744 16</inkml:trace>
  <inkml:trace contextRef="#ctx0" brushRef="#br0" timeOffset="6922.48">7648 1593 17503 0,'-2'-9'768'0,"0"3"176"0,1 2-752 0,-1 0-192 0,1 3 0 0,0-1 0 0,-1 1 1920 0,-1-1 336 0,-1 0 80 0,-3-1 16 0,-3 1 352 0,-3 2 80 0,-1 2 16 0,-1 1 0 0,-1 2-1520 0,-1 4-320 16,-1-1-48-16,1 3-16 0,0 2-432 0,3 1-80 16,1 0-32-16,3 2 0 0,3-2-224 0,3 2-128 15,3-1 128-15,2-1-128 0,-1-14 0 0,0 0 0 16,0 0 0-16,35 54 0 0,-35-54-208 0,0 0 32 16,0 0 16-16,57 51 0 15,-57-51-96-15,0 0 0 0,0 0-16 0,55 53 0 0,-55-53 80 0,0 0 0 0,0 0 16 0,0 0 0 16,38 60 176-16,-34-50 0 0,-2 0 0 15,-1-3 0-15,-2 1 0 0,-2-2 0 0,-1 1 0 0,-1-3 128 16,-2 0-128-16,0-1 192 0,-1 0-64 0,-2-3 0 16,0 1 256-16,-1-1 64 15,1-1 16-15,0 0 0 0,1-2-160 0,2 0-48 16,2 0 0-16,1 0 0 16,1 0-544-16,1 1-112 0,4 0-32 0,2 1-17616 0</inkml:trace>
  <inkml:trace contextRef="#ctx0" brushRef="#br0" timeOffset="7386.39">7879 1807 19343 0,'-2'-15'1728'0,"2"6"-1392"0,0 1-336 0,0 1 0 0,0 4 3456 0,-1 0 608 16,1 2 128-16,-1-4 32 0,1 0-1632 0,-2-1-320 15,1 2-64-15,-1 1-16 0,1 3-1376 0,-1 4-288 16,2 3-48-16,0 3-16 0,2 2-336 0,-2-12-128 15,0 0 0-15,0 0 0 0,20 58 0 0,-20-58 0 16,0 0 0-16,0 0 0 0,0 0 0 0,50 56 0 0,-50-56 0 0,0 0 0 16,0 0 0-16,0 0 0 0,63 11 0 0,-51-15 0 31,1 0 0-31,-2-3 0 0,1 0 0 0,-2-3 0 0,-1 0 0 0,0-1 144 0,-3-1-144 0,-1 0 192 31,-1-1 48-31,-1 0 16 0,0-1 0 0,-3 1 0 0,0 1 80 0,-1-1 32 0,-1 3 0 0,1 0 0 16,-1 3 64-16,0 1 16 0,-1 4 0 0,0 0 0 15,0 2-128-15,0 4 0 16,2 2-16-16,-2 4 0 0,2 4-304 0,-1 4 160 16,1 5-160-16,1 3 128 0,0-4-128 0,0-22 0 0,3 54 0 0,-3-54 0 15,4 59 0-15,-4-59 0 0,7 62 0 0,-7-62 0 16,7 54 0-16,-7-54 0 0,9 47 0 16,-9-47 0-16,7 43 0 0,-7-43 0 0,0 0 0 0,9 50 0 0,-9-50 0 15,0 0 0-15,0 0 0 0,12 46 0 0,-11-37 0 16,2-2 0-16,0-1 0 0,0-4 0 15,-1 1 0-15,0-1-144 16,-1-1 144-16,1-2 0 0,-1-1-704 0,1-1-16 0,0-1-16 16,0-1-13456-16,-1-2-2688 0</inkml:trace>
  <inkml:trace contextRef="#ctx0" brushRef="#br0" timeOffset="7790.38">8492 1574 7359 0,'1'-4'656'0,"2"0"-528"0,-2 0-128 16,1 2 0-16,-2 1 816 0,0-1 128 0,1-1 16 0,-1-1 16 0,3-1 1392 0,-3-3 256 0,0 1 64 0,-1 2 16 0,-2 2-1040 0,-1 3-224 0,-2 1-32 0,-1 2-16 0,-2 4 48 0,0 2 16 16,-3 3 0-16,1 4 0 0,0 2 64 0,1 2 16 15,1 1 0-15,2 1 0 0,4 0-1152 0,1-1-240 16,2-21-144-16,0 0 192 0,11 57-192 0,-11-57-144 16,0 0 144-16,0 0-208 0,39 51 48 0,-39-51 16 15,0 0 0-15,0 0 0 0,0 0 0 0,54 36 0 16,-54-36 0-16,0 0 0 0,0 0 144 0,0 0 0 15,0 0 0-15,0 0 0 0,0 0 0 0,28 57 0 16,-32-50 0-16,-3 0 0 0,-3-1 0 0,2 1 0 16,-4-2 0-16,1 0 0 0,0-1 0 0,-2-1 128 15,0 0-128-15,1-1 0 0,0 0 176 0,1-2-48 0,-2 1 0 0,2-1-10736 32,0-1-2144-32</inkml:trace>
  <inkml:trace contextRef="#ctx0" brushRef="#br0" timeOffset="8262.39">8966 1111 14735 0,'-2'0'1312'0,"-1"0"-1056"0,1 1-256 0,1 1 0 0,0-1 1456 0,-1 2 224 16,-2 3 48-16,-3 3 16 0,-2 7 1568 0,1 7 304 0,1 2 64 0,1 6 16 0,2 2-1840 0,1 2-384 0,2 3-64 0,2 0 0 0,-1-38-880 0,4 79-160 0,1-32-48 0,2 2 0 16,0-1-176-16,-7-48-144 0,14 87 192 0,-14-87-192 15,10 67 304-15,-10-67-48 0,0 0-16 0,11 67 0 16,-11-67-64-16,0 0-16 0,0 0 0 0,3 46 0 15,-3-39-160-15,-2-1 192 0,2-2-192 0,-1-1 192 0,0-1-192 0,1-2 0 16,0 1 0-16,-2-2 0 0,2-1 0 0,2-1-144 16,-2 1 0-16,0-3-12416 15,0 0-2480-15</inkml:trace>
  <inkml:trace contextRef="#ctx0" brushRef="#br0" timeOffset="8488.64">8728 1631 21535 0,'-12'-3'464'0,"7"1"112"0,2 1 0 0,2 0 48 16,-1 1-496-16,2 0-128 0,2 0 0 0,-1-2 0 0,2 2 2288 0,2-1 432 0,3 1 96 0,1 0 0 31,4-2-240-31,1 2-48 0,3 0-16 0,3 0 0 0,-20 0-1616 0,45 3-320 16,-45-3-64-16,51 3 0 0,-51-3-192 0,54 3-16 0,-54-3-16 0,52 1 0 15,-52-1-144-15,44 2-16 16,-44-2-128-16,0 0 192 0,58 3-192 0,-58-3 0 0,0 0 0 0,55 5-13056 15,-55-5-2560-15</inkml:trace>
  <inkml:trace contextRef="#ctx0" brushRef="#br0" timeOffset="8865.01">9291 1800 12895 0,'6'-7'576'0,"-2"4"112"0,1-1-560 0,-1 1-128 0,-1 0 0 0,-1 1 0 0,3-1 2272 16,0-1 416-16,7-3 96 0,0-3 16 0,2 0 384 0,1 0 80 15,-3 1 0-15,0 2 16 16,-3 0-1616-16,1 0-336 0,-3 2-64 0,-1-1-16 0,0 0-672 0,-3 1-128 0,-2-2-16 0,-1 1-16 16,-1-1-160-16,-4 1-48 0,1 1 0 0,-3-3 0 15,-1 0-208-15,-4 1 0 0,0-2 128 0,-3 1-128 16,0-1 0-16,-2 1 0 0,0 1 0 0,0 1 0 31,3 3 0-31,0 2 0 0,0 2 0 0,-2 4 0 16,1 2 0-16,0 4 0 0,3 3-128 0,0 3 128 0,5 3 0 0,2 3 0 15,3 2 0-15,2 0 0 0,0-25 0 0,13 55-128 16,-13-55 128-16,0 0 0 0,38 67 0 0,-38-67 0 0,0 0 0 16,0 0 0-16,61 54 0 0,-61-54 0 15,0 0 0-15,0 0 0 0,62 24 0 0,-48-23 0 0,-14-1 0 0,0 0 144 0,0 0-144 16,55 0 0-1,-43-1 0-15,-1-1 0 16,0 1-704-16,-2-1-240 0</inkml:trace>
  <inkml:trace contextRef="#ctx0" brushRef="#br0" timeOffset="9513.29">9611 1655 12383 0,'7'-12'256'0,"-3"7"64"0,2-1 16 0,-2 2 32 0,-1 2-368 0,-3 1 0 0,1 1 0 0,2 0 0 16,4 1 3792-16,0 1 688 0,-7-2 144 0,0 0 32 15,0 0-1952-15,0 0-384 0,44 63-80 0,-44-63 0 16,0 0-1184-16,13 73-224 0,-13-73-64 0,0 0 0 16,7 60-320-16,-7-60-80 0,0 0-16 0,4 44 0 15,-4-34-160-15,0-2-48 0,1-3 0 0,-1-1 0 16,0-3 48-16,0-1 0 0,0 0 0 0,0-1 0 15,0 0 0-15,-1-2 0 0,-1-3 0 0,1 0 0 16,-2 1-192-16,2-4 160 0,-1-1-160 0,0 0 160 0,0 1-32 0,1-3-128 16,1 0 192-16,0-4-64 0,0 3-128 0,0-2 160 15,1-4-160-15,1 0 160 0,0-4-160 0,3 2 128 16,0 0-128-16,1 1 128 16,1 3-128-16,0 0 0 0,3 0 0 0,0 3 0 0,3 1 0 0,-1 5 0 15,0 1 0-15,0 5 0 0,-12 2 0 0,0 0 0 16,0 0-144-16,0 0 144 0,60 55 0 0,-60-55 0 15,22 55-128-15,-22-55 128 0,21 71 0 0,-21-71-192 16,17 68 192-16,-17-68-160 0,13 54 160 0,-13-54-128 16,0 0 128-16,0 0-128 0,18 60 128 0,-16-53 0 15,-1-1 0-15,1-3 0 0,-2-2 0 0,0-2 0 0,0-1 0 16,-2 0 0-16,2-3 144 0,0 0-144 0,0-2 192 0,0-3-192 16,2 1 224-16,-1-2-64 0,-1 0-16 0,0-2 0 15,0 0-144-15,0-1 128 16,0-3-128-16,1-1 128 0,-1-1-128 0,2-2 0 0,1 0 0 0,0-2 128 15,1 4-128-15,1-1 0 0,2-1 0 0,2-1 0 16,2 1 0-16,1 3 0 0,-3 2 0 0,4 2 0 16,1 2 0-16,2 3 0 0,1 1 0 0,0 3 0 15,1 5 0-15,-18 0 0 0,0 0 0 0,0 0 0 16,71 27 0-16,-71-27 0 0,0 0 0 0,44 51 0 16,-44-51 0-16,0 0 0 0,35 74 0 0,-35-74 0 15,0 0 192-15,20 73 0 0,-20-73 0 0,0 0 0 0,14 52 64 16,-14-52 32-16,0 0 0 0,0 0 0 15,0 0-96-15,0 0-32 0,17 54 0 0,-16-50 0 0,0-1-160 16,1 0 0-16,-2 0 0 0,0-2 0 16,1 0-560-16,-1 1-80 0,0-1-32 0,-1-1-19552 15</inkml:trace>
  <inkml:trace contextRef="#ctx0" brushRef="#br0" timeOffset="9848.64">10366 996 911 0,'0'0'0'16,"0"0"0"-16,0 0 0 0,0 0 0 0,63 31 1392 0,-63-31 192 0,0 0 32 0,87 54 16 0,-28-14 1680 0,5 6 336 0,-3 4 64 0,-10-5 0 0,-51-45-704 0,73 83-128 0,-73-83-48 0,48 82 0 0,-48-82-720 0,23 79-128 15,-23-79-48-15,3 85 0 0,-8-40-624 0,-3-1-128 16,-2 1-32-16,-1-4 0 0,1-5-672 0,0-7-144 16,3-5-16-16,0-2-16 15,0-4-176-15,0-3-128 0,-2 0 144 0,1-4-144 16,-1-1-224-16,-1 0-144 0</inkml:trace>
  <inkml:trace contextRef="#ctx0" brushRef="#br0" timeOffset="12053.22">1173 3631 911 0,'11'-10'0'0,"-5"5"0"0,0 0 0 0,-2 1 0 0,0 1 3056 0,-1 1 528 0,1-1 96 0,5-3 32 0,0-1-1536 0,6-1-320 0,-3-2-48 0,1 4-16 0,1 2-144 0,-3 1-48 16,1 3 0-16,-2 1 0 15,0 2-704-15,-1 3-128 0,-9-6-48 0,0 0 0 0,0 0-16 0,0 0-16 16,55 52 0-16,-55-52 0 15,0 0-32-15,0 0 0 0,34 69 0 0,-34-69 0 0,0 0-80 0,0 0 0 0,19 62-16 0,-15-47 0 32,-1-1-112-32,-2-2 0 0,1 0-16 0,-2-4 0 0,0-2 80 15,-2 0 32-15,1-4 0 0,-1 1 0 0,2-3 0 0,-1 0 0 0,-2-1 0 0,2-3 0 16,-2-2-112-16,0-1-32 0,2 3 0 0,-2-4 0 16,0-3-48-16,0-2-16 0,0-1 0 0,2-1 0 15,0 1-48-15,-1 0-16 0,2-2 0 0,0-2 0 16,2-1-144-16,-1-1-128 0,2 1 192 0,0-2-192 15,4-2 128-15,0-3-128 16,4 1 0-16,0 1 0 0,2 3 0 0,1 2 0 0,-1 4 0 0,0 2 0 16,1 3 0-16,0 3 0 15,0 2 0-15,-1 5 0 0,-1 1 0 0,0 3 0 0,-12-4 0 0,0 0-144 0,0 0 144 0,41 57-160 32,-41-57 160-32,0 0-160 0,21 66-32 0,-21-66-16 15,0 0 0-15,14 69 0 0,-14-69 208 0,0 0-192 0,11 58 192 0,-8-44-192 16,-1 1 192-16,-1-3 0 0,0 0 0 0,1-2 0 0,-1-1 0 15,1 0 0 1,-2-2 0-16,0-1 0 0,1-1 0 0,-1-1 0 16,-1 1 128-16,1-2-128 0,0-1 0 0,0 0 0 0,0 1 0 0,0-2 0 15,0 0 0-15,0-1 0 0,0 2 0 0,0-2 0 32,-2 1-592-32,2 1-80 0,0-2-16 0,0 1-18160 0</inkml:trace>
  <inkml:trace contextRef="#ctx0" brushRef="#br0" timeOffset="12368.23">1900 3137 9215 0,'6'-7'400'0,"-3"2"96"0,-2 1-496 0,1 3 0 0,-1 1 0 0,1 0 0 0,-1 3 1888 0,0 1 288 0,4 6 48 0,0 4 16 0,-5-14 448 0,0 0 112 0,13 72 16 0,-13-72 0 0,7 68-880 0,-6-27-160 0,1 4-48 0,-1-1 0 0,-1-1-576 0,2-3-112 15,-1-3-16-15,1-2-16 0,-1-8-544 0,-1-27-96 16,7 55-32-16,-7-55 0 0,0 0 112 0,11 66 32 16,-9-51 0-16,1-3 0 0,-2 0-128 0,0-1-32 15,2-1 0-15,-1-2 0 0,-1 1-160 0,0-2-32 16,1-2-128-16,-1-2 192 0,1 0-192 0,-1-1 0 15,1-1 0-15,-1-2 0 0,2-1 0 0,0-1-192 16,-1 0 48-16,1-1-18288 0</inkml:trace>
  <inkml:trace contextRef="#ctx0" brushRef="#br0" timeOffset="12796.77">2143 3579 8639 0,'2'0'192'0,"-2"0"32"0,0 0 16 0,0 0 0 0,1 0-240 0,-1 1 0 16,0 1 0-16,2-1 0 15,0 2 3840-15,3 1 736 0,0 2 144 0,4 1 16 16,1-1-1760-16,1-1-352 0,0 1-80 0,1-2-16 0,2-1-1136 0,-2-2-240 16,4 1-32-16,-2-2-16 15,0-2-400-15,-2 0-64 0,-3-1-32 0,1-3 0 16,3-1-288-16,-2-1-64 0,1-2-16 0,-2-2 0 0,-2 0 16 0,-1 0 0 15,-1 1 0-15,-2-2 0 0,-3 1-64 0,-1-1-16 0,-1 0 0 0,-5 0 0 16,1 1-48-16,-4 0-128 16,1 0 192-16,-5 2-64 0,-1 3-128 0,0 1 0 0,0 3 144 0,-2 3-144 15,-1 2 0-15,-1 2 0 16,-1 4 0-16,1 2 128 0,3 2-128 0,0 2 0 0,4 1 0 0,3 1 0 16,2 1-176-16,3 1 176 15,2 2-208-15,2 1 80 0,3-5 128 0,1-1 0 16,-5-15 0-16,0 0-128 0,0 0 128 0,36 64 0 0,-36-64 0 0,0 0 0 15,0 0 0-15,62 56 0 16,-62-56 0-16,0 0 0 0,0 0 0 0,70 26 0 0,-52-25 0 16,-1 1 128-16,-1-2-128 0,-1-2 0 15,1 1 0-15,-1-1 128 0,1-1-128 0,-2 1-208 16,0-1 48-16,-1 0-12704 16,-3 2-2560-16</inkml:trace>
  <inkml:trace contextRef="#ctx0" brushRef="#br0" timeOffset="13164.9">2570 3409 16575 0,'0'-1'1472'0,"1"0"-1168"0,-1 1-304 0,0 1 0 16,0 2 2880-16,0 0 512 0,2 1 96 0,-1 2 32 0,1 5-688 0,1 3-128 16,-3-14-16-16,0 0-16 15,14 56-1616-15,-14-56-320 0,0 0-64 0,19 75-16 16,-19-75-464-16,15 53-192 0,-15-53 128 0,0 0-128 15,21 65 0-15,-21-65 0 0,0 0 0 0,0 0 0 0,28 58 0 0,-22-50 0 16,-6-8 0-16,0 0 0 0,0 0 0 0,0 0 128 16,0 0-128-16,0 0 0 0,55 8 288 0,-48-15-32 15,0-2 0-15,-1-1 0 0,-1-3 128 0,-1 0 0 16,-1 2 16-16,0-5 0 0,0 1 48 0,-3-5 0 16,0-1 0-16,0-3 0 0,-2-2 80 0,1-2 32 15,0 0 0-15,1 1 0 0,1 3-96 0,0 0-16 16,2 3 0-16,0 0 0 0,0 1-128 0,1 1-48 15,0 4 0-15,-1 2 0 0,1 3-128 0,-1 0-16 16,2 3-128-16,-1 2 192 0,0 0-192 0,0 3 0 16,0 0 0-16,1 2 0 0,-2 3-176 0,1 0-16 15,0 3-16-15,-1 1 0 16,3 3-880-16,-4-1-160 0,-2-9-32 0,0 0-19552 0</inkml:trace>
  <inkml:trace contextRef="#ctx0" brushRef="#br0" timeOffset="13564.05">2847 3767 12895 0,'6'-4'576'0,"-4"2"112"0,1-1-560 0,0 2-128 0,0 0 0 0,0-1 0 0,0-1 2720 0,4 0 512 16,4-2 96-16,3-2 32 15,4-2 112-15,-1 1 32 0,2-1 0 0,-4 1 0 16,-1 1-2000-16,0 0-400 0,2 0-80 0,1-2 0 0,1-1-560 0,5-1-96 15,0-2-32-15,1 1 0 0,0-1 48 0,-3-3 0 16,-3 4 0-16,-4-5 0 0,-2 2 48 0,-4 0 16 16,-4-2 0-16,-4 0 0 0,-4 2-80 0,-2-1-16 15,-4 2 0-15,-1 3 0 0,-3 1-224 0,-3 3-128 16,-3 2 160-16,1 4-160 0,-3 4 0 0,3 2 0 16,-3 5 0-16,4 3 0 0,4 1 0 0,0 3-128 15,4 3 128-15,1 1-208 0,4 0-16 0,2-1 0 16,0 3 0-16,3-5 0 0,2-2-32 0,-2-16-16 15,0 0 0-15,0 0 0 0,33 56 128 0,-33-56 144 16,0 0-208-16,0 0 80 0,0 0 128 0,58 34 0 0,-44-30 0 0,2-2 0 16,4-2 0-16,0 0 0 15,1-2 0-15,0-1 128 0,-1 1-128 0,-2-3 0 0,3 1 128 0,-2-2-128 16,-1 2 0-16,-4 0 0 0,-1 0 0 0,-2-1 0 31,2 1-560-31,-3 0-80 0,0-2 0 0,-2 2-18528 0</inkml:trace>
  <inkml:trace contextRef="#ctx0" brushRef="#br0" timeOffset="13869.01">3454 2997 23951 0,'-2'-14'1056'0,"2"7"224"0,0 1-1024 0,0 0-256 0,-2 4 0 0,2-1 0 0,0 0 2432 0,0 0 416 0,0 0 96 0,2 0 0 0,0 6-720 0,1 3-160 0,1 5-16 0,-4-11-16 16,0 0-1424-16,22 64-288 0,-22-64-48 0,17 65-16 0,-17-65-48 16,12 59-16-16,-12-59 0 0,13 89 0 0,-3-34-192 0,-2-1 144 15,-1 0-144-15,-1-6 128 0,-6-48 48 0,10 76 0 0,-10-76 0 0,6 51 0 16,-6-51 96-16,0 0 32 16,7 63 0-16,-5-47 0 0,1-2-32 0,-1-3 0 15,-1-2 0-15,1-1 0 0,0-1-128 0,0-1-16 16,-1-2-128-16,-1-1 192 0,2 0-192 0,-2-2 0 15,1 1 0-15,0-2 0 16,2-2-304-16,0 1-96 0,0-2-32 0,0 0-19984 0</inkml:trace>
  <inkml:trace contextRef="#ctx0" brushRef="#br0" timeOffset="14324.61">4011 3255 11967 0,'-3'-1'1072'0,"0"1"-864"16,2 0-208-16,-2 0 0 16,0 0 512-16,-1 1 48 0,-2 1 16 0,-4 1 0 0,-4-1 688 0,-1 4 144 15,-2 3 16-15,-2-1 16 0,5 2-736 0,0 1-160 16,3 2-32-16,1 1 0 0,3 0 384 0,4 0 80 16,5 0 16-16,2-1 0 0,-4-13-320 0,0 0-64 15,0 0-16-15,63 44 0 0,-63-44-128 0,57 14-16 0,-57-14-16 0,62 16 0 16,-62-16-240-16,55 18-64 0,-55-18 0 0,0 0 0 15,61 31-128-15,-61-31-144 0,0 0 144 0,0 0-208 16,0 0 208-16,52 51 0 0,-48-44-160 0,-1 2 160 16,-3-2 144-16,-3-2 112 0,-2 1 0 0,-2 0 16 15,-5 1 1680-15,0-2 336 0,-7 1 64 0,-1 0 16 16,-1-2-736-16,-3-1-144 0,0 1-16 0,0-3-16 16,4 1-512-16,-1-1-112 0,-1-1 0 0,3 1-16 15,4 1-816-15,-1-1 0 0,-2 4-224 0,1 0-20032 16</inkml:trace>
  <inkml:trace contextRef="#ctx0" brushRef="#br0" timeOffset="14888.96">5015 3041 4607 0,'0'-2'400'0,"0"-1"-400"0,0 2 0 0,0 1 0 0,-1-1 1312 0,-1-1 176 0,0-1 48 0,-4 1 0 0,-2-1 1280 0,-7 3 256 0,-2 4 48 0,-5 6 16 0,-6 5-288 0,-5 7-48 0,-4 6-16 0,-1 3 0 0,0 6-960 0,1 2-192 0,1 6-32 0,5 3-16 0,4 2-560 0,8-1-96 0,7 1-32 0,7-5 0 0,5-45-512 0,10 83-128 0,-10-83 0 0,27 67-16 15,-27-67-112-15,0 0 0 0,58 83-128 0,-58-83 192 16,0 0-48-16,59 61-16 0,-59-61 0 0,0 0 0 15,67 45-128-15,-67-45 0 16,0 0 144-16,69 34-144 0,-69-34 0 0,0 0 0 16,68 27 0-16,-68-27-12464 15,0 0-2560-15</inkml:trace>
  <inkml:trace contextRef="#ctx0" brushRef="#br0" timeOffset="16031.6">5428 3251 27647 0,'-7'-22'1216'0,"3"9"256"0,-1 2-1168 0,1 1-304 16,1 3 0-1,2 4 0-15,-2-1 2304 0,-1-4 416 16,-3-1 80-16,-2-1 16 0,-1 0-1264 0,2 6-240 0,-1 6-48 0,2 7-16 15,0 6-832-15,3 5-160 0,0 7-48 0,2 7 0 16,2-34-208-16,3 88 144 0,1-29-144 0,2 6 128 0,0 3-128 0,-2 2 0 16,0-5 0-16,2-1 128 15,-2 1-128-15,2-3 0 0,-2-5 0 0,2-5 0 16,-2-6 0-16,-4-46 0 0,8 78 0 0,-8-78 0 16,5 55 0-16,-5-55 0 0,1 40 0 0,-1-25 0 15,-1-2 0-15,-2-2 0 0,0-1 0 0,-1-1 0 16,-1-4 0-16,1-3 0 0,0-1 0 0,0-4 0 15,-1-1 0-15,0-3 0 0,1-3 0 0,-1-3 0 16,0-2 0-16,0-2 160 0,0-1-32 0,1-4-128 16,-2-2 400-16,0-4-16 0,1-3-16 0,-1-3 0 15,0 0-32-15,-1 2 0 0,3-2 0 0,0 3 0 16,1 2-144-16,0 4-48 0,3 2 0 0,0 2 0 16,0 3-144-16,3 2 0 0,0 4 0 0,0 2 128 0,1 1-128 0,0 4 0 15,3-1 0-15,2 2 128 0,-1 1-128 0,3-1 0 16,4 1 0-16,0 0 0 0,2 0 0 0,0 0 0 15,0-1 0-15,1 1 0 0,-1 0 0 0,2-1 0 16,-1 0 0-16,-1 1 0 0,-3-1 0 0,2 0 0 16,-1-1 0-16,2 1 0 0,1-1 0 0,-1-1 0 0,-1 0 0 15,-1 1 0-15,-2-2 0 0,-2 1 0 0,1-1-144 0,-5 0 144 16,-2-2 0-16,0 1 0 0,-2-2 0 0,-2-1 0 16,2 1 0-16,-3 1 0 0,-2 1 0 15,0 2 0-15,-3 0 0 0,1 1 0 0,-2 1 128 0,1 1-128 16,2 3 0-16,-1 1 0 15,1 2 128-15,1 0-128 0,1 1 0 0,1 2 0 0,0 1 0 0,0 3 0 16,3 1 0-16,0 5 0 0,-3-16 0 16,0 0-160-16,0 0 0 0,0 0 0 0,29 66 0 0,-29-66 0 15,0 0 160-15,0 0-128 0,0 0 128 0,63 38-128 16,-49-35 128-16,-2-2 0 0,1-1 0 0,-2-1 0 16,-1-2 0-16,2 0-160 0,-1-1 160 0,0 0 0 15,2-2-160-15,-5 0 160 0,-1 1-128 0,1-2 128 0,-3 1 0 16,-2-1 0-16,0-1 0 0,-3-1 0 0,0 1 0 0,-2-1 0 15,1-1 0-15,0 0 0 0,-2-2 0 0,-1 0 128 16,1 0-128-16,0 0 176 0,0 1 192 0,0 1 32 16,0 2 16-16,3 2 0 0,0 2-16 0,2 1 0 15,-1 3 0-15,-1 3 0 0,2 1-400 0,-1 2 0 16,0 1 128-16,1 0-128 0,1 3 0 0,0 1 0 16,1 2 0-16,0-1 0 0,2 1 0 0,-1-2 0 15,-5-11-144-15,0 0 144 0,0 0 0 0,0 0 0 16,45 53-128-16,-45-53 128 0,0 0 0 15,0 0 0-15,0 0-128 0,0 0 128 0,65 28-144 0,-53-28 144 16,-1-3-208-16,-1 2 80 0,0-1-16 0,0-2 0 16,1 0 0-16,0-2 0 0,1-1 144 0,-1-1-160 15,-1 1 160-15,-2-2-160 0,2 1 160 0,-3-1 0 0,0 1 0 0,-1-1 0 16,0-2 0-16,-4 2 0 16,1-1 0-16,0 1 0 0,-1-3 0 0,-4 1 0 15,2-2 128-15,-3 1-128 0,0-1 304 0,1-3-16 0,-3 1 0 0,0-1 0 16,0 2 64-16,1 1 16 0,0 5 0 0,1-1 0 15,-1 1-176-15,-2 1-48 0,2 3 0 16,-3-1 0-16,1 3-144 0,-1 2 0 0,2 1 0 0,-1 3 0 16,-1 0 0-16,1 4 0 0,-1 0 0 0,2 2 0 15,-3 1 0-15,3 1 0 0,-2 2 0 0,1 0 0 16,2 1 0-16,0-1 0 0,2 2-176 0,1-2 176 0,2 2-144 16,1-4 144-16,0 1-160 0,3-2 160 0,-5-11 0 0,0 0-144 15,0 0 144-15,0 0 0 0,49 57 0 0,-49-57 0 16,0 0 0-16,0 0-128 0,68 27 128 0,-52-23 0 0,0-1 0 15,0 1 0-15,1-1 0 0,-2-2 0 16,1 2 0-16,-3-1 0 0,-1-1 0 0,0 0-128 0,-1-1 128 16,-1 0-128-1,1 2-400-15,1-2-80 0,-4 0-16 0,2 1-13648 0,-3 1-2752 0</inkml:trace>
  <inkml:trace contextRef="#ctx0" brushRef="#br0" timeOffset="16379.06">6456 2938 5519 0,'4'-5'240'0,"-2"4"64"0,2-1-304 0,-2 1 0 0,-1 1 0 0,0 1 0 0,1 1 1712 0,1 1 272 0,1 1 64 0,1 2 16 0,1 2 528 0,0 3 96 0,-6-11 32 0,0 0 0 0,0 0-112 0,22 67-32 0,-22-67 0 15,0 0 0-15,0 0-128 0,24 82-16 0,-24-82-16 0,0 0 0 16,16 60-1376-16,-16-60-272 0,17 61-48 0,-17-61-16 16,20 74-256-16,-20-74-48 0,19 72-16 0,-19-72 0 15,15 60-144-15,-15-60-48 0,0 0 0 0,15 64 0 0,-12-47-64 16,-2-3 0-16,2-1-128 0,-3-3 192 0,0 0-192 0,2 0 144 0,-1-3-144 0,0-2 128 31,-1-1-128-31,0 1 0 0,0-1-192 0,-1-1 192 16,2 0-960-16,-2-2-80 0</inkml:trace>
  <inkml:trace contextRef="#ctx0" brushRef="#br0" timeOffset="16957.27">7129 3231 14735 0,'1'0'1312'0,"-1"0"-1056"0,1 0-256 0,-1-1 0 0,-1 1 2032 0,0 0 336 0,-2-1 80 0,-3-1 16 0,-2 4 640 0,-6-1 128 0,-2 3 32 0,-4 2 0 15,0 2-1488-15,1 2-304 0,-3 3-48 0,3 1-16 16,0 2-880-16,2 1-176 0,2 0-32 0,4-2-16 0,3 1-304 0,3-4 0 16,2 1 0-16,4-3 0 15,2 0 0-15,1 0 0 0,-4-10 0 0,0 0 0 0,0 0 128 0,0 0-128 16,0 0 0-16,57 46 0 0,-57-46 0 0,0 0 0 15,0 0 0-15,0 0 0 0,0 0 0 0,0 0 0 16,54 48 0-16,-51-41 0 0,-3 0 0 0,-2 1 0 16,-2-1 0-16,-2 0 0 0,-2 0 0 0,-2-2 0 15,0 2 0-15,-3 1 0 0,-1-4 0 0,0 0 0 16,-2-1 0-16,5-2 0 0,1 1 0 0,0-2 0 16,2 0 0-16,2-2 0 0,1 2 0 0,2-1 0 15,3 1 0-15,3-2 0 16,2 2-1088-16,4-1-112 0</inkml:trace>
  <inkml:trace contextRef="#ctx0" brushRef="#br0" timeOffset="17390.66">7297 3400 8287 0,'-2'-9'736'0,"1"5"-592"0,1 1-144 0,-2 0 0 15,2 2 4480-15,-1 1 848 0,0 0 176 0,-1 1 48 16,1 2-2032-16,-3 1-416 0,1 3-80 0,0 2-16 0,2 2-1824 0,-1 2-368 15,4 2-80-15,0-1-16 0,-2-14-560 0,0 0-160 16,0 0 0-16,0 0 0 0,0 0 0 0,44 65 0 16,-34-60 0-16,1-1 0 0,3-1 0 0,1-3 128 15,0 0-128-15,1-3 0 0,-1 0 128 0,1-3-128 16,1 1 128-16,-3-4-128 0,-3-1 0 0,0 1 128 16,-1-1-128-16,-1-3 0 15,-4 3 160-15,0-3-32 0,-1 1-128 0,-3-3 192 16,-1 3 128-16,-1-1 32 0,-2 3 0 0,0 3 0 0,0 1 80 0,1 4 16 15,-3 0 0-15,4 2 0 0,-2 3-112 0,2 1-16 0,1 5 0 0,0 2 0 16,0-11-320-16,0 0 0 16,7 61 0-16,-7-61 0 0,8 61 0 0,-8-61 0 15,5 59 0-15,-5-59 0 0,2 73-160 0,-2-73 0 0,-1 88 0 0,0-47 0 32,1-41-272-32,-6 72-48 0,6-72-16 0,-6 55 0 0,6-55 240 0,-8 44 32 0,2-26 16 0,-1-4 0 15,0-1 208-15,-2-3 128 0,2-2 0 0,-2-2-128 16,1-2 448-16,1-2 0 0,0-1-16 0,3-2 0 15,1-4-112-15,0 0-32 0,2-2 0 0,1 0 0 16,0-2-288-16,1-1 0 0,1 0 0 0,-1-1 0 31,2 3-704-31,0-4-112 0</inkml:trace>
  <inkml:trace contextRef="#ctx0" brushRef="#br0" timeOffset="17771.14">7948 3247 21183 0,'-3'-4'1888'0,"0"1"-1504"0,0 1-384 0,1 1 0 0,-1 1 2176 0,-1 0 384 0,-3 0 64 0,-6-1 0 0,-6 1 224 0,-3 1 32 0,1 5 16 0,-2 2 0 15,2 3-2080-15,3 2-432 16,3-2-64-16,5 2-32 0,3 0-288 0,6 0 0 0,1-13 0 0,0 0 0 16,0 0-144-16,0 0 16 15,66 45 0-15,-66-45 0 0,58 14-144 0,-58-14-32 0,65 18 0 0,-65-18 0 16,57 23 16-16,-57-23 0 0,0 0 0 0,65 44 0 0,-65-44 288 0,0 0-160 16,0 0 160-16,37 56-128 0,-37-43 128 0,-3-2 0 15,-3-1 0-15,-1-3 0 0,0-1 192 0,-4 1-16 31,-5 0-16-31,-4-3 0 0,3 2 208 0,-5-3 32 16,-1 1 16-16,-2-1 0 0,1 0 48 0,1-3 16 16,5 0 0-16,1-2 0 0,4 1-352 0,2-5-128 15,4 3 0-15,1-1-12720 16,3 0-2640-16</inkml:trace>
  <inkml:trace contextRef="#ctx0" brushRef="#br0" timeOffset="18088.52">8276 3034 24879 0,'-2'-34'1088'0,"1"15"256"0,1 0-1088 0,0 3-256 0,0 6 0 0,0 3 0 16,-2 0 1472-16,2-4 224 0,0-6 48 0,0-3 16 15,2 6 544-15,-1 4 128 0,1 10 0 0,-1 7 16 16,2 6-1744-16,-3-13-368 0,0 0-64 0,8 70-16 0,-8-70-48 0,6 68-16 15,-6-68 0-15,0 74 0 0,0-74 32 0,-1 101 0 16,-1-44 0-16,1-2 0 0,-1-1-16 0,2-3 0 16,0-51 0-16,3 79 0 0,-3-79 64 0,3 52 16 15,-3-52 0-15,0 0 0 0,0 0-64 0,0 0-16 16,13 62 0-16,-10-56 0 0,-1-2-208 0,1-1 144 16,-1-2-144-16,0 1 128 0,0-2-128 0,1 0-176 15,0-2 48-15,1 1 0 16,0-3-656-16,2-1-128 0,-2 0-32 0,0-2-18000 0</inkml:trace>
  <inkml:trace contextRef="#ctx0" brushRef="#br0" timeOffset="18277.77">8140 3323 17503 0,'4'-7'1552'0,"-1"3"-1232"0,3 0-320 0,-2 1 0 16,0 0 2960-16,2 2 544 0,0-2 96 0,5 1 32 15,6 0-560-15,8-3-96 0,8 1-32 0,1 1 0 16,0 2-1760-16,-2-1-352 0,-2 2-80 0,-2 3-16 15,-1 0-496-15,-3 0-112 0,-24-3 0 0,0 0-128 16,55 17 0-16,-42-13 0 0,-2 2-160 0,-1-2 160 16,-2 2-896-16,-1-2-48 0</inkml:trace>
  <inkml:trace contextRef="#ctx0" brushRef="#br0" timeOffset="18593.08">8591 3529 14735 0,'4'0'1312'0,"0"-1"-1056"16,0 0-256-16,-1-1 0 0,0 2 2608 0,3-3 464 0,4 1 80 0,5-4 32 16,6-3 384-16,2 1 80 0,-2-2 0 0,-1 2 16 15,0-1-2384-15,-5 1-464 16,1-1-112-16,-4-1 0 0,0 3-256 0,-4-1-32 0,-1-2-16 0,-1 1 0 16,-3 1-48-16,-2-2-16 0,-2-1 0 0,-2-3 0 15,-4-1-48-15,-2 1-16 0,0 0 0 0,-3 1 0 16,1 4-112-16,0-1-32 15,-3 3 0-15,-1 1 0 0,4 3-128 0,0 2 0 0,-2 4 0 0,0 2 0 16,1 4 0-16,0 2 0 16,2 3-128-16,2 2 128 0,1 2-144 0,7-18 144 0,-7 47-192 0,7-47 192 15,1 53-192-15,-1-53 192 0,0 0-192 0,21 68 192 16,-21-68-240-16,0 0 64 0,0 0 16 0,53 48 0 16,-53-48 160-16,0 0-192 0,0 0 192 0,59 13-192 15,-42-13-96-15,3-3-32 0,-3-1 0 0,1 1-12544 16,2 0-2528-16</inkml:trace>
  <inkml:trace contextRef="#ctx0" brushRef="#br0" timeOffset="19239.91">9106 3292 21183 0,'3'-4'944'0,"-1"1"192"0,-1 2-912 0,-1 1-224 15,0 1 0-15,0 0 0 0,0 5 2112 0,0-2 368 0,0 5 80 0,1 4 0 32,-1-13-256-32,0 0-48 0,6 57-16 0,-6-57 0 0,0 0-1376 0,9 61-288 15,-9-61-48-15,0 0-16 0,0 0-176 0,0 0-32 0,18 58-16 0,-15-52 0 16,0-2 16-16,-2 0 0 0,0-2 0 0,-1-2 0 16,0 0-48-16,0 0 0 0,0-3 0 0,0-1 0 0,0-2-48 0,0 0-16 15,0 1 0-15,0-2 0 0,0-2 16 0,0-1 0 16,2 0 0-16,-2 2 0 0,1-1-16 0,-1-2 0 15,2 0 0-15,0-3 0 16,1 1-64-16,0-1-128 0,3-3 176 0,-1 0-176 0,2 1 128 0,2 1-128 16,2 2 0-16,-1 2 0 0,0 4 0 15,0 0 0-15,1 2 0 0,3 1 0 0,0 4 0 0,1 2 0 16,-4 2 0-16,-11-4-144 0,0 0 144 0,0 0 0 16,55 44-144-16,-55-44 144 0,0 0 0 0,0 0-176 15,41 72 176-15,-41-72-128 16,0 0 128-16,0 0 0 0,20 69-144 0,-20-69 144 15,0 0 0-15,0 0 0 0,0 0 0 0,0 0 0 0,0 0 0 0,0 0 0 0,0 0 0 16,0 0 0-16,0 0 0 0,0 0 0 0,0 0 0 0,0 0 0 16,0 0 0-16,0 0 0 0,0 0 0 0,0 0 0 15,-6 34 0-15,3-38 0 0,-1-1 128 0,0 0-128 32,0-2 0-32,1 0 0 0,1-2 0 0,1-1 128 0,1 0-128 0,0-2 0 15,0-1 0-15,1-3 128 16,2 2 0-16,0-3 0 0,1-1 0 0,2-2 0 0,1 0-128 0,0 3 0 0,0 0 144 0,0 5-144 31,2 0 0-31,-1 1 0 0,5 1 0 0,1 2 0 16,-1 4 0-16,-1-1 0 0,4 4-128 0,-1 1 128 0,2 3-176 15,-17-3 176-15,0 0-208 0,54 25 80 0,-54-25-32 0,0 0 0 0,52 51 0 0,-52-51 0 16,0 0 160 0,45 66-208-16,-45-66 80 0,0 0 128 0,29 72-128 15,-29-72 128-15,0 0 0 0,0 0 0 0,24 65 0 0,-24-65 0 16,0 0 0-16,0 0 0 0,0 0 0 0,0 0 0 15,0 0 0-15,0 0 0 16,48 54-624-16,-43-51-48 0</inkml:trace>
  <inkml:trace contextRef="#ctx0" brushRef="#br0" timeOffset="19586.88">9910 2642 16575 0,'7'-5'736'0,"-3"3"160"0,1 2-720 0,0 2-176 15,1-1 0-15,0 2 0 0,-1 3 2048 0,-5-6 368 0,0 0 80 0,57 48 0 0,-57-48 1120 0,79 73 224 0,-79-73 32 0,90 99 16 0,-90-99-2496 0,81 109-496 0,-81-109-112 0,56 114-16 0,-56-114-384 0,36 107-64 0,-36-107-32 0,22 111 0 0,-16-58-112 0,-6-53-32 16,4 94 0-16,-4-94 0 0,3 65 16 0,-3-65 0 16,0 0 0-16,6 59 0 0,-6-59 112 0,0 0 32 15,0 0 0-15,0 0 0 0,0 0-176 0,0 0-128 16,0 0 192-16,-3 47-192 15,0-46-272-15,-1-1-176 0</inkml:trace>
  <inkml:trace contextRef="#ctx0" brushRef="#br0" timeOffset="21041.04">11436 3500 9215 0,'-2'-3'816'0,"2"0"-656"0,0 2-160 0,0-1 0 0,0 1 1024 0,0 0 192 0,2-4 16 0,-2 0 16 0,3-1 1712 0,1-1 352 0,1 1 64 0,3 1 16 16,0 2-240-16,0 0-32 0,4-1-16 0,-12 4 0 15,0 0-1408-15,0 0-288 0,55-2-48 0,-55 2-16 0,0 0-592 0,52 3-128 16,-52-3-32-16,0 0 0 15,61 3-176-15,-61-3-32 0,0 0-16 0,62 1 0 16,-62-1-240-16,0 0-128 0,64 0 160 0,-64 0-160 0,0 0 0 0,52-1 128 16,-52 1-128-16,0 0 0 0,0 0 0 0,0 0 0 15,0 0 0-15,54 4 0 16,-52-2-592-16,-2-1-64 0,0 2-16 0,-4 0-12448 16,0 1-2480-16</inkml:trace>
  <inkml:trace contextRef="#ctx0" brushRef="#br0" timeOffset="21262.89">11423 3662 22111 0,'3'-1'976'0,"0"1"208"0,2 0-944 0,1 0-240 0,-2 0 0 0,0 0 0 15,4 0 2176-15,-8 0 384 0,0 0 64 16,67 4 32-16,-67-4 32 0,72 3 16 16,-72-3 0-16,70 0 0 0,-70 0-1584 0,67 0-320 0,-67 0-64 0,61-3-16 15,-61 3-336-15,50-3-64 0,-50 3 0 0,49-1-16 16,-49 1-304-16,0 0 160 0,58-4-160 0,-58 4 128 15,0 0-128-15,0 0 0 0,0 0 0 0,47-5 0 16,-45 7-688-16,0-2-16 0,-2 1 0 0,0-1-18656 16</inkml:trace>
  <inkml:trace contextRef="#ctx0" brushRef="#br0" timeOffset="21863.79">13104 3065 5519 0,'2'-20'496'0,"-2"10"-496"15,1 0 0-15,-1 2 0 0,-1 5 3008 0,-2-1 512 0,0-1 112 0,-4-5 16 16,-5-2 512-16,-7-7 96 0,-8 1 32 0,-4 2 0 16,-5 5-1728-16,0 4-352 0,-4 7-64 0,-2 3-16 15,-1 8-1280-15,4 5-256 0,4 4-48 0,3 1-16 16,6 3-304-16,9-2-64 0,4-2-16 0,5 1 0 16,3 5-144-16,5-26 0 15,9 58 0-15,-9-58 0 0,27 58-272 0,-27-58 64 16,45 53 16-16,-45-53 0 0,62 55 192 0,-62-55-176 0,75 51 176 0,-75-51-160 0,80 47 160 15,-80-47 0-15,78 44 0 0,-78-44 0 16,62 41 0-16,-62-41 0 0,45 42 0 0,-45-42 0 0,0 0 0 0,31 62 0 16,-31-62 0-16,0 0 0 15,-4 54 0-15,-1-40 0 0,-1-3 0 0,-4 1 0 0,-3-1 0 0,-2 0 0 16,-2-1-144-16,-3-3 144 16,0-1 0-16,1-3-144 0,-1-2 144 0,1-2 0 15,0-5 0-15,-1-1 0 0,1-2 0 0,3-2 0 0,3 1 192 0,0-2 0 16,2-3 0-16,1-2 0 0,1-1 128 0,4 0 0 15,1-3 16-15,2-1 0 0,5 0 192 0,3-2 48 0,2 0 0 0,5 0 0 16,1 2 64-16,1 1 0 0,7-1 16 0,0-4 0 16,5 1-176-16,0 1-32 15,0 0-16-15,1-2 0 0,3 1 144 0,2-2 16 0,-2-1 16 0,0 1 0 16,-3 4-160-16,-5 2-16 0,-2 3-16 0,-7 2 0 16,-3 5-224-16,-2 1-64 0,-4 3 0 0,-3 1 0 15,-2 2-128-15,-4 1 0 0,-1 2 0 0,-2 1 0 16,-3 1-560-1,-1 2-80-15,-2 1-32 0,-1 3 0 0,0 2-1104 16,-4 4-208-16</inkml:trace>
  <inkml:trace contextRef="#ctx0" brushRef="#br0" timeOffset="22297.22">12348 4319 11967 0,'-7'-8'1072'0,"4"2"-864"0,2 2-208 0,1 0 0 0,1 1 2048 0,2 1 352 0,3 0 80 0,2-3 16 0,8 0 864 0,11-5 176 0,8 0 48 0,10 0 0 16,9 2-1232-16,2 0-240 0,5 3-64 0,3-2 0 15,-2 0-1152-15,0 0-224 0,3-2-48 0,1 1-16 0,2-2-96 0,-3 3 0 16,-5 0-16-16,-7 0 0 15,-6 0-176-15,-8 1-48 0,-39 6 0 0,64-10 0 0,-64 10-96 0,42-10-32 16,-25 6 0-16,-4 2 0 0,-3 1-144 0,-3 0 160 16,-1 2-160-16,-5-1 160 0,-1 3-160 0,-4 0 0 15,-3 1 0-15,-2 0 0 16,-2 2-800-16,-2 1-32 0,-2 0-16 0,-2 1-19120 0</inkml:trace>
  <inkml:trace contextRef="#ctx0" brushRef="#br0" timeOffset="22494.56">12638 4501 35935 0,'8'-1'1600'0,"-2"0"320"0,4-1-1536 0,-10 2-384 0,0 0 0 0,0 0 0 16,54-4 1136-16,-54 4 144 0,83-9 48 0,-14 2 0 16,13-1 16-16,-3-1 0 0,-5 1 0 0,-8 0 0 15,-7-1-480-15,-6 1-96 0,-11-1 0 0,-7 2-16 16,-5 0-496-16,-7 1-80 0,-6 2-32 0,-3 0 0 15,-2 0-144-15,0 1 0 0,-4 1 0 0,-2 1 0 32,-3 1-544-32,-2 1-96 0,-2 2 0 0,-1 1-20368 0</inkml:trace>
  <inkml:trace contextRef="#ctx0" brushRef="#br0" timeOffset="24542.02">11453 5232 16575 0,'-9'0'1472'0,"4"1"-1168"0,-1 1-304 0,2 0 0 0,1 1 2160 0,-1 0 368 0,-3 1 80 0,-5 3 16 0,-3 6-544 0,-12 8-96 0,-6 9-32 0,-2 5 0 15,-2 6-144-15,1 5-16 0,-1 4-16 0,4 1 0 16,7 2-976-16,6 0-192 0,7 2-32 0,6-2-16 16,4-4-240-16,3-4-64 0,3-2 0 0,3-2 0 15,-6-41-32-15,22 77-16 0,-22-77 0 0,30 71 0 16,-30-71-16-16,44 73-16 0,-44-73 0 0,55 70 0 0,-55-70-48 16,62 60 0-16,-62-60 0 0,61 48 0 0,-61-48 128 0,53 40 0 15,-53-40 16-15,0 0 0 16,71 51 112-16,-71-51 0 0,0 0 16 0,64 44 0 15,-64-44-48-15,0 0-16 0,56 36 0 0,-56-36 0 16,0 0-144-16,0 0-48 0,67 22 0 0,-67-22 0 16,0 0-144-16,0 0 0 0,57-2 0 0,-44-4 128 0,-3 1-128 0,-1-2 0 15,-2 0-160-15,-2-3 160 16,-1 0-1008-16,-1-1-96 0</inkml:trace>
  <inkml:trace contextRef="#ctx0" brushRef="#br0" timeOffset="25126.63">11026 5434 24879 0,'-3'-4'1088'0,"3"1"256"0,0 0-1088 0,0 0-256 0,2 2 0 0,-1-1 0 16,2 0 1648-16,1-3 272 0,3 0 48 0,6-5 16 0,2-2 416 0,4 0 96 0,2 0 0 0,0 0 16 0,2 0-1536 0,1 0-304 15,-2 0-64-15,1 1-16 16,0 0-16-16,-1 1 0 0,2-1 0 0,-3-1 0 16,1 2-112-16,-3-1-16 0,0 3-16 0,-2-2 0 0,0 1-64 0,-2 1-16 0,1-1 0 0,-2 2 0 15,-1 2-112-15,-2 0-32 0,-1 0 0 0,-2 2 0 16,1 3-208-16,-9 0 176 0,0 0-176 0,0 0 160 16,0 0-160-16,0 0 128 0,0 0-128 0,0 0 128 15,0 0-128-15,0 0 0 16,31 58 0-16,-31-47 128 0,0 0-128 0,0 2 0 15,0 3 0-15,0-16 0 0,0 0 0 0,7 53 0 0,-7-53 0 0,0 0 0 16,14 65 0-16,-14-65 0 0,0 0 0 0,20 65 0 16,-20-65 0-16,0 0 0 0,0 0 128 0,27 64-128 15,-27-64 0-15,0 0 0 0,0 0 0 0,35 55 128 16,-35-55 80-16,0 0 16 0,0 0 0 0,0 0 0 16,55 42 32-16,-55-42 0 0,0 0 0 0,0 0 0 0,0 0-112 0,0 0-16 31,0 0 0-31,55 9 0 0,-51-11-128 0,-2 1 0 0,-1 0 0 0,-2-2 0 0,-1 1 0 0,0 1 0 15,-1 0 0-15,-2-1-176 16,3 2-1024-16,-4-1-208 0,2 1-32 0,-2-3-20064 16</inkml:trace>
  <inkml:trace contextRef="#ctx0" brushRef="#br0" timeOffset="26449.27">12892 6101 15663 0,'-8'1'1392'0,"3"-1"-1120"0,1 2-272 0,1-1 0 0,2-1 1312 0,1 0 208 0,0 1 32 0,0 1 16 0,1-1 1344 0,4 1 272 0,2-1 48 0,5 0 16 16,-12-1-944-16,41-1-192 0,-10-2-48 0,3-1 0 16,2 0-1136-16,2-2-224 0,3-1-64 0,-2 0 0 15,-6 1-80-15,-1 1-32 16,4-2 0-16,-8 1 0 0,-5 2-64 0,-1-2-16 15,6-1 0-15,3-2 0 0,-1 2-96 0,-3 0-32 0,-2 0 0 0,-2 3 0 0,-3 1-128 0,-5 2-16 16,1 1-16-16,-5 0 0 16,-2 1 0-16,-4 2 0 0,-2 1 0 0,0 3 0 15,-3-1 0-15,-1 1 0 0,-4 6 0 0,-2 2 0 0,-4 6 0 16,-2 5 0-16,-1 1 0 0,1 2 0 16,1 3-160-16,-1 0 160 0,2 1-160 0,1-1 160 0,3-1-160 0,1-1 0 0,3-3 0 0,2-5 0 31,1-22 0-31,1 40 0 0,-1-40 0 0,0 0 0 0,11 53 0 0,-11-53 0 0,0 0 0 0,0 0 0 15,15 53 128-15,-13-43-128 0,0-2 128 0,-1-1-128 32,2-1 192-32,-3-1-64 0,2-2 0 15,-2 0 0-15,1-3-128 0,-1 0 128 0,0-1-128 0,1-1 128 16,-1-1-128-16,0-1 0 0,2 0 0 0,-1-3 0 16,1 1-224-16,-1-1-128 0,0 2-32 0,1-3 0 15,-2 1-688-15,1 0-144 0,-1-1-16 16,0-1-19584-16</inkml:trace>
  <inkml:trace contextRef="#ctx0" brushRef="#br0" timeOffset="26679.03">13142 6383 15663 0,'6'-4'1392'0,"0"3"-1120"16,1-1-272-16,0 1 0 0,-3 1 3648 0,2 0 688 15,3-2 128-15,-9 2 16 0,44-4-1312 0,-10 0-272 16,6-2-48-16,-2 1-16 0,1-2-1408 0,0 1-272 15,0 0-64-15,-2 2-16 0,-2 0-176 0,-35 4-16 0,67-5-16 0,-67 5 0 16,55-1-224-16,-55 1-32 16,0 0-16-16,56 3 0 0,-56-3-240 0,0 0-48 0,0 0-16 0,0 0 0 15,0 0-288-15,0 0 128 0,50 10-128 0,-50-10 0 32,-2 1-432-32,-1 1-192 0,1-2-32 0,-3 1-14448 0,-3 2-2896 0</inkml:trace>
  <inkml:trace contextRef="#ctx0" brushRef="#br0" timeOffset="27469.99">15692 6146 23039 0,'-4'0'2048'0,"1"-2"-1648"0,3 1-400 0,0 0 0 0,0-1 2176 0,-1 1 368 0,-4-2 64 0,-2-1 16 0,-3-2-208 0,-5 0-48 15,-4 2 0-15,-3 1 0 0,-1 5-1584 0,-1 1-320 16,-1 2-64-16,-3 4-16 0,-2 1-96 0,0 2-32 0,3 3 0 0,2 0 0 16,4-1-48-16,2 3-16 0,2-1 0 0,6 1 0 15,4-2-192-15,3 1 176 0,4-16-176 0,0 0 160 16,0 0-160-16,55 52 0 0,-55-52 0 0,58 18 0 16,-58-18 0-16,72 13-176 0,-72-13 176 0,76 11-128 15,-76-11 128-15,68 13 0 0,-68-13 0 0,57 14 0 16,-57-14 0-16,0 0 0 0,66 24 0 0,-66-24 0 15,0 0 0-15,0 0 0 0,0 0 0 0,58 45 0 16,-55-36 0-16,-5-1 0 16,-2 2 0-16,-4 0 0 0,-2-3 0 0,-2-1 0 0,1 0 0 0,-4-1-128 15,-1 1 128-15,-1-3 144 0,0-1-16 0,3 0-128 16,3-2 512-16,-2 0-16 0,0-2 0 0,-2 1 0 16,1-2-48-16,-1-1 0 0,3 1 0 0,0 0 0 15,1 1-304-15,3 0-144 0,-1 1 128 0,2 1-128 16,1 1-400-16,2 1-176 0,1-1-16 0,2 3-13232 15,1 0-2624-15</inkml:trace>
  <inkml:trace contextRef="#ctx0" brushRef="#br0" timeOffset="28115.14">16305 5837 34095 0,'-1'-3'3024'0,"-1"1"-2416"0,2 2-480 0,0 0-128 0,-1 0 896 0,-1 2 176 0,0-1 16 0,-3 3 16 0,0 5 416 0,-2 4 80 0,1 2 0 0,0 3 16 16,6-18-880-16,-8 51-176 0,8-51-48 0,-6 64 0 0,6-64-192 0,-4 73-32 15,3-27-16-15,-1-1 0 0,2 1-272 0,0-46 160 16,7 82-160-16,-7-82 128 0,14 64-128 0,-14-64 0 15,0 0 0-15,27 63 0 0,-27-63 128 0,0 0-128 16,0 0 128-16,0 0-128 0,51 57 128 0,-51-57-128 16,0 0 0-16,0 0 128 0,58 15-128 0,-38-16 0 15,0-2 0-15,-2-1 0 0,2 0 0 0,-2-3 0 16,-1-2 128-16,0 1-128 0,0-1 0 0,-3-1 0 16,-1-1 0-16,-2 0 128 0,-1-2-128 0,-3-1 160 15,-1-2-160-15,-3-1 160 0,-2 1 144 0,-2-3 16 0,-1 1 16 16,-1-1 0-16,0 4 128 0,-1 1 32 0,-1 2 0 15,-1 3 0-15,2 1-16 0,-2 3 0 0,0 2 0 16,1 4 0 0,-1 4-192-16,0 5-32 0,2 1-16 0,1 2 0 15,3-13-240-15,0 0 0 0,5 53 0 0,-5-53 0 0,0 0 0 0,0 0-192 0,35 75 48 0,-35-75 0 32,0 0-256-32,0 0-48 0,59 61-16 0,-59-61 0 0,0 0 112 0,0 0 32 0,62 28 0 0,-62-28 0 15,0 0 160-15,54 4 160 0,-36-5-208 0,1-2 80 16,-4-1 128-16,1 0 0 0,-1-2 0 0,0-1-128 15,-1 0 128-15,-3 0 0 0,0-2 0 0,-1 1 128 16,-1-2 128-16,-2-1 16 0,-3-1 16 0,-1 0 0 16,-3-1 240-16,-3-3 48 0,-3-1 16 0,-1-2 0 15,-3 0-48-15,-2 0-16 16,-1 0 0-16,-3 1 0 0,1 1-208 0,-4 0-64 16,-2 4 0-16,-1 2 0 0,-1 5-96 0,0 1-32 0,1 3 0 0,-1 4 0 0,1 3-128 0,2 1-192 31,4 1 32-31,1 3 16 15,1 3-640-15,0 1-128 0,-1 3-32 0,4 1 0 16,1 0-400-16,3 1-64 0,2-2-32 0,2 0-20384 0</inkml:trace>
  <inkml:trace contextRef="#ctx0" brushRef="#br0" timeOffset="28667.57">17175 6262 36863 0,'2'-6'1632'0,"-2"3"336"0,3 3-1584 0,-3-1-384 0,0 1 0 0,0 1 0 0,0 2 624 0,0 1 32 0,-2 5 16 0,1 4 0 0,1-13 304 0,-2 42 64 0,2-42 16 0,-2 51 0 16,2-51-656-16,-5 63-128 0,5-63-16 0,-3 65-16 15,3-65-240-15,-1 61 128 0,1-61-128 0,-1 64 0 16,1-64 0-16,1 52 0 0,-1-52-128 0,1 47 128 0,-1-47-128 15,0 0 128-15,0 0 0 0,8 55 0 0,-8-48 0 0,1-3 0 16,-1 2 0-16,0-5 0 0,0-1 0 0,0-1 0 16,1-4 0-16,-1 0 0 0,0-2 320 0,2-3-48 15,-1 0 0-15,1 0 0 0,-2 0 160 0,-2-1 16 16,2-5 16-16,-3-2 0 0,2-2 16 0,-2-1 0 16,-1-5 0-16,1 0 0 0,2-4-48 0,-2-3-16 15,1-2 0-15,2 0 0 0,2-2 0 0,-1-2 0 16,3-1 0-16,2 0 0 0,1 7-160 0,2 0-16 0,1 2-16 15,1 1 0-15,2 3-224 0,-1 1 0 0,5 0 0 0,-1 6 0 16,-4 6 0-16,1 3-192 0,0 4 192 0,1 1-208 31,-14 6-192-31,0 0-48 0,52 10 0 0,-52-10 0 16,0 0 0-16,60 54 0 0,-60-54 0 0,0 0 0 0,53 78 64 0,-53-78 0 0,26 56 0 0,-26-56 0 16,0 0 192-16,12 73 32 0,-12-73 16 0,-8 36 0 15,-1-22 144-15,-2-3 0 0,-2 1 0 0,-2-4 0 16,-1-1 0-16,-2-3 0 0,2 1 192 0,0-3-64 15,0-2 128-15,0 0 16 0,4 0 16 0,-2-2 0 0,2-3-64 0,2 0-16 16,1 0 0-16,1 0 0 16,0-1-704-16,2 0-144 0,2 2-16 0,0 1-13344 15,1 2-2656-15</inkml:trace>
  <inkml:trace contextRef="#ctx0" brushRef="#br0" timeOffset="29061.84">17654 6413 30399 0,'10'-10'1344'0,"-3"4"288"0,0 1-1312 0,-1-1-320 0,-2 5 0 0,-1-2 0 0,3-1 2096 0,3-3 336 0,6-3 80 0,4-3 16 0,4-1-1088 0,0 1-224 0,-1 3-32 0,-2-1-16 15,3 1-528-15,-6 2-128 0,-1-1 0 0,-3 1-16 16,0-1-144-16,-5 1-32 0,1-1 0 0,-3-2 0 15,-2 1 48-15,-3-1 0 0,-1 1 0 0,-3-2 0 16,-1 1-112-16,-2-3 0 0,-3 1-16 0,-1-1 0 16,-4 0-112-16,1 1 0 0,-3 3-128 0,2 3 192 15,1 3-192-15,-1 3 144 0,-4 1-144 0,0 4 128 16,-2 4-128-16,1 4 0 0,1 3 0 0,3 4 0 16,2 3 0-16,2 4 0 0,5 2 0 0,2 0 0 0,4-28 0 0,2 57 0 15,-2-57-144-15,0 0 144 0,30 69 0 0,-30-69 0 16,0 0 0-16,48 49 0 0,-48-49 352 0,0 0 80 15,57 34 16-15,-57-34 0 0,0 0 192 0,65 21 32 16,-65-21 16-16,0 0 0 0,63 9-256 0,-63-9-48 16,41-1-16-16,-22-2 0 0,-2 0-368 0,-1-1 128 15,3 1-128-15,-1-1 0 16,-1-1-384-16,-3 1-128 0,-2 1-48 0,-3-1 0 16,0 1-1136-16,-3 0-224 0,-4 2-64 0,0 0-19504 0</inkml:trace>
  <inkml:trace contextRef="#ctx0" brushRef="#br0" timeOffset="29550.33">18540 6057 23039 0,'1'-3'2048'0,"2"0"-1648"0,0 2-400 15,-2-1 0-15,-1 1 688 0,0 0 48 0,2-2 16 0,-2-1 0 0,0-2 1984 0,-3 3 400 0,-3 2 64 0,-5 3 32 0,0 3-1904 0,-8-1-384 16,-2 6-80-16,-3 3-16 0,0 1-416 0,0 1-96 16,2 4-16-16,0-1 0 0,7 0-64 0,2-1-32 0,6 2 0 0,7-19 0 31,0 0-224-31,0 0 0 0,18 60 0 0,-18-60 0 0,0 0 0 0,54 41 0 16,-54-41 0-16,48 33 0 0,-48-33 0 0,48 37-160 0,-48-37 160 0,0 0-192 15,57 49 192-15,-57-49 0 0,0 0 0 0,41 51-128 16,-41-51 128-16,0 0 0 15,0 0 0-15,26 59 0 16,-26-59 0-16,0 0 0 0,0 0 0 0,-9 43 0 0,0-36 208 0,-2-2-16 0,-3 1-16 0,-5-2 0 16,0-1 80-16,-1 0 32 15,-3-2 0-15,1-1 0 0,-2 0-128 0,-2-1-32 16,1-1 0-16,-2 1-13136 16,0 0-2640-16</inkml:trace>
  <inkml:trace contextRef="#ctx0" brushRef="#br0" timeOffset="30401.41">16506 2731 18431 0,'3'-5'1632'0,"-2"0"-1312"0,-1 3-320 0,0 0 0 16,-1 1 960-16,-1-1 112 0,1 1 16 0,-3-2 16 0,-2 2 2256 0,-5 3 448 0,-6 10 96 0,-6 8 0 0,-5 9-1952 0,-5 11-400 15,-2 9-80-15,-5 9 0 0,1 4-720 0,-2 5-144 16,4 1-32-16,3 2 0 0,3 1 32 0,7-1 0 16,9-5 0-16,9-5 0 0,6-8-112 0,7-4-32 15,-7-48 0-15,34 88 0 0,-34-88 32 0,37 65 0 16,-37-65 0-16,41 58 0 0,-41-58 16 0,0 0 0 0,46 58 0 15,-46-58 0-15,0 0-128 0,0 0-32 16,57 48 0-16,-57-48 0 0,0 0-224 0,0 0-128 0,0 0 128 0,56 12-128 31,-47-13-416-31,-1-2-160 0,-1-1-16 0,0-2-14704 0,-1-1-2928 0</inkml:trace>
  <inkml:trace contextRef="#ctx0" brushRef="#br0" timeOffset="31111.4">17170 3285 15663 0,'1'1'1392'15,"-1"-1"-1120"-15,2 0-272 0,0 2 0 0,0-1 960 0,1 1 128 0,-3-2 16 0,0 0 16 0,0 0 2240 0,0 0 448 0,43 44 96 0,-43-44 0 0,0 0-1696 0,31 63-352 16,-31-63-64-16,15 52 0 0,-15-52-992 0,7 54-192 0,-7-54-32 0,2 45-16 16,-2-45-176-16,0 0-48 0,-1 54 0 0,-2-41 0 0,0-1-144 0,-1-2-16 15,0 0-16-15,0-3 0 0,-1-1 16 0,0 0 0 16,-1-2 0-16,2-1 0 0,0-1 144 0,1 0 48 15,0-2 0-15,0-2 0 0,0 0-16 0,1-1 0 16,0-3 0-16,-1 0 0 0,3-1 48 0,-1-1 16 16,1-2 0-16,0-1 0 0,1-3-112 0,2-2-32 15,0-2 0-15,0-4 0 0,2 0-96 0,1-2-32 16,1-3 0-16,3 0 0 0,-1 2-144 0,2-2 0 16,0 0 144-16,0 2-144 0,1 5 0 0,-2 4 0 15,-1 2 0-15,1 4 0 0,0 3 0 0,0 2 0 16,0 3-144-16,-1 2 144 0,-9 0-208 0,0 0 16 15,0 0 16-15,0 0 0 16,53 48-32-16,-53-48-16 0,0 0 0 0,31 64 0 16,-31-64 96-16,0 0 128 0,30 79-208 0,-30-79 80 0,14 49 128 0,-14-49 0 0,0 0 0 0,18 63 0 15,-18-63 0-15,0 0 0 0,0 0 0 0,19 60 128 16,-19-60 0-16,0 0 16 16,0 0 0-16,0 0 0 0,0 0-144 0,5 48 160 15,-6-43-160-15,-2-1 160 0,-1 0-160 0,0-1 0 0,-1-2 0 16,0 2 128-16,1-2-336 0,-1-1-80 0,3 0-16 0,0-1 0 15,1 1-480 1,1-3-112-16,1 0 0 0,2 1-19648 0</inkml:trace>
  <inkml:trace contextRef="#ctx0" brushRef="#br0" timeOffset="31561.57">17969 2836 23039 0,'2'-3'2048'0,"-2"0"-1648"0,0 3-400 0,0 0 0 0,0 0 1104 0,0 0 144 0,0 2 32 0,0-1 0 0,0 5 1584 0,0 5 320 0,0-11 64 0,0 0 16 16,1 64-2016-16,-1-64-400 0,4 62-80 0,-4-62 0 0,6 73-288 0,-6-73-48 0,11 82-16 0,-11-82 0 16,14 79-48-16,-14-79-16 0,19 78 0 0,-19-78 0 0,20 68 16 0,-20-68 0 15,19 60 0-15,-19-60 0 0,16 56 32 0,-16-56 16 16,0 0 0-16,14 70 0 0,-14-70-192 0,0 0-32 31,6 55-16-31,-6-55 0 0,0 0-48 0,0 0-128 16,2 53 192-16,-2-44-64 0,0 0-128 0,-1-3 0 15,0-1 0-15,1-1 128 0,-2 1-128 0,2-4 0 16,-1 1 0-16,1-2 0 16,0 0-528-16,0 0-48 0,0-2 0 0,1-1 0 15,2 0-464-15,0-1-112 0</inkml:trace>
  <inkml:trace contextRef="#ctx0" brushRef="#br0" timeOffset="31975.47">18293 3522 27071 0,'1'-2'592'0,"1"0"128"0,-1 1 32 0,2-1 0 0,0 1-608 0,-2 1-144 0,2-1 0 0,3-1 0 16,3 1 2944-16,4-2 576 0,-13 3 96 0,33-6 32 0,-33 6-2352 0,36-5-464 16,-19 0-80-16,-1-2-32 0,-16 7-416 0,29-8-96 15,-14 1-16-15,-3 0 0 0,1-2 112 0,-2 1 16 16,-1-1 0-16,-1 1 0 0,-2-2-80 0,-2 0-16 16,1-3 0-16,-3-1 0 0,-2 0 0 0,-1 0 0 15,-3 1 0-15,-1 0 0 0,0 4-64 0,-3-3-16 16,-3 2 0-16,0 2 0 0,-3 2-144 0,-2 2 128 15,-1 4-128-15,-1 0 128 0,-1 4-128 0,0 3 0 16,-2 3 0-16,2 3 0 0,-1 2 0 0,2 4-176 16,3 1 176-16,1 1-128 0,2 1 128 0,3 1-192 0,3 0 192 0,3-1-192 15,2-22 192-15,0 0-208 0,9 55 80 0,-9-55 128 16,0 0-160-16,0 0 160 0,41 57 0 16,-41-57-144-16,0 0 144 0,0 0 0 0,68 35 128 0,-68-35-128 15,0 0 0-15,64 13 0 0,-64-13 0 0,0 0 0 31,61 1-432-31,-61-1-144 0,42-3-48 0,-42 3-19184 0</inkml:trace>
  <inkml:trace contextRef="#ctx0" brushRef="#br0" timeOffset="32342.2">18797 3346 35935 0,'-3'-6'1600'0,"2"5"320"16,-1-1-1536-16,2 2-384 0,0 0 0 0,0 0 0 0,0 2 1104 0,0 1 160 15,2 4 16-15,1 3 16 0,-3-10-272 0,0 0-64 16,0 0-16-16,25 66 0 0,-25-66-496 0,0 0-112 16,31 61-16-16,-31-61 0 0,0 0-160 0,35 56-32 15,-35-56-128-15,0 0 192 0,0 0-192 0,41 60 144 16,-41-60-144-16,0 0 128 16,0 0-128-16,0 0 128 0,50 45-128 0,-42-42 128 0,-8-3-128 0,0 0 192 0,0 0-192 0,0 0 192 15,0 0-192-15,40-5 160 0,-36-2-160 0,-1 0 160 16,0-1 96-16,-2-1 32 0,1-2 0 0,-2-3 0 15,-2-3 256-15,2 0 48 0,-1-1 16 0,1-4 0 16,0 1 0-16,-2-4 0 16,1-1 0-16,0 2 0 0,1 0 16 0,0 0 0 0,0-1 0 0,1 1 0 15,0 3-176-15,2 1-48 16,0 1 0-16,0 4 0 0,0 1-272 0,1 2-128 0,-1 4 0 0,1 2 128 16,-1 2-128-16,1 1-176 0,-1 5 48 0,0 1 0 15,0 1-896-15,-3-4-192 16,0 0-16-16,0 0-16 0,0 0-608 0,15 62-128 0</inkml:trace>
  <inkml:trace contextRef="#ctx0" brushRef="#br0" timeOffset="32675.29">19208 3600 14735 0,'0'0'640'0,"0"0"160"15,0 0-640-15,0 0-160 0,42 4 0 0,-37-4 0 0,-1 0 3360 0,6-1 640 16,5 0 128-16,8-4 32 0,4 1-1600 0,1-2-304 15,-1-1-64-15,-3-1-16 16,0 1-992-16,-6-2-208 0,2-1-32 0,-4 1-16 0,-1-1-320 0,-4-3-64 16,1 0-16-16,-5-1 0 0,-1-3 32 0,-4-1 0 0,0-2 0 0,-1 0 0 15,-4-1-96-15,-1 3-16 16,-2 1 0-16,1 3 0 0,-4 2-192 0,-1 4-64 0,1 1 0 0,-6 4 0 16,0 1-192-16,-5 5 176 0,-1 2-176 0,0 4 160 15,0 3-160-15,1 2-272 16,4 3 64-16,1 3 16 0,1 2 48 0,1 4 16 15,3-1 0-15,4-2 0 0,5-1-16 0,1-22 0 0,0 0 0 0,8 54 0 16,-8-54 144-16,0 0-128 16,0 0 128-16,0 0-128 0,53 64 128 0,-53-64 0 0,0 0-144 0,0 0 144 15,62 33-256-15,-62-33 0 0,0 0 16 0,0 0 0 16,73 23-480-16,-73-23-112 16,0 0 0-16,55 4-18096 0</inkml:trace>
  <inkml:trace contextRef="#ctx0" brushRef="#br0" timeOffset="32979.93">19950 2752 40543 0,'-9'-14'1792'0,"6"9"384"0,-1-1-1744 0,0 2-432 16,1 1 0-16,0 2 0 0,1 1 784 0,-3 1 80 0,-2 2 16 0,-3 5 0 15,-1 5-96-15,0 4-16 0,-1 7 0 0,1 6 0 16,3 4-336-16,2 5-80 0,2 6-16 15,1 5 0-15,3 2-64 0,1 0-16 0,2-2 0 0,4 5 0 16,2 1-32-16,1 1-16 16,1-3 0-16,-11-54 0 0,27 91 208 0,-27-91 32 15,25 70 16-15,-25-70 0 0,0 0-96 0,31 77-32 0,-31-77 0 0,0 0 0 16,0 0-144-16,36 64-16 0,-36-64-16 0,0 0 0 16,0 0-160-1,0 0 128-15,0 0-128 0,0 0 128 16,0 0-128-16,45 48 0 0,-41-48-160 0,-1-2 160 15,0 0-976-15,-1-1-112 0,3-1 0 0,-2-3-13888 16,-1 1-2752-16</inkml:trace>
  <inkml:trace contextRef="#ctx0" brushRef="#br0" timeOffset="33322.47">20351 3319 35007 0,'-1'-11'1552'0,"1"5"320"0,1 2-1488 0,0 0-384 15,-1 1 0-15,-1 0 0 0,0 0 128 0,-2 0-128 16,0-1 128-16,-3-2-128 0,-1 1 1600 0,-4 2 240 16,-3 0 48-16,-2 3 16 0,1 1-1424 0,-2 4-288 0,0 2-48 0,1 1-16 15,2 2 64-15,1 1 0 0,3 1 0 0,2 0 0 16,2 1-192-16,6-13 0 0,0 0 0 0,0 0 0 16,3 55-128-16,-3-55-64 0,0 0-16 0,0 0 0 15,47 53-96-15,-47-53-16 0,0 0 0 0,52 38 0 31,-52-38-80-31,0 0-32 0,58 36 0 0,-58-36 0 0,0 0 272 0,49 33 160 0,-49-33-192 0,0 0 192 16,0 0 320-16,0 0 160 0,54 47 32 0,-54-47 16 16,0 0-112-16,0 0-32 0,0 0 0 0,0 0 0 15,-6 48 64-15,-5-41 16 0,-3 0 0 0,-3-2 0 16,-3 1 128-16,-2 0 32 0,-2-2 0 0,-2 0 0 16,4-1 80-16,0-2 0 0,3-1 16 0,0-1 0 15,4 0-720-15,1-1-368 0,2-1 48 0,0 0-14080 16,0 1-2816-16</inkml:trace>
  <inkml:trace contextRef="#ctx0" brushRef="#br0" timeOffset="33792.37">21016 3483 24879 0,'-8'0'2208'0,"4"0"-1760"0,1 0-448 0,1 0 0 0,2 1 1904 0,2 1 288 0,-1-1 64 0,3 1 16 0,-4-2 96 0,0 0 0 0,0 0 16 0,60 21 0 16,-60-21-1104-16,58 7-208 0,-58-7-48 0,73 3-16 15,-29-3-272-15,0-2-48 0,-2-2-16 0,-2 0 0 0,-2-2-192 0,-4 0-32 16,-3 1-16-16,-3-1 0 0,-3 0-208 0,-5 2-32 16,-20 4-16-16,28-4 0 0,-19 3-176 0,-6-1 0 0,-3 4 0 0,-4-2 0 31,-4 1-448-31,-3 3-128 0,-3-1-32 0,-3 1-13808 0,-1 2-2768 16</inkml:trace>
  <inkml:trace contextRef="#ctx0" brushRef="#br0" timeOffset="34241.61">21902 3353 24879 0,'-3'-2'1088'0,"2"1"256"16,1 0-1088-16,0 1-256 0,1-2 0 0,1 1 0 0,-1-1 2720 0,2 1 480 15,3-3 112-15,1-2 16 16,2-1-1104-16,3-1-224 0,2-2-32 0,0-2-16 0,0 0-976 0,-1-1-192 16,1 0-32-16,-1-1-16 0,-1-1-208 0,0-2-32 15,-1 0-16-15,-1-2 0 0,0 0-32 0,-2-3 0 16,1 4 0-16,-4 0 0 0,-2 2-112 0,1 3-16 16,1 1-16-16,-2 2 0 0,-2 3-96 0,0 1-16 15,1 3 0-15,-2 2 0 0,1 2-192 0,-1 3 144 16,2 3-144-16,-1-1 128 0,0 3-128 0,-1-9 0 0,0 0 0 0,6 53 0 15,-6-53 0-15,6 54-144 0,-6-54 144 0,5 61 0 16,-5-61 0-16,6 60-128 0,-6-60 128 0,8 67 0 16,-8-67 0-16,9 61 0 15,-9-61 0-15,10 56 0 0,-10-56 0 0,0 0 128 16,14 62-128-16,-14-62 144 0,0 0 64 0,10 54 16 0,-10-54 0 0,0 0 0 16,0 0-224-16,11 55 128 15,-8-45-128-15,-2 0 0 0,2-3 0 0,-1 0 0 16,-1-1 0-16,0-2 0 0,1 0-480 15,-2-1-144-15,1-2-16 0,-1-1-16 0,0 2-624 0,0-4-128 0,0 2-32 0,-3-1-19552 16</inkml:trace>
  <inkml:trace contextRef="#ctx0" brushRef="#br0" timeOffset="34440.41">21847 3665 35007 0,'-1'2'1552'0,"1"-2"320"0,2 2-1488 0,1-2-384 0,0 2 0 0,0-2 0 15,2 1 1488-15,-5-1 240 0,0 0 32 0,0 0 16 0,75 14-368 0,-75-14-64 16,58 12 0-16,-58-12-16 16,60 7-432-16,-60-7-64 0,59 4-32 0,-59-4 0 0,56 4-352 0,-56-4-64 0,54 3 0 0,-54-3-16 15,48 0-240-15,-48 0-128 0,37 0 160 0,-22 0-160 32,0-1-304-32,-3 1-144 0,1-2-48 0,-3 2 0 15,-2-1-928-15,1-1-192 0</inkml:trace>
  <inkml:trace contextRef="#ctx0" brushRef="#br0" timeOffset="34772.5">22411 2676 36863 0,'1'2'3264'0,"3"-1"-2608"16,3 2-528-16,0 0-128 0,0-1 0 0,3 3 0 15,-10-5 0-15,53 22 0 0,-53-22 1296 0,106 55 176 16,-43-21 48-16,2 4 0 0,3 2-512 0,-3 1-112 16,-6 4 0-16,-5 2-16 0,-6-1-320 0,-48-46-64 0,66 95-16 15,-66-95 0-15,40 89 48 0,-40-89 16 0,21 98 0 16,-17-46 0-16,-1-1-48 0,-3-51-16 0,0 86 0 0,0-86 0 15,-7 73 32-15,7-73 16 0,-8 60 0 0,8-60 0 16,-10 52-176-16,10-52-32 0,-7 38-16 0,0-22 0 16,-1-1-304-16,0 1-304 0,-2-4 64 0,-3 0-15616 15,-1-1-3120-15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10-22T14:55:32.8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22T14:55:33.685"/>
    </inkml:context>
  </inkml:definitions>
  <inkml:trace contextRef="#ctx0" brushRef="#br0">8404 10167 0,'0'0'0,"0"0"15,0 0-15,0 0 32,0 0-17,0 0-15,0 0 16,0 0 0,0 0-16,0 0 15</inkml:trace>
  <inkml:trace contextRef="#ctx1" brushRef="#br0">5586 3106 19343 0,'-6'1'1728'0,"4"0"-1392"0,-1 2-336 0,1 0 0 0,2-1-208 0,0 0-112 0,0 3-32 0,-1 2 0 0,1 7 1168 0,0 7 224 0,0 10 48 0,1 4 16 16,4 8 448-16,-1 2 96 15,3 9 16-15,0-2 0 0,1-3-528 0,1-2-112 16,-1-3 0-16,-8-44-16 0,20 80-80 0,-20-80-16 16,18 68 0-16,-18-68 0 0,19 58-208 0,-19-58-64 15,15 58 0-15,-15-58 0 0,15 54-64 0,-15-54 0 0,9 46-16 0,-9-46 0 16,7 43-160-16,-5-26-16 0,-2-17-16 0,0 0 0 16,4 45-176-16,-4-34-16 0,0-1-16 0,0-2 0 15,0-2-160-15,-1-3 0 16,-1 0 144-16,-1-3-144 0,-1 0 0 0,0-2 0 0,0-3 0 0,-2-1 128 15,2-1-128-15,0-3 0 0,-1-1 0 0,1-3 0 32,1 1-752-32,-1-3-160 0,1-3-48 0,0-5-16480 0</inkml:trace>
  <inkml:trace contextRef="#ctx1" brushRef="#br0" timeOffset="548.72">5417 2994 8287 0,'1'-18'368'0,"0"8"80"0,2 0-448 0,0 1 0 0,0 5 0 0,0 0 0 32,2 0 1344-32,4-5 176 0,3-2 32 0,8-3 16 0,7-3 1056 0,3 3 224 15,2 1 32-15,2 3 16 0,3 0-752 0,-2 2-160 16,2 2-16-16,-37 6-16 0,68-7-592 0,-68 7-112 0,65 0-32 0,-65 0 0 15,59 11-432-15,-59-11-80 0,0 0-32 0,72 33 0 16,-72-33-160-16,0 0-48 0,54 54 0 0,-54-54 0 16,0 0-144-16,31 69-16 0,-31-69-16 0,5 45 0 15,-5-24-144-15,-4 0-16 0,0-4-128 0,-3 0 192 16,0-1-192-16,-3-1 144 0,0-1-144 0,-4 1 128 16,0-1 0-16,-4 0-128 0,-2 0 192 0,-3 0-64 15,1-1 48-15,-1-2 0 0,2-1 0 0,1-3 0 0,3-1-16 0,0-2 0 16,2-3 0-16,2-1 0 15,3-1-160-15,3-2 160 0,3 0-160 0,2-2 160 16,5 0-160-16,1-2 0 0,3 0 0 0,5 0 0 16,0-1 0-16,2 1-144 0,1 2 144 0,2 0-160 15,1 1-48-15,0 2-16 0,-2 1 0 0,-16 1 0 16,0 0-32-16,58 11-16 0,-58-11 0 0,0 0 0 16,58 33 32-16,-58-33 16 0,0 0 0 0,0 0 0 15,55 59 96-15,-55-59 128 0,0 0-208 0,17 49 80 16,-16-32 128-16,-5-3 0 0,-2 1 128 0,-2-3-128 15,-5 0 288-15,-1-1-16 0,-4-1 0 0,-5 0 0 0,-1-1 32 0,-3-1 0 16,0-3 0-16,0-1 0 16,2-1 96-16,-2-1 32 0,2-1 0 0,2 1 0 15,5-2-128-15,-1 0-32 0,1 0 0 0,4 0 0 0,0-2-272 0,2 2 0 0,3 0 0 0,1 0 0 32,3 0-688-32,1 3-32 0</inkml:trace>
  <inkml:trace contextRef="#ctx1" brushRef="#br0" timeOffset="5512.4">6459 3942 18431 0,'-1'-3'1632'0,"-1"0"-1312"0,1 1-320 0,-2 0 0 0,2 1 1792 0,-2-2 272 0,-2-1 64 0,-3-3 16 0,-2 0 656 0,-4-2 128 0,-2 2 16 15,1 3 16-15,-2 2-1696 0,0 4-352 0,0 2-64 0,0 3-16 16,-1 2-384-16,-2 3-96 0,0 4-16 0,-2 1 0 15,-1 4-144-15,3-1-48 0,5-2 0 0,-1 2 0 16,2 2-144-16,1 2 128 0,3 0-128 0,3-1 128 16,3-3-128-16,4 0 0 0,2-1 0 0,-2-19 128 15,0 0-128-15,0 0 0 0,36 57 0 0,-36-57 128 16,0 0 0-16,0 0 0 0,79 37 0 0,-79-37 0 0,0 0 48 0,75 17 0 16,-75-17 0-16,0 0 0 15,69 5 16-15,-69-5 0 0,0 0 0 0,48-1 0 0,-35-1-64 0,-3 0 0 16,0-1 0-16,-2 0 0 0,-2 0-128 0,-2 0 0 15,2 2 0-15,-3-1 0 0,0 0-160 0,-2 0-112 16,-1 1-32-16,0-2 0 16,-1 2-1168-16,-2-2-224 0</inkml:trace>
  <inkml:trace contextRef="#ctx1" brushRef="#br0" timeOffset="5769.19">6212 4203 8927 0,'1'-4'192'0,"1"1"32"0,0 0 16 0,1 1 16 0,0 0-256 0,-1 1 0 16,2-1 0-16,1 0 0 0,7-1 2720 0,2 0 480 0,-14 3 112 0,39-6 16 16,-39 6-384-16,0 0-80 0,63 0-16 0,-63 0 0 15,0 0-1120-15,0 0-208 16,67 13-48-16,-67-13-16 0,0 0-384 0,0 0-80 16,0 0-16-16,0 0 0 0,0 0-448 0,55 49-80 0,-52-40-32 0,-1 1 0 0,-1 0-192 0,-1 0-32 31,0-1-16-31,0 0 0 0,0-1-48 0,-1-1 0 0,1 1 0 0,0-3 0 15,1-1 0-15,-1 1 0 0,0-2 0 0,2-2 0 0,-2-1-128 0,1 1 128 16,0-1-128-16,1-1 128 0,-1 1-128 0,1-3 0 16,-1 2-160-16,0-2 160 31,1 1-1072-31,-2 0-112 0</inkml:trace>
  <inkml:trace contextRef="#ctx1" brushRef="#br0" timeOffset="6050.89">6729 3983 3679 0,'3'-3'320'0,"-2"2"-320"0,1 1 0 0,-1 0 0 0,0 0 2544 0,1 1 432 16,-2 1 96-16,1 2 0 16,1 1 560-16,-1 5 96 0,-1-10 32 0,0 0 0 0,6 50-880 0,-6-32-192 0,0-18-16 0,1 41-16 15,-2-21-1440-15,-1-2-304 0,1 1-48 0,-1-2-16 16,1-3-400-16,0 0-96 0,-2 0-16 0,0-3 0 15,2-1-64-15,-2 0-16 0,1-3 0 0,-1-1 0 16,2-1-128-16,0 0-128 0,-1-3 192 0,2 0-192 16,-1-2 0-16,1 0 0 0,0-2 0 0,0 0 0 15,0-1-880-15,1-1-80 0,1-1 0 0,-1 0-17280 16</inkml:trace>
  <inkml:trace contextRef="#ctx1" brushRef="#br0" timeOffset="6314.04">6794 3958 6447 0,'0'-3'576'0,"0"0"-576"0,1 1 0 0,1 1 0 15,-1 1 4144-15,-1 1 720 0,1 1 128 0,2-1 48 16,2 4-1456-16,-5-5-304 0,0 0-48 0,0 0-16 16,0 0-1360-16,45 53-288 0,-45-53-48 0,0 0-16 15,0 0-864-15,46 65-160 0,-46-65-32 0,0 0-16 16,0 0-80-16,43 55-16 0,-43-55 0 0,0 0 0 0,0 0-32 0,0 0-16 15,48 46 0-15,-48-46 0 16,0 0-160-16,0 0-128 0,0 0 192 0,0 0-192 16,0 0 0-16,0 0 0 0,59 39 0 0,-53-35 0 0,-3 2 0 0,-1-2 0 0,0 0 0 0,-2 1 0 15,-2-1-320-15,0-1-64 16,0 0 0-16,-2-2-16 16,0 0-352-16,-2-1-64 0,0 0-16 0,1-1-17968 0</inkml:trace>
  <inkml:trace contextRef="#ctx1" brushRef="#br0" timeOffset="6535.97">6735 4154 7359 0,'-6'-4'656'0,"3"1"-528"0,0 1-128 0,2 1 0 16,1 0 3152-16,0-1 608 16,0 2 112-16,1-1 32 0,2-1 240 0,3 1 48 15,2 1 16-15,2 0 0 0,-10 0-2256 0,0 0-448 16,0 0-96-16,57 3 0 0,-57-3-784 0,0 0-160 15,52 1-16-15,-52-1-16 0,0 0-112 0,56-1-32 0,-56 1 0 0,0 0 0 16,53-4-288-16,-39 2 160 0,-14 2-160 0,0 0 128 16,0 0-128-16,46-1 0 0,-37 1-160 0,-2 0 160 31,0 0-976-31,0 0-112 0</inkml:trace>
  <inkml:trace contextRef="#ctx1" brushRef="#br0" timeOffset="6995.5">7461 3919 7135 0,'5'-8'144'0,"-2"2"48"0,0 2 0 15,-2 0 16-15,1 2-208 0,-1 0 0 0,-1-1 0 0,0-3 0 0,0-2 3184 0,-1-2 592 16,-2-2 112-16,-3 3 16 0,1 1-1136 0,-5 3-224 0,-2 1-48 0,0 1-16 15,-4 3-944-15,-1 1-176 16,-1 3-32-16,-3 2-16 0,1 1-400 0,-1 2-80 0,-1 0 0 0,3 3-16 16,0 0-368-16,2 1-64 0,2 0 0 0,2 0-16 15,5-2-240-15,1 0-128 0,2 1 160 0,4-3-160 0,4 1 0 0,-3-10 0 32,0 0 0-32,0 0 0 0,0 0 0 0,53 37 0 0,-53-37 0 0,0 0-160 0,65 20 160 0,-65-20-160 15,0 0 160-15,78 20-160 0,-78-20 160 0,0 0 0 31,74 22-144-31,-74-22 144 0,0 0 0 0,58 27 0 16,-58-27 0-16,0 0 0 0,0 0 144 0,0 0 48 0,57 41 16 16,-57-41 0-16,0 0 240 0,0 0 32 0,0 0 16 0,0 0 0 15,0 0-128-15,-1 42-32 16,-7-36 0-16,-4 0 0 0,-3-1-16 0,-2 1-16 0,0-2 0 0,-3 0 0 0,-1 2 16 0,0-2 0 16,2 1 0-16,-2-1 0 0,-2 0 48 15,-1 0 16-15,3 2 0 0,3-3 0 16,2 1-208-16,4-1-48 0,0-2 0 0,2 1 0 0,5-1-128 0,1 1 0 15,1-2-192-15,1 0 192 32,4 0-752-32,2-2-16 0,3-1-16 0,3 0-18992 0</inkml:trace>
  <inkml:trace contextRef="#ctx1" brushRef="#br0" timeOffset="7634.96">8469 3255 23039 0,'3'2'2048'0,"0"-2"-1648"0,1 0-400 0,-1-2 0 0,0 2 1856 0,2-1 272 0,5 0 64 0,-10 1 16 0,0 0 288 0,62-7 64 16,-30 4 16-16,1-3 0 0,-1 3-1600 0,-1-1-320 16,0 1-64-16,-2 0-16 0,1-1-224 0,-3 1-48 15,-27 3-16-15,46-4 0 0,-46 4-96 0,0 0-32 16,48-1 0-16,-31-1 0 0,-1 2-160 0,0 0 0 15,-16 0 0-15,0 0 128 0,0 0-128 0,0 0-176 0,48 3 48 0,-43-2 0 32,-1 1-688-32,-1-1-128 0,-3 1-16 0,0 0-17456 0</inkml:trace>
  <inkml:trace contextRef="#ctx1" brushRef="#br0" timeOffset="7854.28">8505 3479 31327 0,'7'0'1392'0,"0"0"272"0,0 0-1328 0,1-2-336 16,-4 1 0-16,2-1 0 0,-6 2 1920 0,0 0 320 0,62-7 64 16,-19 2 16-16,3-2-832 0,-2 1-160 15,0-1-48-15,-5 1 0 0,-2 2-512 0,-3-2-96 0,-34 6-32 0,62-7 0 16,-62 7-32-16,57-8-16 16,-57 8 0-16,51-9 0 0,-51 9-288 0,31-5-64 0,-21 2-16 0,-1 0 0 15,-3 2-224-15,-2-2 0 16,-2 3 0-16,-2-2 0 15,-3 2-592-15,-1 0-112 0,-2 2-32 0,-2 1-20512 0</inkml:trace>
  <inkml:trace contextRef="#ctx1" brushRef="#br0" timeOffset="9445.54">10340 2967 5519 0,'0'-5'496'0,"-2"0"-496"0,1 1 0 0,1 1 0 0,1 0 768 0,-1 2 48 0,2 0 16 0,-2-5 0 0,1-1 944 0,0-2 192 0,2 0 32 0,0 1 16 0,0 3 384 0,-2 2 80 15,2 2 16-15,-3 1 0 0,0 2-448 0,-3 3-64 16,0 2-32-16,-1 3 0 0,-1 2-384 0,-3 4-80 16,1 1-16-16,-2 1 0 0,1 2-480 0,1 0-96 15,0-1-32-15,0 4 0 0,0 3-464 0,2 2-80 0,0 0-32 0,3 0 0 0,2-28-288 0,0 50 128 32,0-50-128-32,0 0 0 0,12 65 0 0,-12-65 0 0,0 0 0 0,38 66 0 0,-38-66 0 0,0 0 128 15,60 52-128 1,-60-52 0-16,0 0 256 0,66 39-48 0,-66-39-16 0,0 0 0 15,62 22-64-15,-62-22 0 0,0 0-128 0,58 9 192 0,-58-9-192 0,37-5 176 16,-19 1-176-16,-1 0 160 16,2-3-32-16,-2 0 0 0,-1-3 0 0,1 1 0 0,0-2 80 0,0 0 16 15,-1-2 0-15,-2 2 0 0,-1-1 32 0,-1-3 16 16,1-5 0-16,0-2 0 0,0-4 96 0,-4-2 16 16,1-3 0-16,-3 0 0 0,-2 4 16 0,-3 0 16 15,-2 2 0-15,-1 1 0 16,-3 0-32-16,-3 0 0 0,-5 0 0 0,-3 1 0 15,-5 0-16-15,-1 1-16 0,1 2 0 0,-1 3 0 0,-2 1-80 0,-3 1-16 16,-4 1 0-16,-3 1 0 0,-1 3-96 0,-1 0-32 16,-3 5 0-16,0 0 0 15,1 3-128-15,2 2 0 0,2 2 0 0,4 3 0 0,2 0 0 0,3 1 0 16,4 2 0-16,3 2 0 0,0 2 0 0,3 0 0 0,4 2 0 16,2 2 0-1,3 0-800-15,3-1-32 0,2-15-16 0,0 0 0 16,8 54-624-16,-8-54-112 0</inkml:trace>
  <inkml:trace contextRef="#ctx1" brushRef="#br0" timeOffset="10216.23">5669 5363 11055 0,'3'-5'976'0,"0"2"-784"0,1 1-192 0,-1 1 0 0,-2 0 1520 0,-1 1 256 0,2 1 48 0,1 0 16 0,0 4 1072 0,-3-5 224 0,0 0 32 0,0 0 16 15,18 55-432-15,-18-55-96 0,0 0-16 0,13 73 0 16,-13-73-1392-16,10 67-288 0,-10-67-48 0,11 80-16 15,-6-33-336-15,3-1-80 0,-8-46-16 0,12 86 0 16,-12-86-224-16,14 75-48 0,-14-75-16 0,10 63 0 0,-10-63-176 0,9 53 0 16,-9-53 144-16,5 47-144 0,-5-47 224 0,3 45-32 15,-3-45 0-15,4 45 0 16,-4-45 0-16,0 0-16 0,3 53 0 0,-3-53 0 0,0 0-176 0,0 0 0 0,2 40 0 0,-2-34 0 16,0-3 0-16,-2-2 0 0,2-2 0 0,0-2 0 15,0-1-128-15,2-5-128 16,-1 1 0-16,2-2-16 0,-2-1-432 15,1-2-96-15,-1-1-16 0,-2-2-18256 0</inkml:trace>
  <inkml:trace contextRef="#ctx1" brushRef="#br0" timeOffset="10728.19">5421 5305 11967 0,'7'-10'1072'0,"1"1"-864"0,-2 4-208 0,0 1 0 16,2 0 1600-16,6-6 288 0,13-10 48 0,15-11 16 15,15-7 1440-15,6-2 272 0,1 8 64 0,-3 5 16 16,-9 9-1648-16,-4 5-336 0,-3 4-64 0,-4 5-16 16,-41 4-912-16,71 3-192 0,-71-3-48 0,61 16 0 15,-61-16-208-15,0 0-32 0,73 38-16 0,-73-38 0 0,0 0-96 0,0 0-32 16,31 55 0-16,-36-40 0 0,-4 0 16 0,-4 0 0 0,-2 1 0 0,-5-2 0 31,0 0-32-31,-2 0-128 0,0 0 192 0,-3-1-64 16,0 0-128-16,-4-2 0 0,1 0 144 0,1-1-144 15,3 0 0-15,4-4 128 0,5-1-128 0,2-2 0 16,6-2 0-16,3-1 0 0,2-1 0 0,5-2 0 0,3-1-192 16,2-2-48-16,4-1-16 0,2-1 0 0,3 1-32 0,3-2-16 15,2 1 0-15,2-1 0 0,0 4-80 0,2 0 0 16,-1 1-16-16,1 3 0 0,-26 1 80 0,52 3 32 15,-52-3 0-15,0 0 0 0,70 22 288 0,-70-22 0 16,0 0 0-16,0 0 0 0,50 51 208 0,-50-51 160 16,0 0 16-16,6 49 16 0,-12-32-80 0,0-1 0 0,-1-2-16 0,-4 0 0 15,-6 3-160-15,-6 2-16 16,-2 0-128-16,-5 0 192 0,1-1-32 0,-1-2-16 0,2-4 0 0,-1 1 0 16,1-3 240-16,1-3 32 0,6 0 16 0,1-1 0 15,3-3-112-15,3-2 0 0,2-1-16 0,2 0 0 16,3-1-304-16,-1-1 0 0,3 1-176 0,1-1 176 15,-1 2-848-15,3 2-64 0</inkml:trace>
  <inkml:trace contextRef="#ctx1" brushRef="#br0" timeOffset="11199.35">6667 5961 16575 0,'-2'-4'1472'0,"1"-1"-1168"0,-1 3-304 0,0 0 0 0,-1 1 992 0,-1-2 144 0,-5-3 16 0,-4-2 16 0,-6-1 1168 0,-7 4 224 0,-2 3 64 0,-3 5 0 16,1 6-832-16,1 3-176 15,-1 4-16-15,2 4-16 0,2 1-416 0,1 3-80 16,2 3 0-16,3 2-16 0,5 4-544 0,1-1-96 15,4 1-32-15,4-2 0 0,6-31-256 0,2 61-144 0,-2-61 160 16,0 0-160-16,31 69 128 0,-31-69-128 0,0 0 0 0,60 45 144 16,-60-45 0-16,0 0 0 0,77 21 0 0,-77-21 0 15,55 2 112-15,-28-5 0 0,1-1 16 16,-1-1 0-16,-2 0-80 0,-1-1 0 0,-1-1-16 0,-2 0 0 0,-3 1-176 16,-1 1 0-16,-4-1 144 0,-3 2-144 0,-4-1 0 0,-4 3 0 15,0-3-192-15,-5 3-12800 16,-3-1-2560-16</inkml:trace>
  <inkml:trace contextRef="#ctx1" brushRef="#br0" timeOffset="11479.45">6432 6284 13823 0,'6'-11'608'0,"-2"4"128"0,2 1-592 0,-1 1-144 15,0 0 0-15,-1 3 0 0,2-3 1760 0,3 0 320 16,8-4 64-16,7-1 16 0,6-1 1088 0,1 0 208 15,-1 4 64-15,-1 2 0 0,-29 5-1696 0,54 0-336 16,-54 0-64-16,0 0-16 0,68 29-608 0,-68-29-128 0,0 0-32 0,37 58 0 16,-37-58-208-16,8 52-48 15,-8-52-16-15,-1 54 0 0,1-54-176 0,-5 43-48 16,5-43 0-16,-4 39 0 0,4-39-144 0,-4 29 0 0,3-16 144 0,1-3-144 16,-2 0 0-16,2-3 0 0,-1-2 0 0,-1 1 0 15,1 0 0-15,0-3 0 0,-1-1 0 0,1-2-128 31,1 2-496-31,1-4-80 0,1 1-32 0,0-2-17824 0</inkml:trace>
  <inkml:trace contextRef="#ctx1" brushRef="#br0" timeOffset="11730.55">7010 5926 26719 0,'3'-5'1184'0,"-2"4"240"0,1-1-1136 0,-2 2-288 0,0 0 0 0,0 2 0 0,-2 1 2432 0,1 2 416 16,-1 5 96-16,0 4 0 15,2-14-1232-15,-6 41-256 0,6-41-48 0,-6 48-16 0,6-48-896 0,-5 58-176 16,0-25-48-16,0-2 0 0,5-31-272 0,-7 56 0 0,7-56 0 0,-6 43 0 16,6-43 0-16,-6 35 0 0,6-35 0 0,-5 25 0 15,2-15 0-15,3-10 0 16,0 0 0-16,0 0 0 0,0 0-288 0,0 0-64 0,0 0-16 0,0 0-12240 31,0 0-2464-31</inkml:trace>
  <inkml:trace contextRef="#ctx1" brushRef="#br0" timeOffset="11993.9">6958 5971 29487 0,'4'-3'1296'0,"-1"1"288"0,0 1-1264 0,-1 1-320 0,1 0 0 0,-1 1 0 16,2 1 1696-16,2 2 288 0,-6-4 48 0,0 0 16 16,0 0-512-16,52 43-80 0,-52-43-32 0,0 0 0 15,46 48-816-15,-46-48-160 0,0 0-48 0,0 0 0 16,53 66-96-16,-53-66-32 0,0 0 0 0,35 54 0 16,-35-54-144-16,0 0-128 0,0 0 192 0,44 55-192 15,-44-55 128-15,0 0-128 0,0 0 0 0,0 0 0 16,0 0 0-16,0 0 0 0,49 39 0 0,-46-39 0 15,0 2-480-15,-3-4-160 0,0 1-16 0,-2-2-12208 0,0-1-2448 0</inkml:trace>
  <inkml:trace contextRef="#ctx1" brushRef="#br0" timeOffset="12167.96">6949 6170 19343 0,'-3'-3'848'0,"3"2"192"0,0-1-832 0,0 2-208 0,2 0 0 0,-2-1 0 15,1 1 2176-15,3-2 384 16,4 1 64-16,0-2 32 0,3 0 464 0,2 1 80 0,1 0 32 0,-1-1 0 16,1 0-2160-16,2 2-432 0,-1-2-96 0,2 0-16 15,-17 3-320-15,40-2-64 16,-40 2-16-16,39-3 0 0,-39 3-128 0,0 0 0 0,42 3 0 0,-42-3-12752 16,0 0-2480-16</inkml:trace>
  <inkml:trace contextRef="#ctx1" brushRef="#br0" timeOffset="12595.97">7598 5921 9215 0,'4'-14'400'0,"-3"6"96"0,2 1-496 0,-1 0 0 0,-2 2 0 0,-2 2 0 16,1 1 1728-16,-2-4 240 0,-3-5 48 0,-4-2 16 16,-2 0 1536-16,-5 3 304 0,-2 5 64 0,0 0 16 0,-3 5-1808 0,3 3-352 15,-3 2-80-15,3 3-16 16,-1 1-640-16,1 2-128 0,4 2-32 0,2-2 0 16,5 3-448-16,2 0-80 0,3 2-32 0,3-16 0 0,0 0-336 0,0 0 0 15,19 60 0-15,-19-60 0 0,0 0 0 0,0 0 0 0,53 51 0 0,-53-51-128 16,0 0-64-16,0 0 0 15,61 30 0-15,-61-30 0 0,0 0 32 0,75 30 0 0,-75-30 0 0,0 0 0 16,75 41 160-16,-75-41 0 0,0 0 0 0,55 42 128 16,-55-42 128-16,0 0 16 0,0 0 16 0,41 56 0 15,-41-56 32-15,0 0 0 0,0 0 0 0,-3 36 0 16,-5-29 128-16,-2 0 16 0,-3 1 16 0,-3 1 0 0,1-2 80 0,-5 0 16 16,0 0 0-16,-2 0 0 0,-2 0-80 0,1 0-16 15,-1-1 0-15,3-2 0 0,1-1-480 0,-1-2 0 16,3 1-208-16,-2-2-20880 31</inkml:trace>
  <inkml:trace contextRef="#ctx1" brushRef="#br0" timeOffset="13150.05">8818 5582 36863 0,'0'0'3264'0,"0"0"-2608"0,0 0-528 0,0 0-128 0,0 0 992 0,43-1 160 0,-29-1 48 0,15 0 0 0,11-1-320 0,9-2-64 0,6 0-16 0,1-1 0 0,-4 2-224 0,-4-2-32 16,0 1-16-16,-3-1 0 0,-1 0-96 0,-2 1-32 16,1-1 0-16,-4 2 0 0,-5-2-176 0,0 3-32 15,-2 2-16-15,-2 0 0 0,-30 1-176 0,51-2 0 16,-51 2 0-16,0 0 128 0,48 6-128 0,-48-6 0 15,0 0 0-15,0 0-176 32,0 0-640-32,0 0-128 0,0 0-16 0,0 0-16 0,0 0-608 0,0 0-112 0</inkml:trace>
  <inkml:trace contextRef="#ctx1" brushRef="#br0" timeOffset="13352.58">8731 5853 34095 0,'11'-2'1504'0,"-3"0"320"0,5 1-1456 0,-2-1-368 0,1 1 0 0,-2 0 0 16,1-1 1296-16,16-2 192 15,16 0 48-15,15-3 0 0,9 0-256 0,-5 1-64 16,-3-1 0-16,-6 1 0 0,-5 1-512 0,-7-3-96 16,-6 4-32-16,-4-1 0 0,-4 0-192 0,-3 0-64 15,-24 5 0-15,38-7 0 0,-38 7-192 0,30-5-128 16,-19 4 128-16,-1 0-128 15,0-1-272-15,-3 2-128 0,-2-1-32 0,1-1 0 16,-2 1-704-16,1 0-144 0</inkml:trace>
  <inkml:trace contextRef="#ctx1" brushRef="#br0" timeOffset="13634.88">9331 5174 36863 0,'-9'-11'1632'0,"7"6"336"0,-1 3-1584 0,0 2-384 0,2 1 0 0,-1 2 0 16,-1 4 880-16,-1 6 80 16,-4 6 32-16,-4 12 0 15,-2 9 112-15,-1 4 32 0,-1 4 0 0,-1 4 0 0,-1 9-432 16,-2 4-64-16,0 3-32 0,0 1 0 0,2-1-288 0,1-6-64 0,4-10-16 0,2-4 0 16,1-4-240-16,2-3 176 15,-1-3-176-15,2-4 160 0,3-7 0 0,-2-3 0 0,2-3 0 0,0-1 0 16,4-20-160-16,-6 34 0 15,3-20 144-15,2-6-144 16,1-1-256-16,0-4-128 0,1-3-32 0,2-3-13728 16,1-2-2752-16</inkml:trace>
  <inkml:trace contextRef="#ctx1" brushRef="#br0" timeOffset="14150.19">10677 5377 34095 0,'-11'13'1504'0,"4"-4"320"0,7-9-1456 0,-9 21-368 0,8-14 0 0,0-2 0 0,-1 4 560 0,2-9 32 0,-3 38 16 0,3-38 0 0,2 68 288 0,-2-68 64 0,15 72 16 0,-15-72 0 16,28 62-576-16,-28-62-112 0,0 0-32 0,70 62 0 15,-70-62 48-15,66 26 0 0,-66-26 0 0,76 17 0 0,-76-17 16 0,82 11 16 16,-82-11 0-16,77 6 0 0,-42-8-32 0,-35 2-16 0,61-5 0 0,-33 0 0 16,-1-2 48-16,0-1 16 0,-2-2 0 0,-2 0 0 15,-4 0 32-15,0-1 16 0,-1-3 0 0,-2 0 0 16,-4-2 176-16,-2 0 48 16,-4-2 0-16,-3-2 0 0,-5-4 144 0,-5-3 48 0,-1 1 0 0,-6-5 0 15,-8-5-128-15,-4-1-32 0,-7 1 0 0,-2-1 0 16,-3 3-336-16,1 4-80 15,3 2-16-15,0 4 0 0,3 6-224 0,0 2 0 16,0 2 128-16,0 4-128 0,0 3-144 0,1 0-80 16,0 4-16-16,4 3 0 0,2 7-1040 15,0 3-224-15,1 4-32 0,-1 6-21088 0</inkml:trace>
  <inkml:trace contextRef="#ctx1" brushRef="#br0" timeOffset="15030.19">2666 3008 20271 0,'-1'-4'1792'0,"1"1"-1424"0,0 2-368 0,0-1 0 0,0 2 1248 0,0-1 176 0,-2-2 48 0,2 0 0 0,0 2 1440 0,-1 4 288 0,1 5 64 0,0 6 16 15,0-14-1680-15,1 43-352 0,-1-43-64 0,5 73-16 16,-4-25-544-16,0 7-112 0,2 9-32 0,-1 4 0 0,2 2-48 0,-1 1-16 31,2 2 0-31,0-3 0 0,2-1-224 0,0 1-64 0,0 0 0 0,1-8 0 16,1-6-128-16,-9-56 0 0,19 86 0 0,-19-86 0 0,17 56 176 0,-17-56-48 15,0 0-128-15,0 0 192 16,23 58-192-16,-23-58 176 0,0 0-176 0,0 0 160 0,0 0-160 0,0 0 0 16,0 0 0-16,0 0 0 15,0 0-304-15,27-5-144 0,-24-7-16 0,1-4-19536 0</inkml:trace>
  <inkml:trace contextRef="#ctx1" brushRef="#br0" timeOffset="15316.5">3080 2973 31327 0,'6'-10'1392'0,"-4"6"272"0,3 1-1328 0,-2 1-336 16,-2 2 0-16,0 2 0 0,1 2 1232 0,-1 2 176 16,2 5 48-16,-2 9 0 0,1 8 144 0,-4 13 48 15,-2 9 0-15,0 9 0 0,-3 6-912 0,0 8-176 0,-2 9-48 0,4-1 0 16,0-5-272-16,3-10-64 0,2-15-16 0,2-3 0 15,3-1-160-15,2-2 192 16,-7-45-192-16,20 75 192 0,-20-75 80 0,22 58 32 0,-22-58 0 0,0 0 0 0,33 71-112 0,-33-71 0 31,0 0-16-31,0 0 0 0,36 59-176 0,-36-59 0 16,0 0 0-16,0 0 0 0,0 0 0 0,0 0-144 16,0 0 0-16,0 0 0 15,0 0-624-15,0 0-128 0,0 0-32 0,0 0-18832 0</inkml:trace>
  <inkml:trace contextRef="#ctx1" brushRef="#br0" timeOffset="15521.13">2611 3757 32255 0,'10'-9'1424'0,"-4"5"304"0,1 0-1392 0,0 0-336 16,-2 1 0-16,1 0 0 15,4-1 2000-15,5 0 336 0,12-3 64 0,14-3 16 0,10-3-1200 0,3 2-224 0,2-2-48 0,-2 3-16 16,-5 0-480-16,-3 2-112 0,-8 1-16 0,-2 1 0 15,-2 3-320-15,-34 3 144 0,54-3-144 0,-54 3 0 16,0 0-160-16,57 5-144 0,-57-5-16 0,0 0-12992 31,0 0-2608-31</inkml:trace>
  <inkml:trace contextRef="#ctx1" brushRef="#br0" timeOffset="15815.57">3331 3822 22111 0,'-2'4'976'0,"0"-1"208"0,2 1-944 0,0 0-240 0,0 1 0 0,0-2 0 15,0 1 1424-15,2 3 240 0,-2-7 64 0,0 0 0 16,14 48 832-16,-14-48 192 0,0 0 16 0,39 54 16 16,-39-54-1760-16,0 0-368 0,55 32-64 0,-55-32-16 15,0 0-224-15,67 6-48 0,-45-11-16 0,0 0 0 16,-1-4 80-16,0-1 16 0,-3-1 0 0,-1-2 0 15,-4 2 96-15,0-2 32 0,-3-1 0 0,-1 0 0 0,-1-1 128 0,-3-4 16 0,-1-1 16 0,-4-2 0 32,-2-4-16-32,-8-2 0 0,-3 0 0 15,-5 1 0-15,-5 2-208 0,-2 3-64 16,-4 4 0-16,0 3 0 0,-1 2-240 0,-1 6-144 0,-2 3 160 0,2 2-160 16,6 2 0-16,1 4 0 0,-3 3 0 0,0 3 0 31,0 6-944-31,3 4-80 0,5 1 0 0,5 0-20576 0</inkml:trace>
  <inkml:trace contextRef="#ctx1" brushRef="#br0" timeOffset="16386.37">2569 5544 10127 0,'2'-3'896'0,"1"0"-704"0,-1 2-192 0,-1 0 0 0,1-1 704 0,0 1 96 0,1-2 32 0,3-1 0 0,1-1 1360 0,1 3 288 0,-1 2 48 16,-1 2 16-16,-6-2 0 0,0 0 0 0,0 0 0 0,21 63 0 15,-21-63-288-15,2 67-48 0,-2-23-16 0,-3 4 0 16,1 2-1120-16,1 3-240 0,1 2-32 0,3 2-16 16,0-6-400-16,1-3-64 0,-4-48-32 0,14 86 0 0,-14-86-144 0,18 75-16 15,-18-75-128-15,0 0 192 0,29 72 64 0,-29-72 0 16,0 0 0-16,0 0 0 0,0 0-48 0,0 0 0 15,0 0 0-15,43 48 0 0,-38-47-208 0,-4-1 144 16,2 2-144-16,-2-2 128 16,1 0-448-16,-2 0-112 0,0 0-16 0,3-2-12752 15,-2 1-2560-15</inkml:trace>
  <inkml:trace contextRef="#ctx1" brushRef="#br0" timeOffset="16680.43">3026 5465 18431 0,'0'-17'1632'0,"0"10"-1312"16,2 0-320-16,-1 1 0 15,-1 3 736-15,0 3 80 0,2 0 16 0,-1 0 0 16,2 2 2064-16,1 3 432 0,0 7 64 0,-4-12 32 16,0 0-1120-16,21 70-208 0,-21-70-48 0,15 87-16 15,-10-30-1216-15,-2 6-240 0,0 2-64 0,-3 0 0 16,0-3-128-16,0-6-48 0,3-2 0 0,0-5 0 0,2-3-144 0,-5-46-16 15,14 77-16-15,-14-77 0 0,19 63 32 0,-19-63 0 16,0 0 0-16,25 67 0 16,-25-67-192-16,0 0 160 0,0 0-160 0,0 0 160 0,33 61-160 0,-29-54 0 15,-3-3 0-15,1 1 0 16,0-3 0-16,0 0-256 0,-1-2 64 0,1-3 16 16,-1-1-720-16,1-3-128 0,-1-2-48 0,-1-1-17872 0</inkml:trace>
  <inkml:trace contextRef="#ctx1" brushRef="#br0" timeOffset="16891.79">2672 6013 29487 0,'3'-11'1296'0,"-1"7"288"0,1-1-1264 0,1 1-320 16,-1 1 0-16,2 0 0 16,-1 1 1440-16,6-1 224 0,5-3 64 0,9-2 0 15,6-1 0-15,2 2 0 0,2-1 0 0,0 2 0 0,0-1-1216 0,-1 1-256 16,-4 2-32-16,-1 0-16 15,-1 1-208-15,-1 2 0 0,-4-1 0 0,-2 2 0 0,-20 0 0 0,0 0-288 16,0 0 64-16,67 20-12304 16,-67-20-2448-16</inkml:trace>
  <inkml:trace contextRef="#ctx1" brushRef="#br0" timeOffset="17377.09">3377 5999 24879 0,'8'-3'1088'0,"-4"2"256"16,2 1-1088-16,-2 0-256 0,0 0 0 0,-1 0 0 16,2 0 2368-16,3 0 400 0,5 1 96 0,-13-1 16 15,0 0-704-15,51 6-144 0,-51-6-32 0,0 0 0 16,0 0-1232-16,0 0-256 0,59 45-64 0,-59-45 0 0,0 0-304 0,8 64-144 16,-8-64 128-16,-7 62-128 0,0-28 0 0,-1 0 0 15,1-2 0-15,0-2-176 0,1-8-64 0,2 0-16 16,0-6 0-16,2-1 0 0,1-4 256 0,1-3 0 15,1-3 0-15,1-3-144 0,0 0 144 0,1-2 0 16,0 0 0-16,0-3 0 0,0 0 0 0,0 0-128 16,-2 1 128-16,0-1 0 0,1-2-384 0,-2 1 16 0,1 0 0 15,-1-2 0 1,0 1-1024-16,0-4-208 0,-1 1-32 0,-2-1-16 16,-1 2-768-16,-3-1-144 0,-2-1-48 0,-2-1 0 15,-2 3 480-15,-2 0 80 0,-2 3 32 0,0 1 0 0,-3 2 1024 0,0 1 208 0,0 3 32 0,1 1 16 0,0 3 1376 0,1 0 256 31,1 3 64-31,3 1 16 0,2-1 1296 0,3 1 256 0,3 1 48 0,3-2 16 0,2 1 64 0,2-3 16 16,2 2 0-16,-3-10 0 0,0 0-1312 0,0 0-256 16,0 0-48-16,0 0-16 15,55 47-448-15,-55-47-80 0,0 0-32 0,0 0 0 0,62 20-80 0,-62-20-16 16,0 0 0-16,54 4 0 0,-54-4 64 0,42-2 16 16,-22 0 0-16,0-1 0 15,0-1 32-15,1-1 0 0,-1 0 0 0,-4-1 0 0,1 2-240 0,-1-2-64 0,-2 0 0 16,-3 2 0-16,-2-1-192 0,-1 0-160 0,-2 1 32 0,-2 0 0 31,0 1-784-31,-2 2-160 0,1-1-16 0,-3 1-19712 16</inkml:trace>
  <inkml:trace contextRef="#ctx1" brushRef="#br0" timeOffset="17605.25">3986 5966 27647 0,'-3'-11'2448'0,"1"7"-1952"0,1 1-496 0,-1 2 0 0,2 1 3136 0,0 0 512 0,-1 1 128 0,0 3 0 0,-1 3-2496 0,1 3-496 0,1 3-96 0,0-13-32 0,0 0-256 0,5 48-48 0,-5-48-16 0,0 0 0 31,0 0-848-31,15 57-192 0</inkml:trace>
  <inkml:trace contextRef="#ctx1" brushRef="#br0" timeOffset="17750.84">4021 6416 41471 0,'0'-6'1840'0,"1"3"368"0,1-1-1760 0,-1 1-448 16,-1 0 0-16,1 1 0 0,1-4 528 0,1-3 32 0,2-3 0 0,2-4 0 31,2-2-560-31,-3 2-144 0,-1 4-16 0,-2 0 0 0,0 4 160 0</inkml:trace>
  <inkml:trace contextRef="#ctx1" brushRef="#br0" timeOffset="18066.84">4559 2666 4607 0,'-7'9'400'0,"3"-5"-400"15,1 3 0-15,0-3 0 0,2 1 4352 0,1-3 768 0,0 1 176 0,-2 3 16 16,-1 2-2752-16,1 5-576 0,-3 4-96 0,3-1-32 31,-1-1-1856-31,3-15-544 0,0 0-32 0,0 44 0 0</inkml:trace>
  <inkml:trace contextRef="#ctx1" brushRef="#br0" timeOffset="18328.34">4447 3390 37775 0,'-2'5'1664'0,"0"-2"368"0,2 1-1632 0,0-2-400 0,0-1 0 0,-1 1 0 16,1-2 1088-16,-2 1 144 0,1 0 32 0,0 1 0 16,-2-1 144-16,0-1 48 0,0-1 0 0,-1-2 0 15,1-1-368-15,-1 0-80 0,1-2-16 0,-1 0 0 0,1 1-272 16,0-1-48-16,2 0-16 0,-2 1 0 0,1-1-464 0,1 0-192 16,0 2 128-16,1 0-128 15,-2 2-1280-15,2 4-320 0</inkml:trace>
  <inkml:trace contextRef="#ctx1" brushRef="#br0" timeOffset="21864.9">5798 4578 2751 0,'0'0'256'0,"0"0"-256"0,1 0 0 0,-1-2 0 0,2 2 768 0,-1-1 128 0,1 1 0 0,0-3 16 0,1 2 416 0,1-2 80 0,-1 0 0 0,0 2 16 0,-1-2 32 0,0 1 0 15,1 1 0-15,-1 0 0 0,0-1-720 16,0 1-144-16,1-1-16 0,-2 1-16 0,2-1-400 0,-2 2-160 16,2-1 128-16,-1 1-128 0,-1-1 0 0,0 1 0 15,2-2 0-15,-3 2 0 0,2 0 352 0,-1 0-16 16,0-1 0-16,1 1 0 0,-1 0 192 0,2 0 48 15,-2-2 0-15,2 1 0 0,0 1-80 0,0-1-16 16,0 1 0-16,1-2 0 0,0 1 112 0,1 1 32 0,0 1 0 0,-1-2 0 16,2 1 32-16,1-2 16 0,-1 1 0 0,-1 1 0 15,1 0-160-15,0-1-48 0,-1 1 0 0,0 0 0 16,0 0-80-16,1 0 0 0,1-2-16 0,0 2 0 16,0 0-64-16,2-1-16 15,0-1 0-15,3 1 0 0,-1-1 16 0,2 2 0 0,1-1 0 0,4 0 0 0,6 1-16 0,2-2 0 16,1 1 0-16,2 1 0 15,4-2-96-15,2 2 0 0,-2-1-16 0,3 1 0 16,5-1-48-16,3 1-128 0,4-2 192 0,1-1-64 0,-2 1 48 0,0-3 0 16,2 1 0-16,3 0 0 15,4-2 32-15,-6 0 16 0,-7 2 0 0,2 0 0 16,6 1-96-16,2 2 0 0,3-1-128 0,0 1 192 0,1 0-192 0,2-1 0 0,0 2 128 0,-1-1-128 31,1 1 128-31,1 0 0 0,-8-2-128 0,3 1 192 0,3 1 16 0,4-3 0 16,3-1 0-16,0 0 0 15,0 1 16-15,-4-1 0 0,-2-1 0 0,-2 1 0 0,-5 0-32 0,3 0 0 16,4-1 0-16,2 1 0 0,-3 0-64 0,0 0 0 16,4-2-128-16,5-1 192 15,6 0-64-15,3-3 0 0,-4 1-128 0,0-2 192 0,2 0-192 0,4 0 144 16,2-2-144-16,2 0 128 0,3 2-128 0,-5-3 0 16,-16 4 0-16,2-3 0 0,8 2 0 0,3 0 0 15,3 2 128-15,-7 3-128 0,-5 4 0 0,-6-1 0 0,-4 0 0 0,-6 1 0 16,-2 1 0-16,0 1 0 15,1 1 0-15,-1 1 0 0,-1 4 128 0,-2 1-128 16,-2 1 0-16,-3 1 128 0,1-1-128 0,-8-1 128 16,-7-3-128-16,3 2 128 0,8-2-128 0,-1-1 0 15,0 0 0-15,0 0 0 0,-1 0 0 0,-2-1 0 16,-2 1 0-16,-2 0 0 0,-3 0 0 0,-1 0 0 0,0 1 0 16,-2-1 0-16,-2 0 0 0,-1-2 0 15,-1 2 128-15,-1-3-128 0,-2 1 0 0,-1-1 0 16,-1-1 0-16,-3-1 0 0,-2 1 0 0,-3-2 0 0,-2 0 0 15,-2 0 0-15,1-1 0 0,-4 0 0 0,0 1-160 0,-2 0 160 32,-5-1-1344-32,-1 1-160 0</inkml:trace>
  <inkml:trace contextRef="#ctx1" brushRef="#br0" timeOffset="26731.05">6062 8132 18431 0,'0'-4'1632'0,"0"3"-1312"0,0 1-320 0,0 1 0 0,0 0 1152 0,1 2 144 0,1 1 48 0,1 5 0 0,0 4-64 0,-3-13-16 0,9 48 0 0,-9-48 0 16,9 66 592-16,-6-25 128 0,-2 10 32 0,1 4 0 15,-2 7-864-15,0 0-160 0,0-1-32 0,-2-4-16 0,1-4-544 0,-1-3-96 0,1-4-32 0,1-2 0 32,1-6-80-32,-1-1-32 0,0-37 0 0,5 65 0 15,-5-65 80-15,4 57 16 0,-4-57 0 0,3 50 0 16,-3-50-96-16,5 43-16 0,-5-43 0 0,0 0 0 0,9 45-144 16,-9-45 0-16,0 0 0 0,0 0 128 0,0 0-128 0,0 0 0 15,0 0 0-15,0 0 0 0,0 0 0 0,0 0 0 16,0 0 0-16,0 0-176 15,0 0-592-15,0 0-128 0</inkml:trace>
  <inkml:trace contextRef="#ctx1" brushRef="#br0" timeOffset="27244.77">5761 8149 14735 0,'9'-28'640'0,"-4"12"160"0,2 2-640 0,0 2-160 16,-1 2 0-16,3 1 0 15,5-5 480-15,10-9 64 0,11-9 16 0,7-3 0 16,6-1 1232-16,0 7 256 0,-1 3 64 0,0 8 0 16,-4 5-272-16,-2 6-48 0,-41 7-16 0,77 6 0 0,-77-6-704 0,66 24-144 15,-66-24-32-15,0 0 0 16,71 56-208-16,-71-56-48 0,0 0-16 0,35 61 0 0,-35-61 16 0,0 0 16 15,9 61 0-15,-14-40 0 0,-3 0-112 0,-5-1-32 16,-4 0 0-16,-1-3 0 0,-2-2-288 0,-3-2-64 16,-1-2-16-16,2-1 0 15,1-1 32-15,-1-4 0 0,1 1 0 0,0-2 0 0,0-1-48 0,3 0 0 16,2-2 0-16,3-1 0 0,3-1-128 0,3 1 0 0,3-3 0 0,1 0 0 16,6 2 0-16,3-4 0 15,4 1-176-15,4 0 176 0,4 1-240 0,5-1 48 0,-23 4 0 0,58-4 0 16,-58 4-192-16,69 0-16 15,-69 0-16-15,75 10 0 0,-75-10-32 0,60 17 0 16,-60-17 0-16,0 0 0 0,67 39 448 16,-67-39-160-16,0 0 160 0,39 69 0 0,-39-69 0 0,10 47 0 0,-10-22 0 0,-3 2 144 0,-4 0-144 15,-2-3 160 1,-6-1-160-16,0-5 160 0,-2-2 48 0,-1-2 16 0,-5-2 0 0,-1 0 0 0,0-2 352 0,-3-2 80 16,2-1 16-16,-4 0 0 0,1-1-176 0,-3-2-48 15,1 2 0-15,1-3 0 16,2 2-144-16,1-1-48 15,2 1 0-15,2-2 0 0,3 1-256 0,3 0 0 16,1-1-208-16,4 1-12816 0,0-1-2560 0</inkml:trace>
  <inkml:trace contextRef="#ctx1" brushRef="#br0" timeOffset="27633.29">5983 7341 17503 0,'-3'4'768'0,"0"1"176"0,2 0-752 0,0-1-192 0,-1 1 0 0,-1-1 0 0,0 3 1024 0,-2 6 192 0,-4 6 16 0,-2 8 16 0,0 4 1008 0,-2 0 208 15,0-2 32-15,3-2 16 0,-1-3-1136 0,3-3-224 16,-1-3-64-16,1-2 0 0,2-4-352 0,0-2-80 0,1 0-16 0,0-1 0 0,1-2-208 0,1-2-48 15,1 1-16-15,0-3 0 32,2 0-720-32,0 0-144 0,2-2-16 0,-1 0-16128 0</inkml:trace>
  <inkml:trace contextRef="#ctx1" brushRef="#br0" timeOffset="27863.28">6004 7371 16575 0,'0'-2'1472'0,"2"2"-1168"0,-1 2-304 0,0 1 0 0,2-1 1376 0,0 3 224 16,1 0 32-16,-4-5 16 0,0 0 1104 0,0 0 208 15,60 65 48-15,-60-65 16 0,0 0-928 0,69 65-192 16,-69-65-48-16,0 0 0 16,75 58-1184-16,-75-58-240 0,0 0-48 0,60 38-16 0,-60-38-144 0,0 0-32 0,0 0 0 0,63 34 0 15,-53-28-64-15,-3-2-128 16,-2 0 176-16,-2 1-176 0,0-1 0 0,-2 0-224 15,-1 2 16-15,0-1-18464 0</inkml:trace>
  <inkml:trace contextRef="#ctx1" brushRef="#br0" timeOffset="28338.19">6852 8697 21183 0,'-3'-12'944'0,"2"5"192"16,-1 1-912-16,1 0-224 0,-1 3 0 0,1 1 0 0,-1-1 1408 0,-2-1 256 0,-1-4 32 0,-5 1 16 0,-3 5 400 0,-3 2 64 0,-1 5 32 0,-1 5 0 0,-2 7-1376 0,-1 4-256 0,0 5-64 0,0 5-16 0,-2 4-288 0,2 3-48 0,3 2-16 0,3 1 0 0,4 0-144 0,4 0 0 0,6 1 0 0,1-42 0 16,14 71 0-16,-14-71 0 0,32 53 0 0,-32-53-176 15,0 0 176-15,77 50 0 0,-77-50 0 0,0 0-128 16,83 18 128-16,-83-18 256 0,54 4-64 0,-54-4-16 16,45 2 48-16,-27-5 16 0,-1 0 0 0,-1-2 0 15,-4-1-96-15,-2 0-16 16,-3-1 0-16,-1 0 0 0,-2 0-384 0,-1 1-64 0,-3 2-32 0,0 0-16736 15</inkml:trace>
  <inkml:trace contextRef="#ctx1" brushRef="#br0" timeOffset="28640.91">6720 9111 10127 0,'5'-8'896'0,"-3"4"-704"0,3-1-192 0,-1 2 0 15,0 1 976-15,-1 0 176 0,1-1 16 0,5-1 16 0,5-3 1568 0,7-3 320 16,3 0 64-16,1 0 16 0,1-1-672 0,-1 3-144 16,-1-2-32-16,-1 1 0 0,-2 2-864 0,-3 2-176 15,1 2-48-15,-4 1 0 0,-2 5-416 0,-3 3-96 16,-2 2 0-16,-8-8-16 0,0 0-400 0,0 0-80 0,19 61-16 0,-19-40 0 31,1 3 0-31,-2-1-16 0,1-2 0 0,0 2 0 0,0-1-176 0,1-1 192 0,1 1-192 0,-1-5 192 16,-1-17-192-16,0 0 0 15,0 0 0-15,14 53 0 0,-10-43 0 0,-1-1 0 0,1-1 128 0,-1-1-128 16,0-1 0-16,0 0 0 16,-2-2 0-16,2-1 0 0,-1 1-256 0,-1-1-16 0,-1-1-16 0,1 1-12176 15,1 0-2432-15</inkml:trace>
  <inkml:trace contextRef="#ctx1" brushRef="#br0" timeOffset="28895.61">7311 8816 22111 0,'7'-10'1968'0,"-3"7"-1584"0,0 0-384 0,1 2 0 0,-3 1 1472 0,0 1 192 16,-1 1 64-16,2 2 0 0,1 5 320 0,1 5 80 15,-5-14 16-15,5 44 0 16,-5-19-704-16,-3 3-144 0,-1 3-16 0,-3 0-16 0,0 0-880 0,-1-2-160 15,-2-2-32-15,1-5-16 0,1-2-176 0,1-3 0 16,0-4 144-16,2-2-144 16,1-3 0-16,1-3 0 0,2-3 0 0,1 0 0 15,1-5-992-15,1-1-160 0</inkml:trace>
  <inkml:trace contextRef="#ctx1" brushRef="#br0" timeOffset="29141">7285 8792 14735 0,'13'-6'640'0,"-6"4"160"0,2 0-640 0,-2 1-160 15,-3 1 0-15,0 1 0 0,2 2 1744 0,2 1 320 16,-8-4 64-16,0 0 16 0,58 37 400 0,-58-37 80 0,0 0 0 0,61 56 16 0,-61-56-912 0,0 0-192 31,48 53-48-31,-48-53 0 0,0 0-624 0,0 0-128 0,55 59-32 0,-55-59 0 16,0 0-448-16,0 0-112 0,0 0-16 0,57 52 0 0,-57-52-128 0,0 0 0 15,0 0 0-15,0 0 0 32,0 0-464-32,0 0-32 0,0 0 0 0,0 0-16880 0</inkml:trace>
  <inkml:trace contextRef="#ctx1" brushRef="#br0" timeOffset="29317.49">7244 9075 22111 0,'9'-10'976'0,"-5"4"208"0,2 2-944 0,-2 0-240 16,0-1 0-16,1 2 0 0,0 1 1456 0,5-4 240 15,7-2 48-15,4-4 16 0,5 1-304 0,-1 2-64 16,-1 1-16-16,-1 2 0 0,-1 2-1376 0,-22 4 0 16,0 0-304-16,60 1-14320 0</inkml:trace>
  <inkml:trace contextRef="#ctx1" brushRef="#br0" timeOffset="29667.52">7966 8703 20271 0,'-7'-14'896'0,"3"5"192"0,-2 1-880 0,1 1-208 16,-1 4 0-16,0 0 0 0,-1 2 2032 0,-7-5 352 0,-10-1 80 0,-7-1 16 15,-6 3-400-15,4 5-80 0,4 5-16 0,2 2 0 16,6 4-1280-16,3 3-256 16,5 4-48-16,5 1-16 0,3-1-384 0,5 1 0 0,0-19 0 0,0 0-176 15,26 56 0-15,-26-56 0 0,0 0 0 0,61 48 0 32,-61-48-272-32,58 24-48 0,-58-24-16 0,76 21 0 0,-76-21 32 0,80 17 0 0,-80-17 0 0,74 14 0 15,-74-14 352-15,58 16 128 0,-58-16 0 0,0 0-144 0,56 30 144 0,-56-30 128 16,0 0-128-16,0 0 176 0,0 0-48 0,6 55 0 15,-19-44 0-15,-2-1 0 0,-5 1 384 0,-3-2 64 16,-2-2 0-16,-1-2 16 0,1 0 352 16,-2-1 64-16,-4-1 16 0,0-1 0 0,3 0-256 0,-1-1-32 0,3 1-16 0,0-2 0 15,1 0-720-15,2 0 0 0,5 0-160 0,2 0-18512 16</inkml:trace>
  <inkml:trace contextRef="#ctx1" brushRef="#br0" timeOffset="30118.33">8701 8275 22111 0,'13'1'1968'0,"-5"-1"-1584"0,-2 0-384 0,-3-1 0 0,1 1 1616 0,4-1 240 0,8-1 64 0,11-1 0 0,8-1 416 0,5-2 96 0,-1 2 0 0,-2-2 16 15,-3 2-1584-15,-6 0-320 0,-3 1-64 0,-25 3-16 16,41-3-464-1,-27 2 0-15,-1 2 0 0,-6 2-11696 0,-1 0-2320 0</inkml:trace>
  <inkml:trace contextRef="#ctx1" brushRef="#br0" timeOffset="30290.34">8866 8546 23039 0,'10'-3'2048'0,"1"1"-1648"0,-4 0-400 0,-1-1 0 16,0 2 1264-16,4-3 160 0,11-3 48 0,10-3 0 16,7-2-192-16,0 1-48 0,-4 4 0 0,-34 7-7232 31,52-6-1440-31,-38 4-304 0</inkml:trace>
  <inkml:trace contextRef="#ctx1" brushRef="#br0" timeOffset="31377.98">10284 8247 24879 0,'0'0'2208'0,"0"0"-1760"0,0 0-448 0,0 0 0 0,0 0 1600 0,47-2 224 0,-27 1 48 0,11-1 16 0,10-2 480 0,6 1 80 0,-1-1 32 0,-1 0 0 16,1 0-1520-16,-5-1-320 0,-2 1-48 0,-4 1-16 16,-2 1-192-16,-3-3-64 0,-2 4 0 0,-4-2 0 15,-4 0-64-15,-5 2 0 0,-1-1-16 0,-4 2 0 16,-1 0-112-16,-5 2-128 15,-1-2 176-15,-2 0-176 0,-1 1 0 0,0-1 0 16,-1 0 0-16,-1 0-144 16,1 0-480-16,-3-1-80 0,-1 2-32 0,1-1-18416 0</inkml:trace>
  <inkml:trace contextRef="#ctx1" brushRef="#br0" timeOffset="32192.88">11337 7844 10127 0,'3'-3'896'0,"-2"0"-704"0,1 2-192 0,-2 0 0 0,1-1 1840 0,0-1 336 0,2-2 64 0,3-5 0 0,2-3 1600 0,2-4 304 0,2-1 64 0,-1-1 16 16,2 1-1600-16,1 0-304 15,1 1-64-15,4 0-16 0,-1 1-1392 0,2 1-272 0,1 1-64 0,3-1-16 16,3 3-224-16,-2-1-32 0,1 3-16 0,-2 2 0 15,-2 3-96-15,-2 4-128 0,0 1 176 0,-20 0-176 0,0 0 144 0,0 0-144 16,62 51 0-16,-62-51 144 0,14 55-144 0,-14-21 0 0,-4 4 0 0,-6 2 128 16,-1-1-128-16,-8 5 0 0,-5 5 0 15,-3 4 0 1,-1-3 0-16,0-3-144 0,1-3 0 0,0-7 0 0,3-6-112 0,2-4 0 0,-1-2-16 16,0-2 0-1,2 1 272-15,1-6 0 0,6-3-128 0,-1 0 128 16,-1-1 0-16,1 0 0 0,1-1 0 0,1-2 0 15,3-3 0-15,4-3 0 0,2-1 0 0,1-1 0 16,2-3 160-16,2 0-16 0,1-2 0 0,2-2 0 0,0 1 112 0,2-1 32 0,1 0 0 16,3-2 0-1,2-1 48-15,4-1 16 0,2-1 0 0,5 1 0 0,2-1 16 0,-1 2 0 16,-7 3 0-16,2 0 0 0,3-1-48 0,4 1 0 0,-4 0 0 0,2 1 0 16,5-1-64-16,-1 1-32 0,-1 0 0 0,-3 0 0 15,-3 2-16-15,0-1 0 0,-1 1 0 0,0 0 0 0,-20 1 48 16,0 0 0-16,53 0 0 0,-39-2 0 0,-1 2-80 0,-2 0-16 15,-1 0 0-15,-3 0 0 0,0 0-160 0,-2 0 0 32,-1 2 0-32,-1-2 128 0,-2 0-128 0,1 0 0 15,-2 0 0-15,0 0 0 16,0 0-528-16,-3 1 16 0,0-1 0 0,-1 1 0 16,-1 4-656-16,-3-1-128 0,1 2-32 0,-2-1-19472 0</inkml:trace>
  <inkml:trace contextRef="#ctx1" brushRef="#br0" timeOffset="33246.51">12703 7676 14735 0,'-3'-2'1312'0,"-1"0"-1056"0,0-1-256 0,-1 1 0 0,1 1 1408 0,-4-2 240 0,-8-1 32 0,-11-5 16 0,-9 1 912 0,-7 1 176 15,4 4 32-15,0 2 16 0,1 4-912 0,3 4-176 0,3 1-32 0,3 3-16 0,5 5-736 0,3 1-160 16,7 0-32-16,5 1 0 16,5 2-512-16,3 1-96 0,1-21-32 0,0 0 0 0,32 72-128 0,-32-72 0 31,53 48 0-31,-53-48-176 0,69 43 176 0,-69-43 0 0,75 38-144 0,-75-38 144 15,72 38 0-15,-72-38 0 0,63 42 0 0,-63-42 0 16,0 0 0-16,64 68 0 0,-64-68 0 0,0 0 0 0,22 71 0 0,-22-47 0 16,-2 0 0-16,-3-2 0 15,1-5 0-15,-2-1 0 0,1-2 0 0,-2-1 0 16,-2-1 0-16,-1 0 0 0,-1-1 0 0,0-2 0 16,0-1 0-16,-1-2 0 0,1-2 0 0,-2-3 0 0,2-2 192 0,-2-2 0 15,3-1 0-15,3 1 0 0,2 2 208 0,-1-4 48 16,-1 0 16-16,-2-5 0 0,0-4 96 0,-1-2 16 15,0-4 0-15,1 1 0 16,2-3-16-16,3 0 0 0,0 1 0 0,2-2 0 16,4 0-80-16,-1 1-16 0,5-2 0 0,1 1 0 15,4 1-80-15,2-1-32 0,2 2 0 0,4 0 0 0,-1 1 16 0,0-1 0 16,4 1 0-16,-1-1 0 0,3 1-16 0,0 0 0 16,-3 3 0-16,-3 3 0 0,-1 3-112 0,0-1-32 15,0 1 0-15,0 1 0 0,-3 3-208 0,1 0 0 0,-4 3 0 0,-1 0 0 16,0 2 0-16,-3 1-128 0,1 2-16 0,-2 1 0 31,-1-1-912-31,1 3-176 0,0 2-48 0,-1 1-20704 0</inkml:trace>
  <inkml:trace contextRef="#ctx1" brushRef="#br0" timeOffset="33825.98">13248 7650 15663 0,'6'-7'688'0,"-3"5"144"0,-1-3-656 0,1 1-176 0,0 1 0 0,-1 0 0 0,-1 1 2704 0,3-4 512 0,3-2 112 0,2-4 0 0,3-1-128 0,1-1-16 0,1 3-16 0,2 0 0 0,1 1-1904 0,1 1-384 15,1 1-80-15,0 2-16 0,0 1-400 0,0 0-96 16,1 3-16-16,1 2 0 0,-2 1-112 0,-19-1-32 16,0 0 0-16,53 17 0 15,-53-17-128-15,0 0 0 0,0 0 0 0,43 66 0 16,-43-66 0-16,-2 48 0 0,-6-17 0 0,-3-4 0 16,4-7 0-16,-6 1 0 0,-3 2 0 0,-6 2 0 0,-2 1-240 0,-2-2 80 15,2-3 16-15,2-4 0 0,0-3 144 0,1-3 0 16,1 1 0-16,-1-5 0 0,4 0 0 0,0-3 0 15,3-1 0-15,2-3 176 0,2 0 0 16,3 0 0-16,1-3 0 0,3 2 0 0,3-2-176 0,2-2 0 16,2 1 0-16,4-1 0 0,4-1 0 0,2 0 0 15,3 1 0-15,2-1-176 0,7 0 16 0,-1 2 0 16,2 3 0-16,1-1 0 0,5 2-32 0,-33 0-16 16,68 6 0-16,-68-6 0 0,65 15 208 0,-65-15 0 15,56 23 0-15,-56-23-144 0,0 0 144 0,61 45 0 16,-61-45 0-16,0 0 0 0,0 0 0 0,27 67 128 15,-27-67-128-15,-6 32 0 0,0-18 0 0,-5 0 128 16,-2 2-128-16,-2-2 0 0,-5-1 0 0,-1 0 144 0,0-1-144 16,-2 0 0-16,-1-4 176 0,0 1-176 0,-1-1 160 0,-1-1-160 0,-1 0 448 0,1-4 0 15,-1 3 0-15,3-4 0 16,1 0 144-16,5-2 32 0,4-2 0 0,-1 0 0 0,6-1-432 0,2-1-192 16,1-2 160-16,3 0-160 31,2 1-256-31,2-2-128 0,6-1-48 0,3 0-19952 0</inkml:trace>
  <inkml:trace contextRef="#ctx1" brushRef="#br0" timeOffset="34327.19">14361 7739 21183 0,'5'-19'944'0,"-4"9"192"0,-1 0-912 0,0 0-224 0,-1 3 0 0,-2 0 0 0,-1-2 2576 0,-5-5 480 0,-5-8 80 0,-7-7 32 0,-8-2-672 0,-2 6-128 15,-1 4-16-15,-2 4-16 0,0 5-1488 0,2 5-288 0,-2 6-64 0,3 4-16 16,2 5-144-16,4 4-16 0,2 3-16 0,4 4 0 16,3 3-304-16,2 2 0 0,5-1 0 0,2 2 0 15,7-25 0-15,-1 54 0 0,1-54-192 0,0 0 192 16,14 68-240-16,-14-68 48 15,0 0 16-15,58 66 0 0,-58-66 16 0,64 38 0 16,-64-38 0-16,73 33 0 0,-73-33 160 0,72 27 0 0,-72-27 0 16,69 28 0-16,-69-28 0 0,58 32 0 0,-58-32 0 15,0 0 0-15,60 60 0 0,-60-60 0 0,0 0 0 0,0 0 0 16,22 66 0-16,-23-55 0 0,-2 1 0 0,-3-4 0 16,1-1 144-16,-4 0-144 0,-4-3 192 0,-1 1-192 15,-1-2 576-15,-2-1 16 0,3-2 0 0,-2 0 0 16,1-1 368-16,-2-2 64 0,0-1 0 0,0-2 16 15,1 1 16-15,3-2 0 0,2-2 0 0,1-1 0 16,2 0-576-16,1-2-112 0,3-1-32 0,2-1 0 16,2-2-176-16,4-1-32 0,2-1-128 0,4-1 192 0,0 1-192 0,1 0 176 15,3-1-176-15,2 0 160 16,2-4-160-16,5 3 0 0,1-2 0 0,0 0 0 0,-3 4-160 0,-1 1-16 0,-1 4 0 0,3-1 0 31,3 0-784-31,1 0-144 0,-1-2-48 0,-1 5 0 16,0 0-256-16,-1 4-64 0,-5-2-16 0,2 4-19024 0</inkml:trace>
  <inkml:trace contextRef="#ctx0" brushRef="#br0" timeOffset="42540.46">11659 16265 0,'0'0'0,"0"0"0,0 0 16,76-70-1,-76 70-15</inkml:trace>
  <inkml:trace contextRef="#ctx1" brushRef="#br0" timeOffset="42152.22">7250 10384 15663 0,'-4'-3'1392'0,"0"2"-1120"0,1 1-272 0,0 1 0 0,2 2 880 0,-2 1 112 0,0 1 32 0,-4 6 0 0,-3 9-304 0,-4 8-48 0,-5 9-16 0,1 4 0 16,-2 7 256-16,1 4 48 0,0 4 16 0,2 4 0 0,2 2-400 0,1-1-64 0,5-3-32 0,2-6 0 31,4-7-272-31,3-4-48 0,4-6-16 0,2-5 0 16,1-6 112-16,2-1 0 0,-9-23 16 0,0 0 0 15,34 55 608-15,-34-55 112 0,0 0 32 0,0 0 0 0,49 45-128 0,-49-45 0 16,0 0-16-16,0 0 0 0,0 0-144 0,0 0-32 16,68 33 0-16,-55-31 0 0,-13-2-112 0,0 0-16 15,0 0-16-15,63-1 0 0,-46-2-176 0,-17 3-48 16,0 0 0-16,57-14 0 0,-38 7-144 0,0-2-16 15,0 1-16-15,-2-2 0 0,0 0-160 0,-3 0 160 16,-1 0-160-16,-1 2 160 0,-4 1-160 0,-1 0-192 16,-1 0 32-16,-3 0-18336 0</inkml:trace>
  <inkml:trace contextRef="#ctx1" brushRef="#br0" timeOffset="42465.59">6870 11044 24879 0,'-6'-9'1088'0,"5"5"256"16,0 1-1088-16,-1 1-256 0,2-1 0 0,2 1 0 15,-1-1 1488-15,3-1 240 0,2-3 64 0,5-1 0 16,5-4 400-16,5 0 96 0,3 0 16 0,4 0 0 16,-28 12-1344-16,65-22-272 0,-65 22-48 0,75-15-16 15,-75 15-320-15,72-14-64 0,-72 14-16 0,75-9 0 16,-75 9-80-16,73-7-16 0,-73 7 0 0,71-7 0 0,-71 7-128 0,66-5 0 16,-66 5 0-16,63-9 0 0,-63 9 0 0,56-8 0 15,-56 8 0-15,0 0 0 16,64-7-352-16,-64 7-96 0,0 0-32 0,0 0-18208 15</inkml:trace>
  <inkml:trace contextRef="#ctx1" brushRef="#br0" timeOffset="42726.29">7797 10959 7359 0,'3'-1'656'0,"1"-1"-528"0,-1 2-128 0,0 0 0 16,-1 0 1408-16,3 0 240 0,3 0 48 0,5 0 16 15,-13 0 1120-15,0 0 240 0,0 0 32 0,82 16 16 0,-82-16-960 0,0 0-192 16,0 0-48-16,86 17 0 0,-86-17-752 0,0 0-144 16,66 4-48-16,-66-4 0 0,0 0-496 0,55-10-96 15,-39 5-32-15,-3-1 0 16,-1-1-160-16,-3 1-16 0,-1 1-16 0,-2-1 0 15,0 2-1008-15,-2 1-208 0</inkml:trace>
  <inkml:trace contextRef="#ctx1" brushRef="#br0" timeOffset="42908.85">7918 11239 24879 0,'7'-3'2208'0,"0"0"-1760"16,-2 0-448-16,-1 2 0 0,0 0 2176 0,2-2 336 16,6-3 80-16,8-4 16 0,6-1-544 0,2 0-96 15,-3-1-32-15,-2 4 0 0,-3 1-1504 0,-20 7-304 16,0 0-128-16,48-13-18336 0</inkml:trace>
  <inkml:trace contextRef="#ctx1" brushRef="#br0" timeOffset="43818.62">10041 10887 18431 0,'2'0'1632'0,"-1"0"-1312"0,2 0-320 0,-1 0 0 0,0 0 1888 0,4 0 304 0,4 0 64 0,-10 0 16 0,0 0 480 0,71 0 80 0,-71 0 32 0,69-3 0 15,-69 3-1344-15,72-4-272 0,-72 4-48 0,69-6-16 16,-69 6-592-16,62-7-112 0,-62 7-32 0,0 0 0 16,72-11-80-16,-72 11-32 0,0 0 0 0,0 0 0 0,62-10-144 0,-50 9-16 0,-4 1-16 15,-2 0 0 1,-1 0-160-16,0 0 0 0,-2 0-160 0,-2 0 160 31,2 0-784-31,-3-2-64 0</inkml:trace>
  <inkml:trace contextRef="#ctx1" brushRef="#br0" timeOffset="44377.17">11049 10579 24879 0,'7'-4'2208'0,"0"0"-1760"0,-3-1-448 0,-1 3 0 0,0-1 2096 0,1-3 336 0,6-2 64 0,5-8 0 0,7-4-352 0,0-4-80 0,1 0-16 0,-3 0 0 15,-2 6-1248-15,-3-2-256 0,0 2-48 0,-4 1-16 16,0 1-32-16,-4 4 0 0,0 0 0 0,-2 1 0 0,-1 2-144 0,-1 4-48 15,-3-1 0-15,0 3 0 0,-2 2-80 0,-2 2-32 16,1 4 0-16,-3 0 0 16,1 5-144-16,-2 1 160 0,-2 6-160 0,1 2 160 15,1 2-160-15,-2 4 0 0,2 5 0 0,0 4 0 0,3 3 0 0,-2 2 0 0,5 2 0 0,-2 2 0 16,3-2 0-16,0-3-224 16,0-2 80-16,1-3 16 0,1-3-64 0,-2-6-16 15,1 0 0-15,1-5 0 0,-2-2 208 0,0-1-144 0,0-5 144 0,0 0-128 16,0-2 128-1,0-2 0-15,3-1-144 0,-2-2 144 0,-1 0-352 0,1-1 0 0,1-2 0 0,-2 1 0 16,1-1-432-16,1-1-96 0</inkml:trace>
  <inkml:trace contextRef="#ctx1" brushRef="#br0" timeOffset="44631.31">11019 10982 32255 0,'0'0'2864'0,"1"-2"-2288"16,1 1-576-16,-1 1 0 0,1 0 1456 0,1-1 176 15,2-1 32-15,4 1 16 0,2-1-192 0,-11 2-32 16,0 0-16-16,0 0 0 0,73-4-656 0,-73 4-128 16,0 0-16-16,63 0-16 0,-63 0-240 0,0 0-32 15,65 4-16-15,-65-4 0 16,0 0-176-16,66 5-32 0,-66-5-128 0,0 0 192 15,61 4-192-15,-61-4 0 0,0 0 0 0,0 0 0 16,73-7-528-16,-73 7-48 0,0 0-16 0,48-16-19824 16</inkml:trace>
  <inkml:trace contextRef="#ctx1" brushRef="#br0" timeOffset="44814.01">11731 10802 13823 0,'-7'-4'1216'0,"4"3"-960"15,2-1-256-15,-1-1 0 0,2 2 5968 0,0 0 1152 0,0-1 240 0,0 1 32 0,2-1-5280 0,-1-2-1040 16,2 1-224-16,0-1-32 16,0 0-560-16,1 1-96 0,-1 0-32 0,-1 0-19520 15</inkml:trace>
  <inkml:trace contextRef="#ctx1" brushRef="#br0" timeOffset="45114.01">12021 10325 31679 0,'-2'-10'704'0,"2"4"128"0,0 2 48 0,0 1 0 0,2 0-704 0,-2 2-176 0,1 0 0 0,0-2 0 0,4-1 2240 0,0-1 400 16,4 1 96-16,1 1 16 0,1 2-1584 0,-11 1-304 15,0 0-64-15,0 0-16 0,0 0-320 0,76 13-64 0,-76-13-16 0,0 0 0 16,0 0-128-16,71 15-16 16,-71-15-16-16,0 0 0 0,0 0-224 0,75 4 176 0,-75-4-176 0,0 0 160 15,63-4-160-15,-63 4 0 16,0 0 0-16,55-4 0 0,-55 4 0 0,0 0 0 15,0 0 0-15,0 0 0 16,0 0-688-16,0 0-64 0,0 0-16 0,0 0-19248 16</inkml:trace>
  <inkml:trace contextRef="#ctx1" brushRef="#br0" timeOffset="45540.47">12021 10383 23951 0,'1'1'2128'0,"0"1"-1696"0,1-1-432 0,-1 0 0 16,1 2 1632-16,0 0 240 0,3 4 48 0,-5-7 16 16,0 0 672-16,0 0 128 15,35 59 16-15,-35-59 16 0,0 0-1744 0,24 51-368 0,-17-32-64 0,-1-1-16 0,-1-1-160 0,-2 0-32 16,0 0-16-16,-2 0 0 0,-1-2-128 0,-1 1-32 16,0-2 0-16,-2-1 0 15,0-1-208-15,2-3 144 0,-1-1-144 0,1-2 128 0,1-3-128 0,0 0 0 0,1-2 0 0,2-2 0 16,0-2 0-16,2 0 0 15,4-3 0-15,1-1 0 0,1 0 176 0,2 0-48 16,1-1-128-16,2-2 192 0,2 0-192 0,0 2 0 0,2-1 0 0,-20 9 0 31,44-10 0-31,-44 10 0 0,0 0 0 0,66 4 0 16,-66-4 0-16,0 0 0 0,68 34 0 0,-68-34 0 0,0 0 0 0,51 58 0 16,-51-58 0-16,20 47 0 15,-20-47 0-15,11 45-128 0,-10-24 128 0,-3-1 0 16,-3 0 0-16,-2-3 0 0,-3-2 0 0,-2-1 0 0,-2 1 0 0,-3-1 224 15,-2-2-64-15,-2 3-16 0,-2-1 336 0,-1 0 64 16,-1 0 16-16,-2-1 0 0,2 1 272 0,1-4 64 16,1 0 16-16,0-3 0 0,4-3-560 0,-2-1-112 0,1-3-32 0,1-2 0 31,4-2-944-31,-1-2-192 0,4 1-32 0,-1-2-21248 0</inkml:trace>
  <inkml:trace contextRef="#ctx1" brushRef="#br0" timeOffset="46383.81">10126 11565 17503 0,'2'-1'1552'0,"0"-1"-1232"0,1 4-320 0,0-2 0 0,1 1 1024 0,3-1 128 16,6 0 48-16,-13 0 0 0,54 3 768 0,-12-2 144 0,5 2 48 0,7-1 0 0,3-4-688 0,7-1-144 15,4-4-32-15,2 0 0 0,5-1-464 0,3 1-112 0,3 1-16 16,-1 0 0-16,-1 2-144 16,-1-1-48-16,0-2 0 0,-1-1 0 0,1 3-96 0,-3 1-32 0,-2 1 0 0,-5 0 0 15,-3 0-112-15,1-1-16 0,2 0-16 0,-7-2 0 16,-5 5 0-16,-2-1 0 16,-3 2 0-16,-6 2 0 0,-5-1-96 0,-40-1-16 15,72 6 0-15,-72-6 0 0,63 4-128 0,-39-4 192 0,-4 0-192 0,-4-2 192 16,-2 1-192-16,-4 0 0 0,-2-2 0 0,-4 1 0 15,-1 0 0-15,-1-3 0 0,-2 3 0 0,-3-1 0 16,-4-2 0-16,-2 1 0 16,2 0 0-16,-1 0 0 15,-1-1-352-15,-2 3-96 0,-5 0-32 0,-2 2-17952 0</inkml:trace>
  <inkml:trace contextRef="#ctx1" brushRef="#br0" timeOffset="46692.92">10462 12057 23951 0,'5'-4'2128'0,"7"-3"-1696"15,3 4-432-15,-8 1 0 0,4-1 832 0,7-2 96 16,16-6 16-16,26-8 0 0,21-8 1536 0,13-1 304 16,0 0 64-16,0 1 16 15,-1 3-1264-15,-1 1-256 0,-2 2-64 0,-2 1 0 16,-5 2-608-16,-5 2-128 0,-8 4-32 0,-5 0 0 15,-5 4 0-15,-4 1-16 0,1 1 0 0,-5 2 0 0,0 3-48 16,-5 1 0-16,-47 0 0 0,80 2 0 0,-80-2-160 0,65 9-32 16,-65-9-16-16,0 0 0 0,67 10-112 0,-53-7-128 15,-4 1 176-15,-2-3-176 0,-2 2 0 0,-3-1 0 16,-2-1 0-16,-2-1 0 0,-2 1 0 0,-1-1 0 16,-5 3-160-16,-2 0 160 15,-5 1-1168-15,-5 3-112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2T15:01:43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3115 1586 24879 0,'-1'1'2208'0,"-1"-1"-1760"0,1 1-448 0,1-1 0 0,0 2 1152 0,0-1 160 0,-1 2 32 0,1 3 0 0,0 2 544 0,0 5 112 0,0-13 32 0,5 42 0 0,-5-42-1120 0,12 60-208 15,-12-60-64-15,12 69 0 0,-12-69-240 0,13 73-48 16,-13-73-16-16,13 75 0 15,-13-75-176-15,12 69-32 0,-4-28-128 0,-8-41 192 0,16 84-48 0,-16-84-16 16,17 67 0-16,-17-67 0 0,16 53 16 0,-16-53 0 0,0 0 0 0,13 52 0 31,-13-52-16-31,0 0-128 0,0 0 192 0,0 0-64 0,0 0 48 0,0 0 0 0,0 0 0 0,0 0 0 16,0 0 112-16,0 24 32 0,-2-30 0 0,-1-1 0 16,2-1 0-16,0-1 16 15,-1 1 0-15,1-2 0 0,1-3-112 0,-2-2-32 16,2-6 0-16,2-3 0 15,1 4-64-15,1-3-128 0,2-2 176 0,2-4-176 0,5 0 128 0,2 1-128 16,4-1 0-16,0 7 0 0,3 2 0 0,-1 4 0 0,-1 5 0 16,2 4 0-16,-22 7 0 0,0 0-192 0,62 3 192 0,-62-3-192 15,0 0-128-15,0 0 0 0,70 52-16 0,-70-52 0 16,0 0 80-16,35 57 32 0,-35-57 0 0,0 0 0 16,30 72 224-16,-30-72 0 0,0 0 0 0,19 65-144 15,-19-65 144-15,0 0 0 0,9 52 0 0,-9-39 0 16,0-3 0-16,-2-2 192 15,2-1-32-15,0-1-16 0,-1-3 32 0,1-1 0 16,0 1 0-16,-1-3 0 0,2 0-176 0,-1-1 0 16,0-1 0-16,3 1 0 15,0 0-480-15,-1-2-80 0,3 0-16 0,-1-1-18816 0</inkml:trace>
  <inkml:trace contextRef="#ctx0" brushRef="#br0" timeOffset="529.89">4022 2227 11055 0,'9'-9'480'0,"-6"5"112"0,1-1-464 0,0 0-128 0,-1 1 0 0,-2 1 0 0,1-1 2096 0,2-3 400 0,2-6 64 0,-1-2 32 0,1-4 1264 0,-2 0 256 0,-1-1 48 0,-2 0 16 0,-2-1-2096 0,-1 1-416 0,0 2-96 0,-3-1-16 15,0 4-880-15,-4 2-176 0,2 2-48 0,-3 2 0 16,-2 4-96-16,-1 0-32 0,-3 5 0 0,1 2 0 16,-2 3-160-16,-1 4-32 15,-2 2-128-15,4 1 192 0,4-1-192 0,-3 4 0 0,-2 7 0 0,3 4-160 16,2 1-32-16,2 1-16 16,3 4 0-16,4-3 0 0,3-29-48 0,4 54-16 0,-4-54 0 0,0 0 0 15,28 61 48-15,-28-61 16 16,0 0 0-16,0 0 0 0,55 41 208 0,-55-41 0 0,0 0 0 0,0 0-144 15,57 2 144-15,-44-7 0 16,-2-1 0-16,0-1 0 0,1 0 144 0,0-1-144 0,0-4 192 16,-1 1-192-16,-1 0 256 0,-2-1-48 0,-1 1-16 0,-1-2 0 15,0-1 80-15,-4 1 16 0,1 1 0 0,-1-1 0 16,-2 0 32-16,-2 2 0 0,1 0 0 0,-2 2 0 16,2 2-16-16,-2 2 0 0,1-1 0 0,-1 3 0 0,2 2-48 15,1 2-16-15,0 3 0 0,0 3 0 0,1 5-240 0,2 0 0 0,-3-12 128 16,0 0-128-1,0 0 0-15,23 63 0 0,-23-63 0 0,0 0 0 0,0 0 0 0,42 63 0 0,-42-63 0 0,0 0 0 16,0 0 0-16,0 0 0 0,57 41 0 0,-57-41 0 16,0 0 128-16,0 0-128 0,0 0 0 0,53 6 144 31,-44-6-560-31,-2 0-112 0,0 0-32 0,-3 0-19776 0</inkml:trace>
  <inkml:trace contextRef="#ctx0" brushRef="#br0" timeOffset="948.73">4350 2033 15663 0,'1'-7'1392'0,"1"4"-1120"0,-1 1-272 0,1 0 0 16,-2 2 1808-16,0 2 304 0,1 0 64 0,0 3 16 0,2 5 1344 0,-3-10 272 0,0 0 48 0,16 50 16 0,-16-50-2432 0,15 58-480 0,-15-58-112 0,14 64-16 0,-14-64-512 0,12 56-96 15,-12-56-32-15,0 0 0 0,15 63-192 0,-15-63 144 16,0 0-144-16,0 0 128 0,0 0 64 0,0 0 0 16,0 0 0-16,0 0 0 15,0 0 96-15,0 0 32 0,0 0 0 0,0 0 0 16,0 0 128-16,-3 15 16 0,-1-23 16 0,-1-2 0 16,2-1 16-16,1-1 0 0,1 1 0 0,0-2 0 15,1 2-160-15,0 0-16 0,1 2-16 0,0-1 0 16,4 0-112-16,0 0 0 0,2 2-16 0,3-1 0 0,1 4-176 0,2-1 192 15,1 2-192-15,3 1 192 16,-1 2 0-16,1-2 16 0,-17 3 0 0,0 0 0 0,45-6 80 0,-32 3 16 16,1 1 0-16,0-3 0 0,-4 3-32 0,1-3 0 15,-1 2 0-15,0-1 0 0,-2 0-272 0,-1 1 160 16,-1 2-160-16,-4-1 128 16,0 2-704-16,0 0-128 0,-1 0-48 0,-4 2-21568 15</inkml:trace>
  <inkml:trace contextRef="#ctx0" brushRef="#br0" timeOffset="1650.59">5126 1679 23039 0,'-2'0'2048'0,"1"0"-1648"0,1 0-400 0,0 0 0 0,0 1 2208 0,0 1 352 0,0 0 80 0,-2 3 16 0,1 3-400 0,-1 3-80 0,2-11 0 0,2 40-16 0,-2-40-1376 16,4 55-272-16,-4-55-48 0,7 64-16 0,-7-64-256 0,10 62-48 16,-10-62-16-16,17 70 0 0,-17-70-128 0,25 74 0 15,-25-74 0-15,26 59 128 0,-26-59 48 0,0 0 0 16,30 61 0-16,-30-61 0 0,0 0 64 0,0 0 16 16,0 0 0-16,0 0 0 0,0 0-64 0,0 0-16 0,0 0 0 0,0 0 0 15,0 0 48-15,0 0 16 0,1 35 0 0,-10-42 0 0,1-1 80 0,-2-2 0 31,0 0 16-31,0 2 0 0,0-2-80 0,-1-2 0 0,-4-3-16 0,-5-4 0 0,1 2-48 0,0 2-16 16,0 2 0-16,1 2 0 0,-2 1-176 0,-1 6 0 16,1 1 144-16,-1 6-144 0,0 1 0 0,0 5 0 15,-1 5-160-15,4 1 160 0,1 6-224 0,2 2 64 16,5 1 16-16,3 0 0 0,4 0 16 0,4 0 0 16,-1-24 0-16,0 0 0 0,31 65 128 0,-31-65 0 15,0 0 0-15,64 41-128 0,-64-41 128 0,55 14 0 0,-55-14 0 16,56 6 0-16,-56-6 224 0,56-3 32 0,-30-1 0 0,-2-3 0 31,0 0 48-31,-2 0 16 0,-3-1 0 0,-2 0 0 0,-1 1-320 0,-2-2 0 16,-1 1 128-16,-2 1-128 15,-1 0-480-15,-2 0-160 0,2 1-16 0,-3 0-20592 0</inkml:trace>
  <inkml:trace contextRef="#ctx0" brushRef="#br0" timeOffset="2046.98">5586 1542 4607 0,'-4'-7'400'0,"2"2"-400"0,1 3 0 0,0 0 0 0,1 1 3440 0,0 1 592 0,-2 1 128 0,2 1 32 0,0 0 160 0,0 3 16 0,2 3 16 0,-2 5 0 16,0-13-2208-16,0 0-432 0,12 66-80 0,-12-66-32 15,13 74-1056-15,-13-74-192 0,13 80-64 0,-13-80 0 0,11 81-144 0,-11-81-48 16,8 73 0-16,-8-73 0 15,10 65-128-15,-10-65 160 0,10 68-160 0,-10-68 160 0,12 61 0 0,-12-61 0 0,0 0 0 0,19 69 0 16,-19-69-16-16,0 0 0 0,0 0 0 0,0 0 0 16,50 57 0-16,-50-57 0 0,0 0 0 0,42 0 0 15,-26-3-144-15,-4-2 0 0,-2 3 144 0,2-4-144 16,-1 0 0-16,-1-1 0 0,0 0 0 0,-2 0 0 31,-2 3-432-15,-1-3-96-16,0 0-32 0,-1 0-18880 0</inkml:trace>
  <inkml:trace contextRef="#ctx0" brushRef="#br0" timeOffset="2242.21">5421 2073 23951 0,'11'-9'1056'0,"-4"5"224"0,2 0-1024 0,-1 1-256 0,-2 2 0 0,-1-2 0 16,4 0 2032-16,5-1 336 0,7-2 80 0,12-1 16 15,5-1-16-15,4 1 0 0,3-2 0 0,-4 5 0 16,-3 0-1824-16,-5 1-368 0,-33 3-80 0,55-2-16 31,-55 2-1072-31,0 0-224 0</inkml:trace>
  <inkml:trace contextRef="#ctx0" brushRef="#br0" timeOffset="2602.41">5967 2060 20271 0,'2'4'1792'0,"-1"1"-1424"0,1-2-368 0,-2-1 0 16,0 1 1984-16,0 1 336 0,3 5 64 0,-1 2 16 15,-2-11 704-15,0 0 144 0,19 62 16 0,-19-62 16 16,0 0-2256-16,34 74-464 0,-34-74-96 0,0 0-16 16,42 51-160-16,-42-51-32 0,0 0-16 0,0 0 0 0,71 36-48 0,-71-36 0 0,0 0 0 0,0 0 0 31,62 0-48-31,-48-4-16 0,-1-1 0 0,-1-3 0 0,-2 3 64 0,-1-2 16 15,-1-2 0-15,-1-3 0 0,-1-1 48 0,-3-3 16 0,-2 1 0 0,-2-4 0 16,-4-2 64-16,-2 0 16 0,0 1 0 0,-3-2 0 16,-2-5-16-16,-2-1 0 0,-2 1 0 0,-1 0 0 15,-3 3-32-15,1 0-16 0,-4 5 0 0,-2 4 0 32,1 4-32-32,-5 5 0 0,2 5 0 0,2 3 0 0,1 4-128 0,4 2-128 0,2 4 192 0,4 3-192 15,4 1-320-15,3 1-160 0,4 1-32 0,3 2-16 31,0-20-800-31,0 0-144 0</inkml:trace>
  <inkml:trace contextRef="#ctx0" brushRef="#br0" timeOffset="3044.73">6452 2135 40543 0,'-3'-1'1792'0,"2"1"384"0,-1 2-1744 0,2 1-432 16,0 0 0-16,0 0 0 0,2 0 576 0,-1 5 16 15,1 6 16-15,-2-14 0 0,7 48 240 0,-7-48 48 16,10 70 16-16,-10-70 0 0,11 73-576 0,-11-73-112 16,7 64-32-16,-7-64 0 15,7 59-192-15,-7-59 0 0,8 58 0 0,-8-58 0 16,9 51 0-16,-9-51 0 0,0 0 0 0,10 48 0 16,-10-48 0-16,0 0 0 0,0 0 0 0,0 0 0 15,0 0 0-15,0 0-192 0,0 0 192 0,0 0-160 16,0 0 160-16,0 0 0 0,0 0 0 0,0 0 0 0,3 4 0 0,-8-21 176 15,0-4-16-15,-2-4 0 0,0-5 224 0,0-4 32 16,-1-3 16-16,3-4 0 16,-1-1-112-16,2-3-32 0,3-1 0 0,-1 3 0 0,2 3-112 0,2 3-32 15,0 6 0-15,3-4 0 0,0-5-144 0,7 1 0 16,3-2 0-16,2 3 0 0,1 4 0 0,2 4 0 16,-1 8 0-16,0 2 0 0,5 4-224 0,0 2 32 0,0 6 0 0,0 2 0 15,-24 6-32-15,44-1 0 16,-44 1 0-16,0 0 0 0,0 0 224 0,64 33-192 0,-64-33 192 15,0 0-192-15,0 0 192 0,28 75-176 0,-28-48 176 0,-3 1-160 0,0-6 160 16,-2 0 0-16,-7 6 0 0,-3 1 0 16,-4-4 0-16,-2-4 0 0,0-1 128 0,-3-4-128 0,1-4 320 0,-1 0 0 15,2-5 0-15,-1-2 0 0,5 1 96 0,0-3 16 16,1-3 0-16,1-3 0 0,2 0-592 0,3 0-112 16,2-1-32-16,3 0 0 15,4 1-960-15,-1-1-192 0</inkml:trace>
  <inkml:trace contextRef="#ctx0" brushRef="#br0" timeOffset="3451.4">7411 2057 28559 0,'6'-4'2544'0,"-5"3"-2032"0,1 1-512 0,0-2 0 0,1 1 864 0,0-1 80 16,1 2 16-16,3-1 0 0,5 0 1168 0,3-1 240 0,-15 2 64 0,48-1 0 0,-48 1-1584 0,54 1-304 0,-54-1-64 0,51 3-16 0,-51-3-336 0,0 0-128 0,68 10 0 0,-68-10 144 0,0 0-144 0,0 0-176 0,60 14 48 0,-60-14 0 0,0 0-1344 0,0 0-272 0</inkml:trace>
  <inkml:trace contextRef="#ctx0" brushRef="#br0" timeOffset="3602.23">7561 2269 30399 0,'20'-3'1344'0,"-9"1"288"0,3-1-1312 0,-4 0-320 0,-3 2 0 0,-1-1 0 31,2 1 1648-31,6-3 256 0,6-1 48 0,7 0 16 16,3-2-2128-16,-1 1-416 0,0 2-96 0,-4-1-16 16</inkml:trace>
  <inkml:trace contextRef="#ctx0" brushRef="#br0" timeOffset="4424.01">8755 943 23039 0,'-5'-7'2048'0,"3"-2"-1648"0,2 4-400 0,0 0 0 15,-2 2 1184-15,1-2 160 0,-4-5 16 0,-2-7 16 16,-5-6 1424-16,-4-2 272 0,-2 5 64 0,-3 5 16 16,-1 5-1984-16,-2 4-400 0,-2 7-64 0,-3 4-32 0,0 5-480 0,-5 5-192 0,-2 6 128 0,0 6-128 31,0 0 128-31,0 6-128 0,-1 5 0 0,0 3 128 0,3 4-128 0,3 0 0 15,7 3 0-15,6-4 128 0,8-10-128 0,4 0 0 0,6-34 0 0,7 65 0 16,-7-65 0-16,0 0 0 0,41 65 0 0,-41-65 0 16,0 0 0-16,78 42 128 0,-78-42-128 0,75 17 128 15,-34-11 16-15,1-2 0 0,3 0 0 0,2 0 0 16,-3 1 112-16,-3-1 0 0,-41-4 16 0,66 10 0 16,-66-10 48-16,48 12 16 0,-48-12 0 0,0 0 0 15,57 34-112-15,-57-34-32 0,0 0 0 0,0 0 0 0,39 77-192 16,-39-77 0-1,-3 52 0-15,-5-22 0 0,-3 1 0 0,-6-2-192 0,-2 1 16 0,-2-2 0 16,-3 1-64 0,-1-5-16-16,-1 0 0 0,1-5 0 0,-2 0 64 0,2-4 0 0,1-1 0 0,-2 0 0 15,1-2 192-15,-2-2-144 0,3 0 144 0,0-2-128 16,3-4 128-16,4 1 0 0,1-4 0 0,3-2 0 16,5-1 0-16,2-1 192 0,4-1-64 0,3 0 0 15,2-2-128-15,4 1 176 0,1 0-176 0,5 0 192 16,4 0-192-16,4 0 0 0,5 2 144 0,3 1-144 15,8 4 0-15,-37-2 0 0,72 8 0 0,-72-8 128 16,69 19-128-16,-69-19 0 0,60 29 0 0,-60-29 0 0,0 0 128 0,57 56-128 16,-57-56 128-16,29 59-128 15,-29-59 0-15,12 80 0 0,-13-32 0 0,-5 3 0 32,-6 6-496-32,-4-1-16 0,-1-6 0 0,-3 3 0 0,-2 4-560 15,-2-2-112-15,3-4-32 0,-2-4 0 0,3-5 0 16,2-4 0-16,4-5 0 0,1-5 0 0,3 0 2000 0,6-4 400 0,4-24 80 0,-3 41 16 0,3-41-352 15,0 0-64-15,0 0-16 0,30 59 0 16,-30-59-304-16,0 0-64 0,0 0-16 0,70 41 0 0,-70-41 48 16,0 0 0-16,68 12 0 0,-68-12 0 0,52-3 48 0,-25 0 16 15,0-3 0-15,3 1 0 0,1-2-64 16,-1 0 0-16,-1-3 0 0,-2 1 0 0,-3 1-320 0,-4 1-192 16,-5 0 192-16,-1 0-192 15,-1 1-640-15,-3 0-256 0</inkml:trace>
  <inkml:trace contextRef="#ctx0" brushRef="#br0" timeOffset="4998.29">9164 927 5519 0,'0'2'496'0,"0"-2"-496"0,-1 1 0 0,-1 0 0 0,1 1 656 0,0 1 48 16,-2 1 0-16,-1 3 0 0,-1 4 1584 0,-2 3 320 0,2 6 64 0,-2 4 16 0,1 4-112 0,2 4-16 15,1 0 0-15,3-32 0 0,0 68-528 0,0-68-112 16,14 59-32-16,-14-59 0 0,0 0-640 0,44 68-128 15,-44-68-32-15,0 0 0 0,69 47-48 0,-69-47-16 16,0 0 0-16,76 18 0 0,-76-18-320 0,50-1-80 16,-25-4-16-16,1-2 0 0,0-3 32 0,-2 0 0 15,0-4 0-15,0 0 0 0,-2-1-48 0,-4 1 0 16,-3-2 0-16,0-1 0 0,-4-3 176 0,-3-1 48 16,-2-3 0-16,-3 0 0 0,-5 3 16 0,0-3 0 0,-7-4 0 0,-4-3 0 0,-5-6-256 15,-5 0-32 1,-5-1-16-16,-3 3 0 0,-1 3-208 0,-1 7-32 0,1 4-16 0,1 4 0 0,1 6 272 15,3 5 48-15,0 3 16 0,2 2 0 16,-1 5-1136-16,4 2-240 0,2 2-32 0,2 2-16 16,2 3-464-16,2 4-112 0,1 1-16 0,5 5-14336 15,2-1-2880-15</inkml:trace>
  <inkml:trace contextRef="#ctx0" brushRef="#br0" timeOffset="5632.5">9382 2563 11055 0,'-2'-1'976'0,"2"-1"-784"0,0 1-192 0,2 0 0 0,-1 1 1744 0,1-2 304 0,-1 1 64 0,3-2 16 0,2 0 1760 0,4-4 336 0,3-2 80 0,2 0 16 16,1-4-1808-16,-1 0-352 0,2 2-80 0,-1-3-16 0,-1 0-1008 0,-1-2-208 15,0 3-32-15,-1 1-16 16,-2 0-80-16,-1 1-16 0,2 1 0 0,-5 0 0 0,0 2-80 0,-3 1-32 0,0 1 0 0,-2 2 0 15,-2 1-160-15,0 2-48 0,-2 1 0 0,-1 2 0 16,2 3-176-16,-3-1-32 0,0 4-16 0,-1 4 0 16,0 5-160-16,-2 5 0 0,1 4 0 0,2-1 0 15,1-1 0-15,1 4 0 0,2-28 0 0,2 71 0 16,-2-71-192-16,10 76 48 0,-10-76 0 0,15 68 0 16,-15-68 0-16,19 57 0 0,-19-57 0 0,0 0 0 15,28 63 144 1,-28-63 0-16,0 0 0 0,0 0 0 0,0 0 0 0,32 55 0 15,-32-55 0-15,0 0 0 16,0 0 0-16,0 0 0 0,0 0 0 0,0 0-128 16,0 0-304-16,0 0-48 0,0 0-16 0,0 0 0 15,0 0-352-15,-4 34-80 0,-2-34-16 0,-1-1 0 16,0 1-208-16,-4-2-64 0</inkml:trace>
  <inkml:trace contextRef="#ctx0" brushRef="#br0" timeOffset="5850.69">9349 2981 35007 0,'7'-2'1552'0,"-2"0"320"0,2 1-1488 0,0-1-384 15,-3 2 0-15,2-1 0 0,1-1 1824 0,7 1 288 16,-14 1 64-16,53-6 16 0,-9 1-528 0,0 0-96 0,1 0-32 0,-2-1 0 16,-4 1-336-16,-3-1-80 0,-3 0-16 0,-33 6 0 15,51-8-384-15,-30 2-80 0,-21 6 0 0,36-7-16 16,-36 7-416-16,0 0-80 0,35-4 0 0,-26 4-128 15,-1 1-240-15,-1 2-144 0,0 0-48 0,-7-3-15632 16,0 0-3120-16</inkml:trace>
  <inkml:trace contextRef="#ctx0" brushRef="#br0" timeOffset="9975.9">8829 512 16575 0,'2'-2'1472'0,"-2"1"-1168"0,0 1-304 0,-2 0 0 0,2 1 1728 0,-1 2 272 0,0 0 64 0,-1 4 16 0,-1 4 544 0,1 8 128 0,-3 6 0 0,2 6 16 16,2 3-1312-16,1 2-272 0,1-1-48 0,-1-35-16 15,8 68-400-15,-8-68-80 0,14 59 0 0,-14-59-16 16,18 57-128-16,-18-57-32 0,21 59 0 0,-21-59 0 15,20 66-80-15,-20-66 0 0,16 68-16 0,-16-68 0 16,11 75-176-16,-11-75-16 0,8 72-16 0,-8-72 0 0,6 66-160 16,-6-66 128-16,4 64-128 0,-4-64 128 0,3 58-128 15,-3-31 0-15,-1 1 0 0,-1 0 0 0,-1-1 0 16,1-1 0-16,-3-1 0 0,1-2 128 16,-2-2-128-16,1-1 0 0,-1-2 0 0,2-1 128 15,0-4-128-15,-1-2 0 0,3-1 144 0,0-5-144 16,1 1 128-16,1-5-128 0,1 1 160 0,1-2-160 15,0-2 288-15,3 1-32 0,0-2-16 0,1-1 0 16,2-2-32-16,0 2 0 0,-1-2 0 0,2-1 0 16,1 0-48-16,2 0-16 0,2 0 0 0,0 0 0 0,0 0-144 15,3 0 0-15,1 0 144 0,2-2-144 0,3 1 0 0,-1 1 0 16,0-2 0-16,2 1 0 0,2-2 0 0,4 0 0 16,1 0 0-16,0 0 0 0,-1 2 0 0,0-1 0 15,-1 2 0-15,2 2 0 0,-31 5 0 0,72-9 0 16,-72 9 0-16,84-4 0 0,-36 3 0 0,1 2 0 0,1 0 0 0,-50-1 0 15,94 7 0-15,-94-7 0 16,82 8 0-16,-82-8 0 0,72 5 0 0,-72-5 0 0,67 2 0 0,-67-2 0 0,65-2 0 16,-65 2 0-16,65-4 0 0,-65 4 0 0,57-4 0 15,-57 4 176-15,47-7-176 0,-47 7 192 0,0 0 48 0,51-6 16 16,-51 6 0-16,0 0 0 0,0 0 16 0,0 0 16 16,0 0 0-16,39-4 0 15,-37 4-928-15,-2 0-192 0,0 0-48 0,-3-2 0 0,2 1 576 0,-4 0 112 16,3-1 32-16,-3 1 0 0,1-2 160 0,0 1 0 15,0 0 0-15,-1-1-13568 16,-2 0-2656 0</inkml:trace>
  <inkml:trace contextRef="#ctx0" brushRef="#br0" timeOffset="10569.53">8981 523 13823 0,'-6'-3'608'0,"5"2"128"0,1 1-592 0,0 0-144 0,1 0 0 0,0 0 0 0,4 0 1840 0,2 0 336 0,4 1 64 0,-11-1 0 0,42 2 1376 15,-42-2 272-15,67 0 48 0,-26-2 16 0,5 1-2032 0,2-1-384 16,2 1-96-16,1 1-16 0,0 0-816 0,1 0-160 16,4 0-48-16,1 0 0 0,-2 1-112 0,-1-1-32 15,-1 3 0-15,1-1 0 0,-3 1-96 0,-5-2-32 16,-2 0 0-16,-3 1 0 0,-41-2-128 0,79 1 160 0,-38-2-160 0,-3-1 160 0,-1 1-160 0,-2-2 160 31,-35 3-160-31,61-3 160 0,-61 3 32 0,50-1 16 0,-50 1 0 0,0 0 0 0,52 8 64 0,-52-8 16 16,0 0 0-16,0 0 0 0,0 0-16 0,0 0 0 15,32 54 0-15,-32-54 0 0,0 0-48 0,2 57-16 16,-2-57 0-16,1 45 0 0,-1-45-80 0,3 51-128 0,-3-51 176 16,1 60-176-16,-1-60 128 0,2 63-128 0,-2-63 0 0,0 59 0 15,0-20 128-15,0 5-128 0,0 6 192 16,-2-1-192-16,0 1 256 0,-1-4-48 0,0-5-16 0,-1-1 0 15,1-5 64-15,3-35 16 16,-4 64 0-16,4-64 0 0,-5 52 64 0,5-52 16 16,-2 42 0-16,2-42 0 15,-3 37-16-15,3-37 0 0,0 0 0 0,-4 42 0 0,4-42-128 0,0 0-16 16,0 0-16-16,0 0 0 0,-5 39-176 0,5-37 0 16,-1 0 0-16,1-1 0 15,0-1-496-15,0 0-80 0,-2-1 0 0,1-1-14976 16,-2 0-3008-16</inkml:trace>
  <inkml:trace contextRef="#ctx0" brushRef="#br0" timeOffset="20689.34">12371 711 11055 0,'4'0'976'0,"-2"0"-784"0,0 0-192 0,0 0 0 0,-1 0 768 0,1 1 128 0,0-2 0 0,0 4 16 0,1 1 1584 0,-3-4 320 15,0 0 64-15,0 0 16 0,0 0-336 0,24 50-64 16,-24-50 0-16,0 0-16 0,12 46-688 0,-12-46-144 16,6 37-32-16,-6-37 0 15,7 39-688-15,-7-39-144 0,6 37-16 0,-6-37-16 16,5 41-240-16,-5-41-64 0,9 47 0 0,-9-47 0 0,10 45-192 0,-10-45-32 0,8 41-16 0,-8-41 0 16,7 37-80-1,-7-37 0-15,0 0-128 0,9 46 192 0,-9-34-192 0,0-12 176 16,0 0-176-16,0 0 160 15,0 0 16-15,1 26 0 0,-1-27 0 0,0-2 0 0,-1-2 176 0,-1-3 32 16,1 0 16-16,1-3 0 0,0-2 48 0,0 0 16 16,1 1 0-16,1-4 0 0,-1-2-112 0,3-5-32 15,2-4 0-15,3-4 0 0,3-8-128 0,5-7-16 16,3 0-16-16,3-4 0 0,3-1-160 0,4 2 0 16,1 4 0-16,-3 7 0 0,-1 8-288 0,-4 9 16 15,-5 7 0-15,-2 5 0 0,-16 9-64 0,0 0-16 0,0 0 0 16,0 0 0-16,68 40 112 0,-68-40 32 0,19 45 0 15,-19-45 0-15,16 51-80 0,-16-51-16 16,11 66 0-16,-6-22 0 0,-3 3-64 0,1 3-16 16,1 3 0-16,-1-1 0 0,1-4 0 0,1-7-16 15,-1-4 0-15,-4-37 0 0,10 55 400 0,-10-55-128 16,0 0 128-16,11 45 0 0,-11-45 288 0,0 0 144 16,0 0 16-16,0 0 16 0,0 0-32 0,0 0-16 15,0 0 0-15,0 0 0 0,0 0-416 0,0 0 0 16,52-8 128-16,-46-4-128 15,3-2-864-15,-1-1-208 0</inkml:trace>
  <inkml:trace contextRef="#ctx0" brushRef="#br0" timeOffset="21022.13">13170 960 24639 0,'-8'11'544'0,"4"-4"112"0,1 2 32 0,0-2 0 0,2-2-560 0,1 1-128 0,0 1 0 0,0-7 0 0,0 0 3088 0,4 51 592 0,-4-51 112 0,14 61 32 0,-14-61-2368 0,28 55-480 0,-28-55-80 0,0 0-32 0,51 56-624 0,-51-56-240 0,0 0 176 0,55 26-176 16,-55-26 256-16,0 0-64 0,54-3 0 0,-54 3 0 15,34-16 160-15,-17 6 32 16,-2-1 0-16,-1 0 0 0,-2 1 32 0,0-3 16 0,-2 0 0 0,-1-1 0 16,-3-1 16-16,-4-4 0 15,-2 1 0-15,-4-5 0 0,-3-2 128 0,-4-5 48 16,-3-2 0-16,-2-1 0 15,1 4-160-15,-4 0-16 0,-2 4-16 0,-3 5 0 0,-1 5-208 0,-2 5-32 0,1 6-16 0,1 4 0 16,2 4-48-16,3 3 0 0,2 3 0 16,0 4 0-16,2 3-128 0,3 1 0 0,2 2 0 15,3 3 0 1,2 2-704-16,3 3-80 0,3-28-16 0,10 58-14080 0,-10-58-2816 0</inkml:trace>
  <inkml:trace contextRef="#ctx0" brushRef="#br0" timeOffset="21291.87">13873 450 39615 0,'-3'-5'3520'0,"1"1"-2816"0,2 3-560 0,0 1-144 16,0 0 448-16,-1 0 48 0,0 0 16 0,-2 1 0 15,0 2 528-15,-1 5 112 0,4-8 32 0,-6 39 0 16,6-39-528-16,-1 75-96 0,-1-26-32 0,1 7 0 15,1 5-272-15,0 4-64 0,1 3-16 0,2 0 0 16,1-3-176-16,2-6 0 0,1-4 0 0,0-7 0 16,-7-48 0-16,16 71 0 0,-16-71 0 0,0 0 0 15,16 52 0-15,-16-52 0 0,0 0 0 0,0 0 0 16,0 0 0-16,0 0 0 0,0 0 0 0,0 0 0 16,0 0-816-16,0 0-32 0,9-7-16 0,-12-6-12864 0,0-1-2576 15</inkml:trace>
  <inkml:trace contextRef="#ctx0" brushRef="#br0" timeOffset="21458.85">13654 861 30399 0,'1'-2'2704'0,"2"1"-2160"0,1 0-544 0,-1 1 0 15,1 0 2272-15,0-2 352 0,-4 2 64 0,0 0 0 16,47-3-768-16,-47 3-144 16,64-4-48-16,-64 4 0 0,66-4-528 0,-66 4-112 0,64-6-32 0,-64 6 0 15,59-3-544-15,-59 3-96 16,51-1-32-16,-51 1 0 15,0 0-896-15,55 6-192 0</inkml:trace>
  <inkml:trace contextRef="#ctx0" brushRef="#br0" timeOffset="21981.41">15696 1105 33167 0,'-7'-21'1472'0,"2"11"304"0,-1 2-1424 0,2-1-352 16,4 4 0-16,1 0 0 0,-1 1 1136 0,-1-2 144 16,-2-2 48-16,0-5 0 0,-3 2 32 0,1 0 16 0,-1 2 0 0,-1 3 0 15,-1 6-864-15,-4 5-160 16,0 5-32-16,-3 4-16 0,1 5-304 0,-1 4 0 0,-1 5 0 0,2 5 0 16,3-1 0-16,2 1 0 15,5-2 0-15,4-31 0 0,4 51-176 0,-4-51 16 0,0 0 0 0,27 56 0 0,-27-56-48 0,0 0-16 16,0 0 0-16,59 31 0 15,-59-31 224-15,0 0 0 16,43-7 0-16,-26-3 0 0,1-4 0 0,-1-1 192 0,-1-2-16 0,-1 0 0 0,-2-2 128 16,-2 1 16-16,-1 1 16 0,-3 0 0 0,-3 4 96 15,1 1 16-15,-4 2 0 0,-1 3 0 16,-1 3-128-16,-1 2-32 0,-1 2 0 0,2 6 0 0,-2 1-64 16,3-7-16-16,0 0 0 0,0 0 0 0,20 55-208 0,-20-55 0 15,0 0 128-15,44 45-128 16,-44-45 0-16,0 0 0 0,53 33 0 0,-53-33 0 15,0 0 0-15,68 22 0 0,-68-22 0 0,0 0 0 16,68 10-416-16,-68-10 32 0,0 0 0 0,51-5-20416 16</inkml:trace>
  <inkml:trace contextRef="#ctx0" brushRef="#br0" timeOffset="22410.47">16480 590 26719 0,'3'-10'2368'0,"0"4"-1888"0,1 2-480 0,-1 2 0 0,0 2 2672 0,-2 2 432 0,2-1 96 0,1 3 0 0,-4-4-1520 0,0 0-304 15,0 0-64-15,53 75-16 0,-53-75-656 0,26 77-128 16,-26-77-16-16,23 103-16 0,-13-45-352 0,-2 0-128 16,2-1 0-16,-1-3 0 0,-1-3 0 0,-8-51 0 15,19 82 0-15,-19-82 0 16,14 54 128-16,-14-54-128 0,0 0 176 0,0 0-176 0,20 52 256 0,-20-52-64 15,0 0-16-15,0 0 0 0,0 0 16 0,0 3 0 32,-3-8 0-32,0-2 0 0,0 2-192 0,-1-5 160 0,1-1-160 0,0-2 160 0,3-1-160 0,-1-3 192 31,1 0-192-31,1-2 192 0,2 3-16 0,0-4 0 0,2-1 0 0,1-1 0 0,1 7-176 0,0-1 128 16,3 4-128-16,0-1 128 15,1 2-128-15,2 2 0 0,1 3 0 0,-1 2 0 0,-13 4 0 0,0 0 0 16,0 0 0-16,52 17 0 0,-52-17-224 0,0 0 80 15,43 45 16-15,-43-45 0 0,0 0-48 0,38 57 0 16,-38-57 0-16,0 0 0 0,25 55 176 0,-25-55 0 16,0 0 0-16,0 0 0 0,20 52 0 0,-20-52 0 0,0 0 0 0,0 0 0 31,0 0 0-31,0 0 0 0,0 0 0 0,0 0 0 16,24 52-352-1,-18-49-144-15,-6-3-16 0,0 0-19760 0</inkml:trace>
  <inkml:trace contextRef="#ctx0" brushRef="#br0" timeOffset="22805.77">17380 1141 33167 0,'7'-22'1472'0,"-4"10"304"15,0-1-1424-15,-2 2-352 0,-1 4 0 0,0 1 0 0,0 0 2000 0,-1-4 336 0,-1-4 64 0,0-4 16 0,-4-5-1312 0,-1 1-256 0,-4 0-48 0,-2 4-16 0,-1 4-224 0,-2 4-48 0,-1 3-16 0,0 6 0 16,-1 1-112-16,1 4 0 0,-1 3-16 0,-1 1 0 0,2 5-368 0,-1 3 128 16,2 1-128-16,4 2 0 0,0 3 0 0,4 0 0 15,2 1 0-15,6-23-192 0,2 42-64 0,-2-42 0 16,0 0-16-16,0 0 0 0,36 62 16 0,-36-62 16 0,0 0 0 16,0 0 0-16,61 27 240 0,-61-27-176 0,0 0 176 0,50 2-160 15,-50-2 160-15,28-9 0 16,-28 9 0-16,24-11 0 15,-14 5 0-15,0-1 0 0,0 0 0 0,-3 0 0 0,0 1 192 0,-3 2-16 16,2 0-16-16,-4 2 0 16,1 1 272-16,-3 1 48 0,0 0 16 0,0 0 0 0,0 0-80 0,0 0-16 15,0 0 0-15,20 52 0 0,-20-52-272 0,0 0-128 16,0 0 0-16,0 0 128 0,28 53-128 0,-28-53 0 16,0 0 0-16,0 0 0 15,0 0-1024-15,0 0-64 0,55 24-32 0,-55-24-19728 0</inkml:trace>
  <inkml:trace contextRef="#ctx0" brushRef="#br0" timeOffset="23123.43">17661 964 19343 0,'-1'-4'1728'0,"1"2"-1392"16,0 1-336-16,0 1 0 0,0 1 4352 0,0 1 784 15,0 1 176-15,0 1 16 0,3 4-3120 0,-3-8-624 16,0 0-128-16,4 50-32 0,-4-50-656 0,4 46-128 15,-4-46-16-15,4 48-16 0,-4-48-320 0,0 0-64 0,9 61-16 0,-9-61 0 16,0 0-16-16,0 0-16 0,13 50 0 0,-13-50 0 16,0 0-176-16,0 0 0 0,0 0 0 0,0 0 128 15,0 0-128-15,0 0 0 0,0 0 0 0,0 0 0 16,9-6 0-16,-7-1 160 0,-2-2-160 0,1-1 160 16,1-1 96-16,1-2 32 0,-1 2 0 0,1-2 0 0,3 2 176 0,-1-2 48 15,1 1 0-15,1 0 0 16,-1 4-96-16,1-1-16 0,0 2 0 0,1 2 0 0,0 2-160 0,-1 0-48 0,-7 3 0 15,0 0 0 1,0 0-192-16,0 0 0 0,0 0 0 0,43 3 0 16,-43-3-304-16,0 0-96 0,0 0-32 0,0 0-14928 0,0 0-2976 0</inkml:trace>
  <inkml:trace contextRef="#ctx0" brushRef="#br0" timeOffset="23607.25">18361 321 26719 0,'5'-1'1184'0,"-3"1"240"0,-2 1-1136 0,0 2-288 0,1 0 0 0,-1 1 0 0,1 0 3136 0,-1 5 560 0,0-9 112 0,0 0 32 0,3 63-2464 0,-3-63-480 15,2 75-112-15,-2-75-16 0,4 92-240 0,-3-44-48 0,1 1-16 0,-2-49 0 16,3 94-272-16,-3-94-48 16,4 100-16-16,-4-100 0 0,8 96-128 0,-8-96 0 0,13 81 0 0,-13-81 0 15,14 59 0-15,-14-59 0 0,0 0 0 0,17 52 0 16,-17-52 0-16,0 0 0 0,0 0 0 0,0 0 0 15,0 0 0-15,0 0 0 0,0 0 0 0,0 0 128 16,-4-7 0-16,-3-3 0 0,-3 0 0 0,-1-1 0 16,-1 0-128-16,-3-3 0 0,-4-2 144 0,-5 1-144 15,-5-2 0-15,-4 2 0 0,-1 6 0 0,5 3 0 16,0 2 0-16,1 4 128 0,-3 3-128 0,3 2 0 16,1 5 192-16,3 1-16 0,4 4-16 0,6 0 0 0,4 1-160 0,10-16 0 0,0 0 0 0,-1 42 0 31,1-42 128-31,0 0 32 0,0 0 16 0,69 44 0 0,-69-44 176 0,54 11 32 0,-54-11 16 0,72 6 0 15,-34-6-112-15,0-3-32 16,0 1 0-16,-3 0 0 0,-2-1-848 16,-33 3-176-16</inkml:trace>
  <inkml:trace contextRef="#ctx0" brushRef="#br0" timeOffset="24185.29">18639 508 19343 0,'24'-23'848'0,"-10"10"192"0,-1 2-832 0,-3 1-208 0,-5 4 0 0,-2 2 0 0,1 1 3120 0,2-2 576 0,1-2 112 0,3 1 32 0,1 2-1264 0,0 5-240 0,-11-1-48 0,0 0-16 0,0 0-1584 0,15 74-320 16,-22-36-64-16,-6 7-16 0,0 3 176 0,-4 4 48 15,2 8 0-15,-1 2 0 0,3 0-224 0,3 2-32 16,5 1-16-16,3-2 0 0,4-5-240 0,-2-58 0 16,17 92 0-16,-17-92 0 15,0 0-192-15,29 72 64 0,-29-72 128 0,0 0-208 16,0 0 208-16,54 35 0 0,-54-35 0 0,30-4-144 16,-15-2 144-16,2-2 0 0,-1-2 0 0,-1-1 0 15,2-3 160-15,-3-1 16 0,1 0 0 0,-1-2 0 0,-3 1 256 16,-1 1 48-16,-2 1 16 0,-1 4 0 0,-2 1 0 0,-3 5 0 15,0 0 0-15,-1 4 0 0,-1 1-112 0,0-1-32 16,0 0 0-16,0 0 0 0,0 0-352 0,0 0 144 16,2 60-144-16,-2-60 0 0,0 0 0 0,8 49 0 15,-8-49 0-15,0 0 0 0,0 0 0 0,38 54 0 16,-38-54 0-16,0 0 0 0,0 0 0 0,61 24 0 16,-61-24 0-16,38 1 0 0,-38-1 0 0,40-10 0 0,-22 2 0 0,1-1 0 15,-4 1 0-15,-1-2 208 16,0-1-64-16,-2-3-16 0,-3-1 320 0,-4-2 64 0,-2-1 16 0,-5-2 0 0,-4-2 144 15,-1 1 32-15,-2 1 0 0,-4-1 0 16,-3-2-240-16,-1 3-32 0,2 5-16 0,-1 0 0 0,-1 4-224 0,-4 0-64 16,-1 2 0-16,-2 4 0 15,-2 2-544-15,2 3-112 0,4 1-32 0,3 5 0 16,5 2-1120-16,3 2-240 0,9-10-32 0,0 0-20448 0</inkml:trace>
  <inkml:trace contextRef="#ctx0" brushRef="#br0" timeOffset="24585.9">19523 1159 39615 0,'0'0'3520'0,"0"0"-2816"0,0 0-560 0,0 0-144 0,0 0 320 0,0 0 48 0,0 0 0 0,0 51 0 0,0-51 464 0,2 55 112 0,-2-55 16 0,-5 80 0 0,2-39-528 0,-1-1-112 16,1 2 0-16,-1-2-16 0,4-40-304 0,-7 68 0 15,7-68 0-15,-4 50 0 0,4-50 0 0,0 0 0 0,-2 44 0 0,2-44 0 16,0 0 160-16,0 0-32 0,0 0 0 16,0 0 0-16,3 3 112 0,-1-13 16 15,-1-5 0-15,2 1 0 0,-3-1 208 0,1-4 48 16,1-4 16-16,-2-7 0 0,-2-5-16 0,1-4 0 16,0-5 0-16,-1-6 0 0,2-8-80 0,2-2-32 15,2 0 0-15,1 9 0 0,2 6-144 0,3-6-16 16,5-4-16-16,4 0 0 0,5 1-224 0,3 6 0 15,4 6 0-15,3 7 0 0,3 8-144 0,1 9-32 16,4 6 0-16,2 8 0 0,3 5-48 0,-47-1-16 16,86 22 0-16,-86-22 0 0,62 33 16 0,-62-33 0 15,0 0 0-15,50 77 0 0,-50-77 224 0,11 65-176 0,-11-65 176 16,-9 66-160-16,-3-31 160 0,-7 1 0 0,-6-2 0 16,-5-6 0-16,1-5 0 0,-3-6 0 0,1-5 0 0,0-3 0 0,0-2 0 0,2-6 0 31,-4-2 0-31,2-2-14880 0,3-3-2992 0</inkml:trace>
  <inkml:trace contextRef="#ctx0" brushRef="#br0" timeOffset="24742.34">18707 720 46079 0,'8'-5'4096'0,"2"2"-3280"0,0 2-656 0,-2 0-160 15,1 1 288-15,4-2 32 0,5-1 0 0,19-2 0 0,13 0-128 0,7 1 0 16,-3 4-16-16,-5 3 0 16,-8 3-752-16,-41-6-128 0,45 1-48 0</inkml:trace>
  <inkml:trace contextRef="#ctx0" brushRef="#br0" timeOffset="26925.78">3591 4185 14735 0,'0'-3'1312'0,"0"0"-1056"0,2 2-256 0,-2 0 0 0,-2 1 2096 0,2 0 352 0,0-2 80 0,0 1 16 0,0 1 464 0,0 3 112 0,0 4 16 0,0 5 0 16,-1 5-1920-16,1 4-384 0,0 6-80 0,-1 2-16 15,1-29-144-15,2 55-16 0,-2-55-16 0,9 67 0 16,-9-67-240-16,14 71-64 0,-14-71 0 0,18 64 0 16,-18-64-80-16,0 0-32 0,29 76 0 0,-29-76 0 15,0 0 16-15,0 0 0 16,28 61 0-16,-23-50 0 0,0-1 16 0,-1-3 0 15,-1 0 0-15,0-1 0 0,-2-1 0 0,0-2 0 16,1-1 0-16,-2-1 0 0,-2-1 16 0,2-1 0 0,-1-2 0 0,-2-2 0 16,-1 0 192-16,1-4 64 0,-1-1 0 0,0-1 0 15,1-2-48-15,0-1 0 0,2-1 0 0,1-5 0 16,2 0-160-16,3-1-48 0,2-3 0 0,0 1 0 16,1 2-192-16,4 0 0 0,0 1 128 0,2 0-128 15,6 1 0-15,0 2 0 0,1 4 0 0,2 3 0 16,-2 7-128-16,0 5-32 0,-21-2 0 0,0 0 0 15,55 38-192-15,-55-38-32 0,0 0-16 0,48 79 0 0,-48-79 96 16,26 64 32-16,-26-64 0 0,18 62 0 16,-18-62 128-16,0 0 144 0,23 73-208 0,-23-73 80 15,0 0 128-15,0 0 0 0,19 65 0 0,-14-54 0 16,-3-1 0-16,1-3 0 0,2 0 0 0,-3-2 0 16,1-2 0-16,0-2-192 0,1 0 192 0,2-2-192 15,1 0-608-15,0-2-128 0</inkml:trace>
  <inkml:trace contextRef="#ctx0" brushRef="#br0" timeOffset="27381.34">4531 4698 27647 0,'4'-6'1216'0,"-1"2"256"0,0 0-1168 0,-1-1-304 0,0 3 0 0,-1-1 0 0,1-1 2240 0,1-3 384 0,1-6 64 0,0-4 32 0,0-2-912 0,-2 0-176 0,-1-1-32 0,-4 2-16 0,2-1-928 0,-3 1-176 15,-2 1-32-15,-1 0-16 16,-2 3-112-16,0-2 0 0,-3 1-16 0,2 3 0 0,0 4-64 0,-2 1-16 16,-5 0 0-16,-3 4 0 0,-3 4-224 0,-2 4 144 15,0 3-144-15,-1 6 128 0,2 5-256 0,4 2-64 16,3 4-16-16,6 2 0 0,4 3-112 0,6 1-32 16,1-31 0-16,0 0 0 31,28 80-48-31,-28-80-16 0,0 0 0 0,59 58 0 0,-59-58 64 0,0 0 16 0,78 30 0 15,-78-30 0-15,51 6 336 0,-29-6 0 16,0-3 0-16,-3-4 0 0,1-2 176 0,-3-2 96 0,-1-2 32 0,-2-1 0 16,0 0 160-16,-4-2 48 0,-2 1 0 0,-4-1 0 15,-1 1 128-15,-3-2 16 0,-3 3 16 0,-1 0 0 0,0 2-80 0,-2 1-16 16,-1 1 0-16,2 3 0 0,-2 3-192 0,1 1-32 16,0 4-16-16,1 4 0 0,-1 2-192 0,2 3-144 15,1 2 192-15,1 5-192 0,4 0 0 0,-2-17 0 16,0 0 0-16,17 60 0 0,-17-60 0 0,0 0-144 15,0 0 144-15,41 70-192 0,-41-70-128 0,0 0-16 16,0 0-16-16,0 0 0 16,65 40-112-16,-48-40-32 15,1 0 0-15,2-2 0 0,0-1-400 16,-2-1-96-16,2 0-16 0,-3-3-19136 0</inkml:trace>
  <inkml:trace contextRef="#ctx0" brushRef="#br0" timeOffset="27623.42">5011 4124 17503 0,'-4'-18'1552'0,"2"9"-1232"0,1 4-320 0,0 1 0 0,-1 2 4016 0,2 2 736 0,-1 0 160 0,1 3 16 0,-2 3-2352 0,1 3-464 0,1 6-112 0,0 4-16 0,0-19-1056 0,1 55-224 0,-1-55-32 0,3 84-16 0,-3-84-272 0,6 90-48 31,-2-36-16-31,0-2 0 0,-4-52-192 0,14 91-128 0,-14-91 128 0,20 63-128 0,-20-63 0 0,0 0 0 16,0 0 0-16,41 68 0 0,-41-68 0 0,0 0 0 15,0 0 0-15,0 0 0 16,0 0-496-16,51 18-16 0,-42-22 0 0,-4 0-12800 16,-2-3-2576-16</inkml:trace>
  <inkml:trace contextRef="#ctx0" brushRef="#br0" timeOffset="27791.35">4820 4483 29487 0,'7'-3'2624'0,"-1"0"-2112"0,3 2-512 0,-1-2 0 16,-1 2 1664-16,-1-1 240 0,2 1 32 0,8-2 16 0,9-1-208 0,11-2-32 16,6-1-16-16,-1 3 0 0,-3 0-928 0,-3 1-176 15,1 1-32-15,-5 2-16 0,-31 0-544 0,46 5 0 16,-46-5 0-16,0 0-13248 16,0 0-2544-16</inkml:trace>
  <inkml:trace contextRef="#ctx0" brushRef="#br0" timeOffset="28138.81">5580 4466 1839 0,'-12'-3'160'0,"3"0"-160"0,1 2 0 0,-1 0 0 15,4-1 3072-15,-1 2 592 0,-1 2 112 0,-4-1 32 16,-8 0 1616-16,-6 2 320 0,-3 3 64 0,1 2 16 0,3 2-3328 0,4 3-640 16,4 3-144-16,5-1-32 15,3 3-976-15,6 1-208 0,4-1-48 0,-2-18 0 0,0 0-128 0,0 0-16 0,36 60-16 0,-36-60 0 16,0 0-16-16,57 32 0 0,-57-32 0 0,0 0 0 15,70 18 16-15,-70-18 0 0,54 7 0 0,-28-5 0 16,-1-1-160-16,-25-1-128 0,45 5 192 0,-28-4-192 16,-1 0 0-16,-5 2-272 0,0-1 16 0,-4 0-13696 15,-1 1-2736-15</inkml:trace>
  <inkml:trace contextRef="#ctx0" brushRef="#br0" timeOffset="28561.44">5811 4097 34095 0,'5'-26'3024'0,"-2"13"-2416"0,0 4-480 0,0 2-128 16,-2 3 1216-16,-1 3 240 0,2-1 32 0,-1 1 16 15,3 1-352-15,0 4-80 0,2 6-16 0,-6-10 0 16,0 0-512-16,16 58-96 0,-16-58-32 0,7 62 0 15,-7-62-240-15,5 81-48 16,-5-81-128-16,6 97 192 0,-2-46-192 0,1 0 0 0,-5-51 128 0,9 89-128 16,-9-89 0-16,10 68 0 15,-10-68 0-15,0 0 0 0,0 0 0 0,12 59 0 0,-10-53 0 0,0-5 0 16,-2-1 256-16,0-3-32 0,0-1-16 0,-2-3 0 16,1-3 256-16,-2 0 48 0,2-1 16 0,-2-3 0 15,0-2-144-15,2-1-16 0,-1 2-16 0,2-1 0 16,0 3-144-16,0 1-16 0,0-1-16 0,3-3 0 15,1 2-176-15,2 0 0 0,1 4 0 0,3 5 0 16,0 2 0-16,0 4 0 0,-10-1-160 0,0 0 160 16,0 0-352-16,53 51 32 0,-53-51 0 0,0 0 0 15,46 71 80-15,-46-71 32 0,0 0 0 0,36 69 0 0,-36-69 208 0,0 0 0 0,0 0 0 0,43 62-144 32,-43-62 0-32,0 0 0 0,0 0 0 0,0 0 0 15,0 0-496-15,56 44-80 0</inkml:trace>
  <inkml:trace contextRef="#ctx0" brushRef="#br0" timeOffset="29093.88">6508 3860 37775 0,'-4'1'1664'0,"0"1"368"0,0 1-1632 0,1 1-400 15,3 0 0-15,0 0 0 0,0 5 896 0,0-9 80 0,0 0 32 0,3 75 0 0,-3-75-304 0,11 85-64 0,-11-85-16 0,16 87 0 0,-16-87-288 0,14 86-48 0,-14-86-16 0,15 78 0 16,-15-78-272-16,16 68 0 0,-16-68 0 0,0 0 0 16,21 76 0-16,-21-76 0 0,0 0 0 0,0 0 0 15,4 65 208-15,-8-54-64 0,-2-1-16 0,1-4 0 16,-2 0 48-16,0-5 0 0,0 2 0 0,1-3 0 16,2-2 144-16,-1 1 48 0,3-5 0 0,-1-1 0 15,3 2 112-15,0-2 32 0,1-2 0 0,2-2 0 16,1-5-272-16,5-1-48 0,1 0-16 0,2 0 0 0,1 0-176 0,3 3 0 15,0-1 0-15,4 1 0 0,4 0 0 0,5 4-176 16,-1 3 16-16,0 4 0 16,-4 4-240-16,0 3-48 0,-24-4-16 0,50 23 0 0,-50-23 48 0,0 0 16 0,63 57 0 0,-63-57 0 15,0 0 96-15,30 62 32 16,-30-62 0-16,0 0 0 0,0 62 128 0,-6-44 144 0,-4-1-208 0,-3-3 80 16,-1-1 128-16,-3-6 0 0,-1 0 0 0,-2-3 0 15,2-1 0-15,-2-3 0 0,0 0 0 0,2-3 128 0,0 1 0 16,2-3 0-16,2 0 0 0,1-2 0 15,3-2-736-15,3 1-144 0,2-1-16 0,0 1-18560 32</inkml:trace>
  <inkml:trace contextRef="#ctx0" brushRef="#br0" timeOffset="29527.66">7188 4592 23951 0,'13'-10'1056'0,"-8"4"224"0,2 1-1024 0,-1 0-256 0,-5 4 0 0,1-2 0 0,1-1 2928 0,2-2 528 16,1-4 96-16,2-1 32 0,0-3-1408 0,-4 0-288 15,-1 1-48-15,-3-1-16 0,-5 3-800 0,-2 1-144 16,-3 0-48-16,-2 1 0 0,-2 2-208 0,-5 3-48 16,-1 0-16-16,-2 3 0 0,-2 2-240 0,-2 3-32 15,2 3-16-15,-1 3 0 0,4 3-272 0,2 1 0 16,4 3-176-16,1 1 176 15,5 2-512-15,2 0 0 0,3 2 0 0,4-22 0 16,0 0 0-16,1 60 0 0,-1-60 0 0,0 0 0 16,0 0 128-16,0 0 16 0,38 56 16 0,-28-51 0 0,0-3 208 0,2 0 144 15,-1-4-192-15,-1 1 192 0,1-2 0 16,0 0 0-16,1-1 0 0,0-3 0 0,1 0 128 0,-2-2-128 16,2 1 176-16,-3-1-176 0,-2 2 256 0,1-1-48 15,-2 1-16-15,-3 0 0 0,0 1 160 0,-2 2 32 16,1 1 0-16,-2 0 0 0,1 3 96 0,-1 0 32 15,0 3 0-15,2 0 0 0,0 1-176 0,1 0-16 16,2 3-16-16,1 1 0 0,0-1-304 0,2-2 0 16,-1 1 0-16,0-2 0 0,2 0 0 0,0 1 0 0,2-1-176 0,-3-1 176 31,3 0-816-31,-1-1-48 0,0 1-16 0,1-1 0 0,-1-1-624 0,-1 0-128 0</inkml:trace>
  <inkml:trace contextRef="#ctx0" brushRef="#br0" timeOffset="29795.52">7681 4493 24527 0,'3'-10'528'0,"-2"3"112"0,1-1 32 15,-2 0 32-15,0 3-560 0,-2 1-144 0,1-2 0 0,-2-3 0 0,-3-2 3408 0,-1-4 656 0,-4-1 128 0,-3 1 32 0,-3 2-2544 0,-3 3-496 0,-1 4-96 0,-2 3-32 16,-1 3-224-16,-1 2-64 0,-2 4 0 0,3 2 0 0,1 2-256 0,4 1-48 15,0 5-16-15,5 1 0 0,3 1-320 0,2 2-128 16,5 0 0-16,0-1 0 0,4-19 0 0,0 0-128 16,0 0-16-16,20 71 0 15,-20-71-304-15,0 0-64 0,0 0-16 0,42 49 0 16,-42-49-80-16,0 0-16 0,0 0 0 0,51 43 0 16,-51-43-416-16,0 0-96 0,0 0-16 0,51 24 0 15,-37-21-1984-15,0-2-416 0</inkml:trace>
  <inkml:trace contextRef="#ctx0" brushRef="#br0" timeOffset="30042.83">7947 4117 36863 0,'-3'-14'3264'0,"0"1"-2608"16,1 5-528-16,1 4-128 0,0 2 1152 0,-2-5 208 0,-1-6 48 0,-3-5 0 15,-2-5-80-15,-1 4-16 0,0 6 0 0,2 6 0 16,-1 7-560-16,1 8-112 0,1 7-32 0,1 4 0 15,3 5-432-15,3-24-176 0,-1 55 128 0,1-55-128 16,1 72 0-16,-1-72 0 0,7 97 0 0,-7-97 0 16,10 94 0-16,-10-94 0 0,17 85 0 0,-17-85 0 0,20 68 0 0,-20-68 0 15,0 0-176-15,32 65 176 16,-32-65-384-16,0 0 0 0,0 0 0 0,0 0 0 16,0 0-400-16,0 0-80 0,0 0-16 0,0 0-12624 15,44 51-2512-15</inkml:trace>
  <inkml:trace contextRef="#ctx0" brushRef="#br0" timeOffset="30396.56">8197 4148 37775 0,'4'-8'3360'0,"-1"5"-2688"16,-1 0-544-16,0 2-128 0,-1 1 704 0,-1 1 96 0,0 1 32 0,0 2 0 15,-3 4 0-15,-1 4 16 16,-3 6 0-16,-7 2 0 0,-1 2-384 0,-7 2-80 0,-3 2 0 0,-2-2-16 15,2-2-368-15,1-3 0 0,4-2 0 0,1-5 0 16,5 0 0-16,3-5 0 0,4-2 0 0,0 0 0 16,4-4 0-16,2-1-240 0,-2 0 64 0,4-3 16 15,1 2-112-15,3-3-32 0,1 1 0 0,1-1 0 16,0 1-96-16,3 1-32 0,0-1 0 0,3 2 0 16,-1 1 176-16,1 1 48 0,-13-1 0 0,0 0 0 15,0 0 208-15,54 26-192 0,-54-26 192 0,0 0-192 16,0 0 384-16,45 58 96 0,-45-58 16 15,0 0 0-15,24 63 272 0,-24-63 64 0,0 0 16 0,14 61 0 16,-14-61-16-16,0 0-16 0,0 0 0 0,23 59 0 16,-23-59-144-16,0 0-32 0,0 0 0 0,0 0 0 15,0 0-304-15,51 39-144 0,-43-37 128 0,0 0-128 16,1-1-576 0,-2-2-192-16,1-1-32 0,1 1-19872 0</inkml:trace>
  <inkml:trace contextRef="#ctx0" brushRef="#br0" timeOffset="30845.72">8842 4480 40543 0,'4'-1'3600'0,"3"-1"-2880"0,3 2-576 0,-1-1-144 0,1 0 384 0,4-1 32 0,10-2 16 0,14-3 0 0,13-2 496 15,5 0 96-15,1-3 32 0,-6 4 0 16,-9-1-384-16,-7 4-80 0,-5-1-16 0,-7 3 0 15,-6 2-576-15,-6-1 0 0,-4 1-192 0,-3 2 64 16,-4 1-880-16,-3-1-160 0</inkml:trace>
  <inkml:trace contextRef="#ctx0" brushRef="#br0" timeOffset="31027.35">8923 4613 38703 0,'17'1'1712'0,"-7"-1"352"0,2 0-1648 0,0 0-416 15,-5 0 0-15,0-1 0 0,3 1 1024 0,7-3 128 16,9 2 32-16,8-2 0 0,2 0-576 0,-5 0-112 16,-5 1-32-16,-26 2 0 0,40 0-1040 0,-40 0-224 0,31 1-32 0,-21-5-16 0</inkml:trace>
  <inkml:trace contextRef="#ctx0" brushRef="#br0" timeOffset="31699.58">10386 3606 26719 0,'-31'-16'1184'0,"17"9"240"0,-3 0-1136 0,4 0-288 15,5 3 0-15,1 0 0 0,-2-2 1792 0,-6-4 320 16,-11-4 48-16,-6-3 16 0,-5-3-256 0,2 2-32 0,1 4-16 0,1 2 0 16,1 5-1216-16,-1 6-240 0,1 5-48 0,-1 7-16 15,1 6-352-15,2 5 144 16,5 4-144-16,4 4 0 0,8-2 128 0,6 2-128 15,7-30 0-15,7 65 0 0,-7-65 0 0,0 0 0 16,64 88 0-16,-64-88 0 0,93 65 0 0,-34-33 0 16,6-1-160-16,1 2 160 0,2-2 0 0,-6 1 0 15,-5 2 0-15,-57-34 0 0,85 69 0 0,-85-69 0 16,49 67 192-16,-49-67-64 0,21 63 64 0,-21-63 0 0,-7 65 0 0,-7-32 0 16,-4-5-192-16,-6-1 0 0,-3-5 144 15,-6 0-144-15,-5-1 0 0,-6-3 0 16,-2-1-160-16,-1-4 160 0,-2-2-176 0,1-4 176 0,1-2-160 0,5-3 160 15,6-3 0-15,8-2 0 0,10-1 128 0,5-2-128 16,7-1 128-16,5 1-128 0,4 1 0 16,4-2 0-16,6 1 0 0,6 2 0 0,4 0 0 0,5 2 0 15,5 2 0-15,4 4 0 0,3 5 0 0,1 1 0 16,-41-10 0-16,80 31 0 0,-80-31 0 0,63 41 0 0,-63-41 0 0,45 54 192 16,-45-54-48-16,0 0 0 0,36 91 96 0,-36-91 16 15,1 68 0-15,-1-68 0 0,-13 77-256 0,-1-35 0 0,-4 5 0 16,-3-4 0-1,1-3-320-15,-4 4-96 0,-4 1-32 0,-2-1 0 0,6-9 112 0,3-4 16 0,4-3 0 16,1-5 0-16,6-3 496 0,2-3 96 16,4-3 32-16,2-3 0 0,4-1 240 0,0-2 48 0,4-2 16 0,0 0 0 15,2-2 0-15,2 0 0 0,3-1 0 0,2-2 0 16,4 1-128-16,5-2-32 16,1 0 0-16,6-2 0 0,5 0-160 0,2-3-32 15,3 0-16-15,0-4 0 0,-3 1-240 16,3-4-288-16,7 0 64 0,0-4-21824 0</inkml:trace>
  <inkml:trace contextRef="#ctx0" brushRef="#br0" timeOffset="32074.18">10872 3493 35007 0,'-8'-7'1552'0,"3"4"320"0,1 3-1488 0,1 0-384 0,1 3 0 0,-1 0 0 0,0 1 768 0,-3 4 96 0,-2 6 16 0,-2 6 0 0,-1 6 256 0,2 5 48 0,2 3 16 0,7-34 0 15,-1 66-704-15,1-66-144 0,15 68-32 0,-15-68 0 16,38 65-160-16,-38-65-32 0,58 52-128 0,-58-52 192 15,69 34 64-15,-69-34 16 0,71 17 0 0,-37-14 0 16,0-3 144-16,-3-3 32 0,0 0 0 0,-1-5 0 16,-2-4 32-16,-1 0 16 0,-5-3 0 0,0-2 0 0,-1-1 128 0,-4-4 16 0,-3-4 16 0,-6-2 0 31,-5 0 128-31,-6-2 32 0,-4 0 0 0,-8-2 0 0,-6-1-128 0,-6 1-32 0,-6-1 0 0,-4 5 0 16,-4 3 112-16,-1 6 0 0,-2 5 16 0,2 7 0 31,0 7-1248-31,1 6-256 0,0 5-48 0,5 5-16 15,5 3-1136-15,6 5-208 0</inkml:trace>
  <inkml:trace contextRef="#ctx0" brushRef="#br0" timeOffset="32376.96">11450 5050 16575 0,'7'-10'1472'0,"-3"4"-1168"0,-1 0-304 0,0 1 0 0,-2 1 192 16,-1-1 0-16,-1 0-16 0,-2-4 0 15,-3-2-2192-15,-4-6-432 0,-2 0-96 0,-1 3-16 0,3 5 3648 0,-1 2 704 16,-2 0 160-16,0 6 32 0,2 4 2368 0,1 4 496 16,2 7 80-16,2 6 32 0,3 2-1952 0,3-22-400 15,2 61-80-15,-2-61-16 16,12 79-1296-16,-12-79-256 0,16 78-48 0,-16-78-16 15,18 72-240-15,-18-72-48 0,17 65-16 0,-17-65 0 16,0 0-288-16,16 72-64 0,-16-72-16 0,0 0 0 16,0 0-224-16,8 59 176 0,-9-49-176 0,1-3 160 15,-2-1-320-15,1-3-64 0,0 1-16 0,-1-3-13984 16,1 1-2800-16</inkml:trace>
  <inkml:trace contextRef="#ctx0" brushRef="#br0" timeOffset="33558.69">10553 3260 8287 0,'0'-2'736'16,"0"1"-592"-16,0-1-144 0,0 2 0 0,0 0 944 0,0 0 144 0,-2 2 48 0,2-2 0 0,-1 1 1392 0,0 1 288 0,-1 3 48 0,1 2 16 0,-1 3 144 0,2 3 48 0,0 1 0 0,0 3 0 16,0-17-1024-16,0 0-192 0,7 61-32 0,-7-61-16 0,0 0-848 0,16 80-160 15,-16-80-32-15,0 0-16 16,20 86-240-16,-20-86-64 0,11 67 0 0,-11-67 0 0,10 76-192 0,-10-76-32 16,3 72-16-16,-3-72 0 0,1 71-208 0,-1-71 144 15,-1 68-144-15,1-68 128 0,-2 58-128 0,2-58 0 16,-1 45 0-16,1-28 128 0,0-2-128 0,0-2 160 15,0-2-160-15,1-2 160 0,1-4 32 0,-1 1 0 16,2-3 0-16,0 0 0 0,3-3 64 0,-1 1 32 16,2-1 0-16,3-1 0 0,1-1 16 0,1 1 0 0,0 0 0 0,4-2 0 15,4 0-80-15,2-1-16 0,2-1 0 0,3 1 0 16,1 1-80-16,-1-2 0 16,4 2-128-16,-2-1 192 0,2 2-192 0,0 1 176 15,1-1-176-15,2 1 160 16,4 1-160-16,3-1 0 0,2-1 0 0,0 1 0 0,1-2 0 0,1 1 0 0,2 0 0 0,-3-1 0 15,-3 0 0-15,-9-1 0 0,-5 2 128 0,-3 1-128 16,-1 1 128-16,-3 0 0 0,-2-1 0 0,-1 2 0 16,-2-1 96-16,-2 0 16 15,0 0 0-15,-2 0 0 0,2 1-48 0,-3-1-16 0,0 0 0 0,0 0 0 16,-2-1-176-16,0 0 128 0,0-1-128 0,-3-1 128 16,1 0-128-16,-1-1 0 0,0 0 144 0,-2 0-144 15,-2-2 240-15,0 2-32 0,-1-2 0 16,-2-1 0-16,-3 0 48 0,0 0 0 15,-2-1 0-15,-2-4 0 0,-1 1-96 0,-1-3-16 16,1-2 0-16,0 2 0 0,2 1 48 0,-1-1 0 16,-4-5 0-16,1-7 0 0,-2-4-64 0,-2-2-128 15,1-2 192-15,-1 0-64 0,3 0-128 0,-1 0 0 16,3 0 144-16,0 0-144 0,1 2 0 0,1 0 128 0,2 0-128 16,1 3 0-16,1 2 0 0,1 1 0 0,-1 1 0 0,3 1 0 15,-1 0 0-15,1 0 0 0,-1 1 0 0,2-1 0 16,0 2 0-16,-2 2 0 0,0 4 0 0,0 4 0 15,-2 2 0-15,-3 3 0 0,0 4 0 0,-6 2 0 16,-2 1 0-16,-2 4 0 0,-5 1 0 0,-3 4 0 16,-8 1 0-16,-7 5 0 0,-10 4 0 0,-1-1 0 0,-2 2 0 0,-1 0 0 15,0-3-144-15,5-2 144 16,2-2 0-16,-8 1 0 0,-12 0-144 0,-6 2 144 0,4-4-368 0,5 2-16 0,8-1 0 16,4 4 0-1,2 4-1088-15,3 5-208 0</inkml:trace>
  <inkml:trace contextRef="#ctx0" brushRef="#br0" timeOffset="35359.61">13550 3446 14735 0,'-1'0'1312'0,"1"0"-1056"0,0 0-256 0,0 0 0 0,0 2 1616 0,-1-1 272 0,1 2 48 0,-3 2 16 0,0 5 1408 0,-1 6 288 0,0 5 48 0,-1 6 16 15,1 4-1808-15,0 6-368 0,0 4-64 0,1 4 0 16,1 3-896-16,1 6-160 0,1-1-32 0,3-2-16 0,1-6-240 0,-4-45-128 16,11 75 128-16,-11-75-128 15,14 52 0-15,-14-52 144 0,0 0-144 0,0 0 0 0,19 54 192 0,-18-48-64 16,1-3 0-16,-2-3-128 0,1 0 256 0,-2-3-48 0,-1-3-16 0,-1-2 0 16,1-1 48-16,-3-3 0 0,0-1 0 0,0-3 0 15,0-1-112-15,1-1 0 0,-2-2-128 0,0-1 192 16,2 1-48-16,-2-4-16 0,2-3 0 0,-2-2 0 15,2-1-128-15,1-4 0 0,2-1 0 0,1-3 128 16,0-2-128-16,0 1 0 0,1-2 0 0,1 1 0 16,-1 0-144-16,1 5 144 0,-1 4 0 0,0 6 0 15,1 3 0-15,-1 8 0 16,-1 4 0-16,0 6 0 0,0 4 192 0,2 4 64 16,-1 6 0-16,-1-10 0 0,0 0-16 0,17 60 0 15,-17-60 0-15,0 0 0 0,40 86-240 0,-40-86 128 0,46 77-128 0,-46-77 0 16,58 82 0-16,-58-82 0 0,68 82 0 0,-68-82 0 15,72 71 0-15,-72-71 0 16,68 49 0-16,-68-49 0 0,56 29 0 0,-56-29 0 0,54 11-128 0,-54-11 128 16,49 1 0-16,-49-1 144 0,46-8-16 0,-28 2 0 15,-1-1 192-15,-4 0 48 0,-2-1 0 0,-3-4 0 16,-2 1 208-16,-2-3 64 0,-2-2 0 0,-4-1 0 16,1 1 112-16,-5-4 16 0,1-3 16 0,-5-5 0 0,-2-2-272 0,1-2-64 15,-3 1-16-15,0-3 0 16,0 1-240-16,0 1-32 15,1-1-16-15,2 5 0 0,-1 1-144 0,4 6-192 0,1 1 32 0,1 5 16 32,3 5-816-32,0 1-144 0,2 6-48 0,1 5 0 15,0 4-656-15,0 6-144 0</inkml:trace>
  <inkml:trace contextRef="#ctx0" brushRef="#br0" timeOffset="36058.43">14326 4003 40543 0,'-10'-6'1792'0,"6"3"384"16,1 0-1744-16,0 2-432 0,3 1 0 0,-1 0 0 0,1 0 368 0,0 0-16 0,0 0 0 0,0 3 0 0,1 0 384 0,-1-3 80 0,0 0 16 0,0 0 0 0,0 0-560 0,0 0-96 0,47 55-32 0,-47-55 0 16,0 0-144-16,0 0 160 0,66 42-160 0,-66-42 160 15,0 0-160-15,0 0 0 0,68 21 0 0,-68-21 128 16,0 0-128-16,44-5 192 0,-31-1-192 0,-1-1 192 15,1 0 80-15,-2-3 32 0,-1-3 0 0,-1 1 0 16,-4-1 240-16,0-1 48 0,-4-2 16 0,-2-2 0 0,-2 1 128 16,-3-4 32-16,-4 1 0 15,2-1 0-15,-1 0-128 0,-2-2-32 0,-2-2 0 0,-2-1 0 16,-2 2-240-16,-3 1-48 16,0 1-16-16,-4 4 0 0,0 2-96 0,-3 3-16 0,-1 5 0 0,0 1 0 15,2 5-192-15,1 2 0 0,2 3 0 0,4 6 0 16,2 2-240-16,4 3-80 0,3-1-32 0,4 5 0 15,5 3-416 1,1-21-96-16,8 51-16 0,-8-51 0 0,0 0-208 0,53 74-64 0,-53-74 0 0,53 34 0 16,-53-34 272-16,68 19 48 0,-68-19 16 15,72 0 0-15,-38-5 480 0,-3-2 80 0,-1-3 32 0,0-2 0 0,-5 3 224 16,3-4 0-16,0-1 0 0,-1 1 160 0,2 0 112 16,-7 2 32-16,-1 2 0 0,-1 1 0 0,3 1 16 0,-2 1 0 0,-3 2 0 0,-18 4 0 31,0 0-80-31,0 0-16 0,0 0 0 0,61 34 0 15,-61-34-80-15,0 0-16 0,13 59 0 0,-13-59 0 16,4 48-128-16,-4-48 0 0,4 47 144 0,-4-47-144 16,3 39 0-16,-3-39 0 0,0 0 0 0,0 0 128 15,6 46-128-15,-5-41 0 0,1-2 0 0,-1-1 0 16,2-2 128-16,-2-2-128 0,2-2 160 0,-2-2-160 0,4-4 192 16,-3 0-64-16,1-2-128 0,2-1 192 0,0-2 64 15,2-2 0-15,0 0 0 0,0-2 0 0,2 1 64 0,1-5 0 16,2-1 16-16,1-3 0 0,1 5-208 0,-1 1-128 15,1-1 128-15,2 4-128 0,-2 3 0 0,1 2 0 0,-1 6 0 0,-1 4 0 16,-2 4 0-16,-11-1 0 16,0 0 0-16,0 0 0 0,43 57 0 0,-43-57 0 0,0 0-144 0,22 73 144 15,-22-73 0-15,15 53 0 0,-15-53 0 0,0 0 0 16,21 67 0-16,-21-67 0 0,0 0 128 0,0 0-128 0,0 0 0 0,41 55 0 16,-41-55 0-16,0 0 0 15,0 0-1328-15,0 0-144 0</inkml:trace>
  <inkml:trace contextRef="#ctx0" brushRef="#br0" timeOffset="36693.46">16535 3953 18431 0,'-1'-1'1632'0,"1"-1"-1312"0,1 1-320 0,-1 0 0 0,-1-1 1456 0,0-1 208 0,-1-1 64 0,-2-3 0 0,-3-4 1824 0,-3-3 368 0,0 1 80 0,-1 0 16 16,-3-1-2448-16,-2 0-480 0,-1 1-112 0,-1 2-16 15,-1 3-496-15,1-1-96 0,0 5-32 0,-2 0 0 0,2 5-112 0,-1 3-32 16,5 0 0-16,1 5 0 16,1 2-192-16,-1 6 144 0,3 3-144 0,3 1 128 0,1 5-128 0,6-26-176 15,0 57 48-15,0-57 0 16,17 56-240-16,-17-56-32 0,0 0-16 0,41 60 0 0,-41-60 96 0,0 0 32 16,0 0 0-16,62 29 0 0,-62-29 288 0,0 0 0 15,48-5 128-15,-32 0-128 0,-2-2 400 0,0 0-16 16,-1-2 0-16,-2 1 0 0,2-2 128 0,-3 1 32 0,-3 1 0 0,0-1 0 15,-3 4 112-15,0-1 32 0,-1 2 0 0,2 1 0 16,-1 2-128 0,1 1-32-16,-5 0 0 0,0 0 0 0,0 0-192 0,0 0-32 15,0 0-16-15,61 43 0 16,-61-43-160-16,0 0-128 0,52 33 192 0,-52-33-192 0,0 0 0 0,68 28 0 16,-68-28 0-16,0 0 0 0,60 11 0 0,-60-11 0 15,0 0-176-15,42-1 176 16,-32-2-1008-16,-2 2-80 0,-2-1-32 0,-2 2-20288 0</inkml:trace>
  <inkml:trace contextRef="#ctx0" brushRef="#br0" timeOffset="37295.79">17462 3472 25791 0,'0'-5'2304'0,"0"1"-1856"0,3 1-448 0,-2 3 0 0,1 0 720 0,-1-1 48 0,2-2 16 0,3 0 0 0,-1 5 1568 0,-5-2 304 0,0 0 64 0,0 0 16 16,33 66-1536-16,-33-66-304 0,17 68-64 0,-17-68-16 15,17 92-448-15,-9-41-96 0,1-2-16 0,-1 5 0 16,5 2-64-16,-2-2 0 0,-11-54-16 0,27 86 0 15,-27-86-32-15,24 57 0 16,-24-57 0-16,0 0 0 0,0 0 176 0,0 0 48 16,28 57 0-16,-25-54 0 0,0-1-16 0,-3-1 0 15,0-2 0-15,0-2 0 0,-3 0-112 0,0-3-32 0,0 1 0 0,1-2 0 16,-3-2 128-16,3 1 32 0,-3-4 0 0,4 1 0 16,-1-2-128-16,4 1-32 0,1-4 0 0,2 1 0 15,2 0-208-15,3 1 176 0,3-1-176 0,1-1 160 16,4 4-160-16,1-1 0 0,1 3 0 0,-2 4 0 15,0 2 0-15,-18 4 0 0,0 0 0 0,58 13 0 16,-58-13-176-16,0 0 48 0,45 49 0 0,-45-49 0 16,0 0-16-16,32 71 0 0,-32-71 0 0,0 0 0 15,15 61 144-15,-15-61 0 0,0 0 0 0,0 0-128 0,7 53 128 0,-7-53 0 16,0 0 0-16,0 0-128 16,0 0-512-16,0 0-112 0,0 0-16 0,0 0-19728 0</inkml:trace>
  <inkml:trace contextRef="#ctx0" brushRef="#br0" timeOffset="37675.35">18393 4114 34095 0,'4'-5'1504'0,"-2"0"320"32,1 1-1456-32,-2 0-368 0,-1 0 0 0,0 0 0 15,0-2 1664-15,0-3 272 0,-1-6 48 0,-2-5 16 0,-3-1-896 0,-4 1-176 0,-1 2-32 0,-5 4-16 16,-2 1-336-16,-2 6-64 15,-2 1-16-15,-2 5 0 0,-2 4 0 0,-1 2 0 0,2 5 0 0,-2 1 0 16,3 5-304-16,4 0-160 0,3 2 160 0,6 0-160 16,2 3 0-16,5-1-192 0,4-20 16 0,0 0 0 15,10 57-240-15,-10-57-48 0,0 0-16 0,0 0 0 16,65 52 176-16,-65-52 48 0,0 0 0 0,61 16 0 16,-61-16 256-16,48 0 0 0,-23-3 0 0,-2-3 0 15,0 0 0-15,-5-1 0 0,-1 0 0 0,-3-1 0 16,-3-1 208-16,-1 1 0 0,-1-2 0 0,-2 0 0 0,-3 2 256 15,-1 1 48-15,-2 1 16 0,1 0 0 16,-2 3 144-16,0 1 32 0,0 2 0 0,0 1 0 16,1 2-112-16,2 1-16 0,0 5 0 15,-3-9 0-15,0 0-432 0,0 0-144 0,0 0 0 0,0 0 0 16,48 48 0-16,-48-48-144 0,0 0-16 0,0 0 0 16,0 0-608-1,65 22-112-15,-65-22-16 0,0 0-16 0,58 0-688 16,-58 0-128-16</inkml:trace>
  <inkml:trace contextRef="#ctx0" brushRef="#br0" timeOffset="37914.05">18824 3682 24879 0,'-2'-10'2208'16,"1"-1"-1760"-16,1 4-448 0,-1 4 0 16,-1 0 2848-16,1-3 480 0,-2-5 112 0,-3-6 16 0,-1-3-1040 0,-1 4-208 0,1 4-32 0,0 8-16 15,1 5-1024-15,0 8-208 0,4 8-32 0,-1 5-16 16,0 7-448-16,3-29-96 0,0 63-16 0,0-63 0 15,3 88-144-15,1-30-48 0,2 1 0 0,1-4 0 0,-7-55-128 0,15 89 0 16,-15-89 0-16,19 60 0 0,-19-60 0 0,0 0-192 16,24 57 64-16,-24-57 128 15,0 0-752-15,0 0-16 0,0 0-16 0,0 0 0 16,0 0-688-16,0 0-128 0</inkml:trace>
  <inkml:trace contextRef="#ctx0" brushRef="#br0" timeOffset="38056.44">18531 3926 16575 0,'-4'-7'1472'0,"4"5"-1168"0,2 0-304 0,0-1 0 0,3 5 4960 0,0-2 928 15,-5 0 192-15,0 0 48 0,0 0-4080 0,77 7-800 16,-77-7-160-16,93 11-48 0,-42-4-464 0,-2 0-112 16,-1 0-16-16,-1 0 0 0,-47-7-448 0,80 14 0 15,-80-14-208-15,67 16-12784 16,-67-16-2544-16</inkml:trace>
  <inkml:trace contextRef="#ctx0" brushRef="#br0" timeOffset="38327.51">19345 3952 27647 0,'4'-4'2448'0,"-1"-1"-1952"15,-1 3-496-15,-2-1 0 0,0 0-128 0,0-3-128 16,1-1-32-16,0-5 0 0,-1-3 2592 0,-2 0 512 15,-4 1 96-15,-4 5 32 0,-3 4-1504 0,-2 5-288 16,-2 4-64-16,-4 4-16 0,-2 6-336 0,0 3-64 16,2 6-16-16,2-2 0 0,2 3-240 0,4 2-48 15,4-1-16-15,9-25 0 0,-2 48-96 0,2-48 0 0,0 0-16 0,21 52 0 0,-21-52-32 0,0 0 0 32,0 0 0-32,58 43 0 0,-58-43-80 0,0 0-128 0,58 11 176 0,-36-12-176 0,-5-1 0 0,3-2-320 15,0-2 32-15,-1 1 16 16,1-1-640-16,-1 0-128 0</inkml:trace>
  <inkml:trace contextRef="#ctx0" brushRef="#br0" timeOffset="38693.99">19701 3480 41471 0,'-10'-7'3680'0,"6"4"-2944"0,3 3-592 0,-1 0-144 16,1 2 384-16,-1 0 64 0,2 0 0 0,-1 6 0 15,1 6 416-15,0-14 96 0,3 51 0 0,-3-51 16 0,1 77-208 0,-1-77-64 16,3 94 0-16,-3-44 0 0,1-1-432 0,-1-49-80 16,5 88-32-16,-5-88 0 0,5 69-160 0,-5-69 0 15,7 54 0-15,-7-54 0 16,0 0 0-16,0 0 128 0,13 60-128 0,-13-60 0 0,1 10 128 0,-1-7-128 0,0-3 0 0,-1-1 128 31,-2-1-128-31,2-3 0 0,-3-1-192 0,1-3 192 0,0 1-256 0,0-3 80 0,0-2 16 0,0-1 0 16,2 0 160-16,0 0 0 15,1-2-144-15,0 0 144 0,2 1 0 0,3-1 0 0,0 1 0 0,4 2 0 16,-1 2-192-16,2 2 192 16,0 4-192-16,1 0 192 0,-11 5-224 0,0 0 80 15,0 0 16-15,54 19 0 0,-54-19-64 0,0 0 0 0,0 0 0 0,58 52 0 16,-58-52 192-16,0 0-208 0,0 0 80 0,51 62 128 16,-51-62-176-16,0 0 176 0,0 0-128 0,0 0 128 31,48 55-704-31,-48-55-64 0,0 0-16 0,0 0-19232 0</inkml:trace>
  <inkml:trace contextRef="#ctx0" brushRef="#br0" timeOffset="39127.61">20273 3527 34095 0,'0'-12'1504'0,"2"7"320"0,-1 2-1456 0,-1 0-368 0,0 2 0 0,0-1 0 0,0 2 1312 0,0 3 192 0,1 4 32 0,-1 6 16 16,0-13-432-16,0 0-96 0,3 72 0 0,-3-72-16 16,2 72-672-16,-2-72-128 0,-2 92-16 0,2-92-16 15,0 97-16-15,0-97 0 16,2 95 0-16,-2-95 0 0,4 75 0 0,-4-75 0 16,0 0 0-16,10 70 0 15,-10-70 112-15,0 0 32 0,0 0 0 0,0 0 0 0,0 0-96 0,0 0-16 16,0 0 0-16,0 0 0 0,0 0 0 0,0 0-16 15,0 0 0-15,51 27 0 0,-46-35 112 0,0-4 32 0,2 0 0 0,-2-1 0 16,2-1 48-16,2-3 16 0,2 1 0 0,0-1 0 16,4 1-240-16,-1 0-144 0,4 0 192 0,0 2-192 15,5 2 0-15,1 2-192 0,3 1 0 16,0 5 0 0,-3 3-256-16,-24 1-32 0,0 0-16 0,52 18 0 0,-52-18 96 0,0 0 16 0,0 0 0 0,30 61 0 15,-30-61 192-15,0 0 64 16,-10 55 0-16,1-41 0 0,-2 0 128 0,-3-3 0 15,-2-1 128-15,-2-3-128 0,-2 0 320 0,-1-2 0 16,-2-1 0-16,1-1 0 0,2-1-16 0,-1 0-16 16,2-1 0-16,4-2 0 0,1-1-288 0,4 1 0 0,1-2 0 15,5 0 0 1,1 1-1024-16,3 0-320 0</inkml:trace>
  <inkml:trace contextRef="#ctx0" brushRef="#br0" timeOffset="39491.22">20915 4015 28559 0,'4'-5'2544'0,"1"-2"-2032"0,0 1-512 0,-4 3 0 0,1 0 896 0,-2-1 96 0,1-4 16 0,2-6 0 0,-2-3 1552 0,-4 0 304 0,-4 1 64 0,-4 5 16 16,-5 4-1472-16,0 3-304 0,-1 2-48 0,-3 4-16 15,1 3-400-15,1 4-96 16,1 2-16-16,3 3 0 0,0 3-592 0,4 3 0 15,10-20 0-15,-14 41 0 0,14-41-384 0,0 0-32 0,-2 53-16 0,2-53 0 16,0 0 176-16,0 0 16 0,0 0 16 0,0 0 0 16,44 57 64-16,-44-57 16 0,0 0 0 0,40 1 0 15,-28-5 16-15,1 0 0 16,-2 0 0-16,2-2 0 0,0-2 128 0,0 1 0 16,-2-2 0-16,-1 2 0 0,0 0 0 15,-2 1 176-15,-1 2-16 0,0 1 0 0,-2 2 160 0,-1 1 48 0,1 0 0 0,-5 0 0 16,0 0-48-16,0 0-16 0,0 0 0 0,0 0 0 15,0 0-304-15,57 39 0 0,-57-39 0 0,0 0 0 32,49 27-448-32,-49-27 0 0,0 0 0 0,65 23-13568 0,-65-23-2688 0</inkml:trace>
  <inkml:trace contextRef="#ctx0" brushRef="#br0" timeOffset="39742.26">21488 3924 41471 0,'-6'-14'1840'0,"5"5"368"0,0 3-1760 0,-2-1-448 0,0 3 0 0,0 1 0 15,0-1 1024-15,-1-2 112 0,-3-2 16 0,-3-2 16 16,-3-1-48-16,-1 4-16 0,-1 1 0 0,-1 3 0 16,2 5-848-16,-1 3-256 0,0 4 0 0,-2 5 128 0,1 3-272 0,-1 4-48 15,1 4-16-15,2 4 0 16,3 0-304-16,11-29-48 0,-13 57-16 0,13-57 0 15,0 0-16-15,11 66-16 0,-11-66 0 0,0 0 0 16,0 0 80-16,51 55 16 0,-51-55 0 0,0 0 0 16,55 23-336-16,-55-23-64 0,35 4-16 0,-18-5-17216 15</inkml:trace>
  <inkml:trace contextRef="#ctx0" brushRef="#br0" timeOffset="40126.78">21710 3490 41471 0,'-2'-3'3680'0,"2"2"-2944"16,2 2-592-16,-2-1-144 0,0 0 336 0,-2 0 48 15,0 2 0-15,-1-1 0 16,-1 6 768-16,-2 4 176 0,6-11 16 0,-16 38 16 16,16-38-592-16,-19 65-112 0,7-26-16 0,-3 7-16 15,-2 14-256-15,0 2-48 0,0 4-16 0,4-5 0 0,5-7-304 0,8-54 160 16,-7 83-160-16,7-83 128 0,-2 56-128 0,2-56 192 15,0 0-192-15,0 0 192 0,3 60-192 0,-3-60 0 16,0 0 0-16,0 0 0 16,0 0-368-16,0 0-96 0,4 1-32 0,-2-11 0 15,-1-2-160-15,1-4-48 0,-1-1 0 0,0-4 0 0,-1-3 320 0,0-3 48 16,2 0 16-16,-1 0 0 16,2 0 128-16,1-2 48 0,3-2 0 0,3 0 0 0,2 2 144 0,2 7 0 0,3 3 0 0,0 7 0 31,-2 5 240-31,-15 7 16 0,34 2 16 0,-34-2 0 15,0 0 336-15,51 33 64 0,-51-33 16 0,0 0 0 16,51 48-240-16,-51-48-64 0,0 0 0 0,53 52 0 16,-53-52-224-16,0 0-160 0,58 41 192 0,-58-41-192 15,50 26-784-15,-50-26-272 0,52 21-48 0,-52-21-20400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10-22T15:09:30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20160 14136 0,'0'0'0,"-65"-96"16,13-60 0,14-31-16,21 22 15,20 11 1,8-4-16,5 5 16,1 13-16,5 16 15,2 4 1,-1-5-1,-5 0-15,-7 10 16,-5 15-16,-5 8 16,-6-3-1,-4-2-15,-3-1 16,-1 5 0,4 13-16,2 3 15,5 5 1,2 3-16,2 3 15,3 8-15,-1 3 16,0 5 0,-4 12-16,-4 7 15,-2 7-15,-4 4 0,0 6 32,-2 3-32,-1 5 15,2 2 1,-1 3-16,5 2 15,2 0-15,2 2 16,3-3-16,1 0 31,1 0-31,-1 0 16,0 0-16,4-1 0,-2-1 31,-1 1-15,1 0-16,0-1 15,-2 1-15,1 4 16,-2 5 0,-2 10-16</inkml:trace>
  <inkml:trace contextRef="#ctx0" brushRef="#br0" timeOffset="2409.57">22189 17951 0,'0'0'0,"0"0"0,0 0 16,-37-107 0,22 68-16,0 5 15,-2 5-15,-2 1 16,-1 2-1,0 2-15,3 1 16,2 1 0,0 4-16,3-2 15,-1 0 1,2 2-16,1-1 16,0 2-1,3 3-15,4 1 16,0 1-1,3-1-15,-1 2 16,1-1-16,0 3 16,-2-1-1,4 3-15,-1-1 16,2 4 0,-1 0-16,2 1 15,-1-1 1,-1 3-16,1-1 15,-1-1-15,-2 2 16,0-1 0,-2 1-16,2 0 15,0-1 1,0 1-16,0-1 16,0 1-16,0 0 15,-1-2 1,1 3-16,0-2 15,-2 1 1,0 0-16,2-2 16,-2 1-1,2 2-15,3 3 16,4-1 0,6 5-16</inkml:trace>
  <inkml:trace contextRef="#ctx0" brushRef="#br0" timeOffset="25720.9">18683 17803 0,'0'0'0,"0"0"16,56-88-1,-29 30-15,-9 6 16,-5 8-16,-7 7 15,-3 5 1,-2-2-16,-4 0 16,-3-1-1,-1-8-15,-1-12 16,-1-16 0,5-12-16,-1-9 15,0-1 1,0 4-16,0 3 15,4-5-15,0-7 16,1-8 0,1 2-16,2 8 15,0 9 1,-2-8-16,3-7 16,2-5-1,1-3-15,-1 14 16,-2 1-16,2-4 15,2-11 1,-1 1-16,-1 8 16,1 13-1,3 5-15,0-11 16,4-6 0,0-6-16,0 9 15,-1 8 1,-1 5-16,-2 2 15,-4 3-15,-3 10 16,-5 7 0,-3 8-16,-4 9 15,1 7 1,-2 10-16,-1 4 16,3 8-1,3 5-15,-6 5 16,1 3-16</inkml:trace>
  <inkml:trace contextRef="#ctx0" brushRef="#br0" timeOffset="27351.26">19763 15474 0,'0'0'0,"-59"-99"0,15-31 15,34-29 1,36-30-16,25 2 16,5 1-16,12-39 15,5 0-15,8-35 16,5-5 0,3-22-1,-3 2-15,-4 5 0,-10-1 31,-8 29-31,1-3 16,-7 26 0,2 10-16,1 1 15,1 23 1,-1 13-16,-7-3 16,-3 15-1,-8 23-15,-10 2 16,-3 4-1,-9 12-15,-9 26 16,-5 15-16,-2 6 16,-2 7-1,-1 11-15,0 11 16,-4 15 0,2 11-16,-1 10 15,0 10-15,-4 7 16,-3 0-1,-12 43-15</inkml:trace>
  <inkml:trace contextRef="#ctx0" brushRef="#br0" timeOffset="67832.92">13825 13960 0,'0'0'0,"0"0"16,26-96-16,-10 35 16,-2 5-1,-1 10-15,-5 11 16,-1 5-16,-4 6 15,0 2 1,-4 3 0,-2-3-16,-2-1 15,0 2-15,-2-3 16,1 4 0,2 5-16,2 0 15,2 3-15,2 2 16,2 1-1,2 0 1,1-1-16,-2-5 16,0 3-16,-2-5 15,-1 1 1,0-1-16,-2-1 16,-2-2-16,1-1 15,0-3 1,-1-1-16,-1-1 15,3 1 1,-3 2-16,2 2 16,1-2-16,0 4 15,-1 2 1,1 1 0,0 3-16,1 1 15,-1 3-15,1 3 16,-2 2-1,2 0-15,-1 3 16,0 2 0,2 2-16,-2 1 15,-2 2-15,2-3 16,-2 1 0,-1 1-16,1 4 15,2 1-15,-12 15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2T15:14:13.4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10-22T15:14:31.945"/>
    </inkml:context>
  </inkml:definitions>
  <inkml:trace contextRef="#ctx0" brushRef="#br0">1495 2711 8287 0,'1'-4'736'0,"1"0"-592"0,-1 1-144 0,-1 2 0 0,0 1 672 0,0 0 96 0,2-3 32 0,-1 0 0 0,2 0 1152 0,0 5 224 16,0 2 64-16,-3-4 0 0,0 0-208 0,9 40-48 15,-9-40 0-15,6 55 0 0,-2-19-128 0,2 10-16 0,-2 0-16 0,0 8 0 16,2 5-560-16,0 3-112 0,-2-1-32 0,0-4 0 16,2-2-656-16,-2 0-128 0,2-4-16 0,-2-3-16 0,0-3 80 15,-1-8 32-15,-3-5 0 0,0-5 0 16,-1 0 32-16,-2-6 16 15,1-4 0-15,-2-3 0 0,0-1-144 0,-2-3-48 16,1-2 0-16,-2-2 0 0,2-2-128 0,0-1-16 0,0-5-128 0,1 0 192 0,1-3-192 0,1-2 128 31,0-1-128-31,1-5 0 0,2-1 0 0,1-4 0 0,0-2-208 0,1-1 64 16,1-6-1056-16,-1-1-208 0</inkml:trace>
  <inkml:trace contextRef="#ctx0" brushRef="#br0" timeOffset="289.45">1419 2569 13823 0,'5'-9'1216'0,"2"-1"-960"15,1 5-256-15,-1 2 0 0,0 2 224 0,3-4 0 16,8-3 0-16,12-5 0 0,11-4 1312 0,9 0 256 16,7 3 48-16,-1 6 16 0,-2 3 208 0,-3 8 48 15,-51-3 16-15,85 23 0 16,-85-23-640-16,0 0-128 0,76 49-16 0,-76-49-16 0,37 54 224 0,-37-54 48 15,21 72 16-15,-18-32 0 16,-5 2-688-16,-5-1-144 0,-5-2-16 0,-8 0-16 0,-1-6-272 0,-5-3-48 16,-2-3-16-16,-2-4 0 0,-1-4 32 15,-3-2 0-15,3-3 0 0,-3-1 0 0,-1-2-96 0,1-2-16 16,0-2 0-16,6-1 0 0,5-2-208 0,3-3-128 16,4 1 160-16,1-4-160 0,4 4 0 0,4-5-128 15,3 0-16-15,5 0 0 16,3-2-512-16,5 0-112 0,-9 5 0 0,28-10-12496 15,-28 10-2496-15</inkml:trace>
  <inkml:trace contextRef="#ctx0" brushRef="#br0" timeOffset="701.71">2008 3244 23039 0,'-3'16'1024'0,"2"-8"192"0,1 1-960 0,0-2-256 0,0-2 0 0,0 0 0 15,1 0 2112-15,0 4 384 0,-1-9 80 0,0 0 16 16,15 63-512-16,-15-63-96 0,14 53-32 0,-14-53 0 16,11 48-1312-16,-11-48-272 0,8 41-48 0,-8-41-16 15,6 38-48-15,-6-38-16 0,3 39 0 0,-3-39 0 16,0 31-240-16,0-31 176 0,-2 29-176 0,1-18 160 0,0-1-160 0,-1-3 192 16,1-2-192-16,-1-2 192 0,1 0-64 0,-2-1-128 15,2-2 192-15,-1-3-64 16,1 1-128-16,1-1 192 0,0-2-192 0,0-2 192 0,0-2-64 0,0-1-128 15,1-1 192-15,-1 0-64 0,2-2-128 0,-2-1 128 0,1 1-128 0,1-2 128 16,-1-1-128-16,0-1 0 0,1 2 0 0,1-4 0 16,-2 2 0-16,2-1 128 0,0 1-128 15,0 1 0-15,-1 4 176 0,1 0-48 0,0-2-128 16,0 3 192-16,1 0-16 0,-1 1-16 0,1 3 0 0,0 1 0 16,2 0-160-16,0 4 128 0,-6 2-128 0,0 0 128 0,0 0-128 0,0 0 0 31,0 0 0-31,0 0 0 0,0 0 0 0,62 17 0 15,-62-17 0-15,0 0 0 0,0 0 0 0,0 0-192 16,0 0 32-16,0 0 16 0,0 0-624 0,63 22-128 0</inkml:trace>
  <inkml:trace contextRef="#ctx0" brushRef="#br0" timeOffset="965.01">2488 3209 25791 0,'-1'-6'1152'0,"1"2"224"0,0 1-1104 0,0 0-272 0,0 3 0 0,0 0 0 0,-2 0 2112 0,2 2 384 0,0-1 64 0,2 3 0 0,-1 6-512 0,1 3-96 0,-1 4-32 0,-1-17 0 0,4 41-1344 0,-4-41-288 0,7 52-48 0,-3-21-16 32,1 0-32-32,-5-31-16 0,12 60 0 0,-12-60 0 0,15 49-176 0,-15-49 0 0,0 0 0 0,18 54 128 15,-18-54-128-15,0 0 0 0,0 0 0 0,18 51 0 16,-18-51 0-16,0 0-144 0,0 0 144 0,0 0-208 31,0 0-304-31,0 0-48 0,0 0-16 0,0 0-11856 16,0 0-2384-16</inkml:trace>
  <inkml:trace contextRef="#ctx0" brushRef="#br0" timeOffset="1327.19">2981 3247 1839 0,'7'-7'0'0,"-3"1"160"0,1 1-160 0,-3 0 0 0,1 2 0 0,-3 1 0 16,2-1 1984-16,1-3 384 16,2-2 64-16,1-4 0 0,-1 0 1152 0,0-1 208 0,-4 2 48 0,-1 2 16 15,-3 2-816-15,-2 3-160 0,-4 2-48 0,-2 2 0 0,-3 2-1008 0,-3 2-208 0,-2 3-32 0,0 2-16 31,-4 2-864-31,0 3-192 0,5 0-16 0,0 2-16 16,-1 4-272-16,2 2-48 0,2 5-16 0,2 1 0 0,2 5-144 0,2-1 0 0,4 1 0 0,2-1 0 16,3 1 0-16,1-4 0 15,-1-29 0-15,13 51 0 16,-13-51-224-16,0 0 80 0,23 55 16 0,-23-55 0 16,0 0 128-16,0 0-128 0,46 55 128 0,-46-55-128 15,0 0 128-15,53 33 0 0,-53-33 0 0,0 0 0 16,0 0 0-16,70 17 0 0,-70-17 0 0,0 0 128 15,61-9-128-15,-61 9 0 0,42-9 0 0,-42 9 0 16,38-13-320-16,-38 13-128 0,0 0-16 0,46-16-17712 0</inkml:trace>
  <inkml:trace contextRef="#ctx0" brushRef="#br0" timeOffset="1724.85">3185 3418 18431 0,'2'0'1632'0,"0"0"-1312"16,1 0-320-16,-1 0 0 0,0 1 1216 0,-1 1 160 16,2-1 32-16,-3-1 16 0,0 0 1776 0,0 0 368 0,0 0 64 0,71 23 16 15,-71-23-2048-15,0 0-416 16,58 5-80-16,-58-5-16 0,0 0-640 0,50-8-128 0,-50 8-16 0,33-16-16 16,-19 6-32-16,-1 1-16 0,0-4 0 0,-4 0 0 15,0-1-32-15,-3 0 0 0,-1 0 0 0,-3-2 0 16,-2 1-16-16,-2-1-16 0,-1 5 0 0,-2-3 0 15,-5-2-176-15,-4 1 128 0,-2 0-128 0,-1 4 128 16,-1 4-128-16,-2 1 0 0,2 5 0 0,-2 4 0 16,-3 4 0-16,1 3 128 0,6 0-128 0,2 2 0 15,0 5 0-15,0 5 0 0,1 6 128 0,3 3-128 0,3 4 0 16,3 3 0-16,2 3 0 0,5 0 0 16,3-4 0-16,-6-37 0 0,18 66 0 0,-18-66 0 15,26 54 0-15,-26-54 0 0,0 0 0 0,49 58 0 16,-49-58 144-16,0 0-144 0,50 35 160 0,-50-35-160 15,0 0 160-15,0 0-160 0,72 16 160 0,-72-16-160 16,0 0 0-16,51-7 128 0,-51 7-128 0,28-13 0 16,-17 6-176-16,-2-1-80 0,-1-2 0 0,-1 0-16 15,-1-1-752-15,-2-1-128 16</inkml:trace>
  <inkml:trace contextRef="#ctx0" brushRef="#br0" timeOffset="2039.67">2495 2952 27647 0,'-15'-5'2448'0,"8"3"-1952"0,1 0-496 0,2 1 0 0,2-1-352 0,2 2-160 0,0-1-48 0,0 0 0 0,2 1 560 0,1-2 0 0,1 1 0 0,-4 1-5120 31,0 0-976-31,0 0-208 0</inkml:trace>
  <inkml:trace contextRef="#ctx0" brushRef="#br0" timeOffset="2430.8">2211 1841 18431 0,'-1'-5'1632'0,"-1"0"-1312"15,4 3-320-15,-2 0 0 0,1 1 192 0,-1-1-16 16,2-1-16-16,-2-1 0 0,0 1 1632 0,-2 2 336 16,2 5 64-16,-3 5 16 0,1 3-544 0,-3 4-96 15,1 2-32-15,-2 2 0 16,1 0-704-16,-1 1-160 0,0 2-32 0,2-1 0 0,0 2-304 0,1 0-64 16,0 0-16-16,2-1 0 15,1-23-256-15,1 44 0 0,-1-44 0 0,0 0 0 16,12 46-288-16,-12-46 32 0,0 0 16 0,0 0-15312 15</inkml:trace>
  <inkml:trace contextRef="#ctx0" brushRef="#br0" timeOffset="2645.99">2254 1830 29487 0,'0'-1'1296'0,"0"1"288"0,1 1-1264 0,0 0-320 15,1 2 0-15,-1 0 0 0,1 0 2080 0,0 2 352 16,-2-5 80-16,0 0 16 0,0 0-1056 0,51 56-192 16,-51-56-64-16,0 0 0 0,77 59-720 0,-77-59-160 15,0 0-16-15,80 47-16 0,-80-47-160 0,0 0-16 16,75 33-128-16,-75-33 192 0,0 0-192 0,61 22 0 16,-61-22 0-16,0 0 0 0,0 0-224 0,65 21-96 0,-65-21 0 0,0 0-19120 15</inkml:trace>
  <inkml:trace contextRef="#ctx0" brushRef="#br0" timeOffset="3234.83">4405 3374 17503 0,'6'0'1552'0,"-2"0"-1232"15,-1 0-320-15,-2 0 0 0,1 0 1312 0,0-1 208 0,5-1 32 0,-7 2 16 0,0 0 688 0,56-10 144 0,-56 10 32 0,55-8 0 0,-55 8-1008 0,56-6-192 0,-56 6-32 0,54-5-16 31,-54 5-672-31,48-5-128 0,-48 5-16 0,0 0-16 0,56-1-96 0,-56 1 0 0,0 0-16 0,0 0 0 16,0 0-240-16,0 0 0 0,0 0 0 16,0 0-17040-1</inkml:trace>
  <inkml:trace contextRef="#ctx0" brushRef="#br0" timeOffset="3411.83">4377 3618 20271 0,'0'0'1792'0,"1"-1"-1424"16,3 1-368-16,1-1 0 0,-1-1 1088 0,3 1 160 16,-7 1 32-16,0 0 0 0,58-14 1872 0,-58 14 384 0,71-16 80 0,-71 16 16 15,73-13-1968-15,-73 13-384 0,61-9-64 0,-61 9-32 16,51-8-688-16,-51 8-144 0,0 0-32 0,60-2 0 16,-60 2-320-16,0 0 144 15,0 0-144-15,54 2 0 0,-47 1 0 0,-1 2-320 16,-2-1 32-16,0 0-18800 0</inkml:trace>
  <inkml:trace contextRef="#ctx0" brushRef="#br0" timeOffset="3941.91">5887 2919 15663 0,'0'-1'688'0,"1"1"144"0,-1 0-656 0,0 0-176 0,0 0 0 0,0 0 0 0,0 0 1776 0,0 0 320 0,0 41 64 0,-2-19 16 0,-3 5 192 0,1 3 64 16,0 0 0-16,0 1 0 0,-1-2-752 0,2 1-144 0,2 2-16 0,1 1-16 15,0-33-576-15,4 59-112 0,-4-59-32 0,10 47 0 16,-10-47-320-16,0 0-64 0,0 0-16 0,33 61 0 16,-33-61-48-16,0 0-16 0,0 0 0 0,0 0 0 0,0 0-96 0,65 25-32 15,-53-28 0-15,3-1 0 0,1-3-16 0,1-2-16 16,2 1 0-16,-1-2 0 16,2 2-32-16,0 1 0 0,-3 1 0 0,2 0 0 15,-19 6-128-15,41-8 0 0,-41 8 0 0,0 0 0 0,53-2 0 0,-53 2 0 0,0 0 0 0,0 0 0 31,0 0-448-31,0 0-128 0,52 36-32 0,-52-36-18672 0</inkml:trace>
  <inkml:trace contextRef="#ctx0" brushRef="#br0" timeOffset="4216.1">6250 2939 29487 0,'1'-20'1296'0,"1"10"288"0,1 0-1264 0,-2 3-320 15,0 4 0-15,-1 3 0 0,2 0 2256 0,1 0 400 16,0 2 80-16,-3-2 16 0,0 0-1216 0,0 0-224 0,22 69-48 0,-22-69-16 16,13 74-576-16,-9-28-112 0,2-2-32 0,-1 8 0 15,2 6-256-15,-1 2-48 16,1-1-16-16,0-5 0 0,2-5-208 0,-9-49 144 16,11 72-144-16,-11-72 128 0,8 57 16 0,-8-57 0 0,6 45 0 0,-6-45 0 15,0 0-144-15,3 42 128 0,-3-32-128 0,1-3 128 0,-1-3-128 0,2-1 0 31,-1-3 0-31,1-1 128 0,-1-2-128 0,0-3 0 16,2-1 0-16,0-1-176 16,-2-1-304-16,2-1-64 0,0-2-16 0,-1-2-13136 0,2 1-2640 15</inkml:trace>
  <inkml:trace contextRef="#ctx0" brushRef="#br0" timeOffset="4743.18">6937 2971 911 0,'2'-7'0'0,"0"0"0"0,-1 3 0 0,-1 1 0 0,-1 0 2032 0,-1-4 320 0,1-5 64 0,-3-5 16 15,-3-3 1600-15,-5 0 336 0,-3 5 64 0,-4 5 16 16,0 4-1504-16,-5 3-320 0,-3 6-48 0,-1 6-16 15,-4 3-896-15,3 5-176 0,-2 4-32 0,2 3-16 16,4 0-800-16,2 3-176 0,6 0-16 0,5 1-16 16,3-1-304-16,4 0-128 0,3-2 0 0,2-25 128 15,12 51-128-15,-12-51 0 0,0 0 0 0,39 55 0 0,-39-55-256 16,0 0 64-16,81 44 0 0,-81-44 16 0,84 31 176 16,-84-31 0-1,98 31-144-15,-98-31 144 0,87 33 0 0,-87-33 0 0,67 34 0 0,-67-34 0 16,0 0 128-16,65 56-128 15,-65-56 0-15,0 0 128 0,24 62-128 0,-24-62 0 0,0 37 0 0,-6-21 0 16,-1 1-224-16,-4-5-32 0,-2 3 0 0,-4-6 0 16,-1-2-32-16,-1-2-16 0,2-2 0 0,-2-3 0 0,-3-3 752 15,-2-2 160-15,3 3 32 0,-1-7 0 16,-1-1-176-16,3-1-16 0,2-5-16 0,2 2 0 0,4 0-144 0,2-3-32 16,4 2 0-16,2-4 0 0,4 2 0 0,4-1 0 15,2-2 0-15,2 2 0 0,2 4 48 0,1-3 0 16,4-2 0-16,3 0 0 15,3-4 32-15,2-1 16 0,-1 0 0 0,1 1 0 16,-2 2-48-16,-1 0-16 0,-2 0 0 0,-1 2 0 16,-4 5-144-16,1-1-16 0,-1-1-128 0,1 1 192 15,-1 1-192-15,-3-1 0 0,-1 4 0 0,-2 3-160 16,-1 1-640-16,-2 2-128 0,-1 3-32 16,0 3-19584-16</inkml:trace>
  <inkml:trace contextRef="#ctx0" brushRef="#br0" timeOffset="5529.31">7290 3034 21183 0,'7'-3'1888'0,"-2"-1"-1504"0,-2 1-384 0,0 0 0 0,0 1 1840 0,3-2 288 0,5-3 64 0,6-3 16 0,7-2 32 0,5-1 16 15,1 2 0-15,-3 3 0 0,-27 8-1184 0,48-4-240 16,-48 4-64-16,0 0 0 0,0 0-320 0,65 33-64 0,-65-33 0 0,0 0-16 16,24 56-144-16,-24-56-32 0,4 47 0 0,-7-20 0 15,-2 1-64-15,-4 0 0 0,1-2-128 16,-1-2 192-16,-2-2-192 0,-3 1 0 0,0-1 128 0,-3 1-128 15,-2-3 0-15,2-3 0 16,1-2 0-16,0-2 0 0,2-2 0 0,3-2 0 0,2-3 0 0,3-2 0 0,4-3 0 0,2-1 0 31,4-1 0-31,2-2 0 0,2-1 128 0,5-2-128 0,1 0 0 0,3-1 0 16,3 2 0-16,2-2 0 0,-22 7 0 0,54-7 0 16,-54 7 0-16,56-2-128 0,-56 2 128 0,54 9-160 0,-54-9 160 0,0 0 0 15,65 28-144-15,-65-28 144 0,0 0 0 0,0 0 0 16,44 56 0-16,-44-56 0 0,0 0 0 0,0 46 0 15,-7-32 0-15,-3 0 0 0,-1 0 0 0,-5-1 0 16,-2-1 128-16,-4 3-128 0,1-4 128 0,0 0-128 16,-2-2 128-16,4-2-128 15,-1 0 192-15,0-3-32 0,0 0-16 0,3-2 0 0,0-1 48 0,2-2 0 16,-1 1 0-16,5-3 0 0,0 0-64 0,4-1-128 16,1 1 192-16,2 0-64 15,4 0-464-15,1-1-112 0,5 0 0 0,2 1-12400 16,5-1-2464-16</inkml:trace>
  <inkml:trace contextRef="#ctx0" brushRef="#br0" timeOffset="6057.88">8230 3179 12895 0,'6'-18'576'0,"-3"8"112"0,1-1-560 0,-1 2-128 0,-2 2 0 0,-1 1 0 0,0 1 3104 0,0-7 592 0,0-6 112 0,-1-5 32 16,-2-2-352-16,-2 1-64 0,-3 3-16 0,-3 2 0 0,-2 7-2224 0,-3-1-448 0,-3 6-96 0,-1 1 0 16,-1 5-320-16,-1 2-64 0,-1 4-16 0,-1 3 0 15,1 3 16-15,1 2 16 0,1 3 0 0,1 1 0 16,1 1-96-16,4 2-32 0,1 1 0 0,4 3 0 15,3 1-144-15,3 2 0 0,4-27 0 0,2 52 128 0,-2-52-128 0,0 0-192 16,30 65 32-16,-30-65 16 16,0 0-80-16,55 43-16 0,-55-43 0 0,0 0 0 0,67 12 240 0,-67-12 0 15,45-4 0-15,-24 0 0 0,-3-3 0 0,1 0 192 16,-2-3-64-16,0 0-128 16,-3 0 224-16,-2-1-64 0,1 0-16 0,0-1 0 0,-3 0 64 0,0-1 16 15,-2 0 0-15,-1 0 0 0,-1 4 96 0,-2 2 32 16,-1 2 0-16,-3 2 0 0,1 3 0 0,1 3 0 0,-2 4 0 0,1 3 0 15,-1 2-48-15,0-12-16 16,0 36 0-16,0-36 0 0,0 55-64 0,0-55-16 0,0 68 0 0,0-33 0 16,0 1-48-16,0-36-16 15,3 65 0-15,-3-65 0 0,1 51-144 0,-1-51 128 16,0 0-128-16,2 51 128 0,-2-51-128 16,0 0 160-16,0 0-160 0,0 0 160 0,0 0-160 0,0 0 0 15,7 45 0-15,-6-44 0 0,3 1-224 0,1-2-128 0,-2 0-32 16,1-2 0-1,1 1-784-15,0 1-176 0</inkml:trace>
  <inkml:trace contextRef="#ctx0" brushRef="#br0" timeOffset="6224.95">8579 3545 17503 0,'2'-1'1552'0,"-1"-1"-1232"0,1 2-320 0,-2 0 0 0,0-1 1888 0,0 1 320 0,1-3 64 0,2 0 16 0,3 0 992 0,1-1 208 0,-2 0 32 0,-1 1 16 31,2 2-3216-31,-2-1-640 0,-4 2-128 0,10-5-16 0</inkml:trace>
  <inkml:trace contextRef="#ctx0" brushRef="#br0" timeOffset="6714.76">8866 3066 20271 0,'7'-23'896'0,"-4"11"192"0,1-1-880 0,1 3-208 16,-3 3 0-16,1 3 0 0,1-3 2144 0,3-6 384 0,5-5 80 0,6-6 16 15,3-2-224-15,2 5-32 0,0 4-16 0,-2 4 0 16,1 5-1392-16,-22 8-288 15,43-6-48-15,-43 6-16 0,0 0-288 0,59 23-64 0,-59-23-16 0,0 0 0 0,48 66-48 0,-48-66-16 16,21 61 0-16,-21-61 0 0,9 66 64 0,-9-66 16 31,-2 64 0-31,-2-31 0 0,-3-4-112 0,-1-2-16 0,-1-6 0 0,-2 0 0 16,-5 1-128-16,-1-5 0 16,0-2 144-16,-2-1-144 0,0-4 128 0,1-1-128 0,-1-2 160 0,3-2-160 15,3-2 144-15,2 0-144 0,2-3 128 0,2 0-128 16,3-1 0-16,1-2 0 0,3-3 0 0,4 0 0 15,2-1-304-15,4-1 16 0,4-1 0 0,3-1 0 32,4 2-160-32,2-2-48 0,3 3 0 0,3 0 0 15,-29 7-400-15,59-7-64 0,-59 7-32 0,61 6 0 0,-61-6 256 0,0 0 48 0,73 26 16 16,-73-26 0-16,0 0 672 0,64 50 0 0,-64-50 0 0,0 0 0 0,41 69 528 0,-41-69 96 0,4 48 16 0,-10-24 0 31,-2-1 240-31,-5-2 48 0,-1-3 16 0,-4 1 0 16,-4-2-384-16,0-2-80 0,-4-1-16 0,1-4 0 15,-3 0 32-15,1-3 0 0,0-1 0 0,2-3 0 0,2-1-32 0,0-2 0 16,4 0 0-16,0-1 0 0,4-2-464 0,2 0-208 16,3 1 16-16,3-3 0 15,3 0-608-15,2-1-112 0</inkml:trace>
  <inkml:trace contextRef="#ctx0" brushRef="#br0" timeOffset="7024.92">9492 2877 20271 0,'-4'-6'896'0,"2"3"192"0,2 0-880 0,2 2-208 0,-1 0 0 0,1 1 0 0,0 0 2048 0,4-2 384 0,4 2 64 0,4-1 0 0,-14 1 384 0,45-3 64 0,-45 3 0 0,51-3 16 16,-51 3-1872-16,52-3-384 0,-23 1-80 0,-3-1-16 16,-26 3-352-16,53-7-80 0,-25 2-16 0,-3 0 0 15,-25 5-160-15,46-10 0 0,-29 4 0 0,-17 6 0 16,26-8 0-16,-17 5 0 0,-2 0 0 0,-4 0 0 16,0 0-352-16,-6 3-96 0,0-1-32 0,-3 1-18032 15</inkml:trace>
  <inkml:trace contextRef="#ctx0" brushRef="#br0" timeOffset="7409.53">9571 2981 13823 0,'-1'7'608'0,"-1"-2"128"0,2-1-592 0,-1 2-144 0,1-2 0 0,-2 0 0 15,2 3 1952-15,-1 4 352 0,0 9 80 0,-1 7 16 16,1 3 96-16,1 1 32 0,-2-2 0 0,2-3 0 15,0-26-1104-15,2 39-208 0,-2-39-64 0,0 0 0 0,4 53-176 0,-4-53-32 16,0 0-16-16,0 0 0 0,0 0-176 0,0 0-48 16,0 0 0-16,0 0 0 0,0 0-336 0,0 0-80 15,0 0-16-15,57-5 0 0,-46-7-96 0,2-2-32 16,1-2 0-16,1 2 0 0,4 0-144 0,0 1 0 31,3 2 0-31,2 2 0 0,0 2 0 0,-2 3 0 0,-22 4 0 0,0 0 0 16,62 8 0-16,-62-8 0 15,0 0 0-15,62 43 0 0,-62-43 0 0,0 0 0 0,47 75 0 0,-47-75 0 0,21 66 0 16,-21-66 0-16,9 76 128 0,-9-36-128 0,-3-5 160 16,-3-1-160-16,-2 0 192 0,-2-6-192 15,-1-4 240-15,-5-2-64 0,1 0-16 0,-5-2 0 0,3-3 176 0,-4-2 48 16,-1-2 0-16,1-3 0 16,1-1 48-16,1-2 16 0,-1-3 0 0,0-1 0 0,0-2-448 0,-1-1 0 15,-3-1-192-15,-1-4-13728 16,2 1-2752-16</inkml:trace>
  <inkml:trace contextRef="#ctx0" brushRef="#br0" timeOffset="10931.6">11440 2868 14735 0,'-1'-5'1312'0,"1"0"-1056"0,0 3-256 0,0 2 0 0,0 0 896 0,0-2 128 0,0-1 32 0,-2 1 0 0,1-1 1888 0,-1 0 384 0,0 6 80 0,-1 4 16 0,0 7-944 0,0 6-192 15,2 7-48-15,-1 5 0 0,1 9-1120 0,-1 3-224 16,1-6-64-16,1 6 0 16,-1 7-384-16,2 6-64 0,0 10-32 0,2-1 0 15,1-6-144-15,4-10-16 0,-3-7-16 0,-5-43 0 16,11 63-176-16,-11-63 192 0,9 44-192 0,-9-44 192 16,0 0-48-16,0 0 0 0,11 48 0 0,-11-43 0 0,2-3-144 15,-2 0 160-15,0-2-160 0,-2-3 160 0,1-3-160 0,-1-1 0 16,1-1-160-16,-2-4 160 15,0 0-704-15,1-1-64 0,-3-3 0 0,-2 1-12016 16,0-2-2400-16</inkml:trace>
  <inkml:trace contextRef="#ctx0" brushRef="#br0" timeOffset="11169.36">11100 3231 26719 0,'-6'-2'1184'0,"3"-1"240"0,2 1-1136 0,2 1-288 16,0-1 0-16,2 2 0 0,2 0 1392 0,2-1 208 15,4 0 64-15,-11 1 0 0,0 0 624 0,71-7 128 0,-71 7 16 0,73-10 16 0,-32 5-1456 0,-41 5-288 32,78-8-64-32,-78 8-16 0,70-6-160 0,-70 6-16 15,68-2-16-15,-68 2 0 0,57 0-224 0,-57 0-32 0,0 0-16 0,63 1 0 16,-63-1-160-16,0 0 0 0,0 0 0 0,0 0 0 16,62 4-224-16,-62-4-80 0,0 0-16 0,0 0 0 15,0 0-896-15,0 0-192 0</inkml:trace>
  <inkml:trace contextRef="#ctx0" brushRef="#br0" timeOffset="11636.61">12385 2758 25791 0,'-3'-3'1152'0,"2"2"224"0,-1 1-1104 0,1 0-272 15,1 1 0-15,-1 1 0 0,-1-1 1760 0,1 2 288 16,-1 1 64-16,1 2 16 0,0 4 192 0,-1 1 48 16,1 2 0-16,1-1 0 0,0-12-1552 0,0 0-304 0,4 40-64 0,-3-27-16 0,-1-13-256 0,0 0-48 31,0 0-128-31,13 51 192 0,-13-51 64 0,0 0 16 16,0 0 0-16,16 53 0 0,-16-53-16 0,2 37 0 15,-2-37 0-15,2 38 0 0,-2-17-16 0,0 5-16 0,-2 3 0 0,1 3 0 0,1 1-224 0,-1 0 144 16,1-33-144-16,2 56 128 0,-2-56-128 0,3 44 0 0,-3-44 0 0,0 0 0 15,4 48 0-15,-4-48 0 0,0 0 0 16,0 0 0 0,0 0 0-16,0 0 0 0,8 44 0 0,-8-43 0 0,-2-1 0 0,1 0 0 0,-2-1 0 0,1 0 0 15,1-2-272-15,0 0-48 0,-2 0 0 16,1-1 0 0,0 0-384-16,-3-1-64 0,3 1-32 0,-3-1-12256 15,2-3-2432-15</inkml:trace>
  <inkml:trace contextRef="#ctx0" brushRef="#br0" timeOffset="12262.91">12679 2734 14735 0,'-3'-3'640'0,"2"2"160"0,1 1-640 0,0 0-160 0,0 1 0 0,0-1 0 0,0 2 1104 0,0 1 192 0,1 2 48 0,0 2 0 0,-1-7 1600 0,0 0 320 0,0 0 64 0,12 47 0 0,-12-47-1568 0,0 0-320 0,3 39-64 0,-5-24-16 15,2-15-528-15,-4 26-96 0,0-10-32 0,-1-3 0 16,3-1-176-16,-3 0-32 0,3-1-16 0,0 0 0 15,1 1-160-15,-1-3-16 0,2 3-16 0,0-2 0 16,0-2-80-16,0-8-16 16,0 0 0-16,0 0 0 0,0 0-48 0,0 0-16 15,0 0 0-15,13 47 0 0,-13-47 32 0,0 0 0 0,0 0 0 0,0 0 0 16,0 0-16-16,0 0 0 0,0 0 0 0,0 0 0 16,58 42-16-16,-58-42 0 15,0 0 0-15,0 0 0 0,0 0-128 0,65 13 0 0,-65-13 144 16,0 0-144-16,44-2 128 0,-44 2-128 15,0 0 160-15,48-2-160 0,-48 2 176 0,0 0-176 16,49-3 192-16,-49 3-192 0,0 0 192 0,0 0-64 0,45-2 0 0,-45 2-128 16,0 0 192-16,0 0-192 0,43-4 192 0,-35 3-192 15,-1-1 128-15,-1 1-128 16,-2-2 0-16,0 0 0 0,-2 2-256 0,-1-2-96 0,1 2-32 0,-4-1 0 16,1 1-736-16,-1-1-160 0</inkml:trace>
  <inkml:trace contextRef="#ctx0" brushRef="#br0" timeOffset="12621.29">13033 2607 12895 0,'-4'-10'576'0,"3"4"112"0,1 2-560 0,-2 1-128 0,2 2 0 0,-1 1 0 16,1 1 2624-16,-1 2 480 0,1 0 96 0,-3 5 32 15,0 4 688-15,2 5 144 0,-2 3 32 0,0 4 0 0,1 2-2560 0,1 3-512 16,1-29-112-16,-1 62-16 0,1-62-288 0,1 68-64 16,-1-68-16-16,3 69 0 15,-3-69-160-15,4 65-48 0,-4-65 0 0,4 53 0 16,-4-53-64-16,5 44 0 0,-5-44-16 0,2 48 0 0,-2-48-16 0,2 41 0 0,-2-41 0 0,1 43 0 16,-1-43 16-16,2 41 0 0,-2-41 0 0,0 0 0 15,2 43-48-15,-2-43-16 0,0 0 0 0,0 0 0 16,0 0-176-16,-1 39 128 15,-2-35-128-15,0-1 128 0,2-1-128 0,-3 1 0 0,1-1 0 0,-1-2 0 16,-1 1 0-16,1-1 0 0,1-1 0 0,-1-1 0 16,3 1-240-16,-2-2-80 0,1 0 0 0,2-1-16 31,0 0-448-31,0 0-96 0,3-4-16 0,0 0-12704 0,0 2-2544 0</inkml:trace>
  <inkml:trace contextRef="#ctx0" brushRef="#br0" timeOffset="13426.22">13515 2655 11967 0,'0'-1'1072'0,"0"1"-864"16,0 0-208-16,0 0 0 0,0 0 1280 0,0 0 224 0,-1 0 32 0,-1 1 16 0,2 0 1840 0,-1 4 384 0,-2 2 64 0,2 1 0 0,-2 5-1824 0,1 1-368 0,0 3-80 0,-1 3-16 16,-1 1-736-16,-1 3-160 0,1 1-16 0,-2 1-16 15,-1 2-240-15,0 2-32 16,2-3-16-16,-1-2 0 0,2 0-128 0,0-3-16 0,2-1-16 0,2-21 0 15,0 0-32-15,7 49 0 16,-7-49 0-16,0 0 0 0,0 0 48 0,0 0 16 16,45 51 0-16,-45-51 0 0,0 0-32 0,0 0-16 15,74 23 0-15,-74-23 0 0,0 0 32 0,68 7 0 16,-68-7 0-16,48 0 0 0,-48 0-64 0,45 0 0 16,-45 0 0-16,0 0 0 0,52-2-128 0,-52 2 128 15,0 0-128-15,33-5 128 0,-26 3-128 0,-2-1 0 16,1 1-160-16,-2-3 160 15,-1 3-816-15,-2-4-64 0,1 2-16 0,-2-2-17792 0</inkml:trace>
  <inkml:trace contextRef="#ctx0" brushRef="#br0" timeOffset="13700.87">13837 2533 14735 0,'-4'-9'1312'0,"3"4"-1056"0,1 3-256 0,0 0 0 15,0 2 2288-15,0 3 400 0,0 1 64 0,0 5 32 16,0-9 1152-16,0 0 224 15,4 69 64-15,-4-69 0 0,3 80-2528 0,-1-33-496 16,0 4-112-16,-2 3 0 0,1 3-336 0,-1 0-64 16,0-8-16-16,0 1 0 0,2-1-288 0,-1-2-64 0,1-3-16 0,-2-44 0 15,2 62-112-15,-2-62 0 0,5 54-16 0,-5-54 0 16,0 0 80-16,8 65 32 16,-8-65 0-16,0 0 0 0,0 0-80 0,6 50-16 15,-6-50 0-15,0 0 0 0,0 0-192 0,0 0 0 16,0 0 128-16,0 0-128 0,0 0-192 0,0 0-96 15,7-4-16-15,-6-3 0 16,2 0-736-16,0 0-160 0,-2-1-16 0,2-1-19216 16</inkml:trace>
  <inkml:trace contextRef="#ctx0" brushRef="#br0" timeOffset="14001.37">14347 3226 40543 0,'-1'0'1792'0,"1"0"384"0,0 1-1744 0,0-1-432 0,0 0 0 0,0 0 0 15,-2 0 960-15,2 0 96 0,0 0 32 0,0-1 0 16,0-1 336-16,0 1 80 0,0-1 16 0,0 0 0 16,-1-1-944-16,0-1-176 0,-1-1-32 0,2 0-16 15,-1-1-352-15,-1 0 0 0,2 1 0 0,-1-1 128 16,1 3-800-16,-1 0-160 0,-2 1-16 0,-2 2-21072 0</inkml:trace>
  <inkml:trace contextRef="#ctx0" brushRef="#br0" timeOffset="14717.81">14843 2822 29487 0,'-1'-2'2624'0,"-1"-1"-2112"0,2 1-512 0,0 0 0 0,0-1 2144 0,2 1 320 0,-1-4 64 0,3-3 16 0,2-3-1152 0,5-4-240 0,5-1-32 0,4 0-16 0,4 2-672 0,4-2-144 15,3 1-32-15,1 4 0 0,-5 0-256 0,1 4 160 16,1 2-160-16,0 2 128 0,-29 4-128 0,65 3 160 15,-65-3-160-15,55 19 160 0,-55-19-160 0,0 0 0 16,60 61 144-16,-60-61-144 0,15 60 0 0,-17-31 0 16,-8 1 0-16,-9 0 0 0,-6-2 0 0,-3-3 0 0,-3-1-160 0,1-3 160 15,0-1-192-15,3-3 64 16,1-3 128-16,0-4-208 0,5 0 208 0,3-3 0 0,3-3 0 0,4-1 0 0,3-1 0 0,1-2 160 16,5-2-160-16,2-1 192 0,6 1-192 0,2-3 0 15,5 0 0-15,4-1 0 0,6 2-208 16,2 0 16-16,5-1 16 0,-30 5 0 0,55-3 32 0,-55 3 0 15,66 9 0-15,-66-9 0 0,67 20 144 0,-67-20-208 16,64 31 80-16,-64-31 128 0,60 45-144 0,-60-45 144 16,38 52 0-16,-38-52 0 0,18 53 0 0,-18-53 0 15,-1 45 0-15,-9-25 0 16,-6 1 128-16,-5-1 0 0,-4-2-128 0,-6 0 192 16,-2-1 80-16,-2-3 16 0,-2-1 0 0,-1-3 0 15,-1-2 272-15,-1-2 48 0,2-2 16 0,1-1 0 16,7-3 96-16,2 0 32 0,0-3 0 0,4-2 0 0,3-1-288 15,4-1-48-15,4 1-16 0,5-1 0 16,1 0-400-16,4-1-304 0,3-1 48 0,5-1 16 16,4-1-656-16,5-2-144 0,4-1-32 0,5 0-19744 15</inkml:trace>
  <inkml:trace contextRef="#ctx0" brushRef="#br0" timeOffset="15178.62">15558 2791 34095 0,'10'-16'1504'0,"-5"9"320"0,4-1-1456 0,-2 0-368 0,-1 3 0 0,-1 1 0 0,2-2 1104 0,7-4 160 0,8-3 16 0,7-2 16 0,11-1-112 0,1 2-32 15,-2 6 0-15,-2 3 0 0,-37 5-704 0,65 9-128 16,-65-9-48-16,0 0 0 0,71 55-16 0,-71-55-16 15,25 54 0-15,-25-54 0 0,4 60-112 0,-9-29-128 0,-5-1 176 0,-4-3-176 16,-3-2 128-16,-4-2-128 16,-3-2 0-16,-3-4 0 0,1-1 128 0,2-4-128 15,2 1 0-15,2-3 0 0,3-3 128 0,4 0-128 0,5-3 192 0,1-2-192 16,2-1 128-16,5-1-128 0,2-1 0 0,2-2 0 16,3 0 0-16,3 0-192 0,1 1 0 0,2-1 0 0,1 1-80 0,-14 2-16 15,0 0 0-15,52 5 0 0,-52-5 96 0,0 0 0 16,65 24 16-16,-65-24 0 0,0 0 176 0,65 49 0 0,-65-49 0 0,0 0 0 15,41 61 192-15,-41-61 112 16,12 49 16-16,-12-49 16 0,-6 51 32 0,-5-24 0 16,-5 1 0-16,-4-2 0 15,-4-4-80-15,-4-1-16 0,-4-2 0 0,-6-2 0 0,-5-3 48 16,1 0 16-16,1-3 0 0,4-1 0 16,6 1 240-16,3-5 64 0,1-2 0 0,0-1 0 0,3-1-496 0,-3-1-144 15,2-1 0-15,1 0 0 16,0 0-944-16,3 0-288 0</inkml:trace>
  <inkml:trace contextRef="#ctx1" brushRef="#br0">18711 8837 0,'0'0'0,"0"0"0,0 0 32</inkml:trace>
  <inkml:trace contextRef="#ctx0" brushRef="#br0" timeOffset="19154.93">16699 3021 11967 0,'-1'-2'1072'0,"-1"1"-864"0,1 1-208 0,1 0 0 0,-1 0 1552 0,-1 0 272 0,1-1 48 0,-2 1 16 0,0 0 1568 0,2 0 304 0,-1 1 64 0,4 2 16 31,1 1-1488-31,-3-4-304 0,0 0-48 0,0 0-16 16,0 0-1024-16,0 0-224 0,57 33-32 0,-57-33-16 0,0 0-240 0,0 0-32 0,0 0-16 0,67 31 0 15,-67-31-80-15,0 0-32 0,0 0 0 0,69 31 0 0,-69-31-128 0,0 0-32 31,0 0 0-31,71 37 0 0,-71-37-128 0,0 0 0 16,0 0 0-16,0 0 128 0,53 42-128 0,-53-42 0 16,0 0 0-16,0 0 0 0,0 0 0 0,0 0 0 15,0 0 0-15,0 0 0 0,0 0 0 0,0 0 0 16,0 0 0-16,0 0 0 16,0 0-368-16,0 0-48 0,0 0-16 0,0 0 0 15,0 0-896-15,0 0-176 0</inkml:trace>
  <inkml:trace contextRef="#ctx0" brushRef="#br0" timeOffset="19370.27">16980 2909 17503 0,'-2'0'1552'0,"-1"3"-1232"16,0 0-320-16,1 1 0 0,1 0 1744 0,-3 2 304 16,-2 3 48-16,-4 6 16 15,-4 8 1024-15,-3 5 224 0,2 2 32 0,-1-2 16 0,2 0-1728 0,1 0-336 16,1-1-80-16,-3 0-16 15,3-2-624-15,-1-1-128 0,3-4-32 0,-1-1 0 0,1-4-16 0,0-2-16 16,3-3 0-16,0-3 0 16,1-2-144-16,1-2-32 0,-1-1 0 0,3-2 0 0,0-2-256 0,1-1 0 15,2-1 0-15,-2-1 0 16,4-1-576-16,0-1-160 0</inkml:trace>
  <inkml:trace contextRef="#ctx0" brushRef="#br0" timeOffset="20391.43">17836 2601 11967 0,'-2'-1'1072'0,"0"1"-864"0,4-2-208 0,-2 2 0 0,1-1 512 0,-1 0 48 0,0-1 16 0,1 1 0 0,-1-2 1424 0,2 0 304 0,-1 2 48 0,1-1 16 16,-1 1 512-16,1 1 96 0,0 3 32 0,0 0 0 16,2 2-1456-16,-1 2-272 0,0 5-64 0,-3-12-16 15,0 0-48-15,5 46-16 0,-5-46 0 0,0 52 0 0,0-52-432 0,-4 67-96 32,3-32-16-32,-2 2 0 0,1 1-96 0,1 0-32 0,1-38 0 0,3 65 0 0,-3-65-176 0,7 54-32 31,-7-54-16-31,0 0 0 0,15 71 16 0,-15-71 0 15,0 0 0-15,15 57 0 0,-15-57-48 0,0 0 0 16,14 63 0-16,-14-63 0 0,0 0-48 0,5 55-16 0,-5-55 0 0,0 0 0 0,-3 36-144 0,2-28 128 16,-2 0-128-16,-1-4 128 0,1-1-128 0,0-2 0 15,1-1 0-15,-1-1 0 0,1 0-320 0,-1-2-64 16,2-1 0-16,0-3-13856 16,-1-1-2784-16</inkml:trace>
  <inkml:trace contextRef="#ctx0" brushRef="#br0" timeOffset="20828.22">18239 2757 19343 0,'0'-3'1728'0,"1"1"-1392"16,1 2-336-16,-2 0 0 0,0 0 832 0,-2 2 112 15,1-1 16-15,0 2 0 0,-1 4 2432 0,1 3 512 16,-2 6 80-16,0 2 32 0,-1 5-2336 0,1 2-464 15,-1 0-80-15,1 4-32 0,3-29-656 0,-1 58-128 16,1-58-16-16,7 53-16 0,-7-53-144 0,11 51-16 16,-11-51-128-16,0 0 192 0,32 64-192 0,-32-64 128 15,0 0-128-15,49 55 0 0,-49-55 176 0,0 0-176 0,59 35 192 0,-59-35-192 16,0 0 224-16,59 10-64 16,-36-13-16-16,-2-1 0 0,0-3 16 15,0-2 0-15,1-2 0 0,-1 0 0 0,0-3-16 0,-1-2 0 16,1-1 0-16,-4 2 0 0,-4 2 80 0,1-1 16 15,-2-5 0-15,1-2 0 0,-3-3 48 0,-3-3 16 16,-3-1 0-16,-2-3 0 0,-4-1 64 0,-1-1 16 0,-1 2 0 16,-3-1 0-16,0-1 32 0,-4-1 16 0,-1-1 0 0,-2 1 0 15,-1 1-112-15,-2 4-32 0,-3 5 0 16,-3 5 0-16,-1 5-96 0,-2 4 0 0,-4 3-16 0,2 3 0 16,4 1-176-16,-5 3 192 0,-4 3-192 0,-4 4 192 15,0 3-192-15,3 1 0 0,2 2 0 0,3 1 0 16,10-1-128-16,2 1-16 0,4 0 0 0,5 2 0 31,2 2-448-31,3 0-96 0,3-18-16 0,0 0 0 0,13 64-384 0,-13-64-64 16,32 59-32-16,-32-59-19232 0</inkml:trace>
  <inkml:trace contextRef="#ctx0" brushRef="#br0" timeOffset="21471.44">18984 2685 6447 0,'5'-9'576'0,"-2"5"-576"0,0 0 0 0,0 1 0 16,-2 0 1392-16,0 2 160 0,1-2 48 0,1-1 0 0,2-3 2400 0,2-3 480 16,2 0 112-16,-1-2 16 0,2 1-720 0,-1 3-144 0,2-1-32 0,0 1 0 15,1-1-3008-15,2 2-704 0,-2-1 0 0,4 1 0 16,2 0 304-16,2-1 80 0,0 3 0 0,1 1 16 0,0 2-112 0,-1 2-32 16,-20 0 0-16,0 0 0 0,55 16-128 0,-55-16-128 15,0 0 144-15,0 0-144 0,47 52 128 0,-47-52-128 16,0 0 0-16,14 71 144 0,-14-71-144 0,-7 62 0 15,-3-28 0-15,-6 2 0 16,-2 3 0-16,-5-1 0 0,-3 0 0 0,-1-1 0 0,-3-3 0 0,2-5 0 16,0 1 0-16,-1-5 0 0,7-4 0 0,-4 1 0 15,2-3 0-15,2 1 0 0,2-1 0 0,2-4 0 16,3-1 0-16,1 0 0 16,3 2 128-16,0-3-128 0,1 1 192 0,4 0-64 15,1-1 0-15,2-2 0 0,1 2 0 0,2-4 0 16,0-9-128-16,0 0 192 0,0 0-192 0,0 0 192 0,0 0-16 0,0 0 0 15,58 43 0-15,-58-43 0 0,0 0 144 0,51-3 16 16,-30-3 16-16,2 1 0 0,-1-1 160 0,2-1 16 16,2 0 16-16,-1 0 0 0,-3 1 48 0,3-1 16 15,2 2 0-15,2-1 0 0,1 2-96 0,1 1 0 16,-1 0-16-16,-2 2 0 0,-28 1-48 0,48 0-16 16,-48 0 0-16,45 4 0 0,-45-4-80 0,0 0-16 15,54 7 0-15,-54-7 0 0,0 0 272 0,0 0 48 16,52 7 16-16,-52-7 0 0,0 0-544 0,0 0-80 15,27-4-48-15,-24 2 0 0,0-1 0 0,-3 1 0 16,1-1 0-16,-1 0 0 16,-1 0-576-16,-2 0-96 0,2 1-32 0,-4 0 0 15,-2 1-1024-15,0-1-224 0,-3 1-32 0,-1 2-21120 0</inkml:trace>
  <inkml:trace contextRef="#ctx0" brushRef="#br0" timeOffset="38272.07">20666 3004 14735 0,'1'-1'1312'0,"1"-1"-1056"0,-1 1-256 0,1-1 0 0,-1 2 1632 0,2-1 272 0,0-1 48 0,-3 2 16 0,0 0 736 0,29-12 160 0,-29 12 16 0,0 0 16 0,46-9-608 0,-46 9-128 15,0 0-32-15,55-8 0 0,-55 8-1104 0,0 0-240 0,72-7-32 0,-72 7-16 31,55-7-224-31,-55 7-64 0,58-6 0 0,-58 6 0 0,51-4-112 0,-51 4-16 16,49-3-16-16,-49 3 0 0,49-1-112 0,-49 1-32 16,0 0 0-16,65-3 0 0,-65 3-32 0,0 0 0 15,0 0 0-15,54-6 0 0,-54 6-128 0,0 0 128 16,0 0-128-16,13-8 128 0,-17 6-304 0,-3-1-64 16,-2 3-16-16,-2-1 0 15,-5 1-576-15,-1 0-112 0</inkml:trace>
  <inkml:trace contextRef="#ctx0" brushRef="#br0" timeOffset="39130.24">22190 2806 2751 0,'4'-7'256'0,"-1"3"-256"0,2 0 0 0,-3 1 0 0,1 0 3728 0,-1 0 704 0,0 0 144 0,1-2 32 0,3-2-768 0,1-6-160 0,3-1-32 0,-2-3 0 0,-1 0-1232 0,0 0-256 0,-1 0-48 0,-2-1-16 0,-2-1-1264 0,-2 1-240 16,-2 1-48-16,-1 1-16 15,-2 1-224-15,-4-1-48 16,-1 5-16-16,-4 0 0 0,-4-1-48 0,-3 2-16 16,-5 3 0-16,1 0 0 0,0 3-176 0,-1 1 0 0,2 0 144 0,-3 3-144 15,0 3 0-15,-1 2 144 0,1 0-144 0,0 4 0 16,1 3 128-16,0 2-128 0,4 3 0 15,2 3 0-15,1 4 0 0,5 2 0 0,3 1 128 0,4 1-128 0,3 1 0 0,2 1 0 16,2-30 0-16,9 55 0 16,-9-55 0-16,22 48 0 0,-22-48 0 0,0 0 0 0,60 57 0 0,-60-57 0 15,0 0 0-15,77 34 0 16,-77-34 0-16,54 11 0 0,-54-11 0 0,55 1 0 16,-55-1 0-16,54-7 0 0,-54 7 0 0,48-11 0 0,-48 11 0 0,44-17 0 15,-25 7 0-15,-2-1 0 16,-1 0 128-16,-1-4-128 0,0 1 0 0,-4-1 0 0,0 2 320 0,-4-1-32 15,0 0-16-15,-2 1 0 0,-1-1 96 0,-3 1 16 16,-1 2 0-16,-1 4 0 16,-1 1 0-16,1 3 0 0,-2 3 0 0,0 3 0 0,1 3-96 0,-3 2-16 15,-2 6 0-15,2 3 0 0,-4 6-144 0,2 2-128 16,0 4 144-16,0 0-144 0,1 1 0 0,2-5 0 16,1-1 0-16,0 1 0 0,3-25 0 0,-2 45 0 15,2-45 0-15,-2 52 0 0,2-52 0 0,-1 47 0 0,-1-25 0 0,2-22 0 16,-1 40 0-16,-1-23 0 0,2-17 0 15,-1 27 0-15,0-16 128 0,-1-1-128 16,1 0 0-16,-1 0 144 0,0-2-144 0,0-1 0 0,-1 0 0 0,2-3 0 16,0-1 0-16,-2-1 0 0,1-2 0 0,-1 0 0 31,1-2-352-31,-1-1-96 0,1-1-32 0,1-2 0 16,1-1-544-16,0-1-96 0,1 1-32 0,1-2-18832 0</inkml:trace>
  <inkml:trace contextRef="#ctx0" brushRef="#br0" timeOffset="39437.73">22521 2648 21183 0,'3'-6'944'0,"-1"5"192"0,1-2-912 0,1 2-224 0,1-2 0 0,-2 1 0 0,1 1 640 0,6-3 64 0,5-1 32 0,6-2 0 0,6 0 1872 0,1-1 368 0,1 1 80 0,-29 7 16 0,55-11-1584 0,-55 11-304 0,49-10-64 0,-49 10-16 15,47-7-288-15,-47 7-64 0,42-6-16 0,-42 6 0 16,0 0-352-16,53-7-64 0,-53 7 0 0,0 0-16 16,42-7-96-16,-42 7-16 0,0 0 0 0,0 0 0 15,0 0-192-15,37-7 128 0,-33 5-128 0,-3 2 0 16,-1 0 0-16,-1-1-320 15,-2 2 64-15,-1 1 0 0,-2-1-432 0,-2 2-80 0,-4 0 0 0,0 1-17376 16</inkml:trace>
  <inkml:trace contextRef="#ctx0" brushRef="#br0" timeOffset="39937.67">22545 2645 23039 0,'-3'4'1024'0,"2"-2"192"0,-1-1-960 0,1 2-256 0,-1-2 0 0,1 2 0 16,-2 0 2320-16,0 1 432 0,-1 3 64 0,-3 5 32 0,0 0-800 0,0 2-144 15,1 1-48-15,1-1 0 0,0 0-1136 0,1 0-224 16,0-1-48-16,2 1-16 0,0-1-128 0,0-1-32 16,2-12 0-16,0 0 0 0,0 40-64 0,0-40-16 0,0 0 0 0,2 35 0 31,-2-35 16-31,0 0 0 0,0 0 0 0,0 0 0 15,0 0-80-15,0 0 0 0,0 0-128 0,42 48 192 0,-42-48-64 0,0 0 0 16,35-8-128-16,-18 1 192 0,2 0-32 0,2-3-16 0,3 0 0 0,1-2 0 31,2 3-144-31,-2 0 192 0,1 1-192 0,2-1 192 16,2 1-192-16,-30 8 0 0,59-12 0 0,-59 12 0 16,54-1 0-16,-54 1 0 0,0 0 0 0,65 18 0 15,-65-18 0-15,0 0 0 0,42 46 0 0,-42-46 0 0,0 0 0 0,19 60 0 16,-19-60 0-16,-2 48 0 0,-1-26-128 0,-4 0 128 15,0 1 0-15,-4-1 0 0,-2 0 0 0,-2-1 0 0,-4-1 0 0,1-4 0 16,-2 0 0 0,0-2 0-16,2-1 0 0,-3 0 128 0,-2-2 96 0,-2 0 16 0,-1-1 0 0,2-1 0 15,-1-4 224-15,-1 1 48 0,2-5 16 0,0 1 0 0,5-4 112 0,0-2 0 16,2 0 16-16,5-2 0 0,0 2-272 0,4-3-64 16,-1 0-16-16,2-3 0 0,2 1-304 15,0 1 0-15,3-2 0 0,0 0-144 31,4 2-544-31,0-2-96 0,5 1-32 0,5 1 0 0,1-1-656 0,3 2-144 0</inkml:trace>
  <inkml:trace contextRef="#ctx0" brushRef="#br0" timeOffset="40295.29">23394 3175 32255 0,'-2'0'2864'0,"2"0"-2288"0,3 0-576 0,-3-2 0 0,0 2 880 0,0 0 64 0,-1 0 16 0,1-1 0 0,0 1 544 0,-2 0 112 0,1 0 32 0,0 1 0 0,-2 2-1216 0,0-1-240 16,1 2-64-16,0-1 0 0,0 1 32 0,1-1 0 0,1 0 0 0,-2-1 0 0,2 3-160 0,0-2 0 31,0-1 144-31,0 0-144 0,2 1 0 0,-1-2 128 15,1-1-128-15,-1 0 0 0,0 0 0 0,2 0 0 16,0-3 0-16,0 0 128 0,0 1-128 0,0-4 144 16,-2 0-144-16,-1-2 160 0,0 1 64 0,-1-2 16 15,-1 1 0-15,-1-2 0 0,2 3 96 0,-3 0 32 16,-1-2 0-16,1 2 0 0,-1 0-112 0,0 1 0 16,0 1-16-16,0 2 0 0,1 0-240 0,1 2 0 0,-1 1 0 0,1 1-160 31,1 2-480-31,-1 0-80 0,3 0-32 0,-2 1-19008 0</inkml:trace>
  <inkml:trace contextRef="#ctx0" brushRef="#br0" timeOffset="40962.71">23661 2747 25455 0,'-9'-7'560'0,"5"3"112"0,1-1 32 0,2 1 0 16,-1 1-560-16,2 0-144 0,0-1 0 0,2-3 0 0,1-4 2688 0,1-5 496 0,3-2 96 0,3 0 32 0,1-1-1696 0,2-1-336 0,2 2-64 0,1 1 0 0,1 3-816 0,-2 1-144 0,0 2-48 0,-1 2 0 16,1 2 48-16,1 0 0 0,1 2 0 0,0 0 0 15,-17 5-64-15,35-5 0 0,-35 5 0 0,41-2 0 16,-41 2-32-16,0 0-16 0,62 5 0 0,-62-5 0 16,0 0-144-16,54 17 160 0,-54-17-160 0,0 0 160 0,0 0-160 0,46 52 128 31,-46-52-128-31,0 0 128 0,16 66-128 0,-19-35 0 0,-3 3 144 0,-3 3-144 0,-6 1 0 0,-4-1 0 15,-3 2 0-15,-2-1 128 0,-1-4-128 0,1-3 0 16,-1-2 0-16,2-5-128 0,3-4 128 0,0-2 0 0,-1 0 0 16,1-1 0-1,4-1 0-15,0-2 0 0,2-1 0 0,0-2 0 16,1 3 0-16,0-1 0 0,1-1 0 0,2-2 0 16,3-1 0-16,1-2 0 0,2 0 0 0,1-3 0 15,3 0 128-15,0-1-128 0,1-1 128 0,2-1-128 16,1-2 160-16,2-1-32 0,1-1-128 0,2-1 192 15,-1 0 0-15,2-2-16 0,3-1 0 0,2-1 0 0,1-1 32 0,1 1 16 16,2-1 0-16,4-1 0 16,0 3 0-16,-1 0 0 0,-22 7 0 0,47-7 0 0,-47 7-16 0,52-1 0 0,-52 1 0 0,50 1 0 15,-50-1-64-15,0 0-16 0,65 10 0 0,-65-10 0 16,0 0 0-16,56 13-128 0,-56-13 192 0,0 0-64 16,0 0-128-16,64 24 0 0,-64-24 144 0,0 0-144 15,0 0 0-15,0 0 0 0,53 25 0 0,-53-25 128 16,0 0-128-16,0 0 0 15,0 0 0-15,0 0 0 0,0 0 0 0,0 0-160 0,0 0 160 0,0 0-208 16,0 0-704-16,0 0-144 0,51 10-32 0,-51-14-12944 31,0 1-2608-31</inkml:trace>
  <inkml:trace contextRef="#ctx0" brushRef="#br0" timeOffset="41439.79">24325 2679 21183 0,'-3'-4'1888'15,"3"0"-1504"-15,1-1-384 0,2 2 0 0,1 1 1376 0,1-4 208 0,2-2 32 0,4-7 16 16,6-3 768-16,8-3 160 0,5-3 16 0,2 3 16 0,1 1-1136 0,-1 1-240 0,4 4-32 0,-2-1-16 0,1 4-752 0,-1 0-160 0,-3 4-16 0,-1 1-16 15,-30 7 16-15,46-4 0 16,-46 4 0-16,0 0 0 16,0 0-64-16,54 21-16 0,-54-21 0 0,0 0 0 15,0 0-32-15,4 59 0 0,-9-38 0 0,-7 6 0 16,0 1 752-16,-5 2 144 0,-3 3 16 0,-4 0 16 16,-3 1-1792-16,-3 2-352 0,1-2-80 15,-1-3-16-15,3-3 864 0,2-3 160 0,2-1 160 0,5-2-208 0,2-3 208 0,3-2 0 16,4 2 0-16,2-4 0 0,1-1 0 0,4-1 128 15,2-13-128-15,0 0 0 0,0 0 240 0,0 0-64 16,32 57-16-16,-32-57 0 0,0 0 80 0,0 0 16 16,72 28 0-16,-72-28 0 0,53 8 240 0,-53-8 48 15,61 3 16-15,-61-3 0 0,65 0 48 0,-65 0 16 0,58-1 0 0,-58 1 0 16,45-2-80-16,-45 2-16 0,41-3 0 0,-41 3 0 16,0 0-160-16,57 0-48 15,-57 0 0-15,0 0 0 0,0 0-192 0,48 3-128 0,-48-3 128 0,0 0-128 0,0 0 0 16,0 0 0-1,0 0 0-15,0 0-128 0,0 0-736 0,0 0-144 0,0 0-16 0,-12 21-20864 16</inkml:trace>
  <inkml:trace contextRef="#ctx1" brushRef="#br0" timeOffset="27799.56">27168 9093 0,'0'0'0</inkml:trace>
  <inkml:trace contextRef="#ctx0" brushRef="#br0" timeOffset="47650.66">25473 2841 13823 0,'-3'3'1216'0,"2"-3"-960"0,2 2-256 0,2-2 0 0,0 1 1792 0,0 1 304 0,-3-2 64 0,0 0 16 0,0 0 576 0,0 0 128 15,56 31 32-15,-56-31 0 0,0 0-1216 0,65 32-240 16,-65-32-48-16,0 0-16 0,68 38-560 0,-68-38-128 0,0 0 0 0,62 40-16 15,-62-40-256-15,0 0-48 0,51 44-16 0,-51-44 0 0,0 0-176 0,0 0-16 16,52 55-16-16,-52-55 0 0,0 0-160 0,0 0 160 16,44 46-160-16,-44-46 160 0,0 0-160 0,0 0 0 15,0 0 0-15,0 0 0 16,45 44 0-16,-45-44 0 0,0 0 0 0,0 0 0 31,0 0-896-31,0 0-48 0,0 0-16 0,0 0-16576 0</inkml:trace>
  <inkml:trace contextRef="#ctx0" brushRef="#br0" timeOffset="47911.05">25877 2760 17503 0,'-1'-3'768'0,"1"1"176"0,1 2-752 0,1 0-192 15,-2 2 0-15,0-1 0 0,0 3 1616 0,0 2 304 16,0-6 48-16,0 0 16 0,-5 49 1296 0,0-23 272 15,-2 4 48-15,-5-1 16 0,0 1-2096 0,-4 0-432 16,-2-1-64-16,-2-3-32 0,-1-1-592 0,0-4-112 16,4-2-32-16,-3-2 0 0,-1 0 16 0,-1 1 0 15,3-3 0-15,0 1 0 0,5-5-80 0,1-1 0 0,5-1-16 0,1-2 0 0,3-2-176 0,-1 0-272 16,7-3 64-16,-1 0 16 31,2-2-752-31,1 0-144 0</inkml:trace>
  <inkml:trace contextRef="#ctx0" brushRef="#br0" timeOffset="48514.41">26350 2594 11055 0,'5'-11'976'0,"-3"4"-784"0,4 0-192 0,0 1 0 0,-2 2 1376 0,0 1 224 15,2 0 64-15,4-4 0 16,7-4 1392-16,8-6 272 0,5-1 64 0,1-1 16 0,-3 2-1072 0,-1 3-224 15,-2 1-32-15,-3 4-16 0,-1 0-992 0,-4 3-208 16,-2 2-32-16,-15 4-16 0,0 0-320 0,0 0-64 16,0 0-16-16,60 27 0 0,-60-27-224 0,0 0-32 15,0 0-16-15,18 79 0 0,-18-79-144 0,-4 62 192 16,-2-25-192-16,-4-2 192 0,0 2-192 0,-4 1 0 16,-3 0 0-16,-1 0 128 0,-2-4-128 0,0-3 0 0,1-1 0 0,-1-4 0 15,0-2 0-15,0-6 0 0,3 0 0 16,2-4 128-16,-1-1 0 0,2-4 0 0,3-1 0 0,-2-1 0 0,3 0 48 0,2-3 0 31,1 1 0-31,1-2 0 0,3-1 0 0,2-2 0 16,1 2 0-16,3-2 0 0,-1 0-48 0,4-2 0 0,1 1 0 0,2-2 0 15,-9 3 32-15,0 0 0 0,0 0 0 0,48-3 0 16,-48 3 0-16,0 0 0 0,48 6 0 0,-48-6 0 16,0 0 80-16,48 4 16 0,-48-4 0 0,0 0 0 15,62 6 48-15,-62-6 16 0,0 0 0 0,58 0 0 16,-58 0 96-16,45-3 32 0,-45 3 0 0,48-3 0 15,-48 3-128-15,45-5 0 0,-45 5-16 0,41-3 0 16,-41 3-80-16,0 0-16 0,51-3 0 0,-51 3 0 0,0 0-208 0,0 0 176 16,54 3-176-16,-54-3 160 0,0 0-160 0,0 0 0 15,0 0 0-15,0 0 0 16,0 0-160-16,0 0-64 0,52 11-16 0,-49-11 0 16,-2-1-896-16,1 1-176 0,-1-2-32 0,-1 2-19776 0</inkml:trace>
  <inkml:trace contextRef="#ctx0" brushRef="#br0" timeOffset="48851.37">27133 2408 22111 0,'1'-2'1968'0,"1"1"-1584"0,1 0-384 0,0 1 0 0,-1-2 976 0,1 1 112 0,6-2 32 0,3 0 0 0,7-1 1776 0,5-2 368 0,1 2 64 0,3 1 0 16,2 0-1904-16,-30 3-384 0,54-3-80 0,-27 1 0 0,-3 0-560 0,-2 1-96 15,-22 1-32-15,43-3 0 16,-43 3-16-16,41-4 0 0,-20-1 0 0,-21 5 0 0,36-7-80 0,-21 5-32 15,-3-1 0-15,-3 0 0 16,-2 2-144-16,-3-2 0 0,-1 0 0 0,-2 1 128 0,-2 1-256 0,-2 0-64 16,0-1-16-16,-1 2 0 15,-3-1-1008-15,-3 1-208 0</inkml:trace>
  <inkml:trace contextRef="#ctx0" brushRef="#br0" timeOffset="49273.5">27026 2471 16575 0,'-3'-1'1472'0,"0"1"-1168"16,3 0-304-16,1 1 0 0,-1 1 448 0,0-2 48 15,-1 1 0-15,-2 2 0 0,2 1 2528 0,-2 3 512 0,3 0 112 0,0 2 0 16,0 1-1136-16,0-10-224 16,0 0-48-16,0 0-16 0,0 0-1280 0,14 52-256 0,-14-52-48 0,0 0-16 15,0 0-208-15,0 0-32 16,30 59-16-16,-30-59 0 0,0 0-48 0,0 0-16 0,0 0 0 0,0 0 0 15,59 31-64-15,-59-31-16 0,0 0 0 0,48-2 0 16,-32-1-64-16,3-1-16 0,5-2 0 0,5 0 0 16,3-1 752-16,1 1 128 15,2 4 48-15,-3 0 0 0,-32 2-864 0,61 6-208 16,-61-6 0-16,64 17 0 16,-64-17-784-16,0 0-208 0,70 49-32 0,-70-49-16 0,0 0 800 0,39 68 240 0,-39-68 0 0,9 52 0 15,-9-52-128-15,-2 53 128 0,2-53 0 0,-13 49 0 16,3-28 0-16,-3-1 0 0,-1-2 0 0,-1-1 0 15,-2-2 0-15,-2-3 0 0,1 0 0 0,0-3 128 16,-1 0 48-16,2-3 0 0,0-1 0 0,0 1 0 16,0-2 256-16,-1-1 48 0,-2 0 16 0,1-2 0 15,-1-1-112-15,4 0-32 0,1-1 0 0,1-3 0 16,1 1-352-16,2-2 0 0,1-2 0 0,0 0 0 16,3 0-544-16,-2-1-80 0,2-1-16 0,0 1-13568 15,0-2-2736-15</inkml:trace>
  <inkml:trace contextRef="#ctx0" brushRef="#br0" timeOffset="81317.91">28482 2731 9119 0,'-1'0'816'0,"-1"0"-656"16,-1 0-160-16,2 0 0 0,1 0 0 0,0 2 0 0,0-2 0 0,-1 0 160 0,-2 0-160 0,0 1 0 0,2-1 0 0,-2 0 0 0,-1 2 0 0,1-2 0 16,0 0 0-16,1 0 0 0,0 0 0 0,0 0 0 15,-1 0 0-15,1-2 0 0,-1 2-128 0,0-1 128 0,0 1 0 0,0 0 0 16,0-2 576-16,1 2 208 0,-1-1 48 0,0 1 16 16,0 0 896-16,-1-2 176 0,-2 2 48 0,2 0 16 15,-2 0 416-15,1 0 96 0,0 2 0 0,0-2 32 16,-1 0-224-16,2 1-64 0,0-1 0 0,-1 2 0 15,3-1-704-15,0 1-160 0,1 0-32 0,1 0 16 0,1-1-656 0,2 1-144 16,3 0-32-16,-1 0 16 0,2-1-208 0,2 1-32 16,1-1-16-16,1-1 0 0,0 0-288 0,2 0 128 0,0-1-128 0,1-1 128 15,3 1-128-15,0-1 0 16,1 0 0-16,2-1 128 16,0-1-128-16,1 1 0 0,-1-2 0 0,-1 1 0 0,3 0 0 0,-1-2 0 0,0 2 0 0,-3 0 0 15,1 0 0-15,-4 1 0 0,1 0 0 0,-2-1 0 16,-1 2 0-16,-2-1 192 15,0 2-48-15,-1-2-16 0,1 2 16 0,1-1 0 16,-2 0 0-16,-2 0 0 0,1 1-144 0,-1-1 160 0,-1 0-160 0,0 0 160 0,-1 1-160 0,0-1 128 16,-2 1-128-16,-1-1 128 0,-1 2-128 0,0-1 0 15,-1 1 0-15,-1 0 128 0,-1 0-128 0,-1 0 0 32,0 0 0-32,-1 0 0 0,-1 1 0 0,-2-1 0 0,0 2 0 0,-1-1 0 31,2-1-384-31,-3 2-64 0,1-1-16 0,-1 2 0 15,-1 0-448-15,1-2-96 0,1 3-16 0,-2-1-17600 0</inkml:trace>
  <inkml:trace contextRef="#ctx0" brushRef="#br0" timeOffset="82430.33">29145 2500 11967 0,'-3'-5'1072'0,"1"4"-864"0,1 0-208 0,1-1 0 0,0 1 912 0,0-1 144 0,0 2 32 0,0-1 0 0,1-1 1136 0,1 1 224 0,-1-2 48 0,3 0 16 0,1 1-96 0,-1-3-32 15,0 2 0-15,2 1 0 0,1-3-848 0,0 1-192 16,0-1-16-16,1-1-16 0,1 0-400 0,-1 1-80 16,2-2 0-16,2-1-16 0,-1 1-384 0,3 0-80 15,2-1-16-15,1-1 0 0,0 1-112 0,-1-1-32 0,3 1 0 0,-1 1 0 16,-1 1-192-16,0 1 144 0,-1 0-144 0,-2 3 128 15,0-1-128-15,-1 3 0 0,-2-2 0 0,0 4 128 16,0-1-128-16,-1 2 0 0,-1 1 0 0,-1 2 0 0,-1 1 0 16,-2 0 0-1,-1 4 0-15,-4-11 0 0,0 0 0 0,0 0 0 0,-3 65 144 0,-4-42-144 0,-1 2 0 0,-2 4 128 16,-2 2-128-16,-2 3 0 16,-1-1 0-16,1 1 0 0,-1-4 0 0,3 1 0 0,-2-1 0 0,-3-2 0 15,1-3 0-15,-1-2 0 0,0-2 0 0,0-2 0 16,-1-1 0-16,-1-3-128 15,3 0 128-15,-3-3 0 0,1 0 0 0,-1-1 0 0,2-1 0 0,2-2 0 0,1 1 0 16,0-2 0-16,2 0 0 0,1-3 0 16,1 2 0-16,0-3 128 15,3 1-128-15,2-1 128 0,0 0-128 0,4-2 128 16,0 0-128-16,2-1 144 0,2-1-144 0,2 0 160 16,2-1-32-16,2-1-128 0,4 0 192 0,1-1-64 15,1 0 32-15,2 0 0 0,0-2 0 0,2 2 0 0,-2-2 0 0,0 2 0 16,-1 0 0-16,0-1 0 0,1 3-32 0,1 0 0 15,-1 1 0-15,2-1 0 16,-2 2-128-16,1 0 160 0,-1 2-160 0,-2-1 160 0,2 1-160 0,-4-2 0 16,-2 1 144-16,-1-1-144 0,0 1 0 0,-1-1 144 0,1 0-144 15,-2-1 0-15,-1 1 176 0,0-1-176 0,0-1 160 0,0 1-160 16,-1-1 128-16,-2 1-128 16,0 0 0-16,-1-1 144 0,0-1-144 0,-2 2 0 15,1 0 0-15,-2-1 0 0,1 1-256 0,1-1-16 16,-2 1-16-16,1-1 0 15,1 2-592-15,-2-1-112 0,2 1-32 0,0 0-18480 0</inkml:trace>
  <inkml:trace contextRef="#ctx0" brushRef="#br0" timeOffset="83121.1">30085 2603 14735 0,'5'-12'640'0,"-4"7"160"0,1-2-640 0,-1 1-160 0,-1 2 0 0,0 1 0 0,-1-3 1840 0,2-1 336 0,0-4 64 0,2-6 0 0,0-1 976 0,0-1 192 0,-2-1 48 0,1 4 0 0,-1-1-1616 0,-1 1-320 0,0 2-64 0,-3 0-16 16,0 1-800-16,-1 2-144 0,-1 1-48 0,-5 1 0 0,0 2-176 0,-3 2-32 0,-4 2-16 0,-1 1 0 16,-3 2-96-16,-3 3-128 15,-2 3 176-15,2 2-176 0,-1 4 128 0,-1-1-128 0,-1 6 0 0,1 1 0 16,2 4 0-16,2 3 0 15,1 3 0-15,4 3 0 0,2-2 0 0,3 0 0 0,12-29 0 0,-11 60 0 16,11-60 0-16,0 0 0 0,13 70 0 0,-13-70-144 16,0 0 144-16,0 0 0 0,58 54 0 0,-39-48-128 15,3-2 128-15,-1-4 0 0,3-3 0 0,-2-1 128 16,4-5 32-16,-2-1 16 16,0-2 0-16,0-1 0 0,-3 0 80 0,-3-1 0 0,1 0 16 0,-2-2 0 0,0 1 32 15,-3-1 0-15,-1 1 0 16,-1-1 0-16,-2 2 16 0,-1 1 0 0,-2 2 0 0,-3 1 0 15,-1 3-32-15,-3 3 0 0,-2 1 0 0,1 4 0 16,-3 2 0-16,-1 3 0 0,0 2 0 0,-1 4 0 16,1-1-128-16,-1 5-32 0,6-16 0 0,-13 46 0 15,13-46-128-15,-10 64 0 0,10-64 0 0,-8 72 0 16,8-72 0-16,-6 70 0 0,6-70 0 0,-3 65 0 16,3-65 0-16,-1 53 0 0,1-53 0 0,0 0 0 15,1 59 0-15,-1-59 0 0,0 0 0 0,0 0 0 0,0 0 0 0,9 59 0 16,-6-50 176-16,-1-2-176 0,3-1 256 15,-2-2-32-15,-1-1-16 0,1-1 0 0,0 0-208 0,1-1 144 16,-1-1-144-16,0 0 128 0,1-1-128 0,-2-1 0 0,0 1 0 0,0 0 0 16,1-2-224-1,-2 0-32-15,2-1 0 0,0 0 0 16,1-1-848-16,-1 0-176 0,1-1-48 0,-1 0-19472 16</inkml:trace>
  <inkml:trace contextRef="#ctx0" brushRef="#br0" timeOffset="83610.98">30523 2478 13823 0,'3'-12'608'0,"-3"7"128"0,2 1-592 0,-1 0-144 0,-1 3 0 15,0-1 0-15,0 2 2128 0,0-1 400 0,0 1 80 0,0 1 16 0,-3 3 912 0,0 3 192 0,-1 3 48 0,-3 3 0 0,0 3-2240 0,-3 1-432 0,0 2-80 0,-2 3-32 0,-3 3-432 0,0 2-96 16,-2 1-16-16,-1 3 0 0,1 3-128 0,0 0-16 16,1 0-16-16,3 0 0 0,2-2-112 0,3-2-32 15,2-2 0-15,6-28 0 0,-4 48-16 0,4-48-128 16,0 0 192-16,0 0-64 16,22 74-128-16,-22-74 192 0,0 0-192 0,0 0 192 0,55 48-192 0,-55-48 128 15,0 0-128-15,56 19 128 16,-56-19 0-16,38 8-128 0,-20-8 192 0,0-2-64 15,1 1 0-15,-4-4 0 0,2 1 0 0,-3-3 0 16,0 0 64-16,-1-1 0 0,0-2 0 0,-3-2 0 0,0 1 96 0,-2-2 32 16,1-2 0-16,-4-2 0 0,1-1 64 0,-3-2 32 15,-2 0 0-15,-1 0 0 0,-3 0-32 0,-2 1-16 16,-2 0 0-16,-3 4 0 0,-3-2-64 0,-3 3-16 16,-3 1 0-16,-4 3 0 0,1 2-112 0,-4 2-32 15,-1 3 0-15,0 2 0 0,-1 4-144 0,-2 2 128 16,1 4-128-16,1 2 128 0,1 0-128 0,3 3 0 15,0 3 0-15,3 0 0 0,2 3 0 0,2-2 0 16,3-1 0-16,4 0 0 0,5-1-128 0,0-1-16 16,5-2 0-16,0-13 0 15,0 0-640-15,0 0-128 0,0 0-32 0,43 54 0 0,-43-54-432 0,0 0-96 0</inkml:trace>
  <inkml:trace contextRef="#ctx0" brushRef="#br0" timeOffset="83992.47">30796 2502 28559 0,'0'-7'2544'0,"0"3"-2032"0,1 3-512 0,-1-1 0 0,0 2 720 0,0 0 48 0,0-3 16 0,0-1 0 0,0 1 1584 0,0 2 304 0,0 2 64 15,-2 6 16-15,-1 5-1872 0,0 2-368 0,-3 4-80 0,6-18-16 16,0 0-224-16,-14 67-32 0,14-67-16 0,-10 60 0 16,10-60-144-16,-5 65 160 0,5-65-160 0,0 61 160 15,0-61-16-15,0 0 0 0,11 69 0 0,-11-69 0 16,0 0 48-16,0 0 16 0,0 0 0 0,38 61 0 16,-27-54 0-16,1-3 0 0,-2-1 0 0,1-1 0 15,2-1 64-15,2 0 16 0,2-2 0 0,1 1 0 16,1-1 32-16,-1-1 16 0,2-1 0 15,-2 2 0-15,1 0-80 0,-2 1-32 0,1-2 0 0,-1 1 0 0,-2-1-96 16,2 1-128-16,-1 1 176 0,-3-1-176 0,-2-1 0 16,-1-1 0-16,-2 3 0 0,-1-1 0 0,0-1-160 0,-2 0-144 15,-1 0-16-15,0-1-16 16,-1 2-608-16,0-2-112 0,0 0-32 0,-1 0-12416 0,1 2-2496 16</inkml:trace>
  <inkml:trace contextRef="#ctx0" brushRef="#br0" timeOffset="84246.07">31122 2589 26719 0,'-1'-10'1184'0,"1"5"240"0,-1 3-1136 0,1 0-288 0,0 2 0 0,0 0 0 0,0 3 2048 0,-2 0 368 15,1 4 64-15,1 4 16 0,-2 5-624 0,2-16-112 16,0 0-32-16,-4 75 0 0,4-75-912 0,-4 73-192 16,4-73-48-16,-7 81 0 15,7-81-192-15,-5 79-64 0,5-79 0 0,-4 70 0 0,4-70 96 0,-1 60 16 0,1-60 0 0,-2 52 0 16,2-52 32-16,0 0 16 15,-4 61 0-15,4-61 0 0,0 0 16 0,0 0 0 0,-3 53 0 0,5-44 0 16,-2-1-112-16,1-2 0 16,1-2-16-16,-1-1 0 15,-1-1-240-15,1-1-128 0,1-1 160 0,-2 0-160 16,1-1-128-16,1-1-128 0,-1-1-32 0,-1 0 0 16,0-1-1040-16,0 0-208 0</inkml:trace>
  <inkml:trace contextRef="#ctx0" brushRef="#br0" timeOffset="84497.21">31405 2971 38703 0,'4'-5'1712'0,"-1"2"352"0,-2 2-1648 0,1-1-416 15,-1 1 0-15,1-1 0 0,-1 1 992 0,2-1 112 0,1 1 32 0,2 0 0 16,1 1 128-16,0-2 16 0,0 1 16 0,-1 1 0 16,-1 0-848-16,-1 0-192 0,-1 1-16 0,1-1-16 0,-2 2-224 0,1-2 0 15,-2 0 128-15,-1 0-128 16,2 1-320-16,-4 0-96 0,2 1-32 0,0-1-20608 16</inkml:trace>
  <inkml:trace contextRef="#ctx0" brushRef="#br0" timeOffset="84810.49">31750 2573 23951 0,'0'-3'2128'0,"0"0"-1696"0,1 2-432 0,0 0 0 16,1 1 2128-16,-1-3 352 16,3-1 64-16,2-2 16 0,4-3-48 0,4-1 0 0,2 1 0 0,2-3 0 15,2 2-1392-15,1 1-288 0,2 0-48 0,-1 1-16 16,1 0-400-16,-2 3-96 16,-3-2-16-16,-1 4 0 0,2-1-128 0,-1 1-128 0,-2 0 144 0,-2 0-144 15,0 2 0-15,-3-1 0 16,-1 1 0-16,-3 1 0 0,-1 0-176 0,-3 0-80 0,-3 0 0 0,-2 1-16 15,-2 2-560-15,-2 0-128 0,-2 3 0 0,-2-1-18144 16</inkml:trace>
  <inkml:trace contextRef="#ctx0" brushRef="#br0" timeOffset="85197.95">31621 2682 19343 0,'-7'3'848'0,"4"-1"192"0,2 1-832 0,-1 0-208 0,1-1 0 0,1-1 0 15,0 0 2096-15,1 2 368 0,1 4 80 0,1-1 16 16,-3-6 800-16,0 0 160 0,0 0 48 0,0 0 0 16,0 0-2384-16,42 54-480 0,-42-54-80 0,0 0-32 15,0 0-224-15,0 0-48 0,0 0-16 0,52 39 0 16,-43-36-64-16,-2-2-16 0,3 1 0 0,-2-4 0 16,2 2-64-16,1-2-16 0,2-1 0 0,3 0 0 0,0 0-144 0,4-1 128 15,3 1-128-15,-1-1 128 0,4 2-128 0,-1 1 0 16,2 1 0-16,-1 1 0 0,-26-1 0 0,52 10 0 0,-52-10 0 0,46 19 0 15,-46-19 0 1,0 0 0-16,48 46 0 0,-48-46-176 0,0 0 32 0,0 0 0 16,16 77 0-16,-23-55 0 0,-2 1 144 0,-3-1 0 0,-2 0-144 0,-3-1 144 15,-3-3 0-15,-1 0 0 0,-5-2 0 0,1-2 0 16,1-3 0-16,-2-2 0 0,2-2 144 0,0-1-16 0,0-2 320 16,2-1 64-16,2-2 0 0,0-2 16 0,5-1 16 0,1 1 0 31,2-3 0-31,2 1 0 0,2-1-416 0,2-1-128 0,2 1 0 0,1 0 0 15,2 1-544-15,1 0-160 0,3 0-48 0,1 1-13472 16,3 0-2704-16</inkml:trace>
  <inkml:trace contextRef="#ctx0" brushRef="#br0" timeOffset="85643.22">32675 2528 35935 0,'-14'-9'1600'0,"5"5"320"0,1 1-1536 0,-2 2-384 0,1 1 0 0,1 0 0 0,-3 1 1024 0,-8 2 144 0,-9 3 32 15,-12 5 0-15,-3 5-576 0,0 5-112 0,7 3-32 0,2 1 0 0,5 2-480 0,8 1 0 0,6-1 0 0,15-27 0 0,-13 52-160 0,13-52 32 16,0 0 0-16,21 78 0 15,-21-78-240-15,0 0-32 0,58 74-16 0,-58-74 0 16,49 48 0-16,-49-48 0 0,54 46 0 0,-54-46 0 0,48 45 240 0,-48-45 176 16,0 0-208-16,55 63 80 0,-55-63 128 0,0 0-128 15,0 0 128-15,41 65-128 0,-41-65-64 0,0 0 0 16,0 0 0-16,0 0 0 0,0 0 320 0,0 0 48 16,0 0 16-16,-10 49 0 0,3-53 720 0,-1-3 160 15,-3-5 16-15,-5-2 16 0,0-4 96 0,-1-2 16 16,1-1 0-16,0-3 0 0,-1-1 160 0,3-2 32 0,3 0 16 0,1 0 0 0,4 0-464 15,2-1-112 1,4 0-16-16,1-2 0 0,5 2-464 0,2 1-112 0,2 3 0 16,2 0-16-16,2 3-240 0,-2 4 0 0,1 1 0 0,0 3 0 0,1 1 0 0,0 0 0 15,0 4 0-15,0 2 0 32,3 2-896-32,0 3-112 0,0 1-16 0,2 3-14640 0,-1 1-2912 0</inkml:trace>
  <inkml:trace contextRef="#ctx0" brushRef="#br0" timeOffset="99569.18">6434 4627 21471 0,'46'3'1920'0,"9"1"-1536"0,7-1-384 0,6 1 0 0,9 2-624 0,-8-2-192 0,-16-1-32 0,-53-3-16 0,65 3 48 0,-65-3 16 0,119 7 0 0,-2 1 0 0,35 4 352 0,10-1 80 0,-7-1 16 0,-5 0 0 0,-6 1-32 0,-3-1-16 0,-4-3 0 0,1 0 0 15,1 2-32-15,4-4 0 0,-3 1 0 0,8-3 0 0,6 1 160 0,2 0 16 16,0 2 16-16,5-1 0 0,3 4 240 0,2-2 160 15,-3-3-32-15,4 3 0 16,5 5 512-16,2-2 112 0,1-3 16 0,1 2 0 0,0 1 336 16,5 2 80-16,3 0 16 0,-5-2 0 0,-2 0-304 0,8-1-48 0,8 2-16 0,5 0 0 15,3-1-32-15,-5 1-16 0,-17-1 0 0,13 3 0 16,12 0-160-16,6 1-48 0,5 0 0 0,-2-1 0 16,-2 1-432-16,1-1-144 0,1 1 0 0,3-3 0 15,5 2 0-15,2-2 0 16,4-3-160-16,-1 1 160 0,0 1-448 0,-1-3 48 15,1 1 0-15,-2-2 0 0,0 0 80 0,3-1 32 16,5 1 0-16,-2 1 0 0,-3 0 288 0,-3 0 0 0,-8-1 0 0,-1-1 0 0,-1 3 256 0,7 0 48 16,0 6 16-16,3-3 0 15,-1-2 272-15,-1 2 64 0,-8-1 16 0,-3 0 0 16,-4 0-160-16,11 3-48 16,7 2 0-16,2 1 0 0,3-1-464 0,-2-1 0 0,-6-2 0 0,-1-2 0 15,7-1 0-15,-2 0 0 0,1-1 0 0,8 2-160 16,5 0-192-16,-1 0-32 0,-16 0-16 0,11-3 0 15,13 1-96-15,4-2-16 0,1 0 0 16,0-1 0-16,-1 3 128 0,-4-1 32 0,-4 0 0 0,5 0 0 0,3 1 352 0,3 1 128 16,5-1 0-16,1-1 0 0,0 2 912 15,1-2 176-15,0 0 48 0,1-2 0 0,-5 4 464 0,-1-2 80 16,-8 1 32-16,-2 1 0 16,-3 1-608-16,-3 0-112 0,-1 0-32 0,-13-1 0 15,-9 1-560-15,5 0-112 0,4 2-32 0,-8 0 0 16,-9 4-208-16,-9-1-48 0,-5 2-128 0,-10 2 192 15,-5 3-384-15,-13-2-96 0,-9-2-16 0,-10 5-11600 16,-7 2-2336-16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13_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6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71" r:id="rId2"/>
    <p:sldLayoutId id="2147483673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6.svg"/><Relationship Id="rId2" Type="http://schemas.openxmlformats.org/officeDocument/2006/relationships/tags" Target="../tags/tag31.xml"/><Relationship Id="rId16" Type="http://schemas.openxmlformats.org/officeDocument/2006/relationships/image" Target="../media/image17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5.png"/><Relationship Id="rId5" Type="http://schemas.openxmlformats.org/officeDocument/2006/relationships/tags" Target="../tags/tag34.xml"/><Relationship Id="rId15" Type="http://schemas.openxmlformats.org/officeDocument/2006/relationships/customXml" Target="../ink/ink5.xml"/><Relationship Id="rId10" Type="http://schemas.openxmlformats.org/officeDocument/2006/relationships/image" Target="../media/image6.svg"/><Relationship Id="rId4" Type="http://schemas.openxmlformats.org/officeDocument/2006/relationships/tags" Target="../tags/tag33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8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7.png"/><Relationship Id="rId5" Type="http://schemas.openxmlformats.org/officeDocument/2006/relationships/tags" Target="../tags/tag41.xml"/><Relationship Id="rId10" Type="http://schemas.openxmlformats.org/officeDocument/2006/relationships/image" Target="../media/image6.svg"/><Relationship Id="rId4" Type="http://schemas.openxmlformats.org/officeDocument/2006/relationships/tags" Target="../tags/tag40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6.sv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5.png"/><Relationship Id="rId5" Type="http://schemas.openxmlformats.org/officeDocument/2006/relationships/tags" Target="../tags/tag48.xml"/><Relationship Id="rId10" Type="http://schemas.openxmlformats.org/officeDocument/2006/relationships/image" Target="../media/image6.svg"/><Relationship Id="rId4" Type="http://schemas.openxmlformats.org/officeDocument/2006/relationships/tags" Target="../tags/tag47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8.sv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7.png"/><Relationship Id="rId5" Type="http://schemas.openxmlformats.org/officeDocument/2006/relationships/tags" Target="../tags/tag55.xml"/><Relationship Id="rId10" Type="http://schemas.openxmlformats.org/officeDocument/2006/relationships/image" Target="../media/image6.svg"/><Relationship Id="rId4" Type="http://schemas.openxmlformats.org/officeDocument/2006/relationships/tags" Target="../tags/tag54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8.sv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7.png"/><Relationship Id="rId5" Type="http://schemas.openxmlformats.org/officeDocument/2006/relationships/tags" Target="../tags/tag62.xml"/><Relationship Id="rId10" Type="http://schemas.openxmlformats.org/officeDocument/2006/relationships/image" Target="../media/image6.svg"/><Relationship Id="rId4" Type="http://schemas.openxmlformats.org/officeDocument/2006/relationships/tags" Target="../tags/tag6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6.sv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15.png"/><Relationship Id="rId5" Type="http://schemas.openxmlformats.org/officeDocument/2006/relationships/tags" Target="../tags/tag69.xml"/><Relationship Id="rId10" Type="http://schemas.openxmlformats.org/officeDocument/2006/relationships/image" Target="../media/image6.svg"/><Relationship Id="rId4" Type="http://schemas.openxmlformats.org/officeDocument/2006/relationships/tags" Target="../tags/tag68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8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0" Type="http://schemas.openxmlformats.org/officeDocument/2006/relationships/image" Target="../media/image6.svg"/><Relationship Id="rId4" Type="http://schemas.openxmlformats.org/officeDocument/2006/relationships/tags" Target="../tags/tag5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8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7.png"/><Relationship Id="rId5" Type="http://schemas.openxmlformats.org/officeDocument/2006/relationships/tags" Target="../tags/tag13.xml"/><Relationship Id="rId10" Type="http://schemas.openxmlformats.org/officeDocument/2006/relationships/image" Target="../media/image6.svg"/><Relationship Id="rId4" Type="http://schemas.openxmlformats.org/officeDocument/2006/relationships/tags" Target="../tags/tag12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8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7.png"/><Relationship Id="rId5" Type="http://schemas.openxmlformats.org/officeDocument/2006/relationships/tags" Target="../tags/tag20.xml"/><Relationship Id="rId10" Type="http://schemas.openxmlformats.org/officeDocument/2006/relationships/image" Target="../media/image6.svg"/><Relationship Id="rId4" Type="http://schemas.openxmlformats.org/officeDocument/2006/relationships/tags" Target="../tags/tag19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13" Type="http://schemas.openxmlformats.org/officeDocument/2006/relationships/image" Target="../media/image9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8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7.png"/><Relationship Id="rId5" Type="http://schemas.openxmlformats.org/officeDocument/2006/relationships/tags" Target="../tags/tag27.xml"/><Relationship Id="rId10" Type="http://schemas.openxmlformats.org/officeDocument/2006/relationships/image" Target="../media/image6.svg"/><Relationship Id="rId4" Type="http://schemas.openxmlformats.org/officeDocument/2006/relationships/tags" Target="../tags/tag26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4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Advanced Multiple Linear Regression (MLR)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F0D477-40F4-0E44-1D5A-542EBA07927E}"/>
                  </a:ext>
                </a:extLst>
              </p14:cNvPr>
              <p14:cNvContentPartPr/>
              <p14:nvPr/>
            </p14:nvContentPartPr>
            <p14:xfrm>
              <a:off x="1119600" y="115200"/>
              <a:ext cx="6806160" cy="186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F0D477-40F4-0E44-1D5A-542EBA079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240" y="105840"/>
                <a:ext cx="6824880" cy="18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71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8735E52-1CC1-7BC6-9DC1-E17521B39520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55112A1-13ED-F9DF-8659-0D89B99939E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7B8E25-6714-2917-6A64-4FB2B80234E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Interpret the y-intercept in the language of the problem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97767A-4D3B-7CEE-3499-2ACDA7FB31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44AC3F7-445E-32A3-D132-1F621C2A82C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216941-2AB9-F422-A0BE-E317380CF72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233511-8EF8-0866-8E86-FCB232FE318A}"/>
                  </a:ext>
                </a:extLst>
              </p14:cNvPr>
              <p14:cNvContentPartPr/>
              <p14:nvPr/>
            </p14:nvContentPartPr>
            <p14:xfrm>
              <a:off x="4977000" y="3382200"/>
              <a:ext cx="3011400" cy="308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233511-8EF8-0866-8E86-FCB232FE31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67640" y="3372840"/>
                <a:ext cx="3030120" cy="3099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38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3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7CB7D99-C89C-04DB-FCA1-DEAD169F19C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29CD9C-67BC-86C2-DDEA-65ED94870BF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A147F7-B85B-BEDD-D69B-61A82A77228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carbody type is the least expensive?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81211D-17A9-3C99-8EAA-BB51055812C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25C9FC-0B8B-D0F5-1914-BE11068859A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9AAB80-14B4-F5A7-333C-2852BDF653E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2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F2FFEA-43DA-E5BF-4EEF-339B29C9C1C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EFAB20A-764B-8C3F-A959-4BC3F8B1964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8CD56C-855E-25B6-8A27-C495970DB1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Predict the price of a sedan with 102cc of horsepower, which gets 25mpg.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ADBE3A-91CD-85A3-B810-DA94D112881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8FB7EC4-E6E6-70AD-599B-B2281DEB3EA6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2BCBC0-FDCA-1CA1-A7A9-DF0AB4D88A8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7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38D514-DF3D-CC52-E06E-465C2DB084C9}"/>
                  </a:ext>
                </a:extLst>
              </p14:cNvPr>
              <p14:cNvContentPartPr/>
              <p14:nvPr/>
            </p14:nvContentPartPr>
            <p14:xfrm>
              <a:off x="510840" y="652680"/>
              <a:ext cx="11252520" cy="262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38D514-DF3D-CC52-E06E-465C2DB084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480" y="643320"/>
                <a:ext cx="11271240" cy="26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64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39A02D9-1789-4433-6799-D85A803BCF1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10B7805-8672-F604-E3BA-6CB16EF1A1F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492FFC-CBAA-EE68-87D1-5729EF684C2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Should you drop city mpg from the model?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3BF715-1CEC-3D84-5952-92E4C253BF1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D17686C-E4BB-69C7-04BD-1A051554CAC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43026E-EB91-A266-4B14-2905E568B64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6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A839347-580F-5BB8-6093-69EBD49B55D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01223F5-D6EE-D1B8-871E-4334437C9C2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B3A70-A259-CA36-96A3-BD6C18E2113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Should you drop carbodyhardtop from the model?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E36369-0201-6FE0-5A6E-40B9EA353A3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FF91B0-974F-E470-B998-D86C0624263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CD0198-0D2E-9F6A-1032-8CAA824837E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4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76F038F-67E7-0C9B-B18F-5E564404F93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6B1E67E-5818-A019-4FB2-CF013FE5F64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1828A2-6917-1803-FBA9-958A68C02F2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Write the effect “equation” for the variable city mpg?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2D0BE0-6BF0-C1C7-845B-8F35C82C9C1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3DD7FD-1F5D-817A-36B8-CBAA05918683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24370B-2390-AD72-3355-017BD4A8DC5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7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Polynomial Models</a:t>
            </a:r>
            <a:endParaRPr dirty="0"/>
          </a:p>
        </p:txBody>
      </p:sp>
      <p:pic>
        <p:nvPicPr>
          <p:cNvPr id="2" name="Picture 1" descr="A picture containing ball, racket, hitting, court&#10;&#10;Description automatically generated">
            <a:extLst>
              <a:ext uri="{FF2B5EF4-FFF2-40B4-BE49-F238E27FC236}">
                <a16:creationId xmlns:a16="http://schemas.microsoft.com/office/drawing/2014/main" id="{8650E0AD-A44A-C1E8-CC49-44BEEB2282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121" y="4060121"/>
            <a:ext cx="2424223" cy="24338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CCEC1CC-EAE5-2FB2-332B-8FBD47634D5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4651729-2141-14ED-EE9E-7F07C8A6A96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C747FC-516A-BDA3-1C86-50CB5E662BC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How many model df does the variable highwaympg contribute?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3D9814-DA97-3BB6-70EF-75BCD3C09DE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B8C98BC-D3C0-3C13-B628-24C5BE5D153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54CB71-85E0-C297-62BA-C9B288421F8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8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CC3A2A-B9C8-7E2E-D7AA-37F63608D785}"/>
                  </a:ext>
                </a:extLst>
              </p14:cNvPr>
              <p14:cNvContentPartPr/>
              <p14:nvPr/>
            </p14:nvContentPartPr>
            <p14:xfrm>
              <a:off x="565200" y="401040"/>
              <a:ext cx="8537400" cy="110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CC3A2A-B9C8-7E2E-D7AA-37F63608D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40" y="391680"/>
                <a:ext cx="8556120" cy="11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EF6C9C-F618-DF56-01B2-6964DEB515B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B43EC6D-19A4-757F-947A-3F2D9BDF66A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78C42E-17AE-E5F7-23C8-21D5F8043E1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How many model df does the variable fuelsystem contribute?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167129-099D-D259-6C46-58C01B25077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533590-B7DA-781C-503E-808CB17F02F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3E52BA-3261-0F39-C7F6-FF92520870B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8CE318-6AB6-B1EC-84B3-CCB1EE41EAE5}"/>
                  </a:ext>
                </a:extLst>
              </p14:cNvPr>
              <p14:cNvContentPartPr/>
              <p14:nvPr/>
            </p14:nvContentPartPr>
            <p14:xfrm>
              <a:off x="422280" y="358560"/>
              <a:ext cx="7916400" cy="208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8CE318-6AB6-B1EC-84B3-CCB1EE41E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920" y="349200"/>
                <a:ext cx="7935120" cy="21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4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66E6E7B-4DC9-4BE5-877C-19B6040CE24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1639235-4D57-B5C4-96A4-2EC346CCEE2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0779DA-BF7C-7BD7-C94E-F4F3958396D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base (reference) level for the fueltype variable?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168986-9273-5BA4-565A-223D8CFFBA4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B3825C9-67B4-22AE-ACE1-BB29F4DEA6EF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BFA62D-4B24-8EC3-5BDE-13C2A795D56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30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046-AE7E-5F79-BD39-AA90A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07B6-235D-8A4D-1F5F-3E95EE52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079A60-3218-2B65-7D7D-2FCE4BCF1CE7}"/>
                  </a:ext>
                </a:extLst>
              </p14:cNvPr>
              <p14:cNvContentPartPr/>
              <p14:nvPr/>
            </p14:nvContentPartPr>
            <p14:xfrm>
              <a:off x="924840" y="959760"/>
              <a:ext cx="4325040" cy="489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079A60-3218-2B65-7D7D-2FCE4BCF1C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480" y="950400"/>
                <a:ext cx="4343760" cy="49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84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EF4D41B-B576-4F22-B887-A5FB953A4931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B855AFE-F8FA-5678-B5E1-6731C4AAA00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C28FEC-1197-430A-354C-86AEBB55312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base level for the variable carbody?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CA529E-721D-CF53-D7D4-2C2189C5E60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AF43A5-2F9D-1D90-C673-8A49642E3ED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E1EA82-76F6-9E1E-B201-D19392D67BF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2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3ab336ef-4a3f-4e8f-9a4c-9ba2e6fd7ec1"/>
  <p:tag name="SLIDO_TIMELINE" val="W3sic2hvd1Jlc3VsdHMiOmZhbHNlLCJwb2xsUXVlc3Rpb25VdWlkIjoiZjJjZmFlYzgtYTNiZi00YWU4LTkxOWQtNmZkMTM0YTc1NWI3In0seyJwb2xsUXVlc3Rpb25VdWlkIjoiZjJjZmFlYzgtYTNiZi00YWU4LTkxOWQtNmZkMTM0YTc1NWI3Iiwic2hvd1Jlc3VsdHMiOnRydWV9XQ=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9c31e64a-d4c5-4838-b2cb-607d9755c813"/>
  <p:tag name="SLIDO_TIMELINE" val="W3sicG9sbFF1ZXN0aW9uVXVpZCI6IjE0Y2JjZmUyLWE2NjEtNDMyMy05NWI2LWE2ZjIzMDljZmFjYiIsInNob3dSZXN1bHRzIjpmYWxzZX0seyJzaG93UmVzdWx0cyI6dHJ1ZSwicG9sbFF1ZXN0aW9uVXVpZCI6IjE0Y2JjZmUyLWE2NjEtNDMyMy05NWI2LWE2ZjIzMDljZmFjYiJ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1a609600-133c-450e-af54-ee360f12adad"/>
  <p:tag name="SLIDO_TIMELINE" val="W3sicG9sbFF1ZXN0aW9uVXVpZCI6IjRmYTM1ZDFlLWU4ODgtNGE2Mi04ZTJjLWJkMTE3YjI4NmU5NSIsInNob3dSZXN1bHRzIjpmYWxzZX0seyJwb2xsUXVlc3Rpb25VdWlkIjoiNGZhMzVkMWUtZTg4OC00YTYyLThlMmMtYmQxMTdiMjg2ZTk1Iiwic2hvd1Jlc3VsdHMiOnRydWV9XQ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8cc9a9ce-eb84-4cc2-9516-ee3dba13d091"/>
  <p:tag name="SLIDO_TIMELINE" val="W3sic2hvd1Jlc3VsdHMiOmZhbHNlLCJwb2xsUXVlc3Rpb25VdWlkIjoiNGMxNGFjY2ItOTIyYy00ZmJmLWEwODEtNjc2ZDAzNjczYjhmIn0seyJzaG93UmVzdWx0cyI6dHJ1ZSwicG9sbFF1ZXN0aW9uVXVpZCI6IjRjMTRhY2NiLTkyMmMtNGZiZi1hMDgxLTY3NmQwMzY3M2I4ZiJ9XQ=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open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15d4c1a8-7943-4ebb-aad1-7692f3cff6cc"/>
  <p:tag name="SLIDO_TIMELINE" val="W3sic2hvd1Jlc3VsdHMiOmZhbHNlLCJwb2xsUXVlc3Rpb25VdWlkIjoiNzQzZWVlZWItOGY5MS00NmUyLWIwZGUtYmIxNjFkMDU4MjY5In0seyJzaG93UmVzdWx0cyI6dHJ1ZSwicG9sbFF1ZXN0aW9uVXVpZCI6Ijc0M2VlZWViLThmOTEtNDZlMi1iMGRlLWJiMTYxZDA1ODI2OSJ9XQ=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1ad4bf1f-28d9-4163-909f-949a8fc6b2c2"/>
  <p:tag name="SLIDO_TIMELINE" val="W3sicG9sbFF1ZXN0aW9uVXVpZCI6ImNjZTcxOTBhLWNmZjctNGViYy1hOGQyLTE4ODZiN2E0MzEzNiIsInNob3dSZXN1bHRzIjpmYWxzZX0seyJzaG93UmVzdWx0cyI6dHJ1ZSwicG9sbFF1ZXN0aW9uVXVpZCI6ImNjZTcxOTBhLWNmZjctNGViYy1hOGQyLTE4ODZiN2E0MzEzNiJ9X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opentex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dd6b6a85-6475-4989-8315-23eb184eb60d"/>
  <p:tag name="SLIDO_TIMELINE" val="W3sicG9sbFF1ZXN0aW9uVXVpZCI6ImMxNmYxZWViLWI5NmEtNGViYi1iMjYyLTgwMDMxZTFmMTY2NiIsInNob3dSZXN1bHRzIjpmYWxzZX0seyJwb2xsUXVlc3Rpb25VdWlkIjoiYzE2ZjFlZWItYjk2YS00ZWJiLWIyNjItODAwMzFlMWYxNjY2Iiwic2hvd1Jlc3VsdHMiOnRydWV9XQ=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8a68f09f-07aa-427c-8e39-b4bc3df1861f"/>
  <p:tag name="SLIDO_TIMELINE" val="W3sicG9sbFF1ZXN0aW9uVXVpZCI6IjMxOGUyYTcwLTNlMWItNDY4YS05NWI3LTYyNDI1OTVjZjQ5NCIsInNob3dSZXN1bHRzIjpmYWxzZX0seyJwb2xsUXVlc3Rpb25VdWlkIjoiMzE4ZTJhNzAtM2UxYi00NjhhLTk1YjctNjI0MjU5NWNmNDk0Iiwic2hvd1Jlc3VsdHMiOnRydWV9XQ=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ef94cd7e-f985-4312-91c1-9ab74ece864b"/>
  <p:tag name="SLIDO_TIMELINE" val="W3sicG9sbFF1ZXN0aW9uVXVpZCI6ImFkMTc4NDIxLWFhNmEtNDA2Yy05ZWUzLTBhMTUxODMxNTFiYiIsInNob3dSZXN1bHRzIjpmYWxzZX0seyJzaG93UmVzdWx0cyI6dHJ1ZSwicG9sbFF1ZXN0aW9uVXVpZCI6ImFkMTc4NDIxLWFhNmEtNDA2Yy05ZWUzLTBhMTUxODMxNTFiYiJ9XQ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opentex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35253cfb-3d4e-4fd3-a88c-0efc026524ee"/>
  <p:tag name="SLIDO_TIMELINE" val="W3sic2hvd1Jlc3VsdHMiOmZhbHNlLCJwb2xsUXVlc3Rpb25VdWlkIjoiYTc1MWRhMjktMmYxYy00NDJmLWJmNjUtZjc2NGViNjExNDNlIn0seyJzaG93UmVzdWx0cyI6dHJ1ZSwicG9sbFF1ZXN0aW9uVXVpZCI6ImE3NTFkYTI5LTJmMWMtNDQyZi1iZjY1LWY3NjRlYjYxMTQzZSJ9XQ==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14466</TotalTime>
  <Words>457</Words>
  <Application>Microsoft Office PowerPoint</Application>
  <PresentationFormat>Widescreen</PresentationFormat>
  <Paragraphs>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 Slab</vt:lpstr>
      <vt:lpstr>Lato Light</vt:lpstr>
      <vt:lpstr>Lato</vt:lpstr>
      <vt:lpstr>Arial</vt:lpstr>
      <vt:lpstr>Office Theme</vt:lpstr>
      <vt:lpstr>Module 4</vt:lpstr>
      <vt:lpstr>Polynomial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245</cp:revision>
  <cp:lastPrinted>2024-08-02T18:16:30Z</cp:lastPrinted>
  <dcterms:modified xsi:type="dcterms:W3CDTF">2024-10-22T15:33:21Z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