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9.xml" ContentType="application/inkml+xml"/>
  <Override PartName="/ppt/notesSlides/notesSlide16.xml" ContentType="application/vnd.openxmlformats-officedocument.presentationml.notesSlide+xml"/>
  <Override PartName="/ppt/ink/ink10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301" r:id="rId2"/>
    <p:sldId id="610" r:id="rId3"/>
    <p:sldId id="611" r:id="rId4"/>
    <p:sldId id="265" r:id="rId5"/>
    <p:sldId id="586" r:id="rId6"/>
    <p:sldId id="596" r:id="rId7"/>
    <p:sldId id="598" r:id="rId8"/>
    <p:sldId id="599" r:id="rId9"/>
    <p:sldId id="601" r:id="rId10"/>
    <p:sldId id="602" r:id="rId11"/>
    <p:sldId id="588" r:id="rId12"/>
    <p:sldId id="604" r:id="rId13"/>
    <p:sldId id="606" r:id="rId14"/>
    <p:sldId id="612" r:id="rId15"/>
    <p:sldId id="605" r:id="rId16"/>
    <p:sldId id="607" r:id="rId17"/>
    <p:sldId id="608" r:id="rId18"/>
    <p:sldId id="609" r:id="rId19"/>
  </p:sldIdLst>
  <p:sldSz cx="12192000" cy="6858000"/>
  <p:notesSz cx="6858000" cy="9144000"/>
  <p:embeddedFontLs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Lato Light" panose="020F0502020204030203" pitchFamily="34" charset="0"/>
      <p:regular r:id="rId30"/>
      <p:bold r:id="rId31"/>
      <p:italic r:id="rId32"/>
      <p:boldItalic r:id="rId33"/>
    </p:embeddedFont>
    <p:embeddedFont>
      <p:font typeface="Roboto Slab" pitchFamily="2" charset="0"/>
      <p:regular r:id="rId34"/>
      <p:bold r:id="rId35"/>
    </p:embeddedFont>
  </p:embeddedFontLst>
  <p:custDataLst>
    <p:tags r:id="rId3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4"/>
    <p:restoredTop sz="96327"/>
  </p:normalViewPr>
  <p:slideViewPr>
    <p:cSldViewPr snapToGrid="0">
      <p:cViewPr varScale="1">
        <p:scale>
          <a:sx n="88" d="100"/>
          <a:sy n="88" d="100"/>
        </p:scale>
        <p:origin x="3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gs" Target="tags/tag1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2T16:42:47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22618 3869 911 0,'-1'0'0'0,"-1"-2"0"0,2 1 0 16,0-1 0-16,0 1 0 0,0-1 0 15,0 0 0-15,0-3 0 0,-1-2 224 0,2-1-32 16,-1-1-16-16,0 0 0 0,3-1 128 0,-1-2 16 16,0 2 16-16,1-1 0 0,-1 1-336 0,1 0 128 15,-1-1-128-15,3-2 0 0,-3 1 576 0,3-1 64 16,-3 0 0-16,1 0 0 0,-1 2 336 0,-1 0 80 16,-1 1 16-16,0 0 0 0,0 2 192 0,-3-1 32 0,2 1 16 0,-2 1 0 15,2 0 368-15,-2-1 80 0,1 3 16 0,1 1 0 16,1 1 480-16,-1 0 112 0,1 3 0 0,0 0 16 15,0 3-400-15,1 1-96 0,0 3-16 0,1 4 0 16,1 5-592-16,-1 5-128 0,0 5-32 0,-1 2 0 16,1 1-480-16,-2 5-80 0,1 6-32 0,-2 1 0 15,1 1-256-15,-2 1-48 0,1-1-16 0,-1 2 0 16,1-2-80-16,0-2 0 0,-1-4-128 0,2-6 192 0,-1-4-192 0,1 0 0 16,0 4 128-16,0 0-128 15,-2-1 0-15,1-2 128 0,0-3-128 0,-1-4 0 16,1-3 208-16,-1 0-48 0,1-3-16 0,-2 0 0 15,2-1-16-15,-2-3-128 0,0-3 192 0,2-1-64 0,-1-4-128 16,1 1 0-16,-1-3 0 0,2-3 0 16,-1 1 0-16,1-4-256 0,-1-3 48 0,1 0 0 15,-3-3-416-15,1 0-80 0,0-3 0 0,-1 1-17728 16</inkml:trace>
  <inkml:trace contextRef="#ctx0" brushRef="#br0" timeOffset="440.75">22043 3593 8287 0,'-5'0'368'0,"2"0"80"0,1 1-448 0,1 1 0 0,1-1 0 0,0-1 0 0,0 2 2112 0,0-1 320 0,1 2 80 0,2 1 16 0,1 0 1136 0,5 1 240 16,1-3 32-16,-10-2 16 0,0 0-1696 0,0 0-336 15,76 6-64-15,-76-6 0 0,54-1-832 0,-54 1-176 16,65-6-16-16,-65 6-16 16,85-8-368-16,-39 3-64 0,2 0 0 0,0-2-16 15,-3-2-32-15,2-2 0 0,1 0 0 0,-1-1 0 16,1 1-80-16,-5 0 0 0,0-1-16 0,-4 2 0 0,2 2-48 0,-4-2 0 15,0 2 0-15,-6 1 0 0,-3-1-48 16,-28 8-16-16,55-12 0 0,-32 6 0 0,-3 2-128 0,-3-2 160 16,-2 3-160-16,1-1 160 0,-1 1-160 0,-1-1 0 0,0 0 0 0,-1 0 128 15,0 2-128 1,-2-1 0-16,-2 1 0 0,-1-1 0 16,-1 1 0-16,-1 2 0 0,-2-1 0 0,-2 1 0 0,0 0-416 15,-2 0 32-15,0 1 16 0,-1 1 0 16,0-1-336-16,-2 2-64 0,-2 1 0 0,-2 2-11984 0,0 1-2400 0</inkml:trace>
  <inkml:trace contextRef="#ctx0" brushRef="#br0" timeOffset="883.24">22073 4369 3679 0,'-1'2'320'0,"-1"1"-320"0,2 0 0 0,0-1 0 0,2-2 800 0,-2 1 96 0,0 2 0 0,1 1 16 0,0 2 2256 0,4-1 448 0,0 1 96 0,2 0 0 0,-7-6-704 0,0 0-128 0,0 0-48 0,0 0 0 31,61 17-720-31,-61-17-160 0,0 0-32 0,0 0 0 16,74 7-736-16,-74-7-160 0,0 0-16 0,70 0-16 16,-70 0-528-16,0 0-96 0,69-3-32 0,-69 3 0 15,51-3-80-15,-51 3-32 0,55-4 0 0,-55 4 0 0,57-7-48 0,-57 7-16 16,58-9 0-16,-58 9 0 0,48-8 16 0,-48 8 0 0,53-9 0 16,-53 9 0-16,63-10 816 0,-63 10 160 15,56-5 48-15,-56 5 0 0,52-2-1680 0,-52 2-336 0,0 0-64 0,58 6-16 0,-58-6 896 16,0 0 0-16,0 0 0 0,71 18 128 0,-71-18-128 0,0 0 0 31,0 0 0-31,0 0 128 0,0 0-128 0,61 36 0 16,-57-32-160-16,0 0 160 0,0 0-400 0,-1-1 16 0,0 1 0 0,0-1 0 31,-2 0-368-31,1-2-64 0,-1 1-16 0,1-2-11760 16,-1-2-2352-16</inkml:trace>
  <inkml:trace contextRef="#ctx0" brushRef="#br0" timeOffset="1498.3">23138 4227 7359 0,'-1'-1'656'0,"1"0"-528"0,1-1-128 0,-1 1 0 0,0 1 976 0,1-2 176 0,-1 1 16 0,2-2 16 0,1 2 2384 0,-2-2 464 15,3 3 112-15,-1 3 16 0,0 1-1552 0,0 2-304 16,0 2-64-16,-2 1-16 0,2 2-912 0,-2 2-176 16,1-4-48-16,-1 4 0 0,1 1-512 15,-1 0-96-15,0-4-32 0,1 0 0 0,-1 1-208 0,2-1-48 16,-2 0-16-16,2 0 0 0,0-3-176 0,-1 0 192 15,0-1-192-15,0 0 192 0,1-2-192 0,-2-1 192 16,-1-1-192-16,1 0 192 0,-1-2-192 0,-1 0 128 16,1-2-128-16,0-2 128 0,-1 0 48 0,1-2 0 15,0 1 0-15,0-2 0 0,0-2 32 0,1-2 16 16,2 0 0-16,0-4 0 0,2 1-48 0,1-1-16 0,1 1 0 0,-1-1 0 16,1 3-160-16,0-2 128 15,3-2-128-15,0-2 128 0,1 1-128 0,0-2 0 16,-1 1 0-16,1 1 0 0,1 0 0 0,-1 2 0 15,0 2 0-15,1 0 0 0,-1 5 0 0,-1-1 0 0,1 4 0 0,-2 0 0 16,0 4 0-16,0 1 0 0,-9 0 0 0,0 0 0 16,0 0 160-16,0 0-160 0,0 0 192 0,39 48-192 15,-39-48 192-15,0 0-64 0,9 59 0 0,-8-35-128 16,1 0 176-16,-2-1-176 0,1-2 160 0,1 0-160 16,-1 2 0-16,-1 0 128 0,0-4-128 0,0 1 0 0,0 0 0 0,1-2 0 15,-1-2 0-15,0-16 0 16,0 0 0-16,5 38 0 0,-4-27 0 0,2-2 0 15,-2-2 0-15,1 0 0 0,-1-3 0 0,1-1 0 0,-1 0-192 16,-1-3-128-16,1 1-16 0,-1-2-16 16,0 1-384-16,2-2-80 0,-2-1-16 0,1 2-11664 15,-1-2-2352-15</inkml:trace>
  <inkml:trace contextRef="#ctx0" brushRef="#br0" timeOffset="1882.34">23683 3781 22111 0,'2'-1'1968'0,"-1"1"-1584"0,1 0-384 0,-1 1 0 0,-1 0 784 0,1 2 80 0,1 1 16 0,1 3 0 16,-1 5 2192-16,-2-12 448 0,5 39 96 0,-5-39 16 15,1 55-2080-15,-1-22-400 16,-1 4-96-16,-1 1-16 0,-1 3-528 0,2 1-96 15,0 5-32-15,1 1 0 0,0 0-144 0,0-2-48 0,2 1 0 0,1-7 0 16,-3-40-192-16,7 70 0 0,-7-70 0 0,12 72 0 16,-12-72 128-16,11 65-128 0,-11-65 0 0,10 60 144 15,-10-60-144-15,8 51 0 0,-8-51 144 16,6 43-144-16,-6-43 0 0,4 46 0 0,-4-46 0 16,6 42 128-16,-6-42-128 0,4 39 0 0,-4-39 128 0,0 0-128 0,9 51 0 0,-9-51 128 15,0 0-128-15,5 41 0 16,-2-29 0-16,-2-3 0 0,2 0 0 0,0-3 0 15,-1-1 0-15,-1-2 0 0,0 0 0 0,1-3 0 16,-2-3-176-16,-2-1 176 0,1-2-208 0,0-2 80 16,-2-4-256-16,-2 1-64 0,3 0 0 0,-1-3 0 15,-1-3-864-15,-1-4-176 0,1-2-48 0,0-1-15920 16</inkml:trace>
  <inkml:trace contextRef="#ctx0" brushRef="#br0" timeOffset="2407.92">23586 4487 15663 0,'0'2'688'0,"0"-2"144"0,0 1-656 0,1-1-176 16,1 0 0-16,-1 2 0 0,1-2 1552 0,2 0 288 15,4 1 48-15,2 0 16 0,3-1 992 0,-2 0 208 16,2 0 32-16,0-1 16 0,-1 0-1312 0,0-1-272 15,-3-2-48-15,3 1-16 0,-1-1-736 0,0 0-160 0,2-2-32 0,-2-1 0 16,2 0-272-16,0 0-64 0,-2 0-16 0,0 1 0 16,2-1-48-16,1-1-16 0,2-2 0 0,1-2 0 15,0 1-32-15,0-2-128 0,0 1 192 0,1-3-64 16,2 1-128-16,0-1 160 0,-1 1-160 0,-2-2 160 16,0 2-160-16,-3 0 0 0,-1 1 144 0,-3 0-144 15,-2 2 0-15,-3 0 0 0,-1 0 0 0,-1 1 128 16,-2 0-128-16,-4 1 0 0,0 2 0 0,-1 0 0 15,0 2 0-15,-3-3 0 0,-2 4 0 0,0 0 0 16,-1 1 0-16,-3 2 0 0,0 1 0 0,-1-2 0 0,1 4 0 0,1 1 0 16,-1-1 0-16,2 4 0 15,-2 0 0-15,2-1 0 0,-1 4 0 0,4-1 0 16,1 2 0-16,1 0 0 0,2 3 0 0,1-1 128 16,-1 3-128-16,4-3 0 0,1 0 0 0,2 0 0 15,-3-12 0-15,0 0 0 0,0 0 0 0,0 0 0 0,40 57 144 0,-40-57 16 0,0 0 0 0,0 0 0 16,62 31 64-16,-62-31 16 0,0 0 0 0,56 14 0 15,-56-14-48-15,0 0 0 16,0 0 0-16,61 10 0 0,-61-10-192 0,0 0 128 16,51 0-128-16,-36-3 0 0,-15 3 0 0,0 0-288 15,41-7 32-15,-29 4 16 16,-1 0-656-16,-1 1-144 0,0-1-32 0,0 0-17952 0</inkml:trace>
  <inkml:trace contextRef="#ctx0" brushRef="#br0" timeOffset="2851.29">24328 4059 11967 0,'4'-4'528'0,"-3"1"112"0,2 2-512 0,-2-1-128 0,-1 2 0 0,0 0 0 0,2 2 3072 0,-1 1 576 0,1 1 112 0,0 1 16 0,3 5-336 0,-1 0-80 15,-4-10-16-15,0 0 0 16,0 0-1808-16,15 55-352 0,-15-55-80 0,0 0-16 15,10 47-560-15,-7-34-112 0,1-2-32 0,-1 2 0 16,-3-13-128-16,0 0-48 0,10 45 0 0,-10-45 0 16,0 0-80-16,9 47 0 0,-8-36-128 0,-1 0 192 15,0 0-192-15,0 2 0 0,-1-3 128 0,-1 1-128 16,1-1 0-16,-2-1 0 0,0-2 0 0,0-2 0 16,2 0 0-16,-2-2 0 0,2-2 0 0,-2-1 0 0,1-3 0 0,1-1 0 15,0 0 0-15,1-3 0 0,-2-1 0 0,2 0 176 0,0-3-32 0,0-3 0 16,0-1 64-16,0 0 16 15,2-2 0-15,-1 0 0 0,2 0-32 0,0 0 0 16,1 0 0-16,0 0 0 0,2 2-16 0,-1 1-16 16,3 1 0-16,-3 0 0 0,2 3 0 0,2 2 0 15,-2 1 0-15,0 0 0 0,1 0 48 0,1 1 16 0,-1 2 0 0,1-1 0 16,-1 1 0-16,2 0 0 0,1 1 0 0,-1-1 0 16,0 1-96-16,0 0-128 0,1 2 176 0,-2-1-176 15,-3 1 128-15,1 0-128 0,-2-1 0 0,-1 2 0 0,1 0-144 0,-1 2-96 16,0-2-16-16,-1 1 0 31,0 0-576-31,1 1-112 0,-1 1-16 0,-2-2-16 16,4 2-544-16,-3 1-96 0</inkml:trace>
  <inkml:trace contextRef="#ctx0" brushRef="#br0" timeOffset="3223.31">24702 4285 18431 0,'0'0'816'0,"0"0"160"0,0 0-784 0,0 0-192 0,0 0 0 0,0 0 0 0,0 0 2880 0,0 0 544 0,51-1 96 0,-37-2 32 15,4-3-720-15,-1 1-144 0,-1-2-16 0,-1 0-16 16,-1 0-1696-16,-1-2-352 0,1 1-64 0,-2-2-16 0,0 1-160 0,0-1-48 16,-1 2 0-16,-1-2 0 0,-3 0-48 0,0 2-16 15,0-2 0-15,-3 0 0 0,0-1-48 0,-1-1-16 16,-3 1 0-16,-1 0 0 0,-2-1-64 0,-1 2 0 15,-2 1-128-15,-1-1 192 0,0 3-192 0,-2 1 0 16,2 0 0-16,-1 3 0 0,-1 3 0 0,2 2 0 16,-1 1-176-16,1 2 176 0,0 4-240 0,0 1 80 15,0 2 16-15,0 3 0 0,0 0 144 0,-1 2-160 16,4 0 160-16,0-1-160 0,3-2 160 0,-2 3-160 16,1 4 160-16,2 0-160 0,0-21 0 0,3 44 0 15,-3-44 0-15,0 0 0 0,10 49-144 0,-10-49-16 0,0 0-16 0,0 0 0 0,0 0 0 0,40 62 0 16,-40-62 0-16,0 0 0 15,0 0-560 1,0 0-128-16,70 22 0 0,-54-24-16 16,2-1-1552-16,-1 1-304 0</inkml:trace>
  <inkml:trace contextRef="#ctx0" brushRef="#br0" timeOffset="3703.57">25169 4181 22111 0,'2'-10'976'0,"-2"4"208"0,0 3-944 0,0-1-240 0,1 3 0 0,-1-1 0 16,2 1 2368-16,-1 0 448 0,1-4 64 0,2 2 32 16,-1 1-480-16,1 2-80 0,0 2-32 0,0 3 0 15,1 0-1424-15,-1 4-304 0,-1 1-48 0,-3-10-16 16,0 0-176-16,0 0-32 0,17 55-16 0,-17-55 0 16,0 0-112-16,0 0-32 0,14 59 0 0,-14-59 0 15,0 0-160-15,0 0 0 0,15 59 0 0,-15-59 0 0,0 0 0 0,0 0 0 16,0 0 0-16,0 0 0 15,21 54 0-15,-19-50 0 0,1-2 0 0,-2-2 0 0,-1 0 128 0,1-2-128 16,-1-2 0-16,0 0 128 0,2 0-128 0,-2-2 0 16,0-2 0-16,1-2 0 0,-1-3 1040 0,2 0 128 15,-1-2 32-15,1-1 0 16,-1 3-1648-16,2-1-320 0,0-3-64 0,1-2 0 0,0-3 704 0,2 0 128 16,1-2 0-16,3 1 0 0,0-1 0 0,1 2 0 15,2-1 0-15,-1 3 0 0,0 3-160 0,-1 3-16 0,0 3 0 16,-1 4 0-16,-1 1 176 0,-2 5-160 15,-2 1 160-15,2 1-160 0,-1 5 160 0,-6-6 0 0,0 0 0 16,0 0 0-16,0 0 0 0,0 0 144 16,32 66-16-16,-32-66-128 0,0 0 240 0,0 0-64 15,9 59-16-15,-9-59 0 0,0 0-16 0,1 53 0 0,-1-35 0 0,0 0 0 16,2-2-144-16,-1-2 0 0,1-3 0 0,-1 1 0 16,2-4 0-16,-2-1 0 0,1 0 0 0,0-2 0 15,1-1-400 1,2 0-64-16,-1-3-16 0,1 1 0 0,0-1-432 0,0 1-96 15,1-2-16-15,0 0-17920 0</inkml:trace>
  <inkml:trace contextRef="#ctx0" brushRef="#br0" timeOffset="4065.11">25883 4031 15663 0,'5'-10'688'0,"-2"6"144"0,0-2-656 0,0 2-176 0,-2 0 0 0,-1 1 0 0,2-1 2960 0,-1-3 560 0,2-3 128 0,0-4 0 0,-2-2-496 0,-2 2-96 0,-1 1-32 0,-2 2 0 15,-1 2-1712-15,-3 1-352 0,1 1-64 0,-1 3 0 16,-2 2-256-16,0 1-64 0,0 4 0 0,-2-1 0 16,2 4-304-16,-2 3-64 15,1 2-16-15,0 3 0 0,-1 2-192 0,1 2 0 0,3 0 128 0,1 2-128 16,0 1 0-16,2-1 0 15,1 1 0-15,3 2 0 0,-2-1 0 0,3 2 0 0,0-1 0 0,0-23 0 16,3 38 0-16,0-21 0 0,-3-17 0 0,0 0 0 16,18 57 0-16,-18-57 0 0,0 0-128 0,0 0 128 0,35 56 768 0,-35-56 192 15,0 0 64-15,0 0 0 0,0 0-848 0,55 41-176 16,-55-41 0-16,0 0 0 0,0 0-144 0,0 0 16 16,62 14 0-16,-62-14 0 15,0 0-1088-15,43-1-192 0,-43 1-64 0,0 0 0 16,0 0-112-16,45-4-16 0</inkml:trace>
  <inkml:trace contextRef="#ctx0" brushRef="#br0" timeOffset="4488.35">26098 4234 24879 0,'2'-1'1088'0,"1"0"256"0,0-1-1088 0,-2 1-256 0,1-1 0 0,-1 2 0 0,2 0 2240 0,1-1 400 0,3 0 80 0,3-1 16 15,3-1-752-15,3 2-128 0,-1-2-48 0,2 0 0 16,-1 0-1184-16,1-1-240 0,1 0-64 0,-1 0 0 16,1-1-80-16,-1 0-32 0,2-1 0 0,-3-1 0 15,1 1-80-15,-1-1 0 0,-2 0-128 0,0 2 192 16,-4-2-192-16,-1 0 0 0,-2-1 0 0,-5 0 0 16,0 0 0-16,-4-2 0 0,0 0 0 0,-4 0 0 15,-1 0 0-15,-2 0 0 0,-2 0-160 0,-3 2 160 0,1-1 0 0,-2 4-160 16,-1 0 160-16,-2 4 0 0,1 2 0 0,-1 2 0 15,-1 3 0-15,2 2 144 16,0 4 64-16,2 2 16 0,1 1 0 0,1 4 0 0,4 0-80 0,2 3-16 16,2-3 0-16,0 4 0 15,4 0 64-15,0-2 16 0,1-4 0 0,1 0 0 16,-1-17 16-16,0 0 0 0,14 55 0 0,-14-55 0 0,0 0 64 0,33 58 16 16,-33-58 0-16,0 0 0 15,0 0-96-15,59 56-16 0,-59-56 0 0,0 0 0 0,0 0-192 0,72 28 0 16,-72-28 0-16,0 0 0 0,58 9 0 0,-58-9-288 0,0 0 32 0,52-1 16 31,-52 1-400-31,31-5-96 0,-17 2-16 0,-2 1 0 16,0-3-400-16,-2 1-64 0,-1 1-32 0,-4-2-17264 0</inkml:trace>
  <inkml:trace contextRef="#ctx0" brushRef="#br0" timeOffset="5156.51">22494 4973 11055 0,'-7'2'976'0,"1"-2"-784"0,2 0-192 0,3 0 0 0,-1 0 752 0,-2 1 96 0,-3 1 32 0,-4-1 0 16,-4 2 1456-16,1 0 288 0,3-1 64 0,4 1 16 15,4 0-80-15,6-1-32 0,4 0 0 0,7 0 0 16,-14-2-848-16,48 3-160 0,-48-3-48 0,79 1 0 16,-32-1-576-16,9-1-112 0,12-2-16 0,11-3-16 0,10 0-272 0,7-2-48 15,7-2-16-15,2-1 0 16,-5-1 0-16,3 0 0 0,6-1 0 0,1-1 0 0,2-2-112 0,-2-1-32 15,-8 2 0-15,4-1 0 0,5 4-32 0,2-4-16 16,-4 2 0-16,-3 0 0 0,-1 3-32 0,-4 2 0 16,-3 2 0-16,1 0 0 0,0 0 64 0,-3 1 0 15,-3 3 0-15,-10 3 0 0,-11 3-32 0,-5 0 0 16,-8-2 0-16,-4 1 0 0,-3-1-32 0,-2 1-16 0,-5 2 0 16,-4-1 0-16,-41-3-32 0,69 5 0 15,-69-5 0-15,54 9 0 0,-54-9 32 0,0 0 0 0,61 10 0 0,-61-10 0 16,0 0-112-16,0 0 0 0,45 3-128 0,-39-5 192 15,-2-1-192-15,-1 1 0 0,-2-3 0 0,0 0 0 16,-1 0 0-16,2 0 0 0,-1-1 0 0,-2 0-160 31,1 1-416-31,-2-1-64 0,1 2-32 0,0 0 0 0,-1-1-272 16,-2 4-48-16,0 0-16 0,-2-1 0 0,-1 2-208 16,-3 0-32-16,-1 2-16 0,-3-1-18448 0</inkml:trace>
  <inkml:trace contextRef="#ctx0" brushRef="#br0" timeOffset="101194.26">17157 17739 3679 0,'4'-4'320'0,"-1"1"-320"0,0 3 0 0,-3-3 0 0,-2 2 832 0,4-2 112 15,1-3 16-15,0-2 0 0,-1-2 192 0,1-4 32 16,-1 2 16-16,-2 1 0 0,-2 1 656 0,-1 0 128 16,1-1 16-16,-4 0 16 0,2-2 112 0,-2 0 32 0,-1 2 0 0,0-2 0 15,0 1-320-15,1-1-64 0,-1 0-16 0,0-1 0 16,1 0-832-16,1-2-160 0,-2 1-48 0,1-2 0 15,-1 0-336-15,0-4-80 0,1-2-16 0,-2-1 0 16,-2-1-128-16,-1 2-32 0,1 2 0 0,-4 1 0 16,-3 0-128-16,-3 3 0 0,-1 5 144 0,-8-1-144 15,-2 2 288-15,-5 1-16 0,-5 3 0 0,-3 0 0 16,-1 2-16-16,-2 1-16 0,-4 3 0 0,2-1 0 16,1 4-64-16,-2 2-16 0,-2 2 0 0,-2 2 0 15,2 2-160-15,-3 3 160 0,1 1-160 0,3-2 160 16,3 4-160-16,5-2 0 0,2 3 0 0,1 0 0 15,3 0 0-15,5 1 0 0,1 1 0 0,-2 3 0 0,-1 5 0 16,-2 3 0-16,-1 2 0 0,3-1 0 0,4-1 0 0,5 0 0 16,5-1 0-16,3 1 0 15,6 0 0-15,2-1 0 0,9-29 128 0,-2 61-128 0,2-61 176 0,0 0-48 16,11 88-128-16,-11-88 192 0,0 0-192 0,21 82 0 16,-21-82 128-16,0 0-128 0,27 68 0 0,-27-68 128 15,0 0-128-15,54 73 0 0,-54-73 128 0,48 45-128 16,-48-45 0-16,53 38 144 0,-53-38-144 0,62 33 128 15,-33-22-128-15,3 0 128 0,8-1-128 0,6 0 0 16,8-1 144-16,3-2-144 0,3-3 0 0,2-3 128 16,2-2-128-16,0-2 0 0,-9-1 0 0,1-2 0 0,2-1 0 0,-1-1 128 15,-5-1-128-15,-1 1 0 0,-2-1 0 0,-2-1 0 16,-2 2 0-16,-1-2 0 0,0-1 0 0,-5-2 0 16,-1-1 128-16,0-2-128 0,2-2 128 0,-3-2-128 15,-1-1 192-15,-5 1-48 0,-2-1 0 0,-7 4 0 16,-2 3 128-16,-2-3 32 0,-1-4 0 0,-2-2 0 15,-1 2 48-15,-6-2 16 0,-1 4 0 0,-1-1 0 16,-5 2-16-16,1 1 0 0,-4-2 0 0,-1 1 0 16,-1-1-80-16,0 1-16 0,-2 0 0 0,-1 1 0 0,0 1-64 15,-1-1-32-15,1 3 0 0,0 0 0 0,0 0-160 0,-1 3 0 16,0-1 0-16,0 2 128 0,0 3-128 0,1-1 0 16,0 2-192-16,-1 1 192 15,-1 0-704-15,2 4-32 0,-1 0 0 0,1 1 0 16,-2 1-464-16,-2 0-80 0,0 4-32 0,-3-3-17168 0</inkml:trace>
  <inkml:trace contextRef="#ctx0" brushRef="#br0" timeOffset="102520.61">9506 13275 8287 0,'2'-3'736'0,"-1"-1"-592"0,0 1-144 0,1 0 0 0,-1 0 1200 0,1-1 208 16,-1-3 32-16,3-9 16 16,2-4 320-16,0-4 64 0,-2 0 16 0,-1 0 0 0,-1 3-528 0,-2-3-112 0,0 0 0 0,-4 0-16 15,0 0 64-15,-2 0 16 0,1 3 0 0,-1-2 0 16,0 1 0-16,-2-4 0 15,-2-3 0-15,0-4 0 0,-1 2-336 0,-1-1-64 16,1-2-16-16,0 0 0 0,0 0-384 0,-1 0-80 0,1-3-16 0,-2 2 0 16,1 2-208-16,-4 1-48 0,-1 1-128 0,4 7 192 15,2 4-48-15,-3-1-16 0,-3-2 0 0,-3 1 0 16,-2 0 0-16,-1 1 0 0,-2 2 0 0,-2 0 0 16,-3 2 32-16,-2 3 0 0,-5 4 0 0,-1 5 0 15,-2 5-32-15,3 2-128 0,8 3 192 0,-8 2-64 16,-8 5-128-16,-6 5-176 15,-3 3 48-15,-2 3 0 0,2 1-16 0,0 1 0 0,4 5 0 0,0-1 0 0,5 3 144 0,3 1 0 32,1 3-144-32,1 2 144 0,3 1 0 0,2 4 0 15,2 1 0-15,4 2 0 0,3 1-128 0,5-5 128 16,1-2 0-16,2 5 0 0,0 3 0 0,1 4 0 16,3 3-144-16,1 1 144 0,3-4 0 0,3-1 0 15,1 1 0-15,3-10 0 0,2-6 0 0,1 3-128 16,0-39 128-16,9 88 0 0,-9-88 0 0,16 89 0 15,-16-89 0-15,29 93 0 0,-29-93 0 0,31 86 0 0,-31-86 0 16,35 82 0-16,-35-82 0 0,34 72 144 0,-34-72-144 0,0 0 128 16,44 88-128-16,-44-88 0 0,49 75 144 0,-49-75-144 15,58 83 128-15,-58-83-128 0,60 72 128 0,-60-72-128 16,62 62 0-16,-62-62 128 0,65 60-128 0,-65-60 0 16,70 58 0-16,-70-58 128 0,78 57-128 0,-78-57 0 15,66 44 0-15,-66-44 0 0,77 43 0 0,-77-43 128 16,89 42-128-16,-89-42 0 0,93 35 0 0,-93-35 0 15,95 26 0-15,-47-16 0 0,1-2 0 0,-1-4 0 16,-3 1 0-16,0-4 0 0,1-1 128 0,-3-4-128 0,0-2 160 0,-4-1-32 16,0-4-128-16,-1-3 192 15,-3-2 0-15,-1-2 0 0,-4-2 0 0,3-5 0 0,4-7 32 0,3-6 0 16,-2-3 0-16,0-4 0 0,-4-3 32 0,-3-3 16 16,-3-1 0-16,-4 2 0 0,-4 7-16 0,-3 0-16 15,-3 2 0-15,-1-7 0 0,0-10 16 0,-2-4 0 16,-3-3 0-16,-3 2 0 0,-4-1 0 0,-2 3 16 15,-2 3 0-15,0 8 0 0,-1 0 16 0,-2-6 0 16,-1-12 0-16,0-3 0 0,1 1-80 0,-1 3-16 16,2 1 0-16,-3 5 0 0,1 4-192 0,2 7 0 0,-1 6 0 0,2 0 0 31,1-3-368-31,0 5-64 0,2 2-16 0,1 4 0 16,0 3-640-16,1 4-144 0</inkml:trace>
  <inkml:trace contextRef="#ctx0" brushRef="#br0" timeOffset="122288.72">23928 9876 3679 0,'-3'0'320'0,"0"0"-320"0,0 0 0 0,2 0 0 0,-1 0 912 0,0 0 112 0,-4 0 32 0,-2 0 0 15,-1 0 1568-15,1-3 320 16,2 1 64-16,2-2 16 0,2 0 624 0,4-2 128 0,-1 2 32 0,0 0 0 0,2-1-1056 0,2 3-192 16,-3 2-64-16,0 2 0 0,-2-2-1424 0,0 0-304 15,0 0-48-15,0 41-16 0,-4-14 16 0,-4 16 0 32,-1 9 0-32,-6 10 0 0,1 9-80 0,-3 4 0 15,0 0-16-15,0-1 0 0,2 0-112 0,2-1-32 16,3 2 0-16,3-3 0 0,3-1-224 0,4-5-64 0,3-4 0 0,1-4 0 15,2-4-192-15,1-3 0 0,0-4 0 0,0-4 0 16,-1 1 0-16,-2-4 128 0,0-4-128 0,0-2 0 16,-4-34 0-16,6 57 0 0,-6-57 0 0,3 45 0 15,-3-45 0-15,-2 31 0 0,2-31 0 0,-2 18 0 16,2-18-288 0,-3 9-160-16,0-9-16 0,1-4-16 0,1-2-704 0,1-5-144 15,1-3-16-15,2-3-12448 0,2-6-2480 0</inkml:trace>
  <inkml:trace contextRef="#ctx0" brushRef="#br0" timeOffset="122875.15">23429 10011 15663 0,'4'-8'1392'0,"2"-2"-1120"15,1 3-272-15,-1 3 0 0,-1-1 1600 0,5-3 256 16,7-8 48-16,13-9 16 0,9-9 1120 0,8-4 224 16,0 4 64-16,-1 4 0 0,-1 5-1504 0,-1 5-288 0,1 6-64 0,-1 4-16 15,-44 10-752-15,82-1-128 0,-82 1-48 0,75 14 0 16,-75-14-224-16,69 31-48 16,-69-31-16-16,60 39 0 0,-60-39 0 0,50 44 0 0,-50-44 0 0,40 44 0 15,-40-44-64-15,0 0-16 16,37 66 0-16,-37-66 0 0,14 57 0 0,-13-29 0 0,-2 2 0 0,-8-1 0 15,-2 1-16-15,-7 0 0 0,-6-1 0 0,-3-2 0 16,0-1-144-16,-7-2 0 0,-7 0 144 0,-4-2-144 16,1-2 128-16,-4 0-128 0,-3 0 160 0,3-3-160 15,6-3 176-15,5-3-176 0,6-2 192 0,7-5-192 16,7-3 160-16,4-4-160 0,8 1 128 0,3-4-128 16,4-3 0-16,6 0 0 0,4-3 0 0,4 0 0 15,6-1-240-15,3 0 32 0,6-1 0 0,3 1 0 16,1 2 16-16,2 1 16 0,3 2 0 0,-40 8 0 15,84-10 176-15,-84 10-128 0,87 1 128 0,-87-1-128 16,77 13 128-16,-77-13 0 0,62 22 0 0,-62-22 0 16,0 0 0-16,58 46 0 0,-58-46 128 0,0 0-128 0,24 52 0 0,-24-32 128 15,-4 1-128-15,-4 0 0 0,-5 3 128 0,-4-1-128 16,-3 1 128-16,-2-2-128 0,-4-2 208 0,-3 0-16 0,-1-2-16 16,-1-2 0-16,1-1 208 0,-4-2 32 15,-1 1 16-15,0-4 0 0,5-1-16 16,0-2 0-16,2-3 0 0,5-3 0 0,4 1-256 0,3-4-160 15,3-2 192-15,3 0-192 0,3 0-128 0,5-2-144 16,2 0-32-16,2-1 0 16,5 1-528-16,2-1-128 0,-9 7 0 0,0 0-12640 15,0 0-2528-15</inkml:trace>
  <inkml:trace contextRef="#ctx0" brushRef="#br0" timeOffset="123342.45">24147 11219 26719 0,'-6'3'1184'0,"5"-3"240"0,-2 1-1136 0,1 1-288 0,1-1 0 0,0-1 0 0,-1 2 2176 0,-1 2 368 0,-1 0 80 0,-2 3 0 0,2 2-832 0,0 0-160 16,1 1-32-16,2 2-16 15,-1 0-848-15,2-12-160 0,5 29-48 0,-5-29 0 16,0 0-176-16,17 43-32 0,-17-43-16 0,0 0 0 0,32 41-304 0,-32-41 160 16,0 0-160-16,47 39 128 0,-47-39-128 0,0 0 0 15,0 0 0-15,67 29 0 0,-67-29 0 0,0 0 0 0,0 0 128 0,64 3-128 16,-64-3 128-16,0 0-128 15,48-15 192-15,-48 15-64 0,0 0 144 0,44-26 32 16,-44 26 0-16,25-21 0 0,-15 10 224 0,-3-2 48 0,-1 0 16 0,-2-1 0 0,-2 0 160 16,-2-3 16-16,-2-1 16 0,-4-4 0 0,-1 3 64 0,-3-3 16 15,1 0 0-15,-4 2 0 0,0 2-144 0,-1 1-16 16,-4 1-16-16,-1 2 0 16,0 3-176-16,2 2-48 0,0 5 0 0,1 1 0 15,1 3-464-15,0 0 0 0,1 3 0 0,-1 1 0 16,1 2-448-16,0 0-128 0,-1 1-16 0,1 1-16 31,2 1-928-31,2 0-176 0,1 3-32 0,4-1-21712 0</inkml:trace>
  <inkml:trace contextRef="#ctx0" brushRef="#br0" timeOffset="124068.75">23768 13020 15663 0,'-1'-1'1392'0,"-1"0"-1120"0,2-1-272 0,0 1 0 0,0 1 1792 0,-1 0 288 0,-1-2 64 0,0 1 16 15,-3 1 1232-15,1 4 256 0,1 3 64 0,1 6 0 0,2-13-1856 0,-2 35-352 16,2-35-80-16,0 52-16 16,2-20-704-16,-1 1-160 0,0 4-32 0,2 3 0 0,-1-3-16 0,-1 1-16 15,2 0 0-15,-2 1 0 0,1 1-96 0,-1-1-32 16,0 1 0-16,1-3 0 0,-2-2-96 0,0-1 0 15,0-3-16-15,0-1 0 0,0-2 0 0,-2-3 0 0,2-25 0 0,-1 46 0 16,1-46 64-16,-4 41 16 0,4-41 0 0,-4 32 0 16,4-32-112-16,-6 30-16 0,6-30 0 0,-4 24 0 15,4-24-192-15,-5 22 128 0,5-22-128 0,0 0 0 16,-5 27 0-16,5-27 0 0,0 0 0 0,-6 19 0 16,6-19-192-16,0 0-64 0,0 0-32 0,0 0 0 15,0 0-672 1,-4 1-144-16,4-7-32 0,0 6 0 0,6-15-304 0,-4 3-64 0</inkml:trace>
  <inkml:trace contextRef="#ctx0" brushRef="#br0" timeOffset="124652.42">23491 13008 7359 0,'-5'-16'320'0,"2"6"80"0,1 0-400 0,2 2 0 16,2 2 0-16,1 1 0 0,1-4 1824 0,3-4 288 16,4-8 48-16,6-9 16 0,6-3 1296 0,4-1 272 15,2 1 48-15,2 4 16 0,3 0-1184 0,-1 2-224 16,2 2-48-16,0 2-16 0,2 2-1072 0,1 1-224 0,2 2-32 0,-2 3-16 16,-4 2-480-16,-34 13-112 0,66-14-16 0,-66 14 0 15,62 0-64-15,-62 0-32 16,63 18 0-16,-63-18 0 15,52 37-64-15,-52-37-16 0,32 49 0 0,-32-49 0 0,19 57-64 0,-19-57-16 0,4 62 0 0,-8-32 0 16,-2-2-128-16,-5 3 0 0,-6 1 144 0,-4 1-144 16,-5-2 128-16,-1-1-128 0,-2-4 160 0,-1 0-160 15,2-3 208-15,-3-2-48 16,0-3-16-16,-1-1 0 0,1-3 176 0,3-3 48 16,4-1 0-16,4-4 0 0,3-2-48 0,6-2-16 0,5-4 0 0,2-1 0 15,4-2-304-15,3-2 160 0,4-2-160 0,4-2 128 0,5 0-128 16,4-2 0-1,5-1 0-15,2-2 0 0,1 2-240 0,2-1 80 0,1 0 16 0,1 3 0 0,5 0-16 0,-1 3 0 32,-36 9 0-32,66-10 0 0,-66 10 160 0,65 1 0 0,-65-1 0 0,52 13 0 15,-52-13 0-15,0 0 0 0,52 36 0 0,-52-36 0 0,0 0 0 0,26 49 128 16,-26-49-128-16,-2 33 176 0,-3-13-176 0,-5-3 192 16,-3 2-192-16,-2 0 192 0,-4 0 64 0,-2 0 0 15,-3 1 16-15,0-1 0 0,1-5 112 0,-3 1 0 16,-4-1 16-16,2-1 0 0,2-2 48 0,1-1 0 0,-1-1 0 15,4-2 0-15,2-2-176 0,0 0-16 0,3-2-16 0,2-2 0 16,2 0-240-16,3-1 0 0,2-1 0 0,2 0 0 16,3-1-304-16,2-1-48 0,1 0-16 0,1 1 0 31,-1 2-624-31,0 0-128 0,0 0-32 0,0 0 0 16,37-10-528-16,-37 10-112 0</inkml:trace>
  <inkml:trace contextRef="#ctx0" brushRef="#br0" timeOffset="124928.69">24272 13778 25791 0,'0'0'1152'0,"0"0"224"0,0 0-1104 0,0 0-272 0,3 34 0 0,-3-34 0 0,0 0 3056 0,-3 22 544 16,3-22 112-16,0 45 32 0,-2-12-1712 0,-3-1-352 0,1 1-64 0,0-1-16 0,-2 1-304 0,2-2-64 31,0 0-16-31,1-3 0 0,3-28-272 0,0 50-64 0,0-50-16 0,-1 41 0 0,1-41-416 0,1 31-96 16,-1-31-16-16,0 0 0 0,0 0-176 0,11 41-32 0,-11-41-128 0,0 0 192 31,0 0-192-31,0 0 128 0,0 0-128 0,0 0 0 31,0 0-256-31,0 0-160 0,6-12-32 0,-8 4 0 16,2-1-1200-16,0-2-240 0</inkml:trace>
  <inkml:trace contextRef="#ctx0" brushRef="#br0" timeOffset="144727.97">28037 9877 4383 0,'2'0'384'0,"-1"0"-384"0,0 0 0 0,1 0 0 0,-1 0 384 0,2 1 0 0,1 1 0 0,2-2 0 16,2 0 400-16,1 0 80 0,-1 0 16 0,1-2 0 16,-1 2 32-16,1 0 16 0,-2-1 0 0,0 0 16 15,-1 1-256-15,-1-2-48 0,1 1-16 0,-1-1 0 16,0 2-256-16,0-1-48 0,0 0-16 0,-1-1 0 15,0 1-16-15,-1-1 0 0,0 2 0 0,0-1 16 0,-1-1 144 0,0 1 48 16,-2 0 0-16,0-1 0 0,1 2 288 0,-2-1 64 16,1-1 16-16,-2 1 0 0,1 2-112 0,0 1-32 15,-2-1 0-15,0 2 0 0,0 0 48 0,2 1 0 16,-2 0 0-16,1 2 0 0,1 1 112 0,1 2 16 16,1 0 0-16,-1 3 0 0,2 0-64 0,-1 4 0 15,-1 2 0-15,0-18 0 0,-3 50-272 0,-1-18-64 16,0 2-16-16,-2 3 0 0,-1 1-64 0,-1 2-16 15,1-1 0-15,0 1 0 0,1-2-224 0,0 0-48 0,1-1-128 16,0-2 192-16,1 0-192 0,0-2 0 0,4-33 0 0,-6 63 0 16,6-63 0-16,-5 60 0 0,5-60 0 0,-6 55 0 15,2-30 0-15,4-25 0 0,-7 48 0 0,4-26 0 16,-1-1 144-16,1-3-144 0,1-1 128 0,0-3-128 16,-1-1 160-16,1-5-160 0,1 1 192 0,0-5-192 15,1-1 240-15,0-2-64 0,0-2-16 0,0-3 0 16,0-2 240-16,-2-2 48 0,2-2 16 0,0-2 0 15,-1-2-176-15,1-1-32 0,0-1-16 0,0-1 0 16,0 0-240-16,1-1 176 0,2 0-176 0,1-2 160 16,2 0-160-16,2-1 0 0,2-2 0 0,4 2 0 15,2 1 0-15,4 0 0 0,2 2 0 0,4 1 0 0,1 2-192 0,-1 2 192 16,3 3-192-16,-3 1 192 0,1 5-192 0,-3 1 192 16,-1 5-192-16,-2 2 192 0,-21-4-144 0,0 0 144 15,0 0 0-15,65 44 0 0,-65-44-128 0,0 0 128 16,0 0 0-16,35 75 0 0,-35-75 0 0,0 0 0 15,12 86 0-15,-12-86 0 0,1 61 0 0,-1-61 0 16,-4 55 0-16,-2-30 144 0,-1-1-144 0,-1-1 128 16,-2-3-128-16,-3-1 128 0,0 1-128 15,-4 0 192-15,-1-2-192 0,-2-1 192 0,-2-3-64 0,-2 0 0 0,0-1 0 0,-2-1 0 16,4-4 0-16,-1-1 0 0,0 0 0 0,1-3 0 16,2-1-128-16,0-1 128 0,5-2-128 0,2-3 128 15,3 0-128-15,0-1 0 0,3 1 0 0,2-3 0 16,3 1-384-16,1-4-16 15,-1 3 0-15,1-1 0 16,1 2-1232-16,1-1-240 0,1 0-48 0,-1 1-16 16,2 1-1376-16,0-1-272 0</inkml:trace>
  <inkml:trace contextRef="#ctx0" brushRef="#br0" timeOffset="145537.63">28629 10983 6447 0,'1'-1'576'0,"-1"-1"-576"0,0 2 0 0,0 0 0 0,0 0 848 0,2-1 64 0,-2 1 16 0,0-1 0 16,1-1 784-16,-1 2 144 0,-1 0 48 0,-1 3 0 15,2 1-400-15,-2 2-80 0,-1 1-16 0,-1 1 0 0,1 4-656 0,-2-1-144 16,3 2-32-16,-1-1 0 0,1 1-64 0,2 1-32 16,2 0 0-16,1-1 0 0,1 0 32 0,3-2 0 15,-7-11 0-15,0 0 0 0,0 0 64 0,0 0 0 16,58 41 16-16,-58-41 0 0,0 0 864 0,52 7 160 16,-26-7 48-16,0-1 0 15,0-2-1664-15,1-1-464 0,0-1-32 0,-3 1 0 16,-2 0-80-16,-2-3-32 0,-2 0 0 0,-1-2 0 0,-1-1 1792 0,-4 1 352 15,0-3 80-15,-2 1 16 0,-3-3-928 0,-4 0-176 0,-2 0-32 0,-4-2-16 16,-4 0-32-16,-3 0-16 0,-4 0 0 0,-3-1 0 16,-4 2-208-16,-6 0-32 0,-3 0-16 0,-2 1 0 15,1 1-176-15,1 0 0 0,6 5 0 0,2-1 128 16,2 2-352-16,1 2-80 0,1 0-16 0,4 0 0 16,1 3-1904-16,3 1-384 15</inkml:trace>
  <inkml:trace contextRef="#ctx0" brushRef="#br0" timeOffset="146173.76">27633 10504 7359 0,'0'0'656'0,"-1"0"-528"0,1 0-128 0,-2 0 0 0,1-1 1376 0,-2 1 240 15,-3-2 48-15,-2 0 16 0,-6 0 384 0,-7-1 80 32,-6 1 16-32,-6-1 0 0,-1 0-624 0,-5 0-128 0,-6 0-32 0,-6 2 0 15,-4-1 80-15,-7 0 16 0,-6-1 0 0,-2-3 0 16,3 2-368-16,3 0-64 0,3 1-16 0,-5 0 0 16,-2 0-464-16,-5 2-112 0,-6-2 0 0,-1-1-16 15,1-2-160-15,-3 0-16 0,1 4-16 0,-4-3 0 16,0 4 0-16,2-2 0 0,-1 0 0 0,4-2 0 15,4 0-48-15,-4 3 0 0,-3 0 0 0,-2 1 0 16,3 1-16-16,9-2-16 0,9 1 0 0,5-2 0 16,-2-1-160-16,3 1 160 0,0 2-160 0,8 1 160 15,6 0-160-15,7 0 0 0,5 0 0 0,8-2 128 0,5 2-128 16,8-1 0-16,4-1-160 0,4 1 160 16,3 0-944-16,4-1-80 0,6 2-32 0,4 0-15584 15</inkml:trace>
  <inkml:trace contextRef="#ctx0" brushRef="#br0" timeOffset="146647.51">25367 10056 13823 0,'2'-4'608'0,"-4"3"128"0,1 1-592 0,-2 0-144 0,0 0 0 0,0 0 0 0,1 1 576 0,-6 1 64 0,-3 2 32 0,-7 1 0 0,-5 4 352 0,-4 2 64 15,1 1 0-15,-6 2 16 0,1 1-16 0,-4 2 0 16,-2 2 0-16,-4-1 0 0,-2 2-272 0,0-2-64 16,4 2-16-16,3 0 0 0,4-1-208 0,1 0-32 15,1-1-16-15,3 0 0 0,2-3-160 0,1-1-16 16,1-3-16-16,3-1 0 0,3 0 32 0,2-3 16 16,1 1 0-16,1-1 0 0,5 0 240 0,2 1 32 15,5-1 16-15,2 0 0 0,3 0 96 0,3 1 32 16,2 1 0-16,-9-9 0 0,0 0-240 0,0 0-32 0,62 41-16 15,-62-41 0-15,0 0-144 0,62 31-16 0,-62-31-16 0,42 17 0 16,-42-17-64-16,0 0-16 0,54 17 0 0,-31-13 0 16,1-1 16-16,1 0 0 0,-1-1 0 0,0 0 0 15,-1 1-224-15,-1-2 128 0,1 2-128 0,-2-2 0 32,-4 2-640-32,0 1-240 0</inkml:trace>
  <inkml:trace contextRef="#ctx0" brushRef="#br0" timeOffset="147815.54">25061 13190 11967 0,'0'-2'1072'0,"-2"1"-864"0,1 0-208 0,1 1 0 0,-2 0 1584 0,2-2 272 0,-2-1 48 0,-1 1 16 16,0-3 224-16,2 3 48 0,-1-1 16 0,5 3 0 15,1-2-656-15,3 4-128 0,0-1-16 0,3-1-16 16,4 2-320-16,5 0-64 0,9 1-16 0,10 0 0 16,10 1-320-16,7-2-64 0,7 0-16 0,9-2 0 0,7-1-160 0,2-3-48 15,-5 1 0-15,10 2 0 16,7 2-176-16,4 0-32 0,-6 1-16 0,-2-1 0 0,1 2-32 0,7 1 0 16,10 2 0-16,1 0 0 0,-15-2-128 0,3 0 192 15,5-1-192-15,11 0 192 0,15 1-32 0,-3-4 0 16,-11-4 0-16,2-1 0 0,8 1-32 0,-1-1 0 15,-2-1 0-15,-8-3 0 0,-5 2-128 0,6-2 192 16,4 1-192-16,-9 1 192 0,-18 0-192 0,-6-1 192 16,-2 2-192-16,-5-1 192 0,-5 1-32 0,-9 4 0 0,-8 0 0 0,-12 1 0 15,-12-1-160-15,-10 1 192 0,-8 0-192 0,-9-1 192 16,-4 1-192-16,-9-2 0 16,-6 0 0-16,-4 0 0 0,-6-1-336 0,-7 0-48 0,-4 0-16 0,-4-1 0 31,-4 0-1072-31,1-1-224 0,-1 0-32 0,-6-1-14976 15</inkml:trace>
  <inkml:trace contextRef="#ctx0" brushRef="#br0" timeOffset="148309.58">25579 12955 7359 0,'3'-4'320'0,"-3"1"80"0,-1 0-400 0,1 2 0 0,0 1 0 0,0 0 0 0,0-1 896 0,-2 1 112 0,1-2 16 0,-4 2 0 16,-2 0 1280-16,-4 2 256 0,-3 0 48 0,-4 3 16 16,-4 0-576-16,-4 2-96 0,-5 2-32 0,-3-1 0 15,3 4-480-15,-2-2-96 16,-2 1-32-16,-2 2 0 0,0-2-288 0,2 0-48 0,1-1-16 0,0 1 0 16,2-1-336-16,1 0-80 0,1 0-16 0,3 0 0 15,3-2-128-15,4 1-16 0,5-1-16 0,2 1 0 16,5-1-112-16,0 1 0 0,6 1-16 0,0-2 0 0,2 1-80 0,4 1-16 15,4-1 0-15,-8-9 0 16,0 0 16-16,0 0 0 0,70 47 0 0,-70-47 0 16,45 18-32-16,-45-18-128 0,64 19 192 0,-24-9-64 0,3 0-128 0,4-2 160 31,0 2-160-31,-1-2 160 0,1-1-160 0,-6 1 192 16,-6-4-192-16,0 1 192 0,1 0-192 0,-2-1 128 0,-1 2-128 0,-3-2 128 0,-30-4-128 0,45 11 0 15,-29-5 0-15,-2-3 0 16,-3 1-912-16,2 0-176 0</inkml:trace>
  <inkml:trace contextRef="#ctx0" brushRef="#br0" timeOffset="149004.42">29293 12606 19343 0,'7'0'1728'0,"0"2"-1392"0,-1 1-336 0,-2-1 0 0,0 3 368 0,3 0 0 0,-7-5 0 0,0 0 0 16,61 48 800-16,-61-48 176 0,48 56 16 0,-48-56 16 15,0 0 32-15,40 91 16 0,-40-91 0 0,11 65 0 16,-11-65-128-16,3 68-16 0,-3-68-16 0,-3 72 0 15,3-72-416-15,-6 75-80 0,6-75 0 0,-5 74-16 16,5-74-464-16,-5 66-96 0,5-66 0 0,-5 58-16 16,5-58-176-16,-6 48 0 0,6-48 0 0,0 0 0 15,-14 56 240-15,8-41-48 0,-1-3 0 0,2 0 0 16,-2-4 64-16,-2-1 0 0,1 0 0 0,-1-1 0 16,1-3-112-16,-1-3-16 0,2 0 0 0,0-3 0 0,0-1-128 15,3-2 160-15,1-3-160 0,1 0 160 0,2-4 16 0,3-1 0 16,2-2 0-16,4-2 0 0,4-3-48 0,5-1-128 15,2 3 192-15,1 0-64 0,1 4-128 0,-3-1 0 16,4 3 0-16,-2 1 128 0,2 0-128 0,2 3 0 16,9 1 0-16,4 3 0 0,5 3 0 0,-2 5 0 15,1 6 0-15,-2 3 0 0,-40-12 0 0,69 40 0 16,-69-40 0-16,53 51 0 0,-53-51 0 0,34 59 0 16,-34-59 0-16,16 61 0 0,-16-61 0 0,-4 59 0 15,4-59 0-15,-20 50 0 0,4-29 0 0,-3-1 0 16,-3-3 0-16,-2-2 0 0,-1-1 0 0,-2-2 0 0,0-4 192 0,6-2-64 15,6-1 160-15,-5-2 32 0,-1 0 0 0,-5-3 0 16,-1-1-32-16,-1-4 0 0,1-2 0 0,2-3 0 16,4-1-416-16,6-3-96 0,4 1-16 0,6-1 0 31,2 0-592-31,3 1-112 0</inkml:trace>
  <inkml:trace contextRef="#ctx0" brushRef="#br0" timeOffset="149226.16">30246 13422 40543 0,'-4'12'1792'0,"1"-5"384"0,3-7-1744 0,0 0-432 0,0 0 0 0,0 0 0 0,0 0 608 0,0 0 32 15,-9 57 16-15,9-57 0 0,0 0-160 0,-6 87-48 16,6-87 0-16,0 0 0 0,4 63-256 0,-4-63-64 15,0 0-128-15,0 0 192 16,16 89-624-16,-16-89-128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2T17:51:08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5703 16055 4607 0,'5'-1'400'0,"-1"-1"-400"0,0 2 0 0,-1 0 0 0,1 0 608 0,2 2 32 16,4-1 16-16,5 0 0 0,6 2 48 0,2 4 16 16,1-1 0-16,-3 2 0 0,-21-8-128 0,0 0-16 15,58 39-16-15,-58-39 0 0,0 0 0 0,52 56 0 16,-52-56 0-16,0 0 0 0,0 0-240 0,55 71-32 15,-55-71-16-15,0 0 0 0,43 62-144 0,-43-62-128 0,0 0 144 16,52 63-144-16,-52-63 224 0,0 0-48 16,0 0-16-16,54 51 0 0,-44-42 352 0,0-4 64 15,-2 0 0-15,0-1 16 0,0-3-16 0,-1 1-16 0,-2-2 0 0,-1-2 0 16,1 1-48-16,-2-2-16 0,1 0 0 0,-1-1 0 16,-1 0-304-16,0-2-64 0,1 2-128 0,-2 0 192 15,0-2-416-15,1 2-96 0,-2-2 0 0,1 0-9024 16</inkml:trace>
  <inkml:trace contextRef="#ctx0" brushRef="#br0" timeOffset="238.04">6306 15864 14735 0,'-2'-11'640'0,"0"5"160"0,2 3-640 0,0 2-160 15,2 2 0-15,-1 2 0 0,0 2 480 0,-1 3 64 16,0 6 16-16,-2 9 0 0,-4 8-16 0,-7 7 0 15,-5 4 0-15,-6 1 0 0,-2-2 624 0,0-2 128 16,-4 1 32-16,-4 1 0 0,-1 3 16 0,-3-3 0 16,1-2 0-16,0-2 0 15,3-5-352-15,3-3-64 0,3-4-16 0,4-1 0 0,6-3-592 0,1-2-128 0,2-2-32 0,4-3 0 32,3-2-864-32,1 0-192 0,1-2-16 0,3 1-12464 0</inkml:trace>
  <inkml:trace contextRef="#ctx0" brushRef="#br0" timeOffset="2527.17">6862 16381 1839 0,'8'2'160'0,"-1"-1"-160"0,-1-1 0 0,-2 0 0 0,-1 2 320 0,3-1 16 0,5 0 16 0,-11-1 0 16,0 0 256-16,72 13 48 16,-72-13 16-16,58 9 0 0,-58-9 288 0,58 9 48 0,-58-9 16 0,58 9 0 15,-58-9-32-15,62 6 0 0,-62-6 0 0,69 1 0 16,-31 0-336-16,2-2-64 15,2 0-16-15,3-2 0 0,3 1-336 0,3 1-80 0,1 0-16 0,2-1 0 16,3 1-144-16,1-2 0 0,5 0 0 0,2 0 0 0,1 0 0 0,1-1 0 16,2 1 192-16,2 2-64 15,-5 1 112-15,5-2 16 0,5 2 0 0,2 0 0 0,2-1-16 0,-1 0 0 16,3 1 0-16,3 0 0 0,0 1-240 0,1 0 0 16,2-1 0-16,-1 0 0 0,4-1 0 0,-1 1 0 15,2 3 0-15,-12-2 0 0,-5 1 0 0,10-2 0 16,12 3 0-16,7-1 0 0,-3 3 144 0,1-1-16 15,1-1 0-15,-1 1 0 0,-2 0 48 0,2 2 0 16,1 1 0-16,1 0 0 0,4-1-176 0,-1-2 160 0,2 1-160 16,1 1 160-16,-1 0-160 0,3-2 0 0,-1-1 0 0,2 0 0 15,-1 1 272-15,4 0-16 0,2-1-16 0,1 0 0 16,1-2 208-16,1 1 32 0,4-1 16 0,0-1 0 31,1-1-48-31,1-2-16 0,-5 1 0 0,2-2 0 0,5 0-128 0,6-2-32 0,5 1 0 0,1-2 0 16,4-3 80-16,-1 0 16 15,-2 3 0-15,-15 0 0 0,-12 0 144 0,16-2 16 0,15 1 16 0,6-1 0 16,1 2-32-16,-6 0 0 0,-2 0 0 0,-3 1 0 0,-7 3-64 31,1 1 0-31,-1 2-16 0,-3 0 0 0,-4 0-176 0,-10 0-16 16,-5 1-16-16,-2 3 0 0,1 1 32 0,-3 0 0 16,-4 1 0-16,-6-1 0 0,-5 3 64 0,-8-1 32 15,-3 1 0-15,-4-1 0 0,-5 2-176 0,-8-1-48 16,-7-1 0-16,-8 2 0 0,-7 2-320 0,-44-11-64 15,68 23 0-15,-68-23-14688 0</inkml:trace>
  <inkml:trace contextRef="#ctx0" brushRef="#br0" timeOffset="4166.58">3250 15045 7359 0,'-12'4'656'0,"4"-1"-528"0,-1 1-128 0,4-1 0 0,2 0 576 0,0-2 96 0,0 2 16 0,-4 1 0 15,-3 3-368-15,-3 2-64 0,1-1 0 0,-1 1-16 16,2-2 656-16,1-2 144 0,0 0 32 0,1-2 0 16,2-2 736-16,-1-1 160 0,1-1 16 0,1-2 16 15,2-2-336-15,-2 1-80 0,2-1-16 0,0-2 0 16,0-2-96-16,-1-2-32 0,3-1 0 0,-1-3 0 15,0-3-480-15,0-5-112 0,2-2-16 0,-1-2 0 0,1-4-320 16,-3-5-80 0,2-5-16-16,2 0 0 0,0 0-96 0,0-1 0 0,0-6-16 0,0-2 0 0,2 2-32 0,0-5 0 15,4-2 0-15,0-6 0 0,1-3 64 0,-2 1 16 16,4 3 0-16,-2-3 0 0,1-4-96 0,1-3 0 16,-1-4-16-16,2-2 0 0,2 0-96 0,-2-2-16 15,1 5 0-15,0-4 0 0,0-3 64 0,4-11 0 16,0-6 0-16,1-2 0 0,-1 4-16 0,2-2 0 15,-1 5 0-15,-1-7 0 0,4-5-32 0,-1 0 0 0,0 6 0 0,1-4 0 16,-1-3-144-16,0-2 160 0,2-3-160 0,-1 1 160 16,-3 2-32-16,1-2-128 0,-1-3 192 0,-1 3-64 15,-2 5 0-15,1 1 0 0,-2 0 0 0,0-6 0 16,1-3 16-16,0 1 0 0,-1 0 0 0,1 3 0 16,-1 3 16-16,-3-4 0 0,4-2 0 0,-2 3 0 15,-1 12-32-15,0-1 0 0,0-6 0 0,0 0 0 16,3 1-128-16,-5 4 192 0,-1 16-192 0,0-7 192 0,2-7-64 15,-1-1 0-15,-1 5 0 0,0 2 0 0,-1 1-128 0,-2 0 160 16,0-2-160-16,1 2 160 0,-1 6-160 0,-1 2 192 16,-2 5-192-16,1 0 192 0,-1-5-48 0,3 2 0 15,0 11 0-15,1-1 0 0,-1 3-144 0,-3 1 192 16,2 7-192-16,-3-2 192 16,2 2-192-16,-2 2 160 0,0 4-160 0,-2 2 160 0,4 4-160 0,-1 5 0 15,0 3 0-15,1 5 128 0,2 2-288 0,-1 6-64 16,0 1-16-16,0 4 0 15,-3 20-528 1,8-34-128-16,-8 34 0 0,0 0-19600 0</inkml:trace>
  <inkml:trace contextRef="#ctx0" brushRef="#br0" timeOffset="16044.62">24045 7804 22111 0,'0'0'1968'0,"-7"43"-1584"0,7-43-384 0,-1 51 0 0,1-51 0 0,0 0-224 0,4 63 32 0,-4-63 0 16,11 118 960-16,-4-21 208 0,2 20 48 0,-1 8 0 31,-1-5 112-31,-1-6 16 0,-2-4 16 0,-3-1 0 16,1 6-256-16,-2 2-48 0,0 1-16 0,0 4 0 16,-2 2-272-16,2 6-64 0,0 3-16 0,0 6 0 0,0 3-224 0,2 5-32 15,-2 7-16-15,0 4 0 0,-2-4-96 0,2 9-128 16,-1 6 176-16,0 7-176 0,-1 2 128 0,-1 0-128 15,2-2 0-15,-3 2 0 0,1-1 0 0,0-2 0 16,2-4 0-16,-4 0 0 0,3-3 0 0,-3 3 0 16,3 4 0-16,-4-5 0 0,2-7 320 0,-2 3 64 15,2-2 16-15,-2-5 0 0,3-5 432 0,0-5 64 16,3-4 32-16,-2-4 0 0,0 1-320 0,-1-10-64 16,1-3-16-16,-1-6 0 0,-1-4-144 0,1-5-16 15,0-4-16-15,0-9 0 0,0-12-160 0,2-3-48 0,-1-2 0 16,0-4 0-16,-1-7-144 0,0-7 0 0,-1-6-160 0,-1-9 160 31,0-8-656-31,5-43-48 0,-13 72 0 0,3-42-17920 0</inkml:trace>
  <inkml:trace contextRef="#ctx0" brushRef="#br0" timeOffset="16536.38">21851 14524 28559 0,'0'0'2544'0,"31"-3"-2032"0,-31 3-512 0,0 0 0 0,54 5-208 0,-54-5-144 0,45 3-32 0,0 1 0 15,29 2 384-15,29 1 0 0,25 0 160 0,17-4-160 16,6-4 224-16,6-4-64 0,6 0-16 0,7-5 0 16,4-3-144-16,4 0 0 0,7 2 0 0,10-2 0 15,12 2 256-15,5-2 32 0,2 1 0 0,10-1 0 16,12 3 432-16,7 2 96 0,-4 1 16 15,12 2 0-15,9 0 64 0,7 0 32 0,6 0 0 0,5 0 0 0,2 3-160 16,2-1-48-16,2 1 0 0,0 5 0 0,-3 3-112 0,-4 1-32 16,-3 4 0-16,-11 1 0 0,-14-1-144 0,-6 2-48 15,-3 4 0-15,-10 0 0 0,-8 1-128 0,-3 3-48 16,-7 3 0-16,-6-1 0 0,-6-1-16 0,-15-1-16 16,-21-1 0-16,-5-1 0 0,-7-2-48 0,-9 0 0 15,-17-2 0-15,-9-4 0 0,-7 1-128 0,-11-4 128 16,-14 1-128-16,-11-1 128 0,-6-1-128 0,-11-3 0 15,-9-1 0-15,-11-3-12928 16,-37 0-2528-16</inkml:trace>
  <inkml:trace contextRef="#ctx0" brushRef="#br0" timeOffset="17683.64">31319 15449 38703 0,'0'0'3440'0,"0"0"-2752"0,0 0-560 0,0 0-128 0,0 0-144 0,0 0-64 0,43 59-16 0,-43-59 0 0,40 47-16 0,-40-47 0 16,73 76 0-16,-32-35 0 16,2-3-144-16,-43-38-16 0,79 69-16 0,-79-69 0 0,69 57 256 0,-69-57 160 15,55 47-192-15,-55-47 192 0,44 38 336 0,-44-38 176 16,0 0 48-16,48 48 0 0,-48-48-160 0,0 0-16 15,0 0-16-15,47 45 0 0,-47-45-368 0,0 0 0 16,0 0 0-16,0 0-11424 16,0 0-2240-1</inkml:trace>
  <inkml:trace contextRef="#ctx0" brushRef="#br0" timeOffset="17867.83">31998 15436 43311 0,'-20'-1'3840'0,"2"2"-3072"0,7 5-608 0,4 1-160 16,2 0 352-16,-2 1 32 15,-8 7 16-15,-12 6 0 0,-8 11-400 0,-8 9 128 16,1 4-128-16,4 1 0 16,4-3-384-16,4-2-176 0,3-1-16 0,2-6-12368 0,1 0-2480 0</inkml:trace>
  <inkml:trace contextRef="#ctx0" brushRef="#br0" timeOffset="20584.22">22555 8437 27647 0,'-3'-1'2448'0,"1"1"-1952"0,2 1-496 0,0 2 0 0,2 1-256 15,-2 1-128-15,1 2-48 0,-1-7 0 0,0 0-32 16,10 56-16-16,-10-56 0 0,17 61 0 0,-17-61 208 0,27 65 32 0,-27-65 16 0,35 61 0 15,-35-61-144-15,45 52-16 0,-45-52-16 0,56 45 0 0,-56-45 400 0,65 38 0 16,-65-38 0-16,67 29 0 0,-67-29 0 0,72 19 256 16,-33-14-48-16,-4-4 0 15,0-2 304-15,-5-5 64 0,-2-4 16 0,-3-1 0 16,-2-5 528-16,-3-2 96 0,-3-2 32 0,-3-1 0 0,-4-2 544 0,0-4 96 16,-5 1 32-16,0-3 0 0,-5 0-544 0,0-2-96 15,-2 1-32-15,-1-3 0 0,-1 5-704 0,0 1-144 16,0 2-16-16,-1 4-16 0,3 4-112 0,-3 1-32 15,3 2 0-15,-1 3 0 0,1 4-96 0,2 1 0 16,0 5-128-16,2 2 192 0,1 5-192 0,-3-6-208 16,0 0 32-16,0 0 16 15,0 0-272-15,29 76-48 0,-29-76-16 0,12 62 0 16,-12-62-208-16,9 75-64 0,-9-75 0 0,5 83 0 16,-5-83 256-16,0 75 64 0,0-75 0 0,-5 68 0 0,-2-23 448 0,-1 5 192 0,-5 3-16 0,-1 3 0 15,0-3 640-15,-3-2 128 0,0-3 16 0,-1-4 16 16,-2 0-272-16,-3-5-48 0,1 1-16 0,-2-3 0 15,4-8-48-15,-3 1-16 0,-2 1 0 0,-2-3 0 16,0-1-128-16,0-3-48 0,-1-1 0 0,-2-4 0 16,2-3-400-16,-2-2-144 0,1-1 0 0,-4-2-20464 15</inkml:trace>
  <inkml:trace contextRef="#ctx0" brushRef="#br0" timeOffset="22179.08">24552 14056 33167 0,'-18'-7'2944'0,"5"3"-2352"0,3-1-464 0,6 3-128 0,3 0 928 0,2 1 160 16,0-2 48-16,4-6 0 0,4-2-1136 0,8-10-128 15,12-7-80-15,14-12-16 0,17-9 416 0,13-13 96 16,11-11 16-16,10-8 0 0,9-7 192 0,15-8 32 16,13-7 16-16,6-5 0 15,3 0-160-15,-2 0-48 0,1 2 0 0,-1 0 0 0,-1-1-128 0,6-2-16 16,1-1-16-16,3-6 0 0,0-1-48 0,7-6-128 16,7-3 192-16,3-5-64 0,-12 1 64 0,12-9 16 0,10-3 0 0,5-7 0 15,1 1 224-15,6-5 32 0,5-2 16 0,4-2 0 16,0-1 16-16,-5 7 0 15,0 5 0-15,-5 4 0 0,-4-1 0 0,5 2 0 16,8 1 0-16,-4 3 0 0,-6 4-48 0,-7 9-16 0,-8 9 0 0,-2 4 0 16,-3 3-176-16,-9 4-48 0,-8 3 0 0,-7 10 0 15,-9 10-208-15,-7 2 128 0,-6 1-128 0,-4 2 0 16,-1 0 0-16,-5 6 0 0,-7 8 0 0,-9 4 0 0,-13 7 0 16,-4 3 0-16,-3 2 0 0,-4 1 0 15,-5 1 0-15,-2 1 0 0,-9 2 0 0,-5 5 0 0,-7 0-128 0,-8 5-32 16,-5 4 0-16,-6 3 0 15,-2 3-480-15,-5 4-80 0,-3 3-32 0,-4 4 0 16,-3 2-384-16,-4 5-80 0</inkml:trace>
  <inkml:trace contextRef="#ctx0" brushRef="#br0" timeOffset="28668.69">6653 14338 22111 0,'-22'-8'1968'0,"8"1"-1584"0,2 1-384 0,3 2 0 0,3 1 0 0,2 0 0 0,-1-1 0 0,-7-3 0 16,-8-3 1152-16,-5-5 368 0,-6-2 64 0,-2 0 16 16,0 1-528-16,-3 3-112 0,-2 2 0 0,-4 1-16 15,-1 5 208-15,-2-1 64 0,-4 3 0 0,-6 3 0 16,-2 3-352-16,-2 3-64 0,-3 2-16 0,-5 3 0 0,-2 5-496 16,-4 2-96-16,-2 6-32 0,0 2 0 0,3 1-320 0,-3 5-64 15,-3 5-16-15,-1 2 0 0,-3 4 32 0,7-1 0 16,3 2 0-16,-1 5 0 0,-2 9 208 0,1 2 0 15,7 0 0-15,0 4 0 0,5 1 0 0,3-3 0 16,6 0 0-16,7-1 160 0,8-7-160 0,4 4 0 16,4 1 0-16,8-2 0 0,6-2 0 0,5-5 0 15,8-2 0-15,4-2 0 0,6-3 0 0,-7-43 0 16,27 80 0-16,-27-80 0 0,51 72-288 0,-51-72 16 16,59 56 0-16,-59-56 0 15,101 47-368-15,-31-27-64 0,7-5 0 0,5-5-16 16,4-4 144-16,6-6 16 0,4-6 16 0,2-7 0 0,1-1 208 0,-1-7 32 0,-2-2 16 0,0-3 0 15,-4-6 288-15,0-1 0 0,-2-4 0 0,-1-6 0 16,-4-2 608-16,0-4 176 0,-1-2 48 0,-3-4 0 16,-4-2 320-16,-7-2 80 0,-7 1 16 0,-6-4 0 15,-4-2-352-15,-5 1-64 0,-1-1 0 0,-7 2-16 16,-6 3-368-16,-8-1-80 0,-3 2-16 0,-6 2 0 0,-6 4-64 16,-7-1-16-16,-2 1 0 0,-6 1 0 0,-5 2 0 0,-4 2 0 15,-3 5 0-15,-6 1 0 0,-2 1-272 0,-5 4 0 16,-2 4 0-16,-6 3 0 15,-3 2-352-15,-6 4-176 0,-7 8-48 0,-10 9-18608 16</inkml:trace>
  <inkml:trace contextRef="#ctx0" brushRef="#br0" timeOffset="34297.08">19769 8949 6447 0,'3'0'576'0,"0"0"-576"0,-1 0 0 0,1 0 0 0,0-2 128 0,0 2-128 0,4 0 0 0,3 0 0 0,3 0-192 0,-13 0-128 16,0 0-48-16,0 0 0 15,0 0-592-15,59 15-128 0,-52-11-32 16,-1 0 0-16,-4 0 832 0,0 0 288 0,-1 1-192 0,2-2 192 0,-3 1 752 0,1-1 240 15,2-1 48-15,0 1 16 0,3 1-864 0,-3 2-192 16,-1 3 0-16</inkml:trace>
  <inkml:trace contextRef="#ctx0" brushRef="#br0" timeOffset="63250.84">15494 12890 911 0,'-5'-2'0'0,"0"0"0"0,3 1 0 0,2-1 0 0,0 1 1056 0,0-1 128 16,0 1 32-16,1-2 0 0,0-1-512 0,2-2-80 15,1-2-32-15,2-2 0 0,3 0-592 0,-1 2-128 16,1-2-32-16,-1 0 0 16,0 3-288-16,1 0-48 0,-1 0-16 0,-2 2 0 0,0 3 192 0,-2-1 16 0,-1 1 16 0,-2 1 0 15,1 1 288-15,-2 0 192 0,0 0-16 0,0 0-16 16,1 0 1008-16,2 0 208 0,0 0 32 0,1-1 16 15,2-1 464-15,1 1 96 0,1-1 0 0,1-1 16 16,0 2-400-16,1-2-64 0,2 3-32 0,-1-1 0 16,2 1-352-16,-1 1-80 15,1 1-16-15,0-1 0 0,-13-1-32 0,0 0 0 0,0 0 0 0,54 14 0 16,-54-14-320-16,0 0-64 0,49 11 0 0,-49-11-16 0,0 0-128 0,66 15-32 16,-66-15 0-16,63 8 0 0,-30-6-144 0,3-1-48 15,3-1 0-15,2-3 0 0,3-1-96 0,1-2-32 16,-1-2 0-16,3-4 0 0,4 0-144 0,2-2 0 15,4-1 144-15,-1 0-144 0,4 1 144 0,-1 0-144 16,2 1 192-16,-2 0-192 0,0 1 320 0,1-3-32 16,-2 1-16-16,-2-1 0 0,1 1 96 0,3-1 16 15,2 3 0-15,3-4 0 0,0 1-48 0,2-2 0 16,-2 0 0-16,3-2 0 0,1 1-176 0,3-3-32 0,4-2-128 16,2-1 192-16,1 0-192 0,-4 0 128 0,-7 2-128 0,8-4 0 15,7-4 176-15,2 2-176 0,0 3 192 0,-3-2-192 16,1 2 192-16,-2-4-64 0,-4 1 0 0,1 0-128 15,0 1 208-15,-2 0-64 16,2-1-16-16,-5 0 0 0,-4-2 0 0,-5 2 0 0,-1 1 0 0,0-1 0 16,0-1 0-16,1-2 0 0,2 0 0 0,-1-1 0 15,1-1-128-15,2-1 192 0,2-4-192 0,-1 0 192 16,3 0-192-16,-3-2 0 0,2 4 0 0,-5-4 128 0,-4 0-128 0,-5 2 0 16,-6 4 0-16,-3 0 0 15,-3 2 0-15,-3-1 0 0,-1 1 0 0,-1-2 0 0,-1 0 0 0,-3 0 0 16,-3 2 0-16,-3 1 0 0,-2 1 0 0,-4 0 0 15,-2 2 0-15,-5 1 0 0,-2 0 0 0,-1-1 192 16,-3-2-192-16,-2 2 192 0,-3 3-64 0,-4-1 0 16,1 1 0-16,-3 2 0 0,-1 1 16 0,-2 1 0 15,-1-1 0-15,-3 3 0 0,0-1-16 0,-3 0 0 16,-3 0 0-16,-2-1 0 0,-1 1-128 0,-2 2 160 16,-2 0-160-16,-3 1 160 0,1 1-160 0,-7 2 0 0,0 0 0 0,-7 0 128 15,0 1 736-15,-4 3 144 0,-4 2 16 0,1-1 16 31,-4 2-1664-31,-3 1-336 0,1 1-64 0,-2-1 0 0,3 2 800 0,-3 1 224 0,-4 2 0 0,-4 2 0 16,-5 3 0-16,-2 5 0 0,-2 2 0 0,0 2-128 16,2-2 128-1,0 0 0-15,3 1 0 0,1 0 0 0,-1 2 0 0,-7 2-128 0,0 2 128 0,-2 1 0 16,1-1 0-16,3-1 0 0,0-1 0 0,5-2 0 16,4 3 0-16,-9 2 0 0,-10 6 0 0,-1 1 0 0,0 0 0 15,0 2 0-15,1 2 0 0,-4 1 0 0,0 3 0 16,-3 1 0-16,1 0 0 0,0 1 0 0,2-2 0 0,2-1 0 15,2-1 0-15,-1 3 0 16,-3 4 0-16,3 0 128 0,7-1-128 0,-3 3 0 0,-3 2 128 0,1 3-128 16,-2 0 128-16,0 2-128 0,-2 2 0 0,3-1 144 15,5-1-144-15,1-3 0 0,3-2 0 0,6-4 0 32,8-2 0-32,-7 6 0 0,-4 3 0 0,-2 4 0 15,3-2 0-15,3 1 0 0,5-2 0 0,6-2 0 16,6-4 0-16,3-2 0 0,5-2 0 0,2 0 0 0,2-2 0 0,7-2 0 15,1-4 0-15,1 4 0 0,-1 6 0 0,-2 2 0 16,3 2 0-16,3-1 0 0,3-1 0 0,1-3 0 16,4-1 0-16,5-3 0 0,0-3 0 0,8-31 0 15,-8 54 0-15,8-54 0 0,-1 48-160 0,1-48 160 16,0 0 0-16,11 66 0 0,-11-66 0 0,0 0 0 16,25 58 0-16,-25-58 0 0,0 0 0 0,43 51 0 15,-43-51 0-15,0 0 0 0,63 42 0 0,-63-42 128 16,51 23-128-16,-51-23 0 0,71 17 144 0,-27-12-144 0,2-2 0 0,4-3 128 15,2 0-128-15,2-3 0 0,-1 1 0 0,4-4 0 16,3 0 0-16,4-2 128 0,-2-1-128 0,5-2 0 16,2-2 0-16,1-1 0 0,-3 0 0 0,-1-1 0 15,2-1 0-15,5-2 0 0,11-4 0 0,1 0 0 16,1-1 0-16,1 1 0 0,2-2 0 0,3-3 0 16,4-1 0-16,3-2 0 0,0 2 0 0,0-2 0 15,-2 0 0-15,2-2 128 0,-7 1-128 0,4-3 0 16,4-3 0-16,-4 0 128 0,-9 3-128 0,2-4 0 15,2-1 0-15,-2-1 128 0,-7 5-128 0,-1 1 0 0,-1-1 128 16,-6-2-128-16,-5 3 192 0,-4-1-16 0,-3 1-16 0,-5 1 0 16,-8 4 80-16,-5 0 16 15,-4 1 0-15,-7 3 0 0,-4 1-64 0,-5 0-16 0,-3 2 0 0,-4 1 0 16,-3 1-176-16,-6 4 0 0,-2 0 0 0,-6 0 0 31,-3 2-416-31,-5 0-112 0,-8 4-32 0,-11 5-20176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2T17:56:03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5428 15339 14735 0,'-7'0'1312'0,"1"0"-1056"0,3 0-256 0,2-2 0 0,1 2-448 0,0-1-128 0,-3-2-48 0,-3-3 0 0,2 1 848 0,0-5 160 15,4 0 48-15,1-3 0 0,4-1 128 0,0 0 16 16,2-3 16-16,2-1 0 0,-1-2-272 0,2-3-64 16,1-1-16-16,-1-3 0 0,3 1 64 0,1-3 16 31,-1 0 0-31,0-1 0 0,-2 2 128 0,3-2 48 0,-1 0 0 0,1-1 0 0,3 0 16 0,-3-1 16 15,0 2 0-15,2-1 0 0,1-1 80 0,-1-2 16 16,1 0 0-16,2 0 0 0,-1 1-112 0,1-1 0 16,-1-1-16-16,2 1 0 0,1 0 0 0,0 0 0 0,2-2 0 15,-2-3 0-15,0 1-160 0,0-1-16 0,0-1-16 0,1 2 0 16,0 1-48-16,-2 2 0 16,1 1 0-16,0-1 0 0,2-2 176 0,0-1 16 0,1 0 16 0,0-2 0 15,1 3 224-15,-1 1 32 0,1-4 16 0,1 1 0 31,1 1-208-31,-2-1-32 0,-2 5-16 0,2-2 0 16,1-2-224-16,-1-3-32 0,2 2-16 0,-2-2 0 16,1-1-208-16,2 0 176 0,0 1-176 0,-1-2 160 15,3 0-160-15,-2-1 128 0,0 3-128 0,-1 0 128 16,-1 1-128-16,-4 4 128 0,1-3-128 0,-1 0 128 0,2-2 32 16,-1 0 0-16,1 0 0 0,-1 0 0 0,-1 3 32 0,-1 0 0 15,1 1 0-15,-3 2 0 0,4-2 0 0,-3 0 16 16,1-1 0-16,-1 1 0 0,-1 3 0 0,3 0 0 15,0-1 0-15,2-2 0 0,2-1-48 0,1-1-16 16,1-1 0-16,1 1 0 0,3 0-144 0,-1 1 0 16,0 0 0-16,-2 0 128 0,2 0-128 0,-1 0 0 15,1 1 0-15,-1 0 0 0,-3 3 0 0,-2 0 0 16,2 2 0-16,0-3 0 0,1-1 0 0,2 1 0 16,-3 0 0-16,2-2 0 0,4 0 0 0,1-1 0 15,1 0 0-15,2 0 0 0,-1 1 0 0,0 0 0 16,-2 3 0-16,1-2 0 0,2-2 0 0,1-1 0 0,0 1 0 0,-3 0 0 15,1 0 0-15,-1 1 0 0,0 2 0 0,0-2 0 16,1 3 0-16,2-1 0 0,3 1 0 0,-2-1 0 16,1 2 0-16,-2-1 0 0,2 3 0 0,-1-1 0 15,-1-1 0-15,1 1 0 0,2-2 128 0,-2 1-128 16,-1 2 0-16,-2 0 0 0,-1 2 0 0,2-3 128 16,4 0-128-16,0-1 0 0,2 2 0 0,1 0 128 15,1 2-128-15,-1-1 0 0,0 2 0 0,-3-1 0 16,0 3 0-16,0-1 128 0,-2 1-128 0,-2 2 0 15,-4 5 0-15,0-4 0 0,4-1 0 0,-1 3 0 0,-8 2 0 0,3 0 0 16,4-1 0-16,0-1 0 0,-2 1 0 0,-1 2 0 16,0 1 128-16,-1 1-128 0,-3 0 0 0,0 2 0 15,-1-1 0-15,1-1 0 0,-1 2 0 0,0-1 0 16,-5 2 0-16,0 0 0 0,-1 3 0 0,-1-1 0 16,-1 1 128-16,0 0-128 0,-2 0 0 0,0 2 0 15,-2-1 0-15,-2 2 0 0,0 2 0 16,-2-1 0-16,0 0 0 0,-2 2 0 0,-1-2 0 0,-1 2 0 15,0 0 0-15,-1 1 0 0,-2-1 0 0,0 1 128 16,-1 0-128-16,0 2 0 0,0-2 0 0,-2 0 128 16,1 2-128-16,-1 1 0 0,1 0 0 0,-1-2 0 0,0 2 128 15,1-1-128-15,-1 1 0 0,-1 0 0 16,2 0 0-16,-1-1 0 16,-2 1-816-16,-1 0-32 0,1 0-16 0,-3-2-16736 0</inkml:trace>
  <inkml:trace contextRef="#ctx0" brushRef="#br0" timeOffset="1286.99">5593 16380 27647 0,'0'0'2448'0,"2"-2"-1952"0,0 2-496 0,3 0 0 0,-1 0 384 0,3-1 0 0,3 1-16 0,7-1 0 0,7-1 208 0,7 1 64 16,8-2 0-16,5 0 0 0,4 0-640 0,4-1 0 16,6-2 0-16,5-1 0 31,7-1-432-31,-1-3-144 0,-8 4-48 0,6-5-8256 0,7 2-1648 0</inkml:trace>
  <inkml:trace contextRef="#ctx0" brushRef="#br0" timeOffset="1913.98">10933 7649 23951 0,'-10'-3'2128'0,"3"5"-1696"0,0 3-432 0,3 2 0 0,2 2 0 0,2-2 0 16,-1 4 0-16,1-11 0 0,0 0 0 0,-14 89-272 16,5-32 32-16,-2 8 16 0,1 1 352 0,-1-2 64 0,1-4 0 0,0-2 16 15,0-3 128-15,2-2 32 0,8-53 0 16,-13 97 0-16,13-97 16 0,-11 85 16 0,11-85 0 0,-5 75 0 16,5-75 272-16,-1 59 48 0,1-59 16 0,0 0 0 15,6 68-432-15,-6-68-96 0,0 0-16 0,0 0 0 31,0 0-832-31,19 65-192 0</inkml:trace>
  <inkml:trace contextRef="#ctx0" brushRef="#br0" timeOffset="2114.92">10277 7800 41471 0,'9'-15'3680'0,"1"5"-2944"16,0 6-592-16,0 4-144 0,-1 0 0 0,7-2 0 16,8-3 0-16,16-7-176 0,17-1 176 0,13 1-208 15,3 3 80-15,1 5 128 16,2 5-864-16,-4 5-48 0,-6 5-16 0,-4 2-16288 0</inkml:trace>
  <inkml:trace contextRef="#ctx0" brushRef="#br0" timeOffset="2842.29">9680 9979 23039 0,'-4'-19'1024'0,"2"8"192"0,2 1-960 0,2 4-256 0,0 4 0 0,3-1 0 16,0 0 496-16,5-1 48 0,7-3 16 0,9-3 0 15,8-1 80-15,6 1 0 0,4 1 16 0,6 1 0 16,6-1-176-16,2 2-32 0,4 0-16 0,0 3 0 16,5 0-432-16,1 2 128 0,2 2-128 0,2-1 0 15,-1-1 0-15,1 1 0 0,-1 0 0 0,1 1 0 16,4 2 160-16,2 3 0 0,2 2 0 0,2 1 0 15,0 1 96-15,-1-2 0 0,-8 0 16 0,8 4 0 0,6 6-16 0,-2 0-16 16,-7-2 0-16,5 2 0 0,9 0-48 0,5 5 0 16,1 2 0-16,-1 2 0 0,-5 1-64 0,3 3 0 15,2 2-128-15,1 1 192 0,-1 4 0 0,1 2-16 16,-2 4 0-16,-2-1 0 0,-2-1-32 0,-2 1 0 16,1 5 0-16,1 5 0 0,2 6-144 0,0 0 0 15,-13-7 144-15,6 3-144 0,7 5 0 0,0 2 0 16,-4 1 0-16,-1 0 128 0,-7-1-128 0,-3 0 176 15,-1 2-176-15,1 9 192 0,4 4-32 0,-4 5 0 16,-4 2 0-16,-3-1 0 0,-5-7 32 0,3 8 0 0,2 11 0 16,-1 0 0-16,-2 2-48 0,-4-4 0 0,-10-13 0 0,3 5 0 15,6 6-144-15,2 2 160 0,5 3-160 0,-2-2 160 16,-3-4-16-16,-4 1 0 0,-2 2 0 0,-4 1 0 16,-2 1 144-16,-2-7 32 0,-1-5 0 0,-4-6 0 15,-2-3-128-15,3 6-32 0,3 8 0 0,1-2 0 16,0-4 0-16,-4-5 0 0,-2-1 0 0,-5-6 0 15,-5-6-16-15,2 1 0 0,2 1 0 0,0-4 0 16,-2-3-144-16,-38-58 0 0,72 96 0 0,-72-96 128 16,60 80-128-16,-60-80 0 0,54 72 0 0,-54-72 0 15,44 61-720-15,-44-61-128 0</inkml:trace>
  <inkml:trace contextRef="#ctx0" brushRef="#br0" timeOffset="10177.89">18663 8194 38703 0,'-24'6'3440'0,"0"7"-2752"0,3 8-560 0,-1 10-128 0,0 13 0 0,5 1 0 0,6-8-192 0,11-37 192 0,-9 56 0 0,9-56 0 0,-8 112 0 0,-1-5 128 0,2 39 224 0,0 16 32 0,6-1 16 0,3-10 0 0,8-8-208 0,4-6-32 0,6 0-16 0,0-7 0 15,1-7 0-15,3 6 0 0,4 6 0 0,1-2 0 16,-7-26-144-16,5 19 0 0,6 30 144 0,-1 5-144 16,-2-5 0-16,-2 6 0 0,-1 7 0 0,0 5 0 15,-3-2 0-15,-2 1 0 0,-2-3 0 0,-3 3 0 16,0-2 0-16,-3-3 0 0,0-1 0 0,-2 2 0 16,-1 5 0-16,-3-5 0 0,-1-12 0 0,-2 6 0 15,-3 5 0-15,0-3 0 0,-1-4 0 0,-2-5 0 0,1-7 0 16,-2-3 0-16,1-3 0 0,0-4 0 0,1-4 0 0,2-4 144 15,1-2-16-15,3-4-128 16,0-2 352-16,-1-6-32 0,0-6-16 0,-1 4 0 0,-1 6 16 0,-1-6 0 16,0-2 0-16,1-4 0 0,-1-6-32 0,3-4 0 15,2-3 0-15,1-15 0 0,1-12-288 0,1 0 160 16,1 1-160-16,2-4 128 0,-1-7-128 0,2-5 0 16,-14-54 0-16,27 88 0 0,-27-88-192 0,27 67 0 15,-27-67-16-15,0 0 0 16,34 67-352-16,-34-67-64 0,0 0-16 0,0 0 0 15,0 0-1184-15,0 0-240 0,0 0-48 0,0 0-14432 0</inkml:trace>
  <inkml:trace contextRef="#ctx0" brushRef="#br0" timeOffset="10781.75">16038 15298 35935 0,'-7'-17'3200'0,"4"5"-2560"0,2 4-512 0,4 4-128 16,2 2-704-16,-5 2-144 0,0 0-48 0,44-1 0 16,-7-2 128-16,19 2 32 0,19-2 0 0,16 1 0 0,12 0 464 0,11-4 80 0,9 0 32 0,7-1 0 15,7-3 160-15,11 0 0 0,16-4 0 0,9-1-128 16,3-2 128-16,6 0 144 0,8-1-16 0,10 1-128 15,11 0 128-15,5-2-128 0,-3-1 0 0,-7 4 0 16,-1 0 176-16,26 0-32 0,19 4 0 0,5 2 0 0,1 3 368 16,0 3 80-16,1 1 16 0,1 1 0 0,6 1-208 0,1-1-32 15,-1 4-16-15,-1-2 0 0,-1 0 80 0,2 0 16 16,3 4 0-16,-1 0 0 0,-7 2-48 0,6 1 0 16,9-1 0-16,-1-1 0 0,-3 2-128 0,-1-1-16 15,5 0-16-15,3-1 0 0,3 1 64 0,-2 1 16 16,-1 0 0-16,-6 4 0 0,-11 1 0 0,-7 2 0 15,-3 0 0-15,-1 2 0 0,-3 1 80 0,-2-1 32 16,-4 0 0-16,-10 0 0 0,-12 1-112 0,-3-1 0 16,-6 3-16-16,-6-2 0 0,-5 1 16 0,-4 1 16 0,-2-1 0 0,-9 0 0 15,-8 1-80-15,-8-4-32 0,-3-2 0 0,-11 0 0 16,-12-2-96-16,-8 0-128 0,-6-1 176 0,-14-3-176 16,-11 0 0-16,-8-4 0 15,-6 0 0-15,-9-5 0 0,-7 0-160 0,-10-4-144 0,-7-2-16 0,-8-5-16 31,-8-1-816-31,-8-5-144 0</inkml:trace>
  <inkml:trace contextRef="#ctx0" brushRef="#br0" timeOffset="11891.57">19683 11745 12895 0,'14'-7'1152'0,"0"1"-928"0,-3 3-224 0,-1 3 0 0,0 0 352 0,-10 0 32 0,48-4 0 0,6-2 0 15,24-1-576-15,15 1-96 0,10 2-32 0,3 0 0 16,3 0 320-16,2 1 0 0,2 2 176 0,6-1-176 0,12 1 192 0,10-4-192 16,6 0 192-16,9-2-192 0,8 1 0 0,8-2 0 15,6-1 0-15,8-4-144 0,2-2-48 0,12-1 0 16,7 2 0-16,11-1 0 0,5-1 192 0,3-2 0 16,0-2 0-16,1 3 0 0,4 0 160 0,0 3 112 15,-2 4 32-15,-1 2 0 0,-1 1 336 0,2-1 80 16,0 3 16-16,-2-1 0 0,-8 5 368 0,-1-1 80 15,-2 2 16-15,-4 2 0 0,-3 2 80 0,-3-1 32 16,0 1 0-16,-8 0 0 0,-13 1-272 0,3-3-48 16,3 4-16-16,-2-2 0 0,-3 1-192 0,-3-4-32 0,-4 0-16 0,-5 1 0 15,-5-1-160-15,-6-2-16 0,-9-3-16 0,-6 2 0 16,-4 1-224-16,-7-4-64 0,-3 0 0 0,-9-1 0 16,-8 2-256-16,-10-2 0 0,-8-1 0 0,-11 0 0 31,-10 0-1152-31,-8 0-272 0</inkml:trace>
  <inkml:trace contextRef="#ctx0" brushRef="#br0" timeOffset="12906">20437 13391 25791 0,'-10'-3'2304'0,"2"1"-1856"0,2 2-448 0,2 3 0 0,2 0 352 0,-3 0-32 0,-5 0 0 0,-6 4 0 16,-3 3-320-16,-4 2 0 0,3 2 0 0,6 0-192 15,1 3 816-15,5 0 144 0,1-1 48 0,3-1 0 16,4-15-608-16,-2 32-208 0,2-32 144 0,0 0-144 15,0 0 0-15,19 48-144 0,-19-48 0 0,0 0 0 16,0 0-48-16,0 0-16 0,0 0 0 0,50 1 0 16,-50-1 208-16,24-16 0 0,-11 7 192 0,-2-3-192 0,1 2 704 0,-2 0 16 15,-2-1 16-15,1 0 0 0,-2 1-64 0,-2-1-16 16,0-1 0-16,-3 3 0 0,1-1-32 0,-1 0-16 16,-1 0 0-16,0 3 0 0,-1 0 32 0,0 2 0 15,0 3 0-15,-1-1 0 0,1 3-144 0,-1 0-32 16,-1 1 0-16,1 3 0 0,-2 2-176 0,0 1-32 15,-1 3-16-15,0 3 0 0,-1 1-240 0,1 1 0 16,0 2 0-16,0-1 0 0,1-1 0 0,0 0 0 0,0-3-144 16,3-12 144-16,0 0-240 0,-3 26 48 0,3-26 16 0,0 0 0 15,0 0-16-15,0 0-16 0,0 0 0 0,0 0 0 16,0 0 208-16,0 0 0 0,0 0-160 0,0 0 160 16,0 0 0-16,0 0 0 0,0 0 128 0,0 0-128 15,0 0 208-15,22-12-32 0,-24 4-16 0,-1-2 0 16,-1 0 0-16,-2 0 0 0,-1 3 0 0,-1 0 0 15,-1 3 96-15,0 3 0 0,-1-1 16 0,-2 4 0 16,1 2 80-16,0 1 16 0,1 4 0 0,0 2 0 16,2 2-176-16,2 1-16 0,0 2-16 0,3-4 0 0,3-12-160 0,0 0 0 15,0 30 0-15,0-30 0 0,0 0 0 0,0 0 0 16,0 0-192-16,0 0 192 0,0 0-352 0,0 0 48 16,29-16 16-16,-25 1 0 0,-1-3-32 0,0-5 0 15,-1 0 0-15,1-1 0 16,-1 2-768-16,-1-2-176 0,2-3-16 0,0 0-15616 15</inkml:trace>
  <inkml:trace contextRef="#ctx0" brushRef="#br0" timeOffset="15015.46">20179 13621 5519 0,'-3'1'496'0,"1"-1"-496"0,1 0 0 0,1 0 0 0,1 0 144 0,1 0-144 0,-2 0 128 0,1 0-128 15,-1 0 320-15,0 0-32 0,0 0 0 0,0 0 0 16,0 0-288-16,0 0 0 15,34-10 0-15,-34 10 0 0,0 0 128 0,0 0-128 0,0 0 0 0,0 0 0 16,0 0 640-16,0 0 64 0,0 0 0 0,0 0 16 16,0 0 448-16,0 0 96 0,0 0 16 0,0 0 0 0,0 0-16 0,0 0 0 15,0 0 0-15,0 0 0 0,0 0-304 0,0 0-48 16,0 0-16-16,0 0 0 0,0 0-224 0,0 0-48 16,0 0-16-16,0 0 0 15,0 0 32-15,0 0 16 0,0 0 0 0,35-10 0 0,-35 8 48 0,0-1 16 16,0 1 0-16,0 1 0 0,-1-2-112 0,1 2-32 15,0-2 0-15,0 0 0 0,0 0-224 0,0-1-48 32,0 0-16-32,1 0 0 0,-1 1-288 0,0-2 0 0,0 3 0 0,0-1 0 0,0-1-192 0,0 1 48 15,0-2 16-15,0 1 0 0,-1 0 128 0,1 0-128 16,0 1 128-16,0 0-128 0,0-1 128 0,0 1 192 16,0 0-32-16,0 0-16 15,0 2 112-15,1 0 32 0,-1-1 0 0,0 1 0 16,2-1-288-16,-1 1 128 0,1 0-128 0,-2-1 0 15,1 2 0-15,0-1 0 0,-1-1 0 0,2 1 0 0,-1-1 0 0,-1 1-144 16,2 0 144-16,-1-2-128 0,-1 1 128 0,2 1-160 0,-2-2 160 0,1 2-160 16,-1-2 160-16,0 2 0 15,0 1 0-15,0-2 0 0,1-1 0 0,-1 2 0 0,0-2 0 0,0 2 0 16,0-1 128-16,2 1-128 0,-2-1 128 16,0 2-128-16,0 0 192 0,0-1-16 15,0 1-16-15,0 0 0 0,-2-1 144 0,2-1 16 16,0 2 16-16,-1 0 0 0,1-1-16 0,-1 1-16 15,-1-2 0-15,2 2 0 0,-1 0 32 0,1 0 16 16,-2-1 0-16,2 1 0 0,0 0-48 0,0 0-16 16,0 0 0-16,0 0 0 0,0 0-96 0,2 0 0 15,-1-2-16-15,1 2 0 0,-1-1-176 0,2 0 160 16,1-2-160-16,-4 3 160 0,0 0-160 0,17-11 160 16,-10 3-160-16,2 1 160 0,-1 0-32 0,0-1 0 15,2-3 0-15,2-1 0 0,-2 0 0 0,1-3 0 0,0 1 0 0,2-3 0 16,0 0 32-16,1-2 0 0,1-3 0 0,2-3 0 15,3 1 16-15,0-3 0 0,1-3 0 0,2-1 0 16,1-3-48-16,1-2 0 0,2-1 0 0,0-1 0 16,-1 0-128-16,3-7 192 0,5-5-192 0,0-5 192 15,-1 0-192-15,0-3 192 0,1 0-192 0,0-4 192 16,-2 3-64-16,1-5-128 0,1-1 192 0,2-7-64 16,4-6-128-16,1-2 192 0,1-1-192 0,-1 2 192 15,0 0-64-15,0-4 0 0,0-1 0 0,-1 1 0 0,1 0 64 16,-2-1 16-16,2 2 0 0,0-1 0 0,3-2-16 0,1 0 0 15,3 2 0-15,3-3 0 0,1 2-192 0,2-2 176 16,-2 0-176-16,1-1 160 0,-1 0-160 0,0 1 0 16,3 1 0-16,-3 5 0 0,-4 8 0 0,-1 1 0 15,-2 3 0-15,2-1 0 0,4-7 0 0,-2 5 0 16,-1 5 0-16,-4 1 0 0,-4 4 0 0,-5 3-176 16,-4 4 176-16,-1 5-192 0,-2 2 192 0,-1 1-192 15,0 2 192-15,-2 3-192 0,-2 6 192 0,-4 1-160 16,0 4 160-16,-5 5-160 0,0 2 160 0,-3 3 0 15,-2 3-144-15,-2 2 144 0,0 4 0 0,-1-1 0 16,-2 4 0-16,-1 1 0 0,-1 1-192 0,-2 6 192 0,5-7-160 0,-5 7 160 16,0 0-256-16,0 0 32 0,4-7 16 0,-4 7 0 15,0 0 16-15,0 0 0 0,0 0 0 0,0 0 0 16,0 0-112-16,0 0-16 0,0 0 0 0,0 0 0 31,0 0-784-31,0 0-176 0,0 0-16 0,0 0-15664 0</inkml:trace>
  <inkml:trace contextRef="#ctx0" brushRef="#br0" timeOffset="16014.95">22864 9217 11967 0,'-1'-1'1072'0,"-1"-1"-864"0,1 2-208 0,-1 0 0 0,1 2 1792 0,1-2 320 0,0 0 64 0,-1 1 16 15,-1 2-1648-15,1 0-336 0,-1 0-64 0,2-3-16 16,0 0 1088-16,0 0 224 0,-4 17 32 0,4-17 16 16,0 0-976-16,0 0-192 0,0 0-32 0,0 0-16 15,0 0 64-15,-1 28 16 0,1-28 0 0,0 0 0 16,0 0 96-16,0 0 0 0,0 0 16 0,0 0 0 15,0 0-256-15,0 0-48 0,0 0-16 0,0 0 0 16,0 0 80-16,0 0 16 0,0 0 0 0,0 0 0 16,10-10 320-16,-6-1 64 0,0-3 16 0,2-2 0 15,-1 1 0-15,1-2 16 0,1-2 0 0,-1-1 0 0,1 2-80 0,-2 0 0 16,1 1-16-16,-3 1 0 0,0 1-160 0,-2 2-16 16,-1 0-16-16,-3 2 0 0,0 2-112 0,-1 2-32 0,-3 0 0 15,0 3 0-15,0 0-80 0,-3 2-16 0,2 4 0 0,-4 1 0 16,1 1-128-16,-2 4 0 0,1 2 0 0,-2 4 0 15,1 3 0-15,-1 0 0 0,1 4 0 0,2 2 0 16,1 0 0-16,3-1-144 0,1 1 144 0,2-2 0 16,4-21-144-16,1 35 144 0,-1-35 0 0,0 0-144 15,0 0 16-15,24 46 0 0,-24-46 0 0,0 0 0 16,0 0 0-16,0 0 0 0,0 0 0 0,62 15 0 31,-62-15 128-31,0 0 176 0,0 0-48 0,51-7 0 0,-51 7 64 16,0 0 0-16,44-14 0 0,-44 14 0 0,0 0-64 0,40-17-128 15,-40 17 192-15,21-14-64 0,-21 14-128 0,15-13 128 16,-9 6-128-16,-3 1 128 0,-3-1-128 0,-2 0 0 16,0 2 0-16,-4-4 0 0,-1 2 0 0,-2 0 128 15,0 0-128-15,-1 0 0 0,-2 1 144 0,-2 1-144 16,0 0 160-16,-3 1-160 0,2 0 160 0,0 1-160 16,1 2 160-16,0-1-160 0,3 1 128 0,0 1-128 15,1 1 0-15,1-1 0 0,1 3 0 0,1-1 0 16,1 2 0-16,2-1 0 0,1-1 0 0,2 0 0 15,-1 1 0-15,1 1 0 0,1 0 0 0,0 0 0 0,0-4 0 0,0 0 0 16,0 0 0-16,0 0-160 0,0 0 160 0,0 0-128 16,17 48 128-16,-17-48 0 0,0 0-144 0,0 0 144 15,0 0-128-15,41 53 128 0,-41-53-160 0,0 0 160 16,0 0-304-16,52 29 48 0,-52-29 0 0,0 0 0 16,0 0 0-16,61 10 0 0,-61-10 0 0,0 0 0 15,45-7 256-15,-45 7 128 0,24-11-128 0,-24 11 192 16,21-14 176-16,-11 5 16 0,-3 1 16 0,-1-2 0 15,-1-1-80-15,-2 1-32 0,0-2 0 0,-2 0 0 0,1-2-48 0,-2-2-16 16,-2-1 0-16,-2 2 0 0,-1-1 32 0,-3 0 0 16,0 4 0-16,-3-1 0 0,1 3-16 0,-2 3 0 15,0 0 0-15,-1 3 0 0,0 1-48 0,2 2-16 16,1 1 0-16,0 1 0 0,3 2-176 0,0 0 0 16,3 1 0-16,1 1 0 15,3-5-400-15,0 0-16 0,0 0 0 0,0 0 0 16,0 0-1040-16,0 0-208 0</inkml:trace>
  <inkml:trace contextRef="#ctx0" brushRef="#br0" timeOffset="16681.12">23062 9121 6447 0,'-14'-4'272'0,"4"0"80"0,0 1-352 0,1 1 0 0,7 1 0 0,-1 0 0 0,-1-1 592 0,-2-1 48 0,-4 1 16 0,-3-3 0 0,1 1 944 0,0 0 192 0,2 0 48 15,3 2 0-15,3 1-48 0,-2-1 0 16,2 2 0-16,0 2 0 16,3-1-592-16,-1 1-128 0,1 0-32 0,-1 3 0 0,2-1-112 0,0 2-32 0,-1 2 0 0,1-8 0 15,0 0-160-15,0 0-32 16,10 58-16-16,-10-58 0 0,12 49-144 0,-12-49-32 0,19 68 0 15,-6-24 0-15,2 4 64 0,1 4 16 0,2 2 0 0,5 8 0 16,1 9 144-16,2 5 32 0,3 5 0 0,-2-2 0 16,-2-4-256-16,3 9-64 0,6 8 0 0,0 7 0 15,1 3-224-15,-1 0-48 0,-4-9-16 0,0 11 0 16,4 11-32-16,-3 1 0 0,1-2 0 0,1 2 0 0,-2 0 0 0,0 2 0 16,3 4 0-16,0-2 0 0,-1-6-128 0,-1-2 160 15,0-2-160-15,0-5 160 0,0-5-160 0,-3-4 0 16,-1-3 144-16,1-4-144 0,-1-2 144 0,-3-7-144 15,1-6 192-15,-5-5-192 0,2-4 256 0,-4-3-64 16,1 0-16-16,-1-4 0 0,-1-3-16 0,-4-5 0 16,0-5 0-16,-14-45 0 0,24 79-32 0,-24-79 0 15,16 63 0-15,-16-63 0 0,12 51-128 0,-12-51 128 16,0 0-128-16,9 51 128 0,-9-51-128 0,0 0 0 16,0 0 0-16,0 0 128 0,10 47-128 15,-9-43 0-15,2-1 0 0,-2-2 0 0,1 1-368 0,1-2 0 0,0 0 0 0,-1-2 0 47,1 1-656-47,0-2-128 0,1 0-16 0,-1 0-16 16,0-1-1632-16,0 0-320 0</inkml:trace>
  <inkml:trace contextRef="#ctx0" brushRef="#br0" timeOffset="17189.43">24158 13443 3855 0,'-4'-3'336'0,"0"2"-336"0,2-1 0 0,1 1 0 0,-1 1 1856 0,1-2 288 0,-3 1 64 0,-3-2 16 0,-3 0 512 0,0-1 96 16,-1 1 32-16,1 0 0 0,3 1-1312 0,-1-1-256 15,3 1-48-15,1-1-16 0,2 2-240 0,1-2-48 16,1 0-16-16,1 1 0 0,1-3-352 0,2 0-80 0,-1-1-16 0,1-1 0 16,2 0-272-16,-1-3-48 0,2 2-16 0,0-5 0 15,2 0 64-15,-1-2 16 0,1-2 0 0,-1-2 0 16,-1 1-224-16,2-3 0 0,1-1 0 0,-2 1 0 16,1 2 256-16,-2-1-64 0,0 3 0 0,-2 1 0 15,1 4 304-15,-3 0 48 0,-2 5 16 0,-1 2 0 16,-1 2 112-16,-2 1 32 0,0 4 0 0,-2-1 0 15,0 3-160-15,-2 2-32 0,2 2 0 0,-1 4 0 0,0 0-512 16,6-12 0-16,-8 30 0 0,8-30 0 0,-3 34 0 0,3-34 0 16,0 0-160-16,4 48 160 0,-4-48-256 0,0 0 80 15,0 0 16-15,0 0 0 0,31 55 160 0,-31-55-208 16,0 0 80-16,0 0 128 0,0 0-320 0,51 7 64 16,-51-7 16-16,23-11 0 0,-13 4-32 0,-3-2-16 15,0 1 0-15,-3-1 0 0,-1 0-32 0,-3 2 0 16,-2-1 0-16,-2 3 0 15,-1-1-112-15,-2 0-16 0,-1 2-16 0,1 3 0 16,-1-1 32-16,1 0 16 0,1 0 0 0,3-1-14304 0</inkml:trace>
  <inkml:trace contextRef="#ctx0" brushRef="#br0" timeOffset="17695.14">24551 13299 28559 0,'-21'-7'1264'0,"5"1"272"0,2 2-1232 0,4 2-304 0,4 1 0 0,4-1 0 16,-1 1-880-16,-4-3-224 0,-3-2-48 0,-3-4-16 0,2-2 1680 0,1-1 320 0,4-3 80 0,5 1 16 0,1-2-704 0,3-4-224 15,2-2 128-15,4-2-128 16,2-4-576-16,3-5-160 0,2 1-32 0,3-8-16 0,5-3 1024 0,5-9 208 15,3 0 32-15,4-7 16 0,5-3 336 0,1-6 80 16,6-6 16-16,0-6 0 0,-1 1-224 0,-2-2-32 16,3-3-16-16,1-5 0 15,4-4 128-15,-3-5 32 0,-2 1 0 0,-1-6 0 0,2-1-224 0,-2-7-32 0,1-3-16 16,0-2 0-16,-3-1 16 0,3-7 0 0,5-1 0 0,-5 9 0 16,-6 11-80-16,7-14-16 0,5-13 0 0,1-2 0 15,-5 6 48-15,-4 3 16 0,-2 8 0 0,-7 5 0 16,-5 11 80-16,-5 10 16 0,-3 6 0 0,-1 4 0 15,-1 3-80-15,0 6-16 0,0 5 0 0,-2 6 0 16,-2 4-272-16,-1 5-64 0,0 5-16 0,-3 3 0 16,2 4-176-16,-3 6 0 0,-2 7 0 0,0-1-176 15,0 4-176-15,2-1-32 0,-1 4-16 16,-3 3 0-16,1 3 96 0,-3 3 32 0,-1 0 0 0,0 2 0 16,-2 2 144-16,0 2 128 0,0 0-192 0,-1 3 192 0,0 0 0 0,0-1 0 15,-2 3 0-15,-1 2 0 0,0 0 0 0,0 0 0 16,0 0 0-16,0 0 0 15,0 0-208-15,0 0 16 0,0 0 0 0,0 0 0 16,0 0-368-16,0 0-64 0,0 0-16 0,0 0-12064 16,0 0-2416-16</inkml:trace>
  <inkml:trace contextRef="#ctx0" brushRef="#br0" timeOffset="18616.99">26172 8221 23951 0,'-7'-1'1056'0,"2"1"224"0,-1 0-1024 0,3 0-256 0,2 1 0 0,1-1 0 0,0 0-592 0,0 0-176 0,0 0-48 0,0 0 0 0,0 0 1152 0,0 0 240 15,25 55 32-15,-25-55 16 0,0 0-256 0,47 36-48 16,-47-36-16-16,0 0 0 16,69 31-752-1,-69-31-128-15,54 17-48 0,-54-17 0 0,52 11-976 0,-52-11-192 0,0 0-32 0,68 13-16 16,-68-13 480-16,0 0 80 0,55 7 32 0,-55-7 0 0,0 0 1248 0,0 0 0 16,0 0 176-16,0 0 0 0,0 0 1600 0,0 0 320 15,0 0 64-15,0 0 16 0,0 0-64 0,0 0-16 16,0 0 0-16,0 0 0 0,0 0-736 0,-4-10-144 15,-9 8-16-15,-1 1-16 0,-3 1-64 0,-3 3-16 16,-2 1 0-16,-4 2 0 0,-2 2-224 0,-2 2-48 16,1 1-16-16,0 1 0 0,5 0-304 0,0 3-48 0,2-3-16 0,3 2 0 15,5-1-304-15,3-3-144 0,4 1 128 0,1-1-128 16,6-10 0-16,0 0 0 0,0 0 0 0,0 0-176 16,2 40-16-16,-2-40-16 0,0 0 0 0,0 0 0 15,0 0-112-15,0 0 0 0,0 0-16 0,49 37 0 16,-49-37 0-16,0 0 0 0,0 0 0 0,0 0 0 15,52-8 144-15,-52 8 16 0,23-14 16 0,-13 6 0 0,-2-3 304 16,-1-1 64-16,-1 1 16 0,-3 0 0 0,0-1 160 0,-5 0 16 16,-1-3 16-16,-1 1 0 0,-2 2 96 0,-2-1 32 15,1 0 0-15,-2 2 0 0,2 2-368 0,-1 0-176 16,-3-3 160-16,1 2-160 0,1 0-208 0,1 1-144 16,1 2-32-16,2-2 0 15,4 3-96-15,0-1-32 0,2 2 0 0,2-1 0 16,1 0-352-16,0 4-80 0,1-3-16 0,-5 5 0 15,0 0 240-15,0 0 32 0,0 0 16 0,0 0 0 0,0 0 256 0,0 0 48 16,0 0 16-16,52 19 0 0,-52-19 352 0,0 0 0 0,0 0 160 16,13 53-160-16,-13-53 496 0,2 48-16 0,-2-48 0 0,3 63 0 15,-3-63 464-15,4 67 80 0,-4-67 32 0,10 79 0 16,-10-79-176-16,19 87-48 16,-5-36 0-16,4 4 0 0,2 4-192 0,4 6-32 0,1 6-16 0,4 6 0 15,0 7-368-15,1 3-80 0,-2 1-16 0,1 6 0 16,0 11-128-16,1 7 0 0,2 1 0 0,-1 2 128 15,0 0-128-15,2 2 0 16,2 6 0-16,2 4 128 0,-2 5-128 0,1 2 128 0,0 3-128 0,0-2 128 0,-1 0 64 0,-1 2 16 16,0 4 0-16,0-1 0 0,-3-9 32 15,0 3 0-15,1 5 0 0,1-3 0 0,1-5-112 0,-2 3 0 16,2 5-128-16,-1-11 192 0,-4-13-32 0,1 0-16 16,0 6 0-16,-1-7 0 15,1-10-144-15,-2-5 192 0,0-5-192 0,1-8 192 0,-2-4-64 0,-3-9-128 16,0-8 192-16,-3-8-64 0,-1-6 0 0,-20-51 0 15,35 79 0-15,-35-79 0 0,30 56-128 0,-30-56 160 16,0 0-160-16,35 50 160 16,-35-50-160-16,0 0 0 0,0 0 0 0,0 0 0 0,0 0 0 0,0 0-272 0,0 0 32 0,41-7 16 31,-40-8-272-31,1-3-48 0,-1-2-16 0,2-4-12560 0,1-3-2496 0</inkml:trace>
  <inkml:trace contextRef="#ctx0" brushRef="#br0" timeOffset="19075.36">27562 13617 25791 0,'-2'-3'2304'0,"-3"0"-1856"0,0 0-448 16,2 3 0-16,2 0 3296 0,1 0 560 0,0 0 112 0,-2-1 32 16,1-1-4416-16,-2 2-880 0,0-1-176 0,2-1-48 0,1 1 1904 0,0 1 384 15,0 0 80-15,0 0 16 0,0 0-864 0,0 0-160 16,0 0-32-16,0 0-16 0,0 0-32 0,42-3 0 15,-42 3 0-15,0 0 0 0,0 0 48 0,0 0 16 16,0 0 0-16,35-13 0 16,-35 13-224-16,12-12-48 0,-7 3-16 0,2-2 0 0,-1-2 272 0,0 1 192 0,-2-1-208 0,0 0 80 15,-2 2 672-15,-1 1 144 0,-1 0 16 0,-1 3 16 16,-2 1 176-16,-3 2 48 0,2 1 0 0,-3 3 0 16,0 2-240-16,-2 2-32 0,2 3-16 0,-1 1 0 15,1 2-320-15,0 3-64 0,7-13-16 0,-10 30 0 0,10-30-96 0,-5 35-32 16,5-35 0-16,3 40 0 0,-3-40-128 0,0 0 0 15,23 49 0-15,-23-49 0 0,0 0-272 0,42 40 16 16,-42-40 0-16,0 0 0 16,65 17-752-16,-65-17-144 0,48-5-16 0,-48 5-16416 15</inkml:trace>
  <inkml:trace contextRef="#ctx0" brushRef="#br0" timeOffset="19558.59">27743 13666 12895 0,'-4'-4'1152'0,"0"0"-928"0,0 1-224 0,1 1 0 15,1 1 3840-15,2 1 704 0,0-3 160 0,-1 2 32 32,-2-4-4160-32,0 1-816 0,0-3-160 0,2-1-48 0,2-1 1184 0,2-4 224 0,3-1 64 0,1-3 0 15,1-4-512-15,2-4-112 0,2-5-16 0,2-5 0 16,1-5 320-16,4-6 64 0,2-5 16 0,0-7 0 15,4-3 80-15,0-5 16 0,0-6 0 0,0-2 0 16,-1 1-272-16,2-11-48 0,3-8-16 0,4-4 0 0,-2-1-288 0,2-3-64 16,2-5-16-16,0-1 0 0,2-1-16 0,0-3 0 15,-2 1 0-15,2-3 0 0,2-2 48 0,5-6 16 16,5-2 0-16,4-4 0 0,-2 1 16 0,-1 0 0 16,1 4 0-16,-4 1 0 0,-2 0 208 0,-4 1 32 15,-1 3 16-15,-5 5 0 0,-3 7 208 0,0 8 64 16,-1 3 0-16,1 0 0 0,2 2 16 0,0 8 16 15,0 10 0-15,-5 8 0 0,-2 7-416 0,-3 5-96 16,0 5-16-16,-4 7 0 0,-2 5-272 0,-2 6 0 16,-3 6 128-16,-3 4-128 15,0 5-384-15,-3 3-128 0,-7 12-16 0,11-15-16 16,-11 15-400-16,0 0-80 0,0 0 0 0,0 0-16 16,0 0 208-16,14-14 32 0,-14 14 16 0,0 0 0 15,0 0 272-15,0 0 48 0,0 0 16 0,0 0 0 0,13-14 288 0,-13 14 160 0,0 0-160 0,0 0 160 16,15-16-144-16,-15 16 144 0,0 0-128 0,0 0 128 31,0 0-816-31,37-14-80 0,-37 14 0 0,0 0-16912 0</inkml:trace>
  <inkml:trace contextRef="#ctx0" brushRef="#br0" timeOffset="19859.27">29162 8970 32255 0,'-6'-3'2864'0,"2"0"-2288"0,-1 2-576 0,5 1 0 0,0 0 528 0,0 0 0 0,0 0 0 0,0 0 0 31,0 0-912-31,0 0-192 0,22 48-48 0,-22-48 0 0,0 0 1264 0,48 64 256 0,-48-64 64 0,45 55 0 15,-45-55-496-15,55 66-80 0,-55-66-32 0,59 75 0 32,-59-75 96-32,60 80 0 0,-60-80 16 0,59 88 0 15,-28-40-16-15,2 3 0 0,-1 4 0 0,1 0 0 16,-1 0-656-16,-4 0-144 0</inkml:trace>
  <inkml:trace contextRef="#ctx0" brushRef="#br0" timeOffset="32261.7">19602 16678 7359 0,'53'1'656'0,"-5"-1"-528"0,-12-1-128 0,-36 1 0 0,60 0 256 0,-2-1 32 0,50-2 0 0,59 0 0 15,36-1 1232-15,14-1 240 0,-11 0 48 0,-13 1 16 16,-9-1 544-16,-6 2 96 0,-3-1 32 0,0 1 0 16,6 2 64-16,7-3 32 15,7-2 0-15,7 0 0 16,8 2-1376-16,9 1-256 0,7 1-64 0,7-1-16 16,9 1-544-16,2-3-96 0,-2-1-32 0,2 0 0 0,6 1-208 15,8 2 0-15,3 0 0 0,3 0 0 0,3 3 0 0,3-1 0 16,4 2 0-16,-3-1 0 0,-4 0 0 0,-6 3 0 15,-3 1 0-15,-7 3 0 0,-7-1 128 0,4 0 64 16,-3-1 32-16,-10 1 0 0,-15-2 496 0,-8 0 112 16,-6-1 0-16,-11 2 16 0,-7 3-272 0,-10-2-48 15,-5-2-16-15,-11-3 0 0,-8 4-96 0,-9-1-32 16,0 1 0-16,-15 0 0 0,-13-1-224 0,-6-3-160 16,-5 1 192-16,-8-2-192 0,-9 1 0 0,-11-1-272 15,-14 0 16-15,-13 0-12800 16,-13-3-2560-16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2T17:15:11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14700 13423 3679 0,'0'-1'320'0,"2"-2"-320"0,-1 1 0 0,-1 2 0 0,0 0 704 0,0-1 64 0,2 0 0 0,-1-4 16 0,0 1 272 0,2 0 48 16,-1 0 16-16,-1 1 0 0,1 0 288 0,-2 0 48 16,0 2 16-16,-2-1 0 0,1 2 416 0,-1 2 96 15,1-1 0-15,-2 1 16 16,2 0-80-16,-2 3-32 0,1 0 0 0,1 1 0 0,1 0-608 0,0 1-128 16,-1 2-32-16,1 3 0 0,0-1-480 0,1 0-80 0,0 2-32 0,1 0 0 15,1 1 64-15,-2 0 16 0,2-1 0 0,-2-2 0 16,2-2-160-16,-1 2-16 0,-2-11-16 0,0 0 0 15,7 55-80-15,-9-35-16 0,2 2 0 0,-3 0 0 16,2 0-80-16,-2 1-32 0,0 1 0 0,0 0 0 16,-2 0-80-16,-1 0-128 15,2 0 176-15,0-3-176 0,1 0 160 0,0 0-160 0,0-2 128 0,3-1-128 16,-1-1 128-16,2-1-128 0,1-1 0 0,0-2 128 16,1-2-128-16,1-1 160 0,-4-10-160 0,0 0 160 0,0 0-16 0,0 0 0 15,0 0 0-15,0 0 0 0,0 0-16 0,0 0 0 16,0 0 0-16,0 0 0 0,53 45 0 0,-45-45 0 15,2 0 0-15,0-3 0 0,1 1 0 0,1-3 0 16,-2 3 0-16,2 0 0 0,2 1 0 0,0-2 0 16,3 1 0-16,0 0 0 0,0-1-128 0,0-1 0 15,-1 2 0-15,-1-1 128 0,-1 1-128 0,-1 0 0 16,0-1 144-16,-2 3-144 0,-1 0 0 0,-3 0 144 16,3 0-144-16,-3 0 0 0,-1 0 176 0,-2 2-176 15,0-2 160-15,-1 0-160 16,-2 0 176-16,2 1-176 0,-1-1 192 0,-2 2-192 0,0-2 128 0,0 1-128 0,-2-1 0 0,1 0 0 15,-1 0 0-15,0 0-176 0,-1-1 32 0,-1 1 0 32,-1-2-624-32,1 1-128 15,-2-2-32-15,1 0-18320 0</inkml:trace>
  <inkml:trace contextRef="#ctx0" brushRef="#br0" timeOffset="285.56">14710 13714 19343 0,'9'-3'848'0,"-5"2"192"0,2-1-832 0,-2 2-208 0,0-1 0 0,-1 1 0 0,1-1 2240 0,5 1 416 0,3-2 80 0,4-1 16 0,1 0-64 0,-2 1-16 15,0 0 0-15,-4 1 0 0,2-1-1424 0,-2 0-288 16,2 0-48-16,-2-1-16 0,0 1-416 0,-1-1-96 16,0 0 0-16,0-1-16 0,-2 1-160 0,-1-1-16 15,2-1-16-15,-4 1 0 0,3 1-176 0,-3 0 0 0,-1 2 144 0,1-2-144 16,-3-1 0-16,0 3 0 0,-1 1-160 0,1-3 160 31,-2 0-992-31,-2-1-96 0</inkml:trace>
  <inkml:trace contextRef="#ctx0" brushRef="#br0" timeOffset="586.85">14641 13447 16575 0,'-1'-14'736'0,"1"7"160"0,1 0-720 0,0 1-176 16,1 2 0-16,-1 1 0 0,1-1 1376 0,2-2 240 15,2-2 48-15,2-2 16 0,3 0 1024 0,1 3 208 16,-1 1 32-16,2 2 16 0,-1 3-976 0,3-1-192 16,-1 2-32-16,0 2-16 0,1-1-912 0,1-1-176 15,1 0-32-15,0 0-16 0,0 0-240 0,0-1-48 16,0-2-16-16,0 0 0 0,-2 0-80 0,1 0-16 0,-2-1 0 0,0 1 0 16,1-1-80-16,0-2 0 0,-3 2-128 0,0-2 192 15,-1 2-192-15,-1 0 0 0,-2 0 0 0,-2 2 0 16,-2 1 0-16,-1-1 0 0,0 4-208 0,-3-2 64 31,0 3-448-31,-2 0-96 0,1 1-16 0,-2 0-11776 0,0 3-2368 0</inkml:trace>
  <inkml:trace contextRef="#ctx0" brushRef="#br0" timeOffset="1212.59">15335 13941 4607 0,'1'0'400'0,"2"-1"-400"15,0 0 0-15,-2-1 0 0,1 2 2576 0,-1-1 432 0,3-2 96 0,3-3 16 16,3-1 1296-16,0-3 256 0,0 1 48 0,-2-1 16 15,2-2-2112-15,-3 1-400 0,0-2-96 0,-1 1-16 16,0-1-1216-16,-5-1-256 0,1 0-64 0,-2-3 0 16,-2 1-128-16,-1-1-16 0,-1 2-16 0,-2-1 0 15,-1 5-112-15,-1-1-32 0,-2 3 0 0,0 0 0 16,-3 3-128-16,-1 2-16 0,0 1-128 0,-3 2 192 16,0 2-192-16,-1 5 0 15,2 1 128-15,-1 3-128 0,2 1 0 0,-1 3 0 16,4 1 0-16,0 0 0 0,4 3 0 0,1-1 0 0,0 2 0 0,2-1 0 0,4-1 0 0,1 1 0 15,1 1 0-15,4-1 0 0,-1-1 0 0,-4-17-160 16,0 0 160-16,23 50-128 0,-16-39-64 0,1 0-16 16,-1 1 0-16,0-3 0 0,3 0 32 0,-1-3 16 15,2-1 0-15,-1-3 0 0,-3-2 160 0,1-2 0 16,2-1-144-16,1-2 144 0,1-2 0 0,0-3 0 16,3 0 0-16,-1-3 0 0,0 0 0 0,-1-2 160 15,-2 1-32-15,2-2-128 0,-4 2 320 0,0 1-32 0,-2 1-16 0,0 0 0 31,-1 2 48-31,-3 3 0 0,-2 2 0 0,0 3 0 16,-1 1-80-16,-1 2-16 0,-2 2 0 0,0 1 0 16,0 2-48-16,-1 1-16 0,0 3 0 0,0 0 0 15,1 1-160-15,2 2 0 0,-1 0 0 0,2 1 0 16,2 0 0-16,2-3 0 0,-1 0 0 0,1-1 0 16,1 2 0-16,3-2 0 0,-1-1 0 0,1 1 0 15,2-3 0-15,0-1 0 0,1 0 0 0,-1-5 0 16,1 1 0-16,1-2 0 0,-2 0 0 0,-1-3-176 0,4 0-112 0,-3-1-32 15,3-1 0-15,-5 0 0 16,1 2-336-16,-1-3-80 0,-1 2-16 0,0-2-12512 16,2 1-2512-16</inkml:trace>
  <inkml:trace contextRef="#ctx0" brushRef="#br0" timeOffset="1651.53">15691 13608 30399 0,'-3'-6'1344'0,"3"4"288"0,0-1-1312 0,0 1-320 0,0 2 0 0,0 0 0 0,1 3 1600 0,-1 0 256 0,2 1 64 0,-1 5 0 15,-1 5-512-15,0 1-112 0,1 5-16 0,1 3 0 16,-1 1-688-16,1 0-144 0,-1 1-16 0,1-1-16 16,-1 0-160-16,2-1-16 15,1 1-16-15,-1-2 0 0,0 0-224 0,2-3 128 0,0 0-128 0,0-2 0 16,1-3 0-16,-2-3 0 0,0 1 0 0,2-1 0 15,0 0 0-15,-2-1 0 0,0-2 0 0,0-2 0 16,-1-2 0-16,-1 1 0 0,-1-4-160 0,0 0 160 16,-1-1-144-16,0-1 144 0,0-2-160 0,-1-1 160 15,0-2-144-15,-2-1 144 0,0-1-128 0,0-2 128 0,2-1 0 0,-2-4 0 16,0-2 0-16,0-1 0 0,-1 1 0 0,1-1 0 16,2 1 128-16,-2 1-128 0,3 4 0 0,0 0 128 15,1 5-128-15,1 0 0 0,-1 3 128 0,2 1-128 16,1 3 128-16,2 0-128 0,0 2 224 0,2-1-32 15,3 2 0-15,-1 0 0 0,1-2 16 0,2 0 0 16,1 1 0-16,0-1 0 0,2-1-48 0,0 2-16 16,-1-2 0-16,-1 0 0 0,0 0-16 0,-1-2-128 0,-2 1 192 0,-1 1-64 15,-3 0-128-15,0-2 0 16,-1 2 0-16,0 0 0 16,-4 2-256-16,1-2-128 0,-3 1-16 0,0-1-16 15,-1 2-848-15,2-2-160 0</inkml:trace>
  <inkml:trace contextRef="#ctx0" brushRef="#br0" timeOffset="2175.03">16055 13737 20847 0,'14'-3'448'0,"-8"1"112"0,-2 1 16 16,0 0 0-16,-1-1-448 0,0 1-128 0,0 1 0 0,1-2 0 0,3 1 3104 0,2 0 608 0,1 2 112 0,-6 2 16 0,-4 5-1664 0,4 1-320 0,-4-9-80 0,0 0-16 0,0 0-1088 0,49 58-224 15,-49-58-32-15,0 0-16 16,23 55-144-16,-17-37-16 16,-1 0-16-16,1-1 0 0,-2 0-224 0,2-1 0 0,-2-1 128 0,0-3-128 0,1-2 0 0,-3-2 0 15,1 2 0-15,0-4 0 0,0 1 0 0,0-2 0 16,-2 1 128-16,1-3-128 0,-1 1 0 0,0-3 128 0,-1-1-128 0,0 0 0 16,0 0 144-16,-1-2-144 0,0-3 128 0,-1 0-128 15,1-1 304 1,1-1-32-16,-2-1 0 0,2-2 0 0,-1-3-80 0,1-3 0 0,1-1-16 0,2-2 0 15,1-2-176-15,1-1 192 0,-1 0-192 0,3-2 192 16,1 0-192-16,4 2 0 16,-2 1 144-16,1 3-144 0,2 1 0 0,-1 1 0 0,1 4 0 0,0 0 0 15,-1 4 0-15,0-1 0 0,0 4 0 0,0-1 0 0,-2 3 0 16,0 2 0-16,-1 4 0 0,0 1 0 16,-1 3 0-16,-8-7 0 0,0 0 0 0,0 0 128 0,34 51-128 0,-28-34 144 15,-2 0-144-15,0 0 160 0,-1 1-160 0,0-1 0 31,-2 1 144-31,2-2-144 0,-1 0 0 0,-2-2 144 16,1-2-144-16,1 1 0 0,-1 0 144 0,0-2-144 16,1 0 0-16,1-1 144 0,-2 0-144 0,-1-3 0 15,0 0 0-15,0 0 128 0,0 0-128 0,-1 1 0 16,1-1 0-16,-2-2 0 0,2 1-272 0,-1 0-48 0,2 1 0 0,-1-3 0 31,2 0-384-31,-1 0-64 0,0-1-32 0,1 0 0 16,1-2-688-16,-1-1-144 0,3 0-32 0,-1-2-15760 0</inkml:trace>
  <inkml:trace contextRef="#ctx0" brushRef="#br0" timeOffset="2863.2">16756 13792 25791 0,'0'-3'2304'0,"0"0"-1856"0,0 0-448 0,0 2 0 0,1-1 2144 0,-1 0 336 0,0-4 64 0,2-1 16 0,-2 0-624 0,0 0-112 15,0 3-32-15,0 4 0 16,0 2-1024-16,0 4-192 0,0 2-64 0,0 5 0 0,0 4-240 0,0 2-48 16,-2 0-16-16,2 1 0 0,-1 1-208 0,-1-1 144 15,4 0-144-15,-1-3 128 0,1 3-128 0,2-5 0 16,0-2 0-16,0-3 0 0,3 1 0 0,0-1 0 16,2 0 0-16,1-3 0 0,-2-2 0 0,1-2-176 15,1 0 176-15,0-3-192 0,-1 0-16 0,1-3-16 16,0 0 0-16,0-2 0 0,0-1 0 0,0-2 0 0,-3 1 0 15,1-3 0-15,1-2 224 0,-1 0-176 0,1-1 176 0,-2-1-160 16,0-2 160-16,1-2 0 0,2 0 0 0,3-5 0 16,1 2 240-16,-4 5-32 0,-1 4 0 0,2-4 0 15,3-2-48-15,4-5-16 0,1 2 0 0,-1 3 0 16,0 2-16-16,-2 3-128 0,-2 5 192 0,-3 4-64 16,1 1-128-16,-1 4 192 0,-11-1-192 0,0 0 192 15,0 0-64-15,0 0 0 0,0 0 0 0,47 64 0 16,-45-46-128-16,1 0 160 0,0 2-160 0,-2-3 160 15,-1 0-160-15,2 0 0 0,-2 0 0 0,0-1 128 0,1-2-128 0,-1 0 0 16,0-4 0-16,2 1 0 0,-2-3 0 0,0 1 0 16,0-1 0-16,0-3 0 0,0 0 0 0,0-2 0 15,0 0 0-15,-2-2 0 16,2 1 0-16,0-2 0 0,0-2 128 0,2 0-128 0,-1-1 128 0,1-3-128 16,-1 0 192-16,2-2-64 0,-2-1 48 0,2-2 0 15,0 0 0-15,0-5 0 0,1-1-32 0,0-1 0 16,0 0 0-16,1-4 0 0,2-2-144 0,0 0 192 15,1-2-192-15,2 0 192 0,1 2-192 0,-2 3 0 16,-5 1 0-16,2 2 0 0,2 4 0 0,4 2 0 0,2 2 0 0,0 3 0 16,0 3 0-16,0 1 0 0,-4 5 0 0,1 2 0 15,-11-4 0-15,0 0 0 0,0 0 0 0,0 0 0 16,58 62-176-16,-58-62 176 0,0 0-128 0,20 68 128 16,-17-44 0-16,0-1 0 0,-1-1 0 0,0 1 0 15,-1 1 0-15,1 1 0 0,-1-1 0 0,2 0 0 16,0-1 0-16,0-5 0 0,1-1 0 0,0-1 0 15,-4-16 0-15,0 0-288 16,0 0 48-16,31 52 16 16,-31-52-352-16,0 0-80 0,0 0-16 0,0 0 0 15,0 0-752-15,64 33-160 0,-53-35-16 0,0 1-16144 0</inkml:trace>
  <inkml:trace contextRef="#ctx0" brushRef="#br0" timeOffset="3378.72">17957 13947 4607 0,'5'-3'400'0,"-2"0"-400"0,0 2 0 0,-2-2 0 0,1 2 3008 0,-1-1 512 0,2 0 96 0,0-3 32 0,2-3 640 0,1-3 128 16,0-2 16-16,-1 0 16 0,0 2-2000 0,-4-2-400 15,-2 0-64-15,-1-1-32 0,-2 2-1152 0,-3-1-224 16,-3 0-64-16,-3-1 0 0,1 0-64 0,-4 1 0 0,0 2-16 16,-1 1 0-16,-1 2 16 0,0 2 0 15,-1 3 0-15,2 3 0 0,0 3-192 0,3 0-16 0,0 0-16 0,2 2 0 16,2 4-224-16,0 2 0 0,1 2 0 0,-1-1 0 15,2-2 0-15,-2 2 0 0,3 0 0 0,6 4 0 16,1-16-128-16,0 0 128 0,19 55-192 0,-19-55 192 16,0 0-256-16,0 0 48 0,43 62 16 0,-43-62 0 15,0 0-48-15,0 0 0 16,0 0 0-16,60 38 0 0,-60-38 80 0,0 0 16 0,0 0 0 0,56-3 0 0,-45-2 144 16,2-1 0-16,-4-1 0 0,1 0 0 0,-1-2 0 0,-2 2 0 15,0 2 0-15,-3-1 128 0,-1 0 128 0,0 4 48 31,0 0 0-31,-1 4 0 0,3-1 80 0,-2 5 32 16,1 1 0-16,-1 3 0 0,-2 1-144 0,3 2-16 16,-4-13-16-16,0 0 0 0,20 69-48 0,-20-69-16 15,17 62 0-15,-17-62 0 0,16 66-48 0,-16-66 0 16,11 68 0-16,-11-68 0 0,14 64-128 0,-14-64 192 16,11 59-192-16,-11-59 192 0,10 55-192 0,-8-28 0 15,-1 0 0-15,-5 0 0 0,2 0 0 0,-2-5 0 0,-2-2 0 16,1 0 0-16,-1 2 0 0,-1 1 0 0,-3-2 128 15,0-4-128-15,5-1 0 0,-1-4 128 0,2-2-128 0,0-3 128 16,1-2-128-16,0-4 0 0,0-1 0 0,-1-3 0 16,1 0 0-16,0-4 0 0,-1-1 0 0,1-5 0 31,-1 0-384-31,0-2-96 0,-3-5-32 0,1-3 0 0,0-1-640 0,2-2-128 16</inkml:trace>
  <inkml:trace contextRef="#ctx0" brushRef="#br0" timeOffset="3814.48">18464 13487 22111 0,'-9'-5'976'0,"5"4"208"0,-2 1-944 16,2-1-240-16,0-1 0 0,1 1 0 0,-3-1 2432 0,-4 1 448 0,-6-1 96 0,-7 0 16 0,-3 2-544 0,1 0-96 0,0 2-32 0,15-2 0 16,1 2-1408-16,1-1-272 15,-2 1-64-15,0 1-16 0,0 1-304 0,0-1-48 16,0 2-16-16,2-1 0 0,-1 2-192 0,2 1 0 0,2-1 0 0,0 1 0 16,1 0 0-16,3 1 0 0,1-1 0 0,1 2 0 15,6-1-128-15,-1 1 128 0,-6-9-192 0,0 0 192 16,0 0-160-16,68 66 160 0,-68-66-128 0,58 54 128 15,-58-54 0-15,53 54 0 0,-53-54 0 0,46 49-128 16,-46-49 128-16,0 0 0 0,46 64 0 0,-46-64 0 0,0 0 0 0,0 0 0 16,21 63 0-16,-25-49 0 0,-2-1 0 0,-3 0 144 15,-4 0-144-15,-4-4 160 0,-1 1 32 0,-6 2 0 16,-8 0 0-16,1-2 0 0,3 0 160 0,0-3 32 16,0-1 16-16,2-2 0 0,4-3-48 0,2-1-16 15,3-2 0-15,3-4 0 16,2 0-624-16,1-2-128 0,4-2-32 15,-1 0 0-15,0-3-736 16,1 2-160-16</inkml:trace>
  <inkml:trace contextRef="#ctx0" brushRef="#br0" timeOffset="3996.14">16804 13176 45151 0,'-14'-6'4016'0,"4"2"-3216"0,7 2-640 0,4 2-160 16,2 0 0-16,-3-2 0 0,0-4 144 0,0-2-144 16,7-1-912-16,6 2-256 0,7 3-48 0</inkml:trace>
  <inkml:trace contextRef="#ctx0" brushRef="#br0" timeOffset="5798.66">19371 13707 7407 0,'-19'8'656'0,"12"-5"-528"0,1 0-128 0,1-1 0 0,1-1 0 0,1 0 0 0,0 1 0 0,-1-2 0 0,-3 1 0 0,-3 1 0 0,1 0 320 0,1 0 176 16,1-1 16-16,1 1 16 0,2-2 624 0,1 0 128 16,0 0 32-16,3-2 0 0,2-1 1056 0,0 2 224 15,4-2 32-15,0 2 16 0,2-2-80 0,-1-1 0 16,0 2-16-16,3 1 0 0,2-1-208 0,2 2-32 15,1-1-16-15,4 1 0 0,-19 0-992 0,0 0-192 0,65 0-32 0,-65 0-16 16,59-3-752-16,-59 3-160 0,73-7-16 0,-36 1-128 31,-2 1 0-31,-2-2 0 0,-2 1 0 0,-31 6 0 16,54-8-144-16,-54 8 16 0,45-5 0 0,-45 5 0 16,0 0-64-16,0 0 0 0,49-1 0 0,-46 2 0 15,-1 2-704 1,-5 0-128-16,-3 0-48 0,-4 0-17264 0</inkml:trace>
  <inkml:trace contextRef="#ctx0" brushRef="#br0" timeOffset="6003.87">19259 13899 21183 0,'-6'6'944'0,"3"-3"192"0,3-1-912 0,0 0-224 16,0-1 0-16,2 1 0 0,1-1 2048 0,1 0 384 15,4 1 64-15,4 1 0 0,2-2 208 0,0 1 48 16,4-2 0-16,-18 0 0 0,0 0-1600 0,65-5-320 15,-65 5-64-15,47-4-16 0,-47 4-240 0,45-6-32 16,-45 6-16-16,43-4 0 0,-43 4-256 0,0 0-48 16,52-3-16-16,-38 2 0 0,-14 1-304 0,0 0-64 15,0 0-16-15,0 0-12960 16,0 0-2608-16</inkml:trace>
  <inkml:trace contextRef="#ctx0" brushRef="#br0" timeOffset="6496.52">21006 13252 24879 0,'-8'3'1088'0,"4"-2"256"0,2 4-1088 0,1-3-256 0,-1 1 0 0,1 0 0 0,0 3 1296 0,-2 6 208 0,-1 8 32 0,-1 10 16 16,0 5 352-16,0 5 64 0,3 3 16 0,-3 4 0 15,4 3-768-15,-2 0-128 0,2 3-48 0,-1-1 0 16,2 2-512-16,0-3-96 0,-1-2-32 0,-1-1 0 0,0 3-144 16,-1-2-48-16,0-2 0 0,0 0 0 0,2-1 0 0,-3-2 0 15,1-3 0-15,-2-4 0 0,3-2 0 0,-1-5 0 16,0-2 0-16,0-3 0 0,0-1-48 0,-1-4-16 15,1-2 0-15,0-2 0 0,1-2-144 0,0-3 0 16,2-1 0-16,-1-3 128 0,2-2-128 0,-1-3 0 16,2-3-192-16,-1-3 192 15,2-2-736-15,0-4-32 0,0-2 0 0,-2-3 0 16,0-3-1296-16,-2-3-272 0</inkml:trace>
  <inkml:trace contextRef="#ctx0" brushRef="#br0" timeOffset="7020.8">20653 13436 20271 0,'-8'-16'896'0,"5"6"192"0,3 0-880 0,0 1-208 0,1 4 0 0,2 0 0 16,4-5 592-16,6-7 80 0,7-10 16 0,8-8 0 16,6-4 592-1,0 4 128-15,-3 5 32 0,1 4 0 0,2 4 672 0,0 5 128 0,1 3 16 0,-2 3 16 0,-6 4-880 0,2 3-176 16,3 2-48-16,-32 2 0 0,46 0-608 0,-46 0-128 15,0 0-32-15,82 20 0 0,-82-20-112 0,61 30-32 16,-61-30 0-16,0 0 0 0,75 53-128 16,-75-53-128-1,0 0 192-15,53 50-192 0,-53-50 144 0,0 0-144 0,0 0 0 0,31 61 144 0,-31-49-144 0,-2 0 0 32,-5 0 0-32,-3 0 128 0,-3-2-128 0,-4-1 160 0,-4 3-160 0,-3-1 160 15,-2-1-32-15,0-2 0 0,-1 1 0 0,-2-3 0 16,1 1 48-16,0-3 0 0,0 2 0 0,1-4 0 15,4 1-16-15,5-1 0 0,4-2 0 0,4 0 0 16,6-2-160-16,1 1 0 0,1-1 0 0,7 0 128 16,6 0-128-16,6-1 0 0,1 0 0 0,1 1 0 15,2 0-240-15,4 1 80 0,-25 1 16 0,69 1 0 16,-69-1-48-16,81 7 0 0,-81-7 0 0,79 14 0 16,-79-14 64-16,65 22 0 0,-65-22 0 0,0 0 0 0,75 46 128 15,-75-46 0-15,0 0 0 0,40 58 0 0,-40-58 0 0,0 0-160 16,0 57 160-16,-9-40 0 0,-1 0 0 0,-5-2 0 15,-5 1 0-15,-3-4 0 0,-1 3 0 0,-1-3 224 16,-1 0-32-16,0-3-16 0,-1-2 272 0,1-1 48 16,4-2 16-16,2-1 0 0,2-1-224 0,-1-4-32 15,4 1-16-15,-1-2 0 0,5-1-240 0,-1 1-160 16,3 1 32-16,2 2 0 16,1-1-400-16,0 0-80 0,5 1-16 0,-2 0-12704 15,3 1-2544-15</inkml:trace>
  <inkml:trace contextRef="#ctx0" brushRef="#br0" timeOffset="7590.43">21341 14420 5519 0,'2'-1'496'0,"-2"0"-496"0,0 1 0 0,0 0 0 0,1 0 1632 0,-1 0 224 15,0-2 64-15,0 2 0 0,0 0 1152 0,-1 2 256 16,-2-1 32-16,0 0 16 0,0 4-640 0,-3-3-128 16,2 3-32-16,-1 0 0 0,-1 1-944 0,0 0-192 15,1 2-32-15,0-1-16 0,3 2-688 0,-1-2-144 16,3 3-32-16,0-2 0 0,0 2-336 0,1 0-64 0,2 0 0 0,1 0-128 16,-4-10 0-16,0 0 0 0,0 0 0 0,0 0 0 15,54 51 0-15,-54-51 0 0,0 0 0 0,0 0 0 16,63 31 0-16,-63-31 0 0,0 0 0 0,0 0 0 15,65 14 0-15,-49-14 0 0,1-2-128 0,0-1 128 16,-3-1 0-16,2 0 128 0,-2-2 0 0,-2-2-128 16,1-1 416-16,-2 0-32 0,1 0 0 0,-4 1 0 0,-1-1 240 0,-2-1 32 15,-4 0 16-15,-4-2 0 0,-3-1 112 0,-3-1 32 16,-6 0 0-16,-2 0 0 0,-4-1-64 0,-4 1-16 16,1 2 0-16,0-1 0 15,3 3-160-15,1 0-16 0,3 3-16 0,0 0 0 0,-1 1-352 0,2 3-192 16,2 1 192-16,0 0-192 15,3 6-304-15,-2-1-160 0,1 3-48 0,0 2 0 16,-1 2-1040-16,0 3-224 0</inkml:trace>
  <inkml:trace contextRef="#ctx0" brushRef="#br0" timeOffset="8992.18">23281 13359 3679 0,'-4'2'320'0,"1"-4"-320"0,0 2 0 0,0-1 0 0,2 1 560 0,1 0 32 0,0-1 16 0,-2 1 0 15,2-2 736-15,-1-1 128 0,1-1 48 0,0 0 0 16,1 1 1152-16,1 0 224 0,0 3 48 0,0-1 16 16,2 2 496-16,-1 3 80 0,0 4 32 0,0 1 0 0,-1 4-1456 0,0 6-304 15,-1 3-48-15,-1 5-16 16,0 5-960-16,0 7-192 0,0 3-32 0,-1 2-16 0,-1 2-160 16,1 0-48-16,1-3 0 0,-1 0 0 0,1-4-112 0,0 1-32 15,0-3 0-15,1-3 0 0,0-3-64 0,1-2 0 16,1 0-128-16,-1-4 192 0,1-2-32 0,0-4-16 15,0-3 0-15,-2-3 0 0,1-4-144 0,-1-1 160 0,-1-4-160 16,-1-3 160-16,1-1-160 0,-3-4 0 0,0-2-160 0,0-2 160 31,0-2-768-31,-1-1-64 0,0-3-16 0,-2-2-12256 0,1-1-2448 0</inkml:trace>
  <inkml:trace contextRef="#ctx0" brushRef="#br0" timeOffset="9260.35">22966 13635 27647 0,'0'1'1216'0,"1"1"256"0,2-1-1168 16,3 1-304-16,-1-2 0 0,2 0 0 0,2 0 1504 0,-9 0 240 16,0 0 48-16,85 2 16 0,-85-2 224 0,87 0 32 15,-87 0 16-15,89-5 0 0,-89 5-1056 0,84-7-192 16,-84 7-64-16,84-13 0 0,-84 13-176 0,82-16-32 15,-44 7-16-15,-38 9 0 0,68-16-208 0,-68 16-32 16,52-10-16-16,-52 10 0 0,0 0-288 0,51-13 128 16,-38 11-128-16,-5-1 0 0,0 0 0 0,-4 1-224 15,-1 4 16-15,-3-2 0 16,1 1-768-16,-2 1-160 0,-1-2-16 0,1 1-18496 0</inkml:trace>
  <inkml:trace contextRef="#ctx0" brushRef="#br0" timeOffset="9724.62">24914 13570 29487 0,'-2'3'1296'0,"2"-2"288"0,0-1-1264 0,0 0-320 0,0 0 0 0,0 0 0 0,0 0 1536 0,0 20 240 0,0-9 48 0,-2 8 16 16,-1 6-128-16,-3 5-32 0,-1 2 0 0,0 4 0 16,0 2-768-16,1 1-144 0,1 2-48 0,0 2 0 15,3 0-192-15,0 1-32 0,1 1-16 0,2-1 0 16,1 3-176-16,2-3-48 0,-1-1 0 0,1 0 0 16,1-4-96-16,0-2-32 0,0-2 0 0,0-4 0 0,-5-31-128 0,11 56 192 15,-11-56-192-15,13 42 192 0,-13-42-192 0,0 0 0 16,15 42 0-16,-11-33 128 0,-1-4-128 0,1 0-192 15,-1-4 32-15,-1-1 16 16,-1-3-576-16,1-2-112 0,-2-2-32 0,-3-3 0 16,0-3-368-16,-3-3-80 0,2 1-16 0,-3-5-17216 0</inkml:trace>
  <inkml:trace contextRef="#ctx0" brushRef="#br0" timeOffset="10263.37">24534 13560 19343 0,'-2'-18'1728'0,"2"8"-1392"0,3 1-336 0,1 1 0 16,1 1 1040-16,0 1 144 0,5-1 32 0,7-7 0 15,11-6-64-15,12-8-16 0,7 0 0 0,-1 2 0 16,-1 4 1104-16,-1 2 208 0,0 4 48 0,0 2 16 16,0 3-960-16,-1 2-192 0,-3 2-32 0,-40 7-16 15,83-7-720-15,-83 7-144 0,77 4-16 0,-77-4-16 0,66 17-144 16,-66-17-16-16,0 0-16 0,71 46 0 15,-71-46-32-15,0 0 0 0,32 58 0 0,-32-58 0 0,4 41-16 0,-7-22-16 16,-2 3 0-16,-4-3 0 0,-2 0-176 0,-2-2 160 16,-1 0-160-16,-3-2 160 0,-3-1-160 0,-1 0 192 15,-1 0-192-15,-2-2 192 0,0-1 64 0,2-2 0 16,4-2 16-16,3-3 0 0,0-1-16 0,3-2-16 16,2 1 0-16,0-4 0 0,1 1-240 0,2-2 0 0,3 0 128 0,1 0-128 15,3 0 0-15,0 1 0 0,5-3 0 0,-1 2 0 16,3-1 0-16,3 0 0 0,4 0 0 0,3 0 0 15,-17 4-144-15,0 0 144 0,62-3-208 0,-62 3 80 16,0 0 128-16,79 14 0 0,-79-14-144 16,0 0 144-16,72 38 0 0,-72-38 0 15,0 0 0-15,52 54 0 0,-52-54 0 0,0 0 0 0,24 63 0 0,-24-63 0 16,3 44 0-16,-7-23 0 16,-2 0 0-16,-4 1 0 0,-1-4 0 0,-2 0 0 0,-2-1 176 0,-1-3-176 0,1-1 320 0,-5 0-48 15,0 0 0-15,-2-2 0 0,-4 0 272 0,2-2 48 16,3-2 16-16,0-2 0 0,1-2-160 0,3 0-16 15,0-3-16-15,2-1 0 0,1-1-416 0,1-2 128 16,3 1-128-16,-1-3 0 0,1 1-160 0,3-1-112 16,0 1-32-16,1-1 0 15,2 2-656-15,1-1-128 0,-1 3-16 0,4-1-16 16,1 0-224-16,0 3-32 0,4 1-16 0,0 2-18208 0</inkml:trace>
  <inkml:trace contextRef="#ctx0" brushRef="#br0" timeOffset="10564.5">25364 14468 31727 0,'0'2'704'0,"3"-1"128"0,0 1 48 0,-2-1 16 0,-2 1-720 0,0-1-176 0,-1 2 0 0,2 2 0 0,0 4 2480 0,0 4 464 0,2 4 80 0,-2-17 32 0,4 36-1648 0,-3-17-320 16,1 2-64-16,-2-21 0 0,5 41-368 0,-5-41-64 16,9 39-16-16,-9-39 0 0,7 37-192 0,-7-37-64 15,0 0 0-15,13 47 0 0,-13-47-192 0,0 0-128 16,7 34 160-16,-6-26-160 0,-1-8 0 16,0 0 0-16,0 0 0 0,0 0 0 0,0 0-240 0,0 0-80 15,0 0-32-15,0 0 0 16,0 0-784-16,7-1-144 0</inkml:trace>
  <inkml:trace contextRef="#ctx0" brushRef="#br0" timeOffset="11276.85">26331 13700 12895 0,'1'-7'1152'0,"-2"1"-928"0,1 1-224 0,1-1 0 0,2 2 1152 0,-2-1 192 0,1 0 48 0,1-5 0 0,1-1 1344 0,0-6 272 16,0-6 48-16,2-1 16 0,-3 0-544 0,-2 0-96 15,-1 3-32-15,-1 2 0 0,-2 1-1024 16,-4 2-208-16,-2 1-32 0,-2 2-16 0,0 5-496 0,-3 1-112 16,-5 0 0-16,-3 4-16 15,-2 1-64-15,-5 4-16 0,3 2 0 0,-1 2 0 0,1 2-128 0,1 3-32 16,-1 2 0-16,4 4 0 16,1 3-112-16,4 3-16 0,0 2-128 0,4 3 192 0,2 2-192 0,2 1 144 15,4 3-144-15,2 0 128 0,1 1-128 0,5-2 0 0,1-2 0 16,-4-31 0-16,20 62 0 0,-20-62 0 0,24 54 0 0,-24-54 0 15,0 0 0-15,51 67 0 0,-51-67 0 0,0 0 0 16,65 48 0-16,-65-48 0 0,0 0 0 0,74 30 0 16,-74-30 160-16,0 0 0 0,72 17 0 0,-72-17 0 15,0 0-160-15,62 1 0 0,-62-1 0 0,0 0 128 16,49-8-384-16,-36 2-64 0,-2 1-32 0,-1-1 0 16,0 0-576-16,-4-1-112 0,-1-1-32 15,-2-1-18256-15</inkml:trace>
  <inkml:trace contextRef="#ctx0" brushRef="#br0" timeOffset="11689.43">26509 13826 33167 0,'2'1'1472'0,"0"-1"304"0,-1 0-1424 0,1 0-352 16,-1 0 0-16,1 0 0 0,0 1 1552 0,1 2 240 15,-3-3 64-15,0 0 0 0,0 0-704 0,0 0-144 16,0 0-32-16,23 54 0 15,-23-54-384-15,0 0-80 0,5 44 0 0,-5-44-16 0,0 0-240 0,16 44-64 16,-16-44 0-16,0 0 0 0,0 0-192 0,0 0 0 0,49 55 128 0,-49-55-128 16,0 0 0-16,0 0 0 0,61 19 0 15,-61-19 0-15,0 0 0 0,58-4 0 0,-58 4 0 0,35-10 0 16,-35 10 0-16,31-12 144 0,-14 3-144 0,0-2 128 16,-4 1 64-16,3-1 0 0,-5-4 0 0,-1 0 0 15,-3-1 64-15,-1-1 0 0,-2 1 16 0,-3-4 0 16,-2 0 112-16,-2 0 0 0,-4-1 16 0,-3 0 0 15,-4-2-48-15,-4 1-16 0,-4 0 0 0,-3 4 0 0,-2 1-32 32,-1 4-16-32,1 3 0 0,0 5 0 0,2 2-32 0,-1 2-16 15,4 6 0-15,-1 4 0 0,0 3-240 0,1 4 144 16,1 4-144-16,-1-3 128 0,3 0-128 0,2 1 0 16,1 2 0-16,2 0 0 15,3-1-464-15,2 1 16 0,5 0 16 0,3 1 0 16,1-21-416-16,5 37-96 0,-5-37-16 0,0 0 0 15,31 48-128-15,-31-48-16 0,0 0-16 0,63 35-12272 16,-63-35-2464-16</inkml:trace>
  <inkml:trace contextRef="#ctx0" brushRef="#br0" timeOffset="12085.83">27158 13701 19343 0,'3'-5'1728'0,"0"-2"-1392"0,1 1-336 0,-2 3 0 0,-1 2 2032 0,1-4 336 0,0-2 64 0,1-5 0 16,0-4 352-16,-6 1 64 0,-2 2 16 0,-7 6 0 15,-3 4-1536-15,-5 3-304 0,-3 1-64 0,-2 5-16 16,0 4-320-16,-2 0-64 0,3 3-16 0,1-2 0 16,3 2-208-16,2-1-32 0,1 2-16 0,3 1 0 15,3-4-288-15,3 0 0 0,6 0 0 0,2-11 0 0,0 0 0 0,0 0 0 16,0 0-208-16,42 46 80 0,-42-46-112 0,0 0-16 15,66 27 0-15,-66-27 0 0,56 22 256 0,-56-22-192 16,0 0 192-16,72 35-192 0,-72-35 192 0,0 0 0 16,55 37 0-16,-55-37 0 0,0 0 0 0,0 0 0 15,45 51 0-15,-45-51 0 0,0 0 0 0,0 0 0 16,7 48 0-16,-11-37 0 0,-3 1 256 0,-2-2-64 0,-1-1-16 0,-2 1 0 16,-1-1 160-16,-3-2 48 0,1 0 0 0,-2-1 0 15,0-4 176-15,-2 0 32 0,3-2 16 0,0-2 0 16,2 1-240-16,1-2-48 0,3-2-16 0,-1-1 0 15,2-1-496-15,2 0-80 0,2-2-32 0,-1-1 0 32,3 2-544-32,0-1-112 0,1 2-32 0,2-1-12512 0,1-2-2496 0</inkml:trace>
  <inkml:trace contextRef="#ctx0" brushRef="#br0" timeOffset="12428.14">27575 13299 28559 0,'0'-22'2544'0,"-1"11"-2032"16,-1 1-512-16,2 2 0 0,2 1 2592 0,-1 4 416 15,1-1 96-15,-1-2 16 0,0-4-1696 0,2-1-336 16,-3 1-64-16,2 4 0 0,-1 3-96 0,-1 5-16 0,0 4 0 0,0 3 0 16,0 6-192-16,-1 2-32 0,-1 4-16 0,2 3 0 15,0 3-144-15,0 2-16 0,0 5-16 0,2 3 0 16,-1 2-144-16,0 2-32 15,1 0 0-15,-1 0 0 0,2-4-144 0,-1-2-48 16,0 1 0-16,0-1 0 0,-2-35-128 0,8 62 192 0,-8-62-192 0,7 48 192 16,-7-48-192-16,6 40 192 0,-6-40-192 0,0 0 192 15,10 42-192-15,-9-32 0 0,2-3 0 0,-1-1 128 16,-1-2-128-16,-1-1 0 0,0-2 0 0,0-1-176 16,0 0-416-16,-3-1-96 0,2-3-16 0,-1-2 0 15,-1 2-496-15,1-3-96 0,-3-3-32 0,0-2-12864 16,-2 1-2576-16</inkml:trace>
  <inkml:trace contextRef="#ctx0" brushRef="#br0" timeOffset="12594.7">27304 13574 26719 0,'1'2'2368'0,"2"-1"-1888"16,0 0-480-16,3-1 0 0,1 2 3296 0,0-2 560 16,-7 0 112-16,0 0 32 0,65 1-2208 0,-19-1-448 15,8-3-96-15,0 1-16 0,-1-1-336 0,-5 0-64 31,-5-1 0-31,-43 4-16 0,69-6-544 0,-42 5-96 0,-27 1-32 0,0 0 0 32,51-3-512-32,-51 3-96 0,0 0-32 0,0 0-20800 0</inkml:trace>
  <inkml:trace contextRef="#ctx0" brushRef="#br0" timeOffset="14842.92">28904 13381 14735 0,'-2'-2'1312'0,"0"1"-1056"0,2 1-256 0,2 0 0 0,0 1 1424 0,-2-1 240 0,0 2 32 0,-1-1 16 16,1 2 1200-16,-3 3 240 0,0 1 48 0,1 2 16 15,-3 4-784-15,1 1-176 0,-2 3-16 0,1 2-16 16,-1 2-1360-16,2 1-272 0,4-22-48 0,-7 51-16 16,7-51-128-16,-6 60-16 0,2-29-16 0,4-31 0 15,-6 62-112-15,6-62 0 0,-1 56-16 0,1-56 0 16,-3 48-16-16,3-48 0 0,0 0 0 0,-1 55 0 16,1-39 16-16,-2-2 0 0,1-1 0 0,-1-3 0 0,1-2-80 0,-2-2-16 15,2-2 0-15,-1 0 0 0,2-1-144 0,-1-1 128 16,0-1-128-16,-1-2 128 0,1-1-128 0,-1-1 0 15,1-1-160-15,-2-2 160 16,0 1-640-16,-1-2-16 0,0-2-16 0,-2 1 0 16,-1-1-800-16,-3-2-144 0</inkml:trace>
  <inkml:trace contextRef="#ctx0" brushRef="#br0" timeOffset="15079.91">28361 13706 33167 0,'-3'-2'1472'0,"3"2"304"0,3 0-1424 0,-1 0-352 0,1 0 0 0,2 0 0 16,0 0 1584-16,6 0 240 0,11-1 48 0,9-1 16 15,3 1-560-15,4-5-112 0,6 2-32 0,2 0 0 16,1-3-288-16,1 0-48 0,-2-2-16 0,0 1 0 16,-5 2-192-16,-5-1-32 0,0 1-16 0,-2 1 0 15,-1 0-240-15,-1 1-48 0,-4 1-16 0,-3 2 0 16,-2-2-288-16,-6 2 128 0,-3 1-128 0,-4-2 0 0,0 2 0 0,-5 0-352 15,0 3 48-15,-3-1 16 16,0-1-848-16,-2 2-160 0,-2-2-48 0,0 2-19328 16</inkml:trace>
  <inkml:trace contextRef="#ctx0" brushRef="#br0" timeOffset="16014.23">30343 13383 15663 0,'2'-1'1392'0,"1"0"-1120"0,0-1-272 0,-2 1 0 0,1-1 1936 0,-1 1 336 0,2-3 64 0,1-3 16 15,3 0 784-15,-1 0 144 0,0-3 48 0,-3 1 0 16,-1-1-1536-16,-3 2-320 0,-2-3-48 0,-3 2-16 15,-1 1-816-15,-4 0-160 0,-3 1-48 0,-4 0 0 16,-2 0-128-16,-1 2-48 0,-2-2 0 0,-1 2 0 16,1 1-64-16,-1 3-16 0,0 1 0 0,0 1 0 15,0 2 16-15,0 0 0 0,3 5 0 0,-1-1 0 0,2 3-144 0,0 1 0 16,2 4 144-16,1 2-144 0,3 0 0 0,1 1 0 16,2 3 0-16,2 2 0 15,2-4 0-15,3 1 0 0,4-20 0 0,0 0 0 0,1 69 0 0,-1-69 0 16,0 0 0-16,24 63 0 0,-24-63-128 0,0 0 128 15,0 0-128-15,50 58 128 0,-50-58 0 0,0 0-160 16,0 0 160-16,50 31 0 0,-37-29 0 0,-1 1 0 16,2-1 0-16,-3-4 0 0,0 4 0 0,-2-5 0 0,1-1 128 0,-3-1-128 15,0 1 208-15,-3-2-48 16,0 1-16-16,-2-1 0 0,-4-1 80 0,1 1 16 0,-3-1 0 0,-2 2 0 16,-1-2-48-16,-2 0 0 0,-1 1 0 0,-2 2 0 15,-1 0-32-15,-2 1-16 0,-4 1 0 0,-2 2 0 16,-2 5 16-16,1 0 0 0,-1 2 0 0,2 3 0 15,0 0-160-15,0 3 192 0,2 1-192 0,1 1 192 16,1 2-192-16,0 0 0 0,1 2 144 0,2-1-144 16,2 2 0-16,-1-2 0 0,2 3 0 0,1-1 0 15,0 1 0-15,3-1 0 0,0 0 0 0,2 0 0 0,1 1 0 16,4-21 0-16,0 0 0 0,4 69 0 0,-4-69 144 0,0 0-144 16,0 0 192-16,41 76-192 0,-41-76 256 0,0 0-64 15,61 44-16-15,-61-44 0 0,52 23 48 0,-52-23 16 16,58 14 0-16,-58-14 0 0,54 7-48 0,-29-6-16 15,-2 1 0-15,-3-4 0 16,-2 1-32-16,1 0 0 0,-3-4 0 0,1 2 0 0,0-2-144 0,-1-1 160 16,-2 1-160-16,-3-3 160 0,1 1-160 0,-2-1 0 15,-2-1 0-15,-2 1 0 16,-1 1-512-16,-2-2-96 0,0 2-16 0,-4 2-21488 0</inkml:trace>
  <inkml:trace contextRef="#ctx0" brushRef="#br0" timeOffset="18626.89">20530 12924 6447 0,'-7'-8'576'0,"3"4"-576"0,0 1 0 0,1 0 0 0,0 2 528 0,2-1 0 0,-2 1 0 0,0-1 0 0,-3 1 272 0,-1-2 48 16,-1 2 16-16,-1 2 0 0,2 0-176 0,0 4-48 15,0 0 0-15,3 4 0 0,0 1 416 0,1 1 80 16,2 5 16-16,-1 1 0 0,1 1 224 0,1-18 48 16,0 0 16-16,0 68 0 15,0-68-240-15,0 0-48 0,7 77-16 0,-7-77 0 0,0 0-384 0,5 79-80 16,-5-79-16-16,0 0 0 0,5 87-192 0,-5-87-32 15,1 62-16-15,-1-62 0 0,0 61-64 0,0-61-16 0,-3 67 0 0,3-67 0 16,0 80 64-16,0-80 16 0,-1 80 0 0,1-80 0 16,1 76-32-16,-1-76 0 15,2 70 0-15,-2-70 0 0,0 69-16 0,0-69-16 0,-2 68 0 0,2-68 0 16,3 60-32-16,-3-60-16 0,0 0 0 0,10 94 0 16,-10-94 16-16,8 69 0 0,-8-69 0 0,0 0 0 15,7 78 0-15,-7-78 0 0,0 0 0 0,15 87 0 16,-15-87-96-16,0 0-16 0,15 82 0 0,-15-82 0 15,0 0-80-15,14 72 0 0,-14-72-128 0,0 0 192 16,16 69-192-16,-16-69 0 0,0 0 128 0,15 71-128 16,-15-71 0-16,0 0 0 0,0 0 0 0,23 83 0 0,-23-83 128 0,0 0-128 15,0 0 0-15,16 72 0 0,-14-55 128 0,1-1-128 16,-1-2 0-16,0 0 144 0,0-1-144 0,2-2 0 16,0 2 0-16,1-3 128 0,0 0-128 0,-1-2 0 15,3-1 0-15,-1-1 0 0,1-1 0 0,-1 1 0 16,-1-3 128-16,1 0-128 0,0 0 0 0,-2-3 0 15,0 0 144-15,1 0-144 0,-3-2 128 0,1 1-128 16,0-1 160-16,0 1-160 0,0-2 192 0,-2 0-64 0,2-1-128 0,0 0 192 16,-2 0-192-16,2-1 144 0,-2 1-144 0,4-2 128 31,0 1-128-31,1 1 0 0,0-2 0 0,1 2 0 0,2-2 0 0,1 0 0 0,0 2 128 0,2 1-128 16,0-1 0-16,1 1 0 15,1 0 0-15,2 2 0 0,2 0 0 0,0-1 0 0,2 2 0 0,1 0 0 16,1 2 0-16,-1-2 0 0,1 1 0 0,1-1 0 15,1 1 0-15,-4-1 0 0,-6 0 0 0,4-1 0 16,10 1 0-16,5-1 0 0,1-1 0 0,1 1 0 0,5 1 0 16,1-2 0-16,2 2 0 0,1 2 0 0,6-2 0 0,-5 0 0 31,-4 1 0-31,0 1 0 0,0-1 0 0,-21 0 0 16,-5-1 0-16,-1 2 0 0,-1-2 0 0,0 1 0 15,1-1 0-15,4 2 0 0,9 0 0 0,4 1 0 16,-4 2 0-16,-2-3 0 0,1 1 0 0,-2 0 0 15,-2-2 176-15,-2-1-176 0,0 0 160 0,-2 0-160 16,-1-1 160-16,0 1-160 0,3-1 144 0,-4-2-144 16,-7 1 128-16,1 0-128 0,6-1 0 0,-6-2 128 15,-3 1-128-15,-2 0 0 0,3 0 128 0,-3-2-128 0,2 2 0 0,-1-3 128 16,0 1-128-16,-1-1 192 0,2-1-192 0,0-2 192 16,-1 0-16-16,-2-1 0 0,0-2 0 0,-1 2 0 15,2-2 16-15,-3 0 16 0,1 0 0 0,0 1 0 16,0-2-64-16,0-1-16 0,1-2 0 0,-1-1 0 15,1-2-128-15,0-1 128 0,-1-1-128 0,1-4 128 16,-1 1-128-16,0-1 128 0,-3 2-128 0,0-1 128 16,3-2-128-16,-2 1 192 0,1 0-192 0,-1 0 192 15,-1-1-48-15,0 2 0 0,1 1 0 0,1-3 0 16,-1 0-16-16,1 0-128 0,-1 1 192 0,0 0-64 0,1-1-128 0,-2 0 0 16,1 2 0-16,-1-3 128 0,0-3-128 0,0 0 0 15,-1 1 0-15,-1 2 0 0,0 2 0 0,-1 1 128 16,0 1-128-16,0 0 0 15,0 3 144-15,0-2-144 0,1 0 160 0,-3 2-160 0,4 3 128 0,-3-2-128 16,-3 0 0-16,2 0 144 0,1 1-144 0,1 0 0 16,-1 2 144-16,1 0-144 0,-1 2 0 0,0-1 0 15,0 4 0-15,-1-2 0 0,0 2 0 0,1 1 0 16,-2 0 0-16,2-1 0 0,-2 2 0 0,2 1 0 16,-1 0 0-16,1 1 0 0,0 1 0 0,0-2 0 0,0-1 0 0,1 0 0 15,-2 0 0-15,1 0 0 0,3 1 0 0,-2-1 0 16,0 0 0-16,0 1 0 0,2 1 0 0,0-1 0 15,-2 1 0-15,0-1 0 0,0 1 0 0,-1-2 0 16,-2 2 0-16,1-1 0 0,0 1 0 0,0-1 0 16,-1 1 0-16,-1-1 0 0,-4 1 0 0,4-1 0 15,4 2 0-15,1-1 0 0,-2 1 0 0,1-3 0 16,0 1 0-16,-2 1 0 0,-1-1 0 0,-2-1 0 0,-4 1 0 0,7-1 0 16,3 1 0-16,2-1 0 0,-3 2 0 0,-1-3 0 15,0 1 0-15,0 0 0 0,0 1 0 0,-1 1 0 16,0-1 0-16,-4 2 0 0,-5 2 0 0,3-1 0 15,5-1 0-15,-1 1 0 0,-1 1 0 0,-4 0 0 16,-2 3 0-16,1-1 0 0,3 0 0 0,-1 0 0 16,3 0 0-16,-1 0 0 15,-2 1 0-15,1 0 0 0,-3-1 0 0,2 2 0 0,0-2 0 0,-1 2 0 16,1-1 0-16,-2 1 0 0,1 1 0 0,-1-2 0 16,-1 1 0-16,0 1 0 0,-2-1 0 0,-1 1 0 0,0-2 0 0,-1 1 0 15,1 1 0-15,-1-3 0 0,-4 0 0 0,1 0 0 16,1 0 0-16,-1 1 0 0,0-1 0 0,-2-1 0 15,1 1 0-15,-1-1 0 0,2 1 0 0,-2 0 0 16,2 0 0-16,-1 0 0 0,-2 0 0 0,0 1 0 16,2 0 0-16,-2 1 0 0,-2-1 0 0,-3 4 0 15,0-2 0-15,-2 0 0 0,2 1 0 0,0-1 128 16,-2 2-128-16,-2-2 0 0,1 1 0 0,1-2 0 16,-1 1 0-16,4 0 0 0,1-2 0 0,1 1 0 15,2-2 0-15,1 0 0 0,3 2 0 0,0-4 0 0,3 3 0 0,2-3 0 31,1 1 0-31,0-2 0 0,2 2 0 0,1-1 0 0,1-1 0 0,0-1 0 0,3 1 0 0,-1-1 0 16,1 0 0-16,0 0 0 0,0 1-320 0,1 1 0 16,2-1 16-16,-1 3 0 15,1 0-416-15,3 2-96 0,-1 2-16 0,4-1 0 32,-1 3-416-32,2 0-96 0</inkml:trace>
  <inkml:trace contextRef="#ctx0" brushRef="#br0" timeOffset="20097.41">24455 12931 10127 0,'-2'0'896'0,"2"-1"-704"0,0 0-192 0,0 1 0 0,0 0 1424 0,0 0 256 0,0-2 48 0,-1-1 16 15,-1 2-208-15,1 1-32 0,-3 0-16 0,1 3 0 16,-1 2-240-16,-2 2-48 0,-1 5-16 0,-1 0 0 0,-1 7-160 0,-1 2-16 16,0 3-16-16,2 3 0 0,1 3-288 0,-2 1-48 15,9-31-16-15,-11 70 0 0,11-70-128 0,-10 78-16 16,10-78-16-16,-7 82 0 0,7-82-80 0,-7 78-16 15,7-78 0-15,-9 100 0 0,5-46-32 0,0 1-16 16,-2-2 0-16,1 1 0 0,-1-2 16 0,2-1 0 16,-2 0 0-16,6-51 0 0,-8 92-16 0,8-92 0 15,-6 89 0-15,6-89 0 0,0 85 128 0,0-85 32 16,-4 82 0-16,4-82 0 0,-6 77-192 0,6-77-48 0,-3 71 0 0,3-71 0 16,-1 66-112-16,1-66-16 0,0 0-128 0,0 75 192 15,0-75-192-15,0 0 144 0,-3 79-144 0,3-79 128 16,0 0-128-16,-1 71 0 0,1-71 144 0,0 0-144 15,0 0 128-15,22 66-128 0,-25-52 128 0,5 1-128 16,4-3 128-16,-2 0-128 0,-4-1 160 0,1-1-160 16,6 1 176-16,-1 0-176 0,0-1 192 0,-4 2-192 15,-2-3 160-15,2 0-160 0,2 1 128 0,2-2-128 16,4 1 0-16,-2-2 128 0,-4 1-128 0,3-2 0 16,3 2 0-16,-1-2 0 0,-1 0 0 0,1-2 0 0,3 0 128 15,2-1-128-15,1-2 128 0,2-1-128 0,2 0 160 0,-3 0-160 16,-2 0 192-16,2-1-192 0,3-2 256 0,2 0-64 15,-4 1-16-15,6-3 0 0,5 3-48 0,6-3 0 16,0 0 0-16,0 0 0 0,1 0-128 0,-2 1 128 16,-6-1-128-16,4 1 128 0,5 0-128 0,0 2 0 15,-5 0 144-15,0 2-144 0,0 0 0 0,-17-2 0 16,-1 2 0-16,-2 0 0 0,0 2 0 0,1-1 0 16,0 0 0-16,4 4 0 0,0-1 0 0,3 2 0 0,-19-6 0 15,61 22 0-15,-23-8 0 0,3 2 0 0,2-1 0 0,-4-2-128 31,-2-2 128-31,-2-1-192 0,0-1 192 0,-1-1-192 0,-1-2 192 0,-3-1 0 0,-1 1 0 0,-15-3 0 16,-4-2 0-16,0 2 0 0,1-1 0 0,1-1 0 16,-1 2 0-16,2-2 0 0,2 4 0 0,4-3 0 15,0 3 0-15,4-1 0 0,0 0 0 0,-2 0 128 16,0-1-128-16,-3 0 192 0,-1 0-64 0,0-2 0 16,-1-1-128-16,-1 0 192 0,1-1-64 0,-2-2 0 15,-1 0-128-15,-2-1 128 16,0 0-128-16,-1-2 128 0,-1 2-128 0,-1-2 176 0,2-2-176 0,-1-1 192 0,-1-1-16 15,-1 0 0-15,0 0 0 0,-1-2 0 0,-2 0 16 0,0-2 16 16,-1 2 0-16,-2-4 0 0,-1 2 48 0,0-3 16 16,-1 1 0-16,0-2 0 0,-2-2 0 0,1 1 0 15,2-4 0-15,0-3 0 0,0 0-48 0,0-4-16 16,-1-3 0-16,1 0 0 0,0 0-32 0,-1-4-16 16,-1-5 0-16,2-3 0 0,2 0-160 0,-2-1 192 15,1 1-192-15,0 0 192 0,-1 1-192 0,-1 0 128 31,-2 1-128-31,0-1 128 0,1 0-128 0,-4-1 160 16,0-3-160-16,2-5 160 0,5 0-160 0,-2 0 0 0,-3 8 144 0,-3-1-144 16,0-2 0-16,-2 0 144 0,2 0-144 0,0 2 0 15,1 4 144-15,-2 1-144 0,-3 3 0 0,1-5 144 16,0-3-144-16,3-2 0 0,5 1 0 0,1 2 0 16,-3 5 0-16,-2 1 128 0,2 4-128 0,5-2 0 15,11 3 0-15,-7 1 128 0,-5 1-128 0,-7 1 0 16,-1 4 128-16,-2 2-128 0,-2-1 0 0,-2 1 128 15,0-2-128-15,-3 3 0 0,2 1 0 0,-2 2 128 16,1 1-128-16,-1 3 0 0,2 2 0 0,-2 1 128 0,0 2-128 0,-2 1 0 16,-2 0 0-16,-1 1 128 0,-2 1-128 0,-3 2 0 15,0 0 0-15,-1 0 0 0,-1 3 0 0,0-2 0 16,-2 1 0-16,-3 0 0 0,0 0 0 0,0 1 0 16,2-1 0-16,-7 1 0 0,-2 1 0 0,-7 0 0 15,-7 2 0-15,-1 0 0 0,-1 2 0 0,2 0 0 16,-1 1 0-16,2 1 0 0,5-3 0 0,-1 1 0 15,2 0-192-15,-3 2 192 16,-2 0-704-16,-5 1-32 0,-3 3 0 0,0 0 0 16,5 2-352-16,-4 1-80 0,-5 1-16 0,3 2-20000 0</inkml:trace>
  <inkml:trace contextRef="#ctx0" brushRef="#br0" timeOffset="25234.54">20980 15192 6447 0,'0'0'576'0,"-2"0"-576"0,2 1 0 0,-1 1 0 0,-1-1 976 0,0 2 96 0,0-2 16 0,-1 3 0 15,-2 5 768-15,-5 2 144 0,-3 5 48 0,-1 1 0 16,-3 3 176-16,-1-1 32 0,-2 5 16 0,-1 0 0 15,-1 2-848-15,0 1-160 0,1 1-48 0,-2-1 0 16,-1 1-448-16,0-1-80 0,3 0-32 0,0-2 0 16,-1 1-64-16,5-4-16 0,2-2 0 0,-2 4 0 15,-3 6-160-15,-1 2-32 0,-2 2-16 0,1 1 0 0,-1 3-160 0,-1 1-16 16,3-1-16-16,0-3 0 0,2-2 48 0,0-2 16 16,0-2 0-16,0-2 0 0,2-1 128 0,-2-4 16 15,1-1 16-15,1-1 0 0,1-3 64 0,2-3 16 16,2-1 0-16,-1-3 0 0,3-2-176 0,1-2-48 15,2-2 0-15,2-4 0 0,2 0-112 0,1-3-16 16,2 1-128-16,3-3 192 16,2-2-192-16,0-1 0 0,5-2 0 0,1-3-160 15,5 0-1024-15,1 1-208 0</inkml:trace>
  <inkml:trace contextRef="#ctx0" brushRef="#br0" timeOffset="25741.52">24347 15217 7359 0,'-1'-1'656'0,"-1"2"-528"0,1 1-128 0,0-1 0 0,-1 2 1728 0,-2 0 304 0,-2 4 64 0,-5 4 16 16,-4 5 848-16,-5 5 176 0,-1 1 48 0,-1 4 0 16,3-2-880-16,-3 1-192 0,3 1-16 0,-3-1-16 15,5-2-592-15,-1-2-112 0,0-1-32 0,1-2 0 0,1-1-512 0,2-3-128 16,0 2 0-16,1-4-16 0,3-2-368 0,2-3-80 15,1-1-16-15,1 0 0 0,1-4-224 0,0 3 0 16,0-2 128-16,0 1-128 0,0-1 0 0,-2 1 0 16,1-1-144-16,0 1 144 15,1-1-528-15,-2 1-16 0,-3 2 0 0,-1-1-11536 16,2 0-2304-16</inkml:trace>
  <inkml:trace contextRef="#ctx0" brushRef="#br0" timeOffset="46515.57">4036 15830 911 0,'2'-2'0'0,"-1"0"0"0,1 1 0 0,-1-1 0 0,2 1 208 0,-2-1-32 0,2 1-16 0,1-2 0 15,5 0-160-15,1-2 0 0,2-1 0 0,1 0 0 16,1 1 128-16,-1-2-128 0,2 0 192 0,1 0-64 16,1-2 464-16,1 1 96 15,1-1 16-15,0-1 0 0,1-1 272 0,3 0 64 16,1-2 16-16,4-1 0 0,3-2-384 0,2-1-80 15,1 0-16-15,1 0 0 0,3 0-448 0,2-2-128 0,3 0 0 0,1-3 0 16,3-1 0-16,1-2-192 0,3-2 64 0,0-1 0 0,2-2 128 0,1-1-192 16,-3 1 192-16,-3 2-192 0,-2 2 192 0,5-2 0 15,6 0 160-15,2 0-160 16,-2 1 288-16,2-1-32 0,6-5-16 0,1-1 0 0,2 2-48 0,-3 1 0 16,-1 2 0-16,-1 1 0 0,4 1-48 0,-1-2-16 15,0 0 0-15,1 0 0 0,-1-1 128 0,-1 0 0 16,-3 2 16-16,-1 0 0 0,3 2 192 0,1 1 48 15,2 0 0-15,-2 2 0 0,-5 0-128 0,5-1 0 0,4 0-16 0,3 0 0 16,3 0-112-16,1-1-32 0,-1-1 0 0,0 0 0 16,3-3-32-16,-4 1-16 0,0 0 0 0,-2 2 0 31,1 4 48-31,-1-4 16 0,2 0 0 0,-2 0 0 16,0 1 112-16,-4-1 32 0,-2 1 0 0,1-1 0 15,-2 1 128-15,1 1 16 0,0 0 16 0,4-2 0 16,2 1-80-16,1-3-16 0,3 1 0 0,2-1 0 15,-3 4-304-15,0 0-144 0,0-3 128 0,0-1-128 0,1 1 0 16,0-2 0-16,-1 1 0 0,-2 1 0 0,1 3 192 0,-2 2-64 16,-1-4 0-16,-2 2 0 0,3 2 80 0,-2-4 16 15,1 2 0-15,1-3 0 0,0 2 32 0,0-2 0 16,3 2 0-16,3-5 0 0,4-2-112 0,1-1-16 16,0 3 0-16,1 1 0 0,-2-1 32 0,1-1 0 15,0 0 0-15,-1-2 0 0,-1 2-32 0,-3 0 0 16,1-1 0-16,-7 3 0 0,-4 4 64 0,1-2 16 15,6-1 0-15,4-3 0 0,1 0 48 0,2-3 16 16,2 1 0-16,-1-1 0 0,0 2-144 0,-2-2-128 0,-1 2 144 16,-1-1-144-16,-1 2 144 0,-2 0-144 0,-1 0 128 0,-1 0-128 15,-8 3 0-15,-1-1 128 0,0 1-128 0,-1 1 0 16,-4 0 144-16,2 0-144 0,-1-1 160 0,-1 1-160 16,-1-1 128-16,-1 0-128 0,0 0 0 0,-5 1 0 15,0 3 1728-15,-5 1 240 0,-3 1 48 0,-3 3 16 31,-1 1-3248-31,-3 1-656 0,-1 0-128 0,-4 1-32 0,-2 1 1632 0,-3-1 400 0,2 2 0 0,-6 0 0 16,-3 3 0-16,-3-1 0 0,-4 3 0 0,-4 0 0 16,-1 2 0-16,-4 1 128 0,-3 2-128 0,-4 3 128 15,-1-1 832-15,-4 2 160 0,-4 2 32 0,-2 2 16 16,-4 2-1648-16,-4 2-336 0,-3 2-64 0,-3 3-16 0,-4 1 656 0,-3 3 240 16,-2 1-176-16,-2 2 176 0,1-3-192 0,-3 1 48 15,1 1 16-15,-4 0 0 0,0 4 832 0,-7 1 192 16,-1 1 16-16,-2 2 16 15,-3 0-1552-15,4-1-304 0,4-5-64 0,0 1-16 0,0 0 800 0,-6 2 208 16,-6 4 0-16,-7 1 0 0,-3 0 0 0,-4 2 0 16,-1 1 144-16,2 1-144 0,4-2 176 0,-2 0-176 15,0 0 160-15,-1 2-160 0,0-1 128 0,-4 3-128 16,-3 2 0-16,13-7 0 0,10-5 0 0,-10 6 0 0,-17 10 0 0,-12 4 0 16,2-1 0-16,1-1 0 0,4 0 0 0,2-2 0 15,0 0 0-15,0-1 0 0,-2 2 0 0,-2 1 0 16,1-1 0-16,13-8 0 0,9-4 0 0,-9 4 0 15,-10 5 0-15,-9 3 0 0,-2-1 0 0,1 0 0 16,2 2 128-16,4-4-128 0,2 1 0 0,-2-2 0 16,-2 0 0-16,0-1 128 0,3 0-128 0,5-3 0 15,4-3 0-15,3 0 0 0,0 1 0 0,-6 2 0 16,-2 1 0-16,-2 1 0 0,2-2 0 0,-3 1 0 0,2 2 0 16,-1-2 0-16,-5-1 0 0,3-2 0 0,7 1 0 0,3-2 0 15,1 0 0-15,-5 3 0 0,-5 6 912 0,2-2 96 16,7-4 16-16,3-2 0 31,2-1-1632-31,-9 3-320 0,-6 4-64 0,-4 0-16 0,-2-1 800 0,2 0 208 0,2 1 0 0,2-1 0 0,2-1 0 0,-2 3 0 16,-3 0 0-16,2-2 0 0,2-2 0 0,13-5 176 15,12-5-176-15,-11 5 192 0,-14 5 0 0,-5 1 0 16,1-1 0-16,2-1 0 0,2 0 0 0,1 0 0 0,1-2 0 16,1-1 0-16,0-3 0 0,3-2 16 0,5-2 0 0,3-3 0 15,6 0-48-15,-1 0-16 16,-3 2 0-16,1 0 0 0,4 1 80 0,0-5 16 0,4-2 0 0,3-1 0 15,9 0-32-15,2-2 0 0,0 0 0 0,-2 0 0 32,-2 3-64-32,0 0-16 0,0 0 0 0,3-2 0 0,6-1-128 0,1-1 0 15,4-2 0-15,4 1 0 0,3-1 0 0,4-2 0 16,0 0-192-16,4 1-10512 0,1 0-2112 0</inkml:trace>
  <inkml:trace contextRef="#ctx0" brushRef="#br0" timeOffset="171090.89">22620 5459 7359 0,'0'-1'656'0,"0"-2"-528"0,0 2-128 0,0-1 0 0,0 1 720 0,1-2 112 16,-1-1 32-16,0-5 0 0,1-1 736 0,-1-4 128 15,2 0 48-15,-1-1 0 0,-1 0-112 0,0 0 0 16,0-1-16-16,-1 1 0 0,-1-1 208 0,0 1 32 0,-3-1 16 0,0 1 0 16,-4 1-320-16,1-2-64 0,-2 2-16 0,-3 0 0 15,-1 1-640-15,-1 0-128 0,-2 3-32 0,-2 1 0 16,-2 3-464-16,0 0-112 0,-2 3 0 0,1 2-128 15,0 0 0-15,-2 3 0 0,-4 3 0 0,-3 3 0 16,1 1 0-16,-2 2-144 0,-3 3 144 0,-2 3-128 16,2 3 128-16,-2 1-128 0,2 4 128 0,1 4-128 15,0 0 128-15,4 0 0 0,5-1-144 0,2 0 144 0,2 2 0 0,2 1 0 16,4 3 0-16,2 0 0 0,3-2-160 0,6 3 160 16,4-35 0-16,0 73-144 0,0-73-96 0,11 70-16 15,-11-70 0-15,23 68 0 16,-23-68-304-16,30 61-64 0,-30-61-16 0,0 0 0 15,48 75 112-15,-48-75 16 0,0 0 0 0,52 63 0 0,-52-63 144 0,0 0 48 16,0 0 0-16,56 59 0 0,-56-59 320 0,0 0-144 16,51 46 144-16,-51-46 0 0,0 0 0 0,0 0 0 15,65 44 0-15,-65-44 0 0,0 0 0 0,0 0 0 0,71 21 0 16,-71-21 0-16,37 0 128 0,-18-3 0 0,1 0-128 0,-1-3 192 16,0-1 144-16,0-1 32 0,1-3 0 0,-1-1 0 15,1 0 208-15,-2-3 32 0,1 0 16 0,-1-1 0 16,2-2 112-16,-3-2 32 0,-2-1 0 0,1-3 0 15,1 1 32-15,-2 1 16 0,-2 1 0 0,1-2 0 16,0-2-352-16,-1-1-64 0,1-1-16 0,-1-1 0 16,-2 0-64-16,1 1-32 0,-4 1 0 0,1 1 0 15,-1 0-32-15,-2 1 0 0,-1 2 0 0,0 3 0 16,-1-1-48-16,-3-1-16 0,1-1 0 0,-2 1 0 0,0 2-48 0,-3-1-16 16,0 0 0-16,-1 3 0 0,1 1-128 0,-1 4 0 15,-2 2 0-15,0 1 128 0,1 2-128 0,-1 2 0 16,-1 0-160-16,1 4 160 15,2 0-560-15,-2-1-16 0,4 2 0 0,-1 2 0 16,1-1-1024-16,1 2-192 0,1 0-64 0,1-1-15248 0</inkml:trace>
  <inkml:trace contextRef="#ctx0" brushRef="#br0" timeOffset="173016.33">14503 3907 2751 0,'-3'-6'256'0,"1"3"-256"0,1 0 0 0,1 1 0 0,-1-1 2368 0,-1 1 448 0,2-1 64 0,-3-1 32 16,0-4 448-16,-1-2 96 0,-3-1 0 0,0-2 16 15,0 2-304-15,-1-2-64 0,-1 2-16 0,-2-1 0 16,1 2-1504-16,-3 0-304 0,0 2-64 0,-1-2-16 15,-1 3-688-15,-1-1-128 0,-1 2-16 0,2 2-16 16,-2 1-96-16,0 3 0 0,-1 1-16 0,-1 4 0 16,-1 2-96-16,1 0-16 0,-1 3 0 0,-1 1 0 15,1 4-128-15,-3 2 0 0,3 2 144 0,-1-1-144 0,3 2 0 0,2 1 0 16,1 2 0-16,2 1 128 0,5 0-128 0,2-2 0 16,3 1 0-16,5-1 0 0,-2-22 0 0,0 0 0 15,26 63 0-15,-26-63-128 0,0 0 128 0,0 0-128 16,60 55 128-16,-60-55-128 0,0 0 128 0,58 22-192 15,-58-22 192-15,0 0-192 0,58 7 192 0,-41-8 0 16,0-2 0-16,-3 0-128 0,-3-1 128 0,-1 0 0 0,0 0 0 0,-5-2 128 16,1 0 80-16,-3 2 32 0,-2-2 0 0,-1 1 0 15,-1-1 80-15,-2 2 0 0,-1-2 16 0,-2 2 0 16,-1 1-80-16,-3 2-32 0,-3-1 0 0,-1 2 0 16,-1 2-96-16,-4 1-128 0,-2 1 176 0,-3 3-176 15,0 3 144-15,-1 1-144 0,-3 5 0 0,-1 1 144 16,0 2-144-16,2 3 0 0,0 0 0 0,3 1 0 15,4 1 0-15,5-4 0 0,2-4-128 0,2 4 128 16,1 4 0-16,0 5-144 0,3 0 144 0,3 1 0 16,1-2-128-16,4 0 128 0,-1-28 0 0,11 51 0 0,-11-51-160 0,0 0 160 15,40 67-128-15,-40-67 128 0,0 0 0 0,55 43-160 32,-55-43 160-32,0 0 0 0,75 27 0 0,-75-27 0 0,58 9 0 0,-58-9 0 0,65 1 0 0,-65-1 144 15,65-1 16-15,-65 1 0 0,61-9 224 0,-32 2 32 16,-1 0 16-16,-2-1 0 0,-1-2 144 0,-3 0 48 15,-6 0 0-15,-1 0 0 0,-4 0-64 0,-3 2-16 16,1-1 0-16,-4 1 0 0,1 1-288 0,-3 1-48 16,0 0-16-16,-2 2 0 0,-1 0-192 0,0 0-192 15,0 2 48-15,-1-1 0 16,-1 3-1088-16,-2-1-224 0,1 1-32 0,-1 0-20256 0</inkml:trace>
  <inkml:trace contextRef="#ctx0" brushRef="#br0" timeOffset="175633.94">15551 4258 15663 0,'3'-1'1392'0,"-2"1"-1120"0,-1 0-272 0,-1 0 0 0,1 0 1088 0,-2 0 144 0,2 0 48 0,-1 0 0 15,-1 3 672-15,1 1 144 0,-2 2 16 0,2 2 16 16,-2 2-1232-16,1 1-240 0,1 1-48 0,1-1-16 16,0 2-272-16,1 1-48 0,1 0-16 0,1 2 0 15,1-2-112-15,-1 0-16 0,1 0-128 0,-4-14 192 16,0 0-192-16,0 0 0 0,0 0 128 0,0 0-128 0,51 58 208 0,-41-53 0 16,1-2 0-16,0 0 0 0,1-1 176 0,-1-1 16 15,0-1 16-15,2-1 0 16,-2-1 16-16,1 1 0 0,-3-2 0 0,1 1 0 0,-1 1-64 0,-1-2-16 15,1 0 0-15,-2-1 0 0,1 0-48 0,-1-2-16 16,0 1 0-16,-1-1 0 0,1 0 96 0,2-1 32 16,1-3 0-16,1 1 0 0,0-1 0 0,5-3 0 15,1 0 0-15,0 0 0 0,0 4-224 0,2-3-32 16,3 4-16-16,-1-1 0 0,0 5-144 0,0 1 0 16,-4 5 0-16,-1 1 0 0,-2 1 0 0,-14-4 0 0,0 0 0 0,0 0 0 15,0 0 0-15,48 58 128 0,-48-58-128 0,0 0 0 16,0 0 0-16,11 56 128 0,-12-42-128 0,-2-2 0 15,0 0 0-15,-1-2 128 0,-2-1-128 0,0-2 0 16,-1-2 0-16,2 0 128 16,-2-3-128-16,-2-2 0 0,2 2 192 0,-1-4-64 0,-1 2 0 0,1-2 0 15,1-3-128-15,-2 1 0 0,1 0 144 0,-1-2-144 16,-1-1-448-16,0 0-176 16,2-1-16-16,-1-2-17504 0</inkml:trace>
  <inkml:trace contextRef="#ctx0" brushRef="#br0" timeOffset="175807.94">15592 3856 21183 0,'-10'-4'1888'0,"6"2"-1504"0,1 4-384 0,1-1 0 15,2-1-560-15,2 0-176 0,1 3-32 0,2 1-16 0,7 3 608 0,-12-7 176 16</inkml:trace>
  <inkml:trace contextRef="#ctx0" brushRef="#br0" timeOffset="176791.7">17524 4256 16575 0,'-1'-2'1472'0,"-1"2"-1168"0,1 0-304 0,1 0 0 0,0 2 528 0,-1-1 48 15,-1 0 16-15,-2 4 0 0,0 2 1008 0,-1 3 208 0,1 4 48 0,1 1 0 32,2 4-784-32,1 2-160 0,0-21-16 0,0 0-16 0,11 76-624 0,-11-76-112 0,0 0-16 0,31 86-128 15,-31-86 0-15,0 0 0 0,53 77-160 0,-53-77 160 16,0 0-224-16,67 48 80 15,-67-48 16-15,0 0 0 0,71 24 128 0,-48-21 0 0,-2-3 0 0,-1-3 0 16,-2-2 384-16,-1-2 48 0,-1-3 16 0,-4-1 0 0,0-2 576 16,-3-1 128-16,0 2 32 0,-3-4 0 0,-2 2 160 0,-3-2 48 15,1 2 0-15,-1-1 0 0,-2 1-560 0,1-1-128 16,-2 3 0-16,1-2-16 0,-1 1-352 0,1 2-64 16,1 1-16-16,-1 1 0 0,1 4-256 0,0-1 160 15,0 2-160-15,0 2 128 0,1 2-128 0,2 3 0 31,1 3 0-31,-1-1 0 0,1 5 0 0,0 2 0 16,-4-12 0-16,0 0 0 0,0 0 0 0,24 66-176 16,-24-66 176-16,0 0-128 0,0 0 0 0,36 78 0 0,-36-78 0 15,0 0 0-15,0 0 128 0,0 0-160 0,51 60 160 0,-43-52-160 16,-1-4 160-16,0 0 0 0,0-1 0 0,-1-3 0 16,1 1 0-16,-1-1 0 0,-1-1 0 0,1-1 0 15,-1-2 0-15,1 0 0 0,0-2 0 0,-1 1 0 16,0-2 0-16,0-2 0 0,0 2 0 0,-1-3 0 15,1 2 0-15,1-2 144 0,0 0-144 0,-1-1 0 16,2-1 192-16,3 0-64 0,2-3 0 0,0 3-128 16,2 0 128-16,-1 1-128 0,1 3 0 0,0-1 0 15,2 2 0-15,0 3 0 0,-2 1 0 0,0 3 0 0,-1 3 0 0,-1 3 0 16,1 1 0-16,-13-7 0 0,0 0 0 0,0 0 0 16,39 59 0-16,-39-59 0 0,0 0-192 0,15 64 192 15,-15-64-208-15,0 0 80 0,2 60-32 0,-3-43 0 16,1-3 0-16,0-1 0 0,0-2 160 0,1-2-192 15,-1-2 192-15,0-1-192 0,2-2 192 0,-2-3 0 16,1 1 0-16,-1-2 0 0,2-2 0 0,-1-1 0 16,-1-2 0-16,2-2 0 0,-1-2 128 0,0-2-128 15,2 1 160-15,0-3-160 0,1-1 160 0,0-1-160 16,2-2 160-16,1-2-160 0,2 0 160 0,-1-3-160 0,2 1 160 16,1 0-160-16,1 1 128 0,2-1-128 0,3 1 0 0,0 0 0 15,0 3 0-15,1 3 0 0,-1 3 0 0,0 3 0 16,-3 2 0-16,0 4 0 0,-3 4 0 0,1 2 0 15,-1 2 0-15,-11-6 0 0,0 0 0 0,0 0 0 16,41 56 0-16,-41-56 0 0,0 0 0 0,25 62 0 16,-25-62 0-16,0 0 0 0,22 67 0 0,-22-67 0 15,0 0 0-15,0 0 128 0,31 72-128 0,-31-72 0 16,0 0 0-16,0 0 0 0,0 0 0 0,42 58 0 16,-33-48 0-16,-2-2 0 0,-2-1-144 0,2-1-18464 15</inkml:trace>
  <inkml:trace contextRef="#ctx0" brushRef="#br0" timeOffset="177062.33">19003 4126 23039 0,'2'-6'2048'0,"-2"2"-1648"0,0 2-400 0,0 2 0 0,1 0 1184 0,-1-1 160 0,2-3 16 0,0-1 16 16,1 3 880-16,3 2 176 0,-1 5 48 0,3 4 0 15,-8-9-1184-15,0 0-224 0,0 0-48 0,31 77-16 16,-31-77-704-16,0 0-144 0,14 85-32 0,-14-85 0 16,3 67-128-16,-3-67 160 0,0 73-160 0,0-73 160 15,-5 68-160-15,5-68 0 0,-1 55 0 0,1-55 0 16,0 0 0-16,3 55 0 0,-2-41 0 0,-1-2 0 16,3-4 0-16,-3-1-144 15,1-1 144-15,1-3-160 16,-1-1-1472-16,1 0-288 0,2-4-64 0,-1-2-14224 0</inkml:trace>
  <inkml:trace contextRef="#ctx0" brushRef="#br0" timeOffset="177384.74">19379 4213 10127 0,'10'-4'448'0,"-6"3"96"0,0-1-544 0,-1 1 0 15,-1 1 0-15,-2 1 0 0,0 1 2128 0,0 0 320 16,0 4 64-16,-3 3 16 0,-1 3 480 0,-6 5 80 15,-3 0 32-15,-4 4 0 0,-3 1-1328 0,-1-1-256 0,-3 3-48 0,0-2-16 16,-1 0-944-16,2-3-192 0,2 1-32 0,1-3-16 16,3-3-288-16,3-4 0 0,4 0 0 0,3-3 0 15,3-3 0-15,2-1-192 16,4 0 192-16,2-2-192 0,2-1-112 0,4-2-16 0,2-1 0 0,4-3 0 31,1 2-448-31,3-2-80 0,1 0-32 0,3 1 0 31,-2 2 208-31,2-3 32 0,2 2 16 0,-1 3 0 0,-1 1 400 0,-1 1 80 0,-2 3 16 0,-3 1 0 16,-18-5 128-16,0 0 0 0,0 0 0 0,60 34 0 0,-60-34 0 16,0 0 128-16,0 0-128 0,0 0 176 0,35 60 16 0,-31-48 0 15,1 0 0-15,-1-2 0 0,0-1-48 0,0-1 0 16,0-1 0-16,2 0 0 0,0-1-144 0,-1-3-224 16</inkml:trace>
  <inkml:trace contextRef="#ctx0" brushRef="#br0" timeOffset="177839.68">19753 4393 23951 0,'3'-6'1056'0,"0"3"224"0,1 0-1024 0,-1 2-256 0,0 0 0 0,-2-1 0 15,2 2 1536-15,1-1 256 0,3 1 64 0,2 0 0 16,2 1 160-16,1 2 32 0,0 3 16 0,-12-6 0 15,0 0-1488-15,0 0-288 0,0 0-64 0,36 62-16 16,-36-62-208-16,0 0 0 0,1 55 128 0,-2-37-128 16,-1-1 0-16,1-1 0 0,-2-2 0 0,2-3-160 15,1-1 160-15,-2-1 0 0,2-4 0 0,0-1-128 16,0-1 128-16,0-3 0 0,2 0 0 0,-2 0 0 16,1-3 0-16,0-1 0 0,2-1 128 0,0-4-128 15,0 1 144-15,1-4-144 0,0 2 192 0,2-1-192 16,-2 0 304-16,2-1-48 0,-1 0-16 0,3-1 0 0,-3-1-64 0,2-2-16 15,2 1 0-15,-1-1 0 0,1 1-32 16,1-2-128-16,1 1 192 0,0 2-64 0,-1 3-128 0,1 0 0 16,2 2 0-16,-2 1 0 0,1 3 0 0,-2 3 0 15,-1 2 0-15,0 1 0 0,-2 5 0 0,0 1 0 0,-1 3 0 16,-2 1 0-16,-4-11 0 0,0 0 0 0,0 0 144 0,14 63-144 16,-14-63 0-16,0 0 128 0,0 0-128 0,13 74 0 15,-13-74 0-15,0 0 0 16,0 0 0-16,22 63 0 0,-22-63 0 0,0 0 0 0,0 0 0 0,0 0 0 31,0 0-1216-31,0 0-176 0</inkml:trace>
  <inkml:trace contextRef="#ctx0" brushRef="#br0" timeOffset="178188.11">20407 4414 15663 0,'-1'0'1392'0,"0"1"-1120"0,-1 1-272 0,1-2 0 0,-1 1 1776 0,1 1 288 0,-2 0 64 0,-3 3 16 0,1 2 1120 0,-1 1 208 16,1 3 48-16,0 2 16 0,2 1-2192 0,5 0-432 16,-1 1-80-16,-1-15-32 0,0 0-560 0,0 0-112 15,0 0-128-15,43 65 176 0,-43-65-176 0,0 0 160 16,0 0-160-16,63 31 160 0,-44-27-160 0,-1-1 128 16,2-2-128-16,-2-1 128 0,2 0-128 0,-2-3 128 15,1 2-128-15,-2-3 128 16,0-1-128-16,-3 0 192 0,0-4-192 0,-3 1 192 0,0-1 0 0,-2-2 16 0,-2 1 0 0,-1-1 0 15,-1 1 112-15,-2-3 32 0,-2-1 0 0,-1-2 0 16,-1 0 32-16,-2 0 16 16,0 3 0-16,-1-1 0 0,-3-3-64 0,-3-1-16 0,0-1 0 0,-4 1 0 15,-3 0-16-15,-3 1-16 16,-2 1 0-16,-4 4 0 0,2 2-32 0,-1 4-16 16,0 3 0-16,2 2 0 0,2 4-240 0,1 2 144 0,4 4-144 0,5 1 128 15,1-1-256-15,3 4-64 0,2 4-16 0,2 3 0 16,3-20-448-16,0 0-96 15,7 76-16-15,-7-76-12528 0,0 0-2512 0</inkml:trace>
  <inkml:trace contextRef="#ctx0" brushRef="#br0" timeOffset="178759.17">21047 4506 20271 0,'-1'-3'1792'0,"0"-1"-1424"15,1 1-368-15,-2 1 0 0,1 2 1776 0,-1-1 272 16,-1 0 64-16,1-2 16 0,-4 0 688 0,-1 0 128 0,-2 4 16 0,0 2 16 31,-1 6-1952-31,1-1-400 0,1 5-80 0,1 1-16 0,2 3-352 0,3 0-176 0,0 1 160 0,2-1-160 16,0-17 0-16,0 0 0 16,0 0 0-16,0 0 0 15,27 74 0-15,-27-74 0 0,0 0 0 0,0 0 0 16,62 39 0-16,-42-32 0 0,1-2 0 0,2-4 0 15,-1 0 0-15,1-1 0 0,0 0 0 0,-1-2 0 16,1-3 0-16,-2 1 0 0,-1-1 0 0,-3-1 0 0,0 2 0 16,-3-3 0-16,-2-2 160 0,-2-1-32 0,-1-1 144 0,-3-2 48 15,-1-1 0-15,-2 1 0 0,-3-1 192 0,-1 2 32 16,-4-3 16-16,3 1 0 0,-3 2-48 0,1 0 0 16,0 1 0-16,0 2 0 0,1 2-224 0,0 3-48 15,0 1-16-15,2 2 0 0,-1 2-224 0,2 4 128 16,-1 0-128-16,2 5 0 0,1 1 0 0,-1 4 0 15,-1-15 0-15,0 0 0 0,0 0 0 0,31 66-160 16,-31-66 160-16,0 0-128 0,0 0-64 0,55 52 0 16,-55-52 0-16,0 0 0 0,58 20 192 0,-35-17-192 15,2 0 192-15,1-3-192 0,-1 0 192 0,0-2 0 0,-2-3 0 16,0-2 0-16,-2-2 0 0,-3-1 0 0,-2 0 0 0,-4 0 0 16,1 0 0-16,-4 1 0 0,-4-1 128 0,0 0-128 15,-4 0 352-15,-1 0 0 0,-1-1 0 0,-4 1 0 16,1 0 96-16,-2-1 32 0,-1-1 0 0,-1 1 0 15,1 0-80-15,-3-2-16 0,0-1 0 0,0 0 0 16,3 1-224-16,0 2-160 0,3-1 192 0,1 3-192 16,2 2 0-16,1 2-352 0,1 1 48 0,2 1 16 15,1 3-768-15,2 2-160 0,1 2-16 0,1 0-19504 16</inkml:trace>
  <inkml:trace contextRef="#ctx0" brushRef="#br0" timeOffset="179218.96">21896 4528 19343 0,'10'-7'848'0,"-4"4"192"0,2 1-832 0,-1-1-208 0,-2 0 0 0,-1 2 0 0,2-2 1776 0,5 0 304 0,7-3 64 0,6 1 16 0,5-1 560 0,-1 2 112 0,-3 4 32 0,-1 0 0 16,-3 2-1680-16,-21-2-336 0,0 0-64 0,54 22-16 15,-54-22-416-15,0 0-96 0,0 0 0 16,0 0-16-16,35 60-240 0,-35-48 144 0,-1 0-144 0,-3 0 128 15,-2-1-128-15,-1-2 192 0,-1-1-192 0,-2-1 192 16,1 0-192-16,1-1 160 0,-1-2-160 0,2 0 160 16,0-1-160-16,1-1 160 0,2-2-160 0,1-2 160 15,2 1-160-15,1-4 0 0,0 1 144 0,1-4-144 16,2-1 192-16,1-1-48 0,1 0 0 0,0-1 0 16,2-2 32-16,2-1 0 0,2 2 0 0,-1-3 0 15,1 3-176-15,2-5 128 0,4-2-128 0,0 0 128 16,1-1-128-16,1 0 0 0,-2 3 0 0,1-1 128 0,5-1-128 0,2 1 0 15,2-2 0-15,0 3 0 0,-2 5 0 0,-4 3 0 16,-1 2 0-16,-3 6 0 16,0 2 0-16,-3 3 0 0,-1 2 0 0,-5 0 0 0,1-1 0 0,-1 4 0 15,-8-9 128-15,0 0-128 0,0 0 0 0,41 62 128 16,-41-62-128-16,0 0 128 0,0 0 64 0,50 73 16 16,-50-73 0-16,0 0 0 0,0 0 48 0,53 55 0 15,-53-55 0-15,0 0 0 0,0 0-128 0,0 0 0 0,63 36-128 0,-54-33 192 16,1-2-192-16,0 0 0 0,0-1 0 0,-1 0 0 15,-1-2-128-15,-1-1-128 0,-1 0-32 0,-3 0-13280 16,-2-1-2640-16</inkml:trace>
  <inkml:trace contextRef="#ctx0" brushRef="#br0" timeOffset="181080.95">8342 5519 911 0,'3'-7'0'0,"-2"2"0"0,2 4 0 0,-1-2 0 0,-1 0 1408 0,0 2 192 0,-1-1 32 0,0 0 16 16,2-3-208-16,-1 0-32 0,-1-4-16 0,0-3 0 15,-1 0 32-15,-3-2 16 0,-1 0 0 0,-2-2 0 16,0 1 272-16,-3-2 48 0,-2-1 16 0,-5-1 0 16,1 1 288-16,-4-2 64 0,-2 0 16 0,-5-2 0 0,-3-2-352 0,-2-2-64 15,-2 2 0-15,-1-1-16 0,-1 1-688 0,2 4-128 16,0 2-16-16,0 1-16 0,-1 1-480 0,-3 1-112 15,-4-1-16-15,-5 1 0 16,2 2-128-16,-6-1-128 0,-6 0 192 0,1 1-192 0,4 3 192 0,-6 1-64 16,-10 2 0-16,-8 5-128 0,-12 4 176 0,-8 5-176 15,-6 5 160-15,-5 6-160 0,-6 8 0 0,-7 6 128 0,-6 8-128 16,0 5 0-16,9 4 0 0,7 4 0 0,5 3 0 0,22-8 0 16,18-11-128-16,-1 8 128 0,-9 10 0 0,1 7 0 15,15-1-128-15,8 0 128 0,10 1 0 16,9 0 0-16,6-3-128 0,8 1 128 0,4 1 0 0,7-5 0 15,3-16-128-15,4-40 128 0,9 83 0 0,-9-83 0 16,46 93-128-16,-46-93 128 0,75 86 0 0,-75-86 0 16,101 68-128-16,-40-40 128 0,4-4 0 0,4-5 0 15,2-5 0-15,2-3 0 0,5-1 0 0,8 0 0 16,9 3 0-16,1-5 0 0,-9-2 0 0,5-3 0 0,7 1 0 16,3 0 0-16,1 0 0 0,-1-2 0 0,-5-4 128 0,-6-2-128 15,-1-1 0-15,-1-1 0 0,-1 2 176 0,3-2-176 16,3-5 192-16,-1-2-192 0,0-4 256 0,-3 1-48 15,-1 2-16-15,-4-3 0 0,-3 0-16 0,-3-2-16 16,-2-3 0-16,-7 1 0 0,-3 0-160 0,-7 0 192 16,-6-2-192-16,-7 2 192 0,-6 1-192 0,-8 1 160 15,-4 0-160-15,-2 1 160 16,-3-2-160-16,-2-1 192 0,-1-2-192 0,-1 1 192 0,-4 2-192 0,-2-1 128 0,-4-3-128 0,0 2 128 16,-3 3-128-16,-3-1 0 0,-3 3 0 0,-1 3 0 15,-3 1 0-15,-2 3 0 0,-1 2 0 0,-4 3 0 31,-1 3-608-31,-3 2 0 0,-2 4 0 0,-6 3-12240 0,-5 6-2448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2T17:33:55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21673 12724 28559 0,'2'0'2544'0,"-1"0"-2032"0,2 0-512 0,1-2 0 0,-4 2 192 0,0 0-64 16,0 0-128-16,0 0 192 16,54-22 1280-16,-54 22 256 0,55-24 64 0,-55 24 0 0,58-26-704 0,-58 26-128 15,55-22-16-15,-55 22-16 0,46-23-192 0,-46 23-32 16,44-23-16-16,-25 11 0 0,-19 12-336 0,43-24-64 16,-19 8-16-16,-24 16 0 0,54-28-64 0,-24 10-16 15,1-2 0-15,4-3 0 0,3-1-64 0,2-3 0 16,1 0-128-16,1-2 192 0,5-2-192 0,-1 0 176 15,0-2-176-15,-3 1 160 0,3 1-160 0,-4-1 160 0,0 3-160 0,1 1 160 16,-4 2-160-16,1 2 128 0,-3 0-128 0,-1 0 128 31,1 1 0-31,-2-1-128 0,1 2 192 0,-1-1-64 16,-5 3 16-16,-1-1 0 0,0 1 0 0,-4 1 0 16,-1 2-16-16,-3 0 0 0,0 1 0 0,-2 1 0 15,-2 2-128-15,-2 2 160 0,-1-1-160 0,-1 2 160 16,-13 10-160-16,23-16 0 0,-16 10 0 0,-2 0 0 15,-2 2 0-15,0 1 0 0,-1 0 0 0,-1 1 0 0,0 0 0 0,-2 1-144 16,0 1 0-16,-1-2 0 16,1 4-416-16,-2-2-80 0,0 1 0 15,0 2-12400-15,-2 1-2464 0</inkml:trace>
  <inkml:trace contextRef="#ctx0" brushRef="#br0" timeOffset="585.86">21793 12399 22111 0,'-1'0'976'0,"-1"0"208"0,2 0-944 0,0 0-240 0,0 1 0 0,0 1 0 0,-1-1 1392 0,0 2 224 0,-1 2 48 0,-1 5 16 0,-1 0 464 0,-2 4 96 16,1 0 0-16,-2 1 16 16,-2 0-880-16,2-1-176 0,-1 2-48 0,-1-1 0 0,1 1-576 0,1-2-128 15,-2 2-32-15,-1-2 0 0,3 0-112 0,-3-1-32 16,2 2 0-16,-2-1 0 0,0 0-48 0,2-1-16 16,1 1 0-16,1-3 0 0,2 2-16 0,-1-1 0 15,3-1 0-15,-1-1 0 0,0 0 0 0,3-2-16 16,0-1 0-16,1-1 0 0,-1-6-48 0,0 0-128 0,0 0 192 0,0 0-64 15,0 0 64-15,0 0 16 0,0 0 0 0,68 0 0 16,-68 0 0-16,0 0 0 0,57-20 0 0,-57 20 0 16,42-17-48-16,-42 17-16 0,45-17 0 0,-45 17 0 15,43-15-144-15,-43 15 128 0,41-13-128 0,-41 13 128 16,0 0-128-16,53-16 0 0,-53 16 0 0,0 0 0 16,47-12 0-16,-47 12-144 0,0 0 144 0,0 0-208 15,45-13-432-15,-45 13-64 0,0 0-32 16,0 0-12816-16,0 0-2560 0</inkml:trace>
  <inkml:trace contextRef="#ctx0" brushRef="#br0" timeOffset="1300.19">23505 11387 20271 0,'0'0'1792'0,"0"0"-1424"0,0 0-368 0,0 0 0 0,0 0 1504 0,0 0 224 31,0 0 64-31,2 33 0 0,-4-16 128 0,1 2 16 15,1-19 16-15,-1 43 0 0,1-43-880 0,4 42-176 16,-4-42-48-16,10 40 0 0,-10-40-288 0,0 0-64 16,12 53-16-16,-12-53 0 0,0 0-192 0,0 0-32 0,20 51-16 0,-20-51 0 15,0 0-112-15,0 0-128 0,0 0 176 0,0 0-176 16,10 40 128-16,-13-37-128 0,0-2 0 16,-1-2 0-16,0-1-160 0,0-1-96 0,-1-2 0 0,0-1-16 15,1-2 272-15,-2-2-128 0,0-3 128 0,2-1 0 16,0 0 0-16,0-2 0 0,-2-1 0 0,2 0 0 15,-1 0 0-15,1-2 0 0,1-3 0 0,1-2 0 16,0 0 0-16,1-1 0 0,4-2 0 0,-1-1 0 0,3 0 0 0,2-1 144 16,1 3 16-16,1 0 0 0,2 1-32 0,0 2 0 15,1 3 0-15,0 2 0 16,1 2-128-16,1 4 192 0,0 0-192 0,0 2 192 0,-14 10 0 0,29-9 0 16,-29 9 0-16,0 0 0 0,0 0 0 0,0 0 0 15,0 0 0-15,0 0 0 0,62 32-32 0,-62-32 0 16,5 27 0-16,-5-12 0 0,-1 2-16 0,-2 0 0 15,-1 0 0-15,-2 0 0 0,-2 0-16 0,-1-1 0 16,-2-2 0-16,1 0 0 0,2-1 64 0,-5-2 16 0,-3-1 0 0,1 1 0 16,4-2-16-16,-4-2-16 0,3 0 0 0,-2-3 0 15,1 0-176-15,2-1 128 0,1 0-128 0,1-2 128 16,2 1-352-16,3-4-80 0,2 2-16 0,0-2 0 31,-1 0-384-31,3-2-96 0,3 0-16 0,4-3-11552 0,1 0-2320 0</inkml:trace>
  <inkml:trace contextRef="#ctx0" brushRef="#br0" timeOffset="1522.71">23867 11349 18431 0,'-3'4'816'0,"2"-1"160"0,-1 0-784 0,2-2-192 0,0 1 0 0,2-1 0 0,-1 1 2784 0,1-1 512 15,2 2 96-15,-4-3 32 16,0 0-416-16,0 0-96 0,0 0-16 0,0 0 0 0,0 0-1920 0,0 0-384 15,0 0-80-15,0 0 0 0,0 0-192 0,56 6-48 16,-47-8 0-16,-1-1 0 0,-8 3-272 0,0 0 0 16,40-11 0-16,-27 7 0 15,-1-1-320-15,-2 1-160 0,0 0-32 0,-4 0-18528 0</inkml:trace>
  <inkml:trace contextRef="#ctx0" brushRef="#br0" timeOffset="1966.21">24169 11102 11055 0,'2'-2'976'16,"-1"2"-784"-16,1 0-192 0,-1 2 0 0,0-1 1280 0,1 1 192 15,1 2 64-15,1 3 0 0,3 3 2032 0,-7-10 400 16,0 0 96-16,0 0 16 0,31 56-1424 0,-24-40-288 16,-7-16-48-16,0 0-16 0,24 49-1408 0,-24-49-272 15,0 0-64-15,0 0-16 0,35 55-384 0,-35-55-160 16,0 0 128-16,0 0-128 0,0 0 0 0,0 0 0 0,54 48 128 0,-47-45-128 31,2-1 0-31,-4-2 0 0,2 0 0 0,2-5 0 0,-4 3 160 0,1-4-160 0,0-2 192 0,-2-2-192 16,0 0 224-16,-1-2-64 0,0 1-16 0,0-2 0 15,0-1 96-15,-2 0 16 0,2-1 0 0,-2-1 0 16,2 1 0-16,-2-2 0 0,1-2 0 0,1 1 0 16,-2 0-64-16,2-1 0 0,0 1 0 0,0 2 0 15,-1 2 0-15,0 0 0 0,1 1 0 0,-2 1 0 16,2 2 0-16,0-2 0 0,-1 4 0 0,1-1 0 16,0 4-192-16,0 1 0 0,1 1 128 0,-1 1-128 0,0 1 0 0,-2 2 0 31,1 1 0-31,-1 1 0 15,-1 2-656 1,0 2-32-16,0 2 0 0,-1 2-12704 0,1 2-2544 0</inkml:trace>
  <inkml:trace contextRef="#ctx0" brushRef="#br0" timeOffset="2441.96">24541 11237 3679 0,'4'0'320'0,"0"-1"-320"15,1 0 0-15,-3-2 0 0,0 1 1120 0,2 0 160 0,3-3 16 0,7-3 16 16,3-3 1712-16,4-4 352 0,-1 3 64 0,0-2 16 16,-3 1-416-16,-3 0-80 0,-1 2-16 0,-3 0 0 15,-2-1-848-15,-2 1-176 0,-5 1-48 0,1 0 0 16,-4 0-848-16,-1 2-192 0,-1-2-16 0,-2 1-16 16,1 1-416-16,-2-1-96 0,-2 2-16 0,-1 0 0 15,0 3-16-15,1 0 0 0,0 1 0 0,-1 2 0 16,0-1 0-16,2 4-16 0,-1-1 0 0,1 2 0 15,-1 0-240-15,1 2 176 0,-1 2-176 0,1 2 160 16,2-1-160-16,2-2 0 0,0 1 0 0,1-1 0 16,0 2-320-16,0 2 48 0,2 3 16 0,2 2 0 0,1 1-64 0,-2-16 0 15,0 0 0-15,15 49 0 0,-15-49 32 0,0 0 0 16,0 0 0-16,24 50 0 0,-24-50-32 0,0 0-16 16,0 0 0-16,0 0 0 0,0 0 144 0,0 0 48 15,0 0 0-15,64 10 0 0,-54-16 144 0,1 0 0 16,-1-1 0-16,1-1 0 0,-1-1 208 0,0 1 32 15,0-1 0-15,-3 2 0 0,1 0 112 0,-2 2 32 16,-2-1 0-16,1 2 0 0,-3 1-48 0,0 2 0 0,-1 1 0 0,-1 0 0 16,2 1 32-16,-2 2 0 0,1 0 0 0,1-1 0 15,0 3-192-15,0-1-48 0,1 0 0 0,-1 0 0 16,1 1-304-16,1-3-64 0,-1 1-16 0,2 0 0 31,-1-3-384-31,0 0-96 0,2-3-16 0,-1 0-17824 0</inkml:trace>
  <inkml:trace contextRef="#ctx0" brushRef="#br0" timeOffset="2711.19">24984 10586 2751 0,'-8'-15'256'0,"4"6"-256"0,-1 4 0 0,3-1 0 0,0 3 6016 0,2 2 1168 0,-1-1 240 0,-1-1 32 0,1 1-3664 0,-3-1-720 16,1 1-160-16,-1 4-32 0,1 3-1760 0,1 4-352 15,0 2-80-15,-1 3-16 0,1 3-240 0,0 3-48 16,-1 3-16-16,0 2 0 0,0 3-208 0,0 3-32 16,-1 0-128-16,3 3 192 0,-1-1-192 0,1-2 0 15,2-1 0-15,1-4 0 16,-2-26-464-16,0 0 16 0,21 63 0 0,-21-63 0 16,0 0-128-16,0 0-32 0,0 0 0 0,46 52 0 15,-46-52-1168-15,0 0-224 0,0 0-48 0,0 0-16 16,0 0-1344-16,58 1-272 0,-49-6-48 0,-4 0-7088 0</inkml:trace>
  <inkml:trace contextRef="#ctx0" brushRef="#br0" timeOffset="3058.98">25117 10889 9503 0,'2'-22'192'0,"-1"15"64"0,-1 4 0 0,0 1 16 0,0 0-272 0,0 2 0 0,0-1 0 0,-1-2 0 16,1 0 3728-16,0 2 688 0,-2-1 144 0,2 2 32 16,-1 2-1488-16,1 2-288 0,-2 0-64 0,2 0-16 0,0 3-1536 0,0 2-304 15,0-9-64-15,0 0-16 16,0 0-528-16,0 0-96 0,16 49-32 0,-16-49 0 0,0 0-160 0,0 0 0 31,0 0 0-31,39 46 0 0,-39-46-160 0,0 0 160 0,0 0-208 0,0 0 80 0,0 0-192 0,64 8-48 16,-64-8 0-16,21-10 0 15,-12 5 208-15,-1-4 160 0,-1 1-208 0,-1-2 80 0,1 0 480 0,-3-1 96 16,2 1 32-16,-3-2 0 0,-1 1 160 0,0 0 48 16,-1-2 0-16,-1 2 0 0,-1 1-224 0,-1 1-32 0,1 2-16 15,-2 2 0-15,0 2 32 0,1 1 16 16,-1 2 0-16,-1 2 0 0,2 1-80 0,-1 2-32 0,0 1 0 0,1 1 0 15,0 3-144-15,2-10-16 0,-1 21-16 0,1-21 0 16,0 0-176-16,3 34 0 0,-3-34 144 0,0 0-144 16,0 0 0-16,0 0 0 0,19 47 0 0,-19-47 0 15,0 0 0-15,0 0 0 0,0 0 0 0,0 0 0 32,56 21-432-32,-56-21 0 0,0 0 0 0,0 0 0 0,50-11-480 0,-50 11-112 15</inkml:trace>
  <inkml:trace contextRef="#ctx0" brushRef="#br0" timeOffset="3408.59">25492 10816 33167 0,'-10'3'1472'0,"5"-1"304"0,4-1-1424 0,0-1-352 16,1 0 0-16,0 0 0 0,1 0 1024 0,0 0 144 15,2 0 32-15,1-1 0 0,4-1 80 0,1-1 0 16,1 1 16-16,2-3 0 0,-12 5-640 0,25-11-128 15,-11 5-16-15,0-1-16 0,0 0-272 0,-1-1-48 16,1-1-16-16,-7 5 0 0,-1 1-160 0,-2-1 0 16,0 1 0-16,1-1 0 0,-2 0 0 0,1-2 0 15,0 0 0-15,-1-3 0 0,-2 3-128 0,1-3 128 0,-2 2-160 0,-2-1 160 16,1 1 0-16,-2-2 0 0,-3 1-128 0,-1-3 128 16,-1-1 0-16,-2 4 0 0,-1 1 0 0,-1 3 0 15,0 4 0-15,-3 1 0 0,1 3-128 0,0 3 128 16,0 3 0-16,0 1 0 0,1 4 0 0,3 0 160 15,0 1-160-15,5 1 192 0,1 0-192 0,1-2 192 16,1 1-192-16,2-2 0 0,0-14 144 0,0 0-144 0,0 0 0 0,0 0 144 16,33 51-144-16,-33-51 0 0,0 0 0 0,0 0 0 15,0 0 0-15,65 11-192 16,-65-11-288-16,0 0-48 0,44-6-16 16,-34 3-12320-16,-3 2-2480 0</inkml:trace>
  <inkml:trace contextRef="#ctx0" brushRef="#br0" timeOffset="3742.72">26023 10394 31327 0,'0'-10'1392'0,"0"5"272"0,1-1-1328 0,-1 2-336 0,0 1 0 0,0 1 0 16,-1 1 1056-16,-1-2 144 15,-1-1 16-15,-2 0 16 0,-4 1 32 0,-1 4 0 0,1 3 0 0,-1 4 0 16,1 1-752-16,2 3-160 0,1-1-32 0,4 3 0 15,2-14-320-15,0 0 0 0,0 0 0 0,19 54 128 16,-19-54-128-16,0 0-208 0,0 0 48 0,63 42 16 16,-63-42 0-16,0 0 0 0,65 31 0 0,-65-31 0 15,0 0 144-15,56 36 0 0,-56-36 0 0,0 0 0 16,0 0 0-16,0 0 0 0,55 53 192 0,-55-53-64 0,0 0 16 16,0 0 16-16,20 64 0 0,-19-46 0 0,-2 2 48 0,-3 0 16 15,-5 0 0-15,-3-2 0 0,-1-2 128 0,-3-2 32 16,-1-2 0-16,0-2 0 0,2 0-48 0,-1-1 0 15,4-2 0-15,-1-2 0 0,2 0-528 0,1-1-96 16,0-3-32-16,1 1-19264 0</inkml:trace>
  <inkml:trace contextRef="#ctx0" brushRef="#br0" timeOffset="10208.74">7195 12594 17503 0,'1'-3'1552'0,"1"0"-1232"0,-1 2-320 0,-1 1 0 0,0 0 960 0,2-2 128 0,0-2 16 0,0 0 16 16,-1 0 1360-16,1-1 272 0,-2 1 48 0,0 4 16 15,0 0-704-15,0 3-144 0,-2 1-32 0,1 2 0 16,1 1-1008-16,-2 4-208 0,4 2-32 0,-2 2-16 0,3 5-352 15,-3 3-80-15,1-2-16 0,-1 0 0 16,2 3-96-16,-1 2-128 0,2 2 176 0,-2 0-176 0,2-2 0 0,-2-1 0 16,2-1 0-16,0 0 0 0,-1 0 0 0,0-3 0 15,1 0 0-15,0-1 0 0,-2-3 144 0,-1 0-144 16,3 1 0-16,-1-3 144 0,0-1-144 0,0-3 128 16,-1 0-128-16,1-1 128 0,-1-1-128 0,2-4 160 15,-3-5-160-15,0 0 160 0,0 0-32 0,0 0-128 0,0 0 192 0,0 0-64 16,0 0 0-16,0 0-128 0,0 0 192 0,0 0-64 15,0 0-128-15,0 0 192 0,56 2-192 0,-51-7 192 16,-1 3-64-16,0-1-128 0,2-1 192 0,-2 1-64 16,3-1-128-16,0-1 192 0,2 1-192 0,1-2 192 15,-1 2-192-15,-9 4 0 0,0 0 144 0,39-13-144 16,-39 13 0-16,0 0 0 0,48-7 0 0,-48 7 128 16,0 0-128-16,60-4 0 15,-60 4 0-15,0 0 0 0,62 0 0 0,-62 0 0 16,0 0 0-16,65 0 0 0,-65 0 0 0,0 0 0 0,78-1 0 0,-78 1 0 0,55-3 0 15,-55 3 0-15,60-3 0 0,-60 3 0 0,63-3 0 0,-63 3 0 16,62-1 0-16,-62 1 0 16,64 1 0-16,-64-1 0 15,59 3 0-15,-59-3 0 0,61 6 0 0,-61-6 0 0,0 0 0 0,88 10 0 16,-88-10 0-16,63 4 0 0,-63-4 0 0,64 3-128 0,-64-3 128 0,65 0 0 16,-65 0 0-16,60-3 0 0,-60 3 0 0,58-3 0 15,-58 3 0-15,54-4 0 0,-54 4 0 0,0 0 0 16,76-2 0-16,-76 2 0 0,0 0 0 0,70 5 0 15,-70-5 0-15,0 0 0 0,64 7 0 0,-64-7 0 16,0 0 0-16,70 10 0 0,-70-10 0 0,0 0 0 0,70 7 0 0,-70-7 0 16,0 0 0-16,77 4 0 0,-77-4 0 0,0 0 0 15,77 0 0-15,-77 0 0 0,0 0 0 0,71-2 0 16,-71 2 0-16,0 0 0 0,59-2 0 0,-59 2 0 16,0 0 0-16,0 0 0 0,67 0 0 0,-67 0 0 15,0 0 0-15,0 0 0 0,0 0 0 0,62 7 0 16,-62-7 0-16,0 0 0 0,0 0 0 0,0 0 0 15,0 0 0-15,0 0 0 0,0 0 0 0,0 0 0 16,61 12 0-16,-57-10 0 0,-1-1 0 0,-1-1 0 16,0-1 0-16,1 1 144 0,-2 0-144 0,1-2 160 0,0 1-32 15,0-2 0-15,1 0 0 0,-1 1 0 0,1-1 48 0,-1-2 0 16,0 0 0-16,0 1 0 0,-1-2 0 0,2 2 0 31,-1-1 0-31,-1-2 0 0,-1 2-48 0,1-2 0 0,1-2 0 0,-1 1 0 0,1-1 16 0,-1-1 0 16,0 0 0-16,1-2 0 0,-1-1 80 0,-1-1 16 15,2 0 0-15,-1-3 0 0,2-3 64 0,0-1 16 32,0-3 0-32,-1 0 0 0,3 0-128 0,-1 0 0 15,0-2-16-15,0 4 0 0,1 2-176 0,-1 2 160 16,0-2-160-16,-1 1 160 0,-2 3-160 0,1-1 128 0,-1 0-128 16,1 1 128-16,-1 3 0 0,-2 1 0 0,1 0 0 0,-3 2 0 15,1 2 16-15,-1 0 0 0,1 2 0 0,-3 0 0 16,0 1 48-16,-1 0 0 0,0 1 0 0,-1 1 0 15,-1 0-64-15,-1 1-128 0,0 0 192 0,-1 1-64 16,-2-1-128-16,0 1 0 0,-1 1 144 0,-1 0-144 16,1 0 0-16,-1 0 128 0,-3 1-128 0,1 1 0 15,1-1 0-15,-2 1 0 0,-1 0 0 0,-2 1 128 16,1 1-128-16,-2 1 0 0,-1-1 0 0,-1 2 0 16,-1-1 0-16,-1 0 128 0,-2-1-128 0,1-1 0 0,-2 2 0 15,0-2 0-15,0 1 0 0,-1-1 128 0,-2 0-128 0,2-2 0 16,0 2 0-16,0-1 0 0,0-1 0 0,0 0 0 15,2 1 0-15,0-2 0 0,2 0 0 0,-1 0 0 16,1-2 0-16,-2 1 128 0,-1 0-128 0,-1-1 0 16,1 1 0-16,0 1 128 0,-2 0-128 0,-1 1 128 15,2-1-128-15,-4 2 128 0,-1-1-128 0,0 2 128 16,2-2-128-16,-2 1 128 0,1 0-128 0,1 0 0 16,-1 1 0-16,5-2 128 0,0 2-128 0,1-2 0 0,2 1 0 15,-1-2 0-15,4 1 0 0,-1 1 128 0,2-1-128 0,0 0 0 16,1 1 0-16,0-1 0 0,0 1 0 0,1 0 128 15,-1 1-128-15,0-1 0 0,2 1 0 0,1-1 0 16,0 1 0-16,1-1 0 0,1 0 0 0,0 1 0 16,3-1 0-16,-1 1 0 0,-2-1 0 0,0 0 0 15,1 1 0-15,0-1 0 0,1 0 0 0,2-1 0 16,0 1 0-16,1-1-160 0,1-1 160 0,1 0-208 31,1 0-560-31,3-1-96 0,-1-1-32 0,3 1 0 0,2-2-368 0,0-1-80 0,2 0 0 0,3-1-12992 16,3-2-2608-16</inkml:trace>
  <inkml:trace contextRef="#ctx0" brushRef="#br0" timeOffset="11748.33">6263 11927 12895 0,'-2'0'1152'0,"1"0"-928"0,-1 0-224 0,1 0 0 0,0 0 1136 0,-1 1 176 0,-1 1 32 0,-1-1 16 16,-2 3 656-16,2 1 128 0,0 2 32 0,1 0 0 15,3 3-320-15,0 1-48 0,2 2-16 0,-1 2 0 16,-1-15-592-16,0 0-128 0,8 51-32 0,-8-51 0 16,0 0-272-16,12 61-64 0,-12-61-16 0,10 45 0 15,-10-45-256-15,7 44-48 0,-7-44-16 0,7 48 0 0,-6-30-64 16,1 1-16-16,-1 0 0 0,0 1 0 0,-1 3-64 16,2-2-16-16,-2-1 0 0,0-2 0 0,1 0-48 0,-1-1-16 15,2-3 0-15,-1-1 0 0,1-3-16 0,0-1 0 16,0-1 0-16,1-2 0 0,-1-1 32 0,3 0 0 15,-1-3 0-15,2 1 0 0,-2 0-32 0,3 0 0 16,0-2 0-16,0 1 0 0,-7-2-128 0,0 0 160 0,0 0-160 0,0 0 160 16,0 0-160-16,64 8 0 15,-64-8 144-15,0 0-144 0,0 0 0 0,52 3 0 0,-52-3 0 0,0 0 128 16,0 0-128-16,59 10 0 0,-59-10 0 0,0 0 0 16,58 8 0-16,-58-8 0 0,0 0 0 0,74 7 0 15,-74-7 0-15,56 3 0 0,-56-3 0 0,66 0-128 16,-66 0 128-16,70 0 0 0,-70 0 0 0,69-1-128 15,-69 1 128-15,69-2-128 0,-69 2 128 0,64-2-128 16,-64 2 128-16,67-5 0 0,-67 5 0 0,71-4-128 16,-71 4 128-16,71-1 0 0,-71 1 0 0,72-2 0 0,-72 2 0 15,70 0 0-15,-70 0 0 0,70 0 0 0,-70 0 0 0,66 2 0 16,-66-2 0-16,65 0 0 0,-65 0 0 16,64 0 0-16,-64 0 0 0,69-2 0 0,-69 2 0 0,72 0 0 15,-72 0 0-15,73-1 0 0,-73 1 0 0,77-1 0 16,-77 1 0-16,79-2 0 0,-79 2 0 0,75 0 0 15,-75 0 0-15,72-1 0 0,-72 1 0 0,73-2 0 16,-73 2 0-16,72 0 0 0,-72 0 0 0,72 0 0 16,-72 0 0-16,74 0 0 0,-74 0 0 0,73 0 0 0,-73 0 0 0,66 2 0 15,-66-2 0-15,63 5 0 0,-63-5 0 0,0 0 0 16,77 10 0-16,-77-10 0 0,0 0 0 0,71 7 0 16,-71-7 0-16,0 0 0 15,73 7 0-15,-73-7 0 0,0 0 0 0,74 3 0 0,-74-3 0 0,51 0 128 16,-51 0-128-16,0 0 0 0,70-1 0 0,-70 1 0 15,0 0 0-15,62 0 0 16,-62 0 0-16,0 0 0 0,56 0 0 0,-56 0 0 0,0 0 0 0,0 0 0 16,55-3 0-16,-55 3 0 0,0 0 0 15,0 0 128-15,43-7-128 0,-34 5 176 0,-1 0-176 0,-1 0 192 0,2-1-192 16,-2 1 192-16,0-1-192 0,0 0 192 0,-1 2-192 0,-1-2 160 16,1 0-160-16,-2 0 160 0,1-1-160 0,-1 1 0 15,1-1 144-15,-2 1-144 16,2-1 128-16,-3-2-128 0,0 0 160 0,1 1-160 0,1-1 160 0,0 0-160 15,2-1 160-15,-2-1-160 0,2-1 144 0,-2-1-144 16,3 2 128-16,-3 0-128 0,2-1 0 0,-2-1 0 16,0 2 128-16,-1-2-128 15,0 0 0-15,0-1 0 0,0-1 0 0,-2 0 0 0,0-3 0 0,1 0 0 16,-2-2 0-16,1-1 128 0,1-4 64 0,-2 0 0 0,0-2 0 16,0 0 0-16,-2 0 48 0,-1 0 16 0,-1 0 0 0,-2 1 0 15,-1-1 0-15,-4 2 16 0,-3 2 0 0,0 0 0 31,5 0 0-31,-2 0 0 0,-2 1 0 0,-1 0 0 0,2 4-16 0,-1-2 0 16,-3 1 0-16,1 1 0 0,-1 1-48 0,1-1-16 0,-1 1 0 0,-1 3 0 16,2 1 0-16,-5 0-16 0,0 2 0 0,0 1 0 15,2 2-48-15,-2 1 0 16,-2 1 0-16,-4 3 0 0,-1 0-128 0,-2 5 160 0,-4 0-160 0,-4 2 160 16,-1 3-160-16,-3-1 128 0,-2 2-128 0,-3 2 128 0,1 1-128 0,-2-1 0 15,-1 1 0-15,-1-2 0 16,-2 1 0-16,-4 0 128 0,1 0-128 0,-5-4 0 0,0 1 144 0,-3-3-144 15,-1 2 160-15,1-3-160 16,0-2 288-16,-3 0-32 0,-3-1-16 0,-5 0 0 0,-5-1 80 0,-2 0 0 16,-5-1 16-16,-4-1 0 0,-2 0-16 0,-6-1-16 15,-8 2 0-15,-3-2 0 0,-2 1-80 0,-4-2-16 16,6 0 0-16,-10-1 0 0,-3 0 304 0,-2 0 48 16,2-1 16-16,-4 0 0 15,0 1-432-15,-3-1-144 0,3-2 0 0,-1 2 0 31,9-1-576-31,-8 3-128 0,0-3 0 0,-2 4-16 16,5 1-528-16,-8 1-96 0,-7 1-32 0,-4 2 0 16,0 6-416-16,-6 6-64 0,-2 6-32 0,-8 6-19088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2T17:34:11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27735 11890 17503 0,'-2'2'1552'0,"1"-2"-1232"0,1 0-320 0,0 0 0 0,0 0 1952 0,0 0 336 0,0 0 64 0,1 0 16 16,2-2 768-16,3 1 144 0,4-3 48 0,4-4 0 16,7 1-1696-16,5-4-336 0,5-3-64 0,-20 8-16 15,0 2-528-15,0-2-112 0,4-1-32 0,3-3 0 16,7 1-64-16,12-10-16 0,15-6 0 0,12-6 0 16,7-5-48-16,-1 1-16 15,-1 1 0-15,-6 3 0 0,-7 1-48 0,-32 18-16 0,-4 0 0 0,0 1 0 0,1 0-48 0,0-2-16 16,0 2 0-16,-1-2 0 0,4-2-32 0,3-4-16 15,3-2 0-15,-2 0 0 0,0 0-96 0,-4 1 0 16,-3 1-128-16,-2 1 192 0,-5 3-192 0,-3 0 144 31,-1 4-144-31,-4 0 128 0,-2 2-128 0,-1 1 0 16,-2 2 0-16,-1 1 0 0,0 0-128 0,-1 1-64 16,-2 3-16-16,-1 1 0 15,-1 1-608-15,0 0-112 0,-2 4-32 0,-2 0 0 16,1 2-304-16,-1 0-64 0,1 3-16 0,-2 2-18144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2T17:34:23.4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12T17:34:40.534"/>
    </inkml:context>
  </inkml:definitions>
  <inkml:trace contextRef="#ctx0" brushRef="#br0">5644 17172 5519 0,'-1'-7'496'0,"-1"5"-496"0,2-1 0 0,0 0 0 0,0 1 1776 0,0 1 256 0,2 0 48 0,-1-2 16 0,2-1-304 0,0-2-48 16,1-1-16-16,0 1 0 0,-1-1-144 0,0 0-48 15,0 1 0-15,-1-1 0 16,3 0-176-16,-3-1-32 0,3 1-16 0,-1-3 0 0,-1 3-160 0,1-2-16 16,-1 1-16-16,0-1 0 0,1 1-288 0,-1-1-48 15,1 1-16-15,-1-2 0 0,-2 0-208 0,2 0-48 16,0-1-16-16,0-2 0 0,-2 2-48 0,0 0 0 16,1-1 0-16,-2 0 0 0,1-1-80 0,-1 0-32 15,-1-1 0-15,-2 1 0 0,2 1-80 0,-4-2 0 0,0-5-16 0,-2 1 0 16,1-1-32-16,-2 1 0 0,-2-2 0 0,-2-1 0 15,0 0-16-15,-2 1-16 0,-1 0 0 0,-2 1 0 16,1-1-176-16,-6 1 192 0,3 0-192 0,-4 0 192 16,-1 2-192-16,0-1 0 0,-2 0 0 0,1 1 128 15,0 0-128-15,1 1 0 0,1 3 0 0,-1 2 128 16,0 0-128-16,-3 2 0 0,2 4 0 0,-4 0 128 0,0 4-128 16,-4 2 128-16,-1 2-128 0,-1 4 128 0,0 3-128 0,-5 4 0 15,-4 6 0-15,-2 6 0 0,-2-2 0 0,1 2 0 16,-2 4 0-16,-1 0 0 0,2 1 0 0,2-1 0 15,3-2 0-15,4-1 0 16,3 1 0-16,1 2 0 0,1 2 0 0,2 3 0 0,-1 4 0 0,2 3 0 16,0 2 0-16,3 0 0 0,1-1-128 0,3 0 128 15,3-1 0-15,2-4 0 0,4 2 0 0,1-5 0 16,1 2 0-16,4-3 0 0,4-5 0 0,2 1 0 16,0 0 0-16,3 1 0 0,2 0-128 0,-1 0 128 15,-1-31 0-15,8 59 0 0,-8-59 0 0,10 55 0 16,-10-55 0-16,16 58 0 0,-16-58 0 0,18 54 0 0,-18-54 0 0,0 0 0 15,37 75 0-15,-37-75 0 0,0 0 0 0,41 59 0 16,-41-59 0-16,0 0 0 0,44 52 0 0,-44-52 0 16,0 0 0-16,51 47 0 0,-51-47 0 0,0 0 0 15,55 45 0-15,-55-45 0 0,0 0 0 0,58 41 0 16,-58-41 0-16,0 0 0 0,63 31 0 0,-63-31 0 16,0 0 0-16,74 20 0 0,-74-20 128 0,0 0-128 15,73 11 0-15,-73-11 0 0,50 3 144 0,-50-3-144 0,57-1 128 0,-57 1-128 16,61-3 128-16,-30-3-128 0,3 1 0 0,0-2 144 15,3 0-144-15,1-3 0 0,0 0 144 0,0 0-144 16,-1-1 0-16,1-1 144 0,0-2-144 0,-2 0 0 16,-3 1 0-16,1-4 128 0,5-1-128 0,0-3 128 15,-2 0-128-15,0-2 128 16,-2 0-128-16,-3-1 192 0,4 2-192 0,-7-2 192 0,1 0-48 0,0 0 0 16,-3-2 0-16,1 2 0 0,0-2 16 0,-1-3 0 15,-3 2 0-15,-3 2 0 0,-1 0-32 0,-5 1-128 16,1 1 192-16,-2 0-64 0,0-2 16 0,0-2 0 0,-1-1 0 15,0-5 0-15,-2 2 64 0,-1 0 16 0,-2 1 0 0,-2-1 0 16,-2 2 16-16,-1-2 0 16,-1 0 0-16,-2 1 0 0,-2 0-32 0,1 2 0 0,-1 1 0 0,-1 2 0 15,-1-1-80-15,-1 1-128 0,-1-3 176 0,-3 1-176 16,1 1 128-16,-2 1-128 0,0-1 0 0,-1-2 0 16,-2 3 128-16,-1 1-128 0,0 1 0 0,-2 2 0 15,-1 0 0-15,-1 1 128 0,-3-1-128 0,-2 0 0 31,-1-1 144-31,-3 3-144 0,-1-3 0 0,0 3 144 16,0-1-144-16,-1 2 0 0,1 1 0 0,-2 0 0 0,1-2 0 16,-2 4 0-16,-2-2 0 0,-1 1 0 0,0 2 0 0,-1 0 0 15,-3 3 0-15,0 2 0 0,3 2 0 0,1 1 0 16,-3 5 0-16,-4 1 0 0,-3 3 0 0,-4 3-144 16,-3 2 144-16,-1 2-160 0,5 1-32 0,-3 2 0 15,-6 2 0-15,0 4 0 0,4-1 0 0,1 5 0 16,3-1 0-16,3 2 0 0,4 2 192 0,2 1-192 15,6 0 192-15,-1-1-192 0,1 4 192 0,1 1 0 16,1 3 0-16,4-3 0 0,3-3-128 0,0 3 128 16,-2 5-128-16,1 0 128 0,2 0-128 0,2-1 128 0,6 0-128 15,-2-1 128-15,2 0 0 0,0 2-128 0,2 0 128 0,2 1 0 16,-2-2 0-16,2 3 0 0,0 1 0 0,1-4 0 16,4-5 0-16,-1 2 0 0,1 5 0 0,2 2 0 15,3-2 0-15,2-2 0 0,2-1 0 0,-3-34 0 16,17 61 0-16,-17-61 0 0,28 54 0 0,-28-54 0 15,0 0 0-15,54 72 0 0,-54-72 0 0,0 0-128 16,59 62 128-16,-59-62 0 0,0 0 0 0,65 55 0 16,-65-55-128-16,0 0 128 0,79 51-128 0,-79-51 128 15,0 0-144-15,78 45 144 0,-78-45-160 0,65 31 160 16,-65-31-128-16,73 31 128 0,-73-31 0 0,77 27-144 0,-77-27 144 0,79 23 0 16,-79-23 0-16,73 21 0 0,-73-21 0 0,75 17 0 15,-75-17 0-15,79 13 0 0,-79-13 0 0,81 5 0 16,-81-5 0-16,84-3 0 0,-38-4 0 0,0-2 0 15,4-1 0-15,-2-6 0 0,-6 2 0 0,2-6 0 16,1 0 0-16,-1-2 0 0,-3 1 0 0,3-5 0 16,7-2 0-16,-1-2 128 0,1 1-128 0,-3-1 0 15,2 0 128-15,-6-1-128 0,-1-1 0 0,-3-2 144 16,-1-3-144-16,0 0 0 0,-4 1 176 0,-1-1-176 0,-3 2 160 0,-1-1-160 16,-2 2 192-16,1-7-64 0,4-5-128 0,-1-4 192 15,-1 2-64-15,-4 3 0 0,-4 4-128 0,-3 0 192 16,-3 3-64-16,-3 0-128 0,-3 2 176 0,-4 1-176 15,-4 4 288-15,-2 3-48 16,-3 1-16-16,-4-1 0 0,-4-2 80 0,-6-2 16 0,-2-1 0 0,-7-1 0 16,-2 0-32-16,-6 0 0 0,-2 3 0 0,-3 3 0 15,3 5-80-15,-8-1-16 0,-6 0 0 0,-6-2 0 16,0 2-192-16,-2 0 0 0,2 1 128 0,0 2-128 16,0 2 0-16,1 4 0 0,0-1 0 0,-2 2 0 0,-2 3 0 15,0 1 0-15,6 4 0 0,-3 1 0 16,1 3-192-16,-2 4 192 0,-2 2-192 0,-2 4 192 0,1 5-192 0,-2 3 64 15,0 5 128-15,-1 3-208 0,0 4 16 0,1 6 16 16,6 3 0-16,2 1 0 0,3-1 0 0,6-1 0 16,5 2 0-16,1 1 0 0,4 2-16 0,6-2-16 15,2 2 0-15,5 1 0 0,3 4-48 0,3-1 0 16,4 2 0-16,6-2 0 0,2-3 64 0,4-1 0 16,3-3 0-16,2-1 0 0,-6-37 32 0,20 68 16 0,-20-68 0 15,32 68 0-15,-32-68 144 0,40 62 0 0,-40-62-144 0,49 60 144 16,-49-60 0-16,57 54 0 0,-57-54-144 0,65 48 144 15,-65-48 0-15,73 41 0 0,-73-41 0 0,75 38 0 16,-75-38 0-16,69 29 0 0,-69-29 0 0,69 21 0 16,-69-21 0-16,68 15 0 0,-68-15 0 0,68 10 0 15,-68-10 0-15,64 7 0 16,-64-7 144-16,53 5-144 0,-53-5 128 0,0 0-128 0,65 1 128 0,-49-1-128 16,-5 1 0-16,-4-1 0 0,-4 3 0 0,-3 1 0 15,-1 2-656-15,-8 3-112 0,-2 2-32 0,-9 3-19744 16</inkml:trace>
  <inkml:trace contextRef="#ctx0" brushRef="#br0" timeOffset="5001.42">11368 11191 2751 0,'8'-7'256'0,"0"-2"-256"0,-3 4 0 0,-1 0 0 0,1 1 624 0,2-4 80 0,7-6 0 0,8-9 16 16,8-8-32-16,4-6-16 0,0 0 0 0,0-1 0 31,-5 2-288-31,-2-1-64 0,-1 0-16 0,-4 2 0 0,1-1-304 0,-3 3-144 16,-1-1 16-16,0 1 0 16,-2 3-432-16,1-5-80 0,1-9 0 0,5-5-16 0,5-3 656 0,1 4 0 0,0 8 128 0,-6 8 0 15,-5 8-128-15,-2 7 0 0,-5 1 0 0,-3 1 0 0</inkml:trace>
  <inkml:trace contextRef="#ctx0" brushRef="#br0" timeOffset="5667.38">13298 10400 26719 0,'12'-23'1184'0,"-6"12"240"0,1-2-1136 0,0 0-288 0,-3 3 0 0,1 1 0 16,2-6 976-16,3-10 144 0,2-16 32 0,1-13 0 15,-3-4 384-15,-7-1 64 0,-5-6 32 0,-6-1 0 16,-6-2-608-16,-9-3-112 0,-4-1-16 0,-5-1-16 15,-4 2-368-15,-6-2-64 0,-2-4 0 0,-7 3-16 0,-1-1-96 0,-7 1-16 16,-5 1 0-16,3 8 0 16,8 11-96-16,-12-7-32 0,-16-4 0 0,-8-3 0 0,-4 3-192 0,-4 8 0 15,-1 4 0-15,-5 5 0 0,-2 3 0 0,1 8-256 16,4 9 16-16,-9 5 16 0,-8 8-32 0,-5 9 0 16,1 11 0-16,-5 10 0 0,-1 12 48 0,-5 12 0 15,-3 15 0-15,3 10 0 0,12 4-16 0,-4 11 0 16,-3 12 0-16,7 13 0 0,5 6 80 0,12 4 16 15,11 5 0-15,9 5 0 0,10 6 128 0,9 4 0 0,13-4 0 16,9 7 0-16,9 9-192 0,11-2 64 0,10-6 0 0,12 7 0 31,12 6-320-31,10-6-48 0,14-6-16 0,9-6 0 0,13-6 256 0,10-7 32 0,9-9 16 0,8-12 0 16,3-14 208-16,12-7 0 0,13-6 0 0,10-4 0 16,10-9 0-16,11-10 0 0,8-9 192 0,4-16-192 15,-4-10 256-15,9-10-48 0,13-9-16 0,0-12 0 16,0-13 256-16,-4-8 32 0,-3-5 16 0,-20 0 0 15,-13-1-16-15,6-11 0 0,3-9 0 0,-3-6 0 16,-8-7-160-16,-4-5-48 0,-8-8 0 0,-14-3 0 0,-27 11 16 16,3-20 0-16,2-28 0 0,-7-13 0 0,-14-1 0 0,-12-5 0 15,-9-8 0-15,-12 1 0 0,-11 22 32 0,-14-9 16 16,-15-4 0-16,-12 6 0 16,-5 14 80-16,-13 1 16 0,-11-1 0 0,-9 7 0 0,0 17-48 0,-16-2 0 15,-16 2 0-15,-17 4 0 0,-9 6-224 0,-8 13-160 16,0 9 192-16,12 16-192 0,11 8 0 0,-12 3-320 15,-9 5 32-15,-6 5 16 16,0 9-560-16,2 8-96 0,2 7-32 0,7 15-19248 0</inkml:trace>
  <inkml:trace contextRef="#ctx0" brushRef="#br0" timeOffset="7161.78">12214 17414 11967 0,'2'-3'1072'0,"-2"0"-864"0,0 1-208 0,0-1 0 0,2 0 1792 0,0-3 304 15,1-5 64-15,1-7 16 0,1-9 912 0,4-3 192 16,-3 2 48-16,-1-2 0 0,1 3-1440 0,-2 0-288 16,2-1-48-16,-5 0-16 0,1 0-448 0,-2-1-112 15,-3 1-16-15,0-1 0 0,-3-3-320 0,-2 3-64 16,-2 1 0-16,0-1-16 0,-3 4 16 0,-2-6 0 15,-6-5 0-15,-5-2 0 0,-3 2-112 0,-4-1-16 16,-4 2 0-16,-1 1 0 16,-3 1-176-16,-4 5-32 0,-4 5-16 0,-8 3 0 0,-6 4-224 0,-8 3 0 0,-4 3-144 0,-4 6 144 31,-2 4-336-31,-3 5 16 0,-1 7 16 0,-3 3 0 0,-1 6 16 0,2 5 0 0,2 1 0 0,3 4 0 16,10 0 32-16,0 6 0 15,3 6 0-15,5 8 0 0,10 1 112 0,5 8 144 16,8 5-208-16,6 7 80 0,5 10 128 0,7 3-160 15,8 2 160-15,5 2-160 0,4-8-64 0,8 6-16 16,3 6 0-16,8-8 0 0,6-11-16 0,2-12-16 16,-21-62 0-16,52 92 0 15,-52-92-112-15,51 60-32 0,-51-60 0 0,72 48 0 0,-72-48 416 0,89 33-160 16,-89-33 160-16,106 11 0 0,-43-14 160 0,1-5 144 16,0-6 16-16,-7-2 16 0,-6 1-32 0,7-6-16 15,6-6 0-15,2-4 0 0,3-5 96 0,-6 2 32 16,-8 2 0-16,-7 2 0 0,-5 2 32 0,-6 0 16 0,-4 1 0 0,-9 1 0 15,-5-2 80-15,-4 1 16 0,-4 2 0 0,-4 0 0 16,-1 1-48-16,-5-1-16 0,-2 1 0 0,-4 2 0 16,3 4-240-16,-4-1-64 0,-1 1 0 0,-3-2 0 15,0 3-192-15,0 2 144 0,-3-2-144 0,1 0 128 16,-2 2-128-16,2 1-144 0,1 3 144 0,1 0-208 31,2 4-224-31,2 1-32 0,0 0-16 0,2 5 0 0,1 0-208 16,2 1-32-16,-1 0-16 0,1 1 0 0,0 2-128 0,1 0-32 0,0 2 0 15,0 0 0-15,0 0-960 0,1 2-208 0,0 2-48 16,2-2-14384-16</inkml:trace>
  <inkml:trace contextRef="#ctx1" brushRef="#br0">21138 14388 0,'0'0'15,"0"0"-15,0 0 0,0 0 32</inkml:trace>
  <inkml:trace contextRef="#ctx0" brushRef="#br0" timeOffset="18051.84">18444 8408 18431 0,'1'0'1632'0,"1"0"-1312"0,-2 0-320 0,0 0 0 0,1 0 896 0,-1 0 128 0,2 0 0 0,-1 0 16 0,2 1 2112 0,-3-1 432 16,0 0 64-16,0 0 32 0,0 0-2032 0,0 0-416 15,0 0-80-15,17 51 0 0,-17-51-560 0,5 37-96 16,-5-37-32-16,7 41 0 0,-7-41-256 0,9 51-48 15,-9-51-16-15,8 53 0 16,-8-53-16-16,9 43-128 0,-9-43 192 0,8 42-64 0,-8-42-128 0,9 40 128 16,-9-40-128-16,7 36 128 0,-7-36-128 0,4 34 160 15,-4-34-160-15,2 28 160 0,-2-16-160 0,0-1 192 0,-2-1-192 0,1 0 192 16,-1-3-64-16,1 0-128 0,-2-1 192 0,2-2-64 31,-2-3 64-31,0 1 16 0,2-4 0 0,-1-1 0 0,1-1 64 0,-1-1 16 16,2-3 0-16,0 0 0 0,0-2-16 0,-1-3 0 15,2-2 0-15,1-4 0 0,1 0-48 0,1-4-16 0,1-1 0 0,3-3 0 16,0-2-80-16,3-2 0 0,1-2-128 0,2 1 192 16,0 0-192-16,1 3 0 0,0 3 0 0,-3 4 0 0,1 3 0 15,-2 4 0-15,2 4 0 0,-2 3 0 16,-11 8-256-16,0 0 64 0,0 0 16 0,0 0 0 16,0 0 0-16,0 0 0 0,62 44 0 0,-62-44 0 0,17 44 176 0,-17-44-128 31,15 48 128-31,-15-48-128 0,9 52 128 0,-9-52-160 15,9 53 160-15,-9-53-160 0,7 49 160 0,-7-49-128 16,6 44 128-16,-6-44-128 0,4 35 128 0,-4-35 0 0,0 0 0 0,5 38-128 0,-5-29 128 0,0-9 0 16,0 0 0-16,0 0 0 0,0 17 240 0,0-16-32 15,0-1 0-15,-1-3 0 16,1 1 160-16,-3-3 16 0,2 0 16 0,-1-4 0 0,1 1-64 0,1-4-16 0,0 0 0 16,0-2 0-16,1-2-48 0,1-1-16 0,1-3 0 0,1-1 0 15,0-3-96-15,2-3-32 0,4-1 0 0,-2-3 0 16,3 0-128-16,1-2 0 0,-1 4 0 15,2 0 128 1,-1 5-128-16,0 3 0 0,-1 6-160 0,-2 3 160 16,0 5-272-16,-2 4 32 0,-7 3 16 0,0 0 0 15,0 0 0-15,0 0 0 0,0 0 0 0,39 47 0 16,-39-47 224-16,14 41-176 0,-14-41 176 0,15 51-160 0,-15-51 160 16,17 56 0-16,-17-56 0 0,17 54-128 0,-17-54 128 15,17 55 0-15,-17-55 0 0,13 45 0 0,-13-45 0 0,13 41 0 16,-13-41 0-16,0 0 0 0,15 48 0 0,-15-48 0 15,0 0 0-15,0 0 0 0,0 0 0 0,18 44 0 16,-15-40 0-16,0-1 0 16,0-1-416-16,0-2-48 0,1-2-16 0,0-1-20208 0</inkml:trace>
  <inkml:trace contextRef="#ctx0" brushRef="#br0" timeOffset="18448.96">19303 8844 35007 0,'0'2'1552'0,"0"-1"320"0,1 2-1488 0,1-3-384 0,-2 0 0 0,1 0 0 0,2 0 1168 0,-3 0 176 0,0 0 16 0,0 0 16 16,0 0-128-16,56-2-32 0,-56 2 0 0,0 0 0 16,61-12-512-16,-61 12-128 0,40-14 0 0,-40 14-16 15,35-19-112-15,-35 19 0 0,28-21-16 0,-15 8 0 16,0 1-32-16,-3-2 0 0,-1-2 0 0,-2 0 0 15,1-2-32-15,-4 1-16 0,0-3 0 0,-4 1 0 16,0-3-112-16,-3 4-32 0,0 1 0 0,-2 2 0 16,-2 0-208-16,-3 3 0 0,0 2 128 0,-1 1-128 0,-4 5 0 0,1 0 0 15,-1 4 128-15,-1 0-128 16,1 3 0-16,-2 1 0 0,1 4 0 0,-1 1 0 0,3 4 0 0,0-1 0 16,3 5 0-16,2-1 0 0,2-1 0 0,3 4 0 15,1 0 0-15,3 1 0 0,0-20 0 0,7 38 0 0,-7-38-160 16,19 41 160-16,-19-41-272 0,0 0 16 0,40 55 16 0,-40-55 0 15,0 0 32-15,44 43 0 0,-44-43 0 0,0 0 0 16,53 35-32-16,-53-35 0 0,0 0 0 0,0 0 0 31,62 28-272-31,-62-28-48 0,0 0-16 0,0 0 0 16,70 12-544-16,-70-12-112 0</inkml:trace>
  <inkml:trace contextRef="#ctx0" brushRef="#br0" timeOffset="18916.59">20059 8724 35007 0,'1'-14'1552'0,"-1"6"320"0,1-1-1488 0,-1 2-384 16,2 1 0-16,-2 2 0 0,0-3 1296 0,1-4 192 15,1-5 48-15,-2-5 0 0,0 0-256 0,-2 2-32 16,-1 4-16-16,-1 2 0 0,0 3-464 0,-3 2-112 16,-2 1-16-16,-1 3 0 0,-1 2-192 0,0 1-64 15,-2 4 0-15,0 1 0 16,-2 3-128-16,-1 4-16 0,1 2-16 0,-1 2 0 0,-1 2-224 0,0 2 176 15,5 1-176-15,0-4 160 0,5-1-160 0,2 3 0 16,3 2 0-16,2 4 0 0,0-24-224 0,7 48-32 0,-7-48 0 0,16 42 0 31,-16-42-208-31,0 0-48 0,0 0-16 0,49 52 0 0,-49-52 144 0,0 0 16 0,0 0 16 0,61 16 0 32,-61-16 160-32,0 0 16 0,0 0 16 0,55-16 0 0,-55 16 160 0,24-18 0 0,-14 7-144 0,0-1 144 15,-2 1 0-15,-1 0 128 0,-1-2 0 0,-2 0 0 0,1-1 240 31,-4 0 32-31,0-1 16 0,1-1 0 0,-4 2 128 0,1 0 32 16,0 3 0-16,-1 2 0 0,1 3 0 0,-1 4 0 16,-1 2 0-16,2 2 0 0,0 4-128 0,-1 1-32 15,2 4 0-15,0 4 0 0,0-15-240 0,7 38-48 16,-7-38-128-16,9 39 192 0,-9-39-192 0,17 47 0 16,-17-47 0-16,18 44 0 0,-18-44 0 0,0 0 0 15,30 51 0-15,-30-51 0 0,0 0 0 0,0 0 0 16,42 41 0-16,-42-41 0 0,0 0 0 0,0 0 0 15,0 0 0-15,0 0 0 0,62 12-272 0,-62-12 48 16,0 0 16-16,0 0 0 16,37-12-848-16,-28 6-160 0,-9 6-48 0,12-10-20560 0</inkml:trace>
  <inkml:trace contextRef="#ctx0" brushRef="#br0" timeOffset="19358.22">20475 8652 33167 0,'4'-3'1472'0,"-1"2"304"0,-3 1-1424 0,0 0-352 0,0 0 0 0,0 0 0 0,0 0 1744 0,0 0 288 0,0 0 48 0,0 0 16 0,0 0-784 0,0 0-160 15,60 34-16-15,-60-34-16 0,0 0-480 0,0 0-80 16,29 53-32-16,-29-53 0 0,0 0-256 0,13 43-48 16,-13-43-16-16,0 0 0 15,4 32-64-15,-4-32-16 0,0 0 0 0,0 26 0 16,-1-21-128-16,1 0 0 0,-2-3 144 0,1 1-144 0,1-1 176 0,-1-2-48 15,-1-2 0-15,1-2 0 0,-1 1 64 0,1-1 16 16,0-2 0-16,1-1 0 0,0-1 32 0,0-3 0 16,1-1 0-16,2-2 0 0,0-1 16 0,1-4 0 15,0-2 0-15,3-3 0 0,2-1-96 0,-1-1-16 16,2 1 0-16,3 1 0 0,-1 0-144 0,5 1 0 0,2 3 0 0,2 3 0 16,2 3 0-16,-23 14 0 15,38-15 0-15,-38 15 0 0,0 0 0 0,0 0-176 0,0 0 176 0,67 21-128 16,-67-21 128-16,0 0 0 0,34 52 0 0,-34-52-128 15,17 45 128-15,-17-45 0 0,13 47 0 0,-13-47 0 16,7 44 0-16,-7-44 128 0,3 38-128 0,-3-21 128 16,0 0 48-16,0-3 16 0,-1 0 0 0,1-4 0 15,-2 1-192-15,2-4 0 0,-1 0 0 0,1 0 0 32,0-7-912-32,0 0-224 0,0 0-32 0,0 0-20784 0</inkml:trace>
  <inkml:trace contextRef="#ctx0" brushRef="#br0" timeOffset="19690.4">21748 7917 21183 0,'1'-5'1888'0,"-1"2"-1504"0,-1 2-384 0,0 1 0 0,1 0 2288 0,-2 0 384 0,-2 2 80 0,-2 3 0 16,-4 3 448-16,-5 6 64 0,-6 7 32 0,-6 3 0 15,-3 5-1728-15,-2 3-352 0,1 4-64 0,1 2 0 16,2 0-288-16,4 3-48 0,3 3-16 0,2-2 0 0,6 2-224 0,4-2-64 16,1-1 0-16,4-1 0 0,1-4-320 0,3-3-64 31,0-33 0-31,3 59-128 0,-3-59 192 0,9 50-64 0,-9-50 0 0,0 0-128 0,14 58 144 0,-14-58-144 31,0 0 0-31,0 0 144 0,25 55-384 0,-25-55-80 16,0 0 0-16,0 0-16 15,0 0-1152-15,60 28-240 0,-60-28-32 0,39-7-19408 0</inkml:trace>
  <inkml:trace contextRef="#ctx0" brushRef="#br0" timeOffset="20183.56">22296 8391 37775 0,'3'-6'1664'0,"-2"0"368"0,-1 1-1632 0,0 1-400 0,0 1 0 0,-1 0 0 0,-2 0 1088 0,0-1 128 16,-1-5 16-16,-3-2 16 0,-3-3-32 0,-4 1 0 15,-3 1 0-15,-1 0 0 16,-2 5-448-16,-1 3-112 0,-2 1-16 0,-1 5 0 15,0 3-192-15,0 1-64 0,0 4 0 0,0 1 0 0,1 2-240 0,2 1-144 16,4 0 160-16,2 0-160 0,1 0 0 0,2 0 0 16,4 3 0-16,2-1 0 0,2-3-272 0,3 1 0 15,1 1 0-15,0-15 0 16,0 0-176-16,0 0-16 0,25 52-16 0,-25-52 0 0,0 0 160 0,0 0 48 16,0 0 0-16,61 43 0 0,-61-43 64 0,0 0 16 15,0 0 0-15,0 0 0 0,56 13 192 0,-56-13-192 16,0 0 192-16,0 0-192 0,0 0 192 0,36-10-176 0,-35 7 176 0,-1 0-160 15,-3 2-16-15,-1-2 0 16,-2 3 0-16,-2-2 0 0,-1 2 0 0,-2 2 0 0,0 1 0 0,-2 1 0 16,2 0 176-16,-3 2 0 0,-1 2 0 0,1 1 0 15,2 1 416-15,0 1 16 0,4 0 0 0,1 2 0 16,4 0 96-16,0-1 32 0,3-12 0 0,0 0 0 0,4 39-176 16,-4-39-16-16,0 0-16 0,0 0 0 0,34 53 64 0,-34-53 16 15,0 0 0-15,0 0 0 16,55 38 32-16,-55-38 16 0,0 0 0 0,0 0 0 0,68 16-224 0,-68-16-64 15,0 0 0-15,62 0 0 0,-62 0-400 0,0 0-96 16,60-4-16-16,-60 4 0 16,0 0-848-16,59-10-176 0,-59 10-48 0,0 0-20304 15</inkml:trace>
  <inkml:trace contextRef="#ctx0" brushRef="#br0" timeOffset="20469.53">22509 7885 42383 0,'-7'0'1872'0,"6"0"400"0,1 1-1824 0,0-1-448 0,1 0 0 0,1 2 0 0,2-1 288 0,-4-1-32 0,0 0-16 0,0 0 0 16,75 47 528-16,-75-47 128 0,69 51 0 0,-69-51 16 15,69 58-400-15,-69-58-96 0,65 66-16 0,-65-66 0 16,62 83-48-16,-62-83-16 0,47 84 0 0,-47-84 0 15,37 94-160-15,-22-40-48 0,0 1 0 0,-6-3 0 16,0-5 0-16,-5-6 0 0,-4-41 0 0,4 72 0 16,-4-72 240-16,-4 55 32 0,0-34 16 0,4-21 0 0,-7 31 32 0,7-31 0 15,-4 19 0-15,1-12 0 16,0-4-864-16,-1-2-160 0,-1-1-48 0,0-3-14768 16,-2-2-2960-16</inkml:trace>
  <inkml:trace contextRef="#ctx0" brushRef="#br0" timeOffset="20754.8">23559 8375 32255 0,'0'0'1424'0,"0"0"304"16,0 0-1392-16,0 0-336 0,0 0 0 0,0 0 0 0,0 0 2096 0,55 24 336 16,-55-24 80-16,0 0 16 0,0 0-880 0,71 26-176 15,-71-26-48-15,0 0 0 16,0 0-448-16,70 11-80 0,-70-11-32 0,0 0 0 0,0 0-704 0,57-6-160 16,-57 6 0-16,0 0 0 15,0 0-896-15,0 0-160 0,41-7-32 0,-38 6-19840 16</inkml:trace>
  <inkml:trace contextRef="#ctx0" brushRef="#br0" timeOffset="20919">23518 8656 40543 0,'0'0'1792'0,"0"0"384"0,0 0-1744 0,0 0-432 0,0 0 0 0,0 0 0 15,0 0 864-15,0 0 96 16,68 7 0-16,-68-7 16 0,0 0 48 0,69-8 16 0,-69 8 0 0,0 0 0 15,59-11-736-15,-59 11-160 0,0 0-16 0,46-12-128 32,-46 12-544-32,0 0-224 0,0 0-32 0,55-8-19808 0</inkml:trace>
  <inkml:trace contextRef="#ctx0" brushRef="#br0" timeOffset="21277.73">24206 8392 40543 0,'3'-3'1792'0,"-3"2"384"0,0 0-1744 0,0 1-432 16,0 0 0-16,-2 0 0 15,1 0 512-15,0 2 32 0,-2 3 0 0,-3 0 0 16,2 5 592-16,-2 1 112 0,1 2 32 0,2 1 0 0,3-14-528 0,0 38-112 16,0-38 0-16,10 41-16 0,-10-41-352 0,0 0-64 15,36 63-16-15,-36-63 0 0,0 0-192 0,57 50 0 16,-57-50 0-16,0 0 0 0,71 31 0 0,-71-31 0 15,0 0 0-15,70 10 0 0,-70-10 128 0,54-2-128 16,-54 2 0-16,44-9 144 0,-44 9-16 0,46-17 0 0,-22 6 0 0,-3-2 0 16,1-1 256-16,-1-3 64 0,-1-1 0 0,-2-2 0 15,0-3 208-15,-4-1 48 0,-4-1 16 0,-7-2 0 16,-4 0 320-16,-6 2 64 0,-5-2 16 0,-6-3 0 16,-9-1-896-16,-7 1-160 0,-2 5-64 0,-7 2 0 0,-6 2 0 15,-2 4 0-15,-1 5 0 0,4 2 0 0,4 4 0 0,4 5 0 16,6 2 0-16,3 6 0 15,0 3-1632-15,0 7-320 0,-1 4-64 0,2 6-22176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2T17:34:52.8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23303 2112 14735 0,'0'-4'1312'0,"0"1"-1056"0,2 1-256 0,-2 0 0 0,0 2 848 0,-2-1 112 0,0-1 32 0,-3-2 0 16,-3 0 768-16,-8 1 160 0,-6 0 16 0,-7 2 16 15,-6 2-928-15,-4 2-192 0,-8 3-48 0,-1 1 0 16,-2 3-400-16,-2 2-64 0,-9 7-32 0,-6 5 0 16,-5 5 288-16,-5 8 64 0,-3 7 16 0,5 5 0 0,7 2-32 15,7 2-16-15,6 2 0 0,7 0 0 0,7 0-240 0,2 11-48 16,2 12-16-16,5 8 0 0,5 2-304 0,10 1 0 15,10-5 0-15,8-6 0 0,6-13 0 0,-7-65 0 16,30 113-192-16,-30-113 48 16,78 119-320-16,-9-54-64 0,17 3-16 0,6-10 0 0,-5-8 192 0,-34-20 32 15,-53-30 16-15,79 41 0 0,-21-24 432 0,19 0 96 0,22-4 16 16,11-6 0-16,3-9 720 0,-7-6 128 0,-7-8 48 0,-3-6 0 16,-2-7 256-16,-11-7 48 0,-11-8 16 0,-11-6 0 15,-6-6-448-15,-10-2-96 0,-10 2-16 0,-9 3 0 16,-7 5-160-16,-3-14-32 0,-5-20-16 0,-6-13 0 15,-10 1-208-15,-7 1-32 0,-5 6-16 0,-7 7 0 16,-6 4-272-16,-5 4-160 0,-5 5 192 0,-5 6-192 16,-3 3 128-16,-2 6-128 0,1 6 0 0,2 5 0 15,2 5 0-15,1 5 0 0,1 4 0 0,2 3 0 0,4 6-304 0,-1 2-16 16,1 7 0-16,2 3 0 16,2 6-560-16,1 6-112 0,1 5-32 0,-2 9-12576 15,-1 5-2528-15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2T17:45:39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12T17:45:45.343"/>
    </inkml:context>
  </inkml:definitions>
  <inkml:trace contextRef="#ctx0" brushRef="#br0">16733 9675 1839 0,'0'-3'160'0,"0"0"-160"0,0 2 0 0,0 1 0 0,0 0 192 0,2-2 16 16,-2-2 0-16,1 0 0 0,0-2 48 0,1-1 16 0,1-1 0 0,-2-1 0 15,0 2 336-15,1 0 64 0,-2 2 16 0,0 0 0 16,0 1 400-16,0 1 96 0,-3 0 16 0,2 3 0 16,-1 2 304-16,-2 1 64 15,1 4 16-15,0 1 0 0,-1 4-224 0,1 4-32 0,-1 3-16 0,0 5 0 16,1 6-240-16,-1 2-48 0,1 1-16 0,0-2 0 0,-1 1-48 0,1 3-16 16,-3 5 0-16,2-2 0 0,3-10-240 0,-2 3-64 15,1 6 0-15,1 0 0 0,1 0-256 0,-1-1-64 16,1 1-16-16,1-3 0 0,-1 1 16 0,-1-2 0 15,1-1 0-15,-2-1 0 0,1-2 48 0,-2-3 16 16,0 1 0-16,-1-1 0 0,0-1 112 0,-2 1 16 16,-1 0 16-16,0-2 0 0,0 2-16 0,0-3 0 0,0 1 0 15,-2 0 0-15,2-3-144 0,0 0-48 0,1-1 0 0,1-2 0 16,2-1-64-16,0-1 0 0,0-4-16 0,1 1 0 16,0-2-16-16,1-1 0 0,-1-1 0 0,1 1 0 15,1-3-80-15,-2-2-16 0,2 1 0 0,-1 0 0 16,0-2-128-16,1 1 192 0,-2 0-192 0,2-1 192 15,0 2-192-15,-1-1 160 0,1 1-160 0,0 0 160 16,1-1-160-16,-1 1 0 0,2-1 0 0,-1 1 0 16,0 0 0-16,2-1 0 0,0 1 0 0,1-3 0 31,1 1 0-31,0 0 0 0,1-1 0 0,2 0 0 0,1-2 0 16,-1 1 0-16,1-1 128 0,1-1-128 0,1 2 0 0,0-2 0 15,2 0 0-15,0-2 0 0,-1 2 0 0,3 0 0 16,-1 0 128-16,0-1-128 0,0-1 0 0,1 2 0 15,0-1 0-15,-1 1 0 0,-14 0 0 0,0 0 0 16,0 0 0-16,69 0 0 0,-69 0 0 0,0 0 0 16,61-1 0-16,-61 1 0 0,0 0 0 0,66-2 0 15,-66 2 0-15,0 0 0 0,72 2 0 0,-72-2 0 16,0 0 0-16,79 5 0 0,-79-5 0 0,0 0 0 16,85 9-128-16,-85-9 128 0,0 0 0 0,85 11-144 0,-85-11 144 0,0 0 0 15,87 10-176-15,-87-10 176 0,61 3-160 0,-61-3 160 16,66 0-192-16,-66 0 192 0,70 1-208 0,-70-1 80 15,73 2 0-15,-73-2 0 0,76 7 0 0,-76-7 0 16,81 10-80-16,-81-10-16 0,79 15 0 0,-79-15 0 16,72 16 48-16,-72-16 16 0,76 12 0 0,-76-12 0 15,77 12 160-15,-77-12-208 0,87 12 80 0,-87-12 128 16,98 16-192-16,-98-16 192 0,97 15-160 0,-97-15 160 16,95 10 0-16,-95-10 0 0,93 5-128 0,-93-5 128 0,92 0 0 0,-92 0 0 15,97-2 0-15,-97 2 0 0,99 0 0 16,-99 0 0-16,94 2 0 0,-94-2 0 0,83 2 0 0,-83-2 0 15,68 2 0-15,-68-2 0 0,59 0 128 0,-59 0-128 16,0 0 192-16,78-2-192 0,-78 2 304 0,0 0-48 16,53-2-16-16,-40 2 0 0,-3-2 64 0,-2 1 16 15,0-1 0-15,-3 0 0 0,-2 0-64 0,0-1 0 16,-3 0 0-16,0-1 0 0,-2 0-64 0,1-2-32 16,0 1 0-16,-1-2 0 0,2 0 0 0,-1-2 0 0,-1-1 0 15,2 0 0-15,-1-1-160 0,1 0 160 0,0-1-160 0,0 0 160 16,1 0-160-16,-1 0 0 0,2-2 144 0,-1 1-144 15,1 0 0-15,0-1 128 0,0 0-128 0,1 0 0 16,-2-2 144-16,2 1-144 0,0-2 192 0,-2 0-192 16,2 1 240-16,-2-1-64 0,1-1-16 0,-1-1 0 15,1 3-16-15,-1-3 0 0,0-3 0 0,1-1 0 16,1 2 16-16,-2-3 0 0,2-3 0 0,-2-3 0 16,2 1-160-16,-1-1 192 0,-1-1-192 0,0 0 192 15,1-2-192-15,-1 2 128 0,1-1-128 0,-1 1 128 16,0 0-128-16,1-1 0 0,-1 1 144 0,1 2-144 0,-1-1 0 0,0 0 128 15,2 4-128-15,-1 0 0 0,-1 3 0 0,-1 1 128 16,0-1-128-16,-3 1 0 0,2-1 128 0,-3 2-128 16,-2 1 128-16,0 2-128 0,1 1 176 0,-1 1-48 15,0 1 0-15,1 1 0 0,1-2-128 0,-2 2 0 16,2 0 144-16,1 0-144 0,0 0 0 0,2 1 0 16,1 2 0-16,-2 2 0 0,1 1 0 0,1 2 0 15,-2 0 0-15,1 1 0 0,0 2 0 0,-2-1 0 16,0 1 0-16,-1 0 0 0,-2 1 0 0,0 2 144 0,-1 0-144 15,0 0 0-15,0 0 160 0,-1 2-160 0,-2-1 128 0,-3 1-128 16,2 2 0-16,-2-1 128 0,-1 1-128 0,0 0 0 16,-2 2 0-16,-1 1 128 15,0 1-128-15,-1 1 0 0,-2 1 0 0,2 1 128 0,1 0-128 0,-3 1 0 16,-2-1 128-16,-1-1-128 0,-3 1 0 0,-2-2 128 16,0 1-128-16,-2-2 0 0,1 1 0 0,-4-2 128 15,2-2-128-15,-4 1 192 0,-5 0-192 0,-5-2 192 16,-6 1 0-16,-4-2 16 0,-1 0 0 0,-4-3 0 0,-6-1 64 15,-3-4 16-15,-1 3 0 0,-7-1 0 16,-8 0-32-16,-3 0-16 0,1-1 0 0,-2-2 0 0,3-2-80 0,-5-2-16 16,-6 0 0-16,-4 0 0 0,3-1-144 0,-4-2 0 15,-3-2 144-15,-2-1-144 0,-5 2 0 0,1-2 0 16,1 2 0-16,2-1 0 0,9 1-128 0,-7-2-64 16,-4 3 0-16,4-2 0 15,9 1-368-15,-1-1-80 0,-2 3 0 0,2-1-16 16,4 0-384-16,2 2-80 0,0 1-16 0,-1 2-19312 0</inkml:trace>
  <inkml:trace contextRef="#ctx1" brushRef="#br0">22719 18272 0,'0'0'0,"0"0"0,0 0 16,-43 72-1,22-51-15,5-13 32,2-2-32,4-3 0,6-13 15,4 10-15,0 0 32</inkml:trace>
  <inkml:trace contextRef="#ctx0" brushRef="#br0" timeOffset="6957.6">18791 11860 23951 0,'0'0'2128'0,"2"0"-1696"0,-1 0-432 0,-1 0 0 0,0 0 384 0,2 2 0 0,-1-1 0 0,0 1 0 0,1 2 1808 0,-2-4 368 16,0 0 64-16,0 0 0 0,7 42-944 0,-7-23-192 16,0 2-32-16,-1 4-16 0,1 2-672 0,-2 3-144 15,2 4-32-15,-1 4 0 0,1 1-128 0,-2 2-16 16,2 5-16-16,0-1 0 0,0 0-112 0,0 2 0 0,2-1-16 0,-2-1 0 16,1-2-112-16,-1-4 0 0,0-2-16 0,0-4 0 15,-1-2-32-15,1-3 0 0,-2-1 0 0,1-3 0 16,-2 1 64-16,0-4 16 0,2-1 0 0,-2 0 0 15,2 0 0-15,-2-2 0 0,0-1 0 0,-1-1 0 16,1-1 0-16,0-1 0 0,-1 0 0 0,0-1 0 16,1 1 16-16,0-2 0 0,0-1 0 0,0-1 0 15,0 0-48-15,1-3-16 0,-1 0 0 0,1 0 0 16,1-1-176-16,0-2 160 0,2-1-160 0,-1-1 160 0,0 1-160 0,1-3 192 16,-1 2-192-16,2-2 192 0,1-2-192 0,1 2 128 15,0-1-128-15,-4 1 128 0,0 0-128 0,0 0 0 16,0 0 0-16,0 0 0 0,58-4 0 0,-58 4 0 15,0 0 0-15,51-6 0 0,-51 6 0 0,0 0 0 16,68-7 0-16,-68 7 0 0,56-9 0 0,-56 9 0 16,65-9 0-16,-65 9 0 0,67-9-128 0,-67 9 128 15,72-8 0-15,-72 8 0 0,79-9 0 0,-79 9 0 16,83-7-144-16,-83 7 144 0,85-3 0 0,-85 3-160 0,85-1 160 0,-85 1-128 16,80 3 128-16,-80-3 0 0,75 7-144 0,-75-7 144 15,73 11 0-15,-73-11 0 0,77 13-144 0,-77-13 144 16,77 14 0-16,-77-14 0 0,85 15 0 0,-85-15 0 15,91 13 0-15,-91-13 0 0,89 10 0 0,-89-10 0 16,84 10 0-16,-84-10-128 0,84 10 128 0,-84-10 0 16,87 10 0-16,-87-10-160 0,86 8 160 0,-86-8-128 15,81 10 128-15,-81-10 0 0,76 10-144 0,-76-10 144 16,72 13 0-16,-72-13 0 0,62 11-144 0,-62-11 144 16,0 0 0-16,80 14 0 0,-80-14 0 0,0 0 0 15,72 7 0-15,-72-7 0 0,0 0 0 0,56 2 0 0,-56-2 0 16,0 0 0-16,0 0 0 0,57-5 0 0,-57 5 0 0,0 0 0 15,0 0 0-15,0 0 0 0,0 0 0 0,46-17 144 16,-40 12-144-16,-1-1 128 0,0 0 0 0,-1-2-128 16,0 1 192-16,0-3-64 0,1 1 16 0,-1 0 0 15,2-1 0-15,-2-2 0 0,-1 1-16 0,1 0-128 16,0-2 192-16,-1-1-64 0,1-2-128 0,-2 2 192 16,0-1-192-16,1-2 192 0,-1-2-32 0,-1-2 0 15,0-1 0-15,2-5 0 0,-1-3 96 0,-1-1 0 0,-1 0 16 0,0-3 0 16,0 0 0-16,0-1 0 0,0-2 0 0,-1 0 0 15,1 1-64-15,0-1-16 0,-2 0 0 0,2-1 0 32,-1 0-192-32,1-2 0 0,0 2 0 0,1 0 0 0,-1-2 0 0,2 2 128 0,-1 4-128 0,-1 3 0 15,0 2 0-15,0 0 0 0,-1 3 0 0,1 0 0 16,-2 2 192-16,2 2-64 0,-1 0-128 0,-1 1 192 16,2 0-16-16,-4 1-16 0,3-1 0 0,-1 1 0 15,1 2-32-15,-2 1-128 0,-1-1 192 0,0 2-64 0,1 2 0 16,-3 0-128-16,-1 0 192 0,-1 1-64 15,-1 2 32-15,-1-1 0 16,-4 2 0-16,-1 0 0 0,-1 2 288 0,-4 0 64 16,-4 0 16-16,-1 3 0 0,-3 1-528 0,-3 2 0 15,-3 2 0-15,-3 2 0 0,0 0 0 0,-2 3 0 16,-4-3 0-16,-2 1 0 0,-3 3 0 0,-4 0 0 16,-3 1 0-16,-5 1 0 0,-2 3 128 0,0 1-128 15,1-4 0-15,1 2 80 0,-1-1-80 0,-4 0 0 16,-7 1 0-16,-2 2 0 0,2-1 0 0,-4-1 0 15,-5 1 0-15,4-1 0 0,0 1 0 0,3-2 0 0,-3-1 0 0,2-1 0 16,5 0 0-16,1-2 0 0,-1-4 0 0,4 0 0 16,7-1 0-16,1 0 0 0,1-1 0 0,5 0 0 15,4-4 0-15,1 3 0 0,4-4 0 0,6 2 0 32,4-2-1424-32,6 0-240 0,6 1-32 0,9-2-16 15,6 1-464-15,10 0-112 0</inkml:trace>
  <inkml:trace contextRef="#ctx0" brushRef="#br0" timeOffset="7645.77">22351 12173 12895 0,'0'-5'576'0,"2"1"112"0,-2 4-560 0,0 0-128 0,4-7 0 0,-7 4 0 0,2 2 2576 0,-1-3 496 0,-1-2 80 0,1-1 32 16,-1 1 768-16,0 2 144 0,2 1 48 0,-1 3 0 0,1 3-2416 0,1 3-464 16,1 1-112-16,-1-7 0 0,0 0-544 0,10 37-96 15,-10-37-32-15,0 0 0 16,18 56-112-16,-18-56-32 0,14 48 0 0,-14-48 0 0,17 51-144 15,-17-51-48-15,17 51 0 0,-17-51 0 0,15 48-144 16,-15-48 128-16,15 45-128 0,-15-45 128 0,16 40-128 0,-16-40 160 16,0 0-160-16,21 50 160 0,-21-50-32 0,0 0 0 15,0 0 0-15,0 0 0 0,34 46 64 0,-34-46 0 16,0 0 0-16,0 0 0 0,0 0 176 0,0 0 32 16,43-16 16-16,-35 5 0 0,-1-2 112 0,-2-1 32 0,1-3 0 0,0-1 0 15,-2-2 80-15,1-1 0 0,1-1 16 0,-2-2 0 16,2 0-32-16,0-4-16 0,-1-4 0 0,1-4 0 15,2-2 48-15,2-1 16 0,0-1 0 0,2 3 0 16,-1 1-544-16,-1 3-80 0,0 4-48 0,-1 0 0 16,0 5 0-16,-2 3 0 0,0 1 0 0,0 3 0 15,-1 2 0-15,1 1 0 0,-2 0 0 0,-2 2 0 16,2 2 0-16,-4 2 0 0,2-1 0 0,0 2 0 16,-1 3 0-16,1-2 0 15,-1 4 0-15,-2-1 0 0,0 0-944 0,1 2-128 0,-1 1-16 0,2 1-16 16,-1 0-368-16,0 4-64 0,-1 2 0 0,2 1-16 15,-1 2-160-15,1 4-16 0,-1 5-16 0,-1 3-18464 16</inkml:trace>
  <inkml:trace contextRef="#ctx0" brushRef="#br0" timeOffset="8703.7">22918 12469 911 0,'5'0'0'0,"1"0"0"0,-2 0 0 0,-1-1 0 0,0 1 1984 0,3-1 320 0,-6 1 64 0,0 0 16 15,45-13 1504-15,-45 13 288 0,39-14 64 0,-23 5 16 16,-3-1-896-16,-2-1-176 0,-1 0-48 0,-3-2 0 16,0 0-1344-16,-1-1-256 0,-2 0-64 0,-1-1-16 15,-1-1-800-15,-2 0-144 0,-2 1-48 0,-3-2 0 16,1-1-144-16,-3 1-16 0,-3 1-16 0,-1 2 0 15,0 0-48-15,-5 3-16 0,-1 2 0 0,0 2 0 16,0 4-48-16,-3 0-16 0,1 5 0 0,-3 1 0 16,0 4-16-16,1 3 0 0,-1 2 0 0,3 4 0 0,2 2-144 0,1 2 160 15,2 5-160-15,3 1 160 0,2-1-160 0,5 3 0 16,3 5 0-16,2-1 0 0,3 2-160 0,5-1-16 16,-9-33 0-16,24 54 0 0,-24-54-128 0,0 0-16 15,45 52-16-15,-45-52 0 0,0 0 336 0,0 0-176 0,61 25 176 0,-61-25-128 16,0 0 128-16,0 0 0 0,53-10 0 0,-53 10 128 15,23-17 64-15,-12 8 0 0,1-4 16 0,-1 0 0 16,-1 0 128-16,-2-2 32 0,-1 2 0 0,0-1 0 16,-1 1 80-16,-2-1 0 0,-1 1 16 0,0-1 0 15,-2 0 48-15,2-1 0 0,-1 2 0 0,-2 0 0 16,1 3-128-16,-1 2 0 0,-1 1-16 0,1 1 0 16,0 2-192-16,0 2-48 0,1 1 0 0,0 2 0 15,1 2-128-15,1 2 0 0,-1 3 0 0,1 0 0 16,0 2 0-16,1 2 0 0,-4-12-160 0,0 0 160 0,0 0-288 0,23 49 32 15,-23-49 16-15,0 0 0 0,0 0 16 0,30 44 0 16,-30-44 0-16,0 0 0 16,0 0 80-16,0 0 16 0,0 0 0 0,0 0 0 0,0 0 128 0,0 0-128 15,65 18 128-15,-58-21-128 0,-2-1 128 0,2-1 0 16,-1 0 0-16,-2 0 0 0,2-1 0 0,-3-1 0 16,1 0 0-16,0-2 0 0,-1 0 0 0,0-1 224 15,0 0-48-15,0 0-16 0,1-3 112 0,1 0 32 16,2-4 0-16,-1-1 0 0,3 0-176 0,-1-1-128 15,3-2 192-15,1 0-192 0,-2 3 0 0,1-1 0 0,0 5 0 16,-1 1 0-16,0 4 0 0,-2 0 0 0,1 5 0 0,-2 1 0 16,-7 3 0-16,0 0 0 0,0 0 0 0,0 0-144 15,0 0-16-15,0 0 0 0,34 58 0 0,-34-58 0 16,7 41 160-16,-7-41-192 0,8 48 192 0,-8-48-192 16,13 51 192-16,-13-51-160 0,14 44 160 0,-14-44-160 15,17 39 160-15,-17-39-160 16,0 0 160-16,27 45-160 0,-27-45 160 0,0 0 0 0,0 0 0 0,0 0-128 15,40 47 128-15,-40-47 0 0,0 0 0 0,0 0 0 16,0 0 0-16,0 0 0 0,0 0 0 0,0 0 0 0,0 0 0 16,59 13 0-16,-52-18 0 0,0 0-128 0,-1-2 128 0,-1-2 0 15,0 1-144-15,-1-2 144 0,-1 0 0 0,-1 0 0 16,1-3 0-16,0-1 0 16,0-1 176-16,-2-1 0 0,1-2 0 0,-2-2 0 0,1 0 64 0,-1-2 16 15,0 0 0-15,0 0 0 0,-1 1-32 0,1-1 0 16,0 3 0-16,0 0 0 0,-2 4-32 0,2 1-16 15,-1 2 0-15,0 4 0 0,1 1 80 0,-2 3 0 16,-1 2 16-16,2 2 0 0,1 2 48 0,-2 0 16 16,0 5 0-16,0 2 0 0,1 1-80 0,-1 3 0 0,2 2-16 15,0 1 0-15,2 1-240 0,-1 1 0 0,2 3 0 0,-2-1 0 16,2 1 0-16,0 0 0 0,0 2 0 0,-2-3 0 16,4-1 0-16,-1-2 0 0,-4-17 0 0,0 0 0 15,17 43 0-15,-13-32 0 0,-4-11 0 0,0 0 0 16,0 0 0-16,0 0 0 0,0 0 0 0,40 44 0 15,-40-44 0-15,0 0 0 0,0 0 0 0,0 0 0 16,0 0-192-16,0 0 32 16,0 0 0-16,63 8 0 15,-63-8-240-15,0 0-48 0,0 0-16 0,0 0 0 0,41-18-368 0,-35 12-64 0,1 2 0 0,-2-2-16 16,1 2-320-16,-2-1-64 0,-1 0-16 0,0 0-19312 16</inkml:trace>
  <inkml:trace contextRef="#ctx0" brushRef="#br0" timeOffset="9686.01">24063 12505 23039 0,'7'-5'1024'0,"-1"3"192"0,-6 2-960 0,0 0-256 0,0 0 0 0,0 0 0 0,0 0 2576 0,37-17 480 0,-37 17 80 0,32-20 32 0,-32 20-896 0,34-24-176 0,-20 13-48 0,-2-2 0 16,-2 2-1008-16,-2-2-208 0,-2 2-32 0,-2-1-16 15,-1 2-80-15,0-2-32 0,-2-2 0 0,-1-1 0 16,-1-2-112-16,-8-1-32 0,-6 1 0 0,3 0 0 16,7 0-16-16,-1 0-16 0,-4 2 0 0,-1 1 0 15,-5 1-48-15,1 4 0 0,-1 1 0 0,1 4 0 16,-4 2-192-16,1 4-64 0,-1 3 0 0,3 2 0 16,0 2-192-16,0 2 0 0,1 6 0 0,2 4 0 15,0 2-208-15,5 2 64 0,1-1 16 0,1 0 0 0,3 5-128 16,5-1 0-16,1 2-16 0,4-2 0 0,-7-28-80 15,17 48-16-15,-17-48 0 0,0 0 0 0,35 48 64 0,-35-48 16 16,0 0 0-16,0 0 0 0,57 34 160 0,-57-34 128 16,0 0-192-16,0 0 192 0,0 0-128 0,63 11 128 15,-63-11 0-15,0 0 0 0,0 0 0 0,51-18 0 16,-51 18 0-16,25-19 0 0,-13 9 0 0,-4 1 128 16,2-1 0-16,-3 0 16 0,-1 0 144 0,-2-1 32 15,2-2 0-15,-2 2 0 0,0-1 112 0,-2 1 16 16,0 0 16-16,0 1 0 0,-1 0-48 0,-1 3-16 0,0 0 0 0,0 1 0 15,-1 2-176-15,-1 1-32 0,1 3-16 0,0 1 0 16,-1 4-32-16,1 0 0 0,-1 5 0 0,1 3 0 16,1 0-144-16,1 2 0 0,-1 4 0 0,2-2 128 15,-2-17-128-15,7 35 0 0,-7-35 0 0,11 34-176 16,-11-34 16-16,0 0 0 0,0 0 0 0,28 48 0 16,-28-48 32-16,0 0 0 0,0 0 0 0,0 0 0 15,0 0 128-15,0 0-160 0,60 24 160 0,-60-24-160 16,0 0 160-16,0 0-192 0,0 0 192 0,45-20-192 15,-35 13 192-15,0 0 0 0,-2-2 0 0,-1 1-128 0,-1-2 128 16,-1 0 0-16,0-1 0 0,0 0 0 0,-2-1 128 0,1-2 16 16,1-4 0-16,0-1 0 0,0 1 48 0,-1 10 16 15,-3 1 0-15,1-1 0 0,-1 1-208 0,2-1 128 16,3 1-128-16,-1-2 0 0,2-1 0 0,3-1 0 16,1 1 0-16,-11 10 0 0,0 0 0 0,41-17 0 15,-41 17 0-15,0 0 0 16,0 0-128-16,0 0 128 0,55 40-192 0,-55-40 192 0,0 0-176 0,25 47 176 15,-25-47-160-15,9 32 160 0,-9-32 0 0,0 0 0 0,9 38-128 16,-8-29 128-16,-1-2 0 0,0 0 0 0,-1 0 0 0,-1-3 0 16,2 0 0-16,-1-1 0 0,1-1 0 0,0-1 0 15,0-1 0-15,0-1 0 0,1-1 0 0,1 1 0 16,-2-4 0-16,3 1 128 0,-2-1-128 0,2-2 0 16,0-2 160-16,0-2-160 0,2-2 128 0,-1-3-128 15,4-2 160-15,-1-2-160 0,1-4 192 0,1-4-192 16,2-2 144-16,-1-1-144 0,0-1 0 0,1 2 144 15,0 2-144-15,1 2 0 0,-1 4 0 0,0 5 0 16,2 1 0-16,0 5-176 0,-13 11 176 0,0 0-128 16,0 0-48-16,49-11 0 0,-49 11 0 0,0 0 0 0,0 0 16 0,51 39 0 15,-51-39 0-15,21 41 0 0,-21-41 160 0,14 51 0 16,-7-18 0-16,-1 1-128 0,0 2 128 0,-2 0 0 16,0-2 160-16,0-3-160 0,-1-2 256 0,0-2-64 15,1-4 0-15,-1-3 0 0,0-4 96 0,0-1 16 16,-1-4 0-16,1 0 0 0,-3-11-304 0,0 0 160 15,0 0-160-15,0 0 128 0,16 37-128 0,-16-37 0 16,0 0-192-16,0 0 192 16,0 0-896-16,0 0-64 0,0 0-16 0,0 0 0 15,0 0-512-15,0 0-112 0,0 0 0 0,0 0-19504 0</inkml:trace>
  <inkml:trace contextRef="#ctx0" brushRef="#br0" timeOffset="10050.03">25527 12222 24879 0,'0'-5'1088'0,"-2"2"256"0,2-2-1088 0,-1 1-256 0,0 1 0 0,-2 2 0 0,0-2 2144 0,-4-3 368 0,-3-1 80 0,-4-2 16 16,-4-3-304-16,-2 2-64 0,0 2-16 0,-1 1 0 0,1 1-1040 0,2 3-208 31,-1 1-32-31,2 0-16 0,-1 4-304 0,1 0-64 0,1 4-16 0,1 1 0 0,4-1-192 0,-2 2-32 15,0 3-16-15,3 2 0 16,2 0-176-16,1 2-128 0,1 4 192 0,2 1-192 0,1-3 128 16,2 2-128-16,2 4 0 0,2 2 0 0,3 2 0 31,-1 0 0-31,-5-27 0 0,19 57 0 0,-19-57 144 0,24 50-144 16,-24-50 0-16,28 44 144 0,-28-44 48 0,0 0 0 15,49 52 0-15,-49-52 0 0,0 0 0 0,54 33 16 0,-54-33 0 0,0 0 0 16,0 0-64-16,73 20-16 0,-73-20 0 0,0 0 0 15,0 0-128-15,70 7 0 0,-70-7 0 0,0 0 0 32,0 0-576-32,55 0-80 0,-55 0-32 0,0 0 0 15,0 0-720-15,0 0-128 0,0 0-48 0,0 0-18464 0</inkml:trace>
  <inkml:trace contextRef="#ctx0" brushRef="#br0" timeOffset="10478.02">25737 12400 12895 0,'-1'0'1152'0,"1"-1"-928"0,1 1-224 0,-1 0 0 0,0 0 4448 0,2 0 848 16,-2 0 160-16,0 0 48 0,0 0-2048 0,0 0-416 16,0 0-80-16,0 0-16 0,39-16-1600 0,-39 16-336 15,0 0-64-15,34-15-16 0,-34 15-240 0,0 0-48 16,37-22-16-16,-37 22 0 0,25-16-304 0,-25 16-64 15,24-20-16-15,-14 8 0 0,0 3-112 0,-3-4-128 16,-1 0 176-16,-2-1-176 0,-1-2 192 0,-4 0-192 16,-4-1 192-16,-2-2-192 0,-4 4 128 0,0-1-128 0,-2 2 0 0,-1 3 0 15,0 2 0-15,-2 4 0 0,1 2 0 0,-1 3 0 16,-1 3 144-16,3 2-144 0,0 4 0 0,3 1 144 16,-2 4-144-16,2 1 0 0,2 5 0 0,1 1 0 15,2 0 0-15,0 5 0 0,3 3 0 0,2 4 0 16,2 1 0-16,2-3 192 0,3-3-64 0,-6-28 0 15,15 54 256-15,-15-54 32 0,23 47 16 0,-23-47 0 16,0 0 64-16,41 48 16 0,-41-48 0 0,0 0 0 16,58 31-192-16,-58-31-16 0,0 0-16 0,69 14 0 0,-69-14-160 15,0 0-128-15,67 4 192 0,-67-4-192 0,0 0 0 0,0 0 0 16,66-6 0-16,-66 6 0 16,0 0-640-1,48-14-176-15,-48 14-32 0,0 0-16 0,32-17-944 0,-26 10-192 0,-3 0-48 0,-3-3-19344 16</inkml:trace>
  <inkml:trace contextRef="#ctx0" brushRef="#br0" timeOffset="10683.76">23813 11574 40543 0,'-36'0'3600'0,"14"1"-2880"0,13 2-576 0,1-2-144 0,6 2-192 0,0 0-64 0,4 1 0 0,-8 3-16 15,-5 5 272-15</inkml:trace>
  <inkml:trace contextRef="#ctx0" brushRef="#br0" timeOffset="11190.72">27269 11541 18431 0,'-2'-3'1632'0,"1"1"-1312"15,-1-1-320-15,1 3 0 0,1 0 1232 0,-3-2 176 16,-1 1 48-16,-6 1 0 0,-4 3 1632 0,-6 4 336 16,-4 6 64-16,-1 8 16 0,-5 6-1520 0,-1 6-320 31,0 7-48-31,1 4-16 0,1 5-816 0,0 2-160 0,2 3-48 0,6-2 0 0,3-2-192 0,4 0-64 31,5 3 0-31,5-2 0 0,4-3-320 0,6-2 144 16,2 1-144-16,2-3 0 0,3-3 0 0,-13-41 0 15,32 74 0-15,-32-74 0 0,33 61 192 0,-33-61-64 16,35 50 0-16,-35-50-128 0,0 0 176 0,62 56-176 0,-62-56 160 16,0 0-160-16,58 37 0 0,-58-37 0 0,0 0-176 0,0 0 176 31,68 27-800-31,-68-27-32 0,0 0-16 0,0 0-18640 0</inkml:trace>
  <inkml:trace contextRef="#ctx0" brushRef="#br0" timeOffset="11604.56">27387 12526 37775 0,'-8'8'1664'0,"5"-3"368"0,3-1-1632 0,0 0-400 16,1-1 0-16,1-2 0 0,-1 1 752 0,2 1 64 16,-3-3 16-16,0 0 0 0,0 0-80 0,0 0-16 15,66 39 0-15,-66-39 0 0,0 0-176 0,65 17-48 16,-65-17 0-16,0 0 0 0,68 0-128 0,-68 0-16 15,44-13-16-15,-44 13 0 0,38-19 16 0,-21 6 0 16,-1-1 0-16,-4 0 0 0,1-1-96 0,-4 0-16 0,-1-1 0 0,-2-2 0 16,-2 0-16-16,-4-2-16 15,0-1 0-15,-3-2 0 0,-3 0-32 0,-3-1 0 0,-1 0 0 16,-3 2 0-16,-1 2-64 0,-2 2 0 0,-1 5-128 0,0 3 192 16,2 4 0-16,-1 5-16 0,2 2 0 0,0 5 0 15,1 4-48-15,1 3-128 0,2 4 192 0,1 1-64 16,4 0-128-16,0 4 0 0,3 3 0 0,0 3 0 15,6 3 0-15,1 0 0 0,-5-31-176 0,18 57 176 16,-18-57-144-16,27 49 144 0,-27-49-160 0,0 0 160 0,52 58-176 16,-52-58 176-16,0 0-192 0,59 37 192 0,-59-37-208 0,0 0 64 15,0 0 16-15,77 17 0 16,-77-17-256-16,0 0-32 16,53-3-16-16,-53 3 0 0,0 0-272 0,51-15-48 0,-51 15-16 0,30-16 0 15,-30 16-304-15,0 0-64 0,24-14-16 0,-18 11-18144 0</inkml:trace>
  <inkml:trace contextRef="#ctx0" brushRef="#br0" timeOffset="11906.31">28088 12293 9215 0,'0'-7'816'0,"0"1"-656"0,1 2-160 0,2 0 0 16,0 1 4208-16,0 1 800 0,1 0 176 0,3-3 16 16,4-3-1776-16,-11 8-352 0,41-19-80 0,-41 19-16 15,50-9-1616-15,-50 9-320 0,0 0-64 16,72 9-16-16,-72-9-400 0,0 0-96 15,49 43-16-15,-49-43 0 0,0 0-192 0,29 63-32 0,-29-63-16 0,5 47 0 16,-6-24-208-16,-5-2 144 0,-1-1-144 0,-3-2 128 16,0-1 64-16,-2-3 0 0,-2 0 0 0,-2-3 0 15,-1-1 144-15,0-1 48 0,0-1 0 0,-1-2 0 16,2-2 208-16,-1-1 48 0,5 0 16 0,-1-2 0 0,0-2-176 16,2-1-32-16,2 0-16 0,1-1 0 0,-1-1-432 0,4-1 0 15,-1 0 0-15,3-1 0 16,0 2-336-16,3 0-112 0,2-1 0 0,1 0-16 15,1 2-416-15,2-1-80 0,2 1 0 0,-8 3-16 16,0 0-288-16,0 0-48 0</inkml:trace>
  <inkml:trace contextRef="#ctx0" brushRef="#br0" timeOffset="12303.67">28563 11540 34095 0,'0'-3'3024'0,"0"0"-2416"16,1 2-480-16,0 1-128 0,1 0 896 0,-2 1 144 0,1-1 48 0,-1 0 0 0,2 3 128 0,-1 0 16 16,1 4 16-16,-1 1 0 0,0 1-240 0,-1 2-48 15,2 5-16-15,-1 3 0 0,1 5-240 0,-1 6-32 16,2 7-16-16,0 7 0 0,4 11-272 0,-3 5-48 16,-1-13-16-16,-2 1 0 0,5 10-320 0,-3 0 128 15,-3-24-128-15,0 1 0 0,1 3 0 0,0 3 128 16,-1 3-128-16,3-3 0 0,-1 0 192 0,1-6-16 0,-1-4-16 0,-2-31 0 15,13 57-160-15,-13-57 160 0,9 44-160 0,-9-44 160 16,0 0-160-16,5 37 0 0,-5-37 0 0,0 0 0 31,0 0-448-31,0 0-64 0,0 0 0 0,0 0-16 0,0 0-560 16,0 0-96-16,21-17-32 0,-21 4-19136 0</inkml:trace>
  <inkml:trace contextRef="#ctx0" brushRef="#br0" timeOffset="12542.15">28233 12037 40543 0,'5'0'1792'0,"-2"0"384"0,2-1-1744 0,2-1-432 15,-1 1 0-15,1-1 0 0,-7 2 544 0,0 0 32 16,64-8 0-16,-64 8 0 0,0 0 352 0,48-9 80 16,-48 9 16-16,0 0 0 0,65-7-128 0,-65 7-32 15,53-5 0-15,-53 5 0 0,64-6-352 0,-64 6-64 16,87-7 0-16,-87 7-16 15,88-4-240-15,-88 4-64 0,66-3 0 0,-66 3 0 0,0 0-128 0,58-1-272 0,-58 1 64 0,0 0 16 32,0 0-912-32,0 0-176 0,0 0-48 0,0 0-12912 0,0 0-2592 0</inkml:trace>
  <inkml:trace contextRef="#ctx0" brushRef="#br0" timeOffset="12779.82">28950 12262 32255 0,'3'7'1424'0,"-1"-3"304"0,1 0-1392 0,0 0-336 0,-2 1 0 0,-1-2 0 0,2 1 2016 0,1 3 336 15,-1 4 64-15,-2-11 16 16,0 0-1152-16,20 58-240 0,-20-58-32 0,10 44-16 0,-10-44-272 0,11 41-48 16,-11-41-16-16,0 0 0 0,19 49-368 0,-19-49-80 15,0 0-16-15,0 0 0 0,20 44-192 0,-20-44 0 16,0 0 0-16,0 0 0 15,0 0-432-15,0 0-80 0,0 0 0 0,0 0-16 16,0 0-448-16,0 0-96 0,0 0-16 0,0 0-18112 0</inkml:trace>
  <inkml:trace contextRef="#ctx0" brushRef="#br0" timeOffset="13367.21">29262 12269 10127 0,'3'-3'896'0,"-2"2"-704"16,2 1-192-16,-2 0 0 0,2 1 5072 0,-1 0 992 0,-1 1 192 0,2 1 32 15,-3-3-2960-15,0 0-576 0,0 0-128 0,24 49-32 16,-24-49-1328-16,10 40-272 0,-10-40-48 0,7 48-16 16,-7-48-288-16,5 45-48 0,-5-45-16 0,5 41 0 0,-5-41-384 0,3 34-64 15,-3-34-128-15,0 0 176 0,4 39-176 0,-4-39 128 16,0 0-128-16,0 0 128 16,0 0-128-16,0 0 128 0,0 0-128 0,0 0 128 0,0 0-128 0,0 0 0 15,0 0 144-15,0 0-144 0,0 0 128 0,11-4-128 31,-8-4 160-31,1-4-160 0,0 1 160 0,1-3-160 16,-1-2 160-16,3-1-160 0,1-2 144 0,1-3-144 16,1 0 128-16,1-4-128 0,2 2 0 0,-1-1 128 15,3 1-128-15,-3 4 0 0,1 3 0 0,1 4 0 0,2 2 0 16,-2 4 0-16,-14 7 0 0,0 0 0 0,0 0 0 0,0 0 0 16,62 10 0-16,-62-10 0 0,0 0 0 0,30 47 0 15,-30-47 0-15,11 41 0 0,-11-41 0 0,8 45 0 16,-5-21 144-16,0-3-144 0,-2 2 160 0,1-5-160 15,-1-3 0-15,-2-2 128 0,-1-2-128 0,0-2 0 16,-1-2 0-16,0-3 0 0,0-1 0 0,2-1 0 16,-1-2 240-16,2-2-48 0,-1 1-16 0,1-4 0 15,0 1-48-15,0 0 0 0,0-3 0 0,1 0 0 16,1-2-128-16,-1-1 0 0,1-1 0 0,0-2 128 0,1 1-128 0,0-2 0 16,0-2 0-16,3-4 0 0,-1-1 0 0,-2 10-192 15,-2 2 64-15,2 1 128 0,1-3-368 0,1-4 48 16,5-2 16-16,0-2 0 15,5-8-80-15,5-3-32 0,4-2 0 0,1 1 0 0,-1 5 96 0,0 5 0 16,-1 7 16-16,-23 14 0 0,42-10 304 0,-42 10-160 16,0 0 160-16,0 0-128 0,60 41 128 0,-60-41 0 15,0 0 160-15,21 66-160 0,-20-39 320 0,-1 0-48 16,3 3 0-16,-2-2 0 0,1-1-144 0,-1-2-128 0,-1-25 192 0,6 43-192 16,-6-43 0-16,0 0-144 0,13 46-16 0,-13-46 0 31,0 0-496-31,0 0-112 0,0 0 0 0,0 0-16 15,42 40-464-15,-42-40-96 0,0 0 0 0,0 0-17280 0</inkml:trace>
  <inkml:trace contextRef="#ctx0" brushRef="#br0" timeOffset="13795.6">30266 12426 11055 0,'3'-2'976'0,"0"1"-784"0,-2-1-192 0,1 1 0 0,-2 0 2752 0,1-1 512 15,1-1 112-15,-1 0 16 0,0-1 512 0,1-3 128 16,1-3 0-16,-1-1 16 0,0-3-2192 0,-1-3-448 15,-2-1-96-15,-1 9-16 0,0 2-464 0,-1-1-80 16,-1 0-32-16,-2 0 0 0,0 1-64 0,-5-2-16 16,-2 1 0-16,-4 1 0 0,-4 1-368 0,0 3-80 15,3 5 0-15,-1 2-16 16,-1 3-176-16,5 2 0 0,2 3 0 0,2 1 0 0,2 3 0 0,4-1 0 16,2 2 0-16,2 0 0 0,1 0 0 0,0-17-176 0,0 0 176 15,0 0-192-15,21 52 0 0,-21-52 0 0,0 0 0 0,0 0 0 16,0 0 32-16,52 41 0 0,-52-41 0 0,0 0 0 15,0 0 16-15,0 0 0 0,68 3 0 0,-68-3 0 16,0 0 144-16,0 0-208 0,0 0 80 0,29-11 128 16,-24 8 0-16,0-1 0 0,2-3 0 0,0-2 0 15,1-1 256-15,-3 3 32 0,-2 3 0 0,0-2 0 16,0 2 288-16,-1 0 48 0,0 0 16 0,1-1 0 16,0 3-144-16,-2-1-32 0,2 1 0 0,1 2 0 15,-1 0-320-15,2 2-144 0,0 1 128 0,-1-2-128 16,-4-1 0-16,0 0-192 0,0 0 0 0,0 0 16 31,0 0-464-31,0 0-80 0,64 24-32 0,-64-24 0 0,0 0-240 0,0 0-48 0,49-9-16 0,-35 1-12384 16,-14 8-2496-16</inkml:trace>
  <inkml:trace contextRef="#ctx0" brushRef="#br0" timeOffset="14032.92">30660 12132 21183 0,'2'-31'944'0,"-2"15"192"0,0-4-912 0,0 3-224 15,0 3 0-15,-2 3 0 16,1-5 3104-16,-2-9 576 0,-1-12 112 0,-3-12 32 0,-2-5-1120 0,1 3-208 15,1 7-64-15,1 8 0 0,3 7-720 0,1 7-160 0,-1 8-16 0,-2 5-16 16,1 6-512-16,3 6-112 0,1-3 0 0,0 0-16 16,5 40-368-16,-5-40-64 0,9 46 0 0,-5-12-16 15,-2 10-176-15,-2 11-16 0,1 9-16 16,3 2 0-16,2-5-96 0,-2 1-128 0,2 2 176 0,-3-2-176 16,1-4 0-16,-3-3 0 0,-4-1 0 0,3-6 0 15,8-9 128-15,-8-39-128 0,11 67 0 0,-11-67 0 16,7 46-160-16,-7-46-96 0,0 0 0 0,8 48-16 15,-9-36-624 17,-2-4-112-32,3-2-16 0,2-4-16 0,-2-3-208 0,2-5-32 0,3 1-16 0,-3-4 0 15,1-2-128-15,-3-5-32 0</inkml:trace>
  <inkml:trace contextRef="#ctx0" brushRef="#br0" timeOffset="14238.43">30424 12072 41471 0,'-12'-1'1840'0,"8"1"368"0,1 1-1760 0,1-1-448 16,2 2 0-16,2-1 0 0,1 1 512 0,-3-2 0 16,0 0 16-16,0 0 0 0,0 0 304 0,73 21 64 15,-73-21 16-15,0 0 0 0,81 15-80 0,-81-15 0 16,0 0-16-16,66 9 0 0,-66-9-416 0,0 0-80 16,0 0 0-16,65 7-16 0,-65-7-304 0,0 0 0 0,0 0 0 0,0 0 0 31,62 7-416-31,-62-7-144 0,0 0-16 0,0 0-16 15,0 0-608-15,65 6-112 0,-65-6-32 0,0 0-18880 0</inkml:trace>
  <inkml:trace contextRef="#ctx0" brushRef="#br0" timeOffset="14585.83">30929 12355 31327 0,'1'6'2784'0,"1"-4"-2224"16,0 1-560-16,0-3 0 0,-1 0 1584 0,2 0 208 15,0 3 32-15,-3-3 16 16,0 0-656-16,0 0-128 0,0 0-32 0,0 0 0 0,59 13-432 0,-59-13-80 15,0 0-32-15,0 0 0 0,53-14 32 0,-38 7 16 16,-1-2 0-16,2-2 0 0,-1 0-48 0,1-2-16 16,1-1 0-16,-3 0 0 0,1-2-48 0,0-1-16 15,-3-1 0-15,-2-3 0 0,0-4-176 0,-3 0-32 16,-1-2-16-16,-3 2 0 0,-2-1 16 0,-2 2 16 16,-1 3 0-16,-2 1 0 0,0 8-48 0,-1 2-16 15,-2 4 0-15,0 3 0 0,-1 5 16 0,-1 2 0 0,-1 6 0 16,-1 3 0-16,0 3-160 0,2 7 0 0,0 1 0 0,-1 4 0 15,3 3-176-15,1 2 176 0,0 5-128 0,2-1 128 16,3-2 0-16,2-1 0 0,0-1 0 0,-1-33-128 16,10 55 128-16,-10-55 0 0,0 0 0 0,30 55 0 15,-30-55 0-15,0 0 0 0,0 0 0 0,0 0-128 16,62 36-80-16,-62-36-16 0,0 0 0 0,0 0 0 31,51-5-752-31,-35-2-160 0,2-3-16 0,0-3-19680 0</inkml:trace>
  <inkml:trace contextRef="#ctx0" brushRef="#br0" timeOffset="15014.12">31589 11431 46079 0,'0'1'4096'0,"1"1"-3280"16,2 1-656-16,0-1-160 0,-2 3 512 0,0 0 80 15,2 4 16-15,-3-9 0 0,0 0 64 0,26 72 16 16,-26-72 0-16,21 93 0 0,-11-35-128 0,-2 6-32 15,-2 3 0-15,0 3 0 16,-1-1-400-16,-1-3-128 0,2-2 0 0,0-5 0 0,1-2 0 0,0-8 0 0,-7-49 0 16,17 79 0-16,-17-79 0 0,18 61 0 0,-18-61 0 0,0 0 0 15,26 65-256-15,-26-65 32 0,0 0 16 0,0 0 0 16,0 0-112-16,17 51 0 0,-16-47-16 0,-1-4 0 16,-1-1 112-16,-2-5 32 0,0 0 0 0,-1-3 0 15,-2-1 192-15,-3-5 0 0,-2 1 0 0,-3-4-144 16,-4 0 144-16,-2-1 0 0,0 4 0 0,2-1 0 15,-1 5 0-15,1 1 0 0,0 3 0 0,2 1-128 16,1 2 512-16,2 3 96 0,-1 2 32 0,4 0 0 16,1 1-48-16,1 2 0 0,1 0 0 0,1 3 0 0,2 0-48 0,1 2-16 15,2 1 0-15,2 0 0 0,-1-10-16 0,0 0 0 16,0 0 0-16,31 51 0 0,-31-51 368 0,0 0 64 16,54 39 16-16,-54-39 0 0,0 0-672 0,72 33-112 15,-72-33-48 1,0 0 0-16,65 17-464 0,-65-17-96 0,0 0-16 0,54 4 0 15,-54-4-1216-15,0 0-256 0,42-6-64 0,-29 2-21056 0</inkml:trace>
  <inkml:trace contextRef="#ctx0" brushRef="#br0" timeOffset="15442.62">32172 11455 35007 0,'0'0'1552'0,"0"0"320"0,0 0-1488 0,0 0-384 0,41 48 0 0,-41-48 0 0,0 0 1200 0,0 0 160 0,63 66 48 0,-63-66 0 16,75 89-576-16,-37-36-96 0,1 3-32 0,-3 2 0 15,2 2-192-15,-2 0-64 0,-4 1 0 0,-2 0 0 16,-3-3-64-16,-5-2 0 16,-2-2-16-16,-4 0 0 0,-4-4 112 0,-2-2 32 0,-4-2 0 0,-5-4 0 15,-2-4-240-15,-5-1-32 0,-4 0-16 0,-1-2 0 16,-2-1-416-16,-1-3-64 0,0-1-32 0,-1-4-20848 16</inkml:trace>
  <inkml:trace contextRef="#ctx0" brushRef="#br0" timeOffset="18383.81">21022 10222 11055 0,'-3'-7'976'0,"2"2"-784"0,-1 1-192 0,2 0 0 0,-1 1 1984 0,-1 0 336 0,1 0 80 0,-3-2 16 15,-2-5 960-15,-5-3 192 0,-3-1 32 0,-2 1 16 16,-4 2-1168-16,1 1-224 0,-3 5-48 0,0 0-16 15,1 4-1392-15,-3 1-288 0,1 4-48 0,-2 2-16 16,-1 4-80-16,4 1-16 0,-1 2 0 0,5 1 0 16,4 3-112-16,2 1-16 0,5 3-16 0,4-1 0 0,3 3-176 0,0-23 0 15,13 43 0-15,-13-43 0 0,0 0-128 0,58 60-16 16,-58-60 0-16,58 32 0 0,-58-32-64 0,65 23-16 16,-65-23 0-16,66 15 0 0,-66-15 224 0,0 0-144 15,88 19 144-15,-88-19-128 0,0 0 128 0,61 15 0 16,-61-15 0-16,0 0 0 0,0 0 0 0,0 0 0 15,0 0 0-15,0 0 0 0,0 0 0 0,0 0 192 16,0 0-64-16,18 46 0 0,-31-44 192 0,-2 3 32 16,-5-3 16-16,-3 3 0 0,1-1 64 0,-4 0 16 15,-1 2 0-15,1-1 0 0,0 1 32 0,2 1 16 0,2-1 0 0,2 1 0 16,3-3-304-16,1 0-48 0,2 2-16 0,3-3 0 16,2 1-128-16,5-3 0 0,1 2 0 0,2 0-176 31,4-1-432-31,1-2-96 0,3 0 0 0,3-2-16 15,4-1-528-15,3-1-96 0,6-3-32 0,3-4-17264 0</inkml:trace>
  <inkml:trace contextRef="#ctx0" brushRef="#br0" timeOffset="18685.79">21354 9754 20271 0,'-3'-10'1792'0,"2"2"-1424"0,-1 2-368 0,1 2 0 0,-1 0 2512 0,0-3 432 0,-3-6 96 0,0-6 16 0,-2-2-160 0,0 4-16 16,1 6-16-16,3 4 0 0,2 7-1712 0,1 8-320 16,1 8-80-16,2 7-16 0,0 6-256 0,0 5-48 15,1 7-16-15,1 3 0 0,0 0-128 0,-1 1-32 16,0 2 0-16,0 5 0 0,2 7-48 0,-2 0-16 16,2-2 0-16,0-6 0 0,-2-3-192 0,2-7 176 0,-2-4-176 0,-4-37 160 15,10 56-160-15,-9-33 0 0,0-2 144 0,1-3-144 16,-1-2 0-16,1-4 0 0,-2 1 0 0,-2-3 0 15,1-3-224-15,-1-1-112 0,1-1-32 0,0-3 0 32,1-4-464-32,0 0-112 0,0-3-16 0,0-2 0 0,1-1-384 0,-1-2-64 15,1-1-32-15,-2-2-16240 0</inkml:trace>
  <inkml:trace contextRef="#ctx0" brushRef="#br0" timeOffset="18859.48">21118 10181 31327 0,'-3'-5'1392'0,"2"3"272"0,1-1-1328 0,0 1-336 15,0 1 0-15,1 1 0 16,1-1 1984-16,2-1 336 0,4-1 64 0,5 1 16 0,-13 2-1232 0,0 0-240 16,59-9-48-16,-59 9-16 0,51-6-336 15,-51 6-64-15,57-4-16 0,-57 4 0 0,53-1-256 0,-53 1-48 16,0 0-16-16,68 1 0 0,-68-1-128 0,0 0-144 16,0 0 144-16,67 13-208 15,-67-13-688-15,0 0-128 0</inkml:trace>
  <inkml:trace contextRef="#ctx0" brushRef="#br0" timeOffset="19319.21">21901 9723 11967 0,'-3'-24'1072'0,"3"13"-864"0,0 2-208 0,0 2 0 16,0 1 4208-16,0 2 784 0,0 0 176 0,-2-2 16 15,2-1-1744-15,-1-1-368 0,-2 2-64 0,0 6 0 16,0 6-1840-16,-1 4-352 0,0 7-80 0,1 5-16 16,0 7-208-16,2 3-32 0,0 5-16 0,-1 2 0 15,4 7-112-15,2 2-32 0,1 4 0 0,0 1 0 0,0-3-112 0,0 2-16 16,2 0-16-16,0-2 0 16,1-5-176-16,1-7 0 0,-9-38 0 0,12 58 0 0,-12-58 0 0,0 0 0 15,19 58 0-15,-15-47 0 0,2-1-176 0,-4-4 176 16,1-2-128-16,0-1 128 0,-2-2-128 0,1-2 128 15,-2 0-128-15,-2-4 128 0,1 0-160 0,-2-2 160 16,0-2-192-16,-2-1 192 0,-1-1 0 0,-4-3 0 0,-1 0 0 0,-2-2 0 16,-2-1 0-16,-2 0 0 15,0 2 0-15,-3-1 0 0,2 2 0 0,-4 3 0 0,1 2 0 0,0 4 0 16,1 3-128-16,1 2 128 0,-1 4 0 0,1 4 0 16,4 0 0-16,4 2-128 0,2 1 128 0,2 1 0 15,3 2 0-15,1-2 0 0,3 4 0 0,0-3 0 16,0-13 0-16,0 0-128 0,0 0 128 0,0 0 0 15,35 58 0-15,-35-58 256 0,0 0-64 0,0 0 0 16,0 0 176-16,68 38 16 0,-68-38 16 0,0 0 0 16,0 0-112-16,64 10-32 0,-64-10 0 0,0 0 0 0,49-3-256 15,-33 0 0-15,-1-1 0 0,1-1 0 16,1 1-464-16,-2-1-208 0,1-1-32 0,1 0-20528 16</inkml:trace>
  <inkml:trace contextRef="#ctx0" brushRef="#br0" timeOffset="19479.16">22214 10373 41471 0,'3'1'1840'0,"-3"-1"368"0,1 0-1760 0,-1 0-448 0,0 0 0 0,0 0 0 0,2-1 896 0,-2 1 112 0,4-2 16 0,0 1 0 16,2 1-560-16,1 0-96 15,2 1-32-15,-2 2 0 16,-2 2-976-16,1 0-208 0,0 1-48 0,-1-2 0 0</inkml:trace>
  <inkml:trace contextRef="#ctx0" brushRef="#br0" timeOffset="20444.31">23373 10411 26719 0,'-3'-1'2368'0,"3"-1"-1888"16,1 1-480-16,1-2 0 0,-1 2 2048 0,-1-1 320 0,1-1 64 0,2-2 16 16,0-2-576-16,1-5-112 0,1 0-32 0,-1-3 0 15,-1 1-672-15,-1-1-144 0,0 1-16 0,-1-3-16 16,1 1-224-16,-4-2-32 0,1-1-16 0,-3-2 0 16,-1 1-80-16,-3 1-16 0,-2-3 0 0,-4 1 0 15,0 2-224-15,-3-3-48 16,-3 4-16-16,0 0 0 0,-1 3-224 0,0 4 0 0,-2 3 0 0,1 3 0 0,0 4 0 15,-2 5 0-15,5 5-128 0,-3 1 128 16,4 4-448-16,0 6 32 0,2 2 0 0,4 4 0 31,2 2 0-31,4 1 0 0,5 1 0 0,2 0 0 0,-1-30-32 0,17 55 0 0,-17-55 0 0,0 0 0 0,42 62 64 0,-42-62 16 16,0 0 0-16,0 0 0 0,72 33 224 0,-72-33 144 31,0 0-192-31,55-7 192 0,-36-2 0 0,-2-2 0 0,-2-2 0 16,1-3 0-16,-1 1 0 0,-2-3 128 0,0 2 0 0,-3 0 16 15,0 0 208-15,1-6 32 0,0-2 16 0,-1-3 0 16,0-1 96-16,-3-3 16 0,-1-1 0 0,-2-5 0 16,0-3-64-16,-1-2 0 0,-2 0 0 0,-2-4 0 15,0 3-80-15,-4 2-32 0,0 4 0 0,-2 3 0 16,-2 6 32-16,-1 5 0 0,0 3 0 0,-1 5 0 16,1 4-48-16,0 2-16 0,0 6 0 0,0 3 0 15,1 3-176-15,0 6-128 0,2 5 144 0,-1 3-144 16,2 5 0-16,0 5 0 0,2 3 0 0,3 4-160 15,1 4 32-15,0 1 0 0,2 2 0 0,1 0 0 0,2 3 128 16,2 5-208-16,1 2 80 0,3 2 128 16,2-5-464-16,0-7 16 0,-13-41 16 0,27 65 0 0,-27-65 112 0,0 0 32 15,43 65 0-15,-43-65 0 0,0 0 288 0,0 0-128 16,61 50 128-16,-61-50 0 0,0 0 0 0,0 0-128 16,68 19 128-16,-68-19 0 0,0 0 0 0,55-2 0 15,-37 0 0-15,-2-4 0 0,1 0 0 0,-3-1 0 16,0-1 0-16,-1-4 0 0,0 3 0 0,-2-4 224 15,-1 0-64-15,-2-1-16 0,-1-2 80 0,0-2 16 0,-1 3 0 16,-3-2 0-16,-3 0-32 0,-2 0 0 0,0 0 0 0,-4 0 0 16,-1 3-64-16,0-2-16 0,-2 3 0 0,1 2 0 15,-2 3-128-15,0 1 192 0,-1 2-192 0,0 3 192 16,-1 3-192-16,1 2 128 0,1 2-128 0,-1 2 128 16,2 5-128-16,1 0 0 0,2 4 0 0,2 0 0 15,1 1 0-15,2 1-224 0,2 3 80 0,2-3 16 16,-3-18-128-16,0 0 0 0,21 56-16 0,-21-56 0 15,0 0 32-15,0 0 16 0,47 52 0 0,-47-52 0 16,0 0 64-16,0 0 16 0,0 0 0 0,68 25 0 16,-54-23-144-16,-14-2-32 0,0 0 0 0,0 0 0 15,63-2-448-15,-63 2-112 16,0 0-16-16,0 0-19456 0</inkml:trace>
  <inkml:trace contextRef="#ctx0" brushRef="#br0" timeOffset="20809.58">23921 10112 29487 0,'0'-5'1296'16,"0"4"288"-16,1-1-1264 0,1 2-320 0,-2 0 0 0,1 2 0 0,0-1 1376 0,2 2 224 0,3 4 32 0,-6-7 16 0,0 0 208 0,0 0 32 0,37 54 16 0,-37-54 0 15,0 0-1152-15,35 49-240 16,-35-49-32-16,0 0-16 0,0 0-144 0,52 57-16 15,-52-57-16-15,0 0 0 0,0 0-80 0,0 0-16 0,67 44 0 0,-67-44 0 16,0 0-64-16,0 0-128 0,0 0 176 0,55 5-176 16,-47-6 160-16,-1-2-160 15,0 0 128-15,-1-1-128 0,-2-2 0 0,-1-1 128 0,-3-1-128 0,1-1 0 16,-1-1 144-16,0-2-144 0,-1 0 160 0,0-2-160 16,-1 0 432-16,1-3-16 0,-1-1 0 0,1-3 0 15,-1-2 224-15,1-1 64 0,-2-1 0 0,0-4 0 0,2-2-80 0,-2 0-16 16,3 0 0-16,-1 4 0 0,2 6-224 0,1 1-64 15,-1 6 0-15,0 3 0 0,2 1-320 0,0 3 144 16,-2 1-144-16,-1 3 0 0,2 2 0 0,-1 4-320 16,1 0 32-16,-1 2 16 15,1 4-832-15,-2-1-176 0,1 4-16 0,-1 2-16 16,-1 4-288-16,1 5-64 0</inkml:trace>
  <inkml:trace contextRef="#ctx0" brushRef="#br0" timeOffset="21063.27">24425 10220 25791 0,'1'-5'1152'0,"-1"2"224"0,2 0-1104 0,-1 0-272 0,1 2 0 0,-2-1 0 16,0 1 2752-16,1 0 480 0,0-1 96 0,1-1 32 16,-1 3-1376-16,-1 2-288 15,2 3-48-15,-2 2-16 0,1 3-784 0,1 2-144 0,-1 2-48 0,0 0 0 16,2 1-336-16,0 0-64 0,1-1 0 0,-4-14-16 15,0 0-240-15,0 0 0 0,26 50 128 0,-21-40-128 16,1-1 0-16,0-2 0 0,1-1-192 0,-2-1 192 16,2-2-576-16,-7-3-16 0,0 0 0 0,0 0-12912 15,0 0-2592-15</inkml:trace>
  <inkml:trace contextRef="#ctx0" brushRef="#br0" timeOffset="21525.19">24907 10232 16575 0,'7'-3'1472'0,"0"0"-1168"0,-2 0-304 0,-2 2 0 16,0-1 1872-16,3-1 320 0,5-2 64 0,5-4 16 16,3-2 736-16,0-3 128 0,-2 1 48 0,-5 2 0 15,-4-2-1264-15,-4 2-240 0,-4 0-48 0,-3-2-16 16,-3-1-816-16,-4 1-160 0,0-1-48 0,-2 0 0 15,-1 1-320-15,0 2-64 0,-2-2-16 0,-2 3 0 16,1 3-192-16,-1 3 144 0,0 2-144 0,0 5 128 16,3 1-304-16,0 6-64 0,1 4-16 0,1 2 0 0,2 4 48 15,4 4 0-15,1 1 0 0,3 4 0 16,2-3-48-16,3 1-16 0,-3-27 0 0,13 50 0 0,-13-50 48 0,0 0 16 16,29 58 0-16,-29-58 0 0,0 0 208 0,0 0-144 15,57 41 144-15,-57-41-128 0,0 0 128 0,0 0 0 16,61-3 0-16,-46-3 0 0,-1 0 0 0,0-2 0 15,1-2 160-15,-3-1-160 0,1-2 272 0,-5 3-32 0,0 2-16 0,-1-4 0 16,0 1 144-16,-2-2 16 0,0-1 16 0,-4 0 0 16,0 1 112-16,-1 1 32 0,-1 0 0 0,-2 2 0 15,2 2-96-15,-1 4 0 0,1 1-16 0,1 2 0 16,0 2-176-16,0 2-48 0,3 2 0 0,-2 2 0 16,3 3-208-16,1 2 176 0,-5-12-176 0,0 0 160 15,0 0-160-15,0 0 0 0,42 58-192 0,-42-58 192 16,0 0-384-16,0 0 32 0,0 0 16 0,65 32 0 15,-65-32-240 1,0 0-32-16,0 0-16 0,62-1 0 0,-62 1-320 0,35-9-64 0,-18 2-16 0,0 0-11616 16,-1-1-2336-16</inkml:trace>
  <inkml:trace contextRef="#ctx0" brushRef="#br0" timeOffset="21780.03">25535 9883 6447 0,'2'-20'576'0,"-2"0"-576"0,1 6 0 0,-1 5 0 0,0 1 3408 0,-1-8 576 16,1-15 112-16,0-14 32 0,-2-9 864 0,0 5 192 15,0 9 16-15,1 11 16 0,-1 10-2992 0,1 8-608 16,-1 5-112-16,0 8-32 0,-1 5-656 0,0 6-144 16,2 2-32-16,-2 6 0 0,1 6-240 0,2 6-48 15,0 3-16-15,2 8 0 0,-1 4-48 0,1 5-16 16,-2-3 0-16,1-4 0 0,0-1-144 0,1 1-128 0,1 4 144 0,2-3-144 16,2-5 0-16,-7-42 0 0,20 65 0 0,-20-65 0 15,0 0-320-15,33 61-16 0,-33-61 0 0,0 0 0 31,0 0-352-31,0 0-64 0,0 0-16 0,55 34 0 16,-50-34-384-16,0-3-64 0,-1-1-32 0,-1-2-17952 0</inkml:trace>
  <inkml:trace contextRef="#ctx0" brushRef="#br0" timeOffset="21962.89">25280 10013 35935 0,'1'-2'3200'0,"2"1"-2560"16,0 1-512-16,0 0-128 15,-2 0 816-15,3 0 144 0,6-2 16 0,4 1 16 0,7-2-32 0,-21 3-16 16,54-6 0-16,-27 2 0 0,1 1-272 0,-1 1-48 16,-27 2-16-16,54-3 0 0,-54 3-464 0,49-2-144 15,-49 2 0-15,47 0 0 16,-47 0-448-16,0 0-192 0,56 5-32 0,-56-5-18736 16</inkml:trace>
  <inkml:trace contextRef="#ctx0" brushRef="#br0" timeOffset="22176.4">25932 9952 26719 0,'0'1'2368'0,"0"1"-1888"0,2 1-480 0,-2-2 0 16,-2 2 2624-16,2 1 416 0,-1 3 96 0,1 3 0 16,-2 4-1040-16,1 4-224 0,0 2-32 0,1 0-16 0,0-2-800 0,0-1-144 15,0 2-48-15,1-2 0 16,0 0-448-16,-1-17-80 0,0 0-32 0,0 0 0 0,17 55-272 0,-17-55 0 15,0 0 0-15,0 0 0 16,0 0-496-16,0 0-48 0,0 0-16 0,60 36 0 16,-50-36-448-16,0-1-80 0,-1 0-32 0,0-4-18416 15</inkml:trace>
  <inkml:trace contextRef="#ctx0" brushRef="#br0" timeOffset="22842.53">26188 9929 23951 0,'-1'-1'2128'0,"1"1"-1696"0,0 1-432 0,0-1 0 16,0 2 3568-16,-2-1 624 0,2 2 128 0,-1 3 32 16,1 3-2416-16,-2 4-464 0,1 4-112 0,1 1-16 15,-1 2-640-15,1 1-128 0,1 1-16 0,0-1-16 16,-1-21-320-16,0 0-64 0,17 59-16 0,-17-59 0 16,0 0-144-16,0 0 0 0,37 52 0 0,-37-52 0 15,0 0 0-15,0 0 0 0,0 0 0 0,75 33 0 16,-75-33 0-16,0 0 0 0,49-6 0 0,-33 1 0 15,1-1 0-15,-2-2 0 0,4-1 0 0,0-1 0 0,6-3 0 0,-3 1 0 16,-2-2 0-16,-5-1 128 0,-2 1-128 0,-4 0 0 16,-4-1 144-16,-2-1-144 0,-1 1 320 0,-4-2-16 15,-2-2 0-15,-3-1 0 0,-3-1 16 0,-3 2 16 16,-2-3 0-16,-1 3 0 0,-4 2-208 0,-2 1-128 16,-4 1 160-16,1 2-160 0,-2 3 0 0,3 4 0 15,3 2 0-15,2 3-160 16,7-1-288-16,-1 5-48 0,3 4-16 0,0 3 0 15,6 1 32-15,0 2 0 0,2 0 0 0,4-1 0 0,1 0 128 0,-3-12 32 0,0 0 0 0,0 0 0 16,0 0 80-16,50 51 32 0,-50-51 0 0,0 0 0 16,0 0 208-16,80 21-192 15,-80-21 192-15,0 0-192 0,69 4 192 0,-69-4 0 0,0 0-160 0,69 1 160 16,-69-1 0-16,0 0-144 0,55 5 144 0,-55-5 0 16,0 0 0-16,0 0-128 0,0 0 128 0,61 29 0 15,-61-29 0-15,0 0 0 0,0 0 0 0,0 0 0 16,44 64 0-16,-40-50 0 0,-1 0 0 0,-2 0 144 15,-1-1-144-15,0-2 192 0,-1-1-192 0,-2-1 192 16,1-2 0-16,2-2 0 0,-1-2 0 0,1-1 0 0,1-2-64 0,1-2-128 16,-1-2 192-16,2-2-64 15,1-2 0-15,2-2 0 0,0 1 0 0,-1-2 0 0,2-3 0 0,0-1-128 16,3-2 192-16,-1-2-64 0,1-1 0 0,0 1 0 16,2-3 0-16,0 1 0 0,-1 4-128 0,2-1 192 15,2 0-192-15,4 1 192 16,-1 2-64-16,-3 4 0 0,4 3 0 0,-1 2 0 0,1 5 128 0,-19 1 0 15,0 0 16-15,0 0 0 16,72 25-48-16,-72-25-16 0,0 0 0 0,48 48 0 0,-48-48 32 0,0 0 0 0,41 64 0 0,-41-64 0 16,0 0-32-1,29 59 0-15,-29-59 0 0,0 0 0 0,0 0-32 0,47 64-16 0,-47-64 0 0,0 0 0 16,0 0-160-16,63 36-192 16,-63-36 32-16,0 0 16 15,0 0-800-15,60 10-144 0,-48-10-48 0,-2-1-20176 0</inkml:trace>
  <inkml:trace contextRef="#ctx0" brushRef="#br0" timeOffset="23413.23">27928 9346 3679 0,'12'-14'320'0,"-8"5"-320"0,-1 2 0 0,0 1 0 0,-1 4 3264 0,0-1 576 0,1 0 112 0,-2-3 16 0,2 1-256 0,-2-4-64 15,-4 4-16-15,-2 2 0 0,-4 4-768 0,-6 5-160 16,-6 7-16-16,-3 5-16 0,-9 10-1568 0,1 7-304 16,-7 8-64-16,1 5-16 0,2 3-208 0,0 2-64 15,7 1 0-15,5-3 0 0,4-3-240 0,7-1-48 16,3-1-16-16,6-1 0 0,3 1-144 0,3-4 0 16,-2-42 0-16,14 79 0 0,-14-79 0 0,27 65 0 0,-27-65 0 0,0 0 0 15,62 75 0-15,-62-75 128 0,0 0 0 0,71 49 0 16,-71-49-128-16,0 0 128 0,72 27-128 0,-72-27 128 15,0 0-128-15,76 12 0 0,-76-12-192 0,0 0 192 32,61 1-896-32,-61-1-64 0,33-4-16 0,-21 1-18352 0</inkml:trace>
  <inkml:trace contextRef="#ctx0" brushRef="#br0" timeOffset="25046.86">28063 10247 31327 0,'1'-1'1392'0,"-1"-1"272"0,3 2-1328 0,0-1-336 16,-1-1 0-16,1 1 0 0,0 1 1024 0,3-1 128 15,4-2 16-15,4-3 16 0,1 1 416 0,2-3 64 16,2 0 32-16,-1-2 0 16,0 0-992-16,1-1-192 0,-2 0-32 0,0-1-16 0,-3 1-80 0,-2 0-32 15,1-1 0-15,-3 0 0 0,-3-1 16 0,-1 2 0 16,-3 1 0-16,-2-3 0 0,0-1-112 0,-2 0 0 15,-2-2-16-15,-1 1 0 0,-3-1-16 0,-2 3 0 16,1 1 0-16,-3 2 0 0,-1 1-16 0,1 4 0 16,-2 2 0-16,1 0 0 0,2 3-208 0,-2 3 0 15,3 1 0-15,0 3 0 0,2 2 0 0,0 2-128 0,3 3-16 16,1 2 0-16,3 2-160 0,1 2-16 0,-1-20-16 0,0 0 0 16,24 56-96-1,-24-56-16-15,0 0 0 0,0 0 0 0,58 55 176 0,-58-55 16 16,0 0 16-16,0 0 0 0,61 24 240 0,-47-24 0 0,-1 2 0 0,-2-4-144 15,0 1 144-15,-1-3 0 0,-1 0 0 0,-2-1 0 0,1 0 240 0,1-2-32 16,-1-2 0-16,-1-1 0 0,0 2 144 0,-1-2 32 16,0 1 0-16,-2-1 0 15,2 2 16-15,-2-2 16 0,1-1 0 0,0-2 0 16,0 2-32-16,1-1-16 0,-2 0 0 0,0 0 0 0,1 3-48 0,-2 0-16 16,-1 1 0-16,3 1 0 0,-3 1-48 0,3 0-16 15,-3 2 0-15,1 1 0 0,2 0-240 0,-1 2 144 16,0 0-144-16,-1 1 128 15,0-2-128-15,1 2 0 0,0-1 0 0,2-1 0 0,1-1 0 0,1-1 0 16,2 1 0-16,0-2 0 0,1-2 0 0,2-2 0 0,0 1 0 0,0-1 0 16,-1-1 0-16,0 1 0 0,-1 0 0 0,0-1 0 15,-2 2 0-15,-1-1 0 0,-1 2 0 0,-1 1 128 32,-2 2-128-32,-1 1 0 0,0 1 0 0,-2 2 0 0,-1 0 0 0,0 1 0 0,-1 2 128 0,-1 1-128 15,-1 2 0-15,2-1 0 0,-2 4 0 0,2 1 0 16,-2 0 0-16,2 1 0 0,-1 0 0 0,1 2 0 15,-1-2-176 1,2 2 48-16,0 0 0 0,2-1 0 0,-1 1-64 0,1-2-16 0,-2-1 0 0,2 0 0 16,3-1-64-16,-1-1-16 0,0 1 0 0,2-2 0 0,-1 1 96 0,2-1 32 15,-7-7 0-15,0 0 0 0,0 0 160 0,0 0-160 32,0 0 160-32,0 0-160 0,0 0 160 0,51 47 0 0,-44-43-144 0,0-1 144 0,-7-3-128 0,0 0 128 15,0 0-160-15,0 0 160 0,0 0-192 0,0 0 48 16,61 1 16-16,-52-4 0 0,-1-1 128 0,1-1 0 15,-1-1 0-15,-2-1 0 0,-1-2 0 0,1 1 0 16,1-1 0-16,-3-2 0 0,1 0 320 0,-3-2-16 16,4 0 0-16,-3 1 0 15,-2-2 64-15,2-2 16 16,0 0 0-16,-2 1 0 0,1 1-128 0,-2 1 0 0,0-1-16 16,0 3 0-16,-2-1-48 0,2 4 0 0,-1-1 0 0,1 4 0 15,0-1 0-15,0 2 0 0,-1 2 0 0,1 0 0 16,-2 0-192-16,2 2 0 0,2 2 128 0,0-1-128 15,3 0 0-15,-3 2 0 0,3 0 0 0,0 0 0 16,1 0 0-16,0 0 0 0,2-2 0 0,1 0 0 16,0-1 0-16,1 0 0 0,3-1 0 0,0-2 0 15,-2 0 0-15,-7 2 0 0,1 0 0 0,-1-1 0 16,1-1 0-16,3 0 0 0,-1 1 0 0,0-3 0 16,1 1 0-16,1 0 0 0,-1-2 0 0,1 1 0 0,-1-1 0 0,2-1 0 15,3-2 0-15,-2 1 0 0,-3 2 0 0,-1 1 0 16,1-2 0-16,-1 1 0 0,-2 3 160 0,-1 0-160 15,-1 0 160-15,0 3-160 0,-1 2 128 0,-2-1-128 16,1 4 0-16,-2 2 144 0,1-2-144 0,0 1 0 16,-2 1 0-16,1 0 0 0,1 0 0 0,0 3 0 15,0 3-176-15,1 4 176 0,-1-2-272 0,2 1 16 16,-1 1 16-16,-1-17 0 0,0 0-16 0,8 49 0 16,-3-32 0-16,-5-17 0 0,0 0 96 0,19 52 16 15,-19-52 0-15,0 0 0 0,0 0 144 0,37 65-208 0,-37-65 80 0,0 0 128 16,0 0-208-16,45 47 80 0,-45-47 128 0,0 0-208 15,0 0 48-15,0 0 16 0,65 28 0 0,-65-28 0 16,0 0 144-16,0 0-128 0,46-1 128 0,-37-2-128 16,1-1 128-16,-1 0 0 0,-2-2 0 0,-1-1 0 15,1 0 0-15,-3-2 0 0,0 1 0 0,0-2 176 16,1-3 144-16,-3-1 16 0,0 0 16 0,-1-3 0 16,-1 1 96-16,2 1 32 0,-4-1 0 0,2 2 0 15,0 0-176-15,0 1-48 0,0 3 0 0,0 2 0 0,0 2-256 0,2 2 160 16,-2 3-160-16,0 1 128 0,0 1-128 0,0 2 0 15,1 3 0-15,-1-2 0 0,1 4 0 0,2 2-192 16,-1-1 64-16,1 1 128 0,-2-1-288 0,3 1 64 16,-4-10 16-16,0 0 0 0,0 0-48 0,0 0-16 15,0 0 0-15,0 0 0 0,48 58 96 0,-41-52 32 16,2-3 0-16,-1-3 0 0,2 1 144 0,0-2 0 16,-2-1-144-16,-2-1 144 0,0 1 0 0,-1-1 0 15,1 0 0-15,1-1 0 0,0 0 0 0,0-2 0 16,-1 0 0-16,1-1 0 0,-3 0 0 0,2 0 0 0,-3-1 0 15,0-1 0-15,-2 1 0 0,-1-2 0 0,-1 1 0 0,-2-1 0 16,-3 0 0-16,0 2 0 0,-4-5 0 0,-4 1 0 16,-4-3 0-16,-3 0-192 0,-3 1 64 0,1 2 128 31,1 3-480-31,2 2 32 0,1 4 0 0,5 0 0 0,4 3 112 0,2 3 16 0,2 1 16 0,5 0 0 16,1 0-32-16,3 1-16 0,2-1 0 0,-5-4 0 15,0 0 192-15,0 0 160 0,0 0-208 0,0 0 80 16,70 8 128-16,-62-9 0 0,2 1 0 0,1-1 0 15,5-1 0-15,2-1 144 0,2 0-144 0,4 1 0 0,8-3 128 0,12 0-128 16,8 1 0-16,8-1 0 0,1 2 144 0,-8 2-144 16,-5 2 0-16,-48-1 144 0,71 9-144 0,-71-9 160 15,0 0-160-15,63 28 160 0,-63-28 160 0,0 0 16 32,0 0 16-32,23 67 0 0,-26-45 224 0,-1 4 32 0,-3 0 16 0,0 3 0 15,-2-1 32-15,4-3 16 0,-1-1 0 0,2-2 0 0,2 0-304 0,1-2-64 16,2 0-16-16,-1-20 0 15,0 0-288-15,0 0 0 0,16 53-128 0,-16-53 128 16,0 0-656-16,0 0-48 0,0 0 0 0,0 0 0 16,0 0-640-16,0 0-128 0,0 0-16 0,61 12-19488 0</inkml:trace>
  <inkml:trace contextRef="#ctx0" brushRef="#br0" timeOffset="25300.9">30190 9080 40543 0,'11'2'1792'0,"-2"-1"384"0,2 2-1744 0,0 0-432 0,-2-1 0 0,-4 1 0 0,1 2 384 0,4 0-16 0,-10-5 0 0,0 0 0 0,92 58 288 0,-92-58 64 16,106 89 16-16,-106-89 0 0,93 108-224 0,-55-52-32 15,-5 1-16-15,-8-2 0 0,-25-55-272 0,40 101-64 16,-40-101-128-16,29 99 192 0,-29-99-192 0,23 88 0 16,-23-88-192-16,15 76 192 15,-15-76-624-15,10 62-16 0,-10-62 0 0,0 60-19264 0</inkml:trace>
  <inkml:trace contextRef="#ctx0" brushRef="#br0" timeOffset="28841.62">1612 7742 9215 0,'-11'-10'816'0,"5"5"-656"0,2 1-160 0,1 1 0 0,2 1 848 0,2 1 144 16,1-1 32-16,0 1 0 0,3-2 704 0,3 2 160 0,5 1 32 0,4 1 0 16,5 2-64-16,-22-3 0 0,0 0 0 0,81 18 0 15,-81-18-576-15,0 0-112 0,93 22-16 0,-93-22-16 16,64 12-240-16,-64-12-32 0,0 0-16 0,85 19 0 15,-85-19-144-15,62 12-48 0,-62-12 0 0,0 0 0 16,92 22-224-16,-92-22-48 0,0 0-16 0,72 12 0 16,-53-9-48-16,-2-3 0 0,-3-1 0 0,1-2 0 0,-4-1-16 0,-3-2-16 15,1 0 0-15,-2-1 0 0,-1 0-288 0,-2-1 128 16,-1 2-128-16,-2-2 0 16,0 1-896-16,-1 0-272 0,-1 1-64 0,0-1-15152 0</inkml:trace>
  <inkml:trace contextRef="#ctx0" brushRef="#br0" timeOffset="29158.96">2071 7617 3679 0,'-5'-3'320'0,"0"3"-320"0,3 1 0 0,-1 1 0 16,1-1 1680-16,2 2 272 0,2 0 48 0,-1 1 16 15,2 4 576-15,3 2 112 16,4 2 32-16,2 0 0 0,-12-12-656 0,0 0-128 0,67 33-32 0,-67-33 0 15,0 0-704-15,87 25-160 0,-87-25-32 0,60 11 0 16,-60-11-320-16,59 10-80 0,-59-10-16 0,0 0 0 16,80 13 32-16,-80-13 16 0,0 0 0 0,64 17 0 0,-64-17 48 0,0 0 0 15,0 0 0-15,0 0 0 0,0 0-128 0,0 0-32 16,52 49 0-16,-56-43 0 16,-2 1-192-16,-3 0-32 0,-1 0-16 0,-4-1 0 0,-2 1-80 0,-1 0-16 31,-1 0 0-31,-1 0 0 0,2-1-48 0,-1 1-16 15,1 0 0-15,0 1 0 0,0 2-144 0,2 0 0 16,-1 2-192-16,1 0 192 16,2 5-1360-16,0 3-160 0</inkml:trace>
  <inkml:trace contextRef="#ctx0" brushRef="#br0" timeOffset="30252.26">1193 13193 4607 0,'-2'-3'400'0,"2"0"-400"0,0 3 0 0,0 0 0 0,2 1 1184 0,1-1 160 0,-1 3 16 0,3-1 16 16,3 1 400-16,5 1 80 15,2 1 0-15,4 0 16 0,-19-5-320 0,0 0-64 16,68 19-16-16,-68-19 0 0,0 0-304 0,84 26-64 0,-84-26-16 0,0 0 0 16,98 34-384-16,-98-34-96 0,69 25-16 0,-69-25 0 15,0 0-176-15,95 38-32 16,-95-38-16-16,0 0 0 0,79 31-48 0,-79-31-16 0,0 0 0 0,69 15 0 31,-49-14-112-31,-1-4 0 0,-2 0-16 0,-2 1 0 0,-1-4-176 0,-2 0 192 16,0 1-192-16,-2-1 192 15,-3 2-832-15,-2-1-176 0,0 1-16 0,-3 1-12128 16</inkml:trace>
  <inkml:trace contextRef="#ctx0" brushRef="#br0" timeOffset="30584.48">1796 13026 6447 0,'-9'-6'576'0,"5"5"-576"0,1 1 0 0,2 1 0 16,2 1 1728-16,1-1 256 0,-1 3 32 0,3 2 16 16,3 7-160-16,-7-13-16 0,0 0-16 0,54 58 0 15,-54-58-448-15,0 0-96 0,91 60-16 0,-91-60 0 16,66 34-304-16,-66-34-64 0,71 34-16 0,-71-34 0 16,67 37-352-16,-67-37-80 0,0 0-16 0,84 44 0 15,-84-44 144-15,0 0 32 0,0 0 0 0,69 48 0 16,-58-38 464-16,-1 0 112 0,-1 0 16 0,-5-2 0 15,-1-1-240-15,-3-1-32 0,0-1-16 0,-5 0 0 16,1-1-352-16,-3-1-64 0,-3-1 0 0,-2 1-16 16,-5 0-96-16,-3 1-16 0,-3 1 0 0,-2 0 0 0,-2 2-96 0,-6 2-32 15,-3-1 0-15,-2 4 0 0,-1 2-128 0,0-3-128 16,2 0 144-16,-1 1-144 0,-2 3-192 0,2 2-128 16,2 0-16-16,0 1-12544 15,4 2-2512-15</inkml:trace>
  <inkml:trace contextRef="#ctx0" brushRef="#br0" timeOffset="44609.88">14268 13850 2751 0,'-45'0'256'0,"11"1"-256"0,3 3 0 0,7 1 0 0,8 0 0 0,2 1 0 16,-6 1 0-16,-18 4 0 15,-22 6 0-15,-8 0 0 0</inkml:trace>
  <inkml:trace contextRef="#ctx0" brushRef="#br0" timeOffset="46054.77">15705 13992 3679 0,'1'-2'320'0,"1"-1"-320"0,-1 0 0 0,-1 1 0 0,0 0 448 0,0-1 0 32,3-4 16-32,-3-6 0 0,-2-3 480 0,-2-3 80 15,-3-2 32-15,-4-2 0 0,-3-1 496 0,-3 0 112 16,-3-4 0-16,-3-1 16 0,-3 1 752 0,-7 0 160 0,-4 0 32 0,-4 2 0 15,-7 2-704-15,-8 6-144 0,-5 2-32 0,-8 6 0 16,-9 5-912-16,-8 3-192 0,-4 5-48 0,-2 4 0 16,-1 4-592-16,-6 4-192 0,-6 2 0 0,-2 1 0 15,1 3-144-15,3 2-48 0,4 4 0 0,3 2 0 16,0 5 96-16,5 0 16 0,5 1 0 0,11-1 0 0,12-1 128 0,3 3 144 16,5 8-208-16,9 0 80 0,7 3 128 0,10-3 0 15,8 2 0-15,8-3 0 0,13-43 0 0,6 77 0 16,-6-77 128-16,43 58-128 0,-43-58 0 0,72 41 144 15,-22-24-144-15,12-3 0 0,17 2 576 0,13-8 0 16,12-5 0-16,8-6 0 0,10-5 0 0,6-6 16 16,9-1 0-16,-1-6 0 0,-12-1-368 0,2-5-80 15,-2-1-16-15,-10-2 0 0,-10 0-128 0,-15-1 192 16,-9 0-192-16,-12 3 192 0,-9 0 432 0,-5-1 80 16,-6 0 32-16,-7-2 0 0,-7 2 80 0,-9-2 16 0,-5-3 0 0,-7 0 0 15,-6 2-320-15,-10-3-64 0,-5 1-16 0,-12-2 0 16,-9 1-112-16,-9 0 0 0,-8 1-16 0,-8 3 0 15,-5 4-176-15,-8 4-128 0,-5 2 144 0,-10 4-144 16,-5 3 0-16,-5 4-320 0,0 6 64 0,2 4 0 31,5 4-384-31,-5 7-80 0,-4 6-16 0,0 6 0 0,2 7-1840 16,1 5-368-16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2T17:46:47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25561 6260 9215 0,'-2'0'816'0,"1"0"-656"0,0 0-160 0,1 0 0 0,0 0 272 0,-2 0 32 0,1 2 0 0,-2-2 0 16,1 0 2064-16,0 0 432 0,0 1 80 0,2 1 0 16,2-1 112-16,0-1 16 0,4 1 0 0,1-1 0 15,4 2-832-15,-11-2-176 0,0 0-16 0,54 5-16 16,-54-5-992-16,44 2-192 0,-44-2-32 0,59 0-16 15,-21-2-352-15,6 1-80 0,7-2-16 0,4 0 0 16,3 2-64-16,6-2-16 16,3 2 0-16,4-2 0 0,3 0 32 0,5-3 0 15,4 2 0-15,3-1 0 0,0-1 64 0,8 0 16 0,4 1 0 0,3-2 0 16,-1-1 48-16,-4 3 16 0,-4-1 0 0,-2 1 0 16,5 0-128-16,-2 0 0 0,-1-2-16 0,-7 2 0 0,-9 1 0 0,-4 3 0 15,-4-2 0-15,-4 0 0 0,-9 0 64 0,-6 0 16 31,-1 1 0-31,-7 0 0 0,-7 1 0 0,-6-1 0 0,-28 2 0 0,40-1 0 0,-28-1 0 0,-4 4 16 16,-4-4 0-16,-3 2 0 0,-1-1-16 0,-1 0-16 16,-3-1 0-16,-1 1 0 0,0-1-96 0,-1 1-16 15,-1 0 0-15,1-2 0 0,-1 1-192 0,0 1 0 16,0 1 0-16,1-1 0 0,1-1 0 0,1 2 0 16,-1-1 0-16,0 1 0 15,2 0-352-15,0-2-64 0,0 2-16 0,0 0 0 16,2 0-592-16,1 0-128 0,-1 2-32 0,-1-4-13472 0,1 2-2704 0</inkml:trace>
  <inkml:trace contextRef="#ctx0" brushRef="#br0" timeOffset="903.3">29763 3778 17503 0,'0'-3'1552'0,"0"0"-1232"0,0 1-320 0,0 0 0 0,0 1 928 0,-1-1 128 0,1-3 32 0,-1-2 0 0,-1 0 1312 0,1 1 272 16,-1 2 48-16,-1 2 16 0,2 7-784 0,-2 3-160 15,-1 6-16-15,4-14-16 16,-7 44-768-16,7-44-160 0,-11 66-16 0,2-25-16 15,2 3-336-15,0 4-64 0,0 4-16 0,0 1 0 0,0 0-64 0,-2 0-32 16,1 2 0-16,1-4 0 0,0-5-32 16,0 2-16-16,1 0 0 0,0-1 0 0,1-5 16 0,5-42 0 15,-12 74 0-15,12-74 0 0,-9 59 32 0,9-59 16 16,-10 50 0-16,10-50 0 0,-9 41-48 0,9-41-16 16,-8 31 0-16,5-19 0 0,-1 1-80 0,-1-3-16 15,3 0 0-15,-3-2 0 0,1 1-144 0,0-4 0 0,0 1 0 0,-1-3 0 31,3 0-144-31,-3-2-64 0,3 1-16 0,-1-4 0 16,0 1-624-16,0-4-128 0,0 3-32 0,0-4-18592 0</inkml:trace>
  <inkml:trace contextRef="#ctx0" brushRef="#br0" timeOffset="1315.3">29235 4373 25791 0,'-8'-6'1152'0,"5"5"224"0,0 2-1104 0,2 1-272 32,1 0 0-32,0 1 0 0,0 3 416 0,1 2 32 0,-1-8 0 0,0 0 0 0,11 61 1472 0,-11-61 320 15,16 68 48-15,-16-68 16 0,22 76-880 0,-22-76-160 16,29 81-48-16,-29-81 0 0,32 80-608 0,-32-80-128 16,34 78-32-16,-34-78 0 0,32 72-64 0,-32-72-32 15,27 61 0-15,-27-61 0 0,0 0 80 0,37 78 16 16,-37-78 0-16,0 0 0 0,31 62 32 0,-31-62 16 15,0 0 0-15,0 0 0 0,0 0 32 0,0 0 16 0,45 48 0 0,-38-50 0 16,2-2 256-16,1-2 48 0,1-3 16 0,2-4 0 31,1 0 96-31,0-5 32 0,4-5 0 0,-2 2 0 16,-1 0 96-16,4-5 0 0,1-2 16 0,2-4 0 16,2-2-880-16,3-3-160 0,3-4-64 0,1-1 0 15,0-1 0-15,-1 2 0 0,-1 3 0 0,-2 1 0 16,-3 3 0-16,-3 5 0 0,0 2 0 0,-4 6 0 15,-1 1 0-15,-2 3 0 0,0 1 0 0,-1 2 0 16,-2 3 0-16,-1 0 0 0,0-1 0 0,-3 4 0 0,0-1 0 0,-1 2 0 16,-2 2 0-16,-1 1 0 0,0-1 0 0,-2 4 0 15,-1-2 0-15,-1 3 0 16,-2 1-1600-16,-1 2-320 0,-2 0-64 0,-1 3-16 16,0 2-160-16,-3 2-16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2T17:48:41.0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2-12T17:48:47.286"/>
    </inkml:context>
  </inkml:definitions>
  <inkml:trace contextRef="#ctx0" brushRef="#br0">13162 7926 18431 0,'0'-1'1632'0,"0"-1"-1312"0,1 1-320 0,-1-1 0 0,0 1 400 0,0-2 16 16,2-3 0-16,-2-1 0 0,1-3 2128 0,2-1 416 15,-2-2 96-15,2-2 16 0,-1 1-1040 0,-1-2-208 16,2-1-32-16,-3-1-16 0,1-2-560 0,-2-2-128 15,-2 0 0-15,-1 1-16 0,-2-1-496 0,-1 2-112 16,0 0-16-16,-1-1 0 0,-1 0 0 0,-1-2-16 16,-2 0 0-16,-3 2 0 0,1 0-32 0,-3 0 0 15,-1 0 0-15,0-1 0 0,-2 4-112 0,-1-2-32 16,-1 2 0-16,1 1 0 0,3 4-64 0,-6 1 0 0,-6 0-16 0,-1 1 0 16,-1 4-176-16,-2 4 160 0,0 6-160 0,-1 4 160 15,-6 7-160-15,0 4 0 0,-2 8 0 0,-1 2 0 16,-1 5 0-16,3 2 0 0,4-3 0 0,1 7 0 15,3 3 0-15,4 3 0 0,6 0 0 0,6 1 0 16,7-1-128-16,4-1 128 0,7 1 0 0,4-1 0 16,7 1 0-16,3-3 0 0,-14-42-144 0,47 76 144 15,-47-76-160-15,52 56 32 0,-52-56 0 0,61 42 0 16,-61-42-96-16,62 32-16 0,-62-32 0 0,71 23 0 0,-71-23 240 0,73 14-192 16,-73-14 192-16,68 3-192 0,-68-3 192 0,62-10 0 15,-62 10 0-15,62-21-144 0,-29 7 144 0,-2-3 144 16,1-3-16-16,1-3-128 0,-1 1 544 0,-2-4 0 15,-2 1 0-15,-1 0 0 0,-3-2 224 0,-4-2 32 16,-2 0 16-16,-4-5 0 0,1-4 128 0,-3-5 16 16,-2-3 16-16,-4-4 0 0,-2 5 240 0,-3-3 64 15,-2 0 0-15,-3-1 0 0,-2 3-1024 0,-2 5-192 16,-2 6-64-16,0 4 0 0,0 4 0 0,-1 3 0 16,1 3 0-16,-1 1 0 0,-2 2 0 0,0 1 0 0,-2 0 0 15,-1 3 0-15,3 1 0 0,-1 3 0 0,1 2 0 0,2 1 0 31,1 4-1216-31,2 0-224 0,2 3-48 0,2 1-16 16,1 4-512-16,2 0-96 0,1 4-32 0,2 5-19520 0</inkml:trace>
  <inkml:trace contextRef="#ctx1" brushRef="#br0">17565 16585 0,'0'0'0,"0"0"0,0 0 32</inkml:trace>
  <inkml:trace contextRef="#ctx0" brushRef="#br0" timeOffset="6628.83">15109 9839 19343 0,'0'-6'1728'0,"0"3"-1392"0,2 3-336 0,-2-1 0 0,-1 1 304 0,0 0-16 0,-1 1 0 0,1 1 0 16,-2 1 1920-16,-1 2 384 0,0 5 80 0,-1 0 16 15,1 4-432-15,1 3-80 16,3 3 0-16,-1 4-16 0,1 3-1120 0,0 2-208 16,0-29-64-16,5 61 0 0,-5-61-368 0,6 68-80 15,-6-68 0-15,6 71-16 0,-6-71-112 0,4 69 0 0,-4-69-16 0,3 61 0 16,-3-61-176-16,1 50 160 0,-1-26-160 0,-1-2 160 0,-1-3-160 0,1-3 128 16,0 0-128-16,-1-5 128 0,1-1-128 0,-2-2 160 15,2 1-160-15,-1-5 160 0,2-1-160 0,0-3 0 16,0 0 0-16,2-5 0 0,-2 1-208 0,0-3-128 15,1 0-32-15,-1-4-12208 16,0 0-2448-16</inkml:trace>
  <inkml:trace contextRef="#ctx0" brushRef="#br0" timeOffset="6926.89">14860 9778 7359 0,'1'-14'656'0,"1"5"-528"15,2 2-128-15,0 2 0 16,-1 2 1680-16,3 0 304 0,2-1 64 0,8-3 16 16,11-3 944-16,9-3 192 0,8 2 48 0,0 4 0 0,1 4-736 0,-2 3-144 0,-43 0-16 0,83 13-16 15,-83-13-1184-15,76 29-256 16,-76-29-32-16,64 41-16 0,-64-41-320 0,0 0-64 16,63 58-16-16,-63-58 0 15,0 0-64-15,0 0 0 0,36 67-16 0,-35-55 0 16,0 1-48-16,-2-3 0 0,-3-2 0 0,-5 1 0 15,1-1 16-15,-6 1 0 0,-2-2 0 0,-2 0 0 0,-1 0 0 0,-2-1 0 16,0 1 0-16,-4 0 0 0,-6 0-128 0,1 0-16 16,0 1-16-16,3-2 0 0,1-2-176 0,2 1 0 15,2-3 0-15,4 1 0 16,4-1-272-16,4-1-144 0,1 1-32 0,5-1 0 16,1 0-528-16,6 1-112 0</inkml:trace>
  <inkml:trace contextRef="#ctx0" brushRef="#br0" timeOffset="7259.69">15561 9654 3679 0,'1'-16'320'0,"-1"8"-320"0,2 1 0 0,-1 1 0 16,-1 3 5136-16,0 0 960 0,1 1 192 0,1-3 48 15,-1-2-2832-15,1 0-560 0,-1 0-128 0,0 3 0 0,1 1-1024 0,1 3-192 16,-2 1-32-16,0 5-16 16,1 3-896-16,-1 0-176 0,1 4-32 0,-2 3-16 0,0-16-48 0,0 38 0 15,0-38 0-15,0 47 0 0,-2-26-128 0,2-21-16 16,0 48-16-16,0-48 0 0,0 45-224 0,0-45 176 16,0 40-176-16,0-40 160 0,0 38-160 0,0-38 0 15,0 0 0-15,2 45 0 0,-2-32 0 0,0-2 0 16,-2-1 0-16,2 0 0 0,-1-3 0 0,-1 0-224 15,1 0 48-15,0-2 16 16,-1 1-480-16,2-4-80 0,0 0-32 0,0 0-12304 0,2-1-2480 0</inkml:trace>
  <inkml:trace contextRef="#ctx0" brushRef="#br0" timeOffset="7649.69">15698 9943 22111 0,'0'2'1968'16,"0"-1"-1584"-16,1 1-384 16,-1-1 0-16,0 0 896 0,0 2 80 15,0 3 32-15,2 1 0 0,-1 4 1456 0,3 1 288 0,0-1 64 0,-4-11 16 16,0 0-1568-16,0 0-320 0,0 0-64 0,0 0-16 16,53 52-480-16,-53-52-80 0,0 0-32 0,0 0 0 0,0 0-32 0,63 11-16 15,-49-12 0-15,-1-2 0 0,-2 0 16 0,2-1 0 16,0-1 0-16,-2 0 0 0,-1 0 48 0,0-2 16 15,0-1 0-15,0-3 0 0,0 0 80 0,-3-2 0 16,-2-1 16-16,0 0 0 0,-3-2 80 0,0 1 16 16,-4 2 0-16,0-1 0 0,-6-2 0 0,-1 0 0 15,-3 1 0-15,-3 3 0 0,-1-1-128 0,-2 3-32 0,-1 3 0 16,0 1 0-16,-4 1-80 0,0 0-32 0,1 4 0 0,-1 2 0 16,4 2-80-16,0 2-16 0,4 0 0 0,-1 1 0 15,2 2-128-15,1 1 0 0,3 1 0 0,3 0 0 16,2 1 0-16,2 0-256 0,1 2 64 0,4-2 16 31,-2-11-592-31,0 0-112 0,0 0-16 0,0 0-16 16,59 55-384-16,-59-55-80 0</inkml:trace>
  <inkml:trace contextRef="#ctx0" brushRef="#br0" timeOffset="7998.99">16095 9652 28559 0,'0'-19'1264'0,"0"10"272"0,1-1-1232 0,0 2-304 16,1 2 0-16,-2 2 0 0,1 0 1776 0,2-5 288 15,1-4 64-15,1 1 16 0,-1-1-384 0,0 5-80 16,0 2-16-16,-1 6 0 0,1 3-864 0,-2 4-176 16,-1 3-48-16,-1 2 0 0,0-12-128 0,-1 40-48 15,-2-16 0-15,0 1 0 16,-1 4-144-16,0-1-16 0,-2 0-16 0,2 0 0 0,1-2-96 0,0-2 0 15,0 0-128-15,3-24 192 0,-1 45-192 0,1-45 128 16,1 41-128-16,-1-41 0 0,0 0 128 0,6 52-128 0,-6-52 0 0,0 0 144 16,0 0-144-16,0 0 192 0,23 61-192 0,-23-61 192 15,0 0-48-15,0 0 0 0,0 0 0 0,0 0 0 32,55 30-16-32,-45-30 0 0,1-2 0 0,0 1 0 15,0-2-128-15,1-1 192 0,-1 0-192 0,0-1 192 16,2 1-192-16,-2-3 0 0,2 0 0 0,0 1 0 15,-2-1-688-15,0-1-64 0,-1-1-16 0,0 1 0 16,0-1-432-16,-4-1-80 0,-2 1-32 0,-1 0-17888 16</inkml:trace>
  <inkml:trace contextRef="#ctx0" brushRef="#br0" timeOffset="8173.6">15970 9808 31327 0,'-11'-6'1392'0,"7"3"272"0,0 2-1328 0,2-1-336 15,4 1 0-15,-1 0 0 0,3-1 1392 0,3 1 208 0,6-2 32 0,7 0 16 16,5-4-32-16,6 1 0 0,2 1 0 0,1-1 0 16,-2 0-800-16,-1 2-176 15,-1 0-16-15,-2 1-16 0,-28 3-448 0,51-3-160 16,-51 3 0-16,47 3 144 16,-47-3-912-16,0 0-192 0</inkml:trace>
  <inkml:trace contextRef="#ctx0" brushRef="#br0" timeOffset="9173.31">18029 9476 15663 0,'1'-6'1392'0,"0"0"-1120"0,1 4-272 0,-1-1 0 0,-1 1 1264 0,2-2 192 16,-1-3 32-16,2-3 16 16,-2-3 1504-16,1 2 320 0,-2 1 48 0,-2 5 16 15,1 2-1104-15,-2 4-224 16,0 3-32-16,0 5-16 0,1 2-1312 0,-3 6-256 0,3 4-48 0,-1 6-16 0,1 4-176 0,-1 3-32 15,2 2-16-15,0 2 0 0,-1 1-160 0,4-2 192 16,-2-37-192-16,2 68 192 0,-2-68-192 0,8 56 0 31,-8-56 0-31,0 0 128 0,9 57-128 0,-6-43 0 16,-3-14 0-16,0 0 128 0,0 0-128 0,0 0 192 0,0 0-192 16,0 0 192-16,0 0-192 0,31 56 128 0,-28-53-128 15,0-3 128-15,0-1-128 0,0-1 0 0,-1-2 0 0,1-3 0 16,0 0 192-16,0-1-64 0,-2-1 0 0,1-1 0 15,-4-1 192-15,1 0 16 0,-3-1 16 0,-1 1 0 16,-2-2-80-16,-3 2-16 0,-2 1 0 0,-2 0 0 16,0 2-112-16,-5-1-16 0,2 4-128 0,-1 2 192 15,-1 3-192-15,-2 1 128 0,1 5-128 0,2 0 0 16,1-2 0-16,2 3 0 0,-2 1 0 0,1 2 0 16,1 0-192-16,2 0 64 0,3 1 128 0,2-1-208 15,2 3 208-15,2-2-192 0,1 0 192 0,3-1-192 16,1 2 64-16,2-2 128 0,-3-10-208 0,0 0 80 0,0 0 128 0,0 0-192 15,0 0 192-15,44 62-192 0,-44-62 192 0,0 0 0 16,0 0 0-16,56 25-128 0,-56-25 128 0,0 0 0 16,51 6 0-16,-32-8 0 0,-4 1 0 0,3 0 0 15,2-1 0-15,0-2 0 16,0-2-496-16,-2 2-16 0,2-2 0 0,-2 1-18992 0</inkml:trace>
  <inkml:trace contextRef="#ctx0" brushRef="#br0" timeOffset="9569.39">18298 9924 10127 0,'2'0'896'0,"-1"-2"-704"0,1 2-192 0,-1 0 0 0,2-1 1776 0,-2-1 320 0,4 1 64 0,2-2 16 16,2 2 1696-16,4-5 352 0,0 0 64 0,1 1 0 15,0-1-1712-15,-1-1-336 0,0 0-80 0,-1 0-16 16,0-3-1248-16,-1 0-240 0,2 0-48 0,-5-1-16 16,-1 0-144-16,-3-1-16 0,1 2-16 0,-4-1 0 15,0 0-160-15,-3-2-16 0,-1 0-16 0,-3 1 0 16,0-1-224-16,-1 0 176 0,-1 3-176 0,-2 3 160 0,0 3-160 0,-1 1 0 16,-2 3 0-16,0 3 0 0,-1 3 0 15,0 2 0-15,-1 5 0 0,-1 0 0 0,2 1 0 0,-2 1 0 16,4 5 0-16,2-2 0 0,3-1 0 0,3 2 0 15,1 1 0-15,3-20 0 0,0 0 0 0,8 55 0 16,-8-55 0-16,0 0 0 0,0 0-128 0,38 58 128 16,-38-58 0-16,0 0 0 0,0 0 0 0,0 0 0 0,57 42 0 0,-57-42 0 15,0 0-192-15,0 0 48 0,65 7 0 0,-48-8 0 32,1-2-576-32,0-1-112 0,-1 1-32 0,-1-2-18336 0</inkml:trace>
  <inkml:trace contextRef="#ctx0" brushRef="#br0" timeOffset="9934.09">18902 9812 17503 0,'1'-4'1552'0,"2"0"-1232"15,-2 1-320-15,1 0 0 0,-2 0 2064 0,1-1 368 16,0-6 64-16,2-4 0 0,0-3 1040 0,-1-2 208 16,-2 3 32-16,-3 0 16 0,0 2-2400 0,-3 3-496 15,-1 2-80-15,0 2-32 0,-1 3-272 0,-1 2-64 16,-2 1-16-16,0 2 0 0,-2 5-144 0,-1 1-32 16,-2 3 0-16,1 3 0 0,-1 1-64 0,2 1-32 15,0 1 0-15,1-1 0 16,2 2-160-16,1 0 0 0,3-1 0 0,3-1 128 0,2 1-128 0,2-1 0 0,0-15 0 0,0 0 0 15,0 0 0-15,0 0 0 0,28 65 0 0,-28-65 0 16,0 0-144-16,0 0 144 0,0 0 0 0,60 46 0 16,-60-46-144-16,0 0 144 0,0 0 0 0,0 0-144 15,62 22-112-15,-62-22-32 0,0 0 0 0,0 0 0 32,49 7-416-32,-37-7-64 0,-2 0-32 0,-1 2-18272 0</inkml:trace>
  <inkml:trace contextRef="#ctx0" brushRef="#br0" timeOffset="10806.99">16976 9805 5519 0,'-1'-4'496'0,"-1"1"-496"0,4 1 0 0,-2 0 0 0,0 0 2544 0,-2 2 400 0,2-1 96 0,0-1 16 15,-1 0 720-15,1-1 128 0,-2 0 48 0,2 2 0 16,0-1-1200-16,0 4-224 16,2 2-48-16,-1 1-16 0,2 4-1520 0,0-1-304 0,-2 5-64 0,2 0-16 15,0-1-304-15,0 4-64 0,-2 0-16 0,1-1 0 16,1 1-48-16,-2 1-128 0,2-2 192 0,-2 1-64 15,1-5-128-15,-1 0 0 0,-1-1 0 0,1-1 128 16,-1 1-128-16,0-1 0 0,0 1 0 0,-2-3 0 16,0 0 0-16,-1 1 0 0,-2-1 0 0,0 0 0 15,1-3-368-15,0 0-48 0,0 0-16 0,2-2-11968 16,1-1-2384-16</inkml:trace>
  <inkml:trace contextRef="#ctx0" brushRef="#br0" timeOffset="11141.73">17240 9812 6447 0,'2'-8'576'0,"-1"3"-576"0,-1 1 0 0,0 1 0 15,0 0 2528-15,0 2 400 0,-1-2 80 0,-2-1 0 16,-1-2 544-16,-3-1 96 16,-2-1 32-16,1 2 0 0,-1 2-1104 0,-1 2-208 0,2 1-64 0,-1 1 0 15,1 1-1264-15,1 1-256 0,0 1-48 0,0 1-16 16,1 0-464-16,2 3-80 0,2 0-32 15,2 2 0-15,3 1-144 0,-3-10 0 0,0 0 0 0,0 0 0 16,0 0 0-16,58 53 0 0,-58-53 0 0,0 0 0 31,62 41 0-31,-62-41 0 0,0 0 0 0,61 41 0 16,-61-41 0-16,0 0 0 0,0 0 0 0,52 51 0 16,-52-51 0-16,0 0 0 0,0 0 0 0,0 0 0 0,7 57 0 0,-14-47 0 15,-1-1 0-15,-4 1 0 0,-2-1 240 0,-1-2-48 16,-5 0 0-16,2-3 0 0,1 0 32 0,1-1 0 15,-1 0 0-15,3-3 0 0,0 0-16 0,3-1 0 16,2-2 0-16,2 0 0 16,3 0-512-16,3-1-96 0,1 0-32 0,4-1-18832 0</inkml:trace>
  <inkml:trace contextRef="#ctx0" brushRef="#br0" timeOffset="11853.32">19130 9853 12895 0,'-7'0'1152'0,"5"0"-928"0,2 0-224 0,2 0 0 0,0 1 1408 0,-1-1 256 0,-1 0 32 0,2 0 16 16,0 2 1312-16,3-1 272 0,3-1 48 0,2 0 16 15,1 0-1344-15,2-1-272 0,1 1-48 0,3-3-16 0,-1-1-592 0,1-1-128 16,-2 1-32-16,1-1 0 0,-2-2-416 0,-1-1-64 16,-2 1-32-16,-1 0 0 0,-2 2-112 0,-2-2-32 15,-2 0 0-15,-1 0 0 0,-3 1-128 0,-3-1-16 16,-3 1-128-16,-1 0 192 15,-3 4-64-15,-4-3-128 0,-3 4 176 0,-1-2-176 0,-2 3 128 0,0 0-128 16,1 2 0-16,-1 2 0 0,3 0 0 0,1 3 0 16,4 0 0-16,0 2 0 0,5-1 0 0,2 2 0 0,0 1 128 0,1 1-128 31,1-2 0-31,2 2 0 0,1 2 0 0,1 1 0 0,2-1 0 0,1-2 0 0,-4-12 0 0,0 0 0 16,0 0 0-16,0 0-176 0,37 55 176 0,-37-55-160 31,0 0-208-31,0 0-32 0,0 0-16 0,71 32-18528 0</inkml:trace>
  <inkml:trace contextRef="#ctx0" brushRef="#br0" timeOffset="12091.71">19496 9761 21183 0,'-3'-11'1888'0,"2"5"-1504"0,1 1-384 0,0 2 0 0,0 1 2752 0,0 1 496 16,0 1 80-16,1-2 32 0,1 1-848 0,-1 0-160 15,2 3-48-15,-1 3 0 0,0 0-1344 0,0 4-256 16,-2-9-64-16,0 0-16 0,0 0-304 0,0 0-48 16,24 66-16-16,-24-66 0 15,0 0-256-15,0 0 0 0,24 60 128 0,-24-60-128 16,0 0 0-16,0 0 0 0,0 0 0 0,0 0 0 0,22 55-160 0,-19-51 16 16,-1-1 0-16,-1 0 0 15,2-2-304-15,-3-1-64 0,0 1-16 0,-2-1-12272 16,0 0-2432-16</inkml:trace>
  <inkml:trace contextRef="#ctx0" brushRef="#br0" timeOffset="12456.06">19710 9726 28559 0,'1'-2'2544'0,"-1"1"-2032"15,0 1-512-15,0 0 0 0,0 0 976 0,0 0 112 16,1 0 0-16,1 1 16 0,1 2 1104 0,-1 3 224 16,-2-6 32-16,0 0 16 0,0 0-1712 0,0 0-352 15,0 0-64-15,39 68-16 0,-39-68-176 0,0 0-32 16,0 0-128-16,25 62 192 0,-25-62-192 0,0 0 0 16,0 0 0-16,0 0 0 0,44 54 0 0,-44-54-240 15,0 0 80-15,0 0 16 0,0 0 144 0,0 0-128 16,62 11 128-16,-51-15-128 0,1-1 128 0,-1 0 0 15,2-1 128-15,-2-2-128 0,-1 1 256 0,-2-3 0 0,-1 0-16 0,0-2 0 16,0 1 208-16,1-2 32 0,-1 1 16 0,-2-1 0 16,-1-1 48-16,1 0 16 0,-2 1 0 0,-2-1 0 15,2 0-80-15,-2 1-16 0,1 2 0 0,-4-1 0 16,2 4-208-16,-1 1-32 0,-1 1-16 0,1 3 0 16,-2 2-528-16,0 1-128 0,0 1 0 0,1 2-16 15,0 3-816-15,1 1-144 0,1 1-48 0,1 2-18352 16</inkml:trace>
  <inkml:trace contextRef="#ctx0" brushRef="#br0" timeOffset="13011.28">20225 9757 28559 0,'0'0'2544'0,"0"0"-2032"15,2 1-512-15,-2 1 0 0,1-1 784 0,-1 2 64 16,1 1 16-16,1 3 0 0,-2-7 784 0,0 0 144 15,0 0 48-15,0 0 0 0,0 0-1040 0,42 64-208 16,-42-64-32-16,0 0-16 0,0 0-400 0,0 0-144 16,51 41 0-16,-51-41 144 0,0 0-144 0,0 0 0 15,0 0 0-15,0 0 0 0,54 13-208 0,-46-15 16 0,1-1 16 0,-2-1 0 16,-2 1 176-16,1-2-160 0,-2-1 160 0,1 0-160 16,-1 1 160-16,-1-2 128 0,-1-1-128 0,0 1 176 15,1 0 208-15,0-3 64 0,-1 2 0 0,1-2 0 16,1-1-64-16,2 0 0 0,3-1 0 0,-2 2 0 15,0 0-144-15,1 2-48 16,2 1 0-16,0 0 0 0,-2 1-192 0,1 3 0 0,1 3 0 0,-2 2 0 0,-1 2 0 0,-7-4 0 16,0 0 0-16,0 0 0 15,0 0-144-15,0 0 144 0,40 59-208 0,-40-59 80 0,0 0-80 0,0 0-16 16,0 0 0-16,18 61 0 16,-14-54 64-16,-2-1 16 0,1 1 0 0,-2-3 0 15,1-2 144-15,-1-1 0 0,0 0 0 0,-1-2 0 0,0 1 0 0,0-1 176 16,2-4-48-16,-2 1 0 0,1-2 64 0,1-1 0 15,0 0 0-15,0-1 0 0,2 1-192 0,0-3 0 16,2 1 0-16,0-1 0 0,-1 1 0 0,2-3 0 0,2 1 0 16,2-2 0-16,2 1 0 0,2-3 0 0,2 1 0 0,0 2 0 15,-1 2 0-15,-1 0 0 0,-2 4 0 0,-2 2 0 16,-2 4 0-16,-2 1 0 0,-7-1 0 0,0 0 0 16,0 0 0-16,0 0 0 0,0 0 0 0,30 65 0 15,-30-65 0-15,0 0 0 0,0 0 0 0,12 60 0 16,-8-46 0-16,2-2-176 0,-6-12 176 0,0 0-128 15,0 0-320-15,0 0-48 16,0 0-16-16,50 50-11728 0,-50-50-2352 0</inkml:trace>
  <inkml:trace contextRef="#ctx0" brushRef="#br0" timeOffset="13326.8">21207 9593 26719 0,'-17'-14'1184'0,"7"5"240"0,0 2-1136 0,0 2-288 0,6 3 0 0,0 1 0 0,-3-2 2464 0,-7 0 432 0,-6 0 96 0,-5-1 16 0,-4 3-1056 0,4 2-208 16,2 2-32-16,5 4-16 0,5 3-944 0,3 3-192 15,5 1-48-15,3 3 0 0,2-17-336 0,0 0-176 16,19 62 160-16,-19-62-160 0,0 0 0 0,45 68 0 16,-45-68 0-16,0 0 0 0,55 53 0 0,-55-53 0 31,0 0 0-31,59 51 0 0,-59-51 0 0,0 0 0 0,50 50 0 15,-50-50 0-15,0 0 0 0,0 0-128 0,42 65 128 0,-42-65 0 16,0 0 704-16,0 0 256 0,14 69 64 0,-14-69 0 16,-7 41-1632-16,-1-16-320 0,-5 4-64 0,-3-3-16 0,-1 0 1008 0,-2-2 0 0,-1-2 0 0,1 0 160 15,4-4 160-15,2-2 48 0,3-4 0 0,2-2 0 32,1-1-368-32,3-4 0 0,1 1 0 0,0-3 0 15,2-2-880-15,1 1-192 0</inkml:trace>
  <inkml:trace contextRef="#ctx0" brushRef="#br0" timeOffset="13500.61">20337 9531 39615 0,'-17'-13'1760'0,"10"7"352"0,1 2-1680 0,3 1-432 16,2 2 0-16,0 1 0 15,1 0-960-15,1 0-288 0,2 1-48 0,-5 4-16 0</inkml:trace>
  <inkml:trace contextRef="#ctx0" brushRef="#br0" timeOffset="24870.49">14308 13142 2751 0,'0'-4'256'0,"0"2"-256"0,0 1 0 0,0-1 0 0,0 2 640 0,-2-1 96 0,1 0 16 0,-1-2 0 15,0-2 176-15,-3 3 32 0,0 2 16 0,-1 1 0 16,-1 2 96-16,-1 4 16 15,-2 3 0-15,-2 3 0 0,1 4-112 0,-3 2-16 0,-3 8 0 0,-1 4 0 16,-4 5-128-16,0 0-48 0,1 1 0 0,-3 5 0 16,-2 5-224-16,-1 1-48 0,-2 3-16 0,-1 3 0 15,-1 1-160-15,3 0-16 0,-1-2-16 0,4 1 0 0,2 1-48 0,2 0 0 16,0 3 0-16,3-3 0 0,1-1 0 0,1-2-16 16,5-1 0-16,2-4 0 15,2-1 0-15,2-2 0 0,0-3 0 0,1 0 0 0,0-1-48 0,0-6-16 16,-1-3 0-16,1 0 0 0,0 0-48 0,0 0 0 15,0-3 0-15,-1-4 0 0,2-3 112 0,-1-2 16 16,1-5 0-16,1-1 0 0,-3-2 400 0,1-1 96 16,0-3 16-16,-2 1 0 0,3-2-64 0,1 1 0 0,-3-1 0 15,2-1 0-15,1 1-336 0,0 0-80 0,1-2-16 0,-2 0 0 16,2 0-272-16,-1 1 128 0,-1-1-128 0,2 0 0 16,0 0 0-16,-2 1-144 0,1 0-16 0,1 1 0 31,-2 0-640-31,2-1-128 0,1 1-32 0,0-1 0 15,0 0-864-15,0-1-176 0,1 2-48 0,2-2-8848 0</inkml:trace>
  <inkml:trace contextRef="#ctx0" brushRef="#br0" timeOffset="25456.45">13272 14603 3967 0,'-1'2'176'0,"1"0"32"0,0 1-208 0,0-2 0 0,0 1 0 0,1 0 0 0,2 1 960 0,0 1 160 0,1 5 32 0,3 1 0 16,4 3 176-16,1 2 32 0,-12-15 16 0,0 0 0 15,0 0-224-15,69 69-64 0,-69-69 0 0,0 0 0 16,0 0-400-16,71 65-96 0,-71-65-16 0,0 0 0 16,0 0-48-16,60 60-16 0,-48-46 0 0,-2-2 0 15,-1 3 0-15,1-3 0 0,-3 1 0 0,-1 0 0 16,1-3-240-16,-1 1-48 0,-2 0-16 0,0-1 0 0,-1 0-80 0,0-2 0 15,0-2-128-15,-2-2 192 0,1-1 80 0,-2-1 16 16,1-4 0-16,-1-1 0 0,1-2 800 0,2-2 176 16,1-3 16-16,1-2 16 0,2-2-32 0,0-3-16 15,1-4 0-15,4-1 0 0,0-4-224 16,2-1-32-16,1 0-16 0,-1-1 0 0,-2 1-192 0,1 1-32 16,3-1-16-16,1 1 0 0,0-1-320 0,1 2-64 15,0 0-16-15,-2 2 0 0,-4 6-112 0,3-1-32 16,2-2 0-16,0-1 0 0,1 1-192 0,-3 2 176 0,0 2-176 15,-4 2 160-15,-1 3-160 0,-2 1 0 0,-1 3 144 0,-1 1-144 16,0 2 0-16,-4 1 128 0,0 3-128 0,-1-2 0 16,1 2 0-16,-2 2 0 0,1-1 0 0,-1 2 128 15,1-1-128-15,1-1-240 0,-1 2 64 0,1 0 16 32,-1-1-352-32,-1 1-64 0,0 0 0 0,-1 0-16 0,-1 1-1520 15,-2 0-288-15,-2 2-64 0,-1 0-12880 0</inkml:trace>
  <inkml:trace contextRef="#ctx0" brushRef="#br0" timeOffset="26122.87">4928 13864 2751 0,'8'8'256'0,"-1"1"-256"0,0-2 0 0,-2 0 0 0,-3-1 592 0,4 3 80 0,5 8 16 0,-11-17 0 0,40 61 32 0,-40-61 16 0,59 93 0 0,-59-93 0 16,58 94-304-16,-58-94-64 0,52 84-16 0,-52-84 0 15,48 74 224-15,-48-74 32 0,44 66 16 0,-44-66 0 16,38 61 176-16,-38-61 32 0,0 0 16 0,47 79 0 15,-47-79 32-15,0 0 0 16,31 58 0-16,-31-58 0 0,0 0 96 0,30 75 32 0,-22-50 0 0,-1-1 0 16,0 0-176-16,-2-2-16 0,0 0-16 0,-1-1 0 15,-1-1-16-15,2-2 0 0,-3 2 0 0,3-3 0 16,-1-1-160-16,0-2-48 0,2 0 0 0,-3-1 0 0,1-2-272 0,-1-1-64 16,-1 0-16-16,1-2 0 0,0-1-224 0,-1-1 0 15,-1 0 0-15,0-4 0 31,-1 3-816-31,0-2-208 0,2-1-32 0,-2 0-11136 0</inkml:trace>
  <inkml:trace contextRef="#ctx0" brushRef="#br0" timeOffset="26535.14">4799 14911 4607 0,'16'-7'192'0,"-4"4"64"0,3 0-256 0,-6 3 0 0,0 1 0 0,-2 1 0 15,4 1 736-15,8 2 96 0,-19-5 32 0,0 0 0 0,107 40 144 0,-107-40 16 16,78 37 16-16,-78-37 0 15,75 36-352-15,-75-36-80 0,80 37-16 0,-80-37 0 0,81 31-112 0,-81-31-32 16,66 24 0-16,-66-24 0 0,0 0 0 0,76 24-16 16,-76-24 0-16,0 0 0 0,77 20 512 0,-77-20 96 15,0 0 32-15,0 0 0 0,69 14 432 0,-59-14 96 16,1 0 0-16,-4-1 16 0,0-1 144 0,-4-2 32 16,0 0 0-16,-2-3 0 0,-2-2-176 0,-1-1-16 15,1-5-16-15,-5-2 0 0,2 1-576 0,0-1-112 16,-3-4-32-16,0-2 0 0,-2-1-400 0,1 2-80 0,-1-1 0 15,2 1-16-15,0-1-176 0,0 2-16 0,1 0-16 0,1 2 0 16,2 2-160-16,-1 2 0 0,-1 1 0 0,3 0 0 16,0 2-128-16,1 1-64 0,1 2-16 0,1 2 0 31,2 2-400-31,-2 3-80 0,4 1-16 0,-1 4-11568 0,0 1-2320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107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896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344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4985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938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28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959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18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3099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49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6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765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5243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7953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1627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92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6.xml"/><Relationship Id="rId4" Type="http://schemas.openxmlformats.org/officeDocument/2006/relationships/image" Target="../media/image170.png"/><Relationship Id="rId9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20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customXml" Target="../ink/ink8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customXml" Target="../ink/ink10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customXml" Target="../ink/ink1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0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2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Regression Basics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Assumption 2: </a:t>
                </a:r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CONSTANT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 r="-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What is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570BA0-1807-0FEB-210D-634C9A3038D6}"/>
                  </a:ext>
                </a:extLst>
              </p:cNvPr>
              <p:cNvSpPr/>
              <p:nvPr/>
            </p:nvSpPr>
            <p:spPr>
              <a:xfrm>
                <a:off x="940411" y="2528425"/>
                <a:ext cx="2783904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9570BA0-1807-0FEB-210D-634C9A303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2528425"/>
                <a:ext cx="2783904" cy="786241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92F58D-A10E-95DE-3C57-1ED985E0F89E}"/>
                  </a:ext>
                </a:extLst>
              </p:cNvPr>
              <p:cNvSpPr/>
              <p:nvPr/>
            </p:nvSpPr>
            <p:spPr>
              <a:xfrm>
                <a:off x="5237729" y="2664270"/>
                <a:ext cx="3533738" cy="509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RMSE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492F58D-A10E-95DE-3C57-1ED985E0F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29" y="2664270"/>
                <a:ext cx="3533738" cy="509820"/>
              </a:xfrm>
              <a:prstGeom prst="rect">
                <a:avLst/>
              </a:prstGeom>
              <a:blipFill>
                <a:blip r:embed="rId6"/>
                <a:stretch>
                  <a:fillRect l="-2509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1AE46-D304-DE21-CC64-6FE5686E7911}"/>
                  </a:ext>
                </a:extLst>
              </p:cNvPr>
              <p:cNvSpPr txBox="1"/>
              <p:nvPr/>
            </p:nvSpPr>
            <p:spPr>
              <a:xfrm>
                <a:off x="5237729" y="3543334"/>
                <a:ext cx="397311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For a measure with the same units as the response use the root mean squared error (RMSE). It estimates the standard deviation (error)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31AE46-D304-DE21-CC64-6FE5686E7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29" y="3543334"/>
                <a:ext cx="3973112" cy="954107"/>
              </a:xfrm>
              <a:prstGeom prst="rect">
                <a:avLst/>
              </a:prstGeom>
              <a:blipFill>
                <a:blip r:embed="rId7"/>
                <a:stretch>
                  <a:fillRect l="-637" t="-1299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LR03: Residuals and RMSE | R-bloggers">
            <a:extLst>
              <a:ext uri="{FF2B5EF4-FFF2-40B4-BE49-F238E27FC236}">
                <a16:creationId xmlns:a16="http://schemas.microsoft.com/office/drawing/2014/main" id="{00E484E5-CE6B-8F0C-D39B-AF62ACEC3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4187217"/>
            <a:ext cx="2783904" cy="24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BE627F-48BC-8923-3AC6-9643FAC2E433}"/>
                  </a:ext>
                </a:extLst>
              </p:cNvPr>
              <p:cNvSpPr/>
              <p:nvPr/>
            </p:nvSpPr>
            <p:spPr>
              <a:xfrm>
                <a:off x="940411" y="3543334"/>
                <a:ext cx="430312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cs typeface="Times New Roman" panose="02020603050405020304" pitchFamily="18" charset="0"/>
                  </a:rPr>
                  <a:t>This is called the mean squared error (MSE).  Measured in squared units. It estimates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BE627F-48BC-8923-3AC6-9643FAC2E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3543334"/>
                <a:ext cx="4303120" cy="738664"/>
              </a:xfrm>
              <a:prstGeom prst="rect">
                <a:avLst/>
              </a:prstGeom>
              <a:blipFill>
                <a:blip r:embed="rId9"/>
                <a:stretch>
                  <a:fillRect l="-294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F14C1B-A7C8-8F15-91ED-4EC1CB0BA0EC}"/>
                  </a:ext>
                </a:extLst>
              </p14:cNvPr>
              <p14:cNvContentPartPr/>
              <p14:nvPr/>
            </p14:nvContentPartPr>
            <p14:xfrm>
              <a:off x="7950960" y="749880"/>
              <a:ext cx="670680" cy="627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F14C1B-A7C8-8F15-91ED-4EC1CB0BA0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41600" y="740520"/>
                <a:ext cx="689400" cy="6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567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F3E99F54-5A88-CF05-0A92-E45679F6D1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15"/>
          <a:stretch/>
        </p:blipFill>
        <p:spPr>
          <a:xfrm>
            <a:off x="940409" y="2518981"/>
            <a:ext cx="8416697" cy="989517"/>
          </a:xfrm>
          <a:prstGeom prst="rect">
            <a:avLst/>
          </a:prstGeom>
        </p:spPr>
      </p:pic>
      <p:pic>
        <p:nvPicPr>
          <p:cNvPr id="3" name="Picture 2" descr="A close-up of numbers&#10;&#10;Description automatically generated">
            <a:extLst>
              <a:ext uri="{FF2B5EF4-FFF2-40B4-BE49-F238E27FC236}">
                <a16:creationId xmlns:a16="http://schemas.microsoft.com/office/drawing/2014/main" id="{D1AD173D-8714-3FE0-F803-B051F32D1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0" y="4188120"/>
            <a:ext cx="8769419" cy="20397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2: </a:t>
                </a:r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CONSTANT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5"/>
                <a:stretch>
                  <a:fillRect l="-2304" r="-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RMSE and MSE are part of the regression output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8F6E8F-ACBB-EA52-2A82-88369686F6A2}"/>
              </a:ext>
            </a:extLst>
          </p:cNvPr>
          <p:cNvSpPr/>
          <p:nvPr/>
        </p:nvSpPr>
        <p:spPr>
          <a:xfrm>
            <a:off x="3962399" y="2654118"/>
            <a:ext cx="699911" cy="280993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28C1F4-DF89-1F82-7401-26CB4E9F4E85}"/>
              </a:ext>
            </a:extLst>
          </p:cNvPr>
          <p:cNvSpPr/>
          <p:nvPr/>
        </p:nvSpPr>
        <p:spPr>
          <a:xfrm>
            <a:off x="4252380" y="5430188"/>
            <a:ext cx="1518355" cy="200875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6A75D6-928E-9B35-1C8B-00699C058E61}"/>
                  </a:ext>
                </a:extLst>
              </p:cNvPr>
              <p:cNvSpPr txBox="1"/>
              <p:nvPr/>
            </p:nvSpPr>
            <p:spPr>
              <a:xfrm>
                <a:off x="6596237" y="4188120"/>
                <a:ext cx="12145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6A75D6-928E-9B35-1C8B-00699C05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237" y="4188120"/>
                <a:ext cx="12145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4A4DB-FBBA-70E2-7267-937B1D4315CD}"/>
              </a:ext>
            </a:extLst>
          </p:cNvPr>
          <p:cNvCxnSpPr>
            <a:cxnSpLocks/>
          </p:cNvCxnSpPr>
          <p:nvPr/>
        </p:nvCxnSpPr>
        <p:spPr>
          <a:xfrm flipH="1">
            <a:off x="5770735" y="4507220"/>
            <a:ext cx="959556" cy="883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E62480-9A45-D00D-7A07-2C6F6E0B61E0}"/>
              </a:ext>
            </a:extLst>
          </p:cNvPr>
          <p:cNvCxnSpPr>
            <a:cxnSpLocks/>
          </p:cNvCxnSpPr>
          <p:nvPr/>
        </p:nvCxnSpPr>
        <p:spPr>
          <a:xfrm flipH="1" flipV="1">
            <a:off x="4662310" y="2935111"/>
            <a:ext cx="1286932" cy="815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2E85AC-B174-79AD-4244-35380F49315E}"/>
                  </a:ext>
                </a:extLst>
              </p:cNvPr>
              <p:cNvSpPr txBox="1"/>
              <p:nvPr/>
            </p:nvSpPr>
            <p:spPr>
              <a:xfrm>
                <a:off x="5870955" y="3458117"/>
                <a:ext cx="12145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𝑅𝑀𝑆𝐸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2E85AC-B174-79AD-4244-35380F493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955" y="3458117"/>
                <a:ext cx="121454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86892B-8394-ED3F-A211-0411689BD352}"/>
                  </a:ext>
                </a:extLst>
              </p14:cNvPr>
              <p14:cNvContentPartPr/>
              <p14:nvPr/>
            </p14:nvContentPartPr>
            <p14:xfrm>
              <a:off x="428760" y="2741040"/>
              <a:ext cx="11348640" cy="387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86892B-8394-ED3F-A211-0411689BD3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400" y="2731680"/>
                <a:ext cx="11367360" cy="38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879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2: </a:t>
                </a:r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CONSTANT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 r="-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check the scatter plots for constant variance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4" name="Picture 3" descr="A graph showing the amount of earnings&#10;&#10;Description automatically generated">
            <a:extLst>
              <a:ext uri="{FF2B5EF4-FFF2-40B4-BE49-F238E27FC236}">
                <a16:creationId xmlns:a16="http://schemas.microsoft.com/office/drawing/2014/main" id="{0DF2E087-BE01-0B53-63D7-670428D8D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42978"/>
            <a:ext cx="4571294" cy="42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1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2: </a:t>
                </a:r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VARIANCE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CONSTANT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 r="-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8160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For MLR, the residuals vs predicted is better using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plot(reg)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9C622CB-7214-D3C9-7A39-3B3D12C1C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A graph with black dots&#10;&#10;Description automatically generated">
            <a:extLst>
              <a:ext uri="{FF2B5EF4-FFF2-40B4-BE49-F238E27FC236}">
                <a16:creationId xmlns:a16="http://schemas.microsoft.com/office/drawing/2014/main" id="{60D99FDF-280C-0136-F65A-EEAD972BE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66" y="2201334"/>
            <a:ext cx="4504875" cy="44760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5B6B5F-7C49-416B-CA15-3089606B36A6}"/>
                  </a:ext>
                </a:extLst>
              </p14:cNvPr>
              <p14:cNvContentPartPr/>
              <p14:nvPr/>
            </p14:nvContentPartPr>
            <p14:xfrm>
              <a:off x="9196200" y="1344240"/>
              <a:ext cx="1660320" cy="91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5B6B5F-7C49-416B-CA15-3089606B36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86840" y="1334880"/>
                <a:ext cx="1679040" cy="9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706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87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Assumption 3: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NORMALLY DISTRIBUTED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8160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check the residuals using histograms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9C622CB-7214-D3C9-7A39-3B3D12C1C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9281B-E8A9-8659-83F5-616C0FB28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27" y="2465529"/>
            <a:ext cx="5498523" cy="40273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1FF181-E018-CE2C-4BDD-1CCF1660C7E4}"/>
                  </a:ext>
                </a:extLst>
              </p14:cNvPr>
              <p14:cNvContentPartPr/>
              <p14:nvPr/>
            </p14:nvContentPartPr>
            <p14:xfrm>
              <a:off x="1727640" y="2590920"/>
              <a:ext cx="5920920" cy="338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1FF181-E018-CE2C-4BDD-1CCF1660C7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18280" y="2581560"/>
                <a:ext cx="5939640" cy="33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705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Assumption 3: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IS NORMALLY DISTRIBUTED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8160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 Q-Q Plot is an easier plot to visualize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9C622CB-7214-D3C9-7A39-3B3D12C1C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2E3CAD-0E47-F0E0-4C4C-45015D72C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0" y="2233789"/>
            <a:ext cx="6824598" cy="42590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4D9543-4C22-CB68-7A8E-60094240C697}"/>
                  </a:ext>
                </a:extLst>
              </p14:cNvPr>
              <p14:cNvContentPartPr/>
              <p14:nvPr/>
            </p14:nvContentPartPr>
            <p14:xfrm>
              <a:off x="1092960" y="2656080"/>
              <a:ext cx="10784160" cy="331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4D9543-4C22-CB68-7A8E-60094240C6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3600" y="2646720"/>
                <a:ext cx="10802880" cy="333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58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50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Assumption 4: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Gotham Light" charset="0"/>
                  </a:rPr>
                  <a:t> ARE INDEPENDENT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8160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are able to test this if we have a time/order variable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9C622CB-7214-D3C9-7A39-3B3D12C1C8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 descr="Help Online - Origin Help - Residual Plot Analysis">
            <a:extLst>
              <a:ext uri="{FF2B5EF4-FFF2-40B4-BE49-F238E27FC236}">
                <a16:creationId xmlns:a16="http://schemas.microsoft.com/office/drawing/2014/main" id="{39A9A2FA-DBC3-256B-C632-1CD0AA1EC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6"/>
          <a:stretch/>
        </p:blipFill>
        <p:spPr bwMode="auto">
          <a:xfrm>
            <a:off x="1016000" y="2347685"/>
            <a:ext cx="5429956" cy="380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49CC61-FEE1-69CB-028B-085829BFB71B}"/>
              </a:ext>
            </a:extLst>
          </p:cNvPr>
          <p:cNvSpPr txBox="1"/>
          <p:nvPr/>
        </p:nvSpPr>
        <p:spPr>
          <a:xfrm>
            <a:off x="3127022" y="6208814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Time/Order Variable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FF646C-6F85-99C7-381C-97C78B493471}"/>
                  </a:ext>
                </a:extLst>
              </p14:cNvPr>
              <p14:cNvContentPartPr/>
              <p14:nvPr/>
            </p14:nvContentPartPr>
            <p14:xfrm>
              <a:off x="1941840" y="2752560"/>
              <a:ext cx="9506520" cy="3457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FF646C-6F85-99C7-381C-97C78B4934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2480" y="2743200"/>
                <a:ext cx="9525240" cy="34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04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1A5526-FC97-3398-B1AE-F23DEDC6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59" y="1690688"/>
            <a:ext cx="6007100" cy="1308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1019EB-42A8-DD35-6C23-3305E8E76AEC}"/>
              </a:ext>
            </a:extLst>
          </p:cNvPr>
          <p:cNvSpPr txBox="1"/>
          <p:nvPr/>
        </p:nvSpPr>
        <p:spPr>
          <a:xfrm>
            <a:off x="838200" y="3285106"/>
            <a:ext cx="45843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y =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md_earn_wne_p10</a:t>
            </a:r>
          </a:p>
          <a:p>
            <a:endParaRPr lang="en-US" dirty="0">
              <a:solidFill>
                <a:schemeClr val="tx2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Cost4_A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42F60-AD01-B07B-7550-83E28DE73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378" y="3185093"/>
            <a:ext cx="5327822" cy="34341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1C37D2-EC00-ADAA-1F60-02EC7F2C5653}"/>
                  </a:ext>
                </a:extLst>
              </p14:cNvPr>
              <p14:cNvContentPartPr/>
              <p14:nvPr/>
            </p14:nvContentPartPr>
            <p14:xfrm>
              <a:off x="2881080" y="1224360"/>
              <a:ext cx="8007840" cy="533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1C37D2-EC00-ADAA-1F60-02EC7F2C56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1720" y="1215000"/>
                <a:ext cx="8026560" cy="53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17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81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Assumptions, MSE, RMSE</a:t>
            </a:r>
            <a:endParaRPr dirty="0"/>
          </a:p>
        </p:txBody>
      </p:sp>
      <p:pic>
        <p:nvPicPr>
          <p:cNvPr id="3" name="Picture 2" descr="Jan Vanhove :: Before worrying about model assumptions, think about model  relevance">
            <a:extLst>
              <a:ext uri="{FF2B5EF4-FFF2-40B4-BE49-F238E27FC236}">
                <a16:creationId xmlns:a16="http://schemas.microsoft.com/office/drawing/2014/main" id="{F833C9C3-7FF3-D73D-4967-7197EB18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70" y="4155810"/>
            <a:ext cx="3507460" cy="233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Linear Regression Assumptions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342900" lvl="0">
                  <a:spcBef>
                    <a:spcPts val="0"/>
                  </a:spcBef>
                  <a:spcAft>
                    <a:spcPts val="1000"/>
                  </a:spcAft>
                  <a:buFont typeface="+mj-lt"/>
                  <a:buAutoNum type="arabicPeriod"/>
                  <a:tabLst>
                    <a:tab pos="0" algn="l"/>
                  </a:tabLs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mean of the probability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0.</a:t>
                </a:r>
              </a:p>
              <a:p>
                <a:pPr marL="342900" lvl="0">
                  <a:spcBef>
                    <a:spcPts val="0"/>
                  </a:spcBef>
                  <a:spcAft>
                    <a:spcPts val="1000"/>
                  </a:spcAft>
                  <a:buFont typeface="+mj-lt"/>
                  <a:buAutoNum type="arabicPeriod"/>
                  <a:tabLst>
                    <a:tab pos="0" algn="l"/>
                  </a:tabLs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of the probability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constant</a:t>
                </a:r>
              </a:p>
              <a:p>
                <a:pPr marL="342900" lvl="0">
                  <a:spcBef>
                    <a:spcPts val="0"/>
                  </a:spcBef>
                  <a:spcAft>
                    <a:spcPts val="1000"/>
                  </a:spcAft>
                  <a:buFont typeface="+mj-lt"/>
                  <a:buAutoNum type="arabicPeriod"/>
                  <a:tabLst>
                    <a:tab pos="0" algn="l"/>
                  </a:tabLs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probability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is normal.</a:t>
                </a:r>
              </a:p>
              <a:p>
                <a:pPr marL="342900" lvl="0">
                  <a:spcBef>
                    <a:spcPts val="0"/>
                  </a:spcBef>
                  <a:spcAft>
                    <a:spcPts val="1000"/>
                  </a:spcAft>
                  <a:buFont typeface="+mj-lt"/>
                  <a:buAutoNum type="arabicPeriod"/>
                  <a:tabLst>
                    <a:tab pos="0" algn="l"/>
                  </a:tabLs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The errors associated are independent.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343" t="-26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Jan Vanhove :: Before worrying about model assumptions, think about model  relevance">
            <a:extLst>
              <a:ext uri="{FF2B5EF4-FFF2-40B4-BE49-F238E27FC236}">
                <a16:creationId xmlns:a16="http://schemas.microsoft.com/office/drawing/2014/main" id="{8FD36337-2402-8F30-47CF-5EF8E9828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991293"/>
            <a:ext cx="3882653" cy="258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AB3CD0-39AE-416F-B63E-1A288BF356EF}"/>
                  </a:ext>
                </a:extLst>
              </p:cNvPr>
              <p:cNvSpPr txBox="1"/>
              <p:nvPr/>
            </p:nvSpPr>
            <p:spPr>
              <a:xfrm>
                <a:off x="5169954" y="3981337"/>
                <a:ext cx="389221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AB3CD0-39AE-416F-B63E-1A288BF3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954" y="3981337"/>
                <a:ext cx="389221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AA4953-5249-574E-EEF7-E87D02B9C0A0}"/>
                  </a:ext>
                </a:extLst>
              </p14:cNvPr>
              <p14:cNvContentPartPr/>
              <p14:nvPr/>
            </p14:nvContentPartPr>
            <p14:xfrm>
              <a:off x="1380240" y="1341360"/>
              <a:ext cx="9559080" cy="4495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AA4953-5249-574E-EEF7-E87D02B9C0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70880" y="1332000"/>
                <a:ext cx="9577800" cy="45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55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03CAF84-A0AF-C0E5-2CD3-72B0F5EC2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67" y="2438400"/>
            <a:ext cx="6959600" cy="3606800"/>
          </a:xfrm>
          <a:prstGeom prst="rect">
            <a:avLst/>
          </a:prstGeom>
        </p:spPr>
      </p:pic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(Least-Squares) Estimates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Assumptions need to hold for p-values to make sense</a:t>
            </a:r>
          </a:p>
        </p:txBody>
      </p:sp>
      <p:pic>
        <p:nvPicPr>
          <p:cNvPr id="5" name="Graphic 4" descr="Web design">
            <a:extLst>
              <a:ext uri="{FF2B5EF4-FFF2-40B4-BE49-F238E27FC236}">
                <a16:creationId xmlns:a16="http://schemas.microsoft.com/office/drawing/2014/main" id="{E43FF97E-4A4B-D828-3146-26EBDB2B6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7040" y="5532029"/>
            <a:ext cx="1245326" cy="12453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9D0561-570A-04CC-569D-4EF1D81B4B66}"/>
              </a:ext>
            </a:extLst>
          </p:cNvPr>
          <p:cNvSpPr/>
          <p:nvPr/>
        </p:nvSpPr>
        <p:spPr>
          <a:xfrm>
            <a:off x="5446897" y="4544303"/>
            <a:ext cx="2285992" cy="197030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E9503-A459-9968-FB09-D4E8AFD458BC}"/>
              </a:ext>
            </a:extLst>
          </p:cNvPr>
          <p:cNvSpPr/>
          <p:nvPr/>
        </p:nvSpPr>
        <p:spPr>
          <a:xfrm>
            <a:off x="5739288" y="5766177"/>
            <a:ext cx="2140356" cy="197030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348731-2D5E-B8BB-128C-5CB67418123B}"/>
                  </a:ext>
                </a:extLst>
              </p14:cNvPr>
              <p14:cNvContentPartPr/>
              <p14:nvPr/>
            </p14:nvContentPartPr>
            <p14:xfrm>
              <a:off x="1466640" y="3725640"/>
              <a:ext cx="7976520" cy="100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348731-2D5E-B8BB-128C-5CB67418123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7280" y="3716280"/>
                <a:ext cx="7995240" cy="10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32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F86066-CB08-89A8-E2AC-AB927878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56" y="2742948"/>
            <a:ext cx="9144000" cy="2573529"/>
          </a:xfrm>
          <a:prstGeom prst="rect">
            <a:avLst/>
          </a:prstGeom>
        </p:spPr>
      </p:pic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 of Squared Errors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Inference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statistic depends on the assumptions being valid</a:t>
                </a:r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 r="-3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B817B3-1398-3609-0681-8BA8EA6327C1}"/>
              </a:ext>
            </a:extLst>
          </p:cNvPr>
          <p:cNvCxnSpPr>
            <a:cxnSpLocks/>
          </p:cNvCxnSpPr>
          <p:nvPr/>
        </p:nvCxnSpPr>
        <p:spPr>
          <a:xfrm flipH="1">
            <a:off x="4219246" y="3098279"/>
            <a:ext cx="3231241" cy="1426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B658BA5-21BF-EBA5-A70C-04331FAFCFC5}"/>
              </a:ext>
            </a:extLst>
          </p:cNvPr>
          <p:cNvSpPr txBox="1"/>
          <p:nvPr/>
        </p:nvSpPr>
        <p:spPr>
          <a:xfrm>
            <a:off x="7523631" y="2927952"/>
            <a:ext cx="2544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of Squared Errors (SSE)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A3DA07-86DB-0824-FA81-891EF0F721D3}"/>
              </a:ext>
            </a:extLst>
          </p:cNvPr>
          <p:cNvSpPr/>
          <p:nvPr/>
        </p:nvSpPr>
        <p:spPr>
          <a:xfrm>
            <a:off x="6874934" y="4211284"/>
            <a:ext cx="3070578" cy="202672"/>
          </a:xfrm>
          <a:prstGeom prst="rect">
            <a:avLst/>
          </a:prstGeom>
          <a:solidFill>
            <a:schemeClr val="dk1">
              <a:alpha val="31005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0B14CD-0F03-8277-3C94-C990F37246CC}"/>
                  </a:ext>
                </a:extLst>
              </p14:cNvPr>
              <p14:cNvContentPartPr/>
              <p14:nvPr/>
            </p14:nvContentPartPr>
            <p14:xfrm>
              <a:off x="9983520" y="4044600"/>
              <a:ext cx="389880" cy="236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0B14CD-0F03-8277-3C94-C990F37246C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74160" y="4035240"/>
                <a:ext cx="408600" cy="2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60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1: MEAN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ZERO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This means that the model is NOT biased</a:t>
            </a:r>
          </a:p>
        </p:txBody>
      </p:sp>
      <p:pic>
        <p:nvPicPr>
          <p:cNvPr id="3" name="Picture 2" descr="What is the difference between a parameter and a statistic? - Quora">
            <a:extLst>
              <a:ext uri="{FF2B5EF4-FFF2-40B4-BE49-F238E27FC236}">
                <a16:creationId xmlns:a16="http://schemas.microsoft.com/office/drawing/2014/main" id="{769D6469-648B-A0D1-FABE-2456B3E3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92" y="2407772"/>
            <a:ext cx="4236797" cy="419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998D21-8DDD-7C00-323C-67582DCA34CF}"/>
                  </a:ext>
                </a:extLst>
              </p:cNvPr>
              <p:cNvSpPr txBox="1"/>
              <p:nvPr/>
            </p:nvSpPr>
            <p:spPr>
              <a:xfrm>
                <a:off x="940411" y="5846544"/>
                <a:ext cx="176299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998D21-8DDD-7C00-323C-67582DCA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5846544"/>
                <a:ext cx="176299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D18A69-A267-007E-81D2-6853D72316E8}"/>
                  </a:ext>
                </a:extLst>
              </p:cNvPr>
              <p:cNvSpPr txBox="1"/>
              <p:nvPr/>
            </p:nvSpPr>
            <p:spPr>
              <a:xfrm>
                <a:off x="3233338" y="5846543"/>
                <a:ext cx="176299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D18A69-A267-007E-81D2-6853D7231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338" y="5846543"/>
                <a:ext cx="176299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43C13B-0938-C24D-52F0-F9A799939346}"/>
                  </a:ext>
                </a:extLst>
              </p14:cNvPr>
              <p14:cNvContentPartPr/>
              <p14:nvPr/>
            </p14:nvContentPartPr>
            <p14:xfrm>
              <a:off x="1433880" y="2838600"/>
              <a:ext cx="7471800" cy="3688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43C13B-0938-C24D-52F0-F9A7999393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4520" y="2829240"/>
                <a:ext cx="7490520" cy="37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93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Assumption 1: MEAN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ZERO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This means that the model is NOT biased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A2A17C-76EB-7AD3-ED01-1EBF335B6A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753"/>
          <a:stretch/>
        </p:blipFill>
        <p:spPr>
          <a:xfrm>
            <a:off x="1045953" y="2432713"/>
            <a:ext cx="2527300" cy="646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2F0166-FA0A-5BA7-9269-797197412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664" y="3215174"/>
            <a:ext cx="4173456" cy="30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13522</TotalTime>
  <Words>434</Words>
  <Application>Microsoft Office PowerPoint</Application>
  <PresentationFormat>Widescreen</PresentationFormat>
  <Paragraphs>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Gotham Light</vt:lpstr>
      <vt:lpstr>Lato</vt:lpstr>
      <vt:lpstr>Courier New</vt:lpstr>
      <vt:lpstr>Roboto Slab</vt:lpstr>
      <vt:lpstr>Cambria</vt:lpstr>
      <vt:lpstr>Lato Light</vt:lpstr>
      <vt:lpstr>Wingdings</vt:lpstr>
      <vt:lpstr>Cambria Math</vt:lpstr>
      <vt:lpstr>Office Theme</vt:lpstr>
      <vt:lpstr>Module 2</vt:lpstr>
      <vt:lpstr>Example</vt:lpstr>
      <vt:lpstr>Practice</vt:lpstr>
      <vt:lpstr>Assumptions, MSE, RMSE</vt:lpstr>
      <vt:lpstr>Linear Regression Assumptions</vt:lpstr>
      <vt:lpstr>(Least-Squares) Estimates</vt:lpstr>
      <vt:lpstr>Sum of Squared Errors</vt:lpstr>
      <vt:lpstr>Assumption 1: MEAN OF ϵ IS ZERO</vt:lpstr>
      <vt:lpstr>Assumption 1: MEAN OF ϵ IS ZERO</vt:lpstr>
      <vt:lpstr>Assumption 2: VARIANCE OF ϵ IS CONSTANT</vt:lpstr>
      <vt:lpstr>Assumption 2: VARIANCE OF ϵ IS CONSTANT</vt:lpstr>
      <vt:lpstr>Assumption 2: VARIANCE OF ϵ IS CONSTANT</vt:lpstr>
      <vt:lpstr>Assumption 2: VARIANCE OF ϵ IS CONSTANT</vt:lpstr>
      <vt:lpstr>Practice</vt:lpstr>
      <vt:lpstr>Assumption 3: ϵ IS NORMALLY DISTRIBUTED</vt:lpstr>
      <vt:lpstr>Assumption 3: ϵ IS NORMALLY DISTRIBUTED</vt:lpstr>
      <vt:lpstr>Practice</vt:lpstr>
      <vt:lpstr>Assumption 4: ϵ_i ARE INDEPENDENT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218</cp:revision>
  <dcterms:modified xsi:type="dcterms:W3CDTF">2025-02-12T18:00:18Z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