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1.xml" ContentType="application/inkml+xml"/>
  <Override PartName="/ppt/notesSlides/notesSlide17.xml" ContentType="application/vnd.openxmlformats-officedocument.presentationml.notesSlide+xml"/>
  <Override PartName="/ppt/ink/ink12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3.xml" ContentType="application/inkml+xml"/>
  <Override PartName="/ppt/notesSlides/notesSlide21.xml" ContentType="application/vnd.openxmlformats-officedocument.presentationml.notesSlide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301" r:id="rId2"/>
    <p:sldId id="265" r:id="rId3"/>
    <p:sldId id="586" r:id="rId4"/>
    <p:sldId id="587" r:id="rId5"/>
    <p:sldId id="589" r:id="rId6"/>
    <p:sldId id="596" r:id="rId7"/>
    <p:sldId id="588" r:id="rId8"/>
    <p:sldId id="597" r:id="rId9"/>
    <p:sldId id="598" r:id="rId10"/>
    <p:sldId id="590" r:id="rId11"/>
    <p:sldId id="599" r:id="rId12"/>
    <p:sldId id="600" r:id="rId13"/>
    <p:sldId id="601" r:id="rId14"/>
    <p:sldId id="602" r:id="rId15"/>
    <p:sldId id="603" r:id="rId16"/>
    <p:sldId id="593" r:id="rId17"/>
    <p:sldId id="604" r:id="rId18"/>
    <p:sldId id="605" r:id="rId19"/>
    <p:sldId id="577" r:id="rId20"/>
    <p:sldId id="606" r:id="rId21"/>
    <p:sldId id="607" r:id="rId22"/>
  </p:sldIdLst>
  <p:sldSz cx="12192000" cy="6858000"/>
  <p:notesSz cx="6858000" cy="9144000"/>
  <p:embeddedFontLs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Lato Light" panose="020F0502020204030203" pitchFamily="34" charset="0"/>
      <p:regular r:id="rId33"/>
      <p:bold r:id="rId34"/>
      <p:italic r:id="rId35"/>
      <p:boldItalic r:id="rId36"/>
    </p:embeddedFont>
    <p:embeddedFont>
      <p:font typeface="Roboto Slab" pitchFamily="2" charset="0"/>
      <p:regular r:id="rId37"/>
      <p:bold r:id="rId38"/>
    </p:embeddedFont>
  </p:embeddedFontLst>
  <p:custDataLst>
    <p:tags r:id="rId3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5"/>
    <p:restoredTop sz="96327"/>
  </p:normalViewPr>
  <p:slideViewPr>
    <p:cSldViewPr snapToGrid="0">
      <p:cViewPr varScale="1">
        <p:scale>
          <a:sx n="108" d="100"/>
          <a:sy n="108" d="100"/>
        </p:scale>
        <p:origin x="93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7T16:41:27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22271 13601 3679 0,'0'-1'320'16,"0"-1"-320"-16,1 2 0 0,-1-1 0 0,0 1 832 0,0 0 80 0,2-2 32 0,-1-2 0 0,-1 3 1056 0,1-2 224 0,-1 1 32 0,2 1 16 15,-2 0 64-15,0 1 16 0,-2 1 0 0,2 0 0 0,2 4-416 0,-2-1-80 16,1 2 0-16,-1 2-16 0,0-8-656 0,0 0-128 16,2 44-32-16,-2-44 0 0,1 41-256 0,-1-41-48 15,3 44-16-15,-3-44 0 0,7 46-192 0,-7-46-64 16,10 45 0-16,-10-45 0 0,0 0-240 0,15 65-48 16,-15-65-16-16,10 46 0 0,-10-46-16 0,7 45-128 15,-7-45 192-15,6 45-64 0,-6-45 32 0,6 45 0 16,-6-45 0-16,2 44 0 15,-2-44-16-15,5 42 0 0,-5-42 0 0,1 39 0 0,-1-39-16 0,0 0 0 0,1 43 0 0,-1-43 0 16,0 0 0-16,-1 37 0 0,0-26 0 0,-1-1 0 16,2-3-128-16,-1 2 0 0,1-2 144 0,0-1-144 15,0-2 0-15,0-1 0 16,1-1 0-16,1 0 128 0,0-2-128 0,0 0 0 0,-1-2 0 0,1 0 0 31,1-3-464-31,-1 0-64 0,3-1-16 0,-4-2-17264 0</inkml:trace>
  <inkml:trace contextRef="#ctx0" brushRef="#br0" timeOffset="648.83">22134 13523 10127 0,'-7'-4'448'0,"4"1"96"0,0 2-544 0,2-2 0 0,1 2 0 0,1-1 0 0,0 1 848 0,1-1 64 0,2-2 16 0,3-3 0 16,2 0 992-16,0-1 208 0,3-2 48 0,0 0 0 16,1 0-16-16,1 0 0 0,3-1 0 0,0-1 0 0,3 1-464 0,0-2-96 15,2 3 0-15,1 1-16 16,1 0-592-16,0 2-112 0,0 1-32 0,-24 6 0 0,54-2-288 0,-54 2-64 15,55 2-16-15,-55-2 0 0,0 0-256 0,75 20-48 16,-75-20-16-16,0 0 0 0,59 31-160 0,-59-31 160 0,0 0-160 0,0 0 160 31,52 51-160-31,-52-51 160 0,0 0-160 0,0 0 160 16,17 64-160-16,-20-47 0 0,-2 1 144 0,-7-1-144 16,0 0 0-16,-4-2 0 0,-1 1 0 0,-1-3 0 0,-2-1 0 15,0 0 0-15,-1-1 0 0,0 0 0 16,-2 1 0-16,1-5 0 0,1 0 0 0,-1-2 0 0,4-2 0 0,1-3 176 15,4 0-48-15,1 0 0 0,2 0 0 0,0-1 0 16,4-2 0-16,1 0 0 0,3-1-128 0,1 0 0 16,2-2 0-16,2 2 128 0,1 0-128 0,3-2 0 15,3 0 0-15,3-1 0 0,-2 2 0 0,5 0 0 16,2 1 0-16,-18 4 0 0,47-8-128 0,-47 8 128 16,0 0 0-16,70 4 0 0,-70-4 0 0,0 0 0 15,71 14 0-15,-71-14 0 0,0 0 0 0,61 23 0 16,-61-23 0-16,0 0 0 0,0 0 0 0,58 35 0 0,-58-35 0 0,0 0 0 15,0 0 0-15,0 0 0 0,0 0 0 0,25 59 0 16,-26-50 0-16,-5 1 0 0,-3 1 0 0,-2 0 0 16,-4 0 0-16,-5 1 0 0,-3-2 0 0,-2 1 0 15,-1 0 0-15,-2-1 0 0,-3-1 0 0,-1-1 0 16,-2-1 0-16,-2 0 208 0,2-1-48 0,2-2-16 16,2-1 176-16,1 1 48 0,-1 0 0 0,2-1 0 15,4 0-144-15,3 0-32 0,2 0 0 0,5-3 0 16,6 1-192-16,-1-2 0 0,3-1 0 0,5 1 0 15,1-2-256-15,1 0-64 0,5 0 0 0,3-1 0 32,0 0-832-32,4 1-192 0</inkml:trace>
  <inkml:trace contextRef="#ctx0" brushRef="#br0" timeOffset="1077.04">22913 14340 21183 0,'-4'6'944'0,"3"-4"192"0,-2 1-912 0,2 0-224 0,-1 0 0 0,2-2 0 0,-1 2 1712 0,-1 3 288 0,1 2 64 0,-2 3 16 16,0 2 432-16,2 1 96 0,-1 0 16 0,1 1 0 0,0-1-1296 0,1-2-256 15,0 3-48-15,0-4-16 0,1 2-496 0,0-2-80 16,-1-11-32-16,0 0 0 15,0 0-144-15,0 0-16 0,0 0-16 0,23 54 0 16,-27-49-224-16,4-1 0 0,3 1 0 0,-2-2 0 16,-4-1-192-16,5 0-128 0,3-2-16 0,-2 0-18896 0</inkml:trace>
  <inkml:trace contextRef="#ctx0" brushRef="#br0" timeOffset="4897.04">16865 14528 2751 0,'-2'0'256'0,"1"-2"-256"0,-1 2 0 0,2 0 0 0,-1 0 672 0,-1 0 96 0,0 0 0 0,-4 0 16 0,-1 0 336 0,0 0 64 0,1 0 16 0,1 0 0 15,-1 2-176-15,0-2-16 0,2 0-16 0,1 0 0 16,0 0 32-16,2 0 16 16,1-2 0-16,0 2 0 0,1 0-32 0,1 0-16 0,1-1 0 0,1 0 0 15,2-1-128-15,-1-1-32 0,1 2 0 0,1-1 0 16,-1 1-96-16,-1 1-32 16,2-1 0-16,-1 1 0 0,1 0-144 0,0-2-48 0,0 2 0 0,2 0 0 15,-1-1 16-15,2 1 0 0,0-2 0 0,0 1 0 16,0 0-48-16,1-1-16 0,2 1 0 0,1-2 0 0,1 0 16 0,1-1 0 15,2 1 0-15,2-1 0 0,-2 1-96 0,2-1-32 16,3 1 0-16,-1 0 0 0,-1 0-32 0,4 2-16 31,0-2 0-31,0 3 0 0,1 0-48 0,-1-1-16 16,2 2 0-16,0-2 0 0,1-1-32 0,0-1 0 16,1-1 0-16,0 0 0 0,1-2-80 0,1-1 0 15,2 2-128-15,-1-3 192 0,1 3-48 0,-1-1-16 16,-1 1 0-16,-3-1 0 0,1 2 48 0,-3-1 0 15,4 4 0-15,-3 0 0 0,-2-1-32 0,-3 2 0 0,-1 0 0 0,-3 0 0 16,0 0-16-16,-3 0 0 0,-3-1 0 16,2 1 0-16,-1 0 0 0,3 0 0 0,-1-2 0 0,-1 1 0 15,1-2-128-15,-4 2 192 0,0-2-192 0,-2 1 192 16,-1 0-192-16,-2 0 128 0,1 1-128 0,-3-2 128 16,-1 2-128-16,0-1 0 0,-3 1 0 0,0 1 128 15,-3 0-128-15,0-2 0 0,0 2 0 0,-1-1 0 16,-2 2 0-16,-1-1 0 0,0 0 0 0,0 0 0 15,0 2-544-15,1-2-96 16,-1 0 0-16,2 0-16 0,0 0-1408 0,0 0-288 0,1 0-48 0,-2 1-12368 16</inkml:trace>
  <inkml:trace contextRef="#ctx0" brushRef="#br0" timeOffset="5387.56">17997 13939 9215 0,'-1'-10'400'0,"0"4"96"0,-1 2-496 0,2 0 0 0,0-1 0 0,2 3 0 0,-1-3 1040 0,0-2 112 0,2-5 32 0,0-1 0 0,4-1 864 0,-1 1 192 16,0 3 16-16,-2 3 16 16,1 4-432-16,-2 2-96 0,0 5-16 0,-2 3 0 15,1 4-544-15,-1 5-112 0,-1-16-32 0,0 0 0 0,-1 56-352 0,1-56-80 16,0 0-16-16,1 75 0 15,-1-75-128-15,7 64-16 0,-7-64-16 0,0 0 0 16,22 95 0-16,-22-95 0 0,0 0 0 0,22 86 0 0,-22-86-48 0,0 0-16 16,18 69 0-16,-18-69 0 15,0 0 32-15,0 0 16 0,19 72 0 0,-16-58 0 0,1 2-160 0,-1-4-16 16,0 0-16-16,-2-2 0 16,0-3-64-16,1 0-16 0,-1 0 0 0,2-3 0 15,-2 0-144-15,1-2 160 0,1-2-160 0,-3-2 160 0,0 1-160 0,0-2 0 0,0-1 0 0,-2 0 0 31,-1-2-672-31,-1 0-160 0,-1-1-48 0,-2 2-10832 16,-2-4-2160-16</inkml:trace>
  <inkml:trace contextRef="#ctx0" brushRef="#br0" timeOffset="10457.95">13785 15651 1839 0,'-1'-1'160'0,"-1"-1"-160"0,2 2 0 0,0 0 0 0,0 0 960 0,-1 0 176 0,-1-1 16 0,1-1 16 16,-2 2 912-16,2-3 176 0,-2 3 48 0,1-1 0 16,2 1-512-16,0 0-80 0,0 1-32 0,0 1 0 15,0 2-416-15,0 0-96 0,2 1-16 0,-2 2 0 16,0 0-352-16,0-2-80 0,-2 2-16 0,2-2 0 16,0-3-272-16,0 3-64 15,0 0-16-15,2 2 0 0,-1 0-224 0,2-1-128 0,0 1 128 0,1 0-128 0,2-2 0 0,-1 0 0 16,3-1 0-16,-1 1 0 0,2-3 192 0,0 1-48 31,1 0 0-31,0 0 0 0,-2-3 48 0,-1 0 16 0,2 0 0 0,-2-3 0 0,1 2 80 0,-2-4 16 16,1 1 0-16,-1-1 0 0,-1-1 224 0,1-3 48 15,0 2 16-15,-4 0 0 16,1 0 64-16,0 0 16 0,-2-3 0 0,-1 0 0 16,-1 1 48-16,-2-1 16 0,-1 0 0 0,-3 1 0 0,0 1-96 0,-3 1-32 15,-1 1 0-15,-2 2 0 16,-1 1-240-16,-2 0-48 0,1 0-16 0,-1 2 0 0,1 2-176 0,1 1-128 0,1 1 192 0,2 1-192 15,1 1 0-15,0 3 0 0,1 1 0 0,2 3 0 16,2-4 0-16,0 4 0 16,1 2 0-16,3 3 0 0,-1 0 0 0,4 1 0 0,-2-18 0 0,0 0 0 15,0 0 0-15,24 55 0 16,-17-48 0-16,0-1-144 0,3-2 144 0,1-3 0 0,0-1-144 0,2-2 144 16,0-3 0-16,-3-2 0 15,0 0 0-15,-1-3 0 0,0 0 0 0,-2-2 0 16,0 0 0-16,-3 0 192 0,-1 0-32 0,0 0 0 15,0 0 0-15,-3 0 0 0,-3 0 0 0,-3 2 0 0,1 1 0 0,-4-1 0 16,2 1-160-16,-3 1 192 16,2 2-192-16,-2 0 192 0,-1 1-192 0,-1 1 0 15,1 1 0-15,1-2 128 0,0 3-128 0,-1-1-176 16,1 0 48-16,1 0 0 16,2 2-464-16,0 1-96 0,3-2-16 0,-2 2-17584 0</inkml:trace>
  <inkml:trace contextRef="#ctx0" brushRef="#br0" timeOffset="11025.05">11303 15606 6447 0,'-1'-2'576'0,"-1"2"-576"0,1 0 0 0,1 0 0 0,0 0 1184 0,0 0 128 0,-2 0 32 0,1 2 0 16,-2 1 640-16,2 2 144 0,1 1 32 0,1 4 0 15,1 1-496-15,-1 3-80 16,2 0-32-16,-2 3 0 0,2 3-336 0,0 3-80 16,0 5-16-16,-1 0 0 0,-2-28-352 0,5 52-64 0,-4-19 0 0,-1-1-16 15,0 2-304-15,2-3-64 0,-2-1-16 0,0-3 0 16,1-2-304-16,0-4 160 0,-1-1-160 0,2-3 128 16,1-3-128-16,-2-1 0 0,0-3 0 0,1-2 0 15,-1 1 0-15,-1-3 128 0,2-2-128 0,-1-1 128 16,-1 1-128-16,0-3 0 0,0 2 0 0,0-1 0 31,-1-2-944-31,-1 0-272 0,1-2-48 0,-2 1-7680 0,0-2-1536 0</inkml:trace>
  <inkml:trace contextRef="#ctx0" brushRef="#br0" timeOffset="11576.56">10967 15710 5519 0,'5'-17'240'0,"0"3"64"0,2 1-304 0,-2 4 0 15,0 2 0-15,-1-1 0 0,3 0 1344 0,4-8 224 16,6-6 32-16,7-8 16 0,3-2 368 0,0 1 64 0,3 1 0 0,-2 4 16 16,1 2-96-16,1 3-32 0,1 4 0 0,-1 2 0 15,0 3-656-15,-2 3-144 0,-1 0-32 0,-1 2 0 16,-2 1-208-16,-1 2-32 0,-23 4-16 0,42-3 0 15,-42 3-160-15,0 0-48 0,56 3 0 0,-56-3 0 16,0 0-176-16,0 0-32 0,0 0-16 0,0 0 0 16,0 0-96-16,52 51-32 0,-56-38 0 0,-2-2 0 0,-4 2-48 0,0 1-16 31,-4 0 0-31,0-1 0 0,-2-1-80 0,1 0-16 0,-2-1 0 0,1-1 0 0,2 0-128 0,0-3 0 16,1 0 0-16,3-1 0 0,1-2 0 0,3-3-224 15,2 2 48-15,1-3 16 16,3 1-416-16,3-2-96 0,1 0-16 0,2-1 0 15,3-1-272-15,3 2-64 0,2-3-16 0,1 2 0 32,2 1 192-32,-17 1 32 0,0 0 16 0,64 3 0 0,-64-3 464 0,0 0 80 0,61 18 32 0,-61-18 0 15,0 0 224-15,0 0 0 0,58 45 0 0,-50-36 160 16,-8-9 320-16,0 0 64 0,0 0 16 0,0 0 0 16,20 54 336-16,-22-47 64 0,1 1 0 0,-2-1 16 0,-2 2 176 0,-4-1 16 0,-1-1 16 0,-1 0 0 15,0 2-448-15,-4-2-96 16,0-2 0-16,-1 1-16 0,-1 0-272 0,-1-1-48 0,0 0-16 0,1-3 0 15,0 0-144-15,3-1-16 16,1 1-128-16,3-2 192 0,2-2-192 0,-1 1-192 0,3-1 48 0,1 1 0 16,2 0-832-16,0-1-176 0,2 2-16 15,1-1-10448-15,1 2-2080 0</inkml:trace>
  <inkml:trace contextRef="#ctx0" brushRef="#br0" timeOffset="11960.52">11649 16086 6495 0,'-7'7'128'0,"3"-3"48"0,1 2 0 0,0-2 16 0,2 0-192 0,-1-1 0 0,-1 3 0 0,-1 2 0 0,-1 7 2208 0,-1 3 400 0,-1 3 80 0,3-3 0 16,1-1-288-16,0-4-64 0,4-2-16 0,1-1 0 16,1-1-656-16,1-2-128 0,2-1-16 0,1-1-16 15,2-1-416-15,1-1-96 0,2 0-16 0,-1-3 0 16,2 0-288-16,2 0-64 0,-1-3-16 0,2-1 0 16,1-3-64-16,0 0-16 0,3-4 0 0,-1-2 0 15,0 0 112-15,-2-2 0 0,-2-1 16 0,1 1 0 16,-2-1-144-16,-4-1-16 0,0 1-16 0,-5 1 0 0,0-1-48 0,-5 2-16 15,-2 2 0-15,-4-1 0 0,-1 3 32 0,-7 0 0 16,-3 2 0-16,-4-1 0 0,-3 5-112 0,-4 0-16 16,-2 2 0-16,1 2 0 0,0 0-160 0,4 3-32 15,4-2-128-15,1 2 192 0,6 0-192 0,0 1-160 16,5 1 32-16,1 0 0 16,2 2-496-16,2 3-80 0,1 1-32 0,0 1-18928 15</inkml:trace>
  <inkml:trace contextRef="#ctx0" brushRef="#br0" timeOffset="24466.22">21655 12834 1839 0,'-3'0'160'0,"-1"0"-160"0,2 0 0 0,2 0 0 0,0-2 960 0,-1 2 144 0,0-1 48 0,-4 0 0 31,2-2 384-31,-1 1 64 0,1 0 32 0,1 0 0 16,0 1-224-16,-1-1-32 0,2 1-16 0,-1 1 0 0,1 1 816 0,0 2 176 16,-1 0 16-16,-1 1 16 0,2 3-608 0,1 2-128 0,-1 1-32 0,2 1 0 15,0 3-496-15,1 2-96 16,1 1-32-16,-1 2 0 0,4 4-400 0,0 4-80 16,2 1 0-16,-1 5-16 0,2-2-240 0,-1 5-32 0,2 7-16 0,-1 3 0 0,-2 4-16 0,0 1 0 15,-3 4 0-15,2 0 0 0,-4 4-16 0,1 1-16 16,-1-1 0-16,-1 0 0 15,-1 1-160-15,0-1 0 0,0 2 0 0,0-1 128 0,-1 3-128 0,1-4 128 32,1 0-128-32,-1-1 128 0,2 0 64 0,-1-1 16 0,3-2 0 0,0-2 0 0,-1 0 64 0,0-4 16 15,1-2 0-15,-1-1 0 16,0 0-80-16,0-1-16 0,1 0 0 0,-1-3 0 0,1 1-64 0,0-5 0 16,1 1-128-16,-3-3 192 0,3-1-64 0,-1-2-128 15,0-1 176-15,-1-4-176 0,1 2 144 16,0-6-144-16,-1 0 0 0,1-3 144 0,-1-1-144 0,-3-20 0 15,6 31 0-15,-6-31 0 16,6 24 0-16,-6-24 128 0,0 0-128 0,0 0 0 0,0 0 0 0,0 0 0 0,0 0 128 0,0 0-128 31,0 0 0-31,0 0 0 0,0 0 0 0,0 0 128 16,0 0-128-16,0 0 0 0,55-8 0 0,-55 8 0 16,0 0 0-16,0 0 0 0,34-32 0 0,-34 32 0 15,0 0 0-15,29-25 0 0,-29 25 0 0,0 0 0 16,31-28 0-16,-31 28 0 0,0 0-144 0,37-28 144 15,-37 28 0-15,0 0-128 0,48-27 128 0,-48 27 0 16,0 0-160-16,64-26 160 0,-64 26-128 0,51-15 128 0,-51 15-176 0,0 0 176 16,79-16-208-16,-79 16 80 0,69-8 128 0,-69 8-208 15,76-3 80-15,-76 3 128 0,79 0-208 0,-79 0 80 16,77 4 128-16,-77-4-208 0,74 4 208 0,-74-4-176 16,75 7 176-16,-75-7-160 0,77 8 160 0,-77-8 0 15,84 9 0-15,-84-9-128 0,86 12 128 0,-86-12 0 16,82 12 0-16,-82-12 0 0,77 16 0 0,-77-16 0 15,63 13 0-15,-63-13-128 0,60 12 128 0,-60-12 0 16,0 0 0-16,80 19 0 0,-80-19 0 0,0 0 0 0,72 17 0 0,-72-17 128 16,0 0-128-16,64 14 192 0,-64-14-64 0,0 0 0 15,0 0-128-15,66 11 176 0,-66-11-176 0,0 0 192 16,0 0-64-16,0 0 0 0,0 0 0 0,61-1 0 16,-61 1 32-16,0 0 0 15,0 0 0-15,0 0 0 0,0 0-16 0,17-24 0 0,-16 17 0 16,1-2 0-16,-1-2 16 0,0-3 0 0,1-2 0 0,1-1 0 15,-2-1-32-15,1-3-128 0,-1-2 192 0,2-2-64 16,-2-2 16-16,1-3 0 0,-1-2 0 0,0-2 0 16,1 5 48-16,1-4 0 0,-2-7 0 0,0-4 0 15,1 0-32-15,-1-1 0 0,1-3 0 0,-1-1 0 0,2-1-32 0,0-1 0 16,1-1 0-16,-1-2 0 0,0 1-128 0,-2 1 0 16,-1 1 144-16,2 1-144 0,-4-1 0 0,2 2 128 15,0-2-128-15,0 3 0 0,0 3 128 0,0-2-128 16,0-1 160-16,0-1-160 15,-1-1 144-15,-1 1-144 0,4 1 128 0,-2-2-128 0,0 5 160 0,0 0-160 16,3 0 192-16,-1-2-192 0,1 3 192 0,0-2-192 16,0 3 192-16,0-1-192 0,-1 2 144 0,0 1-144 15,1 3 0-15,-2-2 144 0,1 1-144 0,-1 1 0 16,2 2 144-16,-2 4-144 0,-1 1 128 0,0 4-128 16,0 2 128-16,-1 1-128 0,-2 2 176 0,0 3-48 0,0 2 0 0,0 3 0 15,-1-1 0-15,0 3-128 0,0 0 192 0,-2 2-64 16,0 1-128-16,1 2 160 0,-2-2-160 0,0 1 160 15,1 3-160-15,-1 1 128 0,-2 3-128 0,2-1 128 16,-1 2-128-16,-1 2 0 0,0-1 144 0,-1 2-144 16,-3 1 0-16,0 0 0 0,-1 1 0 0,-1 0 0 15,-2 1 0-15,-2-2 0 0,2 2 0 0,-4-1 0 16,-1 1 0-16,-4 1 0 0,-5 0 0 0,-1 0 0 16,-5 3 160-16,-1 0-32 0,-2 1-128 0,-1 1 192 15,-1-1 48-15,-3-1 0 0,-6 1 0 0,-2-1 0 0,1 1-112 16,-4 2-128-16,-5 0 176 0,-1 1-176 0,2-1 176 0,0-2-176 15,-2 0 160-15,-2-2-160 0,0-2 160 0,-3 0-160 16,-1-3 160-16,-3 0-160 0,3-1 160 0,1-1-160 16,4-2 160-16,0-2-160 0,1 1 0 0,0-2 0 15,2 0 0-15,-5-1 0 32,-1 0-384-32,-1 1-128 0,2 0-32 0,2 2 0 15,-1-1-528-15,-2-1-96 0,-2 2-32 0,2 1-19856 0</inkml:trace>
  <inkml:trace contextRef="#ctx0" brushRef="#br0" timeOffset="57636.29">24424 13871 7359 0,'0'-2'656'0,"1"1"-528"0,0 0-128 0,1-2 0 0,-2 1 640 0,3-2 112 0,-1 0 16 0,1-3 0 16,3-2 1088-16,-2-1 208 0,2 1 48 0,1-1 16 15,0 3 256-15,0 0 48 0,0 1 16 0,2 0 0 16,0 1-624-16,4-2-128 0,3-1-32 0,2 0 0 16,6-3-512-16,2-1-96 0,3-2-32 0,7-3 0 15,4-1-288-15,6-5-64 0,3 1-16 0,2-2 0 16,5-2-176-16,-7 4-32 0,-7 0-16 0,5 0 0 0,8-4-112 0,4-2 0 16,4-3-16-16,1 1 0 0,1 1-144 0,-3-1-32 15,-2 2 0-15,-3-2 0 0,4-1-128 0,-3 0 192 16,-4 6-192-16,1-4 192 0,4 1-64 0,2-2-128 15,1 1 192-15,-1-1-64 0,0 5 0 0,-6-1-128 16,-3 2 192-16,-3 3-64 0,-2 0 0 0,1 0-128 16,3-2 192-16,0 3-64 0,-2 0 0 0,-2 1-128 15,-5 2 192-15,-2 0-64 0,-4 1 0 0,0 1-128 16,-4 1 192-16,-3 1-64 0,-4 0-128 0,-8 5 160 0,-3 1-160 0,-3 1 160 16,1-1-160-16,-2 1 0 15,-1 2 0-15,0-2 0 0,-2 2 0 0,0 0 0 0,-3 1 0 0,-4 0 0 16,2 3-272-16,-4-1-48 0,-2 2 0 0,-2-1 0 31,1 2-1008-31,-5 0-208 0</inkml:trace>
  <inkml:trace contextRef="#ctx0" brushRef="#br0" timeOffset="58240.99">24729 13354 4607 0,'-3'0'400'0,"1"0"-400"0,2 1 0 0,-1 1 0 0,0-1 960 0,-1 2 128 0,-1 1 0 0,1 0 16 0,-4 6 1088 0,-1 3 224 16,-3 5 32-16,-3 2 16 0,1 3-32 0,-3 1 0 0,1 1 0 0,-3 1 0 15,-1 0-928-15,-2 1-192 16,-1 3-32-16,-2-2-16 0,-1 3-480 0,-4-3-80 0,3 2-32 0,-1-4 0 0,4-1 160 0,-1-2 16 31,2-2 16-31,3-3 0 0,2 1-96 0,5-4 0 0,2-1-16 0,4-2 0 16,2-1-256-16,1-3-48 16,4 1-16-16,1-4 0 0,1 1-176 0,3-2-16 0,0-1-16 15,1 0 0-15,2-2 0 0,2-1 0 0,0 0 0 0,1-1 0 16,1 0 32-16,0-2 0 0,2-2 0 0,1 0 0 0,0 1-16 0,-2-2 0 0,-1 0 0 0,3 1 0 31,3-4 880-31,4-2 176 0,0 0 48 0,2-2 0 31,0 0-1680-31,1-1-336 0,0 1-64 0,1-1-16 0,2 0 752 0,-3 0 208 0,0 1 16 0,-5 2 0 16,-1 1-48-16,-2 0-16 0,-2 3 0 0,-2-1 0 16,-1 2-160-16,-1-1 0 0,-3 1 0 0,0 3 128 15,-3 3-128-15,-1 2 0 0,-1-1 0 0,-2 2 0 16,1 1 0-16,-4 3 0 0,0 2 0 0,-2 5-21184 15</inkml:trace>
  <inkml:trace contextRef="#ctx0" brushRef="#br0" timeOffset="74308.87">13721 14227 10127 0,'2'4'896'0,"-1"-2"-704"0,2-1-192 0,-2-1 0 0,1 0 128 0,-1 1-128 16,2 1 192-16,-3-2-64 0,0 0 1280 0,0 0 256 15,0 0 64-15,0 0 0 0,0 0-240 0,64 29-32 16,-64-29-16-16,0 0 0 0,0 0 16 0,0 0 0 16,0 0 0-16,0 0 0 0,60 22-192 0,-60-22-48 0,0 0 0 0,0 0 0 15,0 0-240-15,0 0-48 16,0 0-16-16,0 0 0 0,58 11-176 0,-58-11-32 0,0 0-16 0,0 0 0 16,0 0-176-16,0 0-48 15,0 0 0-15,0 0 0 16,57 7-176-16,-51-7-32 0,-6 0-16 0,0 0 0 0,0 0-64 0,0 0-16 0,0 0 0 0,0 0 0 31,60 4-16-31,-60-4 0 0,0 0 0 0,0 0 0 0,0 0-144 0,0 0 128 0,61 3-128 0,-61-3 128 16,0 0-128-16,0 0 128 15,0 0-128-15,0 0 128 0,65 7-128 0,-65-7 0 16,0 0 0-16,0 0 128 0,0 0-128 0,62 11 0 0,-62-11 144 0,0 0-144 0,0 0 0 0,62 10 0 31,-62-10 0-31,0 0 128 0,0 0-128 0,71 10 0 0,-71-10 0 16,0 0 0-16,59 7 0 0,-59-7 0 0,0 0 0 0,62 3 0 0,-62-3 0 0,0 0 0 31,61 3 0-31,-61-3 0 0,0 0 0 0,62 3 0 16,-62-3 0-16,0 0 0 0,70 0 0 0,-70 0 0 15,0 0 0-15,72 1 0 0,-72-1 0 0,0 0 0 16,74 0 0-16,-74 0 0 0,0 0 0 0,75 3 0 16,-75-3 0-16,0 0 0 0,78 3 0 0,-78-3 0 0,52-2 0 0,-52 2 0 15,53-1 0-15,-53 1 0 0,50-4 0 0,-50 4 0 16,51-7 0-16,-51 7 0 0,53-5 0 0,-53 5 0 15,52-4 0-15,-52 4 0 0,52-4 0 0,-52 4 0 16,54 0 0-16,-54 0 0 0,0 0 0 0,79 0 0 16,-79 0 0-16,56 3 0 0,-56-3 0 0,58 3 0 15,-58-3 0-15,57 2 0 0,-57-2 0 0,58 0 0 16,-58 0 0-16,58-1 0 0,-58 1 0 0,60-3 0 16,-60 3 0-16,58-1 0 0,-58 1 0 0,65 0 0 15,-65 0 0-15,65 1 0 0,-65-1 0 0,65 2 0 16,-65-2 0-16,68 2 0 0,-68-2 0 0,65 5 0 0,-65-5 0 0,61 4 0 15,-61-4 0-15,62 0 0 0,-62 0 0 0,63 0 0 16,-63 0 0-16,65-2 0 16,-65 2 0-16,68 0 0 0,-68 0 0 0,71 0 0 0,-71 0 0 0,71 2 0 15,-71-2 0-15,70 3 0 0,-70-3 0 0,69 0 0 16,-69 0 0-16,67-2 0 0,-67 2 0 0,63-1 0 16,-63 1 0-16,67 0 0 0,-67 0 0 0,72 0 0 15,-72 0 0-15,72 0 0 0,-72 0 0 0,73 1 0 16,-73-1 0-16,75 3 0 0,-75-3 0 0,74 2 0 15,-74-2 0-15,70 0 0 0,-70 0 0 0,71-5 0 16,-71 5 0-16,73-3 0 0,-73 3 0 0,71-1 0 0,-71 1 0 0,75 0 0 16,-75 0 0-16,73 0 0 0,-73 0 0 0,75 0 0 15,-75 0 0-15,72-1 0 0,-72 1 0 0,71-5 0 16,-71 5 0-16,70-4 0 0,-70 4 0 0,67-5 0 16,-67 5 0-16,62-2 0 15,-62 2 0-15,68-1 0 0,-68 1 0 0,73 0 0 0,-73 0 0 0,75 3 0 16,-75-3 0-16,75 0 0 0,-75 0 0 0,69-3 0 15,-69 3 0-15,72-6 0 0,-72 6 0 0,71-6 0 16,-71 6 0-16,73-5 0 0,-73 5 0 0,74-4 0 16,-74 4 0-16,70-3 0 0,-70 3 0 0,73-5 0 15,-73 5 0-15,70-5 144 0,-70 5-144 0,67-4 0 0,-67 4 128 16,66-6-128-16,-66 6 0 0,69-7 0 16,-69 7 0-16,67-4 0 0,-67 4 0 0,70-5 0 0,-70 5 0 0,74-5 0 15,-74 5 0-15,73-6 0 0,-73 6 128 0,72-6-128 16,-72 6 0-16,69-5 0 0,-69 5 0 0,67-6 0 15,-67 6 0-15,66-6 0 16,-66 6 0-16,59-4 0 0,-59 4 0 0,67-5 0 0,-67 5 0 0,65-6 0 16,-65 6 0-16,65-4 0 0,-65 4 0 0,65-6 0 15,-65 6 0-15,62-6 0 0,-62 6 0 0,59-2 0 16,-59 2 0-16,58-3 0 0,-58 3 0 0,55-2 0 16,-55 2 0-16,58-3 0 0,-58 3 0 0,55-1 0 0,-55 1 0 0,53-1 0 15,-53 1 0-15,52-3 0 0,-52 3 0 0,49-3 0 16,-49 3 128-16,51-3-128 0,-51 3 0 0,50-3 0 15,-50 3 144-15,0 0-144 0,67-1 0 0,-67 1 144 16,0 0-144-16,63-1 0 0,-63 1 0 0,0 0 128 16,60-3-128-16,-60 3 128 0,0 0-128 0,58-5 128 15,-58 5-128-15,0 0 160 0,48-5-160 0,-48 5 160 16,0 0-160-16,0 0 192 0,50-7-192 0,-50 7 192 16,0 0-64-16,0 0-128 0,0 0 192 0,0 0-64 15,43-9 0-15,-43 9-128 0,0 0 192 0,0 0-64 16,0 0-128-16,0 0 192 0,0 0-192 0,0 0 192 15,0 0-192-15,0 0 128 16,0 0-128-16,0 0 128 0,0 0-128 0,5-4 0 16,-11 5 0-16,-2 1 128 0,-1 1-128 0,-2 0-144 0,-2 1 144 0,-4 3-208 15,-1 4-480-15,-3 2-80 16,-3 1-32-16,-3 4-18208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7T17:49:50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6856 9390 17503 0,'-6'-5'1552'0,"4"1"-1232"0,0 1-320 0,1-1 0 0,1 1-256 0,-2 0-128 0,1-1 0 0,-2-1-16 0,-1-5 928 0,-2-6 192 16,-2-1 48-16,-2-3 0 0,-3 1 1312 0,-2-1 272 16,-4-1 48-16,-2 1 16 0,-2 0-512 0,-5-1-112 15,-4-2 0-15,-5-2-16 0,-4-1 16 0,-4 0 0 16,1-1 0-16,-4-2 0 0,-4 0-896 0,-1-2-192 15,4 2-16-15,-6-2-16 0,-6-3-320 0,-5-2-64 0,-2-1-16 0,-3 2 0 16,3-1-80-16,1 2-32 0,-1-1 0 0,0 3 0 16,4 3-160-16,-5 1 128 0,-6-2-128 0,-1 2 128 15,0 1-128-15,1 6 128 0,3 4-128 0,0 4 128 16,3 6-128-16,-12 3 192 0,-8 7-192 0,-6 4 192 16,-1 9-192-16,-2 3 128 0,-4 7-128 0,-1 3 128 15,-2 7-128-15,3 1 0 0,12 4 0 0,7-3 0 16,11-2 0-16,5 3 0 0,4 3 0 0,5 3 0 0,4 3 0 0,5 4 0 15,3 6 0-15,8 3 0 16,6 3 0-16,8 1 0 0,5-2 0 0,8 4 0 0,7-1-128 0,7 2 128 16,5 1 0-16,6 0 0 0,6 5 0 0,4-2 0 15,2-7-144-15,0-4 144 0,5-2 0 0,10 6 0 16,12 6 0-16,7-2 0 0,7 0-192 0,5-7 192 16,1-3-192-16,1-6 192 0,-5-5-240 0,3-6 64 15,6-1 16-15,5-3 0 0,9-1 160 0,0-3-160 16,2-2 160-16,5-3-160 0,2-3 160 0,6-3 0 0,7-3 0 0,4-5-128 31,-1 0 128-31,6-6 0 0,7-4 0 0,2-7 0 0,6-5 0 0,1-6 0 0,-6-2 0 0,-4-5-128 16,1-7 128-16,-3-1 0 0,-3-4 0 0,5-5 0 15,6-4 0-15,-8-3 0 0,-6-1 0 0,-7 0-128 16,3 2 128-16,-9-1 0 0,-10 2 160 0,-9 1-160 16,-14 6 288-16,-5-1-32 0,-6 0-16 0,-1-4 0 15,-5-4 96-15,-10 1 32 0,-13 3 0 0,-10 0 0 16,-8 4 208-16,-11 0 64 0,-7 1 0 0,-9-2 0 15,-4-2 272-15,-8-1 64 0,0 6 16 0,-7-2 0 16,-4-4-160-16,-11-4-48 0,-6-5 0 0,-6-3 0 0,-2 1-528 0,-4 1-96 16,0 1-32-16,-2 4 0 15,0 2-912-15,5 4-192 0,3 5-48 0,3 1-14672 16,7 2-2944-16</inkml:trace>
  <inkml:trace contextRef="#ctx0" brushRef="#br0" timeOffset="1909.46">21040 10073 23039 0,'-14'-11'2048'0,"3"0"-1648"0,2 4-400 0,4 2 0 0,1 1 1264 0,-1 1 160 15,-12-9 48-15,-12-11 0 0,-11-7 112 0,-7-2 16 0,-1 2 16 0,3 3 0 0,0 6-752 0,1 1-160 16,2 5-16-16,0 4-16 0,3 2-160 15,-3 5-16 1,-3 2-16-16,-6 8 0 0,-1 5-96 0,-3 6 0 0,-2 7-16 0,-1 5 0 16,4-1-144-16,1 3-32 0,-2 4 0 0,-5 8 0 0,-3 6-192 0,-4 3 0 15,2 2 128-15,6 1-128 0,5 2 0 0,8-5 0 16,8-3 0-16,7-1 0 0,7 0 0 0,4 2 0 16,3 4 0-16,3 6-160 0,2 7 160 0,4 2 0 15,2 3 0-15,3 0-128 0,3-3 128 0,5 1 0 0,3 2 0 0,8-2-128 16,6-3-32-16,7-8 0 0,4-3 0 0,-33-56 0 31,78 92-224-31,-78-92-32 0,88 65-16 0,-88-65 0 0,106 43 112 0,-106-43 0 0,111 26 16 0,-49-18 0 16,6-3 304-16,1-3 0 0,1-2 0 0,-4-9 0 15,0-5 0-15,-9 0 192 0,-8-3-16 0,5-6-16 16,5-8 240-16,4-7 48 0,-1-3 16 0,-6-4 0 16,-6 0 112-16,-7-2 32 0,-2 0 0 0,-5-2 0 15,-5 0-144-15,-4-2-16 0,-5 0-16 0,-5-3 0 0,-7 1 144 0,-4-4 48 31,-6 2 0-31,-3 1 0 0,-3 6 16 0,-4-8 16 16,-4-8 0-16,-3-1 0 0,-1 2-80 0,-2 2-32 16,-1 4 0-16,-3 5 0 0,0 7-224 0,1 4-32 15,1 4-16-15,-1 6 0 0,-2 3-272 0,1 4 0 16,3 5 0-16,-3 2 0 16,-3 2-656-16,-3 2-96 0,-1 5-16 0,-2 3 0 15,1 5-432-15,-1 8-80 0,-5 6-32 0,0 10-18448 0</inkml:trace>
  <inkml:trace contextRef="#ctx0" brushRef="#br0" timeOffset="2590.58">20523 17291 15663 0,'-10'-4'1392'0,"2"0"-1120"0,2 1-272 0,2 1 0 0,1 1 1536 0,-4-3 256 0,-4 0 64 0,-10-6 0 16,-6-3 528-16,-6-1 112 0,-2 1 32 0,0 0 0 15,-1 2-752-15,-2 1-160 0,-1 0-16 0,-4 5-16 16,1 2-496-16,-3 4-80 16,-2 6-32-16,-4 7 0 0,-4 8-512 0,-3 9-96 15,0 8-32-15,5 8 0 0,3 5-192 0,2 7-144 0,4 5 192 0,6 2-192 16,4 4 128-16,7-1-128 0,6 0 0 0,7-5 0 16,4-2 0-16,10 3 0 0,10 4 0 0,9 0 0 0,6-1 0 15,7-6 0-15,5-7 0 0,6-7 0 0,-43-48 0 0,98 74 0 16,-98-74-160-16,105 42 160 0,-105-42-192 0,103 21 48 15,-103-21 0-15,129 0 0 0,-63-7 144 0,-4-4 0 16,-5-4 0-16,-4-7-128 0,1-3 128 0,-6-3 144 16,-6 2-16-16,-2-3-128 0,1-4 416 0,-4-2-32 15,-3-3 0-15,-6-3 0 0,-1 0 256 0,-7-2 64 16,-4 1 0-16,-6-3 0 0,-4-3 144 0,-6-3 48 16,-4-3 0-16,-5-4 0 15,-3-3 16-15,-7 1 16 0,-1 2 0 0,-2 1 0 0,-1-1-368 0,-1 6-80 0,3 3-16 0,-3 1 0 16,-3 1-464-16,-1 3 0 0,-5 2 0 0,0 5 0 31,-4 9-752-31,0 4-32 0,-1 4-16 0,-2 4 0 16,-3 4-608-16,-4 2-128 0,-4 6-32 0,-7 4-19440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7T17:50:00.7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2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17T17:50:20.863"/>
    </inkml:context>
  </inkml:definitions>
  <inkml:trace contextRef="#ctx0" brushRef="#br0">14209 2647 18431 0,'0'-8'1632'0,"0"0"-1312"0,-2 1-320 0,1 1 0 0,2 3 128 0,-2-4-128 0,-3-8 160 0,-2-9-160 0,-4-10 1904 0,-3-7 272 15,-3-1 64-15,-6 1 16 0,1 1-464 0,-4 2-80 16,-1 3-32-16,-3-2 0 0,0 6-144 0,3 0-16 16,-6-2-16-16,-3-4 0 0,-3-1-560 0,-4-3-112 15,-5-2-32-15,-2-3 0 0,-1 4-416 0,-1 0-64 16,-1 1-32-16,1 1 0 0,-1-1-96 0,5 4 0 16,2 1-16-16,5 6 0 0,7 3-176 0,-7-4 192 15,-14-9-192-15,-12-5 192 0,-10-3-32 0,-5 2 0 16,-2 0 0-16,-1 4 0 0,3 4-16 0,-3 1 0 0,2 3 0 0,0 3 0 15,0 4-144-15,0 0 128 0,1-1-128 0,6 4 128 16,8 4-128-16,-6 1 0 16,-9-3 0-16,-13 1 0 0,-9 1-192 0,-4 1 192 0,8 3-160 0,3 1 160 15,3 3 0-15,-3 4 0 0,-2 2 0 0,-1 3 0 16,6-1 0-16,3 1 0 0,-1 2 0 0,-4 4 0 16,-2 2 0-16,2 1 0 0,3 2 0 0,4 1 0 15,4 1 0-15,-4 3 0 0,-3 4 0 0,8-2 0 16,9 1 0-16,-7 3 0 0,-13 5 0 0,-7 5 0 0,-2 0 0 0,-2 4 0 15,1 2 0-15,2 2 0 0,6 0 0 0,1 1 0 16,3 4 0-16,4 2 0 16,4 3 0-16,11-4 0 0,11-5-128 0,-5 8 128 0,-8 6 0 0,-3 7 0 15,-1 5 0-15,3-1 0 0,3 2 0 0,8-4 0 16,9-6 0-16,5-1 0 0,1 4 0 0,0 4 0 16,1 2 0-16,0 2 0 0,2 2 0 0,3 0 0 15,5-1-128-15,8 0 128 16,2-8 0-16,6 2 0 0,2 2 0 0,2 7 0 0,0 3 0 0,4 1 0 0,5-7 0 15,3-2 0-15,5-5 0 0,3 3 0 0,4 2 0 0,6 0 0 16,4-1 0-16,3-3 0 0,6-3-128 0,-2-8 128 16,-21-50 0-16,52 98 0 0,-52-98 0 0,75 104 0 15,-75-104 0-15,86 101 0 0,-29-49 0 0,6 2 0 16,6-2 0-16,6-3 0 0,-1 1 0 16,-1-6 0-16,-8-9 0 0,4 2 0 15,11-1 0-15,6 5 0 0,8 2 0 0,4-2 0 0,2-2 0 0,6-3 0 16,11-4 0-16,3-1 0 0,3-4 0 0,4-1 0 15,5-4 0-15,2-4 0 0,4 1 0 0,0-6 0 0,-17-5 0 16,12-1 0-16,12 0 0 0,5-3 0 0,-2-4 0 0,5 0 0 16,7 0 0-16,-4-4 0 0,-3-4 0 0,1-2 0 15,3-2 160-15,-2-2-160 0,-9-1 160 0,5-4-160 16,1-3 192-16,-1-1-192 0,-11 2 240 0,-3-3-64 16,-1-1-16-16,-7-4 0 0,-8 1 80 0,3-3 16 15,6-3 0-15,-12-1 0 0,-21 2 0 0,-9 2 0 16,-4 2 0-16,3-3 0 0,0 0 0 0,-5-2 16 15,-7 2 0-15,-10-2 0 0,-7 1-16 0,-7 2 0 16,-6 1 0-16,-7 1 0 16,-6 2 0-16,1-6-16 0,-3-3 0 0,-5-1 0 0,-2-1-48 0,-5 3-16 0,-2-1 0 0,-5 4 0 15,-3 2-176-15,-2 3 0 0,-3 0 0 0,-3 0 0 32,1 6-480-32,-4 0-128 0,-1 3-32 0,-1 2 0 15,-4 5-768-15,-2 2-144 0</inkml:trace>
  <inkml:trace contextRef="#ctx0" brushRef="#br0" timeOffset="6687.94">15168 7496 6447 0,'0'0'576'0,"0"0"-576"0,0 2 0 0,0-1 0 0,0 1 784 0,-1-1 48 0,2 2 16 0,-1 3 0 0,-1 1 736 0,1 4 144 16,0 2 16-16,0 1 16 0,1 1-224 0,0-1-64 15,2 2 0-15,0 1 0 0,0 1-640 0,1-1-128 16,-1 2-16-16,0-2-16 0,-2-2-240 0,3 2-48 16,1 1-16-16,0-1 0 0,-5-17-112 0,0 0 0 15,0 0-16-15,33 58 0 0,-33-58-112 0,0 0-128 16,0 0 176-16,0 0-176 0,65 47 208 0,-65-47-64 16,0 0-16-16,0 0 0 0,73 20-128 0,-73-20 0 15,0 0 0-15,69 0 128 0,-43-4 0 0,1-2 0 0,1-1 0 0,0-2 0 16,2-1 16-16,1-1 0 15,1 0 0-15,4-3 0 0,2-2-16 0,-1 2 0 0,1-1 0 0,3 0 0 16,0 3-128-16,4-1 0 0,3 2 0 0,-1 2 128 16,-1 2-128-16,1 3 0 0,-2 1 0 0,-45 3 0 15,92 1 0-15,-92-1 0 0,92 9 0 0,-92-9 0 16,83 15-160-16,-83-15 160 0,72 20 0 0,-72-20-144 16,75 29-48-16,-75-29 0 0,79 33 0 0,-79-33 0 15,78 36 192-15,-78-36-208 0,72 35 80 0,-72-35 128 0,69 35 0 0,-69-35 0 16,65 31 0-16,-65-31 0 0,0 0 144 0,82 36 48 15,-82-36 16-15,0 0 0 0,72 31 416 0,-72-31 80 16,0 0 0-16,0 0 16 0,69 25 192 0,-58-22 48 16,-2-1 0-16,-2-4 0 0,0 2 64 0,-3-3 32 15,1 0 0-15,-3-2 0 0,1-2-288 0,0-3-48 16,-2 0-16-16,2-3 0 0,1-1-384 0,2 0-96 16,1-4-16-16,3 1 0 0,0 0-208 0,4-2 0 0,4 0 0 15,4 0 0-15,-4 2 0 0,3 0 0 0,5 2 0 0,0-2 0 16,3 4 0-16,2 2 0 0,3 2 0 0,2 2 0 15,7 2 0-15,-43 5-128 0,76-5 128 0,-76 5 0 16,85 6-256-16,-85-6 48 0,103 11 16 0,-103-11 0 31,107 12-192-31,-52-8-48 0,5-3 0 0,0 1 0 0,3-4 176 0,-1-1 48 0,0-1 0 0,3-1 0 16,1-3 208-16,1-1 0 0,-8-1 192 0,0-3-192 16,4 0 480-16,-6-1-16 0,-1 1 0 0,-7 2 0 15,-5 1-80-15,-5 0 0 0,-2 2-16 0,-4-2 0 0,-2-1-192 16,-6-1-48-16,-2 0 0 0,-5 0 0 0,-5 1-128 0,-3 0 0 15,-6 1 0-15,-4 1-12304 16,-3 4-2352-16</inkml:trace>
  <inkml:trace contextRef="#ctx0" brushRef="#br0" timeOffset="8583.99">17948 8693 14735 0,'0'-3'1312'0,"1"2"-1056"0,1 1-256 0,-1 0 0 0,1 0 528 0,-1 0 48 16,2-2 16-16,3 1 0 0,1 0 848 0,4-2 160 16,2 1 48-16,2 1 0 15,5 0-48-15,0-1-16 0,1 1 0 0,2-1 0 16,1 1-752-16,-2-2-160 0,-2 0-32 0,0 0 0 0,-1 1-208 15,1 0-48-15,0-1-16 0,-2 1 0 0,2-1-368 0,-3 0 128 16,-1-1-128-16,-1 2 0 16,-2 1-720-16,-3 1-224 0,-2 0-32 0,-2 0-12368 15</inkml:trace>
  <inkml:trace contextRef="#ctx0" brushRef="#br0" timeOffset="8995.9">17918 8816 4607 0,'0'1'400'0,"0"1"-400"0,0 1 0 0,0-2 0 15,0 0 1056-15,0 2 128 0,2 3 32 0,-1 2 0 16,2 4 1360-16,0 0 288 0,0 1 48 0,-2 0 16 16,2-2-752-16,0 0-160 0,1-1-32 0,-1 0 0 15,0-1-576-15,-1-1-128 0,1-1-32 0,0-1 0 16,1-2-304-16,-1 0-64 0,1-1-16 0,1-1 0 15,-1-1-208-15,2-1-32 0,1-1-16 0,0-2 0 16,1 0-96-16,2 0 0 0,1-1-16 0,2 0 0 0,0-1-224 0,1 1-32 16,4 0-16-16,2 0 0 0,0 2-224 0,0 2 0 15,-2 2 0-15,0 1 0 0,-18-3 0 0,0 0-160 16,0 0 160-16,70 45-192 16,-70-45-192-16,0 0-32 0,31 59-16 0,-31-59 0 0,8 45 112 0,-8-22 0 15,-3-3 16-15,-2-1 0 0,-2 0 304 0,-2-2 0 0,-2-3 0 16,-2 0 0-16,-1-1 0 0,-2-2 128 0,1-2 0 0,-5-1 16 15,3 0 432-15,-1-2 96 0,-1 0 16 0,1-2 0 16,0 0 0-16,-1-2 0 0,1-1 0 0,1-2 0 16,1-1-352-16,2-2-64 0,0 1-16 0,1-1 0 15,1 0-256-15,2-1 0 0,1 3 0 0,4-1 0 16,1 1-128-16,2 2-144 16,4 0-32-16,0 2-18240 0</inkml:trace>
  <inkml:trace contextRef="#ctx0" brushRef="#br0" timeOffset="9408.95">18492 8980 13823 0,'0'-6'1216'0,"0"2"-960"0,1 1-256 0,-1 2 0 0,0-1 1472 0,-1 1 256 16,1-3 64-16,-2-3 0 0,1-2 1248 0,-2 2 256 0,0 4 48 0,-1 2 16 15,-1 5-1680-15,-1 2-336 0,-1 5-64 0,-2 2 0 32,1 2-704-32,-1 4-128 0,2 0-16 0,0 1-16 0,3 1-144 0,0 1-16 0,4-1-16 0,1 1 0 15,-1-22-240-15,0 0 128 0,21 61-128 0,-21-61 0 16,0 0 0-16,0 0 0 0,0 0 0 0,65 58 0 31,-50-52 0-31,1-3 0 0,1-3 0 0,0 0-160 16,2-3-32-16,-1-2-16 0,0-2 0 0,1-1 0 15,-1-2 208-15,-1-1 0 0,-1-2 0 0,1-1 0 16,-2 0 208-16,1-2 96 0,-6-1 16 0,-1 0 0 0,0 0 128 16,-2-2 48-16,-3-3 0 0,-1 3 0 0,-1 0-112 0,-4-2 0 15,-2 0-16-15,-3-2 0 0,-3 2-48 0,-1 0-16 16,-5 1 0-16,-4 2 0 0,1 2-48 0,-3 5 0 16,1 4 0-16,-1 3 0 0,-1 4-256 0,0 2 128 15,2 4-128-15,3 1 0 0,4 0 0 0,0 3-320 16,1 4 32-16,-1 2 16 15,2 1-464-15,2 1-96 0,1 6 0 0,0 0-17840 0</inkml:trace>
  <inkml:trace contextRef="#ctx0" brushRef="#br0" timeOffset="9615.79">19048 9209 10127 0,'-7'0'896'0,"3"1"-704"0,3 2-192 0,-2-2 0 16,2 1 4080-16,-2 1 784 0,0 1 144 0,-4 3 48 16,-3 3-1792-16,-3 4-368 0,1 1-64 0,-1 0-16 15,1 0-1552-15,3-1-320 0,0-1-64 0,2 0-16 16,1-2-672-16,2 0-192 0,1 1 0 0,1-1 128 0,-1 2-320 0,3-3-48 16,-2-1-16-16,2 0-18016 15</inkml:trace>
  <inkml:trace contextRef="#ctx0" brushRef="#br0" timeOffset="10175.96">19434 8962 19343 0,'-3'-5'848'0,"2"2"192"16,1 2-832-16,-2 0-208 0,1-1 0 0,0 2 0 0,-1 0 1696 0,-1 0 288 15,-1 2 64-15,0 0 16 0,-2 1 224 0,-1 3 32 16,2 1 16-16,0 1 0 0,1 1-1424 0,0 2-272 16,1 1-64-16,2-1-16 0,-1 2-368 0,4 1-192 15,0 1 192-15,3-1-192 0,2 0 0 0,0-1 0 16,-7-13 0-16,0 0 0 0,0 0 0 0,55 50 0 16,-55-50-144-16,0 0 144 0,0 0-192 0,66 26 64 15,-49-21 0-15,0-4 0 0,-1 1 128 0,-2-5-192 0,0 1 192 0,-1-3-192 16,1-1 368-16,-3-1 64 0,-1-2 16 0,-1 1 0 15,-1-2 256-15,-1 0 64 0,-1 0 16 0,-1-2 0 16,0 0-16-16,-3 0-16 0,1-1 0 0,-1-1 0 16,-4 0-112-16,2-2 0 0,-1 2-16 0,-2-2 0 15,-1 1 48-15,0-2 16 0,-4 0 0 0,0 0 0 16,-2 1-48-16,0 2-16 0,-1 2 0 0,-3 0 0 0,-3 4-176 16,-2 2-16-16,0 5-16 0,-2 1 0 0,4 3-224 0,-2 2 0 15,1 4 0-15,-2 1 0 16,3 4-448-16,2 0 0 0,2 1 16 0,4 2 0 15,5 0-464-15,3 0-80 0,2 0-32 0,5-1-18192 16</inkml:trace>
  <inkml:trace contextRef="#ctx0" brushRef="#br0" timeOffset="10586.44">19933 8930 24879 0,'-2'-9'1088'0,"1"3"256"0,0 2-1088 0,-1 1-256 0,1 0 0 0,-1 2 0 0,0 1 2368 0,-1-2 432 0,-3 1 80 0,-2-1 0 15,-2 2-992-15,-2 2-208 0,2 3-32 0,1 4-16 16,0 1-1184-16,2 3-256 0,1 1-32 0,2 3-16 16,3 0-144-16,2 1 0 0,-1-18 0 0,0 0 0 15,20 59 0-15,-20-59 0 0,0 0 0 0,0 0 0 16,52 68 0-16,-52-68-176 0,0 0 176 0,0 0-128 15,69 30 0-15,-50-27 0 0,2-3 0 0,-1-3 0 16,0-2 128-16,-1 0 0 0,1-2-144 0,0-3 144 0,-2 0 0 0,1-1 128 16,-2-2 0-16,-3 0 0 0,-2 1 96 0,1-1 16 15,0-1 0-15,-5 0 0 0,-1 1 64 0,-1 0 16 16,-3-1 0-16,-2 1 0 0,-1 1 80 0,-1-1 32 16,-3-3 0-16,-3 2 0 0,-1 0 16 0,-3-1 0 15,-4-2 0-15,-2-2 0 0,-3 2-64 0,-1 3 0 0,0 1 0 0,-1 5 0 16,0 2-128-16,1 3-16 0,-1 5-16 0,0 1 0 15,-1 2-224-15,1 4 0 0,0 4 0 0,4-1 0 16,4 1-176-16,0 3-128 0,4 2-16 0,1 3-16 31,4 2-480-31,2-1-80 0,3-22-32 0,4 48 0 0,-4-48-592 0,0 0-112 0</inkml:trace>
  <inkml:trace contextRef="#ctx0" brushRef="#br0" timeOffset="10951.91">20443 8957 23039 0,'-2'-4'2048'0,"0"1"-1648"15,0 0-400-15,1 2 0 0,-1 0 2576 0,-1-1 432 16,-2 1 96-16,-2-3 16 0,-3-1-624 0,-1 1-128 16,-2 3-32-16,0 2 0 0,2 3-1552 0,2 3-304 15,2 3-64-15,3 2-16 0,1 2-272 0,5 1-128 16,-2-15 128-16,0 0-128 0,0 0 0 0,38 71 0 15,-38-71 0-15,0 0 0 0,56 45 0 0,-56-45 0 16,0 0-176-16,72 31 176 0,-72-31-192 0,50 9 64 16,-26-8 0-16,-2-2 0 0,1-2 128 0,-2-3 0 0,-1-1-144 0,-2-3 144 15,1 0 0-15,-4-2 128 0,1-3 0 0,-2 1 0 16,-3-1 304-16,-1-2 48 0,-1-3 16 0,-4 0 0 16,1 2 272-16,-3-2 64 0,0-4 16 0,-5-3 0 15,-4-1 32-15,-5-2 0 16,-4 2 0-16,-5 1 0 0,1 3-176 0,-5 3-16 0,-2 1-16 0,-5 3 0 0,-1 5-352 15,0 0-80-15,-3 5-16 0,-1 2 0 0,2 2-432 0,2 3-96 16,2 1-16-16,3 5 0 16,5 2-848-16,1 5-176 0,1 3-48 0,2 3 0 15,-1 5-464-15,4 2-80 0</inkml:trace>
  <inkml:trace contextRef="#ctx0" brushRef="#br0" timeOffset="12634.43">22437 9019 6447 0,'-2'-1'576'0,"-1"0"-576"0,0 1 0 0,3 0 0 0,1-2 1632 0,1 2 224 0,-1-1 32 0,2-1 16 16,4 1 304-16,3-2 64 0,4-1 16 0,2 1 0 15,3 0 48-15,3 0 16 0,0 2 0 0,2 0 0 16,2-1-960-16,-1 1-192 0,3 1-48 0,2 0 0 16,1 0-304-16,2 1-64 0,-1-1-16 0,2 0 0 15,0 0-192-15,3-1-64 0,-1-1 0 0,1 1 0 16,1 0-64-16,0-2-32 0,-1 1 0 0,-2-1 0 15,1 1-128-15,-1-1-32 0,2-1 0 0,-1-1 0 16,1 1-64-16,-3 0 0 0,0 0-16 0,-3-1 0 16,-1 1 16-16,-1-1 0 0,0 0 0 0,-4 0 0 0,-2-1 0 0,-5 2 0 15,-4-2 0-15,-1 2 0 16,-3 0-16-16,-3-1 0 0,0 1 0 0,-3 0 0 0,-1 1-176 0,-2-1 0 16,1 0 0-16,-5 1 0 0,2 0-224 0,-4 0-128 15,0 2-32-15,-2-2-12384 16,-2 3-2480-16</inkml:trace>
  <inkml:trace contextRef="#ctx0" brushRef="#br0" timeOffset="13046.5">23115 8711 24879 0,'-4'-11'2208'0,"4"6"-1760"0,2 2-448 0,-1 0 0 16,2 1 1152-16,1 1 128 0,2 0 48 0,5-1 0 16,7-1-560-16,8 1-128 0,6-1 0 0,4 1-16 15,-1 1 320-15,2 1 64 16,1 0 16-16,1 1 0 0,1 1-576 0,0 1-96 0,1-1-32 0,-2 3 0 16,-1-1 96-16,-2 0 16 0,-36-4 0 0,64 11 0 0,-64-11 80 0,56 12 32 31,-56-12 0-31,0 0 0 0,63 19-128 0,-47-11-32 0,-16-8 0 0,0 0 0 15,0 0-128-15,0 0-48 0,0 0 0 0,35 67 0 0,-42-55 0 0,-3 0 0 16,0 0 0-16,-4 2 0 0,-6 0 0 0,-2 3 0 16,-1-2 0-16,-2 2 0 0,-2-1-48 0,0-1-16 15,-3 1 0-15,2 1 0 0,0 0 64 0,0-2 16 16,1 1 0-16,1-2 0 0,4 0-48 0,-1 0-16 16,3-1 0-16,1 0 0 0,0 1-160 0,-1-1 0 0,2-1 0 0,-2 0 0 15,0 0-176-15,2 1-64 0,3-2-16 0,-1-1 0 31,2 2-560-31,3-1-112 0,-1-1-32 0,5 0-18016 0</inkml:trace>
  <inkml:trace contextRef="#ctx0" brushRef="#br0" timeOffset="13648.73">24727 9128 21183 0,'-5'-4'944'0,"2"3"192"0,0 2-912 0,2-1-224 0,1 0 0 0,0 1 0 0,1 1 352 0,2-1 32 0,2 3 0 0,4 1 0 16,5 0 1552-16,3 0 320 0,-17-5 64 0,0 0 16 15,72 8-864-15,-45-8-192 0,3-3-16 0,1 0-16 16,0-1-304-16,1-1-64 0,1-4-16 0,-4 1 0 16,-3-2-96-16,-1 0-32 0,-1-3 0 0,-3 2 0 0,1-2-272 0,-4-1-48 15,2 0-16-15,-3-2 0 16,-2-1 16-16,-2 2 0 0,0-4 0 0,-5 2 0 0,1 1 32 16,-5-1 0-16,-1 0 0 0,-3 1 0 0,-2 1-112 0,-3 2-16 15,-4 3 0-15,-2 3 0 0,-3 3-128 0,-5 2-48 16,-3 5 0-16,-1 1 0 0,3 2-144 0,-4 4 0 15,-1 3 0-15,-2 2 0 0,3 2 0 0,2 1 0 16,2 1-176-16,4 1 176 0,5-2 0 0,4-1-128 16,3 0 128-16,2-2 0 0,4-2-128 0,2 0 128 0,4-3-128 15,2 0 128-15,3-2-144 0,1-1 144 16,2-1-160-16,-1-2 160 0,5 0-192 0,1-1 48 0,2-2 16 0,-1-1 0 16,4 0-208-16,-2-1-48 0,1 0 0 0,-1-2 0 31,2 0-400-31,-1 0-96 0,0-1-16 0,-1 0-11808 0,0 1-2368 0</inkml:trace>
  <inkml:trace contextRef="#ctx0" brushRef="#br0" timeOffset="14003.55">25766 8791 11967 0,'0'-12'528'0,"0"7"112"0,0-2-512 0,-2 2-128 16,-1 2 0-16,1 2 0 15,-1 0 2752-15,-3-2 528 0,-4 0 112 0,-4-1 0 0,-6 2-272 0,-4 4-64 16,-3 3-16-16,-1 4 0 0,0 1-1440 0,1 3-304 16,3 1-48-16,3-2-16 0,4 2-736 0,6-1-160 15,4-3-16-15,2 1-16 0,7 1-304 0,2-1 0 16,3-1 0-16,6 0 0 0,-13-10-160 0,0 0-32 16,60 22-16-16,-60-22 0 0,53 12-144 0,-53-12-32 15,59 11 0-15,-59-11 0 0,65 11 32 0,-65-11 0 16,57 13 0-16,-57-13 0 0,0 0 176 0,59 17 48 0,-46-11 0 0,-6 1 0 15,-5 0 288-15,-3-2 64 0,-3 2 16 0,-3 1 0 16,-5 0 320-16,-3-1 64 0,-3 0 16 0,-4-1 0 16,1-1-96-16,-4 1-16 0,1 0 0 0,-2-3 0 15,1 1-160-15,1-3-48 0,3 2 0 0,1-3 0 0,3 1-320 16,3-1 0-16,3 2 0 0,2-2 0 16,3 0-304-16,5 1-128 0,4 1-16 0,1-1-18224 15</inkml:trace>
  <inkml:trace contextRef="#ctx0" brushRef="#br0" timeOffset="14300.23">26155 8552 25791 0,'-9'-19'1152'0,"3"10"224"0,0 0-1104 0,2 2-272 0,1 3 0 0,0 2 0 15,2 0 2320-15,-3-1 416 0,-2-3 80 0,-1 2 0 16,1 1-992-16,-1 4-208 0,3 5-32 0,1 4-16 16,0 4-1040-16,2 6-208 0,1 1-32 0,0-21-16 15,0 0-144-15,7 85-128 0,-7-85 192 0,7 66-192 16,-7-66 176-16,9 67-176 0,-9-67 160 0,8 58-160 16,-8-58 144-16,0 0-144 0,18 70 128 0,-18-70-128 15,0 0 128-15,22 62-128 0,-22-62 0 0,0 0 128 0,0 0-128 0,0 0 0 16,31 68 0-16,-27-59 0 15,0-4-448-15,0-2-64 0,-1 0 0 16,0-3-12096-16,0 0-2400 0</inkml:trace>
  <inkml:trace contextRef="#ctx0" brushRef="#br0" timeOffset="14491.49">25932 8839 17503 0,'0'-3'1552'0,"0"1"-1232"0,2 1-320 0,-1 0 0 16,1 1 2016-16,0-2 352 0,3-2 64 0,2-2 0 15,3 1 816-15,4-2 144 0,3 1 48 0,0 0 0 16,4 3-2064-16,0 1-416 0,3-1-64 0,1 3-32 16,2 0-592-16,0 1-112 15,0 2-32-15,0 0 0 0,-3 1-128 0,1-1-176 0,-1 1 48 0,-1 0-12336 16,-2 1-2448-16</inkml:trace>
  <inkml:trace contextRef="#ctx0" brushRef="#br0" timeOffset="14706.22">26547 8716 28559 0,'1'1'1264'0,"-1"1"272"0,2-1-1232 0,-2 0-304 0,0 1 0 0,-2 1 0 0,2 1 1728 0,-1 1 304 16,-2 7 48-16,0 2 16 0,0 4-576 0,0 2-112 15,1 0-32-15,2-20 0 0,0 0-944 0,0 56-192 16,1-39-48-16,0-1 0 0,-1-16-192 0,0 0 0 15,0 0 128-15,0 0-128 16,23 70 0-16,-23-70 0 0,0 0 0 0,0 0 0 16,0 0-464-16,0 0-96 0,0 0-16 0,0 0-11456 15,59 40-2304-15</inkml:trace>
  <inkml:trace contextRef="#ctx0" brushRef="#br0" timeOffset="15316.2">26790 8748 20271 0,'3'3'896'0,"-2"-2"192"0,2 2-880 0,-2 0-208 0,1-2 0 0,-2 1 0 16,1 1 2336-16,2 2 416 0,1 4 96 0,2 2 16 0,-6-11-528 0,0 0-96 15,0 0-32-15,28 65 0 0,-28-65-1264 0,0 0-256 16,0 0-48-16,20 65-16 0,-20-65-400 16,0 0-80-16,0 0-16 0,0 0 0 0,15 67-128 0,-13-58 0 15,-2 0 0-15,0-2 0 16,-3-1 128-16,2-1-128 0,-2-2 0 0,0 0 128 0,0-3-128 0,0 0 192 15,-1-3-192-15,1-1 192 0,0-2 64 0,2-2 32 16,0-1 0-16,-1-1 0 0,2 0 0 0,0-1 0 16,2-4 0-16,0-2 0 15,3 0-128-15,0-4-32 0,4-2 0 0,-1-1 0 16,2 1-128-16,4 2 0 0,0 3 0 0,2 2 0 0,1 3-176 0,0 4-16 0,1 4 0 0,-2 3 0 16,1 3 32-16,-2 2 0 0,-1 4 0 0,-1 1 0 15,-13-8 160-15,0 0-160 0,0 0 160 0,0 0-160 16,45 65 160-16,-45-65 0 0,0 0 0 0,0 0-128 15,16 62 128-15,-15-49 0 16,-1-13 0-16,0 0 0 0,0 0 0 0,0 0 0 0,2 60 128 0,-2-55-128 16,0 1 224-16,-2-3-32 0,1-1 0 0,-2-2 0 0,1 0 128 15,0-1 32 1,-1-2 0-16,0 0 0 0,0-1 32 0,2-1 0 16,-2 0 0-16,2-2 0 0,1 0-144 0,-2-1-32 0,2-1 0 0,0-1 0 0,0-1-80 0,2-2-128 31,0-4 176-31,1-2-176 0,0-3 144 0,3 0-144 15,1-2 0-15,0 0 144 0,3 1-144 0,0 1 0 16,1 2 0-16,0 0 0 0,2 4 0 0,0 4 0 16,-1 2 0-16,1 3 0 0,0 3-272 0,-1 1 64 15,1 4 16-15,-2 2 0 0,1 5-16 0,-2 2 0 16,-2 2 0-16,-8-12 0 0,0 0 80 0,0 0 128 16,0 0-208-16,31 77 80 0,-31-77 128 0,0 0 0 0,4 60 0 0,-2-45-128 15,-1-1 128-15,-1-1 0 0,2 0 0 0,-1 1 0 16,-1-14 0-16,0 0 0 0,0 0 0 0,0 0 0 15,17 72 0-15,-11-62 0 0,-1-2-128 0,2 1 128 32,0-4-656-32,1 0-48 0,0-1-16 0,0-3 0 0,2 1-1696 15,2-2-336-15,-2 0-64 0,1-2-13264 0</inkml:trace>
  <inkml:trace contextRef="#ctx0" brushRef="#br0" timeOffset="15782.79">27589 8912 3679 0,'2'-1'320'0,"-2"1"-320"0,0-2 0 0,1 2 0 0,1-1 2800 0,0-3 480 0,4-3 112 0,3-3 0 0,2-2-16 0,0-2-16 15,2 1 0-15,-2-1 0 0,-1 2-1168 0,0-1-224 16,0 2-48-16,-3-1-16 16,0 2-656-16,-1 1-128 0,-2-1-32 0,-1 1 0 0,-2-1-384 15,-2 2-96-15,-2-1-16 0,-4 1 0 0,-2 1-208 0,-2-2-64 16,-2 4 0-16,-1-1 0 0,0 3-64 0,-2 0 0 16,1 2-16-16,-2 1 0 0,1 3-16 0,1 0 0 15,-1 2 0-15,1 2 0 0,2 3-224 0,0 0 0 16,5 3 0-16,-1 1 0 0,4 1 0 0,1 1 0 0,1 1 0 15,3 0 0-15,1-2 0 0,2 2 0 0,1-2-144 0,-4-15 144 16,0 0-320-16,0 0 48 0,0 0 0 0,44 70 0 16,-33-61-16-16,1-4 0 0,-1 0 0 0,0-3 0 15,2 1 160-15,-2-4 128 0,1-2-192 0,-1-1 192 16,-3 0 0-16,2-2 0 0,0-3 0 0,-1 1 0 16,-2-1 336-16,0 1-16 0,0-5-16 0,0-1 0 15,0 1 208-15,-3-1 32 0,2 2 16 0,-3 0 0 16,1 2-48-16,-1 2-16 0,-2 2 0 0,0 2 0 15,2 1-144-15,-3 3-32 0,2 3 0 0,-1 1 0 16,-1 3-144-16,2 3-48 0,-1 1 0 0,2 1 0 16,0-2-128-16,-1 1 0 0,3 0 0 0,-5-11 128 15,0 0-128-15,0 0 0 0,0 0 0 0,36 61 0 0,-36-61 0 0,0 0-192 16,0 0 64-16,0 0 128 16,55 30-640-16,-43-29 0 0,-1-1 0 0,2-1 0 15,-2-1-256-15,0-2-64 0,1-2-16 0,-1-1 0 16,-1 0-1856-16,0 0-368 0</inkml:trace>
  <inkml:trace contextRef="#ctx0" brushRef="#br0" timeOffset="15996.7">28089 8577 3679 0,'6'-42'320'0,"-3"21"-320"0,-2-1 0 0,1 6 0 0,-1 6 2880 0,-1 3 496 0,0-2 96 0,0-2 32 16,0-9 1136-16,0-4 224 0,0 1 64 0,0 4 0 16,0 4-2144-16,0 6-416 0,0 3-96 0,0 5-16 15,-1 3-1376-15,1 7-288 16,-2 4-48-16,2 2-16 0,0 5-144 0,0-20-16 0,0 52-16 0,0-52 0 15,2 67-112-15,-2-67-32 0,3 70 0 0,-3-70 0 16,1 69-208-16,-1-69 0 0,4 65 128 0,-4-65-128 16,0 0 0-16,9 81 0 0,-9-81 0 0,0 0 0 0,12 66 0 15,-12-66 0-15,0 0 0 0,0 0 0 0,0 0 0 0,20 65-288 16,-16-59 64-16,-1-2 16 16,0-1-656-16,-2-3-128 15,2 0-32-15,0-3-11824 0,-2 0-2368 0</inkml:trace>
  <inkml:trace contextRef="#ctx0" brushRef="#br0" timeOffset="16186.94">27863 8682 18431 0,'-4'-2'1632'0,"3"1"-1312"15,1 1-320-15,1 0 0 16,3 0 2288-16,-1 0 384 0,1-1 80 0,3-1 0 0,6 1 576 0,7-2 96 0,3 0 32 0,2 0 0 16,0 0-2096-16,4 1-400 0,-1 0-96 0,0 1-16 15,0-1-304-15,-1 1-64 0,0 1-16 0,-3 1 0 16,-1 1-288-16,-3-1-176 0,-2 1 192 0,-3 0-192 15,1 1-160-15,-3 0-144 16,-1 0-16-16,0-2-16 16,-1 2-608-16,0 0-112 0</inkml:trace>
  <inkml:trace contextRef="#ctx0" brushRef="#br0" timeOffset="16567.84">28291 8885 1839 0,'0'-1'160'0,"2"1"-160"31,1 0 0-31,-2 0 0 0,0-2 3600 0,1 2 688 16,1 0 144-16,1-1 32 0,3 1-336 0,3-1-64 15,1-1-16-15,2 1 0 0,1-2-1520 0,0 0-304 16,0 0-64-16,3-2-16 0,-1 0-1312 0,-2 1-272 16,1-2-48-16,0-1-16 0,0 2-176 0,-1-5-16 15,-1 3-16-15,0 0 0 0,-6 0-96 0,0 0 0 16,0 0-16-16,-3 0 0 0,0-2 0 0,-2-2 0 15,-2-1 0-15,-2 0 0 0,-2-2-176 0,-2-1 192 0,-1 3-192 0,-3 0 192 16,1 1-192-16,-1 3 0 0,-2 1 0 0,1 2 0 16,0 1 0-16,1 4 0 0,0 2 0 0,2 0 0 15,-1 4 0-15,1 2 0 0,1 2 0 0,1 3 0 16,3 1 0-16,0 2 0 0,2 1 0 0,1-17 0 16,0 0 0-16,0 0 0 0,17 72 0 0,-17-72 0 15,0 0 0-15,0 0 0 0,0 0 0 0,42 66 0 16,-42-66 0-16,0 0 160 0,0 0-16 0,61 54 0 0,-61-54-144 0,0 0 128 15,0 0-128-15,56 35 128 0,-43-29-128 0,-2-1 0 16,2 0 0-16,-2-2 0 16,2-1-768-16,-3 0-48 0,1-1 0 0,-2-2-18416 15</inkml:trace>
  <inkml:trace contextRef="#ctx0" brushRef="#br0" timeOffset="17277.8">29033 8823 23039 0,'0'-3'2048'0,"1"0"-1648"0,-1 1-400 0,0-1 0 0,0 1 2880 0,0-2 512 0,0-3 80 0,2-6 32 16,-1-2-1072-16,-1-4-224 0,0 0-32 0,-3 0-16 0,-1 1-1136 0,0 1-208 16,-3 3-48-16,-2 0-16 0,0 2-320 0,-4 1-64 15,0 3-16-15,-2 2 0 0,-1 3-352 0,1 3 144 16,-1 3-144-16,0 3 0 0,1 4 0 0,-1 2 0 15,1 5 0-15,1 2 0 0,1 3 0 0,3 4-192 16,2-1 192-16,8-25-192 0,-13 57-16 0,13-57 0 0,-6 49 0 16,6-49 0-16,0 0-16 0,7 66 0 0,-7-66 0 0,0 0 0 15,0 0 96-15,33 67 128 16,-33-67-208-16,0 0 80 0,0 0 128 0,0 0 0 0,51 24 0 0,-43-26 0 16,2-2 0-16,0-2 144 0,-2 1-16 0,1-5-128 15,1 0 432-15,0-4-32 0,0-2 0 0,-1-2 0 16,-2 1 224-16,2-3 32 0,-2-2 16 0,0-4 0 15,0-1 32-15,-3-1 0 0,1-3 0 0,-3 0 0 16,0-1-112-16,-2-1-16 0,-2-1 0 0,1-3 0 0,0 1-112 0,-2-1-16 16,3 2-16-16,-2 2 0 0,1 3-240 0,-2 5-32 15,2 4-16-15,-2 5 0 16,1 2-144-16,1 6 0 0,0 1 0 0,-1 2 0 0,1 5 0 0,-2 3 0 16,2 4 0-16,-1 5 0 0,1 2 0 0,1-14 0 15,0 0 0-15,1 67 0 16,-1-67 0-16,6 61-144 0,-6-61 144 0,10 65 0 0,-10-65 0 0,12 67-128 15,-12-67 128-15,0 0 0 0,22 87 0 0,-22-87 0 0,0 0 0 0,22 69 0 16,-22-69 0-16,0 0 0 16,0 0 0-16,0 0 0 15,33 70 0-15,-26-62 0 0,0-1 0 0,0 0 0 16,0 0 0-16,1-1 0 0,1-2 0 0,-1-1 0 0,-1 0-208 0,1 0 16 0,-3-3 0 0,1 1 0 47,-2-1-880-47,0-1-160 0,-1-1-48 0,1 1 0 15,-1-1-304-15,-3 1-64 0,-1 0-16 0,-6 1-19072 0</inkml:trace>
  <inkml:trace contextRef="#ctx1" brushRef="#br0">31370 15261 0,'0'0'0,"-98"38"16,-53 31-16,-51 39 16,-11 6 15,-28 6-31</inkml:trace>
  <inkml:trace contextRef="#ctx0" brushRef="#br0" timeOffset="20714.95">26050 10281 25791 0,'1'1'2304'0,"0"1"-1856"0,2-2-448 0,-1 0 0 0,-1-2 720 0,3 1 48 0,2 0 16 0,4-2 0 16,-10 3 1328-16,35-13 256 0,-35 13 48 0,48-24 16 15,-22 10-1184-15,-4-3-224 16,2-1-64-16,0-2 0 0,-1 0-464 0,-2 0-112 15,-3 2 0-15,1-2-16 0,-4 3-80 0,-2-1-16 0,-3 1 0 0,-3 1 0 16,-3-1-80-16,-2 2-32 0,-4 1 0 0,-1 1 0 16,-2 0-160-16,-4 2 160 0,1 0-160 0,-5 2 160 15,0 2-160-15,-1 3 0 0,-1 1 0 0,-1 3 0 16,-1 1 0-16,-1 4 0 16,-2 0 0-16,2 2 0 0,-1 5 0 0,2 0 0 0,0 3 0 0,5 0 0 0,2 1 0 0,4 2 0 15,2 0 0-15,2 4 0 0,4 0 0 0,2-2 0 16,-4-20 0-16,0 0 0 0,27 58 0 0,-27-58 0 15,0 0 0-15,47 44 0 0,-47-44 0 0,0 0 0 16,0 0 0-16,76 32 0 0,-76-32 0 0,0 0 0 16,73 7-144-16,-73-7 144 31,53-3-432-31,-53 3-16 0,48-8-16 0,-48 8-12224 0,48-11-2448 0</inkml:trace>
  <inkml:trace contextRef="#ctx0" brushRef="#br0" timeOffset="21195.25">26766 10113 22111 0,'3'-4'976'0,"-2"1"208"0,2 0-944 0,-2 0-240 0,1 0 0 0,-1 2 0 15,0-2 2592-15,1-1 480 0,2-3 80 0,2-4 32 16,-1-2-672-16,1-1-128 0,0 1-16 0,-2 0-16 16,-1-1-1360-16,-3 1-272 0,0 1-48 0,-4 0-16 15,-1 0-160-15,-3 0-48 0,-2 2 0 0,-1 2 0 16,-3 1-144-16,-3 1-48 15,0 2 0-15,0 1 0 0,-2 3-112 0,0 2-16 0,2 2-128 0,-3 2 192 0,4 1-192 0,-1 0 144 16,3 3-144-16,1 1 128 0,2 2-128 16,1 1 0-16,3-2 0 0,3 3 0 0,1-1 0 0,2 0 0 15,2 0-128-15,2 0 128 0,-3-14-288 0,0 0 16 16,0 0 0-16,0 0 0 31,40 55-112-31,-40-55-32 0,0 0 0 0,0 0 0 0,0 0 144 0,0 0 16 0,69 11 16 16,-58-15 0-16,0 0 240 0,2-3-176 0,1 1 176 0,-1-1-160 15,0 0 160-15,-2-1 0 0,-1-2 0 0,0 1 0 16,-2 1 0-16,1-2 144 0,-2 3-16 0,-2 0-128 16,-2 1 336-16,1 3-32 0,-2-2-16 0,-1 3 0 15,1 1 96-15,-1 2 32 0,0 3 0 0,1 1 0 16,-1 0-64-16,2 4-16 0,-3-9 0 0,0 0 0 16,0 0-80-16,18 52-32 0,-18-52 0 0,0 0 0 15,0 0-224-15,34 52 128 0,-34-52-128 0,0 0 0 16,0 0 0-16,0 0 0 0,55 44 0 0,-55-44 0 15,0 0 0-15,0 0 0 0,0 0 0 0,0 0 0 16,63 4-640-16,-55-8-128 16,1-1-32-16,-1-1 0 0,-1 0-672 0,0-1-128 0,0 2-16 0,-1-1-17136 15</inkml:trace>
  <inkml:trace contextRef="#ctx0" brushRef="#br0" timeOffset="21540.15">27084 9897 22111 0,'-2'0'1968'0,"2"0"-1584"0,0 0-384 0,0 0 0 0,0 1 2304 0,0 2 368 0,-1 0 80 0,1 2 0 16,0 4-32-16,0 2-16 0,0-11 0 0,0 0 0 16,8 43-1584-16,-8-43-320 0,0 0-64 0,0 0-16 15,16 52-224-15,-16-52-48 0,0 0-16 0,0 0 0 16,0 0-224-16,17 49-32 0,-14-40-16 0,-1-4 0 16,0 1-160-16,-2-2 0 15,0 1 0-15,1-3 128 0,-1 0-128 0,2-1 0 16,-2 1 0-16,0-2 0 0,0 0 0 0,0-2 0 0,-2 2 0 0,2-3 0 15,0 1 0-15,2-3 0 0,-2 0 0 0,1-1 0 16,0-1 128-16,-1 0-128 0,2 1 128 0,1-1-128 16,-2 0 224-16,2 2-32 0,0-1-16 0,1 2 0 15,0-1 16-15,2 3 16 0,-2 0 0 0,0-1 0 16,2 2-32-16,1-3-16 0,-1 2 0 0,2-1 0 16,-1 1-160-16,2-1 0 0,1-1 144 0,-2-1-144 15,2 1 0-15,1-2 0 0,1 2 0 0,-3 0 0 16,1-2-512-16,-3 2-64 0,2 1 0 0,-2-1-16 15,-7 4-608-15,0 0-112 0,0 0-32 0,0 0-18112 0</inkml:trace>
  <inkml:trace contextRef="#ctx0" brushRef="#br0" timeOffset="22014.3">27510 9997 22111 0,'4'-6'976'0,"-1"4"208"0,2-1-944 0,-3 0-240 0,0 2 0 0,-1-1 0 15,1 2 2464-15,0-1 448 0,3-1 96 0,2 1 0 16,-7 1-320-16,0 0-64 0,0 0 0 0,0 0-16 16,0 0-1536-16,0 0-304 0,52 38-64 0,-52-38-16 15,0 0-240-15,0 0-64 0,25 49 0 0,-25-49 0 16,0 0-192-16,0 0-32 0,0 0-16 0,22 51 0 16,-22-51-144-16,0 0 0 0,0 0 144 0,0 0-144 15,0 0 0-15,0 0 0 0,0 0 0 0,0 0 128 16,0 0-128-16,4 37 0 0,-4-38 0 0,-2-1 0 0,2-1 0 0,-2-1 0 15,0 0 0-15,1-2 0 16,-1 1 0-16,1-2 0 0,0-2 0 0,-1-1 0 0,2-1 0 0,0-3 0 16,2 0 0-16,-2-2 0 0,1 1 0 0,2-2 192 15,0 0-64-15,1-2 0 0,3 2-128 16,-1 3 0-16,1 1 0 0,0 1 128 0,1 2-128 0,-1 1 0 16,-3 4 0-16,4-1 0 0,0 3-128 0,-8 3 128 15,0 0-128-15,0 0 128 0,0 0-176 0,0 0 176 16,58 20-208-16,-58-20 80 0,0 0 128 0,0 0-192 15,0 0 192-15,41 61-192 0,-41-61 192 0,0 0 0 0,24 49 0 0,-24-49-128 32,0 0 128-32,0 0 0 0,27 55 0 0,-27-55 0 0,0 0 0 0,0 0 0 0,0 0 0 0,0 0 0 15,34 48 0-15,-34-48 0 16,0 0 0-16,0 0 0 16,0 0-384-16,0 0-32 0,0 0-16 0,0 0 0 15,0 0-1104-15,0 0-240 0</inkml:trace>
  <inkml:trace contextRef="#ctx0" brushRef="#br0" timeOffset="22623.34">28150 9904 36863 0,'-4'-2'1632'0,"2"1"336"0,1 1-1584 0,0 0-384 0,-1 0 0 0,1 0 0 0,1 1 1136 0,-2 2 144 0,1 1 16 0,-2 4 16 0,2 3-560 0,1-11-112 16,0 0-32-16,1 42 0 0,-1-42-352 0,0 0-80 15,9 55-16-15,-9-55 0 0,0 0-160 0,14 53 0 16,-14-53 0-16,0 0 0 0,0 0 0 0,24 52 0 16,-24-52 0-16,0 0 0 15,0 0 0-15,0 0 0 16,0 0 0-16,0 0 0 0,52 31-192 0,-43-32 192 0,-1-4-192 0,-1 1 192 16,2 0-176-16,-1-2 176 0,1 1-128 0,-2-3 128 15,0 1 0-15,1-1 0 0,-1-2 0 0,0 0 0 16,2-1 176-16,-2 0-48 0,1-2 0 0,2 2 0 15,-1-1-128-15,1 4 192 0,-1-1-192 0,3 2 192 16,-1 3-192-16,-1 1 0 0,0 2 0 0,-10 1 0 16,0 0 0-16,0 0 0 0,0 0 0 0,0 0 0 15,46 51-192-15,-46-51 192 0,0 0-192 0,0 0 192 0,24 56-176 16,-24-56 176-16,0 0-128 0,0 0 128 0,0 0 0 0,16 54 0 16,-13-47 0-16,-3-2 0 0,1 1 0 0,-1-2 0 15,-1-1 0-15,-2 0 176 0,2-2 96 0,-2-1 32 16,1 0 0-16,-1 0 0 0,2-1-80 0,0-2-16 15,-1 0 0-15,1 1 0 0,-1-3-64 0,1 1-16 16,2 0 0-16,-1-2 0 0,2-1 0 0,-1-1-128 16,2 1 192-16,0-3-64 0,1 0-128 0,-1-3 0 15,1 0 0-15,2-1 128 0,-2 2-128 0,2-4 0 0,-1 2 0 0,4 0 0 16,-1-2 0-16,1 3 0 0,-1 2-160 16,1 1 160-16,-1 2-192 0,1 2 192 0,-2 2-208 0,1 1 80 15,-1 2-80-15,-7 1-16 0,0 0 0 0,0 0 0 16,0 0 48-16,0 0 16 0,57 19 0 0,-57-19 0 15,0 0 160-15,0 0-128 0,0 0 128 0,52 37-128 16,-52-37 128-16,0 0 0 0,0 0 0 0,0 0 0 16,51 47 0-16,-51-47 0 0,0 0 0 0,0 0-128 15,0 0-112-15,44 42-16 0,-44-42 0 0,0 0 0 32,0 0-304-32,0 0-64 0,0 0-16 0,0 0-18096 0</inkml:trace>
  <inkml:trace contextRef="#ctx0" brushRef="#br0" timeOffset="23059.41">29184 9945 14735 0,'2'-3'1312'0,"-1"0"-1056"0,0 0-256 0,1 2 0 0,-2-1 1696 0,0 0 288 0,0-3 48 0,0-2 16 15,0-3 1552-15,-3-2 320 0,-3-1 64 0,-2 2 16 16,-2-1-1984-16,-4 4-400 0,-3-1-80 0,-3 4 0 16,-1 1-704-16,0 2-128 0,0 4-16 0,2 0-16 15,1 4-224-15,2 0-64 0,4 2 0 0,2 1 0 16,3 2-384-16,1 0 0 0,3 2 0 0,0 0 0 16,3-13 0-16,0 0 0 0,0 0-160 0,10 48 160 15,-10-48-384-15,0 0 32 0,0 0 0 0,0 0 0 16,0 0-16-16,0 0 0 0,50 49 0 0,-50-49 0 15,0 0 128-15,0 0 32 16,0 0 0-16,52 33 0 0,-52-33 208 0,0 0-176 0,0 0 176 0,55 55-160 16,-55-55 160-16,0 0 0 0,45 62 0 0,-45-62 0 15,27 49 144-15,-27-49 16 0,20 55 0 0,-20-55 0 16,14 54 160-16,-14-54 48 0,7 52 0 0,-7-52 0 16,0 46 128-16,0-46 16 0,-4 41 16 0,-2-23 0 0,6-18 96 0,-11 34 16 15,4-19 0-15,-2 1 0 0,2-2-80 0,-1-3-16 16,-2-1 0-16,1-1 0 0,0-2-208 0,0-3-32 15,1-1-16-15,-1-2 0 16,1-2-800-16,-1-2-176 0,1-1-16 0,-2-2-13968 16,-2-2-2800-16</inkml:trace>
  <inkml:trace contextRef="#ctx0" brushRef="#br0" timeOffset="23233.73">28135 9686 29487 0,'4'-3'2624'0,"0"1"-2112"0,0 0-512 0,-1 1 0 0,0-1 0 0,4 0 0 0,4-4 0 0,6-1 0 16</inkml:trace>
  <inkml:trace contextRef="#ctx0" brushRef="#br0" timeOffset="23645.79">29587 9777 32255 0,'-12'-3'1424'0,"5"0"304"0,0 0-1392 0,0 2-336 0,3 1 0 0,0-2 0 0,-2 2 1680 0,-4-1 272 15,-1 2 48-15,-7-2 16 0,-1 1-928 0,2 0-192 16,5 1-48-16,2 2 0 0,5 1-592 0,4 1-112 15,1-5-16-15,0 0-128 0,0 0 0 0,0 0 0 16,0 0 0-16,66 39 0 0,-66-39 0 0,0 0-192 16,74 27 192-16,-74-27-192 0,55 26 192 0,-55-26 0 15,0 0-160-15,59 40 160 0,-59-40 0 0,0 0 0 16,46 51 0-16,-46-51 0 0,0 0 0 0,0 0 0 16,24 67 0-16,-24-67 0 0,-6 24 0 0,-1-13 0 0,-3-2 0 0,-3-1 0 15,-1-2 192-15,-3-2-32 0,0-1-16 0,0-3 0 16,3 1-144-16,0-2 192 0,1-2-192 0,1-1-19104 15</inkml:trace>
  <inkml:trace contextRef="#ctx0" brushRef="#br0" timeOffset="23999.23">30131 9606 17503 0,'7'-6'768'0,"-2"3"176"0,1 0-752 15,-2 1-192-15,0 0 0 0,2 1 0 0,3-1 2560 0,5 0 464 0,8-3 112 0,9 2 0 0,5 1-128 0,-36 2-48 16,72 2 0-16,-72-2 0 0,61 15-1824 0,-61-15-368 16,0 0-80-16,59 42-16 0,-59-42-256 0,0 0-48 0,25 59-16 0,-25-59 0 15,2 48-48-15,-2-48-16 0,-12 51 0 0,5-27 0 16,-1 0-96-16,-2-1-32 0,0-1 0 0,0-2 0 31,0 0-464-31,2-3-80 0,1-1-32 0,0 0-19088 0</inkml:trace>
  <inkml:trace contextRef="#ctx0" brushRef="#br0" timeOffset="24176.95">30354 10394 43311 0,'-4'1'3840'0,"1"-2"-3072"0,1 1-608 0,2-1-160 0,0-1 752 0,0 1 112 15,0-1 32-15,-1 0 0 0,2-4-512 0,-1-1-80 16,3-2-32-16,-1 1 0 15,-1-2-784-15,2 2-144 0,-3 0-48 0,0 3-19712 0</inkml:trace>
  <inkml:trace contextRef="#ctx0" brushRef="#br0" timeOffset="27848.02">8197 6936 1839 0,'1'0'160'0,"-1"-2"-160"0,0 2 0 0,0 0 0 0,0-1 896 0,0 1 160 0,1-2 32 0,1 0 0 15,-1-3 752-15,1 0 144 0,-2-1 48 0,0 0 0 16,0 1-112-16,-2-2 0 0,1 0-16 0,-2 0 0 15,0 1-112-15,-1-3-32 0,0 2 0 0,-2 0 0 0,0-1-160 0,1 1-16 16,-1-2-16-16,0 1 0 16,-1 1-448-16,0-2-96 0,0-1 0 0,0 2-16 0,-1-1-336 0,-2 1-64 15,0-2-16-15,0 0 0 16,2 2-64-16,-2 1-16 0,-2-2 0 0,1 2 0 0,-2-1-128 0,1-1-48 16,-4 1 0-16,1-1 0 15,0 1-80-15,0-1 0 0,-2 1-16 0,-1-2 0 0,-2 0-16 0,-3-1 0 16,-5-3 0-16,-3-1 0 0,0 0-32 0,0 1 0 0,0 0 0 15,-2 1 0-15,3 2-32 0,-1-1-16 0,2 1 0 0,-1 0 0 16,2 2-144-16,-2 1 0 0,1-1 144 0,-3 2-144 16,4 0 0-16,0 1 128 15,-2-1-128-15,1 2 0 0,0 2 0 0,-2 0 128 0,-3 2-128 0,2 2 0 16,-2 1 0-16,-3 0 0 0,-2 5 0 0,-2 0 128 16,3 3-128-16,-5 2 0 0,-2 0 0 0,-3 1 0 15,3 1 0-15,0 2 0 0,1 2 0 0,7-2 0 16,6-4 0-16,1 3 0 0,-1 1 0 0,-3 4 0 15,-2 1 0-15,-4 5 0 0,-1 4 0 0,3 1 0 16,3-2 0-16,5 1 0 0,6 1 0 0,3-1 0 16,4-1 0-16,0 4 0 0,4-2 0 0,2 0-128 0,1 2 128 0,1 0 0 15,4 3 0-15,-1-8 0 0,3-5 0 0,0 2 0 16,2 6 0-16,1-31-128 0,4 76 128 0,-4-76 0 16,14 92 0-16,-14-92 0 0,26 86 0 0,-26-86 0 15,31 75 0-15,-31-75 0 0,0 0 0 0,59 94 0 31,-59-94 0-31,51 57-128 0,-51-57 128 0,0 0 0 0,74 65 0 0,-74-65 0 0,0 0 0 0,84 51 0 0,-84-51 0 16,79 38 0-16,-79-38 0 0,88 34 0 0,-88-34 0 0,98 33 0 16,-49-19 0-16,0-1 0 0,1-2 0 0,-1-1 0 31,1-3 0-31,-2-3 0 0,0-1 0 0,1-4 0 16,3-2 0-16,-1-3 0 0,2-1 0 0,-3-3 0 15,0 0 0-15,-3-1 0 0,-2-2 0 0,-1 1 128 16,-2-3 0-16,3-2 0 0,5-1 0 0,-2-2 0 15,-5 3 64-15,4-1 32 0,2-3 0 0,1-2 0 16,-2 2-32-16,-6 0 0 0,-2 0 0 0,-6-2 0 16,-5 3 48-16,-3-2 0 0,-2 0 0 0,-3 0 0 15,-3-1 160-15,-1-1 48 0,-3-1 0 0,-2-1 0 0,-4 4 112 0,-2-2 16 16,-2-2 16-16,-1 1 0 0,-3-3-32 0,0 1-16 16,-3 1 0-16,0 2 0 0,1 5-96 0,-4-5 0 15,-3-8-16-15,-5-1 0 0,-6-3-208 0,-1 2-32 16,-1 2-16-16,-2 4 0 0,1 2-176 0,0 2 0 15,2 3 144-15,0 1-144 0,1 3 0 0,2 2 0 16,1 2 0-16,0 2-192 16,3 1-416-16,1 3-96 0,3 1 0 0,2 3-16 15,1 3-528-15,0 2-96 0,1 3-32 0,-1 2 0 16,-1 5-128-16,-1 2-32 0,1 4 0 0,-4 5-17760 0</inkml:trace>
  <inkml:trace contextRef="#ctx0" brushRef="#br0" timeOffset="34546.26">3956 14461 3679 0,'3'-4'320'0,"-1"0"-320"0,0 1 0 0,-1 0 0 0,-1 2 432 0,2-2 16 0,2-3 0 0,2-2 0 16,1-3-16-16,1-4 0 0,-1 3 0 0,0 0 0 15,0 3-80-15,0 0-16 0,-2 1 0 0,0-1 0 16,1 2 128-16,-2 1 32 0,0 1 0 0,1 2 0 15,-1 0 80-15,0 0 0 0,0 0 16 0,1 1 0 16,-1 0-256-16,1 1-48 0,1-1-16 0,0 1 0 16,1 1-96-16,-1-1-32 0,2 1 0 0,2-2 0 15,0 1 304-15,0-1 64 0,1-1 16 0,2-1 0 0,-1 0 224 0,3 1 32 16,-1-1 16-16,-2-2 0 16,4 1 112-16,-1-2 32 0,1 0 0 0,0-1 0 0,0 0 16 0,0 0 0 15,0-1 0-15,0 1 0 0,4 0-224 0,0 1-32 16,-2 0-16-16,-1 2 0 0,2-2-192 0,-1 0-48 15,2 1 0-15,0-1 0 0,-1 1-160 0,3-1-32 16,-1 2-16-16,1-3 0 0,2 0 32 0,-1 1 16 16,-2 0 0-16,0-2 0 0,2 1 32 0,0-1 16 15,-1 1 0-15,2-2 0 0,2 2 32 0,0-2 0 16,0 0 0-16,-2 0 0 0,-3 1-48 0,0 1 0 0,3-1 0 0,0 1 0 16,-1 0-144-16,1-2-48 0,1 3 0 0,2-2 0 15,-1 1-128-15,-1-1 128 0,-2 1-128 0,-1-1 128 16,4 1-128-16,-1-2 128 0,-1 0-128 0,0 0 128 15,2-3 64-15,-1 1 0 0,0-1 0 0,2 0 0 16,0-2 80-16,1-1 32 0,1 2 0 0,-1-2 0 16,2 2-80-16,-4 2-16 0,1-1 0 0,0 0 0 15,-1 0-80-15,-1 2 0 0,-1 1-128 0,-1 2 192 16,-1-1-64-16,-1 1-128 0,2-1 176 0,0 1-176 16,-1-1 144-16,-1 1-144 15,2-1 0-15,-2 2 144 0,-1 0-144 0,0 2 0 16,-1-1 0-16,3 0 0 0,2-1 0 0,0 0 0 0,-2 0 0 0,2 0 0 0,2-1 0 0,-1-1 0 15,3 2 128-15,-2-1-128 0,2-1 0 0,-1 1 0 16,-2-1 0-16,-1 1 0 0,-1-1 0 0,1 1 0 16,1-2 0-16,2 0 0 0,-1 0 0 0,-2 0 0 15,-2 2 0-15,2-2 0 0,2-1 176 0,1-2-48 16,1 0-128-16,0 0 192 0,-1 2-48 0,-2 0-16 16,-3 1 0-16,0 1 0 0,2 1-128 0,2-1 192 15,0 1-192-15,1 0 192 0,0-2-192 0,-1 1 128 16,-1 3-128-16,0-1 128 0,-1 2-128 0,-1-2 0 0,-2 1 0 0,2-1 0 15,-1 0 0-15,1 0 0 0,-2 0 0 0,2 0 0 16,-2 0 0-16,2-2 0 0,-1 1 0 0,2-2 0 16,-1 0 128-16,-1 1-128 15,2 1 0-15,-4 0 128 0,-1 0-128 0,-1 1 0 0,5 0 144 0,-2-1-144 16,1 1 0-16,1 0 144 0,-2 0-144 0,2 0 0 16,-2 0 128-16,-1-1-128 0,1 3 0 0,1-2 0 15,0 0 0-15,0 0 0 0,-1 1 0 0,1-1 0 16,-3 1 0-16,0-1 0 0,1 0 0 0,-1 1 0 15,1 1 0-15,1-2 0 0,2 0 0 0,0-2 0 16,-2 4 0-16,1-4 0 0,1 2 0 0,1 0 0 0,1 0 0 0,-3 0 0 31,0 1 0-31,-1 1 0 0,1-1 0 0,-3 2 0 0,2-2 0 0,1 0 0 0,-1 1 0 0,0-1 0 16,0-1 0-16,2 1 0 16,-1 1 0-16,0-2 0 0,2 0 0 0,0-3 0 0,0 1 0 0,1-2 0 15,1 1 0-15,0-1 0 0,0 1 128 0,-1 0-128 16,1 0 0-16,-2 0 0 0,1 0 0 0,1 0 0 15,-1 0 0-15,-2 1 0 0,1 0 0 0,-2-1 0 16,2 2 0-16,0-4 0 0,0 4 128 0,0-2-128 0,0 0 0 0,0 0 0 31,0 0 160-31,-1 1-160 0,-1-3 128 0,1 1-128 16,-2 0 128-16,2-1-128 0,-1 1 0 0,2 1 128 16,1 0-128-16,-3 0 0 0,1 2 0 0,-1-2 0 15,1 1 0-15,0 1 0 0,1 0 128 0,0-1-128 16,0-1 0-16,0 0 0 0,2 0 0 0,-2 0 0 15,-1 1 0-15,0 0 0 0,-2 2 0 0,0-1 0 16,3 1 0-16,-1-2 0 0,-2 3 0 0,0-1 0 16,2 2 0-16,-1-2 0 0,-2 1 0 0,-2-1 0 15,2 3 0-15,0-2 0 0,1 0 0 0,-1 1 0 0,0 0 0 0,-1 0 0 16,1-1 0-16,0 1 0 0,0-1 0 0,0-1 0 16,-1 1 0-16,3-1 0 0,-1 0 0 0,-2 1 0 15,0-1 0-15,-1 0 0 0,3 0 0 0,1-3 0 16,2 2 0-16,-2-1 0 0,1 2 0 0,-3-1 0 15,1-2 0-15,-1 1 0 0,-1 1 0 0,1-2 0 16,0 2 0-16,0-1 0 0,-1 1 0 0,3-2 0 16,0-2 0-16,1 1 0 0,-2 1 0 0,2 2 0 15,-1-1 0-15,1 1 0 0,-1-2 0 0,0 1 0 0,0 0 0 0,1 0 0 16,-1 1 0-16,1-2 0 0,-2 3 0 0,2-2 0 16,-1 2 0-16,2 0 0 0,-1 0 0 0,0 0 0 15,-2 0 0-15,0 1 0 0,0 1 0 0,0-1 0 16,2 0 0-16,0 1 0 0,-1-1 0 0,1-1 0 15,1 1 0-15,1-1 0 0,-1 0 0 0,-1 0 0 16,1 0 0-16,-2 0 0 0,2-3 0 0,2 2 0 16,-2-1 0-16,1-2 0 0,4-2 128 0,0 0-128 15,2-1 0-15,-2 2 0 0,-1 0 0 0,-1 1 0 16,-5 1 0-16,1-1 128 0,1 1-128 0,-1-1 0 0,-2 2 128 0,-2 1-128 16,1-2 0-16,3 0 128 0,4-3-128 0,1-1 0 15,2 1 144-15,-2 2-144 0,2 0 0 0,-2-2 0 16,-1 3 0-16,-3 0 128 15,3 0-128-15,-2 0 0 0,0 2 0 0,1-2 0 0,1 2 0 0,-1-1 0 16,-3-1 0-16,1 0 0 0,3-1 0 0,1-2 0 16,3-1 0-16,0 0 0 0,0 0 0 0,2 0 0 15,-1-2 0-15,1 2 128 0,-1 1-128 0,-1 1 0 16,1-1 0-16,-3 0 128 0,-1 1-128 0,2-1 0 0,0-1 0 0,-1 1 128 16,1 0-128-16,-2 1 0 15,1 0 128-15,-4 1-128 0,0 0 128 0,2-2-128 0,0 0 128 0,1 0-128 16,2-1 0-16,-2 0 144 0,2 0-144 0,0 0 0 15,2 0 128-15,1 0-128 0,2-3 0 0,2 1 0 16,-1 3 0-16,0 1 0 0,-1-1 0 0,-2 2 0 16,-2-1 0-16,0 0 0 0,1 0 0 0,3-2 0 15,1 2 0-15,-2-1 0 0,0 2 0 0,-8 1 0 16,-2 0 0-16,5 0 0 0,5 0 0 0,0-1 0 0,-3-1 128 16,-3 3-128-16,0-1 0 0,0 1 0 0,2 1 0 0,-2 1 128 15,-4 0-128-15,-3-1 0 0,-4 1 144 0,2 2-144 16,2-2 0-16,-1 1 144 0,-3-1-144 0,1 0 0 15,0 3 144-15,1-2-144 0,-4 2 0 0,1 1 128 16,-1 0-128-16,0 0 0 0,-1 2 0 0,-3 0 0 16,-3 1 0-16,1 0 128 15,-1 1-128-15,-2-1 0 0,-2 3 0 0,-2-2 0 0,1 2 0 0,-2 0 0 16,-1 0 0-16,1 1 0 0,-1 0 0 0,-1 2 0 16,-3-1 0-16,-3 1-128 0,-2 1-128 0,-2 2-32 0,0 0 0 15,-2 0 0 1,-1 2-240-16,0-1-48 0,1 1-16 0,-1 1 0 15,1-1-1232-15,2 2-240 0,-2 1-48 0,-1 1-14144 0</inkml:trace>
  <inkml:trace contextRef="#ctx0" brushRef="#br0" timeOffset="38495.26">12728 11261 5519 0,'0'-1'496'0,"-1"1"-496"0,1 0 0 0,-1 0 0 0,1-1 1280 0,-2-1 144 0,-1 2 48 0,2-3 0 15,-2 2 1504-15,0 0 304 0,0-1 64 0,2 2 16 16,1 0-352-16,0 3-80 0,1 3-16 0,2 4 0 15,0 1-1424-15,0 3-272 0,0 6-64 0,0 2-16 16,-1 7-400-16,1 0-80 0,0 5-16 0,0 3 0 16,-2 0-288-16,-1 2-64 0,0 2-16 0,-1-1 0 15,-1-5-96-15,0 5-32 0,0 5 0 0,1 0 0 16,-2 0-16-16,3-4-128 0,-1-1 192 0,3-4-64 0,0-3-128 0,-1-5 160 16,1 2-160-16,-2-3 160 0,0 0 32 0,0 1 16 15,0-1 0-15,0 2 0 0,-2 0 48 0,1-3 16 16,-1 1 0-16,0 0 0 0,-1 4-32 0,0 0-16 15,0-5 0-15,2-4 0 0,-2 0-48 0,1-7-16 16,1-1 0-16,1-4 0 0,0-4-16 0,1-2 0 16,2-3 0-16,-1-1 0 0,0-1 32 0,1-5 0 0,0-1 0 0,0-1 0 15,0-2-48-15,1-3 0 16,0 0 0-16,0 2 0 0,1-2-400 0,-1 2-96 0,-1 0-16 0,0 0 0 31,-2 2-800-31,0 1-160 0</inkml:trace>
  <inkml:trace contextRef="#ctx0" brushRef="#br0" timeOffset="38938.49">12775 12484 18431 0,'-9'-2'816'0,"5"1"160"0,0-1-784 0,1 2-192 0,2 0 0 0,-1 0 0 0,0 0 1984 0,-1 2 368 0,-2-1 64 0,0 2 16 0,-1 0 368 0,2 2 80 16,1 2 0-16,2 2 16 0,2-1-2032 0,1 2-416 0,2-1-64 0,1-1-32 15,2 1-352-15,2-4 0 16,1 0 0-16,0-4 0 0,1-1 128 0,0-3-128 15,-1-2 128-15,0-1-128 0,-1-3 480 0,0-2 32 0,-1 0 0 0,-1 0 0 16,0-1 32-16,-3-2 16 0,0 1 0 0,-1 1 0 31,-2 2-16-31,-1 0 0 0,0 1 0 0,-2 1 0 0,-3 1-80 0,-2 0-16 0,0 3 0 0,-1 1 0 16,-2 0-112-16,0 3-16 0,-3 1-16 0,2 4 0 16,1 0-128-16,0 2-32 0,0 2 0 0,2-1 0 15,2 4-144-15,-1-3 0 0,3 3 0 0,1-2 128 0,3-2-128 0,1-1 0 16,2 0 0-16,0-3 0 15,4 1-496-15,-1-4 32 0,2-1 0 0,1-3 0 32,2-2-240-32,0-4-64 0,2-2 0 0,1-3-12528 15,-1-2-2512-15</inkml:trace>
  <inkml:trace contextRef="#ctx0" brushRef="#br0" timeOffset="39889.4">12514 9323 3679 0,'2'-7'320'0,"0"1"-320"0,-1 2 0 0,-1 1 0 0,0 2 528 0,0-3 48 16,0-5 0-16,0-5 0 0,2-4 256 0,-2-2 48 15,0 2 16-15,-2 2 0 0,1 2-208 0,-1 1-48 16,0 2 0-16,0 1 0 0,-1-1 112 0,2 2 16 16,0-1 0-16,-1 2 0 0,1-1 64 0,-2 0 0 15,1 0 16-15,0-1 0 0,-1 0 160 0,1 2 16 16,1 1 16-16,0 1 0 0,-1 0 144 0,2 4 32 0,-1-1 0 0,-1 1 0 15,2 2 0-15,0 2 16 0,2 2 0 0,-2 3 0 16,3 2-160-16,-2 0-48 0,3 6 0 0,-1-1 0 16,1 4-128-16,2 0-48 0,-2 2 0 0,2 1 0 15,-2 2-304-15,2 1-64 0,-2 0-16 0,2 0 0 16,-1 3-112-16,0 0-32 0,-1 2 0 0,0 1 0 0,-1-2-48 0,1 3-16 16,-1 3 0-16,0 3 0 0,-2 3-16 0,-2-1-16 15,-1 5 0-15,-2 0 0 0,0 0-48 0,0-2-16 16,-2 0 0-16,0-2 0 0,1-1 16 0,-1-3 0 15,0 1 0-15,1-1 0 0,-1 5-16 0,0-3 0 16,2 1 0-16,0-4 0 0,1 0 16 0,2-2 0 16,-1-1 0-16,1-2 0 0,-1-3-16 0,2-2 0 15,0-2 0-15,0-2 0 0,0 0 16 0,0-1 0 0,0-2 0 0,0 1 0 16,2-2 0-16,-1-1 0 0,1 1 0 0,-1-1 0 16,-1 0-48-16,1-2 0 0,1-3 0 0,-2 2 0 15,1-2 0-15,1 0 0 0,-1 2 0 0,-1 0 0 16,2-2-128-16,-1 0 160 0,0 2-160 0,-1 0 160 15,2-1-160-15,-2 1 160 16,0 3-160-16,1-2 160 0,-1 1-160 0,0 1 0 0,0-1 144 0,0-2-144 16,0 1 0-16,0-2 128 0,0-1-128 0,2-3 0 15,-1 1 0-15,0-2 128 0,1-1-128 0,-1-2 0 16,1-1 128-16,1-1-128 0,-2 0 160 0,-1 1-160 16,0-2 144-16,0 0-144 0,0 2 128 0,0-1-128 15,1 1 0-15,-2-1 0 0,1 3 128 0,-1-1-128 16,1 2 0-16,-2-1 0 0,1 2 0 0,-1-1 0 0,1 1 0 0,-1-1 0 15,1-1 0-15,0 1 0 0,-1-2 0 0,1 0 0 16,-1 1 128-16,1-3-128 0,1 0 0 0,0-1 0 16,1-1 0-16,-1-1 0 0,3-1 0 0,0-2 0 15,0-1 0-15,0-3 0 0,1 0-224 0,0-2-128 16,2-1-32-16,-1 0 0 31,0-1-496-31,-1-1-96 0,2-1-32 0,-2 0 0 0,0 0-704 0,-1-1-144 0,1-4-16 0,0-1-15280 0</inkml:trace>
  <inkml:trace contextRef="#ctx0" brushRef="#br0" timeOffset="40539.35">12490 9099 9215 0,'-3'0'816'0,"0"1"-656"0,2 0-160 0,-1 1 0 0,1-1 1280 0,-1 1 208 0,-3 2 48 0,-2 2 16 16,-2 3 1072-16,-2 1 192 0,2 2 64 0,4-4 0 15,0 1-912-15,3-2-176 0,0-2-48 0,4 1 0 16,0-2-480-16,6-2-112 0,0-1 0 0,2-2-16 16,3-4-144-16,1 0-32 0,0-2 0 0,1-3 0 15,2-2-192-15,-1 0-32 0,-2-2-16 0,-1-2 0 16,-1 0-208-16,0 0-64 0,-2 0 0 0,-2-1 0 15,-1 0 48-15,-1 2 0 0,-3 0 0 0,-2 1 0 16,-1 0-16-16,-1 1 0 0,-5 2 0 0,-1 0 0 0,0 4 0 0,-3 0 0 16,-3 0 0-16,-1 2 0 0,-1 3-160 0,-1 0-16 15,-1 4-16-15,0-1 0 0,-1 5-128 0,-2 1-32 16,0 1 0-16,2 2 0 0,2 1-128 0,2 2 0 16,0 1 144-16,4 2-144 15,0-2 0-15,5 1 0 0,0 0 0 0,3-1 0 0,2 0 0 0,2-1 0 16,3-1 0-16,2-2 0 0,1-1 0 0,2-4 0 15,3 0 0-15,1-3 0 0,0-2-160 0,2-1 160 16,-1-2-192-16,3-4 192 0,1-1-208 0,-2-4 64 0,0 1 16 16,-2-2 0-16,-1-1 128 0,-1 0 0 0,-3 0 0 0,-2 3-128 15,-2-1 128-15,-3 1 0 0,-2 2 0 0,-2 1 0 16,-3 0 0-16,-2 2 0 0,-1-1 128 0,-3 3-128 16,-1-1 192-16,0 1-48 0,-4 1 0 0,3 2 0 15,-2-1-144-15,-1 1 0 0,1 1 0 0,0 1 0 31,0 2-624-31,0 2-144 0,1 0-48 0,-1 4-13440 0,1 3-2688 0</inkml:trace>
  <inkml:trace contextRef="#ctx1" brushRef="#br0" timeOffset="23112">13988 18613 0</inkml:trace>
  <inkml:trace contextRef="#ctx0" brushRef="#br0" timeOffset="45219.14">4515 14203 1839 0,'0'0'160'0,"0"0"-160"0,0 0 0 0,0 0 0 0,0 0 1024 0,0 0 192 0,0 0 16 0,3 1 16 0,0 1 160 0,3-1 48 16,1 0 0-16,1-2 0 0,3 2 144 0,1-3 16 16,2-1 16-16,0-1 0 0,3 1-288 0,1-3-48 15,3 0-16-15,2-1 0 0,-2 0-160 0,2-1-32 16,1-2-16-16,-2 0 0 0,0 2-48 0,0-4-16 15,4 1 0-15,-2 0 0 16,-2-2-80-16,4 2-16 0,-1-3 0 0,3-1 0 0,2 0-128 0,0 1-16 16,-1 0-16-16,2 0 0 0,2-1-192 0,-1 1-48 0,2 2 0 0,-3-3 0 31,-1 4-128-31,-2-2-16 0,1-1-16 0,-3 2 0 16,3 0-144-16,-2 1-16 0,-3 0-16 0,1 1 0 15,-1 0 16-15,1 0 0 0,-2 2 0 0,0-1 0 16,-2 2-16-16,-3 0 0 0,2 1 0 0,-3 1 0 15,1-2-176-15,-1 1 160 0,2-1-160 0,-1-2 160 16,0 2-160-16,2-3 0 0,-2 2 144 0,2-3-144 16,1-1 128-16,1 1-128 0,-4 1 160 0,0-1-160 15,-1 2 176-15,0-2-176 0,2 0 192 0,-2 1-192 0,0 0 176 0,1 1-176 16,0 1 160-16,-1-2-160 0,-1 2 128 0,-1 1-128 16,1 0 0-16,-1-2 144 0,-1 2-144 0,1-2 0 15,0 1 0-15,-1 0 128 0,0-1-128 0,1 1 0 16,-1-1 144-16,3-1-144 0,1 2 0 0,-1-2 128 15,-4 3-128-15,-1-2 0 0,2 2 0 0,2-1 128 16,-3 2-128-16,2 0 0 0,1 2 0 0,-1 0 0 16,1 0 0-16,-1 0 0 0,2 1 0 0,-2 0 0 15,0 0 0-15,-1 0 128 0,0 0-128 0,-1-1 0 16,0 0 0-16,1-2 0 0,-1 1 0 0,-1-1 0 0,2-1 0 16,1 1 0-16,-1-1 0 0,0 0 0 0,0 0 0 0,0 0 0 15,0 1 0-15,0-1 144 0,-1 2-144 0,0-1 0 16,-2 2 128-16,2 0-128 0,-2-1 0 0,0 1 0 15,2 1 0-15,-2-1 0 0,1 1 0 0,0-1 0 16,-2 1 0-16,2 0 0 0,-3 0 0 0,3-1 0 16,-1 3 0-16,0-2 0 0,1 0 0 0,-1 2 0 15,2-2 0-15,-2 1 0 0,2 1 0 0,-2 0 0 16,2-1 0-16,1-2 0 0,-1 1 0 0,2 2 0 16,1-2 0-16,1 2 0 0,-3-2 0 0,1 0 0 15,-1-1 0-15,2 1 0 0,-2-1 0 0,0 1 0 0,2-2 0 0,-2 3 0 16,0-1 0-16,0 0 0 0,-1 0 0 0,-1 0 0 15,0 1 0-15,1-3 0 0,-2 2 0 0,0-1 0 16,0 0 0-16,2 0 0 0,-2-2 0 0,1 2 0 16,-1-2 0-16,0 2 0 0,2-2 0 0,0 1 0 15,-1-1 0-15,3 2 0 0,-1-2 0 0,1 0 0 16,-1 1 0-16,1-1 0 0,0 2 0 0,1-3 0 16,1 1 0-16,-2-1 0 0,2 2 0 0,0-1 0 15,-1 0 0-15,-1 1 0 0,2 0 0 0,0 1 0 16,1-2 0-16,-1 1 0 0,2-1 0 0,-4 2 0 0,2-2 0 0,-1 1 0 15,-1 0 0-15,2 0 0 0,0 0 0 0,1 0 0 16,-1 1 0-16,2-2 0 0,1 0 0 0,-1 1 0 16,0-1 0-16,-1 0 0 0,3 1 0 0,-1-1 0 15,-2 2 0-15,2 0 0 0,0-2 0 0,1 0 0 16,0 2 0-16,-1 0 0 0,-2 0 0 0,2-2 0 16,-3 3 0-16,2-3 0 0,2 2 0 0,-1-1 0 15,-2 0 0-15,2 0 0 0,-1-2 0 0,1-1 0 16,0 1 0-16,0-1 0 0,0 1 0 0,1-3 0 15,0 0 0-15,2-1 0 0,2 0 0 0,-1-4 0 16,0 4 0-16,1-2 0 0,1-1 0 0,-1 2 0 0,-1-1 0 0,-1 0 0 16,1 2 0-16,-1-2 0 0,-1 0 0 0,2 1 0 15,-1 0 0-15,-1 1 0 0,2 0 0 0,0-2 0 16,3 2 0-16,-4-2 0 0,1 2 0 0,-2 1 0 16,2-1 0-16,2-1 0 0,-2 2 0 0,0 2 0 15,3-1 0-15,-2 1 0 0,-1 1 0 0,0 0 0 16,2 1 0-16,-2 0 0 0,-2-1 0 0,1 2 0 15,1-2 0-15,0 0 0 0,0 0 0 0,0-1 0 0,0 0 0 16,-1 0 0-16,-2 0 0 0,1 0 0 0,4-2 0 0,1 0 0 16,-2 0 0-16,-1 0 0 0,-3 2 0 0,2-2 0 15,2-1 0-15,2-1 0 0,1 0 0 0,-2 0 0 16,-4 3 128-16,2-3-128 0,6 0 0 0,0-1 0 16,2-1 128-16,-2 1-128 0,0 0 0 0,-2 1 0 15,0 0 0-15,0 2 0 0,1-1 128 0,-3 1-128 16,1 0 0-16,-1-1 0 0,-1 1 128 0,1-1-128 15,2 0 0-15,0 1 0 0,0-2 0 0,-1 2 0 16,-3 1 128-16,3 0-128 0,1 1 0 0,2-1 0 16,0 1 0-16,-1-1 0 0,-1 2 0 0,-1-1 0 0,0 1 0 0,0-1 0 15,-2 1 0-15,1 0 0 16,-1 2 0-16,-2-1 0 16,-1 2 0-16,0-2 0 0,-4 1 0 0,0-1 0 0,1 0 0 0,-2 2 0 0,0-2 0 0,0 1 0 15,-2-1 0-15,2 0 0 0,-1 1 128 0,-2 0-128 16,1 0 0-16,-1-1 0 0,3 2 0 0,-4 0 0 15,-2-1 0-15,-2 1 0 0,-1 1 0 0,-3 1 0 16,-1 0 0-16,-4 1 0 0,0 2 0 0,-3 1 0 16,-3 2 0-16,-4 1 0 15,-1 4-640-15,-3 2-128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7T17:52:43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8263 17030 6447 0,'0'0'576'0,"-1"0"-576"0,1 0 0 0,0 1 0 0,0-1 640 0,0 0 32 0,0 2 0 0,-2 0 0 15,2 1 848-15,-1 1 160 0,1 1 48 0,-2-2 0 16,4 1 112-16,-2 0 16 0,0 0 16 0,0 0 0 16,0-1-384-16,1 2-80 0,-1-3 0 0,2 3-16 0,-1 0 16 0,0 1 0 15,1 0 0-15,-1-1 0 16,1 1-496-16,-1 1-80 0,2 0-32 0,0-1 0 0,0 1-416 16,1-3-96-16,0 0-16 0,0-1 0 0,0-2-272 0,1 1 0 15,-5-2 0-15,0 0 0 0,0 0 224 0,0 0-16 16,0 0 0-16,34-23 0 0,-29 13 432 0,2-1 96 15,0 0 16-15,-1-1 0 0,0 3-128 0,-3-1-32 16,1 1 0-16,-3-1 0 0,1 2-224 0,-4-1-48 16,1 1-16-16,-2-1 0 15,-1 1-48-15,-1-1-16 0,0 2 0 0,-2-1 0 0,0 1-32 0,-2 0 0 16,2 1 0-16,-1 3 0 0,-2 0-64 0,-2 3-16 0,1 2 0 0,0 1 0 16,0 2-128-16,1 1 160 0,3 1-160 0,0 3 160 15,-1 0-160-15,3 3 0 0,2-2 0 0,0-1 0 16,3 1-240-16,2-1 80 0,2-2 16 0,0 1 0 15,-4-9-112-15,0 0 0 0,0 0-16 0,0 0 0 16,0 0-48-16,0 0-16 0,66 20 0 0,-66-20 0 16,0 0 176-16,0 0 160 0,0 0-208 0,57-20 80 0,-57 20 128 15,0 0 0-15,0 0 0 0,30-26 0 16,-25 19 0-16,-5 7 176 0,13-17-176 0,-9 9 192 0,0 1-48 0,-1 0 0 16,0 0 0-16,-3 0 0 0,0 1 48 0,-1-1 16 15,-2 1 0-15,-1 1 0 0,-1 0 0 0,-2 0 0 16,0 1 0-16,-3-1 0 0,-1 3-32 0,-2-1-16 15,2 3 0-15,0 0 0 16,-2 3-32-16,0 2-128 0,1 2 192 0,0 2-64 0,2 2-128 0,1 0 0 16,0 1 144-16,3 2-144 0,1 0 0 0,2 0 0 15,2-1 0-15,1 1 0 0,0-3 0 0,2 0 0 0,4-1-160 0,-6-10 160 16,0 0-256-16,0 0 48 0,0 0 16 0,0 0 0 16,57 23 16-16,-57-23 16 0,0 0 0 0,0 0 0 15,43-23 160-15,-43 23 0 16,0 0 0-16,26-27 0 0,-19 15 896 0,1-1 224 0,-1 0 32 0,-2-1 16 31,-1 3-1584-31,-1-2-320 0,-3 2-64 0,0-2-16 0,-3 2 816 0,-1 1 224 0,-2 0 16 0,0 2 0 16,-1-2-32-16,-3 0 0 0,0 0 0 0,-1 1 0 15,0 4-64-15,0 1-16 0,1 2 0 0,0 4 0 16,0 2 0-16,0 1-128 0,2 4 192 0,-1-1-64 0,2 2-128 16,1 0 192-16,-1 2-192 0,3 0 192 15,0 0-192-15,2-1 0 0,1 0 144 0,0-1-144 0,1 0 0 0,0-2 0 16,1-1 0-16,0-1 128 0,2 0-128 0,-1-3 0 15,0 1 0-15,3-3 0 0,-1-1 0 0,0 2-128 16,-4-2 128-16,0 0-192 16,0 0-624-16,0 0-128 0</inkml:trace>
  <inkml:trace contextRef="#ctx0" brushRef="#br0" timeOffset="4926.29">8379 16946 6191 0,'0'2'560'0,"-2"-2"-560"0,2 1 0 0,0-1 0 0,0 0 0 0,0 0 0 16,0 0 256-16,-1 0 48 0,1 2 0 0,-1-2 0 0,-1 1 80 0,2-1 0 15,-1 1 16-15,-1 1 0 0,1-1 16 0,1 1 0 16,-1-1 0-16,1-1 0 0,0 2 96 0,0-2 32 16,0-2 0-16,0 1 32 0,0 1-48 0,1 0-16 15,-1 0 0-15,1 0 0 0,-1 0 32 0,0 1 0 16,2-1 0-16,-2 0 0 0,1-1-96 0,-1 1 0 15,2-2-16-15,-2 1 0 0,-2-1 160 0,2 1 48 16,0 0 0-16,-1-2 0 0,2 1 48 0,-1 0 16 16,0-1 0-16,0 0 32 0,2 0-64 0,-2 0-16 0,0 0 0 15,0-1 0-15,0 1-128 0,0 1-16 16,1 0-16-16,-1-1 0 0,0 1-112 0,0 0-32 0,0-1 0 0,0 0 0 16,1 1 80-16,-1-1 16 0,2 0 0 0,-2 0 16 15,0 0 688-15,0 0 128 16,0-1 16-16,0 0 16 0,0 1-864 0,0-2-160 0,0 0-32 0,0 1-16 15,0 0-816-15,1-2-144 16,-1 2-48-16,0-2 0 0,-1 1 768 0,1-2 288 0,0 1-16 0,0-1 0 16,0 0 0-16,0 0 0 0,0-2 0 0,0 2 0 0,0-1-16 0,0-1 0 15,0 1 0-15,0-2 0 16,0 1 32-16,0 1 0 0,-2-2 0 0,2 0 0 16,0 0 0-16,2 0 0 0,-2 0 0 0,0-1 0 0,-2 1-16 0,2-1 0 15,0 0 0-15,2-2 0 0,-2 2-16 0,0-2-16 16,-2 0 0-16,1 2 0 0,1 0-48 0,-1-1 0 15,-1 1 0-15,2-2 0 0,-1 2 0 0,1-2-16 16,-2 2 0-16,2-2 0 0,2 2-32 0,-1-2 0 0,-1 2 0 0,0 0 0 16,0 2-16-16,-1-2-128 15,1 1 192-15,-2 0-64 0,1 0-128 0,0 0 160 0,-1 0-160 0,1-1 160 16,-1 1-160-16,2-2 0 0,-1 0 144 0,-1 1-144 16,2 0 0-16,-1-2 144 15,1 2-144-15,-1-2 0 0,1 0 128 0,-2 0-128 0,2-1 0 0,0 2 0 16,-1-1 128-16,1 2-128 0,0 1 0 0,-2-3 0 15,2 0 128-15,-1 1-128 0,1-3 0 0,0 1 0 16,0 2 128-16,0-1-128 0,-1 2 0 0,1-2 0 16,0 0 128-16,1 2-128 0,-1 0 0 0,0-1 0 15,1 1 128-15,-1 0-128 0,0-1 0 0,0 1 0 0,0 0 0 0,0-1 0 16,0 0 0-16,2-1 0 0,-2 2 0 0,0-2 0 16,0-3 0-16,0 1 0 0,0-1 128 0,0 1-128 15,0 1 0-15,0-2 0 0,0 2 0 0,0-2 0 16,0 0 0-16,1-1 0 15,-1 0 128-15,0 2-128 0,0 3 0 0,0-2 0 0,0-3 0 0,0 1 0 16,2 1 0-16,-2-1 0 0,1 2 128 0,-1 1-128 16,1-1 0-16,1 0 0 0,-2 1 144 0,1 1-144 15,-1 0 0-15,0 0 144 0,0-4-144 0,2-1 0 16,-1-1 144-16,-1-1-144 0,2 2 0 0,-1 0 0 0,0 0 0 0,-1 0 128 16,2 2-128-16,-2-1 0 15,1 1 0-15,-1 2 0 0,0 0 1664 0,0 1 320 0,0-1 64 0,0 0 16 47,-1 2-3280-47,-1 0-640 0,1-1-144 0,-2 0-32 0,2 2 1664 0,-2-2 368 0,0 1 0 0,0-2 0 16,0 1 0-16,1-1 0 0,0 0 128 0,1-1-128 15,-1 0 0-15,1-1 0 0,1-1 128 0,0-1-128 16,0 1 0-16,0 2 0 0,0 2 0 0,0-4 0 16,1 2 0-16,-1 3 0 0,2 2 0 0,-2-2 0 0,1 0 0 0,1-2 128 15,-1-1-128-15,-1 1 0 0,1 2 0 0,1-1 0 16,-2 1 0-16,0 1 0 0,1 0 128 0,-1 0-128 15,0 2 0-15,0 0 0 0,-1-2 128 0,1 0-128 16,1 0 0-16,-1-1 0 0,0 1 0 0,0-2 128 16,0 2-128-16,0-2 0 0,0 0 0 0,2 0 0 15,-2-2 0-15,0-1 0 0,0 3 0 0,1-2 128 16,-1 0-128-16,0 1 0 0,0 1 0 0,0 1 0 16,-1-2 0-16,1 2 0 0,0 1 896 0,0 0 128 15,-2 1 16-15,2-1 16 16,-1-2-1632-16,1 2-320 0,-2-2-64 0,2 2 0 0,0 0 784 0,2-1 176 0,-2-1 0 0,0 2 0 15,0-1 0-15,0 0 0 0,0-2 0 0,0 2 0 16,0 0 0-16,1-2 0 16,-1 1 0-16,2 0 0 0,-2 0 0 0,1 3 0 0,-1-1 0 0,0 0 0 15,0 1 0-15,1-1 0 0,-1 2 0 0,0-1 0 16,0 1 880-16,0 0 128 0,0-1 16 0,2 1 16 16,-2 1-816-16,0-2-224 0,-2 2 0 0,2-4 0 15,0 2 0-15,2-2 0 0,-2 1 128 0,1 0-128 16,-1 0 0-16,0-1 0 0,2-2 0 0,-2 1 0 0,1-1 0 15,1 1 0-15,-2 0 0 0,0 0 0 0,0 1 0 0,0 0 0 16,0 1 0-16,0 0 0 31,0 0-704-31,-2 2-240 0,4-2-32 0,-4 3-16 0,2-2 832 0,0 2 160 0,-1-1 0 0,1 1 0 0,0 0 0 0,0 0 0 16,0-2 128-16,0-1-128 16,1-1 0-16,-1 0 0 0,0 4 0 0,2-1 0 0,-2 0 0 0,1 1 0 15,-1-2 0-15,0 1 0 0,1 1 0 0,-1 0 0 16,2-2 0-16,-2 4 0 0,0-2 0 0,1 2 0 15,-1 1 0-15,0-1 0 0,0-1 864 0,2 0 144 0,-2 1 16 0,0 0 16 16,0 1-816-16,0 0-224 0,0 1 0 0,0 0 0 16,1-1 0-16,-1 1 0 0,1 0 0 0,-1-1 0 31,2 1-720-31,-2-2-240 0,0 0-32 0,1 1-16 0,1 0 816 0,-2 0 192 16,1-1 0-16,0 1 0 0,1-1 0 0,-1 2 0 0,-1 0 0 0,2 0 0 15,-2 2 0-15,0-2 0 0,0-1 0 0,0-2 0 16,0 3 0-16,-2-1 128 0,2 2-128 0,-1 0 0 15,1 0 128-15,0 1-128 0,0-1 0 0,0 1 0 0,1 0 128 0,-1 1-128 16,0-2 0-16,-1 2 0 0,2 0 0 16,-1 0 0-16,0 2 0 0,0-2 0 0,0 0 0 0,0 0 0 15,0 0 0-15,0 0 0 0,0-2 128 16,0 2-128-16,0 0 0 0,0 2 0 0,0-2 0 0,0-2 0 16,-1 2 0-16,1 0 0 0,0 0 0 0,0-1 0 15,0-2 0-15,0 1 0 0,0 0 0 0,1-1 0 16,-1-1 0-16,0-1 0 0,0 1 0 0,2 0 0 15,-2 0 0-15,1-1 0 0,-1 1 0 0,-1 1 0 16,1 1 0-16,0-1 0 16,0 0 144-16,-2 1-144 0,4 0 0 0,-4 0 144 0,2 1-144 0,-1-1 0 15,1 1 0-15,-2 0 0 0,2-1 0 0,0 1 128 0,0-1-128 0,-1 1 0 16,1 1 0-16,-1 1 0 0,1-1 0 0,-2 2 0 16,2-1 0-16,-1-1 0 0,1 0 128 0,-2 2-128 15,1-1 0-15,1-1 0 0,0 1 0 0,0 1 0 16,0-1 0-16,0-1 0 15,0 0 0-15,0 0 0 0,-1 0 0 0,1 0 0 0,0 0 0 0,0 0 0 32,0 0 0-32,0 0 0 0,0 0 0 0,0 0 0 0,0-1 0 0,0-1 0 0,0 2-128 0,0-1 128 15,-2 1 384-15,2 1 128 0,0 1 48 0,0-1-14656 16,-1 1-2928-16</inkml:trace>
  <inkml:trace contextRef="#ctx0" brushRef="#br0" timeOffset="24335.24">8671 13302 6447 0,'2'-3'576'0,"-1"0"-576"0,0 1 0 0,-1 1 0 0,2 0 1472 0,1-2 192 0,1-4 48 0,2-3 0 15,2-4 816-15,1-5 160 0,-1 4 48 0,-1-1 0 16,0-1-336-16,-3 0-64 0,1-1-16 0,-3-2 0 16,1-1-384-16,-3 0-80 0,2 0 0 0,-4-1-16 15,-1 3-736-15,-1 0-144 0,-1 2-16 0,-2 0-16 16,-3-1-400-16,-2 1-80 0,0 0 0 0,-3 2-16 16,1 2-96-16,-1 0-16 0,-5 3 0 0,0 0 0 15,2 2-128-15,-5 2-48 0,1 1 0 0,-2 2 0 0,-5 1-144 16,4 5 0-16,-2 1 0 0,0 3 128 0,0 3-128 0,1 4 0 15,-1 3 0-15,1 3 0 0,2 1 0 0,0 5 0 16,3 2-144-16,1 2 144 0,5 2 0 0,1 2-160 16,2 1 160-16,3-2-128 0,0-1 128 0,5 0-160 15,4-32 160-15,-4 59-160 0,4-59 160 0,0 0-208 0,2 72 80 0,-2-72 128 16,0 0-160-16,13 59 160 0,-13-59 0 16,0 0-144-16,0 0 144 0,33 78 0 15,-33-78 0-15,0 0 0 0,0 0 0 0,55 66 0 0,-55-66 0 0,0 0-128 16,63 41 128-16,-63-41 0 0,0 0 0 0,64 31 0 15,-64-31 0-15,0 0 0 0,69 24 0 0,-69-24 0 16,45 12 0-16,-24-9 0 0,1-3 128 0,-4-2-128 16,0-1 192-16,-1-2-16 0,-1-1-16 0,1-1 0 15,0 0 112-15,1-3 32 0,0-3 0 0,-1-1 0 16,-1 3 80-16,0-3 0 0,0-2 16 0,-1-1 0 16,-1 0 48-16,0-2 16 0,1-4 0 0,-1-4 0 0,1 0 48 0,-4-1 0 15,0 0 0-15,-2-2 0 0,-4 2-64 0,-5 0-16 16,-1 1 0-16,-6-3 0 0,-2 2-96 0,-2 1-16 15,0 0 0-15,-3 0 0 0,-2 3-80 0,1 0-32 16,-1 2 0-16,1-1 0 0,-2 3-64 0,1 0-16 16,-1 1 0-16,0 0 0 15,4 5-128-15,-2 0 0 0,-1 0 144 0,-2 0-144 0,2 0 0 0,-1 1 0 16,1 0 0-16,-3 2 0 0,1 1 0 0,-5 0 0 16,2 5 0-16,-2-1 0 0,4 3 0 0,-3 3 0 15,-3 3 0-15,2 1-128 0,4 2 0 0,-7 4 0 16,-2 7 0-16,-3 2 0 0,0 7-32 0,0 2 0 0,0 2 0 0,2-1 0 15,3 2-32-15,0 2-16 16,5-1 0-16,3 0 0 0,1-3-48 0,5-1-16 0,2 1 0 0,5-4 0 16,2-1 32-16,2 2 16 0,1-26 0 0,0 0 0 15,9 74 32-15,-9-74 0 0,0 0 0 0,19 70 0 16,-19-70 64-16,0 0 128 0,27 62-208 0,-27-62 80 16,0 0 128-16,0 0-128 0,46 70 128 0,-46-70-128 15,0 0 128-15,0 0-128 0,67 49 128 0,-67-49-128 16,0 0 128-16,63 28-128 0,-63-28 128 0,57 17-128 15,-57-17 128-15,58 12-128 0,-27-9 128 0,-2-3-128 0,1 0 128 0,0-4 0 16,-2 0 0-16,2-3 0 0,-2 0 0 0,-3-2 0 16,1-1 0-16,-5 0 0 0,-3 2 288 0,2-3-16 15,1-3 0-15,-1-3 0 0,0 0 160 0,-3 0 16 16,-2-2 16-16,-2 2 0 0,-2-1 112 0,2-5 0 16,0-5 16-16,-1-7 0 15,0-3-16-15,-2 0-16 0,-3 1 0 0,-3-3 0 0,-1 5-144 0,-6 1-32 16,-1 1 0-16,-5 2 0 0,-1 2-80 0,-2 3-32 15,-3 2 0-15,0 2 0 0,-3-1 208 0,-5 0 32 0,-5 1 16 32,-2 1 0-32,6 4-384 0,-6 0-144 0,-4 0 0 0,-2 1 0 15,-1 2 0-15,2 3 0 0,1 2 0 0,4 4 0 16,3 2 0-16,2 3 0 0,1 1 0 0,4 1 0 31,5-1-608-31,0 3-112 0,1 2-32 0,0 3 0 16,4 2-400-16,0 4-96 0,1 7-16 0,-1 0 0 0,0 5-640 0,-2 4-128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7T17:56:14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18038 10511 16575 0,'-1'0'1472'0,"1"-1"-1168"0,0-1-304 0,1 1 0 0,1 0 1424 0,-1-2 240 0,2 0 32 0,0-4 16 0,4-3 1184 0,0-3 240 16,3-2 64-16,0-1 0 16,3-1-1216-16,-1 0-224 0,1-1-48 0,1-2-16 15,0 3-1008-15,-1 0-208 0,2-1-32 0,1-2-16 0,-2 0-112 0,2 1 0 16,-2-4-16-16,1 0 0 0,4-1-64 0,-1-1-16 16,0 1 0-16,2-3 0 0,1-3-32 0,3-2-16 15,2-2 0-15,1-3 0 16,1 2 0-16,-1-2 0 0,-3 1 0 0,4-4 0 0,2-1-32 0,2-1 0 15,-1 1 0-15,-1 1 0 0,-5 5-16 0,-1-2 0 16,3-3 0-16,-1-1 0 0,1 2 0 0,-2-1 0 0,2 2 0 0,-3 0 0 31,1 3 0-31,-1-1 0 0,0 3 0 0,-1-1 0 16,-1 0-128-16,0 3 192 0,-3 1-192 0,1 0 192 16,0 3-192-16,-2 1 192 0,1 0-192 0,-1-1 192 15,-1 2-192-15,1-2 192 0,2 2-192 0,-1 1 192 16,-3 1-192-16,4 0 160 0,0 1-160 0,0 1 160 15,-2 2-160-15,2 1 192 0,0 1-192 0,-1-1 192 16,1 2-192-16,0 1 128 0,-20 15-128 0,38-29 128 16,-38 29-128-16,37-24 0 0,-37 24 144 0,37-24-144 0,-37 24 0 0,35-24 128 15,-17 11-128-15,-2 2 0 0,-2 1 0 0,0-1 0 16,0 3 0-16,-4-1 0 0,0 2 0 0,-2 0 128 16,1 0-128-16,-1 0 0 0,-2 0 0 0,0 1 128 15,-2 0-128-15,0 1 0 0,-1 1 0 0,-2-1 0 16,1 2 0-16,-2 1 128 0,0-1-128 0,0 1 0 15,0 0 0-15,-2-3 0 0,4 3 0 0,-4-1 0 16,2 1 0-16,-1-2-128 0,1 1-192 0,0 0-16 16,1-1-16-16,-1 0 0 15,0 0-256-15,-1-1-48 0,1 1-16 0,-3 0 0 16,3 1-240-16,-3 0-48 0,2 0-16 0,-2 2-18336 0</inkml:trace>
  <inkml:trace contextRef="#ctx0" brushRef="#br0" timeOffset="521.79">19474 8370 3679 0,'-6'2'320'0,"3"0"-320"0,0-1 0 0,2-1 0 0,1 0 1968 0,0 0 320 0,1 2 64 0,1-2 16 0,1 1 848 0,1-1 176 16,3 1 48-16,1-2 0 0,4 1-448 0,-1-3-96 16,-11 3-16-16,0 0 0 0,51-15-1232 0,-51 15-256 15,39-16-48-15,-39 16-16 16,40-18-624-16,-20 8-128 0,0-1-32 0,-1-1 0 0,1 0-224 0,-2-1-32 15,2 0-16-15,0 0 0 0,0 2-32 0,-2 1-16 16,-1-1 0-16,-17 11 0 0,31-16-32 0,-18 11 0 0,0 1 0 0,-2 1 0 16,-3 3 0-16,1 0-16 0,-1 1 0 0,-2 2 0 15,-2 1-16-15,0 2 0 16,-2 1 0-16,-1 1 0 0,-1 4 0 0,-1-1 0 0,-2 3 0 0,-1 2 0 16,0-1-16-16,-3 1 0 0,1 1 0 0,-1 0 0 15,1-2 32-15,0-1 0 0,2 0 0 0,-1 2 0 16,-2-2 48-16,1 2 16 0,0-1 0 0,1-1 0 15,-1-1 0-15,2 0 0 0,-1-2 0 0,1-1 0 0,1 0-64 16,-1-2-16-16,3 1 0 0,-2-4 0 16,2 1-160-16,-1-2 0 0,1-1 0 0,1 0 128 15,0 0-128-15,-2-3 0 0,4 1 0 0,-2-1 0 0,0-1 0 0,0-1-144 16,1 1 144-16,-1-3-208 16,2-1-448-16,-1 0-96 0,0-2-16 0,1 0 0 15,-1-2-416-15,-1-1-96 0</inkml:trace>
  <inkml:trace contextRef="#ctx0" brushRef="#br0" timeOffset="1870.39">20516 7588 911 0,'2'-3'0'0,"-2"2"0"0,0 0 0 0,0-1 0 0,0 2 560 0,0-1 16 0,0 1 16 0,0-2 0 15,-2 1 512-15,1-2 112 16,-1 0 0-16,0 2 16 0,0 0 192 0,-2-2 48 0,0 1 0 0,-1 2 0 0,1-1 160 0,0-1 32 16,-3 2 16-16,0 0 0 0,-2 2 464 0,1-1 96 15,-3 2 0-15,-2 3 16 16,-3 1-560-16,1 1-112 0,-2 2-32 0,0 3 0 0,1 1-688 0,-1 0-144 16,2 3-16-16,2-1-16 0,2 1-336 0,2-3-64 15,4 1-16-15,2-2 0 0,3-2-272 0,1 1 0 16,5-4 0-16,1 1 0 0,2-4-128 0,0-1 128 15,3-1 0-15,-12-3-144 0,0 0 144 0,0 0 144 16,72 3-16-16,-72-3-128 0,0 0 304 0,58-3-48 0,-58 3-16 0,0 0 0 16,63-1 32-16,-63 1 16 0,0 0 0 0,0 0 0 15,0 0 48-15,71 14 16 16,-63-10 0-16,-3 2 0 0,-1 1-32 0,-3 0 0 0,-2 1 0 0,-2 2 0 16,-3-1-64-16,-1 1-32 0,-1 0 0 0,-2 0 0 31,0-2-224-31,-3 2 176 0,1-2-176 0,-4 1 160 0,3-1-160 0,1 1 160 0,0-1-160 0,-2-1 160 15,1 2-160-15,2-4 160 0,1 0-160 0,2-2 160 16,2-1-160-16,1-2 0 0,2 0 0 0,1-1-176 16,2 0-640-16,0-4-128 0,3 1-16 0,1-2-16656 15</inkml:trace>
  <inkml:trace contextRef="#ctx0" brushRef="#br0" timeOffset="2187.76">20655 7251 21183 0,'-2'-13'944'0,"1"6"192"0,1 0-912 0,0 1-224 0,0 1 0 0,-2 2 0 0,2 0 1936 0,0-1 352 0,0-2 64 0,0-1 16 16,0 0 64-16,2 3 0 0,-1 4 16 0,1 1 0 15,0 5-1408-15,1 2-272 0,2 5-64 0,0 2-16 16,1 4-352-16,0 2-64 0,1 3-16 0,-2 4 0 15,1 2-96-15,0 2-32 0,1 4 0 16,-3-4 0-16,0-1 0 0,-1-4-128 0,1-3 192 0,-1-1-64 16,0-1-128-16,0-2 192 0,-2-1-192 0,0-4 192 15,1 1-192-15,-1-4 128 0,1 0-128 0,-1-4 128 16,0 1-128-16,1-2 0 0,-2-3 0 0,1 0 128 16,-1 0-128-16,0-2 0 0,0-1-160 0,0-1 160 15,-1 0-608-15,1-3-32 0,-2-1 0 0,2-2 0 16,-1-1-1856-16,1 0-384 0,-1-1-80 0,-2-2-12240 15</inkml:trace>
  <inkml:trace contextRef="#ctx0" brushRef="#br0" timeOffset="2333.39">20617 7513 10127 0,'-8'-4'448'0,"4"1"96"0,1 1-544 0,1 0 0 16,0 1 0-16,2-1 0 0,0 2 3120 0,-1-1 512 16,1-1 96-16,1 0 32 0,1-1-208 0,0 0-32 15,4 0-16-15,1-1 0 0,3 0-1824 0,0-1-352 0,3 1-80 0,1-3-16 16,1 0-832-16,1 0-160 0,2-1-48 0,1 1 0 15,-3-2-464-15,1 1-112 0,0-1 0 0,-2 1-17632 16</inkml:trace>
  <inkml:trace contextRef="#ctx0" brushRef="#br0" timeOffset="2789.82">20947 7013 10127 0,'0'-10'896'0,"0"5"-704"0,1-1-192 0,1 2 0 0,-1 1 1488 0,-1 2 272 16,2-1 48-16,1-1 16 0,1-1 1520 0,0 1 304 15,3 2 64-15,-1 2 16 0,-1 5-1152 0,1 2-224 16,-2 4-48-16,1 3-16 0,-1 4-1264 0,-1 0-256 16,-2 5-64-16,0 1 0 0,-1-1-368 0,2 4-80 15,1 6 0-15,-1 0-16 0,1 1-96 0,2-1-16 16,0-2 0-16,1-3 0 0,-1-4-128 0,0-4 0 15,-5-21 0-15,0 0 0 16,18 50 0-16,-12-39 0 0,-1-3 0 0,0-1 128 0,-1-1-128 0,0-2 160 0,-1-1-160 0,0-1 160 16,0-1-160-16,-2-2 0 0,0-1 144 0,-1-1-144 15,0-1 176-15,-1 0-48 0,-2-2 0 0,0 2 0 16,-2-2-128-16,-4-1 160 0,1 2-160 0,-5-2 160 16,-1 1-160-16,-3-1 0 0,-3 3-160 0,0 1 160 15,1 1-256-15,-3 4 32 0,3 2 16 0,0 2 0 16,2 2 64-16,5 1 16 0,0 2 0 0,2 0 0 15,3 2 128-15,3-2 0 0,1 2 0 0,2 0-128 0,1-1 128 16,3 0 0-16,2-1 0 0,1-3-128 0,1 1 128 0,2-3 0 16,-9-6 0-16,0 0 0 0,0 0 0 0,0 0 176 15,63 11-48-15,-63-11 0 0,0 0 96 0,51-10 16 16,-51 10 0-16,35-11 0 0,-22 5-112 0,3-1-128 16,-1-1 176-16,2-2-176 0,-1 0 0 0,-2 1-320 15,0-1 32-15,-1 2-12448 16,-2-1-2480-16</inkml:trace>
  <inkml:trace contextRef="#ctx0" brushRef="#br0" timeOffset="5785.04">22011 7302 11967 0,'0'0'1072'0,"0"0"-864"0,0 0-208 0,34-32 0 0,-29 27 960 0,0 1 160 0,0-1 32 0,-5 5 0 15,0 0 1536-15,51-42 304 16,-51 42 64-16,48-47 16 0,-48 47-640 0,44-46-128 0,-24 22-32 0,-2 1 0 31,-1 0-784-31,-3 1-144 0,-3-1-48 0,-1-1 0 0,-1 2-656 0,-4-1-128 0,0-1-16 0,-4 3-16 16,1 1-192-16,-4 2-32 0,-1 2-16 16,-1 3 0-16,-3 2-112 0,-3 1 0 0,0 2-128 0,-3 4 192 15,-2 1-192-15,-1 1 176 0,2 4-176 0,-3 2 160 16,0 3-160-16,0 1 0 0,2 2 0 0,1 3 0 15,4 1 0-15,1 2 0 0,4 2 0 0,3 2 0 0,4 1 0 0,1-1 0 16,2 1 0-16,2-3 0 0,2-2 0 0,1-2 0 16,1-1 0-16,-11-13 0 0,0 0-240 0,47 29 80 15,-47-29 16-15,0 0 0 0,0 0-96 0,74 12-16 16,-74-12 0-16,0 0 0 31,0 0-192-31,70-13-64 0,-70 13 0 0,0 0-11520 16,0 0-2320-16</inkml:trace>
  <inkml:trace contextRef="#ctx0" brushRef="#br0" timeOffset="6145.37">22543 6602 28559 0,'-5'3'1264'0,"2"-2"272"0,1 1-1232 0,1-1-304 0,0 1 0 0,1 1 0 16,-2-1 1712-16,2 4 272 0,-1 2 64 0,1 5 16 15,1 3-416-15,2 1-96 0,0-2-16 0,1-1 0 16,3 0-1184-16,0 1-352 0,0-3 144 0,0 0-144 16,0-1 0-16,1-1 0 0,-3 0 0 0,-1 0 0 15,-1-5 0-15,-1 1-128 0,-1-2 128 0,0 0 0 16,-1-1 0-16,-1-1 0 0,0-1 0 0,1-1 0 16,-2 0 0-16,-1-1 0 0,2-2 0 0,0-3 0 0,-1 3 0 0,2-4 0 15,0-3 0-15,2 0 0 0,-1 1 0 0,0-4 0 16,2 0 160-16,0 0-160 0,1 1 208 0,1-1-48 15,-1-1-16-15,1 1 0 0,1 0 48 0,0 2 0 16,1 0 0-16,-2-2 0 0,5 2-48 0,-1-2 0 16,-2 0 0-16,1 2 0 0,-1 1-144 0,0 0 192 15,1 0-192-15,-1 3 192 0,-3 0-192 0,1 2 0 0,0-1 0 0,-1 3 0 16,-1-1 0-16,0 1-272 0,1 2 32 0,0-4 16 31,0 3-992-31,2-1-192 0</inkml:trace>
  <inkml:trace contextRef="#ctx0" brushRef="#br0" timeOffset="6523.87">22905 6356 14735 0,'-3'-1'1312'0,"2"1"-1056"0,-1 0-256 0,2 0 0 0,-1-1 2784 0,1 1 496 16,0 1 112-16,-1 0 0 15,1 2 256-15,-2 3 64 0,2 1 0 0,-1 1 0 0,1 5-2368 0,1-2-480 16,1 4-96-16,-1-1 0 0,2 0-496 0,0 0-80 15,-1 0-32-15,1-3 0 0,0 1-160 16,0-2 0-16,0 1 0 0,1 0 0 0,-1 0 0 0,1-2 0 16,-3-1 0-16,2-2 0 0,-1 0 0 0,-1-3 0 15,0-1 0-15,-1 1 0 0,0-3 0 0,0-1 0 16,0-2 128-16,-1-1-128 0,0-1 0 0,1-2 0 16,-2-1 0-16,1-2 0 0,1 0 0 0,-2-1 0 15,2 0 0-15,-1-2 0 0,1 0 0 0,-1-1 0 0,2 0 0 0,0-2 0 16,1 2 0-16,2 0 0 0,0 1 0 0,2 2 0 15,0 1 0-15,1 0 0 0,1 2 128 0,1 2-128 16,-1 2 0-16,1 3 0 0,-1-1 144 0,2 1-144 16,0 2 144-16,0 1-144 15,-10-2 192-15,0 0-192 0,0 0 0 0,0 0 0 0,0 0 0 0,0 0 0 16,66 7 0-16,-59-9 0 0,0 1-192 0,0-2 48 16,0 0-432-16,-1-3-96 15,1 2-16-15,0-3-18160 0</inkml:trace>
  <inkml:trace contextRef="#ctx0" brushRef="#br0" timeOffset="6873.09">23255 6105 32255 0,'-4'3'2864'0,"0"1"-2288"16,2-1-576-16,1 0 0 0,0-1 1312 0,-2 3 160 15,-1 3 16-15,-5 5 16 0,1 5-80 0,-1 5-16 0,2-1 0 16,4-2 0-16,2 0-944 0,2-2-192 15,2-1-32-15,4-3-16 0,2 1-224 0,-1-4 0 0,-8-11 0 0,0 0 0 16,0 0 0-16,0 0 0 0,64 28 0 0,-64-28 0 16,0 0 0-16,0 0 0 0,0 0 0 0,62-18 0 15,-62 18 0-15,0 0 0 0,35-30 0 0,-24 17 0 16,-1-1 128-16,0-1-128 0,-1-1 0 0,-1-1 144 16,-1 2 16-16,-1-4 0 15,-2 0 0-15,-1-3 0 0,-3 3 80 0,-3-3 16 0,-4 0 0 0,-1 1 0 31,-5 1 0-31,-3 3 16 0,-2 3 0 0,-3 4 0 0,0 4 64 0,-3 5 16 16,1 2 0-16,-1 6 0 0,-1 3-112 0,0 3-32 16,7-2 0-16,0 3 0 0,2 3-208 0,4 0 0 15,3-3 0-15,3 0-160 16,4 2-496-16,2-2-112 0,5 0 0 0,-5-14-12992 16,0 0-2608-16</inkml:trace>
  <inkml:trace contextRef="#ctx0" brushRef="#br0" timeOffset="7238.06">23642 5872 31327 0,'-5'1'2784'0,"-1"1"-2224"0,3-1-560 0,2 0 0 16,-1 1 1472-16,0 1 176 0,-4 1 32 0,-1 3 16 16,-3 6-192-16,0 1-32 0,0 4-16 0,3 3 0 15,2 2-848-15,2-2-160 0,1 0-48 0,2 1 0 16,2-1-272-16,1-3-128 0,-1-1 0 0,1-1 128 15,1-4-128-15,1 1 0 0,-1-3 0 0,-1-2 0 16,1-2 0-16,0-2 0 0,-1-2 0 0,0-2 0 16,0-2 0-16,-2-2 0 0,0-2 0 0,1-2 0 15,-2-1-192-15,0-2 192 0,0 0-192 0,-2-3 192 16,2 2 0-16,0-2 0 0,2 0 0 0,-1-3 128 16,4-1 64-16,-1 0 16 0,3 1 0 0,0 2 0 0,1 1 16 0,1 3 0 15,-1-2 0-15,4 1 0 0,0-1 80 0,1 0 16 16,1 0 0-16,0 1 0 15,0 0-32-15,1 0 0 0,-15 12 0 0,35-26 0 0,-35 26-160 0,39-25-128 16,-39 25 144-16,44-26-144 0,-44 26-160 0,51-25-128 0,-51 25-32 16,62-30-20736-1</inkml:trace>
  <inkml:trace contextRef="#ctx0" brushRef="#br0" timeOffset="9176.19">18674 11974 2751 0,'-1'1'256'0,"-1"2"-256"0,1-2 0 0,1 2 0 0,0-2 560 0,0 2 64 0,-2 3 16 0,1 2 0 16,0 5 224-16,1 1 48 0,0 0 16 0,1 2 0 16,0-1 32-16,2 1 0 0,0-2 0 0,3 0 0 31,-1 0-192-31,1-1-48 0,1 0 0 0,2-2 0 15,-9-11-176-15,0 0-32 0,0 0-16 0,0 0 0 16,62 54 0-16,-45-47 0 0,1 0 0 0,5-1 0 16,1-2-16-16,1 0 0 0,-1-1 0 0,3-2 0 15,3 1-32-15,2-2-16 0,1 0 0 0,-1-3 0 0,1 0-112 0,1-3 0 16,-1 1-16-16,0-2 0 0,2 0 80 0,1-2 0 16,-4 2 16-16,2 0 0 0,1 0 48 0,2 0 0 15,0 1 0-15,-1 1 0 0,1 2-64 0,0 1 0 16,1 1 0-16,0-1 0 0,-1 2-160 0,0 2-32 15,1-1-16-15,-1 4 0 0,-4-1-176 0,1 3 160 16,-1 0-160-16,-33-7 160 0,66 24-160 0,-66-24 0 0,61 31 0 16,-61-31 128-16,0 0-128 0,73 47 0 0,-73-47 0 0,0 0 0 15,74 50 0-15,-74-50 0 0,0 0 0 0,63 47 0 16,-63-47 0-16,0 0 0 0,0 0 160 0,56 51-160 16,-47-38 496-16,0-2-16 0,-3 0 0 0,1-1 0 15,-2 1-96-15,0-1 0 0,-3-1-16 0,3-4 0 16,-1 0-48-16,0-4 0 0,2 1 0 0,-1-5 0 15,1-3 320-15,1-1 48 0,2-4 16 0,-1-2 0 16,-1-1 64-16,2-3 32 0,0 1 0 0,1-2 0 16,0 1-240-16,2-4-48 0,3 0-16 0,1-2 0 15,-4 6-272-15,4-1-48 0,4-5-16 0,5-1 0 0,2 3-160 0,1 0 0 16,3 4 144-16,0 4-144 0,3 3 0 0,2 3 0 16,2 4 0-16,1 2 0 0,5 1 0 0,3 0 0 15,2 3 0-15,-1-2 0 0,2 2 0 0,2 3 0 16,3-1 0-16,0 4 0 0,0-1 0 0,-1 1-128 15,-1-1 128-15,1-5 0 0,0-2 0 0,-1-2 0 16,1-3 192-16,0-2-64 0,1 0 96 0,-1-1 32 16,-1 2 0-16,0-2 0 0,-1 0-64 0,-3-3 0 15,-2 0 0-15,-3-1 0 0,-2-2 16 0,-2 0 0 16,-1 2 0-16,-2-1 0 0,-3 1-48 0,-3 1-16 0,-3 0 0 0,-5 1 0 16,-6 0-144-16,-3 1 0 0,-4 0 0 0,-6 1 0 15,-4 2-128-15,-4-1-64 0,-3 2-16 0,-6 1-12480 31,-3 0-2496-31</inkml:trace>
  <inkml:trace contextRef="#ctx0" brushRef="#br0" timeOffset="16506.98">18574 14054 1839 0,'7'5'160'0,"-1"-2"-160"0,1 1 0 0,-3-1 0 0,-1-2 192 0,4 5 16 16,1-1 0-16,4 4 0 0,-12-9-80 0,0 0-128 0,0 0 176 16,66 49-176-16,-66-49 0 0,0 0 0 0,0 0 0 0,0 0 0 15,0 0 0-15,71 33 0 0</inkml:trace>
  <inkml:trace contextRef="#ctx0" brushRef="#br0" timeOffset="17072.68">18982 14128 1839 0,'0'-1'160'0,"2"-1"-160"15,-2 1 0-15,0-1 0 0,0 1 576 0,1-1 64 16,-1 0 32-16,1-3 0 0,2-2 352 0,-1 0 80 16,0 0 16-16,1 0 0 0,0-1 352 0,3-2 64 15,-1 0 0-15,0-1 16 0,0-1 752 0,1 0 128 16,-2-3 48-16,0-1 0 0,1-3-96 0,-4-2-16 15,0 0 0-15,-1-2 0 0,-1 2-576 0,-3 0-112 16,0-2-16-16,-2 1-16 0,-1-1-576 0,-3 2-112 16,0 0-32-16,-3 1 0 0,1 0-544 0,-3 3-96 15,0 4-32-15,-1 1 0 0,-2 2-80 0,-3 0-32 16,0 3 0-16,-3 3 0 0,-2 2-16 0,-1 4-128 0,-5 5 192 0,-2 3-64 16,-4 5-128-16,-2 3 0 0,-2 6 0 0,-2 5 128 15,0 5-128-15,2 1 0 0,1 0 0 0,4 3 0 16,2 2-128-16,4 5 128 0,3 6-160 0,4 6 160 15,7 2-144-15,3 3 144 0,5 2-128 0,6-2 128 16,3-4-208-16,4-3 32 0,5-3 16 0,-9-52 0 16,28 100-224-16,-28-100-32 0,43 84-16 0,-43-84 0 15,56 70 96-15,-56-70 16 0,66 55 0 0,-66-55 0 16,71 37 160-16,-71-37 160 0,78 21-208 0,-78-21 80 0,86 7 128 0,-45-7 224 16,-4-2-48-16,1-5-16 0,1-3 128 0,-1-4 32 15,-2-5 0-15,-2-1 0 0,-3-1 144 0,-6-3 48 16,-1 0 0-16,-4 0 0 0,-2-1 0 0,-2-6 0 31,-2-5 0-31,-3-2 0 0,-4 0 128 0,-2-4 48 0,-4-1 0 0,-1-3 0 0,-3-4 16 0,-1-2 0 16,0-2 0-16,-3 5 0 0,-2 5-240 0,1 2-32 15,-5-1-16-15,-1 4 0 0,-2 2-112 0,-2 4-32 16,-2 5 0-16,-1 6 0 0,0 3-64 0,-3 5-16 16,-2 3 0-16,1 4 0 0,0 1-192 0,-2 5 0 0,-2 2 0 15,3 5 0 1,-1 1-512-16,1 4-128 0,4 5-48 0,1 2 0 15,4 3-592-15,4 3-112 0,4 2-16 0,5 3-19120 0</inkml:trace>
  <inkml:trace contextRef="#ctx0" brushRef="#br0" timeOffset="19773.8">18661 15012 3711 0,'-2'7'0'0</inkml:trace>
  <inkml:trace contextRef="#ctx0" brushRef="#br0" timeOffset="20677.18">18466 15065 2751 0,'-1'-2'256'0,"1"1"-256"0,0 1 0 0,0 0 0 0,0-2 1024 0,0 2 144 15,1-1 48-15,-1-2 0 16,0 0-64-16,2 0 0 0,-2 2 0 0,0-2 0 0,1 2 80 0,-1 1 16 16,2-2 0-16,-2 2 0 0,1 0-256 0,1 0-48 15,0 2-16-15,1-2 0 0,0 0-64 0,1 0-16 16,0 0 0-16,1 0 0 0,-1-2 176 0,2 2 16 16,-1 0 16-16,1-1 0 0,0 0-176 0,-1-2-48 15,1 1 0-15,0 0 0 0,-1 0-64 0,1 1-32 0,1-1 0 31,-1 1 0-31,-1-1-224 0,1 1-32 0,1 0-16 0,-1 1 0 16,-1-2-192-16,2 2-32 0,-1-1-16 0,1-1 0 16,0 1 0-16,2 1 0 0,-1-1 0 0,0-1 0 15,4 1 0-15,-1-1 0 0,-1 2 0 0,1-1 0 16,2 0 16-16,-2 1 0 0,1 0 0 0,-1 0 0 16,2 1-48-16,-2-1 0 0,2 0 0 0,-1 1 0 15,0-1-48-15,0 2-16 0,1-2 0 0,0 1 0 16,-1 1-128-16,3-2 192 0,0 1-192 0,1 0 192 15,-2 1-192-15,1 1 0 0,2-1 144 0,0 1-144 0,0 2 0 16,2-3 0-16,-1 3 0 0,0-3 128 0,1 3-128 0,-1-3 0 16,0 3 0-16,1-2 0 0,1 1 0 0,-1-1 0 15,-3-1 0-15,2 1 0 0,3 0 0 0,3 0 0 16,2 0 0-16,1 1 128 0,1-1-128 0,-1 0 0 16,-3-1 0-16,-4 1 128 0,-3 0-128 0,4 1 0 15,3 1 128-15,4 0-128 0,-28-5 0 0,62 13 144 16,-27-6-144-16,-1-1 0 0,-1-1 128 0,-1 0-128 15,1-1 0-15,-2 0 0 0,1-1 128 0,4 1-128 16,3 0 0-16,1 1 0 0,-3-1 0 0,1 0 0 0,4 0 128 0,0 1-128 16,2 0 0-16,1-1 0 0,2 2 128 15,-2-2-128-15,-1 2 0 0,0-3 128 0,1 0-128 0,3-2 0 16,2 2 144-16,-1-2-144 0,0 1 0 0,1-1 144 16,1 0-144-16,-2 1 0 0,2-2 144 0,0 1-144 15,3 1 0-15,-1-2 144 0,1-2-144 0,-3 2 0 16,-2-1 176-16,3 1-176 0,4-2 160 0,0 1-160 15,2 1 144-15,-2 0-144 0,-2 0 128 0,1 0-128 16,-4 0 128-16,4 0-128 0,6 0 128 0,1-1-128 0,-1 1 128 16,1-2-128-16,2 1 128 0,-4 1-128 0,0-2 128 0,-1 1-128 15,0 1 128-15,-1-1-128 0,0-1 128 0,3 2-128 16,4-1 0-16,-2 1 128 0,1 1-128 0,-2-1 0 16,0 2 0-16,0-1 128 0,3-1-128 0,-1 0 0 15,-3 1 144-15,0-1-144 0,-1 2 0 0,-2 1 128 16,-7-2-128-16,0-1 0 15,4 1 128-15,1 1-128 0,1-2 128 0,-2-2-128 0,-4 2 128 0,-3-2-128 16,0 0 160-16,-1 1-160 0,-4-2 192 0,-3 0-48 16,-5 0-16-16,-5-1 0 0,-3 0 48 0,-3-2 0 15,-6 1 0-15,-2-1 0 0,-4-1 32 0,-2 0 16 0,-1 0 0 0,-4 0 0 16,-2 0 32-16,-1 0 0 0,-2-3 0 0,-5 0 0 16,0-2-128-16,-4 3 0 0,-1-1-128 0,-2 3 192 15,-2 1-192-15,-3 5-128 0,-5 1 128 0,-4 5-13504 16,0 2-2592-16</inkml:trace>
  <inkml:trace contextRef="#ctx0" brushRef="#br0" timeOffset="39190.81">25996 11555 12895 0,'0'-4'1152'0,"0"1"-928"0,0 2-224 0,0 1 0 0,0 1 752 0,1-2 96 0,1-1 32 0,-1 0 0 0,3-3 464 0,2 4 112 15,2 1 16-15,5 0 0 0,7 4 112 0,4 0 16 16,6 1 16-16,4-2 0 16,-3 1 64-16,-19-3 16 0,0-1 0 0,2 2 0 0,3-1-368 0,5 0-80 15,5 1-16-15,16-1 0 0,23-1-272 0,-14 0-64 16,-2 0-16-16,6 0 0 0,5 0-464 0,5 0-96 15,8 2 0-15,25-1-16 0,19-1-80 0,2 1-16 16,-9-1 0-16,-11 2 0 0,-6 2-16 0,-2 0 0 16,4 1 0-16,-2-1 0 0,-8-3 0 0,-11 2-16 15,-17-2 0-15,-3 1 0 0,-2-1 0 0,1 2 0 0,-3-1 0 0,0 0 0 16,-2 3 0-16,-4-4 0 0,-8 0 0 0,-7 1 0 16,-8-2-176-16,-3 0 160 15,-7-2-160-15,-3 1 160 0,-3-2-160 0,-5 2 0 0,0-1 0 0,-5 1 0 16,-9 0-224-16,-6 1-80 0,-4 0-16 0,-9 0-19632 15</inkml:trace>
  <inkml:trace contextRef="#ctx0" brushRef="#br0" timeOffset="42108.3">20443 10468 4239 0,'0'0'384'0,"0"0"-384"0,0 0 0 0,0 1 0 0,0-1 0 0,0 0 0 0,-2 1 0 0,2-1 0 0,0 0 0 0,-1 0 0 16,0 2 272-16,1-2-16 0,0-2-16 0,-2 2 32 16,2 0 16-16,0-1 0 0,0 1 0 0,0 0 32 15,0-1-160-15,0 1-32 0,0 0 0 0,0 0 48 16,2 0-176-16,-2 0 0 0,0 0 0 0,0 0 0 16,-2 0 240-16,2 0-64 15,0 0-16-15,2 0 32 0,-2 1 144 0,0-1 32 0,-2-1 0 0,2 1 32 16,0 0 272-16,2-2 48 0,-2 1 16 0,0-1 32 15,0 1 160-15,0-1 32 0,1 0 16 0,-1-1 48 16,0 0 96-16,0 0 32 16,0 2 0-16,0-2 16 0,0 1-96 0,0 0-32 0,0 0 0 0,-1-1 48 0,1 1-256 0,-2-1-64 31,2 0 0-31,-1 0 32 0,1 2-256 0,-2-4-48 0,1 3-16 0,1-1 32 0,-2 0-32 0,2-1-16 16,-1 0 0-16,1-1 16 15,-1 1 80-15,1-2 16 0,0 2 0 0,0-1 0 16,-2 0 48-16,2 0 16 0,0-2 0 0,0 1 0 15,0-1 16-15,0-2 16 0,-1 1 0 0,1 1 0 0,-2 0-128 0,1-2-32 0,0 2 0 0,-1 0 0 16,1 0-112-16,-2 0-16 0,2-1-16 0,-2 0 0 16,1 1-144-16,-1 0-32 0,2 2 0 0,-2-1 0 31,2 2-192-31,-1-2 176 0,1 1-176 0,1-1 160 16,-1 0-160-16,1 2 192 0,0-2-192 0,0 1 192 15,0-1-64-15,0 0 0 0,1-1 0 0,-1 2 0 16,1-1 0-16,1-1 0 0,-2 0 0 0,1 0 0 15,1 0 0-15,-2 0-128 0,0 1 192 0,1 0-64 0,-1 1-128 0,0-2 0 16,1 0 144-16,-1 1-144 0,0 0 0 0,2 1 0 16,-2-1 0-16,1 0 128 0,1 1-128 0,-2-2 0 15,1 1 0-15,1 2 0 0,-1-2 0 0,0 2 0 16,-1-2 0-16,0 2 0 0,2 0 0 0,-2 1 0 16,1-3 0-16,-1 3 128 0,2-1-128 0,-2 1 0 15,1-1 0-15,0 1 0 0,1 0 0 0,-1-1 0 16,2 0 0-16,0 0 0 0,0 0 0 0,0-1 0 15,1 1 0-15,0 0 0 0,-1 0 0 0,1-1 0 16,-1 3 0-16,-2 0 0 0,-1 2 0 0,2-1 0 0,-1-1 0 16,-1 1 0-16,2 1 0 0,-1-2 0 0,-1 1 0 0,1 0 0 15,1-1 0-15,-1 1 0 0,1-1 0 0,-1 1 0 16,0 1 0-16,2-1 0 0,-1-1 0 0,-1 2 0 16,0-1 0-16,2 1 0 0,-1-3 0 0,1 3 0 15,-2 0 0-15,2-2 0 0,-2 2 0 0,2 0 0 16,0 0 0-16,0 0 0 0,0-1 0 0,1 1 0 15,0 0 0-15,0 0 0 0,0 0 0 0,1 0 0 16,0 0 0-16,1 0 0 0,1 0 0 0,-1 0 0 16,1 0 0-16,1 0 0 0,1 0 0 0,-1 0 0 15,1 0 0-15,-1 0 0 0,2 0 0 0,0-1 0 0,1 1 0 0,-1 0 0 16,1 0 0-16,-1 0 0 0,2 0 0 0,-1 1 0 16,0-1 0-16,1 0 0 0,0 0 0 0,2 0 0 15,-1-1 0-15,-2 1 0 0,-1-2 0 0,0 2 0 16,-1 0 0-16,-1-1 0 0,2-1 0 0,0 2 0 15,1-1 0-15,-1 0 0 0,0-1 0 0,-2-1 0 16,1 2 0-16,-1-2 0 0,4 3 0 0,2-4 0 16,3 1 0-16,0-1 0 0,0 1 0 0,-2-1 0 15,2 1 0-15,-3 0 0 0,2 0 0 0,-11 2 0 0,1 1 0 16,0-2 0-16,1 1 0 0,-2 1 0 0,4-1 0 0,-1-1 0 16,2 2 0-16,2-1 0 0,-1-1 0 0,2 2 0 15,2-1 0-15,4 0 0 0,2-1 0 0,0 2 0 16,0 0 0-16,-3-1 0 0,-1 1 0 0,0 1 0 15,-2-1 0-15,-3 0 0 0,1 0 0 0,-2-1 0 16,1 2 0-16,-3-1 0 0,1 0 0 0,0 0 0 16,0 0 0-16,-3 0 0 0,2 0 0 0,-1 0 0 15,1 2 0-15,0-2 0 0,3 1 0 0,-1-1 0 16,0 0 0-16,2 0 0 0,-2 0 0 0,2 0 0 16,0 0 0-16,0 0 0 0,-2 0 0 0,0 0 0 15,0 0 0-15,-2 0 0 0,-1 0 0 0,-2 0 0 16,0-1 0-16,-1 1 0 0,0 0 0 0,-1 1 0 0,-1-1 0 0,-2 1 0 15,2 1 0-15,-3-1 0 0,1 1 0 0,-1-1 0 16,-1 2 0-16,1 0 0 0,-2 0 0 0,2-1 0 16,0 1 0-16,-1 1 0 0,1-1 0 0,-1 1 0 15,1 1 0-15,0-1 0 0,1 2 0 0,-1-1 0 16,1-1 0-16,1 2 0 0,-1 1 0 0,-1 0 0 16,2 2 0-16,-1-4 0 0,-1 0 0 15,0 0 0-15,2 0 0 0,-1 0 0 0,-1 4 0 0,1-1 0 0,1 2 0 0,1 1 0 16,-2 1 0-16,2-1 0 0,0 0 0 0,-1 2 0 15,3-2 0-15,-2 1 0 0,-1-1 0 0,0-5 0 16,-1-2 0-16,1 0 0 0,-1 0 0 0,0 0 0 16,1 2 0-16,-1 0 0 0,2 1 0 0,-2-2 0 15,4 3 0-15,-1-1 0 0,0 0 0 0,0 0 0 16,2 1 0-16,-2-1 0 0,2 0 0 0,0 0 0 16,-1 2 0-16,2 1 0 0,3 0 0 0,-3 0 0 15,2-1 0-15,-4 0 0 0,1-1 0 0,-2-2 0 0,1 0 0 0,-4-3 0 16,0 1 0-16,-1-3 0 0,0 2 0 0,-1-2 0 15,0 1 0-15,-1-2 0 16,2 1 0-16,-1 1 0 0,-1-2 0 0,2 1 0 16,-1 0 0-16,1-1 0 15,-2 3 0-15,2-1 0 0,-1-1 0 0,0 1 0 0,-1-1 0 0,2 0 0 0,0 2 0 0,0 0 0 16,-1 0 0-16,1-2 0 0,0 2 0 0,1 0 0 16,-2 0 0-16,1 0 0 0,0-1 0 0,1 1 0 15,1 1 0 1,2 1 0-16,-1 0 0 0,0 0 0 0,-1-1 0 0,0-1 0 15,1-1 0-15,-1 1 0 0,1 0 0 0,2-1 0 0,-3-1 0 16,1 0 0 0,1 1 0-16,-4-2 0 0,2 1 0 0,-2-1 0 0,0 0 0 0,1 0 0 15,2 0 0-15,-2-1 0 0,1 1 0 0,-1-2 0 16,2 2 0-16,0-1 0 0,-3 0 0 0,0 1 0 16,0 0 0-16,0-2 0 0,0 2 0 0,0-1 0 15,4 1 0-15,-4 0 0 0,-3-2 0 0,1 2 0 16,2 0 0-16,0-1 0 0,0 1 0 0,1 0 0 15,-1 0 0-15,0-2 0 0,1 2 0 0,-1 0 0 16,0 0 0-16,0-1 0 0,2 1 0 0,-2-1 0 0,1 1-384 0,-1 0 16 16,2 0 0-16,-1-2 0 15,2 4-1840-15,-2-2-368 16</inkml:trace>
  <inkml:trace contextRef="#ctx0" brushRef="#br0" timeOffset="62577.81">21405 13559 12895 0,'-2'2'1152'16,"2"-2"-928"-16,0 0-224 0,0 0 0 0,0 2 1296 0,0-2 224 0,0 1 32 0,0 1 16 0,-1-1 1648 0,1 1 336 0,0-4 64 0,0 1 16 15,1-4-1152-15,1 1-240 0,-1-1-32 0,1-1-16 16,0-1-1168-16,3-3-224 0,-1 0-48 0,0-1-16 31,3-1-288-31,-1 0-64 0,0 0-16 0,-1-3 0 0,4-3-96 0,-1-5-16 0,1-2 0 0,-4-2 0 16,1-2 0-16,-2 0 0 0,0-1 0 0,1 2 0 15,0 0 16-15,-1 2 0 16,-2 2 0-16,-1 2 0 0,-2 3 16 0,-1 1 0 16,1 1 0-16,0 0 0 0,1 3-48 0,-3 1-16 0,1 2 0 0,0 1 0 0,0 1-64 0,1 1-16 15,-1 2 0-15,2 2 0 16,2 0-144-16,-1 1 128 0,1 2-128 0,0-1 128 15,3 2-128-15,2 0 0 0,1 2 0 0,2-1 0 16,1 2 0-16,2 0 0 0,1-1 0 0,0 0 0 0,2 1 0 0,-1-1 0 16,2 1 0-16,3-1 0 0,1 1 0 15,-7-2 0-15,-4 0 0 0,2 1 0 0,2-2 0 0,7 1 0 16,9 1 0-16,9-1 0 0,5 2 0 0,0 0 0 0,2-1 0 16,-2 3 0-16,1-2-128 0,-1 1 128 0,0-1 0 15,-2 1 0-15,-6-1 0 0,0 0 0 0,1 1 0 0,-2-1 0 16,-1 1 0-16,-3-1 0 0,-1 1 0 0,0 0 0 31,-2 0 0-31,-4 2 0 0,-3-2 0 0,-2 0 0 0,-1 1 0 0,0-1 0 0,-1-1 0 0,-1-2 0 31,-2 1 0-31,1-1 0 0,1-1 0 0,1 0 0 16,0-1 0-16,1-1 0 0,1-1 0 0,-1-1 128 16,2 1-128-16,-3 0 160 0,-3 1-160 0,1-1 160 15,4-1-160-15,-4 1 160 0,-2 1-160 0,1 0 160 16,3 0-160-16,1-1 0 0,1 2 144 0,-4 1-144 15,1 0 0-15,-1 0 0 0,-2 1 0 0,-3 2 128 0,-1 0-128 0,-2 1 0 16,0 2 0-16,-5 1 0 0,-3 1 128 0,-2 4-128 16,0 2 160-16,-2 3-160 0,1 1 176 0,-4 0-176 15,4 4 192-15,-1-1-192 0,0 1 144 0,1 0-144 16,1-1 0-16,3-21 144 0,0 0-144 0,-3 63 0 16,3-63 0-16,0 0 128 0,2 56-128 0,-2-56 160 15,0 0-160-15,3 59 160 0,-3-59-32 0,0 0 0 16,0 0 0-16,7 65 0 0,-7-65-128 0,0 0 0 15,0 0 0-15,0 0 128 0,0 0-304 0,0 0-64 16,49 59-16-16,-39-56-22400 0</inkml:trace>
  <inkml:trace contextRef="#ctx0" brushRef="#br0" timeOffset="66199.49">17682 14613 3679 0,'0'1'320'0,"0"-1"-320"0,0 1 0 0,0-1 0 0,0 2 848 0,-1-1 112 0,0 1 0 0,-1 0 16 16,1 4 304-16,-3 0 64 15,1 2 16-15,-1-1 0 0,2-1-16 0,-1 1 0 0,0 1 0 0,2 0 0 16,0 0-320-16,-1 0-64 0,1 1 0 0,1-1-16 16,0 2-176-16,0 2-48 0,0-1 0 0,0 3 0 15,0-1-208-15,1-1-64 0,2 3 0 0,-2-1 0 31,2 0-224-31,0 1-48 0,-3-15-16 0,0 0 0 0,0 0-160 0,0 0 160 0,37 80-160 0,-37-80 160 16,0 0-16-16,52 55 0 0,-52-55 0 0,48 39 0 16,-20-20 240-16,2-3 32 0,-2 0 16 0,-2-2 0 0,-1-3 80 15,2 1 0-15,1-2 16 0,2-3 0 0,2 1 112 0,1-1 32 16,-1-1 0-16,-1 0 0 0,-1-2 160 0,0-1 16 16,-2-1 16-16,0 1 0 0,-2 0-96 0,-4-1 0 15,2-1-16-15,-4-1 0 0,-2 0-144 0,-1-1-32 16,-1-1 0-16,0-1 0 15,-2 2-112-15,-3-3-16 0,2-1-16 0,-3 1 0 0,1-2-96 0,-1-1-16 16,-2 2 0-16,2-2 0 0,1-3 48 0,2 0 0 16,-2 0 0-16,-1 0 0 0,2 0-176 0,-3 0-48 15,1 2 0-15,0-2 0 0,-3 3-144 0,-1 0 160 0,-2 3-160 0,-1-1 160 16,-2 3-160-16,1 0 0 0,-4 2 0 0,1 2 0 31,-2-1-384-31,-2 2-48 0,-2 0-16 0,-2 1 0 31,1 2-992-15,-2 1-208-16,0-2-32 0,-2 2-15664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7T17:59:26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15763 12435 3711 0,'4'0'0'0,"-1"0"0"0,-2 0 0 0,1 2 0 0,-1-2 0 0,0 0 0 16,2-2 0-16,1 2 0 0,4-1 0 0,-1 1 0 15,-2-1 0-15,1 1 0 0,0-2 0 0,-2 2 0 16,0 0 0-16,-1-1 0 0,1 1 0 0,-1 0 0 15,1-2 0-15,-1 2 0 0,0 0 0 0,0 0 0 16,1-1 0-16,-1 1 0 0,1 0 0 0,0-1 0 16,0-1 0-16,-1-1 0 0,1 2 0 0,-1-2 144 15,0 0-144-15,0 2 0 0,-2-1 0 0</inkml:trace>
  <inkml:trace contextRef="#ctx0" brushRef="#br0" timeOffset="2094.23">17697 11918 4607 0,'0'0'400'0,"0"0"-400"0,1-1 0 0,-1 1 0 0,0 0 1136 0,0-1 144 0,1-1 16 0,-1-1 16 16,0 1 704-16,2-3 144 0,-2 1 16 0,0 0 16 16,0-2-320-16,0 2-64 0,0-2-16 0,-2 1 0 15,2-1-128-15,-1-1-48 0,-2 0 0 0,0-2 0 16,-1 4-32-16,1-4-16 0,-1 2 0 0,-2-1 0 16,-1 1-384-16,2 0-80 0,-1 1-16 0,0 0 0 15,2 2-464-15,1 1-112 0,-1-1 0 0,0 1-16 16,0 0-288-16,-2 0-48 0,-1 1-16 0,-2 0 0 15,-2 1-144-15,-3 1 0 0,-3 3 0 0,-1 2 128 16,1 2-128-16,0 2 0 0,3 2 0 0,0 3 0 0,1 2 0 0,2-1 0 16,1 4 0-16,1-1 0 0,3 0 0 0,2-1 0 15,1 2 0-15,2 1 0 0,2-3 0 0,1-1 0 16,1 0 0-16,1 0 0 0,3-1 0 0,-1-2 0 16,2 0 0-16,1-4 0 0,2 1 0 0,-1-1 0 15,-2-2 0-15,1 0 0 0,1-3-128 0,-1-1 128 16,3 0 0-16,-2-3 0 0,2-2 0 0,1 0 0 15,0-3 0-15,0 1 0 0,-2-2 0 0,0-1 0 0,0 0 0 0,1-1 0 16,-1-1 144-16,-5 4-144 0,-3-1 160 0,1 0-160 16,4-1 192-16,-1-4-64 0,-4 3-128 0,1-4 192 15,5 0 0-15,-4-4-16 0,-5 2 0 0,2-2 0 16,4 1 16-16,-5 1 0 0,-5 1 0 0,-2 0 0 16,2 1 32-16,-2-1 16 0,1 1 0 0,-1 3 0 15,2 0-48-15,-2 1-16 0,-1-1 0 0,0 2 0 16,3 1-176-16,-1 4 160 0,1-3-160 0,-1 3 160 15,-1-1-160-15,0 1 0 0,-2 1 0 0,-5 2 128 0,-3 2-128 16,-2 3 0-16,-3 2 0 0,-2 2 0 0,1 4 0 0,2 0 0 16,0 1 0-16,3 2 0 0,2-1 0 0,3 1 0 15,5 2 0-15,0-2 0 0,-3 0-144 0,3-2 144 16,3-1 0-16,3-1 0 16,1 0-128-16,1-2 128 0,2-1 0 0,1 0 0 0,2-2-144 0,-1 1 144 15,4-2 0-15,-1-1-144 0,2-2 0 0,2 0 0 16,-1-1 0-16,3-3 0 0,0 1 144 0,2-2-192 15,-4-2 192-15,1 0-192 0,0 0 192 0,-2-2 0 16,2 0 0-16,-3 0 0 0,0-1 0 0,-5 5 0 0,-1-2 0 0,-1 2 0 16,0-2 0-16,1 1 0 15,1-2 0-15,0-2 0 0,1-2 0 0,0-2 0 0,-4-1 128 0,1-2-128 16,4-1 256-16,-2 0-32 0,-4-2 0 0,-1 1 0 16,-3 3 80-16,-1 0 16 0,-2 2 0 0,1-2 0 15,-4 4-32-15,1 1 0 0,-4 0 0 0,2 1 0 16,1 2-80-16,0 0-16 0,2-1 0 0,1 3 0 15,1-1-192-15,0 1 0 0,1 1 0 0,0 0 0 16,0 1 0-16,-1 1 0 0,3 0-208 0,-3 2 64 16,1 1-720-16,0 2-144 15,-2 0-16-15,1 4-19008 0</inkml:trace>
  <inkml:trace contextRef="#ctx0" brushRef="#br0" timeOffset="8211.91">17519 11747 4543 0,'-2'-2'0'0,"1"0"192"0,-1 1-48 0,2-1-16 0,0 1-128 0,0 0 0 0,0 1 0 0,0-3 0 16,-1-3 1280-16,1-1 240 0,0-3 32 0,-1 0 16 0,2 0-64 0,-1-1-16 16,0 0 0-16,0-1 0 0,0 3-384 0,0-1-80 0,0 1 0 0,-1 1-16 15,1-1-208-15,-2 1-32 0,2 1-16 0,-1-3 0 16,-1 0-80-16,-1-1-16 0,2-2 0 0,0 0 0 15,-2-1 288-15,0 0 48 0,2-3 16 0,-2 0 0 16,0 2-64-16,0-4-16 0,0-2 0 0,0 0 0 16,1-2-224-16,0 1-32 0,-1-2-16 0,1 0 0 0,-1 1-80 0,-1-1 0 15,1-2-16-15,-2 2 0 0,3 0-128 0,-1-1-32 16,1 0 0-16,1-2 0 0,1 3-64 0,-1 0-16 16,1 1 0-16,0 2 0 0,-2 0-64 0,2 1-32 15,2 2 0-15,-4-1 0 0,2 2-16 0,0-1 0 16,-1 0 0-16,-1-1 0 15,1 2-16-15,-1-1-16 0,1 1 0 0,0-3 0 0,-1 0-32 0,1-2 0 0,-1-2 0 0,2 0 0 32,-1 1-144-32,1 0 160 0,0 2-160 0,0-3 160 15,1 2-160-15,1-1 0 0,1 0 144 0,-2 1-144 16,0 3 0-16,2 1 0 0,-1 1 0 0,1 2 0 16,-1-1 0-16,0 2 0 0,-1-2 0 0,2 2 128 15,-2 0-128-15,2-1 0 0,-1 0 0 0,1 0 128 16,-2 1-128-16,2-2 0 0,-2 1 128 0,2-2-128 15,-2 3 0-15,2-2 128 0,-1 2-128 0,-1-2 0 0,0 1 0 16,1-1 144-16,-2 1-144 0,1-1 0 0,-1 4 144 0,2-3-144 16,-2 1 0-16,0 2 144 0,0-1-144 0,-2 0 0 15,2 0 0-15,-1 1 0 0,-1 0 0 0,1 1 128 16,-2 1-128-16,2 0 0 0,-1 2 0 0,1-1 0 16,0 2 128-16,-1-1-128 0,1 1 0 0,-1 1 0 15,1-1 0-15,0 3 0 0,-1 0 0 0,1 2 0 16,-1 1 128-16,1-1-128 0,1 2 0 0,-2 2 0 15,1-1 0-15,1 2 0 0,0 1-384 0,0 2 64 16,1 1 0-16,2 1 0 16,0 2-1344-16,0 2-272 0,0-1-48 0,0 0-14336 0</inkml:trace>
  <inkml:trace contextRef="#ctx0" brushRef="#br0" timeOffset="9054.33">17553 12337 7359 0,'0'-2'656'0,"0"-1"-528"0,0 2-128 0,0 0 0 0,0 1 976 0,0-2 176 0,0-1 16 0,-2-1 16 0,2 0 864 0,-1 0 192 16,-1 2 16-16,1 4 16 0,-1-1-768 0,2 3-160 15,-1 3-16-15,1 2-16 0,1-1-512 0,1 4-96 16,1-1-32-16,0 0 0 0,1 2-288 0,0 1-48 16,2 2-16-16,-1-2 0 15,0-2-144-15,0 5-48 0,2 5 0 0,-1 0 0 0,1 1 16 0,-1 1 0 16,-2 3 0-16,1-2 0 0,1-1 0 0,0 0 0 16,-2 3 0-16,0-3 0 0,-1 0 0 0,0 0 0 0,0 3 0 0,0-2 0 15,1 1 0-15,-1-1 0 0,1 2 0 0,-1-2 0 16,1 4 64-16,-1 0 16 0,0 1 0 0,-1 2 0 15,0 1-80-15,-1-1-16 0,1 4 0 0,-2-4 0 16,1-4 0-16,-1 2 0 0,-1 4 0 0,1-3 0 16,0-1-128-16,0-1 160 0,1 1-160 0,-1-3 160 15,0 0-16-15,1-2 0 0,-1 2 0 0,2-3 0 32,-2 0 176-32,1 2 16 0,1-2 16 0,-2 0 0 15,1-2 32-15,1 1 0 0,-1-1 0 0,0 0 0 0,1-1-128 0,-1 0 0 16,1-1-16-16,-1 0 0 0,0-1-80 0,-1 1-16 15,2 1 0-15,-1-1 0 0,-1 0 32 0,2-2 0 16,-2-1 0-16,0 0 0 0,1 0 0 0,-1-1 0 16,0 1 0-16,0-3 0 0,0 0-16 0,0-3 0 15,1 2 0-15,-1-2 0 0,0-1-160 0,2 0 128 16,-1-2-128-16,-1-1 128 0,2 2-128 0,-2-3 0 16,1-1 0-16,-1-1 128 0,2 1-128 0,-2-1 0 15,1-3 0-15,-1 1 0 0,0-1 0 0,0 1 0 16,0-2 0-16,0 0 0 15,0 0-496-15,0 0-16 0,0-2-16 0,0-1 0 16,0 1-1296-16,-1-3-256 0</inkml:trace>
  <inkml:trace contextRef="#ctx0" brushRef="#br0" timeOffset="12948.16">23979 7453 27647 0,'1'-2'2448'0,"0"2"-1952"0,-1-1-496 0,0 1 0 0,0 0 1808 0,3-2 272 15,1 0 48-15,4-1 16 0,3-3-480 0,4-1-80 0,5 0-32 0,0-1 0 16,0-1-976-16,0 2-208 0,-1-1-48 0,0 0 0 16,-2 1-16-16,0 0-16 0,-2 0 0 0,1 2 0 15,-4-1-96-15,1 0-32 0,-3 1 0 0,-2 0 0 16,1 3-160-16,-3-1 0 0,-2 0 144 0,-1 0-144 15,-2 2-208-15,0-1-112 0,-2 2-32 0,-3-1-18800 16</inkml:trace>
  <inkml:trace contextRef="#ctx0" brushRef="#br0" timeOffset="13312.58">23935 7574 16575 0,'-4'9'736'0,"2"-5"160"0,1 0-720 0,1 0-176 15,0-1 0-15,0 0 0 0,0 1 2784 0,0 2 528 16,0 5 96-16,0 3 32 0,1 5-288 0,1-1-48 16,-2-1-16-16,1 0 0 0,-1-17-1952 0,0 0-400 15,3 37-80-15,-2-27-16 0,-1-2-128 0,2 1-16 16,-1-4-16-16,0-1 0 0,2-1-80 0,0-3-16 16,1 0 0-16,2-3 0 0,1-1-64 0,0-1 0 15,3-1-16-15,1-3 0 0,3 1-144 0,5-1-32 0,1 0 0 16,2 0 0-16,4 2-128 0,-26 7 0 0,50-8 0 0,-50 8 0 15,53 4-320-15,-53-4 16 0,0 0 0 0,58 25 0 32,-58-25-144-32,0 0-16 0,39 51-16 0,-39-51 0 0,16 47 96 0,-16-47 32 0,1 48 0 0,-5-24 0 15,-3 0 208-15,-3-3 144 0,-1-1-192 0,-2 0 192 16,-1-5 144-16,-3-2 144 0,0 0 32 0,-1-5 0 0,-1 0 288 16,2-3 64-16,0-1 16 0,2-3 0 0,-1-1-32 0,2-1 0 15,1-2 0-15,1-3 0 0,0 2-464 0,4-3-192 16,-1-1 176-1,2 1-176-15,3-2-448 0,1 2-192 0,2 0-48 0,-1 0-13344 16,2 3-2672-16</inkml:trace>
  <inkml:trace contextRef="#ctx0" brushRef="#br0" timeOffset="13599.65">24716 7323 21183 0,'-3'-6'1888'0,"2"3"-1504"0,-1 2-384 0,0 1 0 0,0 0 3456 0,-1 1 608 0,0 2 128 0,-2 1 32 16,-2 5-1648-16,-3 2-320 0,-1 7-64 0,-4 4-16 16,3 0-992-16,-2 4-208 0,1-1-32 0,-1 3-16 15,2 1-336-15,1-1-64 0,1 2-16 0,2-2 0 16,-1-1-96-16,2-3-32 15,3-5 0-15,0 0 0 0,1-2-224 0,2-5-160 16,-1-2 192-16,2 0-192 0,0-3 0 0,2 0-144 0,-1-2-16 0,0-3 0 31,1 0-1120-31,-1-4-240 0,1 1-32 0,-2-3-19360 16</inkml:trace>
  <inkml:trace contextRef="#ctx0" brushRef="#br0" timeOffset="13755.51">24340 7550 37775 0,'-10'-3'1664'0,"6"2"368"0,1 0-1632 0,2-1-400 0,-1 1 0 0,2-1 0 15,2-1 752-15,1 1 64 0,1-3 16 16,3 0 0-16,3-1-464 0,4 2-96 0,3 0-16 0,-17 4-8384 31,0 0-1696-31,62-5-336 0</inkml:trace>
  <inkml:trace contextRef="#ctx0" brushRef="#br0" timeOffset="13921.73">24859 7872 32255 0,'4'5'2864'0,"-3"-3"-2288"0,1 1-576 0,-2-1 0 0,0-2 2528 0,0 0 400 16,1 0 80-16,-1-2 0 0,2 1-896 0,-2-2-176 16,1 0-32-16,-1-3-16 15,1 1-1216-15,-2-1-240 0,1-1-48 0,-1 1-16 16,-2 2-992-16,0 0-192 0,-3 1-32 0,2 0-21072 15</inkml:trace>
  <inkml:trace contextRef="#ctx0" brushRef="#br0" timeOffset="16704.66">17421 9401 4607 0,'-4'0'400'0,"1"-2"-400"0,0 1 0 0,2 0 0 0,1-1 1408 0,0 1 192 0,1-1 32 0,-1-2 16 0,0-1-624 0,0-4-112 16,2-2-16-16,-2-1-16 16,1 0 352-16,-1-4 80 0,0-1 16 0,0-1 0 0,-1-1-368 0,-1-2-64 15,-1 0 0-15,1-3-16 0,0-1 368 0,-2-4 80 16,0 0 16-16,-1-1 0 0,1 0-64 0,-1-5-16 16,0-7 0-16,0-9 0 0,0-8-176 0,3-8-16 15,0-5-16-15,2-3 0 0,2-1-400 0,0 5-80 16,3 9 0-16,-1 0-16 0,0-2-272 0,0-1-48 0,2 2-16 0,-3 1 0 15,0 4 240-15,-2-2 48 16,2 2 16-16,-2 2 0 0,1 1-80 0,-2-2-32 0,1-1 0 0,-1 0 0 16,0 2-192-16,-1-1-32 0,-1 1-16 0,1 4 0 15,0 6-48-15,-4-3-128 0,2-5 192 0,-1-1-64 16,0 3-128-16,0 1 128 0,-2 2-128 0,0 2 128 16,-1 2-128-16,0 4 0 0,-1 1 0 0,-1 5 128 15,2 5-128-15,0 2 0 0,0 3 0 0,-3 1 128 16,2 4-128-16,1 4 0 0,-2 4 0 0,1 0-176 0,1 4-80 0,-2 1-32 15,-1 1 0-15,0 2 0 16,2 1-736-16,0 3-128 0,-1 0-48 0,-1 4-15952 16</inkml:trace>
  <inkml:trace contextRef="#ctx0" brushRef="#br0" timeOffset="17418.66">16718 7060 11055 0,'4'-18'976'0,"0"-1"-784"0,0 5-192 0,-1 3 0 0,-1 1 464 0,2-7 48 0,1-11 16 0,5-18 0 16,3-10 736-16,1-8 144 0,0 4 16 0,-1 3 16 15,0 8-384-15,-2 3-80 0,0 4-16 0,-1 3 0 16,0 5-32-16,0 1-16 0,0 5 0 0,1 4 0 16,-1 1 32-16,1 6 0 0,2 2 0 0,-2 5 0 0,1 6-368 0,-12 4-80 15,0 0-16-15,0 0 0 0,0 0 128 0,59 32 32 16,-59-32 0-16,31 43 0 0,-31-43-48 0,38 56 0 15,-14-18 0-15,3 7 0 0,1 3-208 0,6 6-32 16,3 4-16-16,4-1 0 0,0-5-192 0,1-6-144 16,1-6 192-16,-43-40-192 0,82 59 272 0,-82-59-48 15,66 36-16-15,-66-36 0 0,61 26 256 0,-61-26 48 16,0 0 16-16,76 30 0 0,-76-30-64 0,0 0-16 0,0 0 0 0,68 21 0 16,-68-21-192-16,0 0-32 0,0 0-16 0,0 0 0 15,0 0-208-15,0 0 0 16,42-22-192-16,-43 12-11904 15,-1-1-2400-15</inkml:trace>
  <inkml:trace contextRef="#ctx0" brushRef="#br0" timeOffset="17990.13">18078 7710 17503 0,'7'-11'1552'0,"-1"1"-1232"0,-1 1-320 0,-3 8 0 0,1-2 240 0,2-4-16 0,7-9 0 0,7-8 0 15,7-7 1504-15,5-3 320 0,-1 3 48 0,1 6 16 16,-5 6-832-16,-26 19-144 0,0 0-48 0,65-12 0 0,-65 12-320 16,0 0-80-16,33 49-16 0,-30-22 0 0,-3 5-48 0,-3 5-16 15,-4 3 0-15,-4 5 0 16,-4 4-336-16,1-2-64 0,2-9-16 0,-1-2 0 0,2-3-192 0,1-3 0 16,1-2 0-16,2-5 0 0,1-3 256 0,4-5 0 15,-1-2 0-15,3-3 0 0,0-3 448 0,0-1 112 0,1-2 16 0,1-3 0 31,0 1-304-31,1-2-48 0,0 0-16 0,0 0 0 16,1 0-224-16,2 0-48 0,-2-2-16 0,2 1 0 16,-1-1-176-16,2 1 128 0,1 0-128 0,0-1 128 15,2-1-128-15,0 1 0 0,-10 2 0 0,0 0 128 16,0 0-288-16,49-22-64 0,-35 14-16 0,0-3-18064 16</inkml:trace>
  <inkml:trace contextRef="#ctx0" brushRef="#br0" timeOffset="18198.64">18691 7933 26831 0,'-10'1'576'0,"5"-1"128"0,0 2 32 0,2-2 32 0,2 0-608 0,1 0-160 16,-1 0 0-16,-1-2 0 0,1 1 1744 0,-1 0 320 15,1-2 64-15,1 0 16 0,1-1-1232 0,1-2-240 16,2 2-48-16,-1-2-16 15,3 1-3344-15,-2-3-656 0,3 3-144 0,-4-1-32 0</inkml:trace>
  <inkml:trace contextRef="#ctx0" brushRef="#br0" timeOffset="18370.5">18917 7615 21183 0,'3'-3'1888'0,"1"-1"-1504"0,0-2-384 0,1 2 0 16,-1 0-528-16,2-2-176 0,5-6-48 0,6-7 0 16,5-5 1360-16,5-4 272 0,-3 3 48 0,0 1 16 0,-3 4-640 0,-1 4-128 15,-3 2-32-15,-3 3 0 32,-1 2-560-32,-3 2-112 0</inkml:trace>
  <inkml:trace contextRef="#ctx0" brushRef="#br0" timeOffset="18686.45">18869 7618 11055 0,'-8'8'480'0,"3"-3"112"0,3-1-464 0,-1-3-128 16,3 1 0-16,0-1 0 0,0-1 2016 0,0 2 384 16,1-1 80-16,3 0 16 0,1 1 672 0,2-2 144 0,-7 0 16 0,0 0 16 15,0 0-1328-15,0 0-272 0,0 0-48 0,65 17-16 16,-65-17-720-16,0 0-160 0,0 0-32 0,0 0 0 15,80 20-448-15,-80-20-80 16,0 0-32-16,0 0 0 0,85 2-208 0,-85-2 176 0,0 0-176 0,75-4 160 16,-75 4-160-16,0 0 0 0,69 6 0 0,-69-6 128 15,0 0-128-15,0 0 0 0,62 24 0 0,-55-14 0 16,-1 0 0-16,-3 2 0 0,-5 2 128 0,-2 2-128 16,-6 1 0-16,-3 1 128 0,-2 1-128 0,-5-1 128 15,0 0-128-15,-2-1 160 0,-1 0-160 0,-1 0 160 16,2-3-160-16,2-1 128 0,0-2-128 0,4-2 128 0,1-3-128 0,4-4-176 15,1 0 48-15,3-5-18816 16</inkml:trace>
  <inkml:trace contextRef="#ctx0" brushRef="#br0" timeOffset="18899.75">19948 6831 41471 0,'-24'0'1840'0,"14"1"368"0,-1 2-1760 0,3 2-448 0,1-1 0 0,0 0 0 16,-2 3 416-16,-6 7 0 0,-9 10 0 0,-8 9 0 15,4 1 48-15,4-2 16 16,7-2 0-16,6-2 0 0,5-4-480 0,3 0-160 16,6-1 0-16,3-2-19552 0</inkml:trace>
  <inkml:trace contextRef="#ctx0" brushRef="#br0" timeOffset="19066.53">19376 7112 28559 0,'-5'-11'1264'0,"5"5"272"0,2-1-1232 0,1-1-304 15,0 1 0-15,0 1 0 16,3-1-1584-16,3-7-368 0,8-6-80 0,7-5-16 0,3 1 1680 0,-3 1 368 15</inkml:trace>
  <inkml:trace contextRef="#ctx0" brushRef="#br0" timeOffset="19240.43">19953 7554 41471 0,'-9'9'1840'0,"6"-6"368"0,2 1-1760 0,-1-1-448 0,2-2 0 0,-1-1 0 16,2 2 192-16,1-2-64 0,-1-2 0 0,1-1 0 15,1-1-960 1,-1-3-192-16,1-1-32 0,-6-4-16 0</inkml:trace>
  <inkml:trace contextRef="#ctx0" brushRef="#br0" timeOffset="20001.93">18266 15555 28559 0,'-3'-3'2544'0,"3"-1"-2032"0,3 1-512 0,1 0 0 0,0 0 0 0,1-1-192 0,0 0 16 0,5-3 0 16,7-5 560-16,7-3 128 0,4-5 0 0,6-1 16 0,0 1 576 0,0 0 112 15,0 5 32-15,-34 15 0 16,66-21-400-16,-66 21-80 0,65-5 0 0,-65 5-16 0,0 0-176 0,75 30-48 16,-75-30 0-16,0 0 0 15,41 48-256-15,-35-24-48 0,-2 4-16 0,-5 3 0 16,-5 5-208-16,-1-1 0 0,-7 2-192 0,-3 1 192 16,-1 0-448-16,-2-3 0 0,-3 1 16 0,1-5 0 0,2 0 432 0,1-6 176 15,4-2-16-15,1-5 0 0,4-1 176 0,3-4 48 16,3-3 0-16,2-2 0 0,2 1-112 0,3-4-16 15,3 0 0-15,1-1 0 0,-7-4-48 0,0 0-16 16,0 0 0-16,0 0 0 0,0 0-64 0,82 0 0 16,-82 0-128-16,0 0 192 0,63-17-192 0,-63 17 176 0,0 0-176 0,61-21 160 15,-61 21-160-15,45-23 0 0,-45 23-160 0,40-22-18464 16</inkml:trace>
  <inkml:trace contextRef="#ctx0" brushRef="#br0" timeOffset="20176.89">19071 15789 37775 0,'-10'2'1664'0,"7"-2"368"0,1 0-1632 0,0 0-400 16,2 0 0-16,0-2 0 0,2 1 192 0,-1-2-32 16,2-1-16-16,0-2 0 15,1 1 272-15,-1-2 48 0,0-1 16 0,-2 3 0 16,2-1-1024-16,-2 2-208 0,1 0-32 0,0-1-16 0</inkml:trace>
  <inkml:trace contextRef="#ctx0" brushRef="#br0" timeOffset="20431.24">19502 15446 14735 0,'7'-8'640'0,"0"-1"160"0,0 1-640 0,-1 1-160 0,-2 2 0 0,-1 1 0 15,1 0 1840-15,5-6 336 0,2-3 64 0,6-7 0 16,4-1 304-16,-3 3 48 0,-1 2 16 0,-1 2 0 16,-2 3-1328-16,-4 1-256 0,1 3-48 0,-4 1-16 0,-1 4-736 0,-3 0-224 15,-2 2 0-15,-1 2 128 16,-4 0-1968-16,-3 3-384 0,-2 2-80 0,-2 0-11296 15</inkml:trace>
  <inkml:trace contextRef="#ctx0" brushRef="#br0" timeOffset="20638.02">19475 15401 12895 0,'-44'38'576'0,"32"-25"112"0,7-10-560 0,4-2-128 15,0 2 0-15,-2 1 0 0,-3 9 1664 0,-4 5 288 0,2 6 64 0,3 3 16 16,5 0-352-16,6-5-64 0,-6-22-16 0,0 0 0 16,55 46-480-16,-55-46-96 0,0 0-32 0,99 12 0 15,-99-12 336-15,0 0 64 0,96 3 16 0,-96-3 0 16,0 0-128-16,75 10 0 15,-75-10-16-15,0 0 0 0,0 0-656 0,68 31-128 0,-68-31-32 16,0 0 0-16,14 38-208 0,-15-22-48 0,-5-1-16 0,-3 2 0 16,0-1-176-16,-4-1 192 0,-6 4-192 0,-2 1 192 15,-3-1-32-15,-3 2 0 0,-1 1 0 0,0-3 0 16,0 0 208-16,2-2 32 0,1-2 16 0,-1-2 0 16,5-4-416-16,3-2 0 0,2-3-144 0,4-1-12800 15,3-2-2560-15</inkml:trace>
  <inkml:trace contextRef="#ctx0" brushRef="#br0" timeOffset="20860.57">20350 14977 41471 0,'-8'0'3680'0,"3"0"-2944"0,2 1-592 0,0 1-144 16,0 1 624-16,-2 1 80 15,-8 6 32-15,-8 7 0 0,-7 10 96 0,-6 9 32 0,0 8 0 0,3 0 0 16,4 1-416-16,3 0-96 16,3 1-16-16,2-3 0 0,4 0-336 0,2-2-320 0,2-3 64 0,1-1 16 31,3-1-944-31,-2-2-192 0</inkml:trace>
  <inkml:trace contextRef="#ctx0" brushRef="#br0" timeOffset="21035.52">19568 15390 40543 0,'0'-10'1792'0,"6"1"384"0,0 5-1744 0,-2-2-432 16,0 2 0-16,2 1 0 0,2-2 0 0,9-4 0 16,-17 9 0-16,64-27-176 0,-19 13 176 0,-45 14 0 0</inkml:trace>
  <inkml:trace contextRef="#ctx0" brushRef="#br0" timeOffset="21146.39">19975 15832 8287 0,'-11'10'736'0,"4"-6"-592"0,4-1-144 0,2-2 0 16,-1-1 5792-16,2-1 1120 0,0-2 240 0,-1-10-13936 31,-6-8-2800-31</inkml:trace>
  <inkml:trace contextRef="#ctx0" brushRef="#br0" timeOffset="35691.74">17670 14379 10127 0,'0'0'896'0,"0"2"-704"0,0 1-192 0,0-1 0 0,0 1 832 0,-2 2 144 0,2 4 32 0,-1 8 0 16,0 7 1232-16,-2 9 256 0,-2 8 64 0,3 7 0 16,-1 1-528-16,1 5-112 0,0 4 0 0,0-2-16 15,-1 1-816-15,2 0-144 0,-2-1-48 0,0-2 0 0,0-8-256 0,2 4-48 16,0 3-16-16,1 3 0 0,0-1-80 0,0-2-32 16,0 1 0-16,0 0 0 0,0-2-80 0,-2 2-32 15,1-1 0-15,-1 0 0 0,1 0-224 0,-2-2-128 16,3 1 160-16,-1-2-160 0,-1-2 192 0,2-6-48 15,0-4-16-15,2 2 0 0,-2 1 160 0,1 0 32 16,2 0 0-16,-2-9 0 16,2-8-160-16,0 2-32 0,1 5 0 0,2 0 0 0,1 1-128 0,0-2 0 15,0-3 0-15,-1-2 0 0,-1-3 0 0,1-3 0 0,-2-3 0 0,1-2 0 16,-1 0 0-16,0-4 0 0,-1-1 0 0,0-2 0 16,-2 0 0-16,0-2 0 0,1 0 0 0,-1-4 0 15,1 0 0-15,-1-1-192 0,-1 0 64 0,0-2 128 31,0-1-1456-31,-3-1-160 0,2-4-48 0,-2 0-14432 0</inkml:trace>
  <inkml:trace contextRef="#ctx0" brushRef="#br0" timeOffset="36197.74">17075 16006 9215 0,'0'-6'400'0,"0"3"96"0,0 0-496 0,0 2 0 0,-1 1 0 0,1 0 0 0,0 1 1472 0,-2 3 192 0,1 4 32 0,-2 4 16 0,2 7 656 0,-2 5 144 0,3 4 32 0,1 4 0 16,2 4-960-16,3 2-192 0,2 4-48 0,3 2 0 16,4 0-704-16,1 0-160 0,4-1-32 0,0-2 0 15,3 2-448-15,-23-43 128 0,48 72-128 16,-48-72 0-16,46 61 0 0,-46-61 0 0,48 50 0 0,-48-50 0 16,0 0 0-16,65 58 0 0,-65-58 0 0,0 0 0 15,54 40 0-15,-54-40 144 0,0 0 16 0,0 0 0 16,0 0 544-16,79 11 96 0,-62-18 32 0,-3-3 0 15,0 0 320-15,3-4 64 0,2-7 0 0,2-6 16 16,-1-2-368-16,1-3-80 0,1 0-16 0,2-6 0 0,2-2-256 0,1-4-48 16,1-1-16-16,-1 3 0 0,-2 4-16 0,2-2-16 15,1 2 0-15,-2 0 0 0,-4 3-96 0,-1 1 0 16,1 4-16-16,-3 0 0 0,1 2-48 0,-1 3 0 16,-2 2 0-16,-2 2 0 0,-1 2-64 0,0 2-32 15,-1 5 0-15,-3-1 0 0,-2 5-160 0,-1 1 0 16,-2 1 0-16,-1 2 0 0,0 2-192 0,-2 2-112 15,0 2-16-15,0-1-16 16,-1 3-816-16,1 2-144 0</inkml:trace>
  <inkml:trace contextRef="#ctx0" brushRef="#br0" timeOffset="37356.56">21536 15004 18431 0,'-13'-3'1632'0,"1"-1"-1312"0,3 0-320 0,1-1 0 0,-2 0 1360 0,-11-4 208 0,-17-8 32 0,-22-8 16 16,-15-6 48-16,-8-5 0 0,-7-6 0 0,-9 1 0 16,0 0-752-16,0 3-144 0,3 1-16 0,10 6-16 0,12 6 32 15,-16-4 16-15,-26 0 0 0,-15-1 0 0,2 5-48 0,-8 5-16 16,-14 10 0-16,-3 2 0 0,3 3-304 0,-6 7-64 15,-8 6-16-15,1 2 0 0,17-3-336 0,-4 6 144 16,-9 7-144-16,-8 5 0 0,-3 3 0 0,-4 6 0 16,-3 3 0-16,-11 5 0 0,-13 8 0 0,8 5 0 15,12 6 0-15,2 1 0 0,1 3 0 0,-5 7 0 16,-8 6 0-16,17-1 0 0,20 2 0 0,-8 3 160 16,-8 4-160-16,15-4 128 0,16-5-128 0,14-1 128 15,7 2-128-15,6 2 128 0,9-2 0 0,13-3-128 16,15-2 192-16,14-8-64 0,11-7 16 0,7 6 0 0,6 4 0 0,10 1 0 15,11 0-144-15,11-1 0 0,6-68 0 0,26 120 0 16,-26-120-128-16,58 92-64 0,-58-92-16 0,73 68 0 31,-22-36-192-31,21-1-48 0,23 3 0 0,23-3 0 0,16-3 288 0,15-5 160 0,10-6-192 0,10-3 192 16,6-1 0-16,7-3 0 0,13-3 0 0,5-3 0 16,7-3 144-16,0-1-144 0,-3-2 128 0,9-8-128 0,7-4 128 15,-2-8-128-15,-15-3 128 0,21-8-128 0,13-6 208 0,6-9-32 16,4-4-16-16,-1-6 0 0,0-2 32 0,2 0 16 15,1 0 0-15,-10-1 0 0,-16 4 16 16,-20 3 0-16,-12 3 0 0,8-7 0 0,6-6 0 0,-9 4 0 16,-9 2 0-16,-16 0 0 0,-13-1 80 0,-14 1 16 15,-10 1 0-15,-23 5 0 0,-20 5 32 0,-2-6 16 16,-4-7 0-16,-11 1 0 0,-14 0 0 0,-13 1 0 16,-12 3 0-16,-12-1 0 0,-12 4 80 0,-5 8 32 15,-6 5 0-15,-13-5 0 0,-12-10 32 0,-18-5 0 16,-12-3 0-16,-11 1 0 0,-6 6-256 0,-17 0-64 0,-23 1 0 0,-15 3 0 15,-7 5-192-15,1 6-240 0,-5 5 48 0,10 7 16 16,10 2-48-16,-33 4-16 0,-56 0 0 0,-38 7 0 16,-4 6-80-16,6 7 0 0,8 2-16 0,12 8 0 31,13 5-384-31,-2 5-80 0,-3 6-16 0,0 2-19392 0</inkml:trace>
  <inkml:trace contextRef="#ctx0" brushRef="#br0" timeOffset="38344.08">20679 6204 16575 0,'-31'-11'1472'0,"-3"-1"-1168"0,5 4-304 0,5 2 0 0,-2 0 0 0,-22-3-176 0,-47-13 32 0,-65-10 0 15,-64-8 384-15,-15 2 80 0,9 7 0 0,12 10 16 16,13 8 176-16,6 9 16 0,-1 8 16 0,-2 6 0 16,-2 3 160-16,-1 5 16 0,19 2 16 0,-22 8 0 15,-19 10 32-15,-9 9 0 0,-3 8 0 0,-1 7 0 16,1 7-384-16,-2 8-64 0,0 3 0 0,8 5-16 15,5 5-304-15,-21 15 0 0,-14 15 0 0,30-8 0 16,52-25 0-16,-21 21 192 0,-28 24-64 0,-7 11-128 16,18-4 688-16,17-1 16 0,11 6 16 0,19-4 0 15,18-3-112-15,14-3-32 0,11 3 0 0,18-5 0 16,15-5-384-16,18-7-64 0,13-9-128 0,13 4 176 0,11-1-176 16,17-5 0-16,12-9 0 0,18-6 0 0,11-11-256 0,20-1-48 15,18-3 0-15,17-5 0 16,11-7-416-16,16-4-96 0,17-6-16 0,7-7 0 0,4-9 352 0,21-3 64 15,26-5 16-15,17-5 0 0,18-8 400 0,14-8 256 16,16-6-48-16,2-8 0 0,-3-5 288 0,-12-4 48 16,-3-4 16-16,18-9 0 0,22-8 192 0,15-6 32 15,16-7 16-15,3-3 0 0,-3-1 208 0,-3-1 32 16,3 2 16-16,-3-3 0 0,-2-2 64 0,-8-2 16 16,-25 1 0-16,-13 2 0 0,-4-4-416 0,19-6-80 0,23-7 0 0,0-4-16 15,-9-1-304-15,-15 1-64 0,-11-1-16 0,-37 8 0 16,-29 7-80-16,20-12-16 0,23-11 0 0,0-6 0 15,-15 4-144-15,-19-3 160 0,-14 3-160 0,-15-3 160 16,-15-2-160-16,-12 3 0 0,-14-1 0 0,-18 0 128 16,-16 4-128-16,-14-3 0 0,-13-3 0 0,-14-1 128 15,-13-1 0-15,-17-2-128 0,-11 0 192 0,-18-2-64 16,-10 0 144-16,-16 1 32 0,-11 5 0 0,-15 4 0 16,-10 3 32-16,-5 7 16 0,-2 9 0 0,-31-9 0 15,-44-11-160-15,-41-3-16 0,-25 5-16 0,-19 9 0 16,-13 8-160-16,-10 10 0 0,19 15 0 0,-3 6 0 0,-12 7 0 0,-25 8 0 15,-27 8 0-15,-28 7 0 0,-24 10 0 0,-26 12-256 16,-23 14 64-16,-13 8 16 16,-3 8-560-16,-6 11-112 0,-7 11-32 0,-4 11-12192 15,-1 8-2448-15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7T16:42:59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4743 7381 4607 0,'0'-2'400'0,"0"1"-400"0,0 1 0 0,0 0 0 0,0 0 640 0,0 0 32 16,0-2 16-16,0 1 0 0,0 1 304 0,0 0 64 16,1 1 16-16,-1 2 0 0,0 1 0 0,0 2 0 15,0 1 0-15,-1 2 0 0,-2 1 224 0,1 1 48 16,0 3 16-16,-1 0 0 0,1 0 48 0,0 0 0 15,0 2 0-15,2-1 0 16,0 1-80-16,0 0-16 16,0-2 0-16,0 1 0 0,2 1-432 0,-1 1-96 15,-1 1-16-15,0 0 0 0,-1 4-160 0,-1-3-32 16,-1 4-16-16,0 0 0 0,2 2-16 0,-3 0 0 0,1 1 0 0,0-1 0 16,0 5-96-16,1-2 0 0,-3 3-16 0,2 2 0 15,2-4-48-15,-2 3 0 0,2-3 0 0,-2-2 0 16,2-2-64-16,-2-2-32 0,1 0 0 0,1-2 0 15,-2-1-80-15,2-1-16 0,-1 1 0 0,1-1 0 16,-1 0-64-16,1-3 0 0,0-2-128 0,-1 2 192 0,1 1-192 0,-1-1 0 16,1 0 128-16,-2 1-128 0,0-1 0 0,2-2 0 15,0 1 0-15,-1-2 0 0,1 1 0 0,-1 0 0 16,1 2 0-16,-1-1 0 0,1-1 0 0,1 2 128 16,0-2-128-16,0 2 0 0,0-1 0 0,0-1 0 15,0 0 0-15,0 2 0 0,1-3 0 0,1-2 0 16,-1 2 0-16,1-3 0 0,-2 1 0 0,1-3 0 15,1 2 0-15,-2-1 0 0,1-1 0 0,-1 1 0 16,1-2 0-16,-1 1 0 0,-1 1 0 0,1-1 0 16,-1 1 0-16,1-1 0 0,-2 2 0 0,-1 0 0 15,2 0 0-15,-1 0 0 0,0 0 0 0,-1 1 0 0,1-1 0 0,1 1 0 16,1-1 0-16,0-2 0 0,0-1 0 0,-1 1 0 16,2-1 0-16,-1 0 0 15,0 0 0-15,0 0 0 0,1 0 0 0,-1 0 0 0,2 0 0 0,-1 0 0 16,1 0 0-16,-1-1 0 0,2 1 0 0,0 0 0 15,0 0 0-15,-1 0 0 0,1 0 0 0,0 0 0 16,0 0 0-16,0 0 0 0,-1 0 0 0,0 0 0 16,1 0 0-16,0-1 0 0,-2 1 0 0,0-1 0 15,1-1 0-15,1 0 0 0,-2 0 0 0,-1-2 0 16,1 0 0-16,-1 0 0 0,2 0 0 0,-1-2 0 16,1 2 0-16,-1-2 0 0,0 1 0 0,1-1 0 0,1 1 0 15,-2 0 128-15,2 0-128 0,-2 1 0 16,1-2 0-16,1 2 0 0,-1 0 0 0,0-1 0 0,1 1 0 0,-1-1 0 15,3 1 0-15,-4-1 0 0,2 0 0 0,0-1 0 16,0 2 0-16,-1-2 0 0,0 1 0 0,1-1 0 16,1 1 0-16,0-2 0 0,0 1 128 0,1-1-128 15,-1 2 0-15,0-2 0 0,2 1 0 0,-2-1 128 16,2 1-128-16,-1 1 0 0,2-1 0 0,0-1 0 16,0 2 0-16,1-1 0 0,-1 0 0 0,0-1 0 15,1 2 0-15,-1-1 0 0,2-1 0 0,-2 0 0 16,-7 0 0-16,0 0 0 0,0 0 0 0,0 0 0 0,0 0 0 0,0 0 0 15,0 0 0-15,60 9 0 0,-52-8 0 16,-1-1 0-16,1 0 0 0,-8 0 128 0,0 0-128 0,0 0 0 16,0 0 0-16,0 0 0 0,57-7 0 0,-57 7 0 15,0 0 0-15,0 0 128 0,0 0-128 0,53-6 0 16,-53 6 0-16,0 0 0 0,0 0 0 0,0 0 0 16,53-2 128-16,-53 2-128 0,0 0 0 0,0 0 0 15,0 0 0-15,53-3 128 0,-53 3-128 0,0 0 0 16,0 0 0-16,0 0 0 0,51-4 0 0,-41 2 0 15,-10 2 0-15,0 0 0 0,0 0 0 0,45-8 0 0,-45 8 0 0,0 0 0 16,0 0 0-16,0 0 0 16,64-2 0-16,-64 2 0 0,0 0 0 0,0 0 0 0,58-1 0 0,-58 1 0 15,0 0 0-15,0 0 0 0,60-2 0 0,-60 2 0 16,0 0 0-16,0 0 0 0,67-5 0 0,-67 5 128 16,0 0-128-16,53-7 0 0,-53 7 0 0,0 0 0 15,57-7 0-15,-57 7 0 16,0 0 0-16,62-10 0 0,-62 10 0 0,0 0 0 0,61-7 0 0,-61 7 0 15,0 0 0-15,62-3 0 0,-62 3 0 0,0 0 0 16,64 0 0-16,-64 0 0 0,0 0 0 0,66 1 0 0,-66-1 0 16,0 0 0-16,72 0 0 0,-72 0 0 0,0 0 0 0,76-4 0 15,-76 4 0 1,54-6 0-16,-54 6 0 0,58-4 0 0,-58 4 0 0,59-7 0 0,-59 7 0 0,54-7 0 16,-54 7 0-16,56-6 0 0,-56 6 0 0,53-2 0 15,-53 2 0-15,0 0 0 0,73-2 0 0,-73 2 0 16,0 0 0-16,76 2 0 0,-76-2 0 0,0 0 0 15,78-2 0-15,-78 2 0 0,55-3 0 0,-55 3 0 16,55-3 0-16,-55 3 0 0,58-5 0 0,-58 5 0 16,58-4 0-16,-58 4 0 0,58-5 0 0,-58 5 0 0,52-3 0 0,-52 3 0 15,0 0 0-15,74-1 0 0,-74 1 0 0,0 0 0 16,70 0 0-16,-70 0 0 16,0 0 0-16,72 0 0 15,-72 0 0-15,0 0 0 0,71 0 0 0,-71 0 0 0,0 0 0 0,65 1 0 16,-65-1 0-16,0 0 0 0,59 5 0 0,-59-5 0 15,0 0 0-15,0 0 0 0,71 7 0 0,-71-7 0 0,0 0 0 0,0 0 0 16,64 11 0-16,-64-11 0 0,0 0 0 0,0 0 0 16,0 0 0-16,67 18 0 0,-67-18 0 0,0 0 0 15,0 0 0-15,0 0 0 0,67 17 0 0,-67-17 0 0,0 0 0 0,0 0 0 16,0 0-128-16,69 15 128 16,-69-15 0-16,0 0 0 0,0 0 0 0,0 0-128 0,66 8 128 15,-66-8 0 1,0 0 0-16,0 0 0 0,0 0 0 0,0 0 0 15,65 3 0-15,-65-3 0 0,0 0 0 0,0 0 0 16,0 0 0-16,0 0 0 0,0 0 0 0,0 0 0 16,57-2 0-16,-51 2 0 0,-2 0 0 0,1 0 0 0,0 0 0 0,-1 0 0 0,0 0 0 0,2 0 0 31,-2-1 0-31,0 0 0 0,1 1 0 0,0-2 0 0,-1 2 0 0,1 0 0 16,-1-1 0-16,2 1 0 0,-2 0 0 0,0 0 0 0,0 0 0 0,-1 0 0 0,0 0 0 0,0 1 0 15,-2-1 128-15,2 0-128 0,-3 2 0 0,1-2 144 31,1 0-144-31,-2 1 128 0,1-1-128 0,-1 1 160 16,0-1-160-16,0 0 160 0,2-1-160 0,-2 0 192 16,1 1-192-16,0-2 192 0,1 1-192 0,-1-2 192 15,2 2-192-15,-1-2 192 0,0 0-192 0,0-1 128 16,1 1-128-16,-1-1 128 0,1-1-128 0,0 1 160 16,0 0-160-16,0-2 160 0,0 1-32 0,-1-1 0 15,1 0 0-15,-1-2 0 0,0-1 32 0,1-1 0 0,-1-1 0 16,1 0 0-16,-1-2 32 0,1 0 0 0,0-2 0 0,0-4 0 15,-2 3-32-15,1-4 0 0,2-3 0 0,-1-1 0 16,0 2-16-16,1-2 0 0,-3-1 0 0,2 0 0 16,0-2-144-16,-2-2 192 0,1-1-192 0,0 0 192 15,0-1-64-15,-1 1-128 0,1-1 192 0,1 2-64 16,-1 2-128-16,1-3 0 0,1 2 144 0,-1-3-144 16,3 1 0-16,-3 1 0 0,0 0 0 0,-2 2 128 15,-1 2-128-15,-1 1 0 0,1 0 128 0,-2 1-128 16,1 2 192-16,-2 0-48 0,-1 1 0 0,-1-1 0 15,1 0 32-15,1-2 0 0,1 1 0 0,0 0 0 16,1 1-176-16,-1 0 192 0,1-2-192 0,-1 2 192 0,2 1-192 0,0 1 0 16,2-2 0-16,-2 1 128 0,1 0-128 0,-1 2 0 15,2 2 0-15,-4-1 0 0,2-1 0 0,-1-2 128 16,1 4-128-16,-2-2 0 0,1 1 0 0,-2-1 128 16,2 1-128-16,-1-2 0 0,1 1 160 0,-2 0-160 15,0 1 192-15,2-2-192 0,-2 2 160 0,-1-1-160 16,1 1 128-16,0 2-128 0,0-1 0 0,1 0 0 15,-1 4 128-15,-1-1-128 0,1 0 0 0,0 3 0 0,0 1 0 16,2 1 0-16,-2 0 0 0,0 1 0 16,-1 1 0-16,1-1 0 0,0 2 0 0,0-1 128 0,-1 0-128 0,-2 1 0 15,1 0 128-15,0 1-128 0,0 1 128 0,-1 0-128 16,1-1 128-16,-3 1-128 0,0 1 0 0,0-1 128 16,0 1-128-16,1 1 0 0,-1-2 0 0,-1 2 128 15,0-1-128-15,-3 1 0 0,1-1 0 0,-2 1 0 16,-1 0 0-16,0-1 128 0,0 2-128 0,-3-1 0 15,0 1 0-15,0 0 0 0,-1 0 128 0,-2 0-128 16,3 0 0-16,-3 0 0 0,0 0 0 0,-1 0 128 16,-1 0-128-16,-1 0 0 0,2 0 0 0,2-2 0 15,0 2 0-15,0-2 0 0,-1 2 0 0,-1-2 0 0,-1 2 0 0,-1-1 0 16,-1 1 128-16,0-2-128 0,0 2 0 0,0-1 0 16,-1 0 0-16,1 1 0 0,-2-2 0 0,-1 2 0 15,-1-1 128-15,-2 1-128 0,2 0 0 0,-3 0 0 16,-1-2 0-16,-1 2 0 0,5-1 0 0,0 1 0 15,1-2 0-15,0 1 0 0,-1 0 0 0,-1-1 0 16,1 1 0-16,0 1 0 0,1-2 0 0,-3 2 0 16,-1 0 0-16,-3 0 0 0,1 0 0 0,-1 2 0 15,-2-1 0-15,-2 1 0 0,0 2 0 0,0-3 0 0,0 2 0 16,2 0 0-16,5-2 0 16,-3 2 0-16,-1 0 0 0,-3 0 0 0,0 1 0 0,1-1 128 0,0 1-128 0,-4-1 0 15,-2 1 0-15,-3 0 0 0,-2 3 128 0,2-2-128 16,2-2 0-16,3-1 0 0,1 0 0 0,1-1 0 15,5 1 0-15,-1-1 0 0,2 0 128 0,-4 1-128 16,1-1 0-16,-2-1 0 0,-1 2 0 0,1-1 0 16,0 1 0-16,0-1 0 0,0 0 0 0,1 1 0 15,3 1 0-15,2-2 0 0,1 2 0 0,2 0 0 16,1-2 0-16,0 2 128 0,1-2-128 0,-1 2 0 16,2 1 0-16,2-2 0 15,2 1 128-15,1-2-128 0,-2 0 0 0,0 1 0 0,1-1 0 0,-2 1 0 0,0-2 0 0,0 1 0 16,1-1 0-16,1 1 0 0,0 1 0 0,-2-1 0 15,-1 1 0-15,1-1 0 0,4-1 0 0,-1 0 0 16,1 2-128-16,-2-2 128 16,0-2-320-16,0 2 16 0,1 0 0 0,-2-1 0 0,0-1-32 0,4 1-16 15,0-1 0-15,1 0 0 16,-1-1-96-16,3-1-32 0,0-1 0 0,2 3 0 16,3-3-368-16,-2 1-80 0,0 0-16 0,2 1-19488 0</inkml:trace>
  <inkml:trace contextRef="#ctx0" brushRef="#br0" timeOffset="3961.59">4659 13790 5519 0,'0'-1'496'0,"-1"-1"-496"0,1 2 0 0,0 0 0 0,-1 0 800 0,-1 0 64 0,1 0 16 0,-2 0 0 0,-1 2 736 0,-1 1 160 0,1 1 16 0,0 2 16 15,0 2-16-15,1-1 0 16,1 3 0-16,1-1 0 0,2 0-384 0,1 1-96 16,1 2-16-16,-1-1 0 0,3 0-352 0,-1 2-80 0,2 0-16 0,-1-1 0 15,1 4-208-15,0-1-64 16,-2 0 0-16,0 2 0 0,0 4 16 0,1 4 0 0,-3 5 0 0,1 1 0 31,0 1-16-31,-2 1 0 0,-1 1 0 0,2 3 0 0,-2 1-144 0,-2-2-48 0,4 1 0 0,-2-3 0 16,-2-3-176-16,1 0-32 15,1 0-16-15,-1-1 0 0,-1 1 48 0,-1-3 16 0,2-4 0 0,-2 3 0 0,-1 1 96 0,0 2 32 16,-1-2 0-16,1 1 0 0,-1 0-96 0,0 1 0 16,0 1-16-16,-1-4 0 15,0 0-96-15,2 0-16 16,-2-2 0-16,1-1 0 0,1 1-128 0,-2-2 160 0,2 0-160 0,1-2 160 0,-1-1-160 0,-1-1 0 16,3 3 144-16,-1-3-144 15,0 1 0-15,0 0 128 0,-1-2-128 0,1 2 0 0,2-2 0 0,-1 1 128 16,1-1-128-16,-1-1 0 0,1-1 0 0,1-1 0 0,0-1 0 0,0-1 128 15,1 0-128-15,-1-2 0 0,3-1 0 0,-3 0 0 16,2-2 0-16,-1 2 0 0,0-1 0 0,1-2 0 16,1 0 0-16,-1-2 0 0,0 2 0 0,-1-1 0 31,2-2 0-31,-1 2 0 0,0 0 0 0,0-4 0 16,1 3 0-16,-2-1 0 0,2-1 0 0,0 0 128 0,-2-1-128 0,2 1 0 15,1 0 0-15,-1-2 0 16,1 2 0-16,0-1 0 0,-1-1 0 0,1-1 0 0,2 2 0 0,0-1 0 0,1-1 0 0,0 0 0 15,0 0 0-15,1 1 0 0,2-1 0 0,0-1 128 16,2 0-128-16,-1 1 0 0,0-2 0 0,0 1 0 16,1-1 0-16,-1 1 0 15,-11 1 0-15,0 0 0 0,0 0 0 0,0 0 0 16,68 3 0-16,-68-3 0 0,0 0 0 0,0 0 0 16,72 7 0-16,-72-7 0 0,0 0 0 0,62 7 0 15,-62-7 0-15,0 0 0 0,74-2 0 0,-74 2 0 0,0 0 0 0,80-1 0 0,-80 1 0 0,0 0 0 31,81-1 0-31,-81 1 0 0,0 0 0 0,73 0 0 16,-73 0 0-16,0 0 0 0,68-2 0 0,-68 2 0 16,0 0 0-16,69-3 0 0,-69 3 0 0,0 0 0 15,65-5 0-15,-65 5 0 0,52-5 0 0,-52 5 0 16,50-7 0-16,-50 7 0 0,51-5 0 0,-51 5 0 0,52-6 0 16,-52 6 0-16,52-6 0 0,-52 6 0 0,0 0 0 0,75-7 128 15,-75 7-128-15,0 0 0 0,72-5 0 0,-72 5 0 16,49-6 0-16,-49 6 0 0,51-4 0 0,-51 4 0 15,0 0 0-15,79-4 0 0,-79 4 0 0,54-6 128 16,-54 6-128-16,54-3 0 0,-54 3 0 0,55-3 0 16,-55 3 0-16,0 0 0 0,79-1 0 0,-79 1 0 15,0 0 0-15,81 0 0 0,-81 0 0 0,0 0 0 16,73 0 0-16,-73 0 0 0,0 0 0 0,76 1 0 16,-76-1 0-16,57 0 0 0,-57 0 0 0,0 0 0 15,77 2 0-15,-77-2 0 0,0 0 0 0,80 4 0 0,-80-4 0 16,0 0 0-16,81 4 0 0,-81-4 0 0,0 0 0 0,78 7 0 15,-78-7 0-15,0 0 0 0,81 7 0 0,-81-7 0 16,0 0 0-16,70 6 0 0,-70-6 0 0,0 0 0 16,63 6 0-16,-63-6 0 0,57 2 0 0,-57-2 0 15,0 0 0-15,82 8 0 0,-82-8 0 0,0 0 0 16,81 7 0-16,-81-7 0 0,0 0 0 0,78 9 0 16,-78-9 0-16,0 0 0 0,72 10 0 0,-72-10 0 15,0 0 0-15,74 10 0 0,-74-10 0 0,0 0 0 16,74 7 0-16,-74-7 0 0,0 0 0 0,73 6 0 0,-73-6 0 0,0 0 0 15,72 6 0-15,-72-6 0 0,0 0 0 0,70 10 0 16,-70-10-144-16,0 0 144 0,67 9-160 0,-67-9 160 16,0 0-128-16,63 12 128 0,-63-12 0 0,0 0-144 15,0 0 144-15,72 14 0 0,-72-14 0 0,0 0 0 16,0 0 0-16,0 0 0 0,69 17 0 0,-59-16 0 16,-2 1 0-16,1-1 0 0,-1 2 0 0,-2-3 0 15,1 0 0-15,-1 0 0 0,-2-2 0 0,1 1 0 16,0 0 0-16,-2-1 0 0,-1-2 0 0,1 1 0 0,-1-1 192 0,-1 0-48 15,-1-2 0-15,1-1 0 16,-1 1 48-16,2-1 0 0,-2 0 0 0,0 0 0 0,0 0-48 0,-2-3 0 16,1 2 0-16,0-2 0 15,1 0-16-15,-3 0-128 0,1-1 192 0,0-2-64 16,2 0 0-16,-2-1 0 0,1 3 0 0,-1-3 0 16,1 0 0-16,-1-1 0 0,2 1 0 0,0 0 0 0,0 3 0 0,-1-5 0 15,1 1 0-15,1-2 0 0,1 0 0 0,-1-1-128 16,2-2 192-16,0 1-64 0,0 1-128 0,0 0 160 15,1-5-160-15,0 0 160 0,2 2-160 0,-2 0 160 0,2 3-160 16,-2-2 160 0,1-1-160-16,1 0 0 0,0-2 144 0,-1 0-144 0,0 2 0 0,-1 0 144 0,0 0-144 0,-1 0 0 15,1 1 160-15,-1-1-160 0,0 1 128 0,0 1-128 16,1 3 160-16,-1-4-160 0,0 0 192 0,1-1-192 16,-1 1 208-16,-1 4-64 15,0 4-16-15,1-4 0 0,0-1-128 0,-1-1 192 0,1-3-192 0,1 0 192 16,-1-1-192-16,0 0 0 0,0 2 0 0,0 0 128 15,0 2-128-15,-1-1 0 0,1 2 0 0,-1-1 128 16,0 1-128-16,3-1 0 0,-2 1 0 0,-1 0 128 0,1 1-128 0,1 1 0 16,-1-2 0-16,1 1 0 0,2 1 0 0,-3-2 0 15,1 1 0-15,0 1 0 16,1-1 0-16,-1 1 0 0,0-2 0 0,-1 0 0 0,0 0 0 0,1 0 0 16,-1 1 0-16,0-1 0 15,1 0 0-15,-3 2 0 0,2-2 0 0,-1 3 0 0,0 1 0 0,0 2 0 16,-1-1 128-16,-1 1-128 0,0 0 0 0,0 0 0 15,0 1 0-15,0 0 0 0,-1 3 0 0,1-2 0 16,-2 2 0-16,1 2 0 0,0-1 0 0,-1 0 0 16,1 2 0-16,-1 0 0 15,1-2 0-15,-2 0 0 0,3 2 0 0,-1-1 0 0,-2 0 0 0,1 1 0 0,1 0 0 0,-2 0 0 16,0-1 0-16,1 1 0 16,-3 0 0-16,1 1 0 0,0 0 0 0,0 0 0 0,-1 1 128 0,0-1-128 15,-1 1 0-15,-1 0 0 0,0 0 0 0,0 1 0 31,-2 1 0-31,1-2 0 0,-1 1 0 0,1-3 0 16,-2 2 0-16,0 1 0 0,0-1 0 0,0 2 0 16,-1 0 0-16,-2 0 0 0,1 0 0 0,-1 0 0 15,0-1 0-15,-1 1 0 0,0 0 0 0,-2 0 0 0,1 0 0 0,-2 0 0 16,1-1 0-16,-2-1 0 0,0 2 0 0,-1 0 0 16,-2 0 0-16,1-1 0 0,1 1 0 0,-3-2 0 15,1 1 0-15,0 1 0 0,-2-2 0 0,-1 1 0 16,-1 0 128-16,0-1-128 0,1-1 0 0,-2 2 0 15,-1 0 0-15,0-1 0 0,-1 1 0 0,-2-1 0 16,2 1 0-16,-1 0 0 0,0 1 0 0,0-2 0 16,-2-1 0-16,-2 2 0 0,1-1 0 0,-1 1 0 15,-1 1 128-15,0-1-128 0,2-1 0 0,-1 1 0 0,1 1 0 0,-3 0 0 16,-4 1 0-16,0-1 0 0,-1 2 0 0,-1-1 0 16,2 0 0-16,-2 1 0 15,1-2 0-15,1 0 0 0,-1-2 0 0,-2 1 0 0,1 1 128 0,-2-1-128 16,1 1 0-16,-2 0 0 0,-1 0 0 0,-2 1 128 15,1 2-128-15,1-2 0 0,-1 2 0 0,0-3 0 16,-1 0 128-16,2-1-128 0,1-1 0 0,-1 2 128 16,-2 0-128-16,-2 2 0 0,-1-1 0 0,0 1 0 15,-3-1 0-15,2 0 128 0,1 1-128 0,-3-2 0 16,1 0 128-16,0 0-128 0,2 0 0 0,-2-2 128 0,-3 4-128 16,-3-2 0-16,2 3 144 0,-2-2-144 0,1 2 144 0,2-3-144 15,0 0 192-15,3-2-192 0,-1 0 208 0,0 2-64 16,-2-2-16-16,1 1 0 0,5-1-128 0,-2 1 0 15,0 1 0-15,1 0 0 0,4-1 0 0,1-2 0 16,-1 0 0-16,1 1 0 0,4 1-256 0,-1 2-96 16,-1 2-16-16,2 4 0 15,0 3-608-15,-1 4-128 0,-2 6-32 0,-4 8-19616 0</inkml:trace>
  <inkml:trace contextRef="#ctx0" brushRef="#br0" timeOffset="9495.4">1027 7766 9215 0,'-2'-1'816'0,"0"1"-656"0,1 0-160 0,1 0 0 0,0 0 736 0,0 1 112 0,-2-1 32 0,1 2 0 0,-2 2 1232 0,2 0 240 15,-2 5 48-15,3 1 16 0,0 1-368 0,0 3-64 16,3 4 0-16,-2 4-16 0,1 3-752 0,0 0-128 16,1 5-48-16,1 0 0 0,-1 2-160 0,0 1-48 15,1-2 0-15,-1 0 0 0,3-1-384 0,-2-2-96 16,-1 2-16-16,0-2 0 0,0-3-336 0,-1-1 0 15,1 2 0-15,-1-4 128 0,-1-2-128 0,0-2 0 16,-1-18 0-16,5 33 128 0,-4-20-128 0,0-2 0 0,1 0 128 0,-2-11-128 16,0 0 0-16,0 0 0 0,10 31 0 0,-7-26 0 15,-2-1 0-15,2-1-128 0,1-2 128 0,-1-1-192 32,0 0-640-32,1-4-144 0,-1 1-32 0,1-3-9072 0,2-1-1824 0</inkml:trace>
  <inkml:trace contextRef="#ctx0" brushRef="#br0" timeOffset="9979.98">1067 7837 6447 0,'0'-3'272'0,"0"2"80"0,0 1-352 0,0 0 0 0,0 0 0 0,1 0 0 0,-1 1 1296 0,2 1 192 15,1 0 48-15,-1 3 0 0,-2-5 976 0,0 0 208 16,0 0 32-16,0 0 16 0,29 45-992 0,-29-45-208 0,0 0-32 0,27 45-16 16,-27-45-480-16,0 0-80 15,39 62-32-15,-39-62 0 0,0 0-384 0,47 61-80 16,-47-61-16-16,0 0 0 0,48 54-320 0,-48-54-128 16,0 0 0-16,46 41 0 15,-46-41 0-15,0 0 0 0,0 0 0 0,58 38 0 0,-58-38-144 0,0 0 144 0,0 0 0 0,0 0-144 16,55 34 144-16,-55-34 0 0,0 0 0 0,0 0 0 15,0 0 0-15,0 0 0 0,0 0 0 0,0 0 0 16,0 0 144-16,60 14 112 16,-57-17 32-16,-1-3 0 0,1 1 320 0,-1-2 64 0,-2-2 16 0,0 1 0 0,-2-4 240 0,-1 0 48 31,1-3 16-31,-3 1 0 0,0-1-256 0,-2-2-48 16,1 1-16-16,-1-2 0 0,0-2-272 0,-2 0-48 0,2 2-16 0,-1-2 0 15,2 0-80-15,-1 1-32 0,1-1 0 0,1-1 0 0,1 0-96 0,-1-2 0 16,1 2-128-16,1 0 192 0,0-1-192 0,1 4 0 15,0 2 0-15,-1 2 0 0,2 4 0 0,0 2 0 16,-1 2 0-16,1 2 0 0,-1 3 0 0,1-1 0 16,-1 4-144-16,2-1 144 15,0 2-608-15,2 1-32 0,-1 2 0 0,1 2-18112 0</inkml:trace>
  <inkml:trace contextRef="#ctx0" brushRef="#br0" timeOffset="10459.09">1612 7850 1839 0,'2'-2'160'0,"1"2"-160"0,-2 0 0 0,0 0 0 0,1 0 1024 0,-1 0 160 15,1 0 32-15,2 2 16 0,0-1 1792 0,0 2 368 16,-1 3 64-16,-1-1 0 0,-1 4-448 0,-1 1-80 15,-1 1-32-15,-1 2 0 0,1 2-1104 0,-2 1-208 16,-1 1-48-16,1 0-16 0,0 0-560 0,2-1-128 0,1 1 0 0,0 0-16 16,1 2-464-16,-1-19-96 0,7 31 0 0,-7-31-16 15,0 0-240-15,16 44 0 16,-16-44 0-16,0 0 0 0,0 0 0 0,31 51 0 16,-31-51 0-16,0 0 0 0,0 0 0 0,0 0 0 15,42 42 0-15,-42-42 0 0,0 0 0 0,0 0-128 16,0 0 128-16,0 0 0 0,62 6 0 0,-62-6 0 15,0 0-128-15,28-17 128 0,-18 10 0 0,-1-3 0 16,-1 0 0-16,-1 0 0 0,-1 0 0 0,0-1 224 0,-1-1-64 16,0 0-16-16,-1-1 112 0,0-1 32 0,-1 0 0 0,-2 0 0 15,1-3 32-15,-2 1 0 0,0-1 0 0,-2 0 0 16,1 0-16-16,-2 0 0 0,0 3 0 0,2-1 0 16,-1 0-32-16,0 0 0 0,0 1 0 0,1 0 0 15,-1 1-64-15,1 0-16 0,1 3 0 0,-2-2 0 16,2-1-64-16,-1-3 0 0,1 2-128 0,0 0 192 15,0 0-192-15,1 1 0 0,1 2 128 0,-1 1-128 16,1 0 0-16,-1 3 0 0,1 0 0 0,-2 0 0 0,1 3 0 16,0 0-192-16,1 1 48 0,-1 1 0 15,1 2-560-15,-1 0-96 0,0 2-32 16,1 1-17728-16</inkml:trace>
  <inkml:trace contextRef="#ctx0" brushRef="#br0" timeOffset="10934.57">2076 7747 2751 0,'2'1'128'0,"0"0"16"0,-1 1-144 0,1-1 0 0,-1 1 0 0,1-1 0 0,-1 2 1520 0,2 3 272 0,0 1 48 0,-3-7 16 16,0 0 1104-16,12 38 240 0,-9-26 32 0,0 3 16 15,-3-3-1168-15,0 2-224 0,0 1-64 0,-1-3 0 16,-1 1-592-16,-1 1-128 0,2-1-32 0,-3 1 0 16,1 0-272-16,0 0-64 0,0 0-16 0,-1 2 0 15,3-2-320-15,-1 0-64 0,1-1-16 0,1 0 0 16,0-1-128-16,0-2-32 0,1 1 0 0,-1-2 0 16,2 2-128-16,-2-1 160 0,1 0-160 0,0-2 160 15,-1-8 0-15,0 0 0 0,0 0 0 0,0 0 0 16,12 36 48-16,-12-36 16 0,0 0 0 0,0 0 0 0,0 0 64 0,0 0 16 15,0 0 0-15,0 0 0 0,0 0 48 0,0 0 16 16,60 22 0-16,-60-22 0 16,0 0-96-16,0 0-16 0,0 0 0 0,0 0 0 0,0 0-96 0,60-1-32 15,-60 1 0-15,0 0 0 0,0 0-128 16,0 0 128-16,0 0-128 0,0 0 128 0,0 0-128 0,0 0 0 16,0 0 144-16,58-4-144 0,-58 4 0 0,0 0 144 15,0 0-144-15,0 0 0 0,0 0 128 0,0 0-128 0,0 0 0 0,0 0 0 16,0 0 0-16,0 0 0 15,0 0 0-15,59 10 0 0,-56-10-176 0,0 1-80 0,-2 0-32 0,-1-1 0 32,1 2-1728-32,-1-1-352 0</inkml:trace>
  <inkml:trace contextRef="#ctx0" brushRef="#br0" timeOffset="11380.02">2468 7739 9215 0,'5'-5'400'0,"-4"1"96"0,0 1-496 0,1 1 0 0,-2 1 0 0,0 1 0 0,1 0 2464 0,1 0 400 0,-1 0 80 0,2 1 0 15,-3-1-144-15,0 0-48 0,0 0 0 0,0 0 0 0,18 41-1216 0,-16-25-240 16,-1 2-48-16,0 2-16 0,-1 3-384 0,-1-1-80 0,-2 5 0 0,-1 0-16 31,-2 3-352-31,1 1-64 0,-2 0-16 0,1-3 0 0,2-1-192 0,1-5-128 16,2 0 128-16,1-4-128 0,1-1 192 0,0-3-16 15,-1-14-16-15,0 0 0 0,0 0-16 0,22 44 0 16,-22-44 0-16,0 0 0 0,0 0 80 0,0 0 16 16,0 0 0-16,70 25 0 0,-70-25 16 0,0 0 0 0,0 0 0 0,0 0 0 15,69-4-48-15,-69 4 0 0,0 0 0 0,0 0 0 16,61-15 32-1,-61 15 0-15,0 0 0 0,45-12 0 0,-45 12-32 0,0 0 0 16,0 0 0-16,50-14 0 0,-50 14-48 0,0 0-16 0,0 0 0 0,45-11 0 0,-45 11-144 0,0 0 0 31,0 0 144-31,0 0-144 0,0 0 0 0,0 0 0 0,0 0 0 0,45-13 128 16,-43 12-304-16,-4 1-48 16,1 0-16-16,-3 0-12736 15,-2 1-2544-15</inkml:trace>
  <inkml:trace contextRef="#ctx0" brushRef="#br0" timeOffset="12773.03">930 14247 3679 0,'-1'-3'320'0,"-1"1"-320"0,1 1 0 0,-1 1 0 0,2 0 2176 0,-1 1 352 0,-1-1 80 0,0 3 16 15,-4 4 560-15,-1 3 112 0,-2 4 32 0,0 3 0 16,-1 3-176-16,0 0-16 0,0 1-16 0,0 2 0 15,0 1-1648-15,2 0-336 0,-2 0-64 0,1 0-16 16,1-3-544-16,-1 0-128 0,2 0 0 0,-1-1-16 16,2 1-176-16,1-1-48 0,-1-2 0 0,0 1 0 15,2-2-144-15,0-2 0 0,-1 1 144 0,1-4-144 0,1 0 0 0,1-2 0 16,-1-3 0-16,1 0 0 0,1 0 0 0,0-1 0 16,-1-2 0-16,2-3 0 0,0-1 0 0,0-3-128 15,0 2 128-15,2-5-192 16,0-1-784-16,1-3-176 0,1-2-16 15,2-3-10496-15,0 0-2096 0</inkml:trace>
  <inkml:trace contextRef="#ctx0" brushRef="#br0" timeOffset="13073.07">876 14227 14735 0,'-5'3'1312'0,"3"-2"-1056"0,1 1-256 0,1-1 0 16,0 2 640-16,0-2 64 15,1 2 0-15,2 1 16 0,-3-4 1344 0,0 0 272 16,0 0 48-16,24 50 16 0,-24-50 32 0,0 0 0 0,27 45 0 0,-27-45 0 16,0 0-1040-16,32 55-208 0,-32-55-32 0,0 0-16 15,39 61-576-15,-39-61-112 16,26 41-32-16,-26-41 0 0,24 39-160 0,-24-39-16 16,0 0-16-16,30 55 0 0,-30-55-224 0,0 0 144 0,31 47-144 0,-31-47 128 15,0 0-128-15,0 0 0 0,40 47 0 0,-40-47 0 16,0 0 0-16,0 0 0 0,0 0 0 0,0 0 0 15,45 35 0-15,-45-35 0 0,0 0 0 0,0 0 0 32,0 0-528-32,0 0-96 0,0 0-16 0,1-4 0 0,-4-1-1424 0,-1 1-304 0</inkml:trace>
  <inkml:trace contextRef="#ctx0" brushRef="#br0" timeOffset="13304.25">789 14665 15663 0,'-2'0'1392'0,"1"0"-1120"16,1 0-272-16,1-2 0 0,1 2 1168 0,-1-1 176 0,1 0 48 0,2-2 0 15,-4 3 1360-15,0 0 256 16,27-17 64-16,-27 17 16 0,29-17-1360 0,-29 17-256 16,33-17-64-16,-33 17-16 15,0 0-688-15,55-21-128 0,-55 21-16 0,0 0-16 0,45-17-368 0,-45 17-176 0,0 0 160 0,51-12-160 31,-51 12-1008-31,0 0-288 0</inkml:trace>
  <inkml:trace contextRef="#ctx0" brushRef="#br0" timeOffset="13676.8">1331 14354 17503 0,'0'-3'1552'0,"2"0"-1232"16,-1 1-320-16,-1 2 0 0,1 0 592 0,1-2 64 16,-1 1 16-16,1-2 0 0,0 1 1952 0,1 1 400 15,0 4 80-15,0 4 16 16,-2 3-1152-16,1 1-240 0,-1 3-32 0,-1 3-16 16,0 3-800-16,-1 0-176 0,1-2-16 0,-2 2-16 15,1 0-224-15,0-1-64 0,1 1 0 0,1-3 0 0,2-1-192 0,0-2-64 0,-3-14 0 0,0 0 0 16,12 37-128-16,-12-37 128 15,0 0-128-15,0 0 128 0,0 0-128 0,23 42 128 16,-23-42-128-16,0 0 128 0,0 0-128 0,0 0 192 16,0 0-192-16,0 0 192 15,0 0-192-15,58 21 192 0,-58-21-192 0,0 0 192 0,0 0-64 16,52-13 0-16,-52 13 0 0,0 0 0 0,0 0 48 16,54-16 0-16,-54 16 0 0,0 0 0 0,0 0-48 0,48-15 0 15,-48 15 0-15,0 0 0 0,0 0-128 0,0 0 0 16,0 0 144-16,0 0-144 0,0 0 0 0,0 0 0 0,55-2 0 0,-54 2 0 15,1 0-320-15,-1 0-96 0,-1 1-16 16,2-1 0 0,0-1-1392-16,1 1-288 0</inkml:trace>
  <inkml:trace contextRef="#ctx0" brushRef="#br0" timeOffset="13975.25">1891 14206 7359 0,'-5'-5'656'0,"2"3"-528"0,2 0-128 0,1 2 0 0,0 0 1664 0,0 0 320 0,-1 2 48 0,1 0 16 0,-2 3 1664 0,1 3 352 0,-1 5 64 0,2 4 16 15,0 3-1392-15,0 1-288 0,2 1-48 0,-1 2-16 16,1 2-1344-16,-1-1-272 0,2 2-48 0,-2-1-16 15,2 0-416-15,0 1-96 0,1 0-16 0,-1-4 0 16,-3-23-192-16,10 36 0 0,-10-36 0 0,11 36 0 16,-11-36 0-16,0 0 0 0,16 38 0 0,-16-38 0 15,0 0 0-15,0 0-160 0,0 0 32 0,0 0 0 16,0 0-1280-16,0 0-256 0,0 0-64 0,0 0-14816 16</inkml:trace>
  <inkml:trace contextRef="#ctx0" brushRef="#br0" timeOffset="14239.88">1633 14299 23951 0,'-7'-7'1056'0,"5"3"224"0,0 1-1024 0,2 0-256 0,2 0 0 0,0 0 0 15,3-1 1344-15,3-3 224 0,8-3 32 0,6-5 16 16,8-2 1120-16,2-2 208 0,4 1 64 0,-2 1 0 15,0 1-1728-15,-1 1-352 0,-33 15-64 0,65-26-16 16,-65 26-304-16,58-19-64 0,-58 19-16 0,53-19 0 16,-53 19-176-16,48-12-32 0,-48 12-16 0,0 0 0 15,53-16-240-15,-53 16 0 0,0 0 0 0,0 0 0 16,0 0 0-16,54-7-160 0,-54 7 0 0,0 0-13456 16,0 0-2688-16</inkml:trace>
  <inkml:trace contextRef="#ctx0" brushRef="#br0" timeOffset="19165.32">3867 14494 8287 0,'0'0'736'0,"0"-2"-592"0,1 2-144 0,-1 0 0 0,0 0 1504 0,0 0 272 0,0 0 48 0,-1-2 16 0,1 2 1392 0,0 0 288 15,-2 0 48-15,1 1 16 0,-2 2-848 0,2 0-176 16,-2 4-16-16,0 0-16 0,0 4-1056 0,-1 3-224 16,-2 2-32-16,1 1-16 0,-1-2-624 0,-1 4-128 15,0 6-32-15,-3 2 0 0,0 1-112 0,0 0-32 16,0 4 0-16,2-4 0 0,-1-1-128 0,2-2-16 15,0 0-128-15,0-5 192 0,2 0-192 0,0-3 0 0,1-1 128 0,1-2-128 16,2 0 0-16,0-2 0 0,-1 0 0 0,2-4 0 16,2 1 0-16,-2-2 0 0,1 0 0 0,-1-3 0 15,3 0 0-15,-2-2 0 0,1 1 0 0,-1-5 0 16,2 2 0-16,-2-3 128 0,1 1-128 0,-1-4 0 16,2-3 0-16,0 1 0 0,1-3 128 0,-1-4-128 15,1 0 0-15,0-2 144 0,2-1-144 0,-2 1 128 16,0 0-128-16,2-3 128 0,2-4-128 0,1-3 128 15,1 3-128-15,-2 0 0 0,2-1 0 0,0 1 0 16,0 1 0-16,-2 0 0 0,1 4 0 0,-1 0 0 0,-1 2 0 16,-1 3 0-16,-2 3 0 0,2 0 0 0,-2-1 0 0,1 1 0 15,-3 2 0-15,1 2 0 0,-1 3 0 0,-1 1 0 16,-1 5 0-16,-3 2 0 0,0 3 160 0,-1 4-160 16,0 5 192-16,-2 2-192 0,-1 8 192 0,0 2-192 15,-1 3 192-15,-1 3-192 0,1 1 128 0,-1 1-128 16,1 0 0-16,1-3 0 0,0-2 0 0,0-4 0 15,2-3 0-15,0-2 0 0,0-3 0 0,3-1 0 16,-1 0 0-16,0-2 0 0,1 0 0 0,1-4 0 16,0 0 0-16,1-3 0 0,0-1 0 0,0-3 0 0,1-1 0 0,0-1 0 15,1-3 0-15,-1-1 0 0,4-1-160 0,-3-3 160 16,3-1-160-16,-1-2 160 0,0-2-208 0,2-2 80 16,-2 0 128-16,0-2-208 0,0-2 80 0,1-1 128 15,0-1-160-15,0-3 160 0,0-3 0 0,-1 0-144 16,2-3 144-16,1 0 0 0,2-3-144 0,-1 0 144 15,-1 2 0-15,0 1-176 0,2 1 176 0,-2 2-128 16,0 2 128-16,-1 1 0 0,-1 3 0 0,1 1-128 16,-2 4 128-16,0 2 0 0,-1 4 0 0,-1 3 0 15,-1 2 0-15,-1 4 0 0,-1 2 0 0,-2 4 0 16,0 4 0-16,-3 3 176 0,-1 5-176 0,-3 2 192 16,0 5-192-16,-2 2 160 0,-1 2-160 0,-1 0 160 0,0 1-160 0,0-2 0 15,1-3 0-15,0 1 128 0,-1 2-128 0,1-2 0 16,3-1 0-16,1-2 0 0,-3-1 0 0,4-4 0 15,-1-3 0-15,4 0 0 0,-1-3-160 0,2-3 160 16,0-1 0-16,2-3-144 0,1-3 144 0,1-1-128 16,0-1 128-16,0-4-128 0,1-1 128 0,1-1-128 15,0-1 128-15,3-4-128 0,-1-1 128 16,1-2 0-16,4-4 0 0,-1 0 0 0,1 4 0 0,1-5 0 16,2-3 0-16,3-5-128 0,0-1 128 0,1-1 0 0,1-2 0 15,0 0 0-15,1 0 0 0,0-1 0 0,-1 0 0 0,-1 2-128 16,-1 1 128-16,-2 0 0 0,0 2 0 0,-3 2 0 15,0 5 0-15,-3 2 0 0,0 4 0 0,-4 3 0 16,-1 2 0-16,-2 4 0 0,-1 2 0 0,-2 4 0 16,-1 1 0-16,-3 5 256 0,-2 3-64 0,1 4-16 15,-1 2 16-15,-2 5 0 0,1 1 0 0,-1 4 0 16,1 2-192-16,0-1 0 0,2 1 0 0,2-2 128 16,0 1-128-16,1-1 0 15,-1 0 0-15,3-3 0 0,-1-2 0 0,1-2-224 0,-1 0 80 0,0-2 16 16,1-2-16-16,0-3 0 0,0-3 0 0,2-1 0 0,-1-3 144 15,1-1 0 1,2-3 0-16,-1-2 0 0,2-1 0 0,-1-1 0 0,1-4 0 0,0-2-128 0,1 0 128 0,1-3 0 16,-1 0 0-16,2-2 0 0,-1-2 0 0,0-2 0 15,-1-1 0-15,0 0 0 0,0-3 0 0,-1-1-128 16,1-3 128-16,0 0 0 0,1-1 0 0,0-1-128 16,-1 1 128-16,2-1 0 0,0 1 0 0,1 0-160 15,-1 3 160-15,0 3 0 16,-1 3-144-16,0 2 144 0,2 1 0 0,-2 2-144 0,-1 4 144 0,-2 1 0 15,1 3 0-15,-2 3 0 0,-2 3 0 0,1 3 0 16,-1 4 0-16,-2 4 0 0,-1 4 0 0,-4 5 0 16,1 5 160-16,-4 0-160 0,2 2 192 0,-1 0-64 15,0 1-128-15,-2 0 192 0,3-3-192 0,-1 0 176 0,2-1-176 0,1-1 160 16,0-2-160-16,0-3 160 0,1 0-160 0,2-1 160 16,-1-3-160-16,2-2 160 0,0-2-160 0,1-2 160 15,0-1-160-15,2-4 0 0,1 0 144 0,-2-4-144 16,2 1 0-16,0-1 128 0,0-2-128 0,0 0 0 15,2-2 0-15,-2 1 0 0,0-1 0 0,0 1 0 16,0-2 0-16,-2 2-128 0,2-4 128 0,0 3-192 16,0-3 0-16,0 1 0 0,2-1 0 0,-1-1 0 15,2-1-144-15,0-3-48 16,-1 3 0-16,3-4 0 0,2-2-336 0,0-1-80 0,3-5-16 0,0 1 0 16,-1 0-1872-16,3-2-368 0,0-3-80 0,1 1 0 15,1-1-576-15,-1 0-128 0,-3 2 0 0,0 3-16 16,-3 0 784-16,-1 1 144 0,-4 1 48 0,0 0 0 15,-1 1 1552-15,-2 1 320 0,-1 0 64 0,0 1 16 0,-3-1 1744 0,2 1 336 16,-1 2 80-16,0 0 16 16,1-2 1040-16,0 2 208 15,1-1 32-15,0 1 16 0,2 0-224 0,-1-2-32 16,1 3-16-16,0-1 0 0,0 1-608 0,1-1-112 16,1 1-16-16,0-2-16 0,3 2-320 0,0 1-64 0,-1 0-16 15,2 1 0-15,0 2-160 0,-2 0-16 0,0 2-16 0,-1 3 0 16,0-1 96-16,0 4 32 0,0 0 0 0,1 4 0 15,-1 1-320-15,-1 2-64 0,1 1-16 0,-1 1 0 16,1 0-256-16,-1 0-48 0,0 1-16 0,1-1 0 16,-1 0-64-16,1 2-16 0,0 0 0 0,-2-1 0 15,2 1-48-15,0-1-16 0,0-1 0 0,1 2 0 16,0-2-48-16,2 2-16 0,-2-2 0 0,2 2 0 16,1-1 0-16,0 1-128 0,0 0 192 0,-1 1-64 0,2-1-128 15,1 1 192-15,-1 1-192 0,-1 2 192 16,2-1-192-16,-2-1 128 0,-7-15-128 0,15 31 128 0,-8-17-128 0,0 1 128 15,-7-15-128-15,0 0 128 0,24 42-128 0,-16-31 128 16,-1 1-128-16,0-1 128 0,0-1-128 0,-7-10 0 16,0 0 0-16,0 0 0 0,0 0 0 0,0 0 128 15,39 42-128-15,-33-36 0 0,0-2 128 0,-1-1-128 16,-1 1 128-16,2-1-128 0,-3 0 144 0,0 0-144 16,0 1 160-16,-1 0-160 0,1 0 176 0,0 1-176 15,-1-1 192-15,-1-1-192 0,2 1 208 0,-3-1-64 16,1 1-16-16,-1-1 0 0,2 1 0 0,-2-1-128 0,0 0 192 0,1-1-64 15,-1 1-128-15,0 0 160 0,0 0-160 0,0-2 160 16,0 2-160-16,0 0 0 0,0-2 0 0,0 1 128 16,0-1-128-16,0-1 0 0,0 0 0 0,0 0 0 15,0 0 0-15,0 0 0 16,0-1 128-16,0-1-128 0,0 0 0 0,0-1 0 0,1 0 0 0,-1 0 0 16,2 0 0-16,-2-1-192 0,0 0 32 0,0 0 16 31,0-2-576-31,-2-1-112 0,2 0-32 0,0 0 0 0,2 0-368 15,-2-2-80-15,1-1-16 0,-1 2-17440 0</inkml:trace>
  <inkml:trace contextRef="#ctx0" brushRef="#br0" timeOffset="20018.95">3916 14913 4031 0,'-3'-1'0'0,"1"0"176"0,0-1-48 0,2 1-128 0,0 1 0 0,0-2 0 0,0 2 0 0,-1-2 0 0,1 0 3008 0,0-1 480 0,0 2 96 0,1 1 32 0,1 0-80 0,0 3-16 0,1-2 0 0,2 2 0 15,-1 1-1136-15,1-1-224 0,1 1-48 0,1 1-16 16,0-1-896-16,0-1-176 0,-7-3-48 0,0 0 0 15,0 0-544-15,0 0-112 16,0 0-32-16,0 0 0 0,0 0-128 0,65 11-32 16,-65-11 0-16,0 0 0 0,0 0-128 0,0 0 0 15,0 0 144-15,60-13-144 0,-52 9 0 0,-1 0 128 0,-1 1-128 0,-1-1 0 0,1-1 0 0,-2 3 144 16,-1-1-144-16,-1 0 0 0,-1 2 144 0,-2-1-144 16,-2 2 0-16,-2 0 144 0,0 0 48 0,-2 0 16 15,-3 0 0-15,-3 3 0 0,0-2 64 0,-1 4 16 16,-3-3 0-16,2 1 0 0,-1 0-16 0,-1 0 0 15,2 0 0-15,-2 0 0 0,-2-1 48 0,4 1 0 16,-1-1 0-16,4-1 0 0,-1 2-64 0,0 0 0 16,2-2 0-16,1 0 0 0,3 2-96 0,0 0-32 0,1 0 0 15,2 0 0 1,0 0-128-16,2-1 192 0,2 1-192 0,0 0 192 0,3 1-192 0,-1 1 0 0,2-3 0 0,0 1 0 16,-4-3 0-16,0 0 0 0,0 0 0 0,0 0 0 15,0 0 0-15,0 0 0 16,74 13 0-16,-74-13 0 0,0 0 0 0,0 0 0 0,0 0-144 0,66-10 144 15,-66 10 0-15,0 0-160 0,0 0 160 16,45-17-128-16,-35 13 128 0,-1 1 0 0,-4 0-144 0,1 2 144 16,-2-1 0-16,-3 1 0 0,-1 1 0 0,0 0 0 31,0 0 0-31,-1 0 0 0,0 0 0 0,-2 0 0 0,1 1 0 16,0-1 0-16,-1 2 0 0,0-1 0 0,2-1-176 0,-4 0 176 15,2 0-128-15,-1 0 128 0,0 0 0 0,-2-1 0 0,1-1 0 0,0 1 0 0,1 0 0 0,0-2 0 31,1 0 0-31,-1 0-128 0,1 2-48 0,-1-2 0 16,1 1 0-16,2 1 0 0,-2 0 0 0,0 1 0 0,2 0 0 0,1 0 0 0,0 0-16 0,1 0 0 16,0 1 0-16,1 0 0 0,1 2 0 0,-1 0-16 15,1 1 0-15,2 2 0 0,-1-2 208 0,0 0 0 16,2 2-160-16,-1-2 160 16,1 1 0-16,1-1 0 0,-7-4 0 0,0 0 0 0,0 0 0 0,0 0 0 15,0 0 0-15,0 0 0 16,66 7-128-16,-66-7 128 0,0 0 0 0,0 0 0 0,0 0 0 0,54-13 0 15,-44 9 0-15,0 0 0 0,-10 4 0 0,0 0 0 16,0 0 0-16,0 0 0 16,0 0 0-16,0 0 0 0,0 0 0 0,0 0 0 15,0 0 0-15,0 0 0 0,0 0 0 0,0 0 0 16,22-17 128-16,-30 20-128 0,-1-1 0 0,-2 3 128 16,0-1-128-16,0 1 0 0,-1 0 0 0,1-1 0 31,0 2-576-31,-2-1-64 0</inkml:trace>
  <inkml:trace contextRef="#ctx0" brushRef="#br0" timeOffset="-57756.45">8336 7009 8575 0,'-1'0'192'0,"-2"0"32"0,2 0 16 16,1 0 0-16,0 0-240 0,0 0 0 0,0 0 0 0,1 0 0 0,-1 0 2240 0,2 0 384 0,-1 0 96 0,3 2 16 0,-1-2 336 0,0-2 64 0,1 2 0 0,2-1 16 0,1-2-1168 0,1-1-256 15,2-2-32-15,2-3-16 0,2 0-736 0,3-6-160 16,4 0-16-16,1-2-16 0,4-4-240 0,2 0-64 16,-5 1 0-16,5-4 0 0,4-3-144 0,1-3-48 15,-5 6 0-15,-1 0 0 0,0 2-80 0,4-5-32 16,4-3 0-16,3-4 0 0,-1 2-144 0,-2 1 128 0,-1 2-128 0,-3 4 128 16,2-2-128-16,-3 2 128 0,-2 2-128 0,-1 2 128 15,0 3-128-15,-3 1 160 0,-2 1-160 0,-2 2 160 16,-2 0-160-16,-2 1 160 0,-2 3-160 0,-1 0 160 15,-2 3-160-15,-3 0 128 0,-1 2-128 0,-1 0 128 16,0 1-128-16,-3 3 0 0,-1-2 144 0,-2 0-144 16,2 2 0-16,-1-1 128 0,-1 2-128 0,2-1 0 15,-2-1 0-15,0 1 0 0,1-2 0 0,-2 0 0 16,-1-1-448-16,-1 0 0 16,2 0 0-16,-2-1-12016 0,-1 1-2400 0</inkml:trace>
  <inkml:trace contextRef="#ctx0" brushRef="#br0" timeOffset="-57276.81">8920 6239 6447 0,'-9'4'576'0,"5"-1"-576"0,1 0 0 0,3-2 0 0,2 1 1840 0,-1-4 256 0,2 2 48 0,0 0 16 15,4 0-16-15,3-1 0 0,-10 1 0 0,0 0 0 16,49-13 16-16,-49 13 0 0,40-14 0 0,-40 14 0 16,41-17-944-16,-22 9-176 0,-19 8-32 0,43-19-16 15,-43 19-96-15,42-18 0 0,-42 18-16 0,47-21 0 16,-47 21-240-16,51-24-32 0,-27 13-16 0,-2-1 0 15,0 2-176-15,-3-1-32 0,1 0-16 0,-2 1 0 16,-3 3-112-16,-1-2-32 0,0 1 0 0,0 1 0 0,-1 0-64 0,-3 1-16 16,-1 2 0-16,-1 1 0 0,-3 2 0 0,1 2 0 15,-3 3 0-15,-2 2 0 0,-1 2 48 0,-1 2 16 16,-2 0 0-16,0 3 0 0,-1 1 16 0,0 1 0 16,-4 5 0-16,0 0 0 0,-2 4-64 0,0-1-16 15,-1 1 0-15,0-2 0 16,-1 1 0-16,1-2 0 0,1-1 0 0,0-3 0 0,2 0-16 0,-1-2-128 0,2 1 192 0,2-3-64 31,-1-2-128-31,2-1 0 0,1-2 0 0,1-1 0 0,1-1 0 0,1-3 0 0,0 2 0 0,1-3 0 31,2-1-432-31,0-1-64 0,1-1-16 0,3-2-18832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7T17:16:01.7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17T17:16:44.151"/>
    </inkml:context>
  </inkml:definitions>
  <inkml:trace contextRef="#ctx0" brushRef="#br0">24818 8977 5519 0,'0'-1'496'0,"0"-1"-496"0,0 2 0 0,1-1 0 0,-1 1 1376 0,2-2 176 0,-1 1 48 0,2-2 0 16,2 0 2144-16,0 2 432 0,-1 1 96 0,0 3 16 16,-1 2-656-16,-3-5-128 0,0 0-32 0,8 41 0 15,-8-41-1824-15,0 47-368 0,-1-19-80 0,0 6-16 16,-2 4-256-16,-1 3-48 0,-1 3-16 0,1 1 0 16,0 2-160-16,0 1-16 0,1 3-16 0,1 1 0 15,2-2-352-15,0-2-80 0,2 2-16 0,1-4 0 16,1-4-224-16,1-1 0 0,1 0 128 0,0-3-128 15,-6-38 0-15,7 61 0 0,-7-61 128 0,3 48-128 0,-3-48 0 16,1 38 0-16,-1-38 0 0,0 0 0 16,2 32-336-16,-2-26-112 0,-2-6-32 0,1 0-14064 15,-2-6-2816-15</inkml:trace>
  <inkml:trace contextRef="#ctx0" brushRef="#br0" timeOffset="397.82">24513 8966 11055 0,'12'-24'976'0,"-3"10"-784"0,1-1-192 0,-2 4 0 16,1 4 2368-16,-2 1 448 0,3-1 64 0,9-7 32 16,14-7 944-16,11-6 192 0,6-1 48 0,1 3 0 15,-1 3-1984-15,-2 5-400 0,0 5-80 0,0 2-16 16,-2 3-784-16,0 4-176 0,2 6-16 0,-48-3-16 15,94 14-160-15,-94-14-16 16,87 28-16-16,-87-28 0 0,72 44-144 0,-72-44-32 0,53 55 0 0,-53-55 0 16,33 59-64-16,-33-59-32 0,17 64 0 0,-17-64 0 0,-3 61-160 0,-7-32 0 15,-4 0 144-15,-7-3-144 0,-5 1 160 0,-5-4-32 16,-1-2-128 0,-2-4 192-16,-2-1 48 0,-3-2 0 0,-2 1 0 0,-3-1 0 15,-1-1 160-15,0-2 48 0,2 1 0 0,5-5 0 0,6-2-96 0,2 0-16 16,6-4 0-16,4-2 0 0,3-2-192 0,6-1-144 15,3 1 192-15,3-3-192 0,5 0 0 0,2 1-352 16,3-2 48-16,4 1 16 16,4 0-816-16,2 1-176 15,-15 5-16-15,41-10-16 0,-41 10-384 0,55-9-80 0</inkml:trace>
  <inkml:trace contextRef="#ctx0" brushRef="#br0" timeOffset="1350.25">25798 9563 27647 0,'0'2'2448'0,"2"-1"-1952"0,-1-1-496 0,0 0 0 0,2 0 1440 0,0 0 192 0,-3 0 32 0,0 0 16 16,0 0 416-16,47-4 80 0,-47 4 0 0,43-9 16 16,-43 9-976-16,47-9-208 0,-47 9-48 0,49-10 0 31,-49 10-272-31,50-9-64 0,-50 9-16 0,48-5 0 0,-48 5-192 0,48-6-32 16,-48 6-16-16,0 0 0 0,61-2-112 0,-61 2 0 0,0 0-16 0,51 5 0 15,-51-5-240-15,0 0 0 0,0 0 0 0,0 0 0 31,0 0-672-31,0 0-224 0,0 0-64 0,0 0-20064 0</inkml:trace>
  <inkml:trace contextRef="#ctx0" brushRef="#br0" timeOffset="1540.54">25848 9854 22111 0,'0'0'1968'0,"0"0"-1584"15,0 0-384-15,38-8 0 0,-38 8 4224 0,0 0 752 16,0 0 144-16,46-9 48 0,-46 9-2928 0,72-14-576 15,-26 6-112-15,-1-1-16 0,-1 1-128 0,-5 1-32 16,-39 7 0-16,69-10 0 16,-69 10-672-16,64-6-128 0,-64 6-16 0,51-4-16 15,-51 4-416-15,0 0-128 0,0 0 0 0,0 0 0 16,0 0-736-16,0 0-256 0,0 0-48 0,0 0-21552 0</inkml:trace>
  <inkml:trace contextRef="#ctx0" brushRef="#br0" timeOffset="12522.73">9256 11599 28559 0,'-18'-18'2544'0,"2"2"-2032"0,6 5-512 0,5 5 0 0,0-1 1152 0,-6-4 144 0,-10-10 32 0,-14-15 0 16,-12-7-592-16,-8-4-112 0,1 2-32 0,-2 4 0 15,-1 5-592-15,-1 3 0 0,-4 0 0 0,-4 1 0 16,-6-1 0-16,-7 1 0 0,-8 1 0 15,-3 1-128-15,-7 3 128 0,-4 0-128 0,1-1 128 0,-5 1-128 16,1 4 128-16,-5 1 0 0,-7 1 0 0,-1 1 128 16,1 2-384-16,0-1-64 0,-1 5 0 0,-7 1-16 15,-8 3-16-15,0 8 0 0,-4 4 0 0,-5 7 0 16,-5 5 352-16,-2 10 0 0,0 10 0 0,-4 6 0 0,1 3-144 0,6 7 144 16,8 3 0-16,1 4 0 0,5 5-240 0,-3 7 64 15,1 8 16-15,6 3 0 16,4 2 160-16,10 1-160 0,10-1 160 0,7 3-160 15,8 3 160-15,5 5 0 0,6 6 0 0,9-3 0 0,13-7 0 0,10-1 0 16,7 1 0-16,10 1 0 0,9 3 0 0,10-2 0 16,6-5 0-16,8-3 128 0,8-2 112 0,11 2 16 15,10 3 16-15,10-4 0 0,8-4 96 0,6-6 16 16,-2-13 0-16,7-4 0 0,7-2 16 0,15-3 16 16,15 3 0-16,12-5 0 0,8-3-64 0,6-7-16 15,8-8 0-15,2-3 0 0,1-3-208 0,5-7-128 0,4-6 128 0,-1-3-128 16,1 1 0-16,-1-11 0 0,4-5 0 0,-3-3-128 15,1-1 0-15,0-7 0 0,0-6 0 0,-4-6 0 16,-3 0 128-16,0-3 0 0,-1-6 0 0,-10 1 0 16,-17 0 128-16,-1-6 128 0,4-8 0 0,-1-6 16 15,-1-1 240-15,-8-3 32 0,-11-2 16 0,-8 0 0 16,-12 7 16-16,-8-6 16 0,-1-4 0 0,-8-8 0 16,-5-4-144-16,-12-2-16 0,-11-1-16 0,-8 0 0 15,-8 7 48-15,-9-4 16 0,-9-6 0 0,-12-4 0 0,-9 2-16 16,-9-1 0-16,-7 5 0 0,-5 8 0 0,3 6-64 0,-18-10-16 15,-21-10 0-15,-16-2 0 0,-7 2-192 0,-6 10-32 16,5 13-16-16,-7 4 0 0,-14 2-144 0,-11 5-192 16,-13 6 32-16,-13 8 16 15,-10 11-720-15,-10 13-144 0,-7 11-16 0,-17 8-19168 16</inkml:trace>
  <inkml:trace contextRef="#ctx0" brushRef="#br0" timeOffset="32353.93">27451 9101 23951 0,'-3'-5'2128'0,"2"-1"-1696"0,-1 2-432 0,2 1 0 0,0 2 1088 0,-1-4 128 0,-3-3 16 0,-1-3 16 0,-2-4 1120 0,-3 1 240 15,-1 3 32-15,-3 4 16 0,0 6-1216 0,-5 6-240 16,1 8-48-16,-2 7-16 0,-1 8-624 0,-3 6-112 15,2 5-16-15,-1 5-16 0,2 0-160 16,2 1-16-16,7 2-16 0,3-2 0 0,5-1-176 0,4-3 160 16,0-41-160-16,11 73 160 0,-11-73-160 0,30 64 128 15,-30-64-128-15,0 0 128 0,75 73-128 0,-75-73 128 16,0 0-128-16,77 37 128 16,-77-37-128-16,71 16 128 0,-29-15-128 0,2-1 128 0,0-4-128 0,-2-5 160 15,1-1-160-15,-5-4 160 0,-4-1-16 0,-4-4 0 0,-2 1 0 16,-4-2 0-16,-3-4 192 0,-3-3 48 15,-2-4 0-15,-3-4 0 0,-4-5 352 0,-1-2 80 0,-6-3 16 0,-2 0 0 16,-7-2-48-16,-1 0 0 0,-8 5 0 0,-2 0 0 16,-3 1-256-16,-5 4-48 15,-3 2-16-15,-4 3 0 0,1 7-176 0,-4 4-32 0,-5 1-16 0,-1 6 0 16,0 1-112-16,-4 6-128 0,0 2 176 0,-1 3-176 16,2 5 0-16,3 4 0 0,2 1 0 0,6 2 0 15,6 3 0-15,7 0 0 0,4 2 0 0,7-1-192 31,3 3-512-31,7 2-80 16,0-19-32-16,0 0 0 0,22 66-784 0,-22-66-144 0,0 0-48 0,67 74-12736 16,-67-74-2544-16</inkml:trace>
  <inkml:trace contextRef="#ctx0" brushRef="#br0" timeOffset="32590.97">28168 9319 37775 0,'-2'3'1664'0,"0"-2"368"0,-1 1-1632 0,2-1-400 0,0-1 0 0,-1 1 0 0,1 1 1216 0,-2 1 144 15,0 1 48-15,-3 3 0 0,2 1-224 0,0 2-32 0,1 2-16 0,3-1 0 16,0 0-560-16,2-1-128 0,2 1 0 0,-4-11-16 16,0 0-304-16,0 0-128 0,0 0 128 0,0 0-128 15,49 56 0-15,-49-56 0 0,0 0-192 0,0 0 192 31,0 0-848-31,57 22-48 0,-49-20-16 0,2-2-19664 0</inkml:trace>
  <inkml:trace contextRef="#ctx0" brushRef="#br0" timeOffset="33910.83">24000 10298 30399 0,'-13'4'2704'0,"3"0"-2160"0,6-1-544 0,7 0 0 0,1 0 960 0,3 1 96 16,3 3 16-16,-10-7 0 0,62 30 208 0,6-12 64 15,21-4 0-15,25-2 0 0,23-5-192 0,22-2-16 16,13-2-16-16,19-3 0 16,19 0-240-16,19-5-48 0,15-7-16 0,13-2 0 0,3-1-256 0,22-4-48 15,17-3-16-15,10-4 0 0,-13 4-240 0,27-4-32 16,22-1-16-16,1 1 0 0,-6 0-64 0,-8 6-16 0,3 1 0 0,3 2 0 15,4-2-128-15,-9 2 0 0,-25 3 144 0,-19 3-144 16,-14 1 0-16,-6 4 0 16,-4 3 0-16,-17 5 0 0,-19 4 0 0,-16 1 0 0,-12 2 0 0,-39 3 0 31,-36 2-704-31,-26 0-176 0,-18 2-16 0,-27 5-20064 0</inkml:trace>
  <inkml:trace contextRef="#ctx1" brushRef="#br0">24100 16215 0,'0'0'0,"0"0"0,124-60 16,-40 22-16,-12 7 31,181-23-31,-57 15 16,-42 12-16,-48 11 15,-42 15-15,-64 1 16,0 0-16,357-38 31</inkml:trace>
  <inkml:trace contextRef="#ctx1" brushRef="#br0" timeOffset="2326.42">24524 15453 0,'0'0'0</inkml:trace>
  <inkml:trace contextRef="#ctx1" brushRef="#br0" timeOffset="6392.66">12040 17894 0,'0'0'0,"0"0"0,0 0 16,0 0 0,0 0-1,0 0-15,0 0 16,0 0 0,0 0-16,0 0 0,0 0 15</inkml:trace>
  <inkml:trace contextRef="#ctx0" brushRef="#br0" timeOffset="49463.96">7983 11211 22111 0,'-7'-6'1968'0,"2"-1"-1584"0,0 1-384 0,1 1 0 0,0-1 1152 0,-5-4 160 0,-6-7 32 0,-15-14 0 15,-5-7 1152-15,-9-4 256 0,-5-2 32 0,-4 1 16 16,-2 4-1328-16,-1 1-256 0,-2 2-48 0,-1 4-16 0,-2 4-704 0,-1 4-128 16,-2 1-48-16,-4 2 0 0,-5 2-32 0,-6 0-16 0,-5-3 0 15,-3 4 0-15,8 3-80 0,-10 5-16 0,-9 4 0 0,-6 6 0 16,-4 4-128-16,-1 6 128 0,1 4-128 0,-5 7 128 16,-6 12-128-16,-4 8 0 0,0 10 0 0,2 7 0 15,1 4 0-15,2 8 0 0,4 10 0 0,4 2 0 16,11-3 0-16,0 10 0 0,2 7 0 0,8 3 0 15,11 4 0-15,7-2 0 0,8 0 0 0,6 2 0 16,5 4 0-16,7-5 0 0,7-10 0 0,4 14 0 16,10 11 0-16,10 0 0 0,6-5 0 0,10-6 0 0,6-10-128 15,12 4 128-15,14 3 0 0,13-4 0 0,5-6 0 0,9-8 0 32,8-3-144-32,11-6 144 0,15-2-176 0,14-8 32 0,14-9 0 0,10-6 0 0,5-6-32 0,10-11 0 15,6-9 0-15,10-5 0 0,6-6 48 0,6-7 0 16,8-5 0-16,-1-9 0 0,-10-5 128 0,6-5 0 15,3-1 0-15,4-9-128 0,0-8 128 0,-5-3 0 32,-7-2 0-32,-5-8 0 0,-5-4 192 0,-16-2-16 15,-11 2-16-15,9-12 0 0,5-4 112 0,-10-2 32 16,-9-5 0-16,-15 3 0 0,-7 1 32 0,-18 2 16 16,-14 5 0-16,-6-6 0 0,-7-7-16 0,-10 0 0 0,-10-1 0 0,-10 3 0 15,-11 5-16-15,-7 3-16 0,-8 8 0 0,-7-3 0 16,-4 2-144-16,-10 4-32 0,-5 6 0 0,-8 8 0 31,-5 4-672-31,-6 4-144 0</inkml:trace>
  <inkml:trace contextRef="#ctx1" brushRef="#br0" timeOffset="15868.98">30885 14727 0,'0'0'0</inkml:trace>
  <inkml:trace contextRef="#ctx1" brushRef="#br0" timeOffset="33114.6">29718 15165 0,'0'0'0,"0"0"15,0 0 1,0 0-16,0 0 15,0 0-15,0 0 16,59-35 0,-40 32-16,-2 3 15,-17 0-15,0 0 16,82-20 0</inkml:trace>
  <inkml:trace contextRef="#ctx0" brushRef="#br0" timeOffset="100290.28">28913 9101 33167 0,'-3'-1'2944'0,"0"0"-2352"0,2-1-464 0,1 2-128 0,-2 0 1040 0,1-1 192 0,-3-1 48 0,-2 1 0 0,-2-1 176 0,-1 4 32 0,-1 2 16 0,0 5 0 15,1 3-592-15,-1 5-112 0,0 3-32 0,0 1 0 16,3 3-240-16,4 2-48 0,-1-1-16 0,2 3 0 15,2-28-240-15,6 63-48 0,-6-63-16 0,14 67 0 0,-14-67-160 0,23 63 0 16,-23-63 0-16,29 56 0 0,-29-56 0 0,0 0 0 16,51 65 0-16,-51-65 0 15,0 0 0-15,67 48 0 0,-67-48-144 0,0 0 144 16,73 25 0-16,-73-25 0 0,0 0 0 0,58 3 0 16,-58-3 0-16,44-11 0 0,-44 11 128 0,45-24-128 0,-24 8 432 0,-2-2-16 15,-4-2 0-15,-1-2 0 0,-2-4 288 0,-4-2 64 16,-1-3 16-16,-4-3 0 0,-2-3 32 0,-2-1 0 15,-2-1 0-15,-4-1 0 0,-1 2 112 0,-2 0 32 0,-4 0 0 16,-2 4 0-16,-1 3-768 0,0 4-144 16,2 7-48-16,-2 4 0 0,-3 7 0 0,-1 2 0 0,-3 5 0 0,-2 4 0 31,-2 2-512-31,3 3-112 0,0 3-16 0,6 1 0 16,2 0-752-16,5 2-144 0,7 1-48 0,5 2-22032 0</inkml:trace>
  <inkml:trace contextRef="#ctx0" brushRef="#br0" timeOffset="100556.25">29652 8898 19343 0,'-7'-11'1728'0,"4"5"-1392"0,1 2-336 0,2 0 0 15,2-1 3952-15,-1 2 720 0,2 1 128 0,1-3 48 0,3 0-2448 0,6-5-480 16,6 0-112-16,5 0-16 15,2-1-512-15,7 1-96 0,2 0-32 0,2 2 0 16,1 0-496-16,0 1-96 0,0 0-32 0,-1 0 0 16,-37 7-144-16,71-10-48 0,-71 10 0 0,69-10 0 0,-69 10-160 0,66-4-48 0,-66 4 0 0,47-1 0 15,-47 1-128-15,0 0 0 0,0 0 0 0,0 0 0 47,0 0-1008-47,0 0-80 0,0 0 0 0,0 0-13312 16,0 0-2640-16</inkml:trace>
  <inkml:trace contextRef="#ctx0" brushRef="#br0" timeOffset="100951.49">29731 8829 24879 0,'-3'1'2208'0,"0"1"-1760"0,2-1-448 0,-1 0 0 0,2 1 1488 0,-1-1 224 16,-3 3 32-16,-2 3 16 0,-1 3 1056 0,-1 3 224 15,2 4 32-15,-1 0 16 16,3 1-1680-16,1-1-352 0,1 2-64 0,1-1-16 0,1-18-224 0,0 35-48 15,0-35-16-15,0 0 0 0,4 43-176 0,-4-43-16 16,0 0-16-16,0 0 0 0,0 0-96 0,0 0 0 16,41 51-16-16,-41-51 0 0,0 0-128 0,0 0-32 15,55 10 0-15,-55-10 0 0,0 0-208 0,65-8 128 16,-65 8-128-16,53-9 0 0,-53 9 0 0,62-13 0 16,-62 13 0-16,63-14 0 0,-63 14-288 0,67-12 48 0,-67 12 16 0,73-2 0 15,-73 2 0-15,75 7 0 0,-75-7 0 0,56 14 0 16,-56-14 48-16,56 22 16 15,-56-22 0-15,0 0 0 0,53 47 160 0,-53-47-208 16,0 0 80-16,14 51 128 0,-18-34 0 0,-4-2 0 0,-6 1 0 0,-3-2 0 16,-3-1 128-16,-4-2 160 0,-7 0 32 0,-5 1 0 15,-3-2 336-15,2-1 80 0,3 0 16 0,3-3 0 16,6-1-224-16,4-2-32 0,4-2-16 0,1-2 0 16,5 0-736-1,2-1-128-15,4-1-48 0,-1-1 0 0,2 0-960 0,2 0-192 0,2 1-32 0,3 0-20528 16</inkml:trace>
  <inkml:trace contextRef="#ctx0" brushRef="#br0" timeOffset="102062.17">24316 8153 29487 0,'-4'3'2624'0,"0"-1"-2112"0,2 0-512 0,1 0 0 0,0 2 384 0,-2 5-48 0,-3 5 0 0,-5 11 0 15,-3 13 1104-15,-2 13 224 0,1 7 32 0,-1 8 16 16,0 7-544-16,1 3-96 0,1 2-32 0,0 1 0 15,1 1-608-15,2 4-128 0,-1 2-32 0,1 1 0 16,3-2-80 0,-1 0 0-16,2-2-16 0,1-1 0 0,2 1 80 0,1 2 32 0,0 0 0 0,3-4 0 0,3-7 32 15,2-4 0-15,0-7 0 0,2 2 0 0,5 2 64 0,3-4 32 32,2-5 0-32,4-6 0 0,-21-52-48 0,50 89-16 15,-50-89 0-15,58 64 0 0,-58-64-48 0,60 41-16 0,-60-41 0 0,84 25 0 0,-84-25-80 0,99 13-16 16,-40-10 0-16,7-3 0 15,6-3-64-15,6 0 0 0,1-5-128 0,-1-2 192 0,2 0-192 0,16-4 128 16,20 1-128-16,13-4 0 16,5 2 0-16,2-1 0 0,5 5 0 0,6-1 0 15,5 3 0-15,7 0 0 0,4 2 0 0,-41 1 0 16,-26 2 0-16,18 0 0 0,43 3 0 0,41-1 0 0,20 1 0 0,-105-1 0 0,-3 2 0 0,15 0 0 16,18 2 0-16,18-2 0 0,19 3 0 0,7-2 0 31,0 2 0-31,2 0 0 0,1 4 0 0,-3-3 0 15,-3 2 0-15,12 1 192 0,23 1-16 0,-7 2-16 16,-28 0 352-16,-19 0 64 0,-5 1 0 0,-61-4 16 16,-16-3 16-16,-2 2 0 0,-5-2 0 0,-4 0 0 15,-4 1-160-15,0-1-16 0,4-3-16 0,-5-2 0 0,-4-3-160 16,-8-5-16-16,-9-1-16 0,-8-4 0 0,-5 0-48 0,-6-3-16 16,-5-3 0-16,-22 20 0 15,23-15 288-15,-15 6 64 0,1-2 16 0,-1-3 0 0,1-4-384 0,1-4-144 16,0-3 0-16,2-6 0 0,4-7 0 0,2-9 0 15,5-9 0-15,2-7 0 0,3-6 0 0,4-4 0 16,6-4 0-16,0-2 0 0,-7-1 0 0,-6 1 0 16,-3-2 0-16,-8 3 0 0,-6 1 0 0,-2-1 0 15,1 0 0-15,-1-2 0 0,-2-2 0 0,-6 0 0 16,-5-1 0-16,-3-1 0 0,-4 1 0 0,-4 1 0 0,-8 1 0 16,-5-1 0-16,-4 2 0 0,7 26 0 0,5 13 0 0,-6-2 0 15,-19-8 0-15,-22-16 0 0,-16-6 0 0,-7-4 0 16,1 3 0-16,-11 4 0 0,-17 5 0 0,-10 7 0 15,-4 10 0-15,-12 5 0 0,-13 3 0 0,-4 9 0 16,25 7 0-16,-32 1 0 0,-46 1 0 0,-35 3 0 16,-11 5 0-16,-13 3 0 0,-11 4 0 0,-13 3 0 15,-12 2 0-15,-15 4 0 0,-10 3 0 0,-10 2 0 16,1 2 0-16,9 1 0 0,5 2 0 0,-43 3 0 16,-39 3 0-16,-18 0 0 0,-1 4 0 0,-11 0 0 0,-11 4 0 15,-11 0 0-15,-4 3 0 0,-28 6-26224 16</inkml:trace>
  <inkml:trace contextRef="#ctx0" brushRef="#br0" timeOffset="104748.8">24782 11579 4959 0,'-4'2'0'0,"1"-1"0"15,2 1 0-15,1-1 0 0,0-1 0 0,-1 1 0 16,-2 2 0-16,-2 1 0 0,0 2 0 0,1-4 0 16,1-4 0-16,3-2 0 0</inkml:trace>
  <inkml:trace contextRef="#ctx0" brushRef="#br0" timeOffset="104892.56">24760 11581 2751 0,'1'1'256'0,"-1"-1"-256"15,0 0 0-15,0-1 0 0,0-1 1008 0,-1 0 144 16,1-3 48-16,-2 0 0 0,2-1 80 0,2 0 32 15,-2 1 0-15,1 0 0 0,1 1-896 0,-1 1-176 16,0-1-48-16,1 3 0 0,-1-1-192 0,1 1 0 16,-1 1-144-16,1-2 144 15,-2 5-624-15,0 0-16 0,1 0-16 0,-2-4 0 0,-2-11 656 0</inkml:trace>
  <inkml:trace contextRef="#ctx0" brushRef="#br0" timeOffset="105574.65">24702 11561 8287 0,'-2'-10'736'0,"1"6"-592"0,0 0-144 0,1 1 0 0,0 1 2208 0,0 1 416 0,0 0 64 0,-2-2 32 0,1 0 608 0,-1-1 128 0,1-1 32 0,-2 4 0 16,0 0-816-16,1 1-176 0,-3 2-16 0,1 3-16 16,-2 2-1504-16,1 3-288 0,-2 2-64 0,0 4-16 15,1-1-288-15,0 1-64 16,1 4-16-16,-1 1 0 0,2-1-224 0,0 2 144 0,2 5-144 0,2-1 128 15,0-26-128-15,6 55 0 0,-6-55 0 0,0 0 0 16,39 77 0-16,-39-77 0 0,0 0 0 0,57 60 0 31,-57-60 0-31,0 0 0 0,73 38 0 0,-73-38 0 0,0 0 0 0,65 15 192 16,-42-13-192-16,1-4 192 0,-2 0-64 0,0-3 0 16,0 1 0-16,-2-3 0 0,0-1 48 0,-2-1 0 15,-2-1 0-15,-8 7 0 0,-1-1 128 0,-1 0 16 0,0 0 16 16,1-2 0-16,0-2 160 0,0-2 16 0,1-3 16 0,1-3 0 15,2-6 160-15,0-5 16 0,1-6 16 0,-2-2 0 16,-3 1-48-16,-3 2-16 0,-3 5 0 0,-2 6 0 16,-2 2-272-16,-1 0-48 0,-3-1-16 0,-3 1 0 15,-4 0-128-15,-2 0-16 0,-1 2-16 0,-8-4 0 16,-11-1-160-16,0-1 0 0,-2 5-192 0,4 3 192 16,3 6-640-16,1 3-16 15,4 3 0-15,4 4 0 0,4 4-368 0,2 2-80 0,3 1-16 16,5 4 0-16,2 2-336 0,2 3-64 0</inkml:trace>
  <inkml:trace contextRef="#ctx0" brushRef="#br0" timeOffset="106066.05">25492 11489 5519 0,'-3'-9'496'0,"1"5"-496"0,1-1 0 0,-1 0 0 0,1 3 2688 0,0-1 432 0,-1 0 80 0,1-4 32 16,-2-2 1440-16,-1-2 272 0,-3-2 64 0,0 1 16 15,-2 0-2560-15,1 4-512 0,-4-1-96 0,1 4-32 16,0 0-1040-16,-2 3-208 0,-2 3-32 0,0 2-16 16,0 3-128-16,1 1-16 0,0 1-16 0,1 2 0 15,-1 1-144-15,0 2-32 16,-3 4 0-16,1 0 0 0,3-3-192 0,2 0 144 0,1-1-144 0,0 2 128 0,0 2-128 0,2 2 0 16,1-2 0-16,1 2 0 15,2 5 0-15,3 2 0 0,1-26 0 0,4 54 0 0,-4-54 0 0,0 0 0 16,28 86 0-16,-28-86 0 0,40 55 0 0,-40-55 0 15,0 0 176-15,43 59-176 0,-43-59 240 0,0 0-48 16,0 0-16-16,70 45 0 0,-70-45 64 0,0 0 16 16,58 20 0-16,-39-16 0 0,-19-4 0 0,0 0 0 15,57 9 0-15,-39-9 0 0,1 1-96 0,0-2-16 0,3-1 0 0,-4 1 0 16,-3 0-144-16,1-2 0 0,0-1 0 0,-8 2 0 31,-2 2-560-31,-1 0-144 0,0-1-16 0,-1-1-13424 0,0-1-2672 0</inkml:trace>
  <inkml:trace contextRef="#ctx0" brushRef="#br0" timeOffset="106319.22">26035 11728 27647 0,'6'0'1216'0,"-2"0"256"0,1 0-1168 0,-1 0-304 0,0 0 0 0,-1 0 0 0,0-3 2576 0,4 3 464 0,4-2 96 0,7 1 0 0,4 0-1280 0,-10-1-272 0,-3 1-48 0,2-1-16 0,0 0-736 0,5 0-144 16,5-1-16-16,7-1-16 0,5-2-288 0,2 2-64 16,0-1-16-16,-2 2 0 0,-5 0-464 0,-7 0-96 15,-4 3 0-15,-7 0-16 16,-4 3-976-16,-6-2-192 0</inkml:trace>
  <inkml:trace contextRef="#ctx0" brushRef="#br0" timeOffset="106525.68">26103 11868 26719 0,'-5'7'1184'0,"3"-5"240"0,2 1-1136 0,0 0-288 0,2-1 0 0,-1-1 0 16,2 0 2368-16,2 2 400 15,4 1 96-15,-9-4 16 0,0 0-608 0,0 0-112 0,0 0-32 0,52 16 0 16,-43-15-768-16,2-1-144 0,2 2-48 0,1-2 0 31,3 0-272-31,4 0-64 0,9 0-16 0,-30 0 0 16,65 0-496-16,-34 0-112 0,-3-2-16 0,-3 2 0 0,-1 0-384 0,-5 0-64 15,-19 0-32-15,0 0 0 16,45 3-992-16,-35-3-192 0,0 0-32 0,0-1-19888 16</inkml:trace>
  <inkml:trace contextRef="#ctx0" brushRef="#br0" timeOffset="107065.12">27154 11612 10991 0,'-4'-3'240'0,"1"2"48"0,0-1 16 0,1 1 16 0,0-1-320 0,1 1 0 0,-2 0 0 0,-1-1 0 15,-2-1 4352-15,-3 0 800 0,0 1 160 0,-1 0 48 0,0 1-1824 0,1-1-352 16,1 4-80-16,1-2-16 0,-2 1-1776 0,1 2-352 16,1 1-80-16,1 2-16 0,0 0-176 0,2 2-48 15,0 1 0-15,0 0 0 0,0 3-256 0,1 3-48 16,0 2-16-16,0 2 0 0,3-19-144 0,0 0-48 15,0 67 0-15,0-67 0 0,0 0-128 0,17 74 0 16,-17-74 0-16,0 0 0 0,48 72 0 0,-48-72 0 0,0 0 0 0,75 51 0 16,-75-51 0-16,56 24 0 0,-56-24 0 0,61 13 0 15,-33-9 0-15,-8-1 0 0,-4-2 0 0,1 0 0 16,1-2 0-16,3-2 240 0,5-1-64 0,2-2-16 16,0-2 256-16,-2-3 48 0,-1-2 16 0,-4-1 0 15,-2-3 208-15,-4-3 32 0,-4-3 16 0,-2-1 0 16,-5-4 112-16,-2-2 32 0,-4-2 0 0,-2-2 0 15,-3 1-176-15,-4 0-16 0,-4-3-16 0,-2 5 0 16,1 0-544-16,0 9-128 0,0 3 0 0,-2 1 0 16,-7-2 0-16,-6 2 0 0,-3 1 0 0,-2 3 0 0,1 2 0 0,0 7 0 15,2 2 0-15,2 6 0 0,1 2 0 0,5 4 0 16,2 3 0-16,4 4 0 16,3 1-1088-16,2 4-240 0,4 2-48 0,6 1-16 15,4-24-512-15,1 53-96 0,-1-53-32 0,21 61-19904 16</inkml:trace>
  <inkml:trace contextRef="#ctx0" brushRef="#br0" timeOffset="107303.19">27804 11821 38703 0,'1'0'3440'0,"1"-1"-2752"0,-1-1-560 0,-1 1-128 0,0 1 736 0,0-2 112 0,-1 1 32 0,-1-3 0 16,1-1 544-16,-2 3 112 0,2 0 32 0,-2 1 0 15,0 1-416-15,-1 1-96 0,1 1-16 0,0 0 0 16,2 3-576-16,-2-1-112 0,3 0-32 0,0 0 0 16,1 2-320-16,1-2 0 15,1 2 0-15,-1-2 0 0,3-1-768 16,0 0-112-16,1 0-16 0,1-3-21440 0</inkml:trace>
  <inkml:trace contextRef="#ctx0" brushRef="#br0" timeOffset="107763.87">28123 11603 16527 0,'6'-5'352'0,"-3"2"80"0,0 0 16 0,-1 2 32 0,1-1-480 0,-1 2 0 0,-1-1 0 0,2 1 0 31,0 0 3680-31,1 0 640 0,0 1 128 0,-2 2 32 15,-2 1-1632-15,-3 2-320 0,-1 1-64 0,-2 0-16 0,-1 2-1312 0,-2-1-272 0,2 2-48 0,0 0-16 16,0 1-96-16,-1 3 0 16,2 2-16-16,2-1 0 15,1 2-272-15,2 0-48 0,1 2-16 0,0-2 0 16,0-17-160-16,0 0-16 0,0 0-16 0,28 72 0 16,-28-72-160-16,0 0 192 0,0 0-192 0,58 60 192 15,-58-60-192-15,0 0 0 0,56 38 144 0,-56-38-144 0,0 0 128 0,57 29-128 16,-57-29 128-16,0 0-128 0,53 11 128 0,-33-10-128 15,0-1 160-15,0 0-160 0,0-2 272 0,2-1-32 16,2-3-16-16,0 1 0 0,2-5 32 0,-1 0 16 16,0-3 0-16,-1-3 0 0,0-2 192 0,-1-2 48 15,0-2 0-15,1-4 0 0,0-3 256 0,-3-2 48 16,-4-3 16-16,-6-3 0 0,-7 0-96 0,-6 0-16 16,-5 4 0-16,-5 0 0 0,-3 3-576 0,-4 4-144 15,-2-1 0-15,0 6 0 0,-3 2 0 0,-3 4 0 0,-4 2 0 16,1 3 0-16,1 4 0 0,0 4 0 0,3 3 0 0,-1 3 0 15,1 3 0-15,1 5 0 0,1 3 0 0,1 2 0 32,2 3-512-32,1 2-144 0,3 4-32 0,2-2 0 15,5 3-1216-15,3 0-240 0,3-1-48 0,4-26-20688 0</inkml:trace>
  <inkml:trace contextRef="#ctx0" brushRef="#br0" timeOffset="108065.54">28947 11428 11055 0,'4'-4'976'0,"-1"1"-784"0,0 2-192 0,-2-1 0 0,1 1 2688 0,-1-1 512 0,0 2 80 0,4-1 32 0,0 0 1200 0,4-1 240 16,3 2 48-16,1-1 16 15,1 2-2848-15,0-1-576 0,3 2-112 0,3-2-32 0,3 1-320 0,2 0-64 16,2 1-16-16,3-1 0 0,1 1-272 0,3-1-64 16,0-1-16-16,1 0 0 0,-1 0-144 0,-3 0-32 0,-3 0 0 0,-7-1 0 15,-4 1-192-15,-1-2-128 0,-3 1 160 0,-2-2-160 16,-4 2-128-16,-1-2-128 0,-4 0-32 0,-3 2 0 31,-3-2-944-31,-5 0-192 0,-1 2-48 0,-2-2-19296 0</inkml:trace>
  <inkml:trace contextRef="#ctx0" brushRef="#br0" timeOffset="108382.89">28975 11479 19343 0,'-1'3'1728'0,"1"1"-1392"0,0-1-336 0,0 0 0 0,0 0 1872 0,0 1 304 16,0 3 64-16,0 4 16 0,0 6 1216 0,0-17 240 15,0 0 64-15,4 67 0 0,-4-67-2432 0,0 0-496 16,13 69-80-16,-13-69-32 0,0 0-192 0,0 0-32 15,24 77-16-15,-24-77 0 0,0 0-128 0,0 0-32 16,29 71 0-16,-29-71 0 0,0 0-112 0,0 0-32 16,0 0 0-16,51 54 0 15,-37-49 0-15,0 0 0 0,2-2 0 0,1-3 0 16,1 0 0-16,5-3 0 0,4-2 0 0,0 0 0 0,2 1-48 0,1-2-16 0,1 2 0 0,-3 1 0 16,-1 1-128-16,-4 4 0 0,-23-2 0 0,36 7 0 15,-36-7 0-15,0 0 0 0,0 0 128 0,0 0-128 16,51 38 0-16,-51-38 160 0,0 0-160 0,-8 41 160 15,-4-25-160-15,-2-1 192 0,-4 1-192 0,-5-2 192 16,1-2-192-16,-2 0 0 16,-2-2 144-16,4-2-144 0,-1-1 0 0,1-1 0 0,-1 0 0 0,-2-1-14912 15,1-2-2880-15</inkml:trace>
  <inkml:trace contextRef="#ctx0" brushRef="#br0" timeOffset="108955.58">25612 13064 32255 0,'1'-5'2864'0,"0"2"-2288"0,-1 1-576 0,2 1 0 0,-2 1 1568 0,0-3 208 0,1-4 32 0,-1-4 16 16,0-2-160-16,-3-3-48 0,1 4 0 0,-4 0 0 15,0 3-576-15,-2 0-112 0,-2 3-32 0,-1 4 0 16,-3 0-416-16,-2 5-96 15,-2 3 0-15,-2 1-16 0,-1 3-208 0,-2 4-32 16,-1 1-128-16,0 4 192 0,1 2-192 0,2 1 0 0,1 4 128 0,5-2-128 16,4-2 0-16,4 1 0 0,2 0 0 0,5-2 0 15,5 0-144-15,-5-21 144 0,0 0 0 0,0 0-144 16,53 76-48-16,-53-76 0 0,0 0 0 0,79 38 0 16,-79-38-32-16,71 13-16 0,-33-10 0 0,-22 0 0 15,-2 0-272-15,-2-2-64 16,1 0-16-16,0-1-20080 0</inkml:trace>
  <inkml:trace contextRef="#ctx0" brushRef="#br0" timeOffset="109352.63">25985 13131 39167 0,'-3'-5'864'0,"1"2"176"0,2 1 48 0,0 0 0 0,0 2-880 0,0 0-208 15,0 0 0-15,0 2 0 16,0 2 1040-16,-1 2 176 0,-1 2 16 0,0 2 16 0,0 3-240 0,-2 1-48 0,0 1-16 0,-2-2 0 15,3 4-464-15,3-1-96 16,2 0 0-16,2-1-16 0,2-1-240 0,2-3-128 16,-8-11 128-16,0 0-128 0,0 0 0 0,61 35 0 15,-43-32 0-15,2-1 0 0,3-4 0 0,1-2-160 0,1 0 160 0,-14 2-208 16,-2 1 80-16,1-1 128 0,0 0-208 0,-1-3 80 16,3 0 128-16,-1-1 0 0,0-2 0 0,1-1 0 15,-1-2 144-15,0-2 64 0,-1-1 16 0,-1 0 0 0,-2-2 336 16,-2 2 64-16,1 0 16 0,-3 0 0 0,0 1 48 0,-2 1 16 15,-1 2 0-15,0 0 0 0,-1 1-144 0,-1 2-32 16,2 3 0-16,-1 0 0 0,-1 1-352 0,1 3-176 16,1 0 160-16,0 3-160 15,1 0 0-15,2 1 0 16,-1 3 0-16,2 0 0 0,3 1 0 0,-1 1-192 0,-6-9 192 0,0 0-160 0,0 0-96 0,45 59-32 16,-45-59 0-16,0 0 0 31,59 54-192-31,-59-54-32 0,0 0-16 0,72 37 0 15,-72-37-384-15,0 0-80 0,60 15-16 0,-44-13-13840 0,-16-2-2784 0</inkml:trace>
  <inkml:trace contextRef="#ctx0" brushRef="#br0" timeOffset="109590.06">26739 12714 13823 0,'-2'-16'1216'0,"2"9"-960"0,2 2-256 0,-1 0 0 15,1 2 4528-15,-2 2 848 0,1 1 192 0,2-1 16 16,1 1-2560-16,3 1-512 0,2 3-96 0,-6-2-32 0,-1 1-928 0,1 1-192 16,0 3-48-16,0 3 0 0,-2 1-400 0,2 3-96 15,-3-14-16-15,0 0 0 16,7 64-224-16,-7-64-48 0,4 56-16 0,-4-56 0 0,6 61-416 0,-6-61 128 16,6 61-128-16,-6-61 0 0,7 58 0 0,-7-58 0 15,0 0-192-15,17 77 192 16,-17-77-512-16,0 0 32 0,0 0 0 0,34 78 0 15,-34-78-368-15,0 0-80 0,0 0-16 0,48 57-19872 0</inkml:trace>
  <inkml:trace contextRef="#ctx0" brushRef="#br0" timeOffset="110033.63">27222 13139 14735 0,'0'-1'1312'0,"0"1"-1056"0,0 0-256 0,-1 0 0 16,1 0 3648-16,0 0 688 0,-2 0 128 0,1 1 16 15,-2 0-912-15,0 2-192 0,0 3-48 0,-1 0 0 16,-3 1-1808-16,3 1-368 0,0 1-80 0,1 0-16 0,1 1-432 0,1 0-96 16,-1 2-16-16,4-3 0 0,-1 1-336 0,2 2-176 15,1-2 160-15,2-1-160 0,0 0 0 16,-1-2 0-16,2 0 0 0,0-1 0 0,1-2 0 0,-1 0 0 15,0 2 0-15,3-2 0 0,-1-1 0 0,1 1 0 16,0-1 0-16,0-2 0 0,-4 1 0 0,1-2 0 16,0 0 0-16,1 0 0 0,2 0 0 0,4-2 0 15,0 0 0-15,1-1 0 0,3-3 240 0,-1 0-48 16,0-1-16-16,-2-1 0 0,1-1 96 0,-2-2 32 0,-3 0 0 0,-2-1 0 16,-2 0 80-16,-4-1 32 0,-2 2 0 0,-2 1 0 15,-2-1-64-15,-1-1-16 0,-3-2 0 0,-5-3 0 16,0 2-80-16,-4-2 0 15,1 3-16-15,-1 1 0 0,3 2 16 0,-2 1 0 0,-1 0 0 0,-1 1 0 16,5 4-80-16,-1 0-16 0,-1 1 0 0,-2 3 0 16,1 1-160-16,0 3 0 0,1 1 0 0,0 3 0 15,2 1-752-15,0 2-16 0,2 3-16 0,0 1 0 16,3 0-688-16,-1 2-144 0,2 2-32 0,3-2-20112 16</inkml:trace>
  <inkml:trace contextRef="#ctx0" brushRef="#br0" timeOffset="110921.69">27991 12700 25791 0,'-5'-17'1152'0,"2"10"224"0,1 0-1104 0,0 1-272 0,2 3 0 0,-1 0 0 0,-2 2 3088 0,0-2 560 16,-3-1 128-16,-1 0 0 0,-2-1-1888 0,-3 3-384 0,1 2-80 0,0 2-16 16,1 3-736-16,0 3-160 0,1 3-16 0,2 3-16 15,-1 3-240-15,1 5-48 0,-2 2-16 0,2 2 0 16,2 7-176-16,-1 4 192 0,0 5-192 0,2 5 192 15,-3 4-192-15,0 2 0 0,0 2 144 0,1-1-144 16,2-3 0-16,-2-3 0 0,1-1-192 0,5-47 64 0,-6 77-160 0,6-77-32 16,6 60 0-16,-6-60 0 0,0 0 112 0,10 74 16 15,-10-74 0-15,0 0 0 16,0 0 192-16,26 73-144 0,-26-73 144 0,0 0-128 0,0 0 128 0,0 0 0 16,0 0 0-16,23 66 0 0,-22-62 0 0,1 0 0 15,-1-1 0-15,-1 0 128 0,2-3 48 0,-1-1 16 16,2-4 0-16,-2 0 0 15,2-1 112-15,-1-2 16 0,0-2 16 0,0-6 0 0,1-2 80 0,-1-6 16 32,0-4 0-32,1-4 0 0,-1-1-80 0,0-3-16 0,-1-2 0 0,-1 1 0 15,0-1-144-15,-1 1-16 0,-3-2-16 0,-1 2 0 16,1 9 48-16,-3 1 16 0,0 0 0 0,0 2 0 16,0 1-16-16,0 3 0 0,0 4 0 0,1 3 0 15,2 4-208-15,1 3 128 0,2 1-128 0,2 3 0 16,2 3 0-16,0 3 0 0,4 1 0 0,0 2 0 15,0-2 0-15,0 2-128 0,3-1 128 0,-10-5-208 0,0 0 0 16,0 0 0-16,61 24 0 0,-42-19 0 0,4-1 80 0,2 0 128 16,4-1-208-16,0-3 80 0,1 0 128 0,0-3-160 15,1-1 160-15,-2-2-160 0,1-2-16 0,-3-1 0 16,1 1 0-16,-5-2 0 0,-2 0-128 0,0 0-16 16,2-3-16-16,-2 4 0 15,-1-6-176-15,0 0-16 0,-4-6-16 0,0-3 0 16,-2 0 96-16,-3-2 32 0,1-1 0 0,-1-1 0 0,-2 0 416 0,-2 2 0 15,-3 2 0-15,0 6 0 0,-1 5 0 0,-2 2 0 16,-1 3 0-16,0 0 0 0,-3 4 0 0,-1 4 0 16,0 3 0-16,-2 4 128 0,-1 4-128 0,-1 6 0 0,1 3 0 0,-2 6 0 15,-1 3 0-15,-1 8 0 0,-2 5 0 0,1 6 0 16,0 2 0-16,0 2 256 0,2 0-64 0,1 2-16 16,2-2 96-16,2-2 32 0,0-2 0 0,5-48 0 15,0 79 128-15,0-79 16 0,0 73 16 0,0-73 0 16,14 64-80-16,-14-64-32 0,0 0 0 0,26 68 0 15,-26-68-192-15,0 0-32 0,28 59-128 0,-28-59 192 16,0 0-192-16,0 0 0 0,0 0 128 0,0 0-128 16,30 65 0-16,-27-61 0 0,-1 1 0 0,1-4 0 15,-1 0-128-15,-1-2-32 0,-1-3 0 0,0-2 0 16,0-2-272-16,0-4-48 0,-1-2-16 0,-1-4 0 16,-1-3-592-16,-2-5-128 0</inkml:trace>
  <inkml:trace contextRef="#ctx0" brushRef="#br0" timeOffset="111270.58">26535 12838 29487 0,'0'-3'1296'0,"2"2"288"0,-1-1-1264 0,1 1-320 0,1 1 0 0,-1 0 0 0,3 0 1920 0,3-1 320 0,6 1 64 0,9-3 0 15,6 1-480-15,8 0-96 0,6-3-32 0,3 1 0 0,4 1-496 0,-1 0-112 16,-1 1 0-16,0 0-16 0,0 2-416 0,-4 0-80 31,-7 0 0-31,-5 0-16 0,-5 2-368 0,-6-1-192 0,-2-1 192 0,-7 1-192 16,-2 1-224-16,-1-1-160 0,-2-1-16 0,-2 2-16 15,-2-1-864-15,-1 1-192 0</inkml:trace>
  <inkml:trace contextRef="#ctx1" brushRef="#br0" timeOffset="125625.86">31207 14649 0,'0'0'0,"130"-42"31,-45 15-31,-16 2 16,-12-5 0,-22 6-1,-14 8 1,24 7-1,10-1 1,29 3 0,9 4-1,11 0 1,-20-1 15,-21 2-31,-16-2 16,-20 3-1,-22 6 1,-16 7 0,-23 9-1,-31 14 1,-24-4 0,21 26-16,64 77 15,6 4 16,0-6-15,-4-49 0,10-9-1,9-24 1,6-10 0,-2-20-1,-1-19 1,-5-19-1,16 23 1,-12-26 0,-41-35-1,-9-25 1,5-13 0,14 10-1,25 23 1,17 28-1,-6 21-15,-7 24 16,-16 27 0,-18 13-1,-10 29 1,3 28 0,10 16-1,4 12 1,20 6-1,-3-9 1,-1-23 0,-20-24-1,-47-30 1,-3-38 0</inkml:trace>
  <inkml:trace contextRef="#ctx1" brushRef="#br0" timeOffset="147581.59">12183 17552 0,'0'0'0,"0"0"16</inkml:trace>
  <inkml:trace contextRef="#ctx0" brushRef="#br0" timeOffset="190749.71">8449 11636 16575 0,'2'-3'1472'0,"1"0"-1168"0,0 0-304 0,-2 1 0 0,0-1 592 0,1-2 64 0,2-2 16 0,2-5 0 0,1-4 1920 0,-2-2 384 0,0-2 80 0,-3-1 16 15,0 2-688-15,-4 0-128 0,0 0-16 0,-4 1-16 32,-1 1-1072-32,-2-1-224 0,1 1-32 0,-5-2-16 15,0 0-432-15,-2 0-64 0,-2 1-32 0,0-1 0 16,-3 1-16-16,-2-3 0 0,-2 0 0 0,-5-3 0 16,0 1 16-16,-5-2 0 0,-1-2 0 0,-5-4 0 15,0 2-32-15,-3-2 0 0,-3 0 0 0,-2 2 0 16,-5 0-16-16,-5 0-16 0,-3 0 0 0,-4 1 0 0,0 0 32 15,-1 1 0-15,1 3 0 0,-2 3 0 0,0 3-128 0,-11-1-32 16,-6 2 0-16,-3 3 0 0,2 4-160 0,-4 3 160 16,-4 7-160-16,-3 4 160 0,0 6-160 0,-5 6 0 15,0 6 0-15,-4 4 0 0,-1 4 0 0,0 2 0 16,-2 3-144-16,2 5 144 0,4 2 0 0,3-1 0 16,9 0-128-16,2 2 128 0,2 5 0 0,1 2 0 15,5 4 0-15,3 0 0 0,5 0 0 0,3-2 0 16,0 0 0-16,1 0 0 0,4-1-160 0,2 3 160 15,0 1-128-15,6-1 128 0,3-2-208 0,2-1 32 0,3-5 16 0,3 0 0 16,6-3 160-16,3-2-208 0,5-4 80 0,6-3 128 16,5-4-176-16,3-2 176 0,6-1-128 0,4-5 128 15,1 0-160-15,5 0 160 0,2-1-192 0,-1-21 192 16,14 47-240-16,-14-47 64 0,21 51 16 0,-21-51 0 16,30 48-80-16,-30-48-16 0,35 49 0 0,-35-49 0 15,40 51-208-15,-40-51-48 16,37 48-16-16,-37-48 0 0,31 50 80 0,-31-50 32 0,24 55 0 0,-24-55 0 15,17 53 224-15,-10-26 32 0,-2 2 16 0,-2-1 0 16,0-1 144-16,0-5-128 0,0-1 128 0,0-1-128 0,-2 0 128 0,3-4-208 16,2-4 80-16,0-3-12064 15,-6-9-2400-15</inkml:trace>
  <inkml:trace contextRef="#ctx0" brushRef="#br0" timeOffset="194842.53">18048 9675 6447 0,'0'-1'576'0,"0"-1"-576"0,2 1 0 0,-1 1 0 0,-1 0 1520 0,-1-2 192 15,1 1 32-15,-2-1 16 0,0 0 1568 0,-3-3 320 32,1 4 64-32,-2 0 16 0,-1 1-608 0,-1 2-128 15,-1 1-32-15,-1 1 0 0,-1 4-1360 0,-2 1-288 0,1 3-48 0,-1 2-16 16,0 1-688-16,-1 2-144 0,1 5-32 0,1-1 0 16,2 3-112-16,-1 1-16 0,1 2-16 0,0 3 0 15,0 1-112-15,1 0-128 0,2 1 176 16,0 2-176-16,3 2 128 0,0-1-128 0,4-1 0 0,1-2 0 15,3-2 0-15,-4-30 0 0,19 54 0 0,-19-54 0 16,0 0 0-16,42 62 0 0,-42-62 0 0,0 0 0 16,51 41 0-16,-51-41 0 0,0 0 0 0,0 0 0 15,76 20 0-15,-76-20 0 0,0 0 0 0,60-5 160 16,-60 5 0-16,43-10 0 0,-43 10 0 0,43-17 0 16,-25 8 128-16,3-4 32 0,-4-1 0 0,2-3 0 15,-1 0 128-15,-2-3 48 0,1-3 0 0,-5-1 0 0,0 2 96 0,-2-5 32 16,-1-4 0-16,-2-2 0 0,-2-3 80 0,-4-1 32 15,-1 3 0-15,-1-3 0 0,-4-2 32 0,-2-1 16 16,-2 5 0-16,-4 4 0 0,0 4-160 0,-1 6-48 16,-3 2 0-16,-1 4 0 0,-2 4-112 0,-1 1-16 15,-2 3-16-15,0 2 0 0,1 4-320 0,-1 1-112 16,1 1 0-16,0 1 0 0,1-1 0 0,0 2 0 0,3 0 0 16,2 0 0-1,-1 1-384-15,5-1-80 0,3 2-16 0,2 1 0 16,3 1-864-16,2-1-192 0,4-1-16 0,3 2-16 15,-5-7-448-15,0 0-96 0,0 0 0 0,58 47-18704 0</inkml:trace>
  <inkml:trace contextRef="#ctx0" brushRef="#br0" timeOffset="195096.98">18637 10093 28559 0,'0'4'1264'0,"0"-2"272"0,3 1-1232 0,-3-2-304 0,0 0 0 0,0-1 0 0,0 2 2752 0,-1-1 512 0,1 2 80 0,0 0 32 0,0 0-1472 0,1 0-304 16,-1-2-48-16,0 0-16 0,0-1-144 0,2 0-48 15,-1-1 0-15,2-2 0 16,-2 0-256-16,2-1-48 0,-1 0-16 0,0-2 0 0,1 2-272 0,-1 0-64 16,0-2-16-16,0 2 0 0,-1 1-144 0,1-1-16 15,-1 2-16-15,0 1 0 0,-1 0-368 0,0 1-128 16,-1-2 0-16,1 2 0 15,-1 2-1280-15,-1-2-256 0,2 0-64 0,0 1 0 16,2-1-576-16,-1 1-128 0</inkml:trace>
  <inkml:trace contextRef="#ctx0" brushRef="#br0" timeOffset="195651.58">19061 9828 19343 0,'-1'-6'848'0,"-1"3"192"0,1 0-832 0,0 0-208 16,-1 2 0-16,1 1 0 16,-1-1 3808-16,-1-1 720 0,-1 2 144 0,-3 0 16 0,0 4-2096 0,0 2-416 15,0 3-96-15,0 2-16 16,0 2-880-16,0 2-176 0,0 2-48 0,1 1 0 0,0 2-320 0,1 1-80 15,-1 2-16-15,3 0 0 0,0-2-256 0,3 0-48 0,-1 0-16 0,2 0 0 16,1-1-224-16,1 0 176 16,0 0-176-16,-1-2 160 0,-2-18-160 0,10 37 128 0,-10-37-128 0,0 0 128 31,21 56-128-31,-21-56 0 0,0 0 0 0,29 51 0 0,-29-51 0 0,0 0 0 0,0 0 0 0,51 50 0 16,-51-50 0-16,0 0 0 0,0 0 0 0,60 12 0 15,-60-12 0-15,0 0 0 0,60-14 0 0,-60 14 0 16,42-20 0-16,-21 9 0 0,-1-2 0 0,-3 1 0 15,-2-1 272-15,0-1-16 0,2-2-16 0,-5-1 0 0,0 0 256 0,-3-1 48 32,0-5 16-32,-2 1 0 0,-1-4 96 0,-1-2 32 15,0-6 0-15,-1-1 0 0,-1 0 144 0,-3-1 16 16,-2 2 16-16,-2 2 0 0,-2 1-688 0,-2 3-128 16,-3 4-48-16,-4 4 0 0,0 4 0 0,-5 2 0 15,-3 6 0-15,-2 1 0 0,-2 1 0 0,-1 3 0 16,-2 2 0-16,3 1 0 0,2 2 0 0,1 1 0 15,1 3 0-15,2 1 0 0,3-1 0 0,-2 1 0 16,3-2 0-16,-1 2 0 0,2 2 0 0,2-1 0 16,3 2 0-16,2 0 0 15,2 1-736-15,2 1-144 0,2 2-16 0,3 0-16 16,0 0-880-16,3 2-160 0,-3-16-32 0,0 0-20784 0</inkml:trace>
  <inkml:trace contextRef="#ctx0" brushRef="#br0" timeOffset="196000.09">19591 9757 21183 0,'3'-14'1888'0,"-2"7"-1504"0,1 1-384 0,-1 0 0 0,0 4 3696 0,-1-1 656 0,2 0 144 0,-1-3 32 0,2 1-2112 16,-2-2-432-16,2-1-64 0,-1 6-32 0,-1 0-512 0,-1 5-96 15,-1 1-32-15,-2 5 0 0,1 1-496 0,0 2-112 16,-1 3 0-16,-1 0-16 15,1 2-304-15,-1 1-64 0,1 2-16 0,0-1 0 0,1-3-240 16,2 4 176-16,0-20-176 0,5 37 160 0,-5-37-160 0,0 0 0 16,17 48 0-16,-17-48 0 0,0 0 0 0,0 0 0 15,0 0 0-15,42 49 0 0,-42-49 192 0,0 0-32 16,0 0-16-16,0 0 0 0,61 24 128 0,-61-24 32 16,0 0 0-16,51 0 0 0,-51 0 0 0,0 0 0 15,58-5 0-15,-58 5 0 0,0 0-48 0,53-3 0 0,-53 3 0 0,0 0 0 16,53 0-256-16,-53 0 160 0,0 0-160 0,0 0 128 15,0 0-256-15,62 14-64 0,-62-14-16 0,0 0 0 32,0 0-1136-32,0 0-208 0,0 0-48 0,0 0-16 15,0 0-368-15,0 0-80 0</inkml:trace>
  <inkml:trace contextRef="#ctx0" brushRef="#br0" timeOffset="196269.13">20006 9692 17503 0,'3'-31'768'0,"-2"17"176"16,2 1-752-16,-1 3-192 0,-2 4 0 0,0 2 0 0,0 3 4560 0,0-3 880 15,0-1 192-15,-2 2 16 0,2 2-2768 0,-1 2-544 16,-2 5-112-16,2 5-32 0,-2 6-608 0,0 3-128 16,0 1-32-16,-1 5 0 0,0 2-112 15,-1 2-32-15,1 2 0 0,-1 4 0 0,0 2-256 16,1 0-48-16,1 0-16 0,0 0 0 0,-1 2-768 0,-3-2-128 16,0 1-64-16,0-2 0 0,1-3 0 0,2-3 0 15,1-4 0-15,1-3 0 0,-1-4 0 0,0-3 0 16,0 0 0-16,0-5 0 0,-1 0 0 0,1-4 0 15,0 1 0-15,2-4 0 0,-1-1 0 0,1-1 0 16,0-1 0-16,-1-2 0 0,2 0 0 0,0-5 0 0,0 1 0 0,2-3 0 31,0 0-1536-31,1-3-288 0,3-1-64 0,-2-3-22432 0</inkml:trace>
  <inkml:trace contextRef="#ctx0" brushRef="#br0" timeOffset="196933.81">20552 10086 27647 0,'1'-18'1216'0,"-1"8"256"0,0 0-1168 0,0 0-304 0,1 2 0 0,-1 2 0 0,3-5 1280 0,-3-6 208 0,0-12 48 0,-1-10 0 0,-1-8 832 0,1-1 192 0,0-1 16 0,-2-1 16 16,0 1-1248-16,-4-1-240 0,-3 0-48 0,-3-6-16 15,-2-1-16-15,-2-3-16 0,0-1 0 0,-6 1 0 16,-2 5-176-16,-5 1-48 0,-1 3 0 0,-1 3 0 15,2 4-192-15,-5-1-32 0,-4 0-16 0,0-2 0 16,1 2-32-16,-17 3 0 0,-19-1 0 0,-19 6 0 16,-17 6-256-16,-2 6-64 0,3 5-16 0,-15 10 0 0,-19 9-176 0,-5 8 0 31,1 8 0-31,-8 11 0 0,-9 11 0 0,-1 4-144 0,8 5 144 0,0 9-160 0,0 8 160 0,10 4 0 16,12 3 0-16,10 0-128 0,11-1 128 0,15 2 128 31,16 5-128-31,9 5 176 0,13 2-176 0,6 3 192 15,9 5-192-15,8 2 192 0,8 5 192 0,10-1 64 16,10-5 0-16,12 2 0 16,12 3-736-16,11-6-144 0,9-4-16 0,11 0-16 0,9-1 464 0,11-4-144 15,10-3 144-15,14-7 0 0,14-9 0 0,14-4-160 16,16-1 160-16,6-7 0 0,-7-9-144 0,22-4 144 0,21-4 0 0,-2-8-144 16,-11-7 144-16,6-7 0 0,0-7 0 0,-2-8-128 15,-1-2 128-15,-7-6 0 0,-5-5 0 0,-15-4 0 16,-11-2 0-16,6-11 224 0,3-11-48 0,-5-7-16 15,-9-5 240-15,-9-8 48 0,-5-6 16 0,0-8 0 16,-14 5-336-16,8-14-128 0,4-9 0 0,-11 0 0 16,-13 3 0-16,-16 3 0 0,-14 9 0 0,-11-2 0 15,-10-1 0-15,-15 0 0 0,-13 3 0 0,-16 2 0 16,-12 4 0-16,-11 3 0 0,0 7 0 0,-12-1 0 16,-13-4 0-16,-32 0 0 0,-35 5 0 0,-19 1 0 15,-9 11 0-15,-28 6 0 0,-25 10 0 0,-18 12-26224 16</inkml:trace>
  <inkml:trace contextRef="#ctx0" brushRef="#br0" timeOffset="199552.12">8643 10352 9215 0,'-14'-7'816'0,"4"4"-656"0,0 1-160 0,3 2 0 0,3 3 256 0,1 0 32 0,-3 1 0 0,-2 5 0 15,-8 6 480-15,-5 8 112 0,-7 9 16 0,-2 9 0 16,1 9 912-16,-3 3 192 0,-1 7 48 0,-1 5 0 16,-3 4 544-16,2 0 112 0,4-4 32 0,5-7 0 15,6-6-144-15,9-12-32 0,8-9 0 0,7-14 0 16,8-9-1344-16,12-15-288 0,11-14-48 0,16-21-16 15,15-22 176-15,20-28 48 16,16-23 0-16,22-32 0 0,23-33 192 0,22-22 32 0,14-13 16 0,-6 11 0 0,-6 10-624 0,29-28-112 16,21-16-16-16,6-5-16 0,0 4-432 0,-3 14-128 15,-7 15 0-15,-15 18 0 32,-14 19-576-32,0 8-240 0,3 5-32 0,-9 15-22224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7T17:13:48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13183 9511 16575 0,'-3'-8'736'0,"2"3"160"0,1 3-720 0,0-1-176 0,0 1 0 0,0 1 0 0,1-1 1792 0,1 1 320 0,-1-2 64 0,1 2 0 0,-1-2 448 0,2 0 64 16,-2 2 32-16,1 1 0 0,1 1-928 0,-1 3-176 16,3 1-32-16,-1 2-16 0,1 1-848 0,1 2-160 15,-6-10-48-15,0 0 0 0,28 51-192 0,-28-51-64 16,0 0 0-16,41 75 0 0,-41-75-64 0,34 65-32 15,-34-65 0-15,33 65 0 0,-33-65-160 0,34 58 0 16,-34-58 144-16,31 49-144 0,-31-49 0 0,0 0 0 0,43 65 0 0,-43-65 128 16,0 0-128-16,37 62 0 0,-37-62 0 0,0 0 128 15,31 60-128-15,-31-60 192 0,0 0-64 0,26 49 0 16,-26-49-128-16,0 0 192 0,0 0-64 0,29 48 0 16,-23-39-128-16,-3-2 192 0,0-2-64 0,-2 0 0 15,1-3 16-15,-2 0 16 0,-2-2 0 0,1-2 0 16,-4 1 112-16,1-3 32 0,0-1 0 0,0-2 0 0,-2 2 80 0,2-4 32 15,-3-1 0-15,3-2 0 16,2 0-144-16,1-2-16 0,-2-1-16 0,3-4 0 0,4-2-240 0,3-3 176 16,3-3-176-16,3 2 160 0,2 1-160 0,4 3 0 15,-1-1 0-15,3 3 0 0,3 0 0 0,0 5 0 16,0 3 0-16,0 2 0 0,-24 9-192 0,50-8 192 16,-50 8-192-16,0 0 192 0,70 8-272 0,-70-8 64 15,0 0 16-15,0 0 0 0,71 37 48 0,-71-37 16 16,0 0 0-16,0 0 0 0,42 67 128 0,-36-49-128 0,-5 2 128 15,-1-2-128-15,-2 0 128 0,-4 4 0 0,-4-1 0 0,-4 1 0 16,-3 1 0-16,-4-2 0 0,0 0 0 0,-5-1 128 16,-1 0 192-16,1-3 32 0,-3-3 16 0,4-1 0 15,-1-1 240-15,2-3 48 0,2-1 16 0,1-3 0 16,2-1-336-16,1-1-64 0,1 0-16 0,0-3 0 16,1 0-128-16,4-2-128 0,0 1 144 0,4-1-144 15,2 1 0-15,2-2 128 0,1 2-128 0,2-2 0 16,4 0-320-16,-1-1-96 0,4 0-32 0,3-2 0 31,1 0-784-31,2-2-176 0,4-1-16 0,2-1-12768 0,5-1-2544 0</inkml:trace>
  <inkml:trace contextRef="#ctx0" brushRef="#br0" timeOffset="268.91">14220 9842 37775 0,'-1'-5'1664'0,"1"3"368"0,0-1-1632 0,0 1-400 0,0 2 0 0,-2 0 0 0,2 0 1328 0,2 0 176 0,-1 3 32 0,2 1 16 15,0 3-144-15,1 2-16 0,-4-9-16 0,0 0 0 16,17 47-496-16,-17-47-112 0,13 42 0 0,-13-42-16 16,11 41-224-16,-11-41-32 0,0 0-16 0,18 59 0 15,-18-59-112-15,0 0-32 0,21 54 0 0,-21-54 0 16,0 0-208-16,0 0-128 0,0 0 128 0,30 49-128 15,-26-42-176-15,-1-1-96 16,-1-2-32-16,-1 1 0 16,-1-1-1056-16,-1 3-224 0</inkml:trace>
  <inkml:trace contextRef="#ctx0" brushRef="#br0" timeOffset="14091.51">19642 16590 12895 0,'0'-8'1152'0,"0"4"-928"0,1 1-224 0,1 0 0 0,-1 2 2176 0,-1-1 384 0,1 1 64 0,1 1 32 0,-1 0-176 0,1 3-48 15,-1 1 0-15,-1 3 0 0,2 6-320 0,-2-1-64 16,-2 2 0-16,1 1-16 16,-1 0-1072-16,-1-1-192 0,2-1-64 0,-2 1 0 0,2-3-240 0,-1 1-48 15,2-1-16-15,-1-3 0 0,2 1-144 0,1-2-48 16,1-1 0-16,-2-2 0 0,2 2-208 0,-3-4 0 16,-2 3 0-16,2-1 0 0,0 0-128 0,2 0-128 15,-1 1-32-15,1 0-18672 0</inkml:trace>
  <inkml:trace contextRef="#ctx0" brushRef="#br0" timeOffset="27484.06">13966 15223 911 0,'0'0'0'0,"0"0"0"0,0 0 0 0,0 0 0 0,46 51 256 0,-46-51-16 0,0 0-16 0,65 66 0 16,-17-16-96-16,9 5 0 0,-1 0-128 0,2-6 192 16,2-2-320-16,2-5-80 0,4-2-16 0,2-4 0 15,-3-3 32-15,6-3 0 0,6-1 0 0,8 1 0 16,7-2 448-16,7 0 112 0,5 1 16 0,1-4 0 0,-3 1 96 0,8-2 32 16,10 2 0-16,0-3 0 0,-3-5-256 0,2 2-64 15,4 1 0-15,1-4 0 0,3-3 80 0,9 1 16 16,4-4 0-16,1-1 0 0,3-2 80 0,0-1 16 15,0 0 0-15,-1-2 0 0,0-1 176 0,-5-3 32 16,-1 1 16-16,-3 1 0 0,-1-1 160 0,-9-2 16 16,-6 0 16-16,-1 0 0 0,0 3-32 0,-5-4 0 15,-5-3 0-15,-7-1 0 0,-5 2-64 0,-7 2 0 16,-8 1-16-16,-5-1 0 0,-10-2-256 0,-6-1-48 16,-4-1-16-16,-5 0 0 0,-50 5-368 0,80-7 0 0,-80 7 0 0,60-3 0 15,-60 3 0-15,0 0-160 0,56-6 16 0,-46 3-7984 16</inkml:trace>
  <inkml:trace contextRef="#ctx0" brushRef="#br0" timeOffset="31336.79">21392 17256 28559 0,'-1'0'2544'0,"1"1"-2032"0,1 2-512 0,-1 0 0 0,1 0 2144 0,-1 1 336 0,0 3 64 0,-1 6 16 0,1 5-944 0,0 3-176 0,-1 0-32 0,-1-1-16 16,2 0-560-16,-3-3-128 0,2 1 0 0,1-1-16 15,0 0-368-15,-1-1-64 0,1-2 0 0,0-1-16 32,0-1-240-32,0-2 0 0,1 0 128 0,0-3-128 15,1 0 0-15,-1-3 0 0,1 1 0 0,-1-2 0 16,2-2-576-16,-2 0-16 0,1-1 0 0,1 2 0 16,-1-2-432-16,1 0-64 0,-1-2-32 0,0 0-17296 15</inkml:trace>
  <inkml:trace contextRef="#ctx0" brushRef="#br0" timeOffset="34099.72">24751 7519 5519 0,'-10'4'0'0,"2"-1"0"15,4-1 0-15,2-1 0 0,-1-1 0 0,-1 1 0 16,-6 4 0-16,-7 0 0 0,-4 4 0 0,-1-2 0 16,0 0 0-16,4-1 0 0,4-1 0 0,1-2 0 15,5 0 0-15,-1-2 0 0,5-1 0 0,0 0 0 16,0 0 0-16,2-1 0 0,-1-1 0 0,2 0 0 0,-1-1 0 0,0 1 0 15,0 0 0-15,-1-1-144 0,1 1 528 0,-1-1 96 16,-1 2 32-16,-1 0 16 0,0-1 96 0,-1 1 16 16,2 1 0-16,-2-2 16 0,-1 2-656 0,1-1-272 15,1 0 16-15,-1-2 16 16,0 1-224-16,1 0-48 0,-1 0-16 16,-1-1 16-16,1 2 368 0,1-2 144 0,1 2-128 0,-1-2 128 0,2 1 384 0,1 0 144 0,-1 0 32 0,0-1 16 15,2 2 368-15,-1 0 64 0,-1-2 16 0,2 1 0 16,-2 1 160-16,0-1 32 0,0 0 0 0,-1-1 16 31,1 1 368-31,1 1 64 0,-3 0 0 0,3-1 48 0,-3 2-112 0,1 0-32 16,3-1 0-16,-2 2 32 0,0 1-144 0,2-1-32 0,-1 0 0 0,1 2 32 15,1 1-304-15,0 1-48 0,0 2-16 0,1 0 32 0,1 1-288 0,0 1-64 16,-2-9-16-16,0 0 32 0,10 44-336 0,-10-44-64 16,6 38 0-16,-5-17-16 0,-1 4-160 0,0-2-16 15,-1 0-16-15,-2 1 0 0,0 2-32 0,-1 3 0 16,0 0 0-16,1 2 0 0,0-1-144 0,0-2 160 15,2 2-160-15,-1 0 160 16,2-2-160-16,-1-1 0 0,0 1 0 0,-1-1 128 0,1 0-128 0,-1-2 0 16,0 2 144-16,0-2-144 0,-2 4 128 0,1-3-128 15,-1 3 160-15,0-4-160 0,1-4 192 0,1 3-48 16,1 3-16-16,0 0 0 0,-1 0-128 0,2-2 128 16,0-1-128-16,0 0 128 0,3-2-128 0,-2-1 128 0,-1-1-128 15,0-1 128-15,0 0-128 0,-1-2 128 0,0 0-128 0,-2-3 128 16,1 0-128-16,1 0 192 15,-2 2-192-15,0-1 192 0,2-1-192 0,-2 0 160 0,0 0-160 0,0-1 160 16,2-2-160-16,0 1 128 0,1-2-128 0,0-2 128 16,0 1-128-16,1-2 0 0,0 0 144 0,1-2-144 15,1 0 0-15,-1-1 144 0,3-1-144 0,-1-1 0 32,2 0 176-32,-1-1-176 0,2 1 160 0,0-2-160 0,0 1 128 15,2-1-128-15,-2 2 0 0,1-2 0 0,1 0 0 0,2 0 128 16,1 0-128-16,-1 0 0 0,0 0 0 0,2-2 0 15,-13 2 0-15,0 0 0 0,0 0 0 0,55-6 0 16,-55 6 0-16,0 0 0 0,58-5 0 0,-58 5 0 16,51-6 0-16,-51 6 0 0,56-5-128 0,-56 5 128 15,61-6 0-15,-61 6 0 0,61-2 688 0,-61 2 240 16,0 0 48-16,65-1 16 0,-65 1-800 0,53 0-192 16,-53 0 0-16,58 0 0 0,-58 0 0 0,57 0 0 0,-57 0 0 15,56-1 0 1,-56 1-816-16,58-2-144 0,-58 2-48 0,62-1 0 0,-62 1 816 0,64 0 192 0,-64 0 0 0,65 0 0 15,-65 0 0-15,68-3 0 0,-68 3 0 0,63-3 0 16,-63 3 0-16,60-5 0 0,-60 5 0 0,55-6 0 16,-55 6 0-16,59-6 0 0,-59 6-128 0,61-4 128 15,-61 4 0-15,58-3 0 0,-58 3 0 0,55-3 0 16,-55 3 0-16,0 0 0 0,75 0 0 0,-75 0 0 16,0 0 0-16,67 2 0 0,-67-2 0 0,0 0 0 15,60 0 0-15,-60 0 0 0,0 0 0 0,55 0 0 0,-55 0 0 16,0 0 0-16,54-3 0 0,-39 0 0 0,1 2 0 0,-4-1 0 15,3 1 0-15,-3-1 0 0,0 0 0 0,-3 0 0 16,-2-1 0-16,2 2 0 16,-2 0 0-16,0-2 0 0,-1 0 0 0,-1 0 0 0,0 2 176 0,-1-2-176 15,-1-1 160-15,1-1-160 0,0 3 224 0,-1-4-48 16,1 0-16-16,-1 1 0 0,0-2-32 0,0-1 0 16,0 1 0-16,-2-1 0 0,2-1 0 0,-2 1 0 15,-1-1 0-15,2 0 0 0,-1-3 64 0,0-2 16 0,1 1 0 0,-2-2 0 16,1 1 48-16,-1-2 16 15,2-1 0-15,-2-1 0 0,0 1-48 0,0-3-16 0,0 0 0 0,-2-1 0 16,1 1 0-16,-1-1 0 0,1 1 0 0,-2 1 0 16,2-4 0-16,-2 0 0 0,0 1 0 0,0-2 0 15,2 0-48-15,-1 0-16 16,1-2 0-16,1 1 0 0,0 0-144 0,0-1 128 0,1 1-128 0,1 1 128 16,-1 0-128-16,1 0 0 0,-1 1 0 0,1-1 0 15,-1 1 0-15,0 1 0 0,-1 1 128 0,0 1-128 0,2 3 0 0,-2-1 0 16,1-1 0-16,-1 1 0 0,2 1 128 15,-2 0-128-15,1 0 0 0,-1 0 128 0,1 0-128 0,-1 1 0 16,2 1 0-16,-2 2 128 0,0-1-128 0,1 1 0 16,-1 2 0-16,0 1 0 0,-1 0 0 0,1 3 0 15,-2 0 0-15,0 0 0 0,0 1 0 0,-1 2 0 16,2 0 0-16,-2 0 0 16,2 0 0-16,-2 1 0 0,0 0 0 0,-1 0 0 0,1 0 0 0,-1 0 0 15,-1 1 128-15,0 0-128 0,1 1 0 0,-1-2 0 16,0 1 0-16,-2 2 0 0,0 0 144 0,-2 0-144 15,-1 2 160-15,0-1-160 0,0 1 160 0,-1-1-160 0,0 2 160 16,0-2-160-16,-2 2 0 0,0-1 128 0,-1-1-128 0,-2 0 0 16,1 1 0-16,-1-1 0 0,-1-1 0 15,2 0 0-15,-1-1 128 0,-2 1-128 16,1-2 0-16,-1 1 0 0,-2 0 192 0,-1-1-48 0,-2 1-16 0,3-2 0 16,1 2 32-16,-1-1 0 0,-1 1 0 0,-2-1 0 15,0 2-16-15,-1-1 0 0,-1-1 0 0,-3 2 0 16,-3-1-16-16,-3 1-128 15,0 0 192-15,-2 0-64 0,-2 0 32 0,0 1 0 0,-1-1 0 0,-2 0 0 16,-2-1 48-16,1 0 16 16,1-2 0-16,0 0 0 0,3 0 288 0,-7 0 48 0,-6-1 16 0,-3 0 0 15,-1-2-432-15,1-1-144 0,2 0 0 0,0-3 0 0,2-1 0 0,4-3 0 16,2 1 0-16,2-1 0 16,-1-2-384-16,1-1-64 0,2 1 0 0,2-1-16 15,3 0-768-15,4-2-160 0,4 2-16 0,4-1-14720 16,3 2-2944-16</inkml:trace>
  <inkml:trace contextRef="#ctx0" brushRef="#br0" timeOffset="38189.94">25496 7075 17503 0,'0'0'1552'0,"1"0"-1232"0,1-1-320 0,-1 0 0 0,2-1 1136 0,1-1 160 0,2 1 48 0,5-5 0 15,3-5 1584-15,7-2 320 0,2-6 64 0,4-4 16 16,7-3-1392-16,1-6-272 0,5-4-48 0,3-7-16 15,8-5-896-15,4-5-176 0,5-1-32 0,-1-5-16 16,0 1-192-16,2-3-32 0,1 3-16 0,0-4 0 16,2 3 32-16,-1-4 16 0,4 1 0 0,-4-4 0 0,2 2 48 0,2-3 16 15,2-2 0-15,2 1 0 0,1 2-16 0,0-4 0 16,3 1 0-16,-9 3 0 0,-9 14-80 0,5-8 0 16,4-5-16-16,2-1 0 0,-7 9-48 0,-1 0 0 15,3 2 0-15,-6 1 0 0,-3 2 0 0,-4 7-16 16,-5 1 0-16,-6 2 0 0,-3 4-48 0,-5 1 0 15,0 2 0-15,-4 2 0 0,-2 5-128 0,-2-1 160 16,-4 5-160-16,-2 2 160 0,-4 5-160 0,-2 1 0 0,-1 0 0 16,-3 0 0-16,0 1 0 0,-2 4 0 0,-4 0-224 0,-1 2 80 31,-4 2-752-31,-3 2-160 0,-3 1-32 0,-4 2-19472 0</inkml:trace>
  <inkml:trace contextRef="#ctx0" brushRef="#br0" timeOffset="38807.44">25809 6195 4927 0,'2'-2'0'0,"-1"-3"192"0,1 2-48 0,-2 2 32 0,0 1-176 0,0-1 0 0,0-2 0 0,0-3 0 0,0 1 2944 0,0-1 576 0,-3 2 96 0,0 2 32 16,0 2-1008-16,-1 2-208 0,0 3-32 0,-1 2-16 0,0 3-304 0,1 4-64 0,-2 5-16 0,0 2 0 15,2 3-464-15,-2 3-80 16,-1 2-32-16,2 3 0 0,-2-3-592 0,1 2-112 0,0 3-16 0,-1 1-16 15,2 1-320-15,-4 1-64 0,2-1-16 0,-1 0 0 16,0-4-32-16,0 2 0 0,0 0 0 0,-2 1 0 16,0 3 0-16,-2 0 0 0,1-4 0 0,0-3 0 31,1-2 16-31,0-2 0 0,0-2 0 0,5-2 0 0,-1-5 32 16,3-1 0-16,3-2 0 0,1-3 0 0,4-2-32 0,0-5 0 15,2 1 0-15,2-5 0 0,2-2 0 0,1-2 0 16,0 0 0-16,2-1 0 0,3-2 48 0,4-2 0 15,5-2 0-15,2-1 0 0,2-2 0 0,2 0 0 16,2-1 0-16,0-1 0 0,0-1 0 0,-1 1 0 16,-1 0 0-16,-2 0 0 0,1 1-32 0,0-2 0 15,1 2 0-15,-1-1 0 0,0 2-32 0,-6 2-16 16,-6 1 0-16,2 1 0 0,5-1-32 0,-2-1 0 16,1 0 0-16,-2-1 0 0,-2 4 48 0,-3-1 0 15,-1 2 0-15,-4 0 0 0,0 2-80 0,-3-1-16 0,-3 2 0 16,-2 0 0-16,0 1-160 0,-4 0 0 0,1 0 0 0,-4 0 128 15,2 0-128-15,-3 2 0 0,2-2 0 0,-3 2 0 16,1-2-144-16,-1 2-64 0,-2-2-16 0,-1 1 0 31,1 1-848-31,1-1-160 0,-1 1-48 0,-1 0 0 16,0-1-512-16,0 2-96 0,-2 2-32 0,-1 0-18688 0</inkml:trace>
  <inkml:trace contextRef="#ctx0" brushRef="#br0" timeOffset="86162.27">29143 14110 20271 0,'0'-3'1792'16,"0"0"-1424"-16,0 0-368 0,0 2 0 0,2 1 1600 0,-2-2 256 0,0-1 64 0,0-1 0 0,0 0 992 0,0 0 208 16,0-2 32-16,0 3 16 15,0 2-1568-15,0 2-320 0,0 1-64 0,0 2-16 0,1 2-544 0,-2 2-96 16,1 1-32-16,-2 2 0 0,1 4-112 0,-2 2-32 15,3 5 0-15,-1 3 0 0,-1 3-96 0,-1 0-32 16,1-6 0-16,-1 0 0 0,0 2-48 0,0 5-16 16,-1 2 0-16,1 1 0 0,-1 1-48 0,1 2-16 15,1 3 0-15,1 0 0 0,0-10 0 0,1 1-128 0,0-29 192 16,4 62-64 0,-4-62 0-16,6 55-128 0,-6-55 192 0,0 0-64 0,5 52-128 0,-5-52 128 0,0 0-128 0,0 0 128 15,4 43-128-15,-2-36 0 0,1 0 0 0,-2 0 128 16,-1-2-128-16,0-2 0 0,0 0-192 0,2-1 192 31,-2-1-848-31,0-2-48 0,-2-1-16 0,1-2 0 16,-1 0-416-16,1-2-80 0,-2-2 0 0,0-5-17536 0</inkml:trace>
  <inkml:trace contextRef="#ctx0" brushRef="#br0" timeOffset="86717.38">28873 14213 15663 0,'-4'-20'688'0,"3"10"144"0,1 0-656 0,0 2-176 16,1 1 0-16,1 1 0 0,0-2 1968 0,4-5 352 16,4-8 80-16,3-6 16 0,4-2 944 0,1 4 192 31,2-2 32-31,2 5 16 0,1 2-1904 0,1 3-384 16,3 1-80-16,-5 5-16 0,-5 4-656 0,2 0-144 15,3 3-32-15,5 1 0 0,4 0-32 0,-31 3-16 16,58 3 0-16,-58-3 0 0,65 13-96 0,-65-13-32 15,65 19 0-15,-65-19 0 0,0 0-64 0,62 43-16 16,-62-43 0-16,0 0 0 0,0 0 64 0,54 65 0 0,-54-65 0 0,0 0 0 16,14 55-64-16,-17-37 0 0,-1 1 0 0,-6-1 0 15,0-1 0-15,-2-2-128 0,-4 1 192 0,-2-1-64 16,-2 1 0-16,-3-2-128 0,1 0 192 0,0-2-64 16,4-3 80-16,1-1 16 0,0-3 0 0,2 1 0 15,-1-2-64-15,1 0-16 0,2-1 0 0,0 0 0 0,3-2-144 16,3 1 0-16,2-1 0 0,0-1 0 0,5 0 0 0,0 0 0 15,5-1 0-15,2-1 0 0,3 0-128 0,2-3-16 16,5 1 0-16,4 0 0 0,2 0 16 0,2-2 0 16,5 2 0-16,-30 4 0 0,64-6 128 0,-64 6-128 15,65 0 128-15,-65 0-128 0,62 7 128 0,-62-7 0 16,53 13 0-16,-53-13 0 0,0 0 0 0,58 31 0 16,-58-31 0-16,0 0 0 0,0 0 0 0,0 0 0 15,23 59 128-15,-29-47-128 0,-1 0 224 0,-3 0-32 16,-4-1 0-16,-3 0 0 0,-1 0 192 0,-3 1 16 0,-2-1 16 0,1-2 0 15,-2 0 176-15,-2-1 48 0,-1-3 0 16,0-2 0-16,3 0-16 0,3-2 0 0,-1-1 0 0,-1-1 0 16,3-1-256-16,0 0-48 0,1-1-16 0,0 0 0 15,4 0-304-15,1 2 128 0,1-2-128 0,2 0 0 16,1 2 0-16,1-2-320 0,1 1 32 0,1 1 16 31,2 0-912-31,1-1-176 0,3 2-48 0,1 0 0 0,1 0-416 0,3 3-96 16</inkml:trace>
  <inkml:trace contextRef="#ctx0" brushRef="#br0" timeOffset="87162.39">29705 14747 24879 0,'2'0'1088'0,"-2"0"256"0,1 1-1088 0,-1-1-256 0,0 2 0 0,0-1 0 0,0 0 2432 0,0 1 448 0,0 1 64 0,2 1 32 16,-2 3-880-16,1 0-176 0,-1 1-48 0,0 1 0 16,2 1-912-16,-2 0-176 0,0 1-32 0,0-1-16 0,0-2-144 0,-2 2-16 15,2 2-16-15,-1-1 0 16,-1 0-112-16,1 2 0 16,-1 0-16-16,1-1 0 0,0 1-48 0,1-2-16 0,0 1 0 0,-2-1 0 0,4-1-64 0,-2 0-16 15,0 0 0-15,1 0 0 16,0-1-96-16,2 0 0 0,-1-2-16 0,1 0 0 0,-1-3-176 0,0 0 0 15,2 1 0-15,-1-2 0 0,0-1 0 0,1 0-192 16,-1-2 0-16,0 0 16 16,-1 0-672-16,0-2-144 0,1 0-32 0,-3-1-13456 15,0 0-2704-15</inkml:trace>
  <inkml:trace contextRef="#ctx0" brushRef="#br0" timeOffset="88025.69">30259 14302 13823 0,'0'0'1216'16,"-3"0"-960"-16,2 0-256 0,0 0 0 0,1-2 1920 0,-2 2 320 0,2 0 80 0,-1 0 16 0,-1-1 1280 0,2 1 256 0,2-2 48 0,1 2 16 15,-1 0-1808-15,4 0-352 0,0 0-80 0,2 0-16 16,2 0-768-16,-10 0-144 0,0 0-48 0,47 3 0 15,-47-3-64-15,0 0-16 0,67 6 0 0,-67-6 0 16,53 4-48-16,-53-4-16 0,58 4 0 0,-58-4 0 16,56 3-64-16,-56-3-32 0,54 0 0 0,-54 0 0 0,55-1-48 0,-55 1-16 15,61-3 0-15,-37 0 0 0,-7 2-64 0,0-1-16 16,-17 2 0-16,43-4 0 0,-17 1-64 0,-1-1-16 16,1 1 0-16,-2-1 0 0,-24 4-32 0,39-6-16 15,-23 4 0-15,-4-1 0 0,0 1-208 0,-4 1 128 16,-1-1-128-16,-1 2 0 0,-3-1 0 0,-2 1-192 0,-1 1 16 0,-3 1 0 31,-1-1-1072-31,-1 1-224 0,-4-1-32 0,1 1-13904 0,0-1-2768 0</inkml:trace>
  <inkml:trace contextRef="#ctx0" brushRef="#br0" timeOffset="88306.43">30321 14466 19343 0,'-5'1'1728'0,"0"-1"-1392"0,3 0-336 0,2 0 0 16,0 0 3920-16,1 0 720 0,0 0 144 0,1 0 16 0,2 0-2432 0,0 0-480 16,2 0-96-16,2 0-32 15,5 0-448-15,-13 0-96 16,43 0 0-16,-43 0-16 0,58 1-304 0,-58-1-48 0,62 3-16 0,-62-3 0 0,55 3-192 0,-55-3-32 16,48 3-16-16,-48-3 0 0,41 0-128 0,-41 0-16 31,42 0-16-31,-18-1 0 0,2-1-48 0,-7 1-16 15,-6 1 0-15,0-2 0 0,1 1-64 0,1-1-16 16,4 0 0-16,-1-1 0 0,1 0-144 0,-1-1-16 0,-4 1-128 16,0 0 192-16,-4 0-192 0,-3-1 0 0,-3 1 0 0,-2 0 0 31,-1 2-768-31,-2 0-128 0,1-1-48 0,-3 1 0 16,-1-2-1008-16,-2 0-208 0</inkml:trace>
  <inkml:trace contextRef="#ctx0" brushRef="#br0" timeOffset="88638.18">30790 13737 27647 0,'0'-3'2448'0,"0"1"-1952"16,2 2-496-16,-1 0 0 0,-1 0 1488 0,2 2 208 15,-2-1 32-15,0 3 16 0,0 4 384 0,-3 4 80 16,-1 4 16-16,-2 6 0 0,-1 4-784 0,-3 5-160 15,-3 4-16-15,-1 5-16 0,-1 5-176 0,-4 4-48 16,-1 1 0-16,1 2 0 0,0 6-128 0,1 0-16 16,-2-2-16-16,2 0 0 0,-1-4-288 0,2-6-64 15,0-9-16-15,3 0 0 0,6 0 80 0,-3-3 0 16,-1-6 16-16,2 2 0 0,5-2-64 0,-2-3-16 0,-2-6 0 0,2-4 0 16,2 1-368-16,-1-4-144 0,2 1 0 0,-1-2 0 15,1-1 0-15,0-1 0 0,1-1 0 0,0 1 0 16,0-4 0-16,2 2 0 0,-2-2 0 0,2-3 0 31,-1 1-1264-31,1-1-240 0,0-2-48 0,-1-2-14976 0,2-2-2992 0</inkml:trace>
  <inkml:trace contextRef="#ctx0" brushRef="#br0" timeOffset="89083.56">31371 14166 23951 0,'1'-1'2128'0,"2"-2"-1696"16,0 0-432-16,-2 2 0 0,1 1 1088 0,-2 0 128 15,0 0 16-15,1-3 16 0,2 1 1840 0,-2 2 368 16,2 0 80-16,-1 0 16 0,-1 3-2064 0,1 0-400 15,-1 3-96-15,2 1-16 0,-2 1-272 0,-1 1-48 0,2 2-16 0,-1 2 0 16,-1-13-128-16,0 0-16 0,0 0-16 0,14 58 0 16,-14-58-160-16,0 0-48 0,0 0 0 0,37 63 0 15,-37-63-48-15,0 0-16 16,48 45 0-16,-48-45 0 0,55 37-48 0,-55-37-16 0,69 35 0 0,-69-35 0 16,65 22-144-16,-65-22 160 0,52 8-160 0,-52-8 160 0,43-3 128 0,-23-2 32 31,-5-1 0-31,1-2 0 0,-2-4 208 0,0-3 48 0,0-5 16 0,-3-3 0 0,-2-2 496 0,-3-5 112 15,-5 1 16-15,-4-3 0 0,-4-1-992 0,-6-1-224 16,-2-2 0-16,-6 1 0 16,-5 1 0-16,-5 0 0 0,-3 5 0 0,-4 0 80 0,1 5-80 0,-1 3 0 15,-1 1 0-15,0 5 0 0,8 5 0 0,2 3 0 16,-1 3 0-16,-1 5 0 16,0 3-976-16,0 6-192 0,0 7-48 0,0 3-15520 15,1 7-3104-15</inkml:trace>
  <inkml:trace contextRef="#ctx0" brushRef="#br0" timeOffset="93120.7">30443 17150 23951 0,'6'-7'2128'0,"1"1"-1696"0,2 2-432 0,-3 0 0 0,-3 1 1616 0,0-1 240 0,2-2 64 0,7-4 0 16,6-4 496-16,5-6 96 0,1-2 32 0,0 0 0 15,-3 1-1344-15,0 0-272 0,-3 0-48 0,-1 1-16 16,-1 2-224-16,-3-1-64 0,-2 2 0 0,-1 0 0 16,-2 3-128-16,-2 0-48 0,-2 3 0 0,-1 1 0 15,-2 3-144-15,-1 1-16 0,0 3-16 0,-1 2 0 0,0 1-32 0,-2 1 0 16,1 1 0-16,-2 2 0 0,1 2-64 0,0 2 0 15,2 2-128-15,-2 1 192 0,3 3-192 0,-1 2 0 16,2 2 0-16,-1 1 0 0,0-19 0 0,6 39 0 16,-6-39 0-16,6 38 0 0,-6-38 0 0,0 0 0 15,8 54 0-15,-8-54 0 0,0 0 160 0,9 47-160 16,-9-47 160-16,0 0-160 0,0 0 128 0,9 48-128 16,-7-38 0-16,-2-2 0 0,0 2 0 0,1-1 0 0,-1-2 0 15,0-2 0 1,0 4-480-16,2-5-96 0,-2 0 0 0,0 0-16 15,0 1-432-15,0-3-64 0,0 3-32 0,-2-2-18544 0</inkml:trace>
  <inkml:trace contextRef="#ctx0" brushRef="#br0" timeOffset="93395.02">30417 17315 35935 0,'0'0'1600'0,"0"0"320"0,0 0-1536 0,0 0-384 0,50 0 0 0,-44 0 0 16,-1 0 1488-16,-5 0 240 0,0 0 32 0,55-4 16 0,-55 4-448 0,61-6-96 16,-61 6-16-16,61-7 0 0,-61 7-304 0,58-8-64 31,-58 8-16-31,38-6 0 0,-28 5-192 0,0-1-64 16,-2 1 0-16,-8 1 0 0,0 0-256 0,0 0-64 0,50-6-16 0,-50 6 0 15,0 0-240-15,0 0 144 0,57-3-144 0,-57 3 128 16,0 0-128-16,51 0 0 0,-51 0 0 0,0 0 0 31,0 0-640-31,0 0-128 0,0 0 0 0,54 7-14416 0,-51-5-2880 0</inkml:trace>
  <inkml:trace contextRef="#ctx0" brushRef="#br0" timeOffset="93776.55">31943 16651 28559 0,'-1'0'2544'0,"-1"0"-2032"16,1 0-512-16,-1 2 0 0,1-1 1728 0,-2 2 256 16,-2 1 64-16,-4 3 0 0,-4 3-192 0,-4 6-48 15,-1 5 0-15,-2 3 0 0,0 1-832 0,2 3-160 0,1 3-48 0,0 1 0 16,2 0-96-16,-1 1-32 0,2 2 0 0,0-1 0 16,1-2-112-16,0-1-16 0,1 0-16 0,-1-4 0 15,3-4-176-15,0-2-48 0,0-3 0 0,2 1 0 16,-2-2-16-16,2-2 0 0,0 1 0 0,0-3 0 15,0 1-256-15,-1-3 160 0,2-1-160 16,1-2 128-16,1 1-128 0,0-4-256 0,1 1 64 0,0-2 16 16,3-1-768-16,-2-1-144 15,3-1-48-15,-2-2-13232 0,2-1-2656 0</inkml:trace>
  <inkml:trace contextRef="#ctx0" brushRef="#br0" timeOffset="93969.95">31362 16910 13823 0,'-8'-7'1216'0,"4"2"-960"0,1 3-256 0,2-1 0 15,1 1 4128-15,0 1 784 0,-2-2 144 0,2 0 48 16,0 0-2208-16,2-1-432 0,-2-1-96 0,1 0 0 16,2 1-1536-16,0 1-320 0,1 2-48 0,0 1-16 15,0 3-608-15</inkml:trace>
  <inkml:trace contextRef="#ctx0" brushRef="#br0" timeOffset="94188.97">31831 17257 43311 0,'0'3'1920'0,"0"-2"384"0,2 1-1840 0,-1-2-464 0,1 0 0 0,-2 0 0 0,0 0 832 0,0 0 64 16,1-2 0-16,1 1 16 0,0 0 1024 0,0-2 208 15,-1 0 32-15,1 0 16 0,-1-1-752 0,0-2-160 16,-1 2-16-16,0-2-16 0,-1 2-992 0,0-2-192 16,-1 1-64-16,1 1 0 15,-2-1-992-15,0 3-192 0,0 0-32 0,-1 2-23776 16</inkml:trace>
  <inkml:trace contextRef="#ctx0" brushRef="#br0" timeOffset="101544.74">29232 10922 19343 0,'6'-4'1728'0,"-6"0"-1392"0,-2 3-336 0,1-1 0 0,0-1 1088 0,1 0 128 0,0-1 48 0,0-3 0 16,1-3 1920-16,-1 2 384 0,-3 4 80 0,0 1 0 15,2 6-1920-15,0 2-384 0,1-5-64 0,0 0-32 16,0 0-576-16,5 62-112 0,-8-46-32 0,3 5 0 16,0-21 0-16,5 58 0 0,-5-58 0 0,4 76 0 15,-4-76-80-15,7 79 0 0,-7-79-16 0,1 65 0 16,-1-65-112-16,-2 43-32 0,2-43 0 0,-2 46 0 0,2-46-32 0,4 51 0 16,-4-51 0-16,-2 37 0 0,2-37-64 0,0 0 0 15,7 52-16-15,-7-52 0 0,0 0-176 0,0 0 160 16,2 51-160-16,-4-44 160 0,0-3-160 0,-1 1 0 15,1-1 0-15,-1-1 0 0,0-2 0 0,0 1-144 16,0-2 0-16,3-2 0 16,4-2-752-16,-2-2-128 0,-2-1-48 0,0-3 0 15,1 0-400-15,1-2-96 0,1-4-16 0,-2-2-17056 0</inkml:trace>
  <inkml:trace contextRef="#ctx0" brushRef="#br0" timeOffset="102099.8">29099 10821 11055 0,'12'-20'480'0,"-7"10"112"0,4-1-464 0,-2 1-128 0,0 3 0 0,-3 3 0 15,3-2 2240-15,3-4 448 0,9-6 64 0,6-6 32 16,9-4 976-16,3-2 192 0,1 3 32 0,-2 1 16 16,-2 4-1968-16,-1 3-400 0,-1 3-80 0,1 3-16 15,-1 1-832-15,2 4-192 0,3 2-16 0,-37 4-16 16,66 3-64-16,-66-3-16 0,0 0 0 0,0 0 0 15,55 11-32-15,-55-11-16 0,0 0 0 0,0 0 0 0,48 55-48 0,-48-55-16 16,0 0 0-16,19 64 0 0,-19-64-96 0,0 0 0 16,1 56-16-16,-5-38 0 0,-4 5-176 0,-8 4 192 15,-9 3-192-15,-9-1 192 0,-6-1-64 0,-2-2-128 16,1-2 192-16,0-3-64 0,3-4 0 0,5-1-128 16,4-4 192-16,10-2-64 15,11-3-128-15,3-1 0 0,3-2 144 0,-4-2-144 0,-1-1 0 0,3-1 0 0,5-3 0 0,5 0 0 16,5 1 0-16,3-3-160 0,2 1 160 0,3-2-160 15,5 1 160-15,5-1-160 0,6 0 160 0,3 2-160 16,3 1 160-16,-22 1 0 0,-19 2 0 0,0 0 0 16,43-2 0-16,-43 2 0 0,0 0 0 0,72 11 0 15,-72-11 0-15,67 26 0 0,-67-26 0 0,52 34 0 16,-52-34 128-16,0 0 0 0,47 61 0 0,-47-61 0 16,0 0 80-16,10 59 32 0,-10-59 0 0,-9 38 0 15,-1-21 96-15,-1-4 32 0,1-2 0 0,-1-4 0 16,2 0 128-16,1-1 16 0,-2-1 16 0,-1 0 0 0,-4 0-16 15,-2 1-16-15,-2-2 0 0,-10 2 0 0,-7 0-240 0,-8-2-32 16,-1 0-16-16,2-1 0 0,5-3-208 0,6-3 144 16,6 2-144-16,5-4 128 0,4 0-128 0,6-1 0 15,1 2 0-15,4-2 0 16,5 0-576-16,1 2 16 0,1 0 0 0,4 0 0 16,2 1-768-16,1 0-144 0,2 2-48 0,1-1 0 15,-11 2-176-15,0 0-32 0</inkml:trace>
  <inkml:trace contextRef="#ctx0" brushRef="#br0" timeOffset="102353.61">29984 11423 31327 0,'0'0'1392'0,"0"0"272"0,0 0-1328 0,0 0-336 0,0 0 0 0,0 0 0 0,0 0 2320 0,10 50 400 0,-10-50 80 0,0 0 16 15,7 63-1088-15,-7-63-192 0,5 52-64 0,-5-52 0 16,6 49-352-16,-6-49-80 0,4 45-16 0,-4-45 0 31,0 0-208-31,7 60-48 0,-7-60-16 0,0 0 0 16,5 48-224-16,-5-48-32 0,0 0-16 0,0 0 0 15,0 0-160-15,2 49-16 0,-2-49-16 0,0 0 0 16,0 0-160-16,0 0-128 0,0 0 192 0,0 0-192 0,0 0 0 0,0 0-256 16,0 0 32-16,0 0 0 15,7-5-1184-15,-1-7-256 0,0-2-32 0,1-1-21248 16</inkml:trace>
  <inkml:trace contextRef="#ctx0" brushRef="#br0" timeOffset="102670.3">30533 10956 36863 0,'7'-2'1632'0,"-2"0"336"0,2 1-1584 0,-2-2-384 0,0 1 0 0,-1 1 0 0,3 0 1328 0,4-4 176 15,6 1 32-15,7-3 16 16,7 0-256-16,3-1-48 0,3-1-16 0,-3 1 0 16,-9 2-368-16,2 0-80 0,4 1-16 0,3-2 0 15,1 1-128-15,3-1-16 0,-1 1-16 0,-2-1 0 16,1 1-176-16,-7-1-48 0,-3 2 0 0,-4 1 0 0,-2 1-176 0,-6 0-32 15,-1 0-16-15,-13 3 0 0,0 0-160 0,24-3 0 16,-20 5 0-16,-2-2 0 16,-1 1-496-16,-2 2-80 0,-2 0 0 0,-3 1-16 15,-1 2-1072-15,-4-1-192 0</inkml:trace>
  <inkml:trace contextRef="#ctx0" brushRef="#br0" timeOffset="102923.8">30557 11178 33167 0,'2'0'1472'0,"1"0"304"0,1 0-1424 0,0 0-352 0,0 0 0 0,-1-1 0 16,3-1 1920-16,2 1 320 0,8-1 64 0,5-2 16 15,7 0-480-15,0-3-112 0,3 0 0 0,-4 1-16 16,-4 1-368-16,0-1-80 0,5-3-16 0,1 4 0 16,7-4-240-16,-1 2-48 15,-1 2-16-15,-4-1 0 0,-1 0-16 0,-3 2 0 0,-2 1 0 0,-3 0 0 16,-3 2-736-16,-2 0-192 0,-16 1 0 0,0 0 112 15,32-2-112-15,-25 2 0 0,-4 2 0 0,0-2 0 16,3 1-784-16,-2-1-112 0,-1 1 0 0,-2-1-16 16,2 2-1008-16,-3-1-208 0,-1 2-48 0,-5-4-20368 15</inkml:trace>
  <inkml:trace contextRef="#ctx0" brushRef="#br0" timeOffset="103413.79">31766 10804 24879 0,'0'-2'2208'0,"-1"0"-1760"0,0 0-448 0,-1 2 0 16,-1-1 1696-16,1 1 256 0,-4-3 48 0,-3 0 16 15,-3 0 752-15,-2 2 160 16,0 4 16-16,1 1 16 0,-1 3-1616 0,2 4-336 0,2 2-64 0,2 1-16 16,2 2-224-16,1 1-32 0,5-17-16 0,0 0 0 0,-5 55-192 0,5-55-32 15,0 0-16-15,20 67 0 16,-20-67-112-16,0 0-32 0,45 75 0 0,-45-75 0 0,0 0-16 0,61 55-16 16,-61-55 0-16,0 0 0 0,62 43 48 0,-62-43 16 15,0 0 0-15,63 27 0 16,-63-27-80-16,50 15-16 0,-50-15 0 0,60 12 0 0,-60-12 0 0,63 5 0 15,-63-5 0-15,67 0 0 0,-33-3 64 0,-3-1 16 16,0-3 0-16,-3-3 0 0,-1-1 64 0,-3-3 16 16,-3-3 0-16,-4 0 0 0,0-2 192 0,-2 0 32 0,0-3 16 0,-4-3 0 15,0-2-480-15,-1-2-96 0,-3-3-32 0,-1 0 0 16,-3 4 0-16,-3-2 0 0,-3 2 0 0,-6-2 0 31,-1 0 0-31,-7 1 0 0,-5 1 0 0,-6-1 0 0,-2 5 0 0,-1 3 0 0,0 3 0 0,0 2 0 16,1 3 0-16,3 4 0 0,0 0 0 0,-2 2 0 15,-5 1 0-15,-3 2 0 0,2 1 0 0,1 3 0 16,3 3-832-16,3 3-176 16,2-1-16-16,6 2-16 0,3 1-1248 0,6 1-240 0</inkml:trace>
  <inkml:trace contextRef="#ctx0" brushRef="#br0" timeOffset="104047.38">32656 10503 30399 0,'-8'-7'1344'0,"4"3"288"0,-2-1-1312 0,2 1-320 0,1 1 0 0,0 0 0 0,0 1 1040 0,-2-4 144 0,-5-1 32 0,-4-6 0 15,-5-1 512-15,-3-4 128 0,-2-2 0 0,-3 0 16 16,-3-3-1072-16,-2-1-224 0,-6-2-32 0,-3-4-16 15,-3-1-16-15,-3 0 0 0,-4 0 0 0,-2-2 0 16,-4 1-64-16,-6-5 0 0,-7-1-16 0,-10-5 0 16,-11-2-176-16,-12-1-48 0,-7 0 0 0,-6 1 0 15,-7 1-80-15,-8 3 0 0,-5 5-128 0,-8 3 192 16,-5 8 64-16,23 6 16 0,21 7 0 0,-20 3 0 16,-36 5 240-16,15 5 32 0,57-1 16 0,-10 6 0 15,-27 10 0-15,-18 9 0 0,21 2 0 0,-1 7 0 0,-11 15-128 0,-5 15-32 16,11 9 0-16,19 4 0 0,17 0-400 0,14 0 128 15,12-1-128-15,8 3 0 0,8 6 0 0,11 4 0 16,12 4 0-16,14 0 0 0,16 2 0 0,12-6 0 16,11-6-176-16,6-2 176 0,4-1-176 0,11 5 176 15,10 5-208-15,8 2 80 0,5-1 128 0,11-5-160 16,12-4 160-16,9 3-160 0,7-2 160 0,4-4-128 16,4-4 128-16,-2-11-128 0,-2-11 128 0,12 2 0 15,10 2 0-15,1-9 0 0,-22-9 0 0,9-2 0 16,14 3 0-16,11-4 0 0,8-2 0 0,1-4 0 0,-8-6 160 0,-7-6-160 15,-4-5 256-15,3-6-64 0,3-5 0 0,-34-5 0 16,-30 1 288-16,7-8 48 0,20-7 16 0,11-11 0 16,-2-7 176-16,-38 9 48 0,-19 7 0 0,-1-7 0 15,8-10-640-15,12-17-128 0,8-12 0 0,-9-11 0 16,-16-5 0-16,-14-5 0 0,-5-3 0 0,-3-1 0 16,-4 1 0-16,-5-3 0 0,-5-1 0 0,-9-5 0 15,-5-1 0-15,-6-2 0 0,-5-1 0 0,-6-3 0 16,-6 8 0-16,-14-9 0 0,-15-7 0 0,-9-3 0 15,-1 5 0-15,-9-2 0 0,-11 1 0 0,-3 3 64 16,-1 7-64-16,4 8 0 0,3 6 0 0,1 5 0 31,-1 7-576-31,-3 2-96 0,-8 2-32 0,-7 8-24800 0</inkml:trace>
  <inkml:trace contextRef="#ctx0" brushRef="#br0" timeOffset="112095.64">27944 14200 34095 0,'0'0'3024'0,"0"0"-2416"0,0 1-480 0,0-1-128 0,0 2 960 0,-2 1 192 16,0 1 16-16,-3 3 16 15,-3 4 96-15,-2 5 0 0,0 1 16 0,-3 3 0 16,-1-1-528-16,0 3-96 0,0-1-32 0,0 0 0 0,0 3-128 0,0-3-16 0,1 2-16 0,0-2 0 15,3-3-96-15,0 2-32 0,3-3 0 0,0-1 0 16,3-7-48-16,0 3-16 0,0-2 0 0,-1 1 0 16,3-3 96-16,-1 1 0 0,1-2 16 0,0-3 0 15,3 0-16-15,2-1-16 0,0 0 0 0,1-4 0 16,1-1 16-16,4-2 0 0,2-4 0 0,6-4 0 16,6-5 112-16,5-4 16 15,9-7 16-15,4-3 0 0,-2 1 368 0,11-8 80 16,15-7 16-16,11-15 0 0,10-7-800 0,9-10-128 15,5-2-64-15,3-1 0 0,5 1 0 0,-7 4 0 16,-3 3 0-16,-8 4 0 0,-8 6 0 0,-6 1 0 16,-6 6 0-16,-5 1 0 0,-3 0 0 0,-7 4 0 15,-10 3 0-15,-11 7 0 0,-6 8 0 0,-8 1 0 0,-6 5 0 0,-8 4 0 16,-6 3 0-16,-4 1 0 0,-5 4 0 0,-4 0 0 16,-2 4 0-16,-6 0 0 0,-3 3 0 0,-2 3 0 31,5 2-2624-31,-6 7-528 0</inkml:trace>
  <inkml:trace contextRef="#ctx0" brushRef="#br0" timeOffset="-37947.12">14175 14704 2751 0,'1'-1'256'0,"1"0"-256"0,-1 1 0 0,1-2 0 0,-1 2 976 0,0 0 160 15,1-1 16-15,1-1 16 0,2-1 752 0,-1 1 128 16,2-1 48-16,0 0 0 0,1 0 320 0,-2 0 64 15,3 2 16-15,-1 0 0 0,1-2-480 0,1 1-96 16,-2 1 0-16,0 1-16 0,1 1-704 0,-2 1-144 16,1 2-32-16,-3 0 0 0,0 5-432 0,1 1-80 15,-1 2-32-15,-1 2 0 0,-1 3-208 0,0 2-32 16,1 0-16-16,1 0 0 0,2-2-224 0,1 0 176 16,1-3-176-16,2 0 160 0,4-1-160 0,2-3 0 0,2-3 0 0,2-3 0 15,2-1 144-15,4-6 0 0,2-1 0 0,5-5 0 16,3-2 240-16,4-3 64 0,1-2 0 0,-2 2 0 15,1 1-128-15,0-2 0 0,1-2-16 0,-1 1 0 16,-3 4-304-16,-1-1 160 0,-1 2-160 0,2 2 128 16,-1 3-128-16,1 4 0 0,1 0 0 0,-1 2 0 15,-3 2 0-15,1 0 0 0,5 3 0 0,-1 0 0 16,-3 1 0-16,2 3 0 0,1-1 0 0,2 0 0 0,-3 2 0 0,0 2 0 16,1-1 0-16,-39-11 0 0,65 21 0 0,-65-21 0 15,58 21 0-15,-32-11 0 0,3 0 0 0,-4-1 0 16,-1-1 0-16,-1-1 0 0,-5 0 0 0,0-1 0 15,-2 1 0-15,-2 0 0 0,-4 0 0 0,-2-1 0 16,-1-1 0-16,-2 1 0 0,-1-2 0 0,-3-1 0 16,-1-2 128-16,-1-1-128 0,0 0 208 0,-1-1-32 15,-1-2-16-15,2 0 0 0,-1-1 64 0,2 0 16 16,-1 0 0-16,2-3 0 0,1 1-112 0,1-2 0 16,1 0-128-16,3 1 192 0,0-1-192 0,4 1 128 0,4-2-128 0,1-1 0 15,3-1 0-15,3 1 0 0,4 2 0 0,4-1 0 16,2 4 0-16,2-2 0 15,3 4 0-15,1 0 0 0,6 3 0 0,4 1 0 16,4 4 0-16,6-3 0 0,4 3 0 0,2-4 0 0,3 3 0 0,8 1 0 16,7-1 0-16,3 1-128 0,1 0 128 0,-4-1-160 15,-3 0 160-15,3 2-192 0,3 2 192 0,0 1-192 16,-2-2 192-16,-1-2 0 0,-2 3 0 0,1-3-128 16,-3 4 128-16,-1 1 0 0,-2 1 0 0,-1 0 128 15,-2-4 32-15,-9 0 16 0,-1 0 0 0,-4-1 0 16,-3 0-48-16,-2 1 0 0,-4 1 0 0,-4-2 0 0,-1 0 16 0,-3-4 0 15,-1 1 0-15,-4 0 0 0,-2-2-16 0,-6 1-128 16,-4-1 192-16,-2 1-64 0,-8 0-128 0,-6 4 0 16,-5 3-160-16,-7 2-19264 15</inkml:trace>
  <inkml:trace contextRef="#ctx0" brushRef="#br0" timeOffset="-29959.85">20025 14162 23951 0,'0'3'2128'0,"0"0"-1696"0,0 1-432 0,0-1 0 0,0-2 928 0,-2 2 96 0,1 4 32 0,-3 6 0 16,-2 5 1472-16,-1 0 288 0,0 2 64 0,0 0 16 15,0-3-1440-15,1-3-304 0,3-1-48 0,3-2-16 16,2-3-432-16,2-3-80 0,4-2-32 0,2-3 0 15,3-5 176-15,2 0 48 0,5-5 0 0,3-3 0 16,4-3 96-16,4-2 32 0,4-2 0 0,0-1 0 31,-1 0 0-31,-1 1 16 0,2-1 0 0,0 0 0 0,2 1-96 16,1-1-32-16,2 0 0 0,2-2 0 0,3-2 0 0,1-1 0 0,2-1 0 0,-2 0 0 16,-3 5-624-16,-7 2-112 0,-5 2-48 0,-4 2 0 0,-4 2 0 0,-2 1 0 15,0 2 0-15,-2 1 0 0,-4-1 0 0,-2 2 0 16,-5 2 0-16,-1 2 0 0,-2-2 0 0,-3 1 0 15,1 0 0-15,-4 1 0 16,-1 0-560-16,-2 0-96 0,-3 1-32 0,-4-1 0 16,-5 4-1008-16,-3 2-208 0,-5 4-32 0,-8 4-21232 0</inkml:trace>
  <inkml:trace contextRef="#ctx0" brushRef="#br0" timeOffset="-18376.54">21485 13126 15663 0,'5'-4'1392'0,"-3"1"-1120"0,1 2-272 0,0 1 0 0,0 1 1152 0,-3-1 192 0,0 0 16 0,0 0 16 0,0 0 640 0,0 0 128 16,56 33 32-16,-56-33 0 0,0 0 16 0,13 49 16 15,-13-49 0-15,1 50 0 0,-1-18-880 0,0 5-176 16,0 2-48-16,-1 4 0 0,1 3-592 0,-1 5-128 16,1 6-32-16,-2-4 0 0,1 0 48 0,1-4 16 15,-2-4 0-15,1-1 0 0,0-4-80 0,-2-1-16 0,0-1 0 0,-1-1 0 16,-1-4-64-16,0 1-32 0,2-2 0 0,-1-2 0 16,0-5-224-16,-1-1 128 0,5-24-128 0,-5 41 0 15,5-41 0-15,-5 28 0 0,5-28 0 0,0 0 0 16,-2 30 0-16,2-30-128 0,0 0-16 0,0 0 0 31,0 0-608-31,0 0-112 0,-2-3-32 0,-2-5-18096 0</inkml:trace>
  <inkml:trace contextRef="#ctx0" brushRef="#br0" timeOffset="-17802.34">21002 13793 26719 0,'-17'-11'1184'0,"7"5"240"0,2 2-1136 0,2 1-288 0,3 2 0 0,2 1 0 0,0 0 800 0,-4 1 96 0,1 5 32 0,1 1 0 16,3-7-96-16,0 0 0 0,0 39-16 0,0-39 0 15,0 0 192-15,26 53 32 0,-26-53 16 0,0 0 0 16,45 59-416-16,-45-59-64 0,0 0-32 0,58 59 0 16,-58-59-32-16,0 0 0 0,63 60 0 0,-63-60 0 15,43 42-192-15,-43-42-64 0,38 42 0 0,-38-42 0 16,31 47-112-16,-31-47-16 0,27 54-128 0,-27-54 192 0,24 58-192 0,-24-58 176 15,24 53-176-15,-24-53 160 16,21 46-160-16,-21-46 0 0,0 0 144 0,38 52-144 0,-38-52 128 0,0 0-128 16,0 0 128-16,62 35-128 0,-62-35 240 0,0 0-32 15,54 0 0-15,-54 0 0 0,44-11 112 0,-44 11 0 16,46-21 16-16,-22 5 0 0,0 1 48 0,-1-5 16 16,1-1 0-16,-1-2 0 0,2-4 0 0,1-1 0 15,-2-3 0-15,1-3 0 0,0 0-64 0,-1-1-16 16,0-3 0-16,0 1 0 0,-2 0-128 0,-1 2-48 0,-1 2 0 0,-2 2 0 15,-1 3-144-15,-2 0 0 0,1 2 144 0,-3 1-144 16,-1 4 0-16,-2 1 0 0,2 0 0 0,-3 3 0 31,0 2-432-31,-2-1-96 0,-1 2-32 0,-3 0 0 16,-1 1-544-16,-3 2-112 0,-5 1-32 0,3 0-18496 0</inkml:trace>
  <inkml:trace contextRef="#ctx0" brushRef="#br0" timeOffset="6697.91">4658 14231 13823 0,'6'-6'1216'0,"-1"1"-960"0,-1 1-256 0,-1-2 0 0,-1 3-160 0,1-3-80 0,4-2-16 0,1-6 0 15,3-6 1760-15,-1 0 352 0,-1 3 64 0,-4 0 0 16,-2 3 608-16,-1 0 112 0,-2 1 32 0,-2 2 0 16,1 1 96-16,-2 0 32 0,-1-1 0 0,-3-2 0 15,-2-2-1520-15,1-1-288 16,-1-1-64-16,-2-1-16 0,0 0-272 0,-3-1-64 0,-1-1-16 0,-3-1 0 15,-3 0-80-15,-3-2-16 0,-3-2 0 0,-7 2 0 16,-3 1-80-16,-4 1 0 0,-1 4-16 0,-12 0 0 16,-8 1-32-16,-8 5 0 0,-4 5 0 0,-6 8 0 15,-5 6-144-15,-6 8-16 16,-3 5-16-16,-2 7 0 0,0 5-160 0,4 2 128 0,6 0-128 0,4 3 128 0,1 0-128 0,8 1 0 16,5-1 0-16,7 0 0 0,10 0 0 0,10-4 0 15,10-2 0-15,9 1 0 0,5-2-128 0,7 3 128 16,4 5 0-16,8 2 0 0,3 0 0 0,8 3-144 15,4 3 144-15,4 1 0 0,5 0-128 0,5 3 128 16,7 1 0-16,7-3 0 0,9-2-256 0,4-6 48 16,8-10 16-16,5-4 0 0,3-6-96 0,4-7-16 15,3-7 0-15,1-8 0 0,4-9 112 0,-1-1 0 16,-1-3 16-16,-2-2 0 0,-1-2 176 0,-8-2-192 0,-5 2 192 16,-7-2-192-16,-8 0 192 0,1-3 0 0,-2-1 0 0,-2-2-128 15,-8 0 128-15,-4-2 0 0,-5-2 160 0,-6-1-160 16,-3-1 512-16,-7-1 0 15,-3 1 0-15,-7-4 0 16,-3 2 448-16,-4-2 112 0,-3-2 16 0,-2-2 0 0,-4 2 112 0,-4 0 16 0,1-2 16 0,-4 3 0 16,2 4-544-16,-4-3-112 0,-5 2-32 0,0 2 0 15,-1 2-544-15,-2 5 0 0,-4 5 0 0,0 6 0 16,-2 7-976-16,-4 8-304 0,0 6-64 0,-5 13-15296 16,-2 11-3072-16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7T17:21:31.0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17T17:21:34.609"/>
    </inkml:context>
  </inkml:definitions>
  <inkml:trace contextRef="#ctx0" brushRef="#br0">21434 2562 4607 0,'5'-4'400'0,"-4"1"-400"0,1 0 0 0,-1 1 0 0,0 1 1072 0,1-2 128 15,-1 2 16-15,2-2 16 0,1-1 656 0,2-2 128 16,0-1 32-16,-1 1 0 0,2 1 512 0,-3-1 96 0,2 2 32 16,-2 0 0-16,1-1-704 0,-1 0-128 0,0 0-16 0,-1 1-16 15,1-1-128-15,-1-1-32 0,0-1 0 0,0 0 0 16,1-2-704-16,-3-1-128 0,2 1-48 15,0-1 0-15,-2-2-352 0,-1 0-80 0,2-1-16 0,-4 0 0 16,1 0-32-16,0 1-16 0,-2-4 0 0,-2 2 0 16,1 1 16-16,-3-1 0 0,0-3 0 0,-3-1 0 15,2-3 16-15,-4 1 16 0,1-1 0 0,-3-3 0 16,0-2 32-16,0 2 0 0,2 3 0 0,-3-4 0 0,-2-4-48 0,-3-3 0 16,-1-1 0-16,-2-2 0 0,1 0-128 0,-2 1-48 15,1 0 0-15,-1 0 0 16,0 4-144-16,0 2 192 0,0 3-192 0,3 4 192 15,1 2-192-15,-2 2 192 0,-4 2-192 0,-1-1 192 0,-2 5-64 0,-2 1-128 16,-3 3 192-16,-2 3-64 0,4 1 32 0,-2 3 0 16,-4 1 0-16,-3 3 0 0,1 2-160 0,-4 3 0 15,-1-1 0-15,-4 3 0 0,-1 4 0 0,-1-1 0 16,-4 3 0-16,0 0 0 0,0 2 0 0,-1 1-176 16,1 3 176-16,0-2-192 0,4 0 32 0,1 0 0 15,4 2 0-15,0-1 0 0,3 1 16 0,2 0 0 0,1 1 0 0,3 3 0 16,2 1 144-16,-2 6-192 0,-2 5 192 0,-2 8-192 15,-2 2 192-15,4 2-128 0,2 1 128 0,3-1-128 16,2 2 128-16,3-3 0 0,8-7 0 0,2 3 0 16,-1 10 0-16,3 6 0 0,3 8 0 0,2 4 0 15,7 2 0-15,2-4 0 0,3-3 0 0,3-9-128 16,-2-11 128-16,3 2 0 0,5 3 0 0,1 1 0 16,1-3 0-16,0-2 0 0,2-4 0 0,-2-3 0 15,-11-43 0-15,22 74 0 0,-22-74 144 0,19 70-144 16,-19-70 208-16,20 62-64 0,-20-62-16 0,21 61 0 0,-21-61-128 0,21 55 0 15,-21-55 0-15,23 52 128 0,-23-52-128 0,23 48 0 16,-23-48 0-16,0 0 0 0,38 59 128 0,-38-59-128 16,0 0 0-16,52 53 128 0,-52-53-128 0,0 0 0 15,55 42 144-15,-55-42-144 0,0 0 0 0,61 31 144 16,-61-31-144-16,0 0 0 0,72 21 144 0,-72-21-144 16,0 0 0-16,71 16 144 0,-71-16-144 0,59 10 0 15,-59-10 0-15,62 7 0 0,-62-7 0 0,64 4 0 16,-64-4 128-16,70 1-128 0,-70-1 0 0,74-5 0 0,-74 5 0 15,75-9 0-15,-75 9 0 0,83-8 0 16,-83 8 0-16,83-10 0 0,-83 10 0 0,75-13 0 0,-75 13 0 0,74-17 0 16,-39 7 0-16,0-1 0 0,1 0 0 0,-5-2 0 15,-3 3 0-15,-1 0 208 0,0-1-48 0,-1-2-16 16,3-1-144-16,-2 0 0 0,2 0-192 0,-1-2 192 16,-1 1 0-16,2-1 0 0,-3-2 0 0,1-2 0 15,0-1 160-15,-3 1-160 0,-1 2 192 0,-1-5-192 16,2-1 256-16,0-1-48 0,0-2-16 0,-1 0 0 15,-2-1 96-15,-3 1 16 0,1-3 0 0,-2 1 0 16,-2-3 32-16,-1 1 16 0,-1-1 0 0,-3 1 0 0,-3 0 32 0,0-2 0 16,-1 1 0-16,-1-5 0 0,1-3-48 0,0-1 0 15,-2 2 0-15,0-2 0 0,-1 0-96 0,-1-1-32 16,-1-1 0-16,-2 5 0 0,-1 3 208 0,-2 1 32 16,0 3 16-16,-2 3 0 15,2 2-336-15,-3 1-128 0,1-1 0 0,0 2 0 0,4 2 0 0,-3-2 0 16,2-2 0-16,2 1 0 0,0-1 0 0,1 1 0 15,-2-1 0-15,1 2 0 0,1 0 0 0,-2 2 0 16,1 2 0-16,0 0 0 0,-1-1 0 0,-1 3 0 16,1 1 0-16,-3 1 0 31,0 3-448-31,0 2-64 0,0 3-32 0,-1-1 0 16,-1 4-864-16,0 2-192 0,-2 0-16 0,0 4-16 15,-4 2-448-15,-3 4-96 0</inkml:trace>
  <inkml:trace contextRef="#ctx1" brushRef="#br0">26338 9162 0,'0'0'0,"0"0"15,-95-21 1,51 4-16,-19 14 16,22-1-16,4 5 15,12 4 1,8-1-16,25-7 16,6 4-16,6-2 15,-3 1 16,7-4-31,-8 1 16,-1 2 0,3-2-16,-2 1 15,8-2-15,-3 1 16,-5 3 0,-1 0-16,-2 2 15,-3-2 1,3 0-16,-5 0 15,-4 1-15,-1 0 16,-3-1-16,0 0 16,44 2-1</inkml:trace>
  <inkml:trace contextRef="#ctx0" brushRef="#br0" timeOffset="6432.97">12922 6161 12895 0,'-4'5'1152'0,"1"-2"-928"0,1-1-224 0,2-2 0 0,0 2 1024 0,0-1 176 0,-1 2 16 0,-2 3 16 16,2 2 720-16,-1 3 144 0,2 2 16 0,2 0 16 16,2 1-736-16,2 2-160 0,2-1-16 0,1 1-16 15,-9-16-640-15,0 0-128 0,0 0-32 0,39 65 0 16,-39-65-16-16,0 0 0 0,0 0 0 0,52 65 0 16,-52-65-128-16,0 0-48 0,0 0 0 15,64 62 0-15,-64-62-208 0,0 0 144 0,61 36-144 0,-61-36 128 16,0 0-128-16,82 34 0 0,-82-34 0 0,59 17 0 15,-59-17 0-15,61 13 0 0,-30-9 0 0,-2-1 128 16,3-1-128-16,-3-1 0 0,1-1 144 0,0-1-144 16,2-1 208-16,1 1-16 0,-1-1-16 0,-1 1 0 0,-3-1 64 0,2 1 16 15,4 0 0-15,1-1 0 0,2 2-32 0,1-3 0 16,-1 2 0-16,1-2 0 0,2 0-224 0,0-1 144 16,1 0-144-16,2-2 128 0,-1 1-128 0,2-1 0 15,4 2 0-15,3-1 0 0,3 3-144 0,1-1 144 16,-2 1 0-16,0 0 0 0,0-1-160 0,1 0 160 15,-3 1-128-15,0 1 128 0,0 2 0 0,-5 1 0 16,-5 1 0-16,6 1 0 0,5 3 0 0,3 0 0 16,-1-1 0-16,-1-2 0 0,1 0 0 0,-3 0 0 0,1-1 0 15,-2 1-128-15,1 4 128 0,-9-3 0 0,-4 1 0 0,2 1 0 16,2 1 0-16,3 2 0 0,-45-10 0 0,89 20 0 16,-89-20 0-16,89 21 0 0,-89-21 0 0,82 23 0 15,-82-23 0-15,82 24 0 0,-82-24 0 0,78 28 0 16,-78-28 0-16,68 26 0 0,-68-26 0 0,0 0 0 15,79 39 0-15,-79-39 0 0,0 0 0 0,0 0 0 16,58 55 352-16,-50-41 0 0,-1-1 0 0,-3 0 0 16,1-3 96-16,-3 0 32 0,1-2 0 0,-1-2 0 15,1-2-48-15,-1-1-16 0,1-2 0 0,1-2 0 16,-1-3-64-16,3-2-16 0,0-1 0 0,2-3 0 16,2-3-96-16,3-1-32 0,-1-1 0 0,1-1 0 0,1-1-80 0,2 0-128 15,2-4 176-15,0 1-176 0,2 0 128 0,3-2-128 16,4-2 0-16,5-5 0 0,8 0 0 0,8-1 0 15,4 0 0-15,3 6 0 0,-1 5 0 0,-1 2 0 16,5 3 0-16,0 1-144 0,2 4 16 0,3 2 0 16,6 3 0-16,5 4 0 0,2 4 128 0,0 2-208 15,-1 0 80-15,0-1 128 0,3 2-240 0,1 2 80 0,1 2 16 16,4 2 0-16,-1 1 144 0,3 0 0 0,-8-5 0 0,0-1-128 16,2 1 128-16,2 0 0 0,6 3 0 0,1-4 0 15,-2 1 0-15,0-4 0 0,2 1 0 0,4 0 0 16,4 1 160-16,1-2 64 0,-2 0 16 0,-2-1 0 15,1-3 32-15,3-1 16 0,3 0 0 0,-5 0 0 16,-14-3 16-16,-5-2 0 16,0-4 0-16,-1 1 0 0,2-4-48 0,0 0 0 0,2-2 0 0,2-3 0 15,-5-3-32-15,-8-1-16 0,-4 0 0 0,-6-2 0 16,-5 2-32-16,-6 0-16 0,-6 1 0 0,-4 1 0 16,-5 1-160-16,-6 1 192 0,-3 2-192 0,-10 0 192 0,-4 1-192 0,-7 2 0 15,-6 3 0-15,-4 2 0 31,-2 4-432-31,-6 3-64 0,-8 6-16 0,-5 5-19504 0</inkml:trace>
  <inkml:trace contextRef="#ctx0" brushRef="#br0" timeOffset="12773.63">26204 3438 2751 0,'0'-3'256'0,"0"1"-256"0,0 1 0 15,-2 0 0-15,2-1 704 0,-1 2 80 0,1 0 32 0,0-1 0 16,0-1 560-16,-2 0 112 15,2 0 32-15,0 1 0 0,0-2 368 0,2 1 80 16,-1 1 16-16,2 0 0 0,-2-1 256 0,2-1 48 16,-1 2 16-16,0 1 0 0,-2-1-16 0,2-1 0 15,-1 2 0-15,-1-1 0 0,0-1-720 0,2 2-144 16,-2 0-16-16,0 0-16 0,0 2-784 0,-2-1-160 16,1 1-16-16,-1-1-16 0,1 2-224 0,0 0-64 15,-2-1 0-15,0 3 0 0,0-1-128 0,0 2 0 16,0-2 144-16,-1 1-144 0,0 3 0 0,1-1 0 0,-1-2 0 0,0 2 0 15,-1 2 0-15,0-1 0 0,1 1 0 0,-2 1 0 16,0 1 0-16,2-1 0 0,-2 1 0 0,1 0 0 16,0 2 0-16,1-2 0 0,0 4 0 0,1-4 0 15,0 0 0-15,1 0 0 0,0 2 0 0,1-3 0 16,-1 3 0-16,2-2 0 0,0 0 0 0,0 1 0 0,2-2 0 16,-1 1 0-16,2-1 0 0,1 3 0 0,0-2 0 0,1 0 0 15,-1-1 0-15,2 0 0 0,-6-10 0 0,0 0 0 16,0 0 0-16,0 0 0 0,33 54 0 0,-33-54 0 15,0 0 0-15,0 0 0 0,0 0 0 0,50 46 0 16,-50-46 0-16,0 0 0 0,0 0 0 0,0 0 0 16,69 34 0-16,-69-34 0 0,0 0 0 0,0 0 0 15,65 10 0-15,-65-10 0 0,0 0 0 0,0 0 0 16,57-8 0-16,-57 8 128 0,28-10 0 0,-14 1 0 16,0 1 0-16,-1-2 0 0,1-2 80 0,-1 0 32 0,-1-1 0 15,0-1 0-15,-1-2 64 0,-1 2 16 0,-2-1 0 0,1-1 0 16,-1-2 0-16,-1-1 0 0,2 0 0 0,-4-1 0 15,1 2-48-15,-3-1 0 0,1 2 0 0,-2-1 0 16,-1 1-16-16,-2 0 0 0,1-1 0 0,-3 1 0 16,0 1-16-16,-1 1-16 0,-1-1 0 0,0 0 0 15,-2 2-32-15,0 0-16 0,0 1 0 0,0 1 0 16,-2 0 0-16,1 1 0 0,-1 1 0 0,1 0 0 16,-2 0 16-16,-2 2 0 0,3 1 0 0,-1 0 0 15,-2 0-32-15,3 1 0 0,0 2 0 0,-1 0 0 16,0 1-160-16,-1-1 192 0,0 1-192 0,-2 0 192 0,0 2-192 0,1-1 0 15,-1 2 144-15,0 0-144 0,0 2 0 0,-1-1 0 16,-1 0 0-16,-1 4 128 0,2-1-128 0,-2 3 0 16,1-1 0-16,-2 1 0 0,3 1 0 0,0 1 0 15,0-1 0-15,2 1-128 0,2 0-160 0,2 0-32 16,1-1 0-16,1 1 0 16,2-2-336-16,1 0-80 0,2-1-16 0,2-1 0 15,1 1-144-15,2-2-16 0,1 0-16 0,3-1 0 16,0-1-416-16,-8-2-96 0</inkml:trace>
  <inkml:trace contextRef="#ctx0" brushRef="#br0" timeOffset="13662.6">26971 3816 14735 0,'1'3'1312'0,"0"-1"-1056"0,-1-2-256 0,0 0 0 0,0 0 1344 0,0 0 192 0,2 1 64 0,-1 0 0 0,1 1 896 0,0-2 176 16,1 0 32-16,0-2 16 0,0 1-1088 0,-2-2-224 15,1-1-32-15,-1 0-16 0,1-2-240 0,-1 2-48 16,-1-2-16-16,0 0 0 15,0 2-384-15,0-1-80 0,-1 0-16 0,-1 2 0 0,1 1-256 0,-2 0-48 16,2 1-16-16,-2 1 0 0,1 0 0 0,-1 1 0 16,1 2 0-16,0 0 0 0,-1 0 0 0,1 0-16 15,0 1 0-15,1-1 0 0,-1-1-16 0,2 1 0 16,-1 0 0-16,1 0 0 0,0-2-32 0,1 1-16 16,-1-1 0-16,0 1 0 0,2-2-176 0,-2 0 160 15,0 0-160-15,1 0 160 0,1 0-160 0,-1 0 0 16,0-2 0-16,1 2 128 15,-1 0-576-15,1 0-112 0,-2 2-16 0,0-1-19120 0</inkml:trace>
  <inkml:trace contextRef="#ctx0" brushRef="#br0" timeOffset="14677.12">27472 3271 6447 0,'-1'-3'576'0,"1"2"-576"0,1-1 0 0,-1 2 0 0,0 0 864 0,0 0 64 0,0-1 16 0,1 1 0 15,1 0 2000-15,1 1 416 0,1 1 80 0,2-1 16 16,1 1-256-16,0 0-32 0,1 1-16 0,2-1 0 16,1 0-1344-16,1 0-272 0,0-2-48 0,3 0-16 15,0-2-656-15,2 2-144 0,3-1-32 0,-20 1 0 16,41-3-288-16,-21 2-64 0,1-2-16 0,-1 2 0 16,-2-2-80-16,3 0 0 0,-3 0-16 0,2 0 0 15,0 0-48-15,-3 1-128 0,1-1 192 0,-1 0-64 0,-3 0-128 0,1 0 160 16,-3 2-160-16,0-1 160 0,-5 1-160 0,0 1 0 15,-5 1 0-15,0 1 0 16,-2-1-432-16,-4 4-64 0,-3-1-16 0,-2 0-12064 16,-1 2-2416-16</inkml:trace>
  <inkml:trace contextRef="#ctx0" brushRef="#br0" timeOffset="15151.62">27399 3411 8287 0,'1'1'736'0,"0"1"-592"0,2-1-144 0,-1-1 0 16,-2 1 1536-16,1 1 256 0,2 1 64 0,1 2 16 15,3 2 1920-15,-7-7 384 0,0 0 80 0,0 0 16 16,0 0-1920-16,0 0-384 0,40 53-80 0,-35-46-16 16,0 0-864-16,-3 0-176 15,1-1-48-15,0-1 0 0,0-1-272 0,-2 1-64 16,1-1-16-16,-2-1 0 0,1 0-208 0,-1-2-32 15,2 0-16-15,-2 2 0 0,0-1-16 0,1-2 0 0,0 1 0 0,1 0 0 0,1 1-160 0,-1-2 160 16,4-2-160-16,3 2 160 0,1-1-160 0,2-2 0 16,4-1 0-16,4 1 0 0,4-1 0 0,-24 4 0 15,56-6 0-15,-56 6 0 0,62-1 0 0,-62 1-176 16,68 7 176-16,-68-7-192 0,69 15 16 0,-69-15 0 16,61 20 0-16,-61-20 0 0,0 0-80 0,75 43-32 15,-75-43 0-15,0 0 0 0,61 50-48 0,-61-50-16 0,0 0 0 16,0 0 0-16,38 67 160 0,-37-53 48 0,-2 0 0 0,-5-1 0 31,-1 0 320-31,-4-2 64 0,-3 0 16 0,-3 0 0 0,-5-1 128 0,0 0 16 0,-5 0 16 0,-1-1 0 16,-2-1 96-16,-1-1 32 0,-1 0 0 15,0-3 0-15,6 1 48 0,0-3 16 0,2 0 0 0,3-2 0 16,4 0-272-16,1-2-48 0,2 1-16 0,4 0 0 16,2-1-272-16,1-1 128 0,1 1-128 0,3-1 0 31,1-1-240-31,2-1-144 0,2 1-48 0,4-3-13200 0,1 1-2624 0</inkml:trace>
  <inkml:trace contextRef="#ctx0" brushRef="#br0" timeOffset="15484.76">28385 3354 34095 0,'0'-1'3024'0,"1"-2"-2416"0,0 2-480 0,1-1-128 0,-2 2 320 0,0-1 32 0,1-2 16 0,2 0 0 15,0 0 1216-15,0 2 240 0,1 2 48 0,0 4 16 16,0 3-1104-16,-1 3-208 0,0 3-64 0,-3-14 0 0,0 0-176 0,10 61-32 16,-10-61-16-16,6 50 0 0,-6-50-32 0,5 52-16 0,-5-52 0 15,6 52 0-15,-3-26-96 0,-3-26-16 0,7 42 0 0,-7-42 0 16,0 0 64-16,10 51 0 0,-6-37 0 0,-1-3 0 15,0 1-32-15,-1-2 0 0,1-3 0 0,0 0 0 32,-1-3-160-32,-1 0 128 0,0-1-128 0,-1-2 128 15,0-1-128-15,0 0-256 0,0 0 64 0,-1-1 16 16,1 0-624-16,-1-2-128 16,1 0-32-16,-2-1-19088 0</inkml:trace>
  <inkml:trace contextRef="#ctx0" brushRef="#br0" timeOffset="17071.84">23966 3111 14735 0,'0'-1'1312'0,"0"-1"-1056"0,0 2-256 0,0 0 0 0,0 0 1296 0,0 2 208 16,0-2 32-16,1 1 16 0,1 2 1104 0,-1 4 224 16,2 3 32-16,-2 4 16 0,2 3-640 0,-3-17-128 15,6 43-32-15,-6-43 0 0,7 57-1088 0,-7-57-208 16,7 68-64-16,-7-68 0 0,7 75-384 0,-7-75-96 0,9 71-16 0,-9-71 0 16,9 65-96-16,-9-65-32 15,12 56 0-15,-12-56 0 0,0 0 0 0,15 62 0 0,-15-62 0 0,0 0 0 16,12 48 48-16,-10-35 16 0,1-1 0 0,-1-3 0 15,-1 0-48-15,2-1-16 0,-2-1 0 0,-1-2 0 16,3 0-16-16,-2-2 0 0,1-1 0 0,-1-1 0 16,2-2-128-16,-1-1 192 0,-1-1-192 0,2-1 192 15,-2-3-16-15,2 0 0 0,-2-3 0 0,2-1 0 16,-1-2 48-16,-1-1 16 0,2 0 0 0,0-2 0 16,0-1-64-16,1-1-16 0,3-2 0 0,1 0 0 0,5 2-160 0,3-2 0 15,2 3 144-15,2 2-144 16,1 1 0-16,0 2 0 0,0 5 0 0,1 2 0 0,-22 5 0 0,0 0-192 15,60 7 192-15,-60-7-192 16,0 0 64-16,0 0 0 0,67 48 0 0,-67-48 0 0,0 0 128 0,31 62-160 16,-31-62 160-16,11 46-160 0,-10-23 160 0,1-2 0 15,-4-2 0-15,0 0-128 0,-4 4 128 0,-1 1 0 16,-3-3 0-16,-3-1 128 0,-1-2 16 0,-1-1 16 16,-2-1 0-16,0-3 0 0,0-2 304 0,-2 0 64 0,1-2 16 0,0-2 0 15,1 1-48-15,0-4-16 0,4 1 0 0,0-3 0 16,1-2-320-16,0 0-160 0,1-2 160 0,0-1-160 15,2 0 0-15,1-1 0 16,2-2-208-16,2 2 64 16,1 1-688-16,3-1-144 0,1-2-32 0,2 1 0 15,3-1-576-15,2-1-112 0</inkml:trace>
  <inkml:trace contextRef="#ctx0" brushRef="#br0" timeOffset="17341.56">24708 3729 35007 0,'0'7'1552'0,"0"-3"320"0,1 0-1488 0,-1 0-384 0,1-1 0 0,-1-1 0 0,0 1 1488 0,2 1 240 0,-1 3 32 0,3 4 16 16,-4-11-624-16,0 0-128 0,0 0-32 0,16 62 0 0,-16-62-464 0,0 0-80 16,4 48-32-16,-4-32 0 15,0-1-176-15,-1 0-48 0,-1 0 0 0,0-2 0 0,0-2-192 0,1-1 128 16,-1-2-128-16,-1 0 0 0,2-1 0 0,0-5 0 15,-1 3 0-15,2-4 0 0,-3-1 0 0,2 0-320 16,1-1 64-16,-1-1 0 16,-1-1-640-16,1-1-112 0,1 0-16 0,0-3-18576 0</inkml:trace>
  <inkml:trace contextRef="#ctx0" brushRef="#br0" timeOffset="17636.13">25128 3572 14735 0,'6'-2'1312'0,"-3"2"-1056"16,0 0-256-16,0 0 0 0,-2 0 1856 0,0 0 304 0,2 0 64 0,3-1 16 16,1 1 1392-16,4 0 272 0,3 0 64 0,1 0 16 15,-15 0-2368-15,0 0-464 0,43-1-112 16,-30 1-16-16,-13 0-720 0,0 0-160 16,0 0-16-16,0 0-128 0,57 4 0 0,-50-4 0 0,0 3-240 15,-2-2-11920-15,0 2-2368 0</inkml:trace>
  <inkml:trace contextRef="#ctx0" brushRef="#br0" timeOffset="17801.68">25121 3754 23039 0,'-1'2'2048'0,"2"-2"-1648"0,2 1-400 0,0 0 0 0,1-1 2496 0,-1 0 432 15,1-1 80-15,3 0 0 0,5 1-352 0,5-3-80 16,7-2-16-16,1 0 0 0,2-1-1344 0,-2-1-256 15,-1 0-64-15,-1 0-16 0,-5 0-688 0,-3 1-192 16,-1 2 0-16,-3 1-13648 16,-1 2-2832-16</inkml:trace>
  <inkml:trace contextRef="#ctx0" brushRef="#br0" timeOffset="23080.2">30128 2035 11055 0,'-2'-2'976'0,"1"0"-784"0,1 0-192 0,-1 1 0 0,1-1 576 0,-2-1 80 16,-1-2 16-16,-2-4 0 0,-4-2 1424 0,-2-2 272 16,0-1 64-16,-3 3 16 0,1 0-384 0,-4-1-80 15,0 5 0-15,-3 0-16 0,-2 3-1168 0,-3 3-224 16,0-1-64-16,-2 4 0 0,-1 0-368 0,0 3-144 0,-2 2 0 0,-2 3 144 15,-5 2-16-15,-3 5-128 0,2 2 192 0,0 0-64 16,1 4 32-16,3 1 0 0,3 0 0 0,0 3 0 16,4 0-160-16,2 1 0 0,1 0 0 0,1 2 128 15,5-2-128-15,1-1 0 0,4 0 0 0,2-2-176 16,3-1 176-16,2-1 0 0,3-3-144 0,2-1 144 16,1-2-160-16,0-17 160 0,0 0-208 0,0 0 80 15,25 58-80-15,-25-58-16 0,0 0 0 0,0 0 0 16,52 45 224-16,-52-45 0 0,0 0 0 0,0 0-144 0,67 39 144 0,-67-39 0 15,0 0 0-15,55 24 128 0,-55-24-128 0,0 0 176 16,58 32-176-16,-58-32 192 16,0 0-192-16,53 48 128 0,-53-48-128 0,0 0 128 0,41 64 0 0,-41-64 0 15,0 0 0-15,30 80 0 0,-30-80 176 0,10 65 16 16,-10-65 16-16,1 69 0 0,-3-32-112 0,-4 0-32 16,0-3 0-16,-1 1 0 0,-3 3-192 0,-1 0 0 15,0 1 0-15,-2-3 0 0,-1 0 0 0,-3-2 0 16,-1-2 0-16,-4-1 0 0,0 0 0 0,-2-3 144 15,-2 2 16-15,-1-3 0 0,1 0 288 0,-1-5 64 0,0 1 16 0,1-2 0 32,5-5 64-32,0-2 16 0,3-1 0 0,1-2 0 15,1-1-256-15,2-2-48 0,3-2-16 0,0 0 0 0,3-2-80 0,1-3-16 0,3 1 0 0,1-2 0 16,2-2-64-16,2-1 0 0,1 1-128 0,2-3 192 16,3 0-192-16,0 0 0 15,3-2 0-15,1 0 0 0,3 2 0 0,2-4 0 0,0 4 0 0,0-3 0 16,3 4-144-16,-1 1 144 0,2 2 0 0,-20 1-144 0,0 0 144 0,55 8 0 15,-55-8 0-15,0 0 0 16,0 0 0-16,68 47-128 0,-68-47 128 0,0 0 0 0,41 67-144 0,-41-67 144 16,20 59-160-16,-20-59 160 15,15 82-320-15,-9-34 16 0,-5 5 16 0,-1 1 0 32,-4 0-96-32,-2 0-32 0,-1-2 0 0,-3-1 0 0,2-2 144 0,-2 1 16 0,0 2 16 0,-1-1 0 0,1-2 528 0,0 1 96 15,2-4 32-15,-1-1 0 0,-1-2 192 0,3-2 32 16,1-2 16-16,1-2 0 0,1-2-208 0,1-2-64 31,1-1 0-31,2-32 0 0,0 60-128 0,0-60-48 16,5 46 0-16,-5-46 0 0,5 46-32 0,-5-46-16 0,0 0 0 0,21 62 0 15,-21-62-32-15,0 0 0 0,0 0 0 0,43 65 0 16,-43-65-128-16,0 0 192 0,0 0-192 0,61 43 192 16,-61-43-192-16,0 0 192 0,55 20-192 0,-55-20 192 15,0 0-192-15,0 0 160 0,66 12-160 0,-66-12 160 16,0 0-160-16,58 0 160 0,-58 0-160 0,38-5 160 15,-38 5-160-15,33-7 0 0,-19 3 144 0,-3-2-144 16,-1 2 0-16,-3-2 0 0,0-1 0 0,-3 3 0 16,-1-3 0-16,-1 0-128 0,-2 0 0 0,-2 0 0 15,-2 0-400-15,-3-2-80 16,-2 1-16-16,-2-1-18448 0</inkml:trace>
  <inkml:trace contextRef="#ctx1" brushRef="#br0" timeOffset="21314.07">32938 9042 0,'0'0'0</inkml:trace>
  <inkml:trace contextRef="#ctx0" brushRef="#br0" timeOffset="27984.82">25770 4336 17503 0,'-24'-11'1552'0,"13"5"-1232"0,1 3-320 0,3 1 0 0,4 0 1952 0,1 2 336 0,4 0 64 0,-1-1 16 0,5 1-1536 0,5-2-288 16,9-1-64-16,12 1-16 0,11-3 272 0,9 0 48 15,9-1 16-15,7-2 0 0,4 1-64 0,2-2-16 16,0 3 0-16,8 2 0 0,7 0-320 0,4 0-64 31,0 0-16-31,-2-1 0 0,-6 1 128 0,-1 1 0 16,2 0 16-16,2 1 0 0,0 0-160 0,1-5-48 15,-2-1 0-15,-2-4 0 0,-2 2 112 0,1-2 16 16,2 2 0-16,-4 0 0 0,-5-1 16 0,-6-2 16 16,-5 3 0-16,-8-1 0 0,-4 2-144 0,-9 1-16 0,-4-2-16 0,-10 3 0 15,-4 0-32-15,-8 1 0 0,-8 0 0 0,-6 2 0 16,-3 0-208-16,-6 1 144 0,-3-1-144 0,-5 1 128 16,-2 0-128-16,-1 0-144 0,-4 1 144 0,-5 0-18496 15</inkml:trace>
  <inkml:trace contextRef="#ctx0" brushRef="#br0" timeOffset="28286.72">25306 4777 31327 0,'25'-13'1392'0,"-7"6"272"0,7 2-1328 0,13-5-336 15,-8 3 0-15,-20 5 0 0,10-2 448 0,35-7 32 16,40-5 0-16,37-7 0 0,24-1 544 0,-18 3 96 16,-38 7 32-16,5 0 0 0,16 1-400 0,-57 6-80 0,-7 0-16 15,5 2 0-15,5-3-208 0,10 3-64 0,8-4 0 0,8 1 0 16,-3 1-80-16,5 0-32 0,-3-2 0 0,-2 1 0 16,-2-1 112-16,18-1 0 0,8-2 16 0,-5 0 0 15,-13 2-80-15,-30 2 0 0,-30 4-16 0,-4 0 0 16,-7-1-304-16,-2 1 128 0,-6-2-128 0,-6-1 0 15,-6 0-144-15,-17 0-144 0</inkml:trace>
  <inkml:trace contextRef="#ctx0" brushRef="#br0" timeOffset="30721.73">29214 3724 911 0,'-2'2'0'0,"1"-1"0"0,0-1 0 0,1 0 0 0,0 0 896 0,0 0 112 0,0 0 16 0,0 0 0 0,1-1 1024 0,0-1 192 0,2 1 64 0,0-2 0 16,1-1-704-16,2-2-144 0,1 1-32 0,0-2 0 16,0 0-80-16,3-2-32 0,-1-1 0 0,0 0 0 31,0 0-240-31,2-1-48 0,-1-2-16 0,3-2 0 16,1-2-128-16,1-3-32 0,4-4 0 0,1-1 0 15,-1-2 144-15,3-3 32 0,2-1 0 0,-2 0 0 0,1 1-32 0,1 1 0 16,0-1 0-16,3-3 0 0,1-3-352 0,7-8-80 15,9-8-16-15,8-8 0 0,6-5-96 0,6-2 0 16,4-1-16-16,-2 3 0 0,-2 7-128 0,-16 11-32 16,-9 9 0-16,5-4 0 0,5-5-64 0,4-4-16 15,2-2 0-15,0-4 0 0,-3-1-48 0,-2 3-16 16,-5 6 0-16,-6 2 0 0,-2 5 0 0,-2-1-128 0,1 2 192 0,-4 2-64 16,-2 2 0-16,-15 19-128 0,-2 1 192 0,0 0-64 15,-3 2-128-15,0 0 128 0,-1-1-128 0,0 2 128 16,-1 2-128-16,-2 0 128 0,0 0-128 0,-2 2 128 15,0 1-128-15,-2 2 0 0,-2 0 144 0,0 1-144 16,0 2 0-16,-2 1 0 0,1 1-192 0,1-1 64 31,-2 1-256-31,0 2-64 0,-1 2 0 0,1-1 0 16,-1 1-992-16,1 0-208 0,0 3-32 0,-1 0-9680 0,2 1-1936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7T17:32:11.3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26754 17072 12895 0,'0'-4'1152'0,"0"0"-928"0,2 1-224 0,-2 1 0 16,0 2 2176-16,0-1 400 0,-2-2 80 0,2-2 16 0,-1-3 896 0,-3 1 176 15,0 2 32-15,-2 1 16 0,2 1-1808 0,-3 3-352 16,2 1-80-16,3 2-16 0,-3 3-896 0,4 2-192 16,-1 3-48-16,2 2 0 0,2 1-208 0,-2 3-64 15,1 2 0-15,1 0 0 0,-1 4-128 0,1 0 0 16,-2-23 0-16,0 0 0 0,8 70 0 0,-8-70 0 0,4 48 0 0,-2-25 0 16,-2 1 0-16,1-3 0 0,-1-21 0 0,0 0 0 15,10 61 0-15,-10-61 0 0,0 0 0 0,0 0 0 16,23 68 0-16,-23-68 0 0,0 0 0 0,0 0 0 15,0 0 0-15,26 60 0 0,-21-53 0 0,-4-2 0 16,0-1 0-16,-1-1 0 16,2-2 0-16,-2-1 0 0,0 1 0 0,0-2 0 0,-2-2 0 0,2-2 0 15,-1-1 160-15,0-1-160 0,1-2 192 0,-3-2-192 16,1-2 288-16,0 1-48 0,-1-1-16 0,-1-3 0 0,-1 2 80 0,2-3 16 16,1 2 0-16,-1-4 0 0,1 2 0 0,2 1 0 15,0-1 0-15,0 1 0 0,2 2-112 0,1 0-16 16,1 1 0-16,-1 3 0 0,-2 3-64 0,2 0 0 15,1 0-128-15,2-1 192 0,-1-1-32 0,3 2-16 16,1-2 0-16,3 2 0 0,2-1-16 16,0 2 0-16,2 1 0 0,-1 0 0 0,2 1 32 0,0 0 0 15,3 0 0-15,2 1 0 0,2-1 16 0,-1 1 0 16,1 0 0-16,-3 0 0 0,0 0 48 0,-1-1 16 0,-2 0 0 16,-1 0 0-16,0-2 0 0,-1 0 0 0,-1 1 0 0,0-2 0 15,-3 1-64-15,0-1-16 0,-1 1 0 0,-4 1 0 16,0 0-160-16,-3 1 0 0,-1 0 0 0,-1 0 0 31,-2 1-496-31,0 0-80 0,-2 0 0 0,1 0-16 16,-2 1-784-16,0-1-160 0,0-2-16 0,-1 1-19328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17T17:28:06.1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17T17:28:06.429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24289 9254 0,'0'0'0,"0"0"0,0 0 16,0 0-16,0 0 15,50-54 1,-40 42 0,-7 2-16,-3 0 15,0 10-15,0 0 0,-51-86 32</inkml:trace>
  <inkml:trace contextRef="#ctx1" brushRef="#br0">21426 1951 23039 0,'0'-11'2048'15,"0"7"-1648"-15,0 1-400 0,0 2 0 0,0-1 640 0,0 2 32 0,-1 2 16 0,1-1 0 0,-2 3 848 0,1 3 160 16,-1 3 32-16,-1 4 16 0,1 5-16 0,0 2-16 15,1 4 0-15,-1 4 0 0,4 3-1136 0,-1 2-240 16,-1-34-32-16,7 71-16 0,-7-71 32 0,12 79 0 16,-7-38 0-16,1 0 0 0,-6-41-128 0,10 75-32 15,-10-75 0-15,8 65 0 0,-8-65-160 0,5 59 0 16,-5-59 0-16,2 58 0 0,0-36 0 0,-2 0 0 16,0-3 0-16,1 0 0 0,-1-4 0 0,0 1 0 0,0-3 128 0,0-2-128 15,0 0 0-15,0-1 160 0,0-3-160 0,0 0 160 16,0-1-160-16,2-2 0 0,-2 0 0 0,1-2 0 31,2-2-1056-31,-2-2-192 0,2-1-32 0,0-1-15680 0</inkml:trace>
  <inkml:trace contextRef="#ctx1" brushRef="#br0" timeOffset="665.65">21211 1755 10127 0,'17'-25'896'0,"-6"10"-704"15,2 1-192-15,-1 3 0 0,-5 5 272 0,-2 1 32 16,5-2 0-16,6-5 0 0,8-3 2256 0,10-8 448 16,8-2 80-16,5-1 32 0,-1 2-224 0,1 3-32 15,-5 4-16-15,1 5 0 0,-4 3-1264 0,-2 5-256 16,-37 4-48-16,59 7-16 0,-59-7-432 0,0 0-64 15,72 34-32-15,-72-34 0 0,0 0-288 0,51 55-48 16,-51-55-16-16,28 56 0 0,-28-56-192 0,23 67-64 16,-23-67 0-16,13 66 0 0,-13-66-128 0,4 55 128 0,-4-28-128 0,-3 1 128 15,-1 1-128-15,-3-4 0 0,-2-1 0 0,-2 0 0 16,-3 0 0-16,-2 2 0 0,-3 0 0 0,-3 0 0 16,1-1 0-16,-1-1 0 0,0-1 0 0,-2-2 0 15,3 2 0-15,-3-4 0 0,2 0 0 0,-1-2 0 16,2-2 0-16,2-2 0 0,2-3-176 0,0 0 176 15,3-3 0-15,0-1 0 0,3-1 0 0,0-2-128 16,2 0 128-16,2 0 0 0,3-2 0 0,2-1 0 0,1-1 0 0,2-1 0 16,2-1 0-16,4-1-128 0,2-1 128 0,1-1 0 15,4 0 0-15,1-2 0 0,4-1 0 0,-4 2 0 16,1 0 0-16,1 0 0 0,3 1 0 0,1-1 0 16,3 3 0-16,-2 1 0 0,-22 3 128 0,0 0-128 15,61 14 128-15,-61-14-128 0,0 0 176 0,0 0-48 16,54 56 0-16,-54-56 0 0,0 0-128 0,32 60 192 15,-32-60-192-15,0 0 192 0,29 58-192 0,-29-58 128 16,0 0-128-16,25 67 128 0,-25-67-128 0,0 0 192 0,18 65-192 0,-18-65 192 16,0 0-16-16,10 52 0 0,-8-34 0 0,-1 2 0 15,0 1 16-15,-1 2 16 16,2-2 0-16,-2-1 0 0,0 0-64 0,1-1-16 0,-1 0 0 0,2-2 0 16,-2-3-128-16,0-2 128 0,0 0-128 0,0-4 128 15,1 2-128-15,-2-3 0 0,1-1 0 0,0-1 128 16,0 0-128-16,-2-2 0 0,2-2 0 0,-1-1 0 15,1-1-288-15,0-2-96 0,1-2 0 0,1-3-16 32,0 0-800-32,0-4-144 0</inkml:trace>
  <inkml:trace contextRef="#ctx1" brushRef="#br0" timeOffset="1252.94">22083 1621 7359 0,'3'-10'320'0,"-1"4"80"0,1 1-400 0,2-1 0 0,-3 2 0 0,1 0 0 0,1-1 1888 0,2-2 288 0,5-5 64 0,5-5 16 16,4-6 944-16,2-1 176 0,1 0 32 0,-2 3 16 15,0 1-1632-15,-1 3-336 0,-2 3-64 0,1 1-16 16,-2 3-192-16,-2 3-32 0,2 2-16 0,-1 2 0 16,-2 3-336-16,0 1-64 0,0 2-16 0,-14-3 0 15,0 0-320-15,0 0-64 0,0 0-16 0,59 31 0 0,-59-31-144 16,0 0-48-16,0 0 0 0,37 58 0 0,-37-58-128 0,0 0 160 15,7 59-160-15,-10-35 160 0,-2 2-160 0,-4 1 0 16,-3 1 0-16,-3 0 0 0,-1-1 0 0,-3 1 0 16,1-2 0-16,-1-4 0 0,2-1 0 0,2-2 0 15,-2-2 0-15,3-3 0 0,1-3 0 0,3-1 0 16,0-1 0-16,1-2 0 0,0 1 0 0,1-1 0 16,0 0 0-16,3-3 0 0,-1 2 0 0,2-3 192 0,1 0-192 0,0 0 192 15,3-2-64-15,-1 0 0 0,2 2 0 0,2-3 0 16,1 0 0-16,3 0-128 0,3 0 192 0,6-3-64 15,1 2 64-15,4-2 0 0,2-1 0 0,2 1 0 16,2-1 32-16,1 1 16 0,2 0 0 0,-1 0 0 16,0 1 16-16,-1 0 0 0,0 1 0 0,2-1 0 15,0 1-16-15,-2 1 0 0,-1-2 0 0,-3 2 0 16,-24 0-32-16,43 0 0 0,-24 0 0 0,-4 2 0 16,-1-2-64-16,-2 1-16 0,-2 1 0 0,-3-1 0 0,-2-1-128 15,0 0 0-15,-4 0 0 0,0 0 0 16,-1 0-256-16,-1 2-128 0,-2-2-16 15,-1 1-16-15,0 0-592 0,-5 4-112 0</inkml:trace>
  <inkml:trace contextRef="#ctx1" brushRef="#br0" timeOffset="4082.75">25318 2104 9215 0,'-2'-1'816'0,"2"-1"-656"0,0 1-160 0,0-1 0 0,0 1 1264 0,0 0 208 16,0-1 64-16,-1-2 0 0,1-2 1696 0,-1-1 352 16,1-1 64-16,0 1 0 0,1 0-928 0,-1 2-192 15,3 0-32-15,-3 2-16 0,1 0-1072 0,1 2-192 16,-1-1-64-16,0 4 0 0,1-1-624 0,-1 2-128 31,-1 0-16-31,2 1-16 0,-1 3 1552 0,-1 3 320 0,2 3 64 0,-1 2 16 16,0 3-3360-16,1 2-688 0,-2-20-128 0,4 48-16 0,-4-48 1520 0,7 55 352 0,-7-55 0 0,10 58 0 31,-10-58 0-31,8 57 0 0,-8-57 0 0,9 49 0 16,-9-49 0-16,8 41 0 0,-8-41 0 0,0 0 0 15,10 50 0-15,-8-35 0 0,-2-15 0 0,0 0 0 16,7 40 0-16,-6-30 0 0,-1 0 0 0,2-2 0 16,-1-1 0-16,-1 0 0 0,0-1 0 0,0-2 0 15,0-1 944-15,-1 0 128 0,1 0 16 0,-2-3 16 16,2 1-1616-16,-3 0-320 15,2-1-64-15,-1 0 0 0,1 0 896 0,0 0 0 0,-1-1 0 0,2 1 176 0,-1-1-176 0,1-1 160 16,-2 1-160-16,1-1 160 0,1-1-160 0,-1 1 160 16,1 0-160-16,0-1 160 0,-2 1-160 0,2-3 0 15,0 3 144-15,0-3-144 0,0 2 0 0,-1-1 0 16,1 0 0-16,-2 1 128 0,2-1-128 0,-1 1 0 16,0-1 0-16,-1 0 0 0,1-2 0 0,-1 0 144 15,1 1-144-15,-1 0 0 0,1 1 160 0,0-1-160 16,-1 0 128-16,1 1-128 0,1 0 0 0,-2 0 128 0,2 1-128 0,-1-1 0 15,1-1 0-15,0 1 0 0,0-2 128 0,0 2-128 16,1 0 0-16,-1-2 0 0,2 2 0 0,-1 0 0 16,-1 0 0-16,2-2 0 0,-1 2 0 0,0-2 0 15,1 2 0-15,-1-2 0 0,1 0 0 0,-1 2 0 16,1-1 0-16,-2-1 0 0,1 0 0 0,0-1 0 16,-1 2 160-16,2-3-160 0,-2 3 192 0,1-2-192 15,-1 1 240-15,2 0-64 0,-2 1-16 0,2-2 0 16,1 1-16-16,1-1 0 0,1 1 0 0,0-1 0 15,2 0-144-15,3 0 160 0,0 0-160 0,0 0 160 16,1 1-160-16,1-1 128 0,0 2-128 0,1-2 128 0,1 0-128 0,-1 0 160 16,0 1-160-16,-1-1 160 0,0 3-32 0,-1-3-128 15,2-1 192-15,1 1-64 0,-1 0 0 0,1-1-128 16,-3 1 192-16,2 0-64 0,-1 1 64 16,0-1 16-16,0 0 0 0,1 1 0 15,0-1 16-15,0-1 0 0,1 1 0 0,-2-2 0 0,0 4-48 0,-4-1-16 16,1 0 0-16,-1 1 0 0,1-1 0 0,-1-1 0 15,-1 0 0-15,2 0 0 0,-2 0-32 0,-2 0 0 16,0 1 0-16,-1 2 0 0,-1-1-128 0,-2 1 0 16,-1 0 144-16,-1 1-144 0,-1 0 0 0,-1 1 0 0,1-1 0 15,-3 0 0 1,1 1-304-16,0 1-128 0,0 0-16 0,-2-1-16 16,-1 2-704-16,-2 2-144 0,1-1-32 0,-1 2-13056 0,0 1-2624 0</inkml:trace>
  <inkml:trace contextRef="#ctx1" brushRef="#br0" timeOffset="5467.32">25073 3025 5519 0,'0'0'496'0,"0"0"-496"0,-1 0 0 0,1 0 0 0,0 0 880 0,0 2 80 0,1-2 0 0,1 1 16 0,2-1 1296 0,2 0 256 0,2 0 48 0,-8 0 16 0,0 0 32 0,0 0 16 16,54-6 0-16,-54 6 0 0,0 0-736 15,56-7-160-15,-56 7-16 0,0 0-16 0,61-8-512 0,-61 8-112 16,0 0 0-16,57-7-16 0,-57 7-464 0,0 0-96 16,58-2 0-16,-58 2-16 0,0 0-144 0,59-1-32 31,-59 1 0-31,0 0 0 0,63-2-112 0,-63 2-16 0,0 0-16 0,71-1 0 0,-71 1-48 0,0 0 0 0,69 0 0 0,-69 0 0 31,0 0-128-31,62-1 160 0,-62 1-160 0,0 0 160 16,54-3-160-16,-54 3 128 0,0 0-128 0,0 0 128 15,51-2-128-15,-43 2 0 0,1-1 0 0,-3 0 0 16,-2 1 0-16,0-2 0 0,-3 2 0 0,-1 0 0 16,-1 0-144-16,-3 0-112 0,-2 0-32 0,-1 0-12128 15,-3 2-2432-15</inkml:trace>
  <inkml:trace contextRef="#ctx1" brushRef="#br0" timeOffset="5754.32">25288 3213 7359 0,'-1'1'320'0,"-1"1"80"0,2-1-400 0,2 1 0 15,-2-2 0-15,1 0 0 0,1 1 2064 0,2-1 336 16,4 1 64-16,-8-1 16 0,0 0 1648 0,0 0 336 15,69 5 64-15,-69-5 16 0,50-3-2032 0,-50 3-400 16,52-7-64-16,-52 7-32 0,57-9-1120 0,-57 9-240 16,56-11-32-16,-56 11-16 0,51-8-192 0,-51 8-32 15,45-9-16-15,-45 9 0 0,44-6-48 0,-44 6 0 16,0 0 0-16,59-5 0 0,-59 5-64 0,0 0 0 0,0 0-16 0,57-2 0 16,-49 2-112-16,-2 0 0 0,-2 0-128 0,-1 2 192 15,0-2-192-15,-3 0 0 0,-2 1 0 0,-2-1 0 16,0 2-464-16,-4-1-96 15,-4 2-16-15,5 0-19200 0</inkml:trace>
  <inkml:trace contextRef="#ctx1" brushRef="#br0" timeOffset="8376.93">24813 4566 17503 0,'0'-5'1552'0,"0"1"-1232"0,0 1-320 0,0 0 0 0,0 0 736 0,-1 2 96 0,1-2 0 0,-1-3 16 31,-2-1 2000-31,0-3 400 0,-1 0 80 0,0 0 0 16,-2 2-1072-16,-1-1-208 0,0 4-64 0,0 1 0 15,-3-1-1104-15,0 4-240 0,0 0-32 0,-1 1-16 16,-1 2-208-16,0 1-64 0,-1 3 0 0,-1-1 0 16,0 4-64-16,0 1 0 0,-2 4-16 0,1 0 0 15,-1 2-48-15,0 1 0 0,2 1 0 0,-1 2 0 16,3 0-64-16,0-1 0 0,2 1-128 0,3 1 192 15,1-1-192-15,3 0 144 0,3 1-144 0,3-1 128 0,-3-20 0 0,0 0-128 16,21 55 192-16,-21-55-64 0,0 0 64 0,0 0 0 16,48 54 0-16,-48-54 0 0,0 0 0 0,0 0 16 15,0 0 0-15,65 42 0 0,-65-42-48 0,0 0-16 16,0 0 0-16,0 0 0 0,75 21-16 0,-75-21-128 16,0 0 192-16,0 0-64 0,0 0-128 0,67 9 160 15,-57-8-160-15,-2 0 160 0,-1-1-160 0,0 0 0 16,-1 2 0-16,-2-2 0 0,0-2 0 0,-2 1-256 0,2 0 64 15,-1-1 16 1,0-1-736-16,1-1-160 0,0-1-16 0,2-1-18992 0</inkml:trace>
  <inkml:trace contextRef="#ctx1" brushRef="#br0" timeOffset="8817.41">25017 4701 15663 0,'1'-2'688'0,"-1"1"144"0,2-1-656 0,-2 2-176 0,0 0 0 0,0 0 0 0,-2 0 2848 0,2 2 544 16,-1 1 96-16,-1 1 32 0,1 3-384 0,-2 1-80 15,0 4-16-15,1-1 0 0,-1 3-1904 0,0 2-384 16,0-1-80-16,0 2-16 16,2 0-320-16,1 0-64 0,1 1-16 0,2-2 0 0,0-3-112 0,1 1-16 15,-4-14-128-15,0 0 192 0,0 0-192 0,0 0 176 16,43 52-176-16,-43-52 160 0,0 0-160 0,0 0 128 15,62 17-128-15,-62-17 128 0,0 0-128 0,53-6 128 16,-37 2-128-16,1-1 128 0,-3-1 0 0,2-3 0 16,-2 1 0-16,-2-1 0 0,1 0 80 0,-2-3 16 0,-1 0 0 15,-1-3 0-15,-2 1 96 0,-3-1 32 0,0-2 0 0,-1-2 0 16,-3 1 64-16,0 0 16 0,-3-2 0 0,-2 0 0 16,-2 2-16-16,-2-1 0 0,-1 1 0 0,-2 3 0 15,-1 0-128-15,-4 4-32 0,0 0 0 0,0 2 0 16,-1 4-112-16,1-1-16 0,-3 3-128 0,0 2 192 15,-1 1-192-15,0 1 0 0,0 3 128 0,-1 2-128 16,1 0 0-16,1 2 0 0,1-1 0 0,0 3 0 16,4 1-160-16,1-1-32 0,2-1 0 0,2 2 0 15,2 0-384 1,1 2-96-16,3 1-16 0,2-1 0 0,2 0-288 0,2-2-64 16,2 2-16-16,1-3-12384 0,-5-10-2496 0</inkml:trace>
  <inkml:trace contextRef="#ctx1" brushRef="#br0" timeOffset="9306.79">25482 4609 8287 0,'-6'-7'736'0,"5"3"-592"16,-1 1-144-16,1 0 0 0,-1 1 5120 0,2 2 976 0,-1 0 208 0,1-1 32 0,-1 1-2752 0,1 0-544 0,0 3-112 0,1 3-32 15,-1 2-1760-15,1 2-368 0,1 3-64 0,-1 1 0 16,2 1-352-16,0 4-64 0,0-1-16 0,1 2 0 16,0 0-80-16,0-1-32 0,1 1 0 0,-1-2 0 15,-4-18-160-15,0 0 0 0,15 51 0 16,-10-37 0 0,-5-14 896-16,0 0 80 0,0 0 32 0,0 0 0 15,18 48-1632-15,-15-42-320 0,-2-2-64 0,1-1-16 0,-2-1 832 0,1-2 192 0,-1 0 0 0,-1-3 0 16,-1-1 0-16,-1-1 0 0,1-2 0 0,-3 0 0 15,1-1 0-15,0-2 128 0,0 0-128 0,-1-1 160 0,3-2 48 16,-3-1 16-16,2 0 0 0,1 0 0 0,0-2 32 0,1 2 16 16,1-2 0-16,0 1 0 15,1 1-48-15,2 0-16 0,0 2 0 0,1 2 0 0,0 2-80 0,2 1 0 16,0 1-128-16,2 2 192 0,1 0-64 0,-1 2 0 16,1 4-128-16,0-1 192 0,1 1-64 0,0-1 0 15,-10-1-128-15,0 0 192 0,0 0-64 0,0 0 0 16,0 0-128-16,65 17 192 0,-65-17-192 0,0 0 0 15,0 0 128-15,0 0-128 0,61 3 0 0,-48-5 0 16,-2 1 0-16,0-2 0 0,-1 2 0 0,0-1 0 0,-3 1 0 0,0-1 0 31,-3 1-704-31,1 0-144 0,-2-1-32 0,-1 1 0 16,0-1-576-16,-2 1-112 0</inkml:trace>
  <inkml:trace contextRef="#ctx1" brushRef="#br0" timeOffset="9798.95">25915 4582 26719 0,'3'0'1184'0,"-1"0"240"0,-1 0-1136 0,0 0-288 0,1 0 0 0,-2 0 0 0,1 1 2624 0,1 1 480 0,0 2 96 0,3 3 0 15,-1 2-1296-15,-4-9-272 0,0 0-48 0,0 0-16 0,14 49-864 0,-13-36-160 31,2 1-32-31,0 0-16 0,0 0-256 0,0-1-48 16,0 1-16-16,-1-1 0 0,1 1-176 0,0-3 192 16,1 2-192-16,-1 0 192 0,0-2-192 0,-2 0 0 15,2-1 0-15,-1-1 0 0,0-1 0 0,0-2 0 16,-2 1 0-16,1-3 0 0,-1 0 0 0,0-1 0 16,0-2 0-16,0-1 0 0,2 0 0 0,-2-1 0 15,0-2 0-15,-2 0 0 0,1-2 0 0,1-1 0 0,0-1 0 0,0-1 0 16,-2-2 240-16,2 0-48 0,0-2 0 0,0 0 0 15,0 0 80-15,0 0 16 0,2-2 0 0,-2-2 0 16,1 2-48-16,2-2-16 0,0 4 0 0,0-1 0 16,0 2-80-16,1 1-16 0,1 1 0 0,0 2 0 15,0 2-128-15,1 0 0 0,1 2 144 0,0 2-144 16,0 0 0-16,0 1 128 0,2 0-128 0,-1 0 0 0,2 1 128 16,0 0-128-16,1 1 160 0,1-2-160 0,-12 0 128 0,0 0-128 15,0 0 0-15,0 0 144 0,59 1-144 0,-48-2 0 16,-1-1 0-16,0 0 0 0,3 0-256 0,-13 2-16 15,0 0-16-15,39-8 0 16,-27 5-480-16,-3 0-80 0,1 0-32 0,0 0 0 16,-10 3-320-16,0 0-64 0,0 0-16 0,0 0-17984 0</inkml:trace>
  <inkml:trace contextRef="#ctx1" brushRef="#br0" timeOffset="10179.4">26372 4814 9215 0,'2'2'816'0,"1"1"-656"0,-1-1-160 0,-1-2 0 0,1 0 2256 0,0 1 432 0,4 2 64 0,2 0 32 15,-8-3 1568-15,0 0 304 0,0 0 64 0,65 13 16 16,-65-13-2624-16,0 0-528 0,51-5-112 0,-35 2 0 16,-2-1-832-16,0-1-176 0,-1 0-16 0,0-2-16 15,-1 2-64-15,0-2-16 0,-1-1 0 0,2 0 0 16,-2 0-32-16,0-2-16 0,0 0 0 0,1-2 0 15,-2 0 32-15,-2 0 16 0,-1-2 0 0,-1 2 0 16,-3-3-32-16,-3 1-16 0,-2 2 0 0,-2 0 0 16,-2 2-96-16,-2 1-16 0,-1 1 0 0,0 0 0 0,-3 2-192 15,1 4 0-15,-2 0 0 0,0 4 0 0,-1 0 0 0,0 4-128 16,0 2-16-16,1 4 0 16,2 0-16-16,1 3 0 0,3 0 0 0,1 2 0 0,4 1 160 0,0 1-160 0,2 1 160 15,2-2-160-15,0-1 160 0,-2-17-192 0,0 0 192 0,0 0-192 16,25 56 192-16,-25-56-160 0,0 0 160 0,0 0-160 15,0 0 160-15,52 46 0 0,-52-46-144 0,0 0 144 16,0 0 0-16,0 0 0 0,76 15-144 0,-76-15 144 31,44-3-432-31,-44 3-16 0,48-8-16 0,-24 2 0 16,0-1-544-16,1 2-96 0</inkml:trace>
  <inkml:trace contextRef="#ctx1" brushRef="#br0" timeOffset="10481.04">27117 4169 35007 0,'-7'-15'1552'0,"5"9"320"0,2 2-1488 0,-2-2-384 15,1 4 0-15,-1-1 0 0,2 1 1360 0,0-1 208 16,-1-1 32-16,1 1 16 0,1 3-432 0,1 5-96 16,1 3 0-16,-1 5-16 0,-2-13-624 0,0 0-112 15,10 66-16-15,-10-66-16 0,9 64-96 0,-9-64-16 16,8 87 0-16,-3-33 0 15,-1 5 0-15,-3 1-16 0,1-1 0 0,-1-4 0 16,0-5-176-16,2-7 0 0,-3-43 0 0,7 74 128 0,-7-74-128 0,7 55 0 0,-7-55 0 0,0 0 128 16,7 57-128-16,-5-42 192 0,-2-15-192 0,0 0 192 15,0 0-192-15,0 0 0 0,21 55 0 0,-17-49 128 16,0-2-128-16,-1-3 0 0,2-1-160 0,-3 0 160 31,4-1-864-31,-2-3-80 0,2 0-16 0,0-1-19200 0</inkml:trace>
  <inkml:trace contextRef="#ctx1" brushRef="#br0" timeOffset="11021.37">27522 4915 18431 0,'11'-1'816'0,"-6"0"160"0,3 1-784 0,-3-2-192 15,-2 2 0-15,0-1 0 0,0-1 3024 0,2 1 560 16,7-3 128-16,3-2 0 0,2-1-960 0,0-2-208 16,0 0-48-16,-3-1 0 0,0-2-1600 0,-2 1-336 15,-1 0-64-15,-3-2-16 0,-1 0-96 0,-1-1-32 16,-2 2 0-16,-2-3 0 0,-4 3-32 0,-1-1 0 0,-1 2 0 0,-4-1 0 16,-1 2-112-16,-2 1-16 0,0 2-16 0,-3 1 0 15,-2 2-176-15,0 2 160 0,0 1-160 0,-3 2 160 16,2 2-160-16,-1 1-192 0,-1 3 32 0,3 3 16 15,-1 0-48-15,1 4-16 0,2 3 0 0,1 2 0 16,3-1 48-16,2 0 16 0,1 2 0 0,1 0 0 16,5 2 0-16,-1 0 0 0,2-22 0 0,0 0 0 0,14 60-96 0,-14-60-16 15,0 0 0-15,0 0 0 0,48 60 80 0,-48-60 16 16,0 0 0-16,0 0 0 0,64 24 160 0,-64-24-128 16,0 0 128-16,49-3-128 0,-33-1 128 0,0-2 0 15,-1 0 0-15,1-1 128 0,-2 0 0 0,-3-1 16 16,0-1 0-16,-1-1 0 0,-1 2 144 0,-2-3 32 15,0-1 0-15,-3 0 0 0,0 0 128 0,-1 1 16 16,0 1 16-16,-3 0 0 0,0 0 32 0,0 3 16 16,0 2 0-16,0 0 0 0,0 4-128 0,0 0-16 15,0 1-16-15,0 0 0 0,1 2-112 0,1 3-32 16,-1 2 0-16,1 0 0 0,0 1-224 0,1 1 144 0,1 2-144 0,2-1 128 16,0 0-128-16,-1 0 0 0,-5-10 0 0,0 0 0 15,0 0 0-15,0 0 0 0,0 0 0 0,61 46 0 16,-50-41-320-16,5-3-32 0,-16-2-16 0,0 0 0 31,0 0-560-31,57 3-112 0,-43-6-32 0,0 1-19344 0</inkml:trace>
  <inkml:trace contextRef="#ctx1" brushRef="#br0" timeOffset="11306.91">28214 4401 22111 0,'-7'-27'1968'0,"2"13"-1584"0,3 3-384 0,0 1 0 0,1 4 2912 0,-1 2 496 0,1-2 112 0,-2-2 0 0,0-5-832 0,0-1-160 16,-1 1-32-16,1 4-16 0,2 3-1264 0,0 4-256 16,2 7-64-16,0 5 0 0,1 4-560 0,-2-14-112 15,0 0-32-15,14 72 0 0,-14-72-192 0,11 75 0 16,-11-75 128-16,12 89-128 0,-12-89 0 0,11 90 0 16,-11-90 0-16,13 82 0 0,-13-82 0 0,12 66 0 15,-12-66 0-15,13 58 0 0,-13-58 0 0,0 0 0 0,20 67 0 0,-20-67 0 16,0 0 0-16,0 0 0 0,22 56 0 0,-22-56 0 31,0 0-576-15,0 0-64-16,0 0-16 0,0 0 0 0,0 0-416 0,0 0-80 0,0 0 0 0,0 0-17840 0</inkml:trace>
  <inkml:trace contextRef="#ctx1" brushRef="#br0" timeOffset="11481.13">28129 4677 23039 0,'-3'-2'2048'0,"2"1"-1648"16,1-1-400-16,0 2 0 15,0 0 2944-15,0-1 512 0,0 0 112 0,0-2 16 0,3 0-1056 0,1-1-208 16,3 1-32-16,3 0-16 0,2 0-1184 0,3 2-224 16,-15 1-48-16,0 0-16 0,49-3-304 0,-49 3-64 15,0 0-16-15,51 0 0 0,-51 0-224 0,0 0-64 16,51 1 0-16,-51-1 0 16,0 0-128-16,49 6-144 0,-49-6 144 0,0 0-208 31,50 4-736-31,-50-4-144 0,0 0-16 0,0 0-19360 0</inkml:trace>
  <inkml:trace contextRef="#ctx1" brushRef="#br0" timeOffset="11719.43">28708 4653 25791 0,'4'0'1152'0,"-1"-2"224"0,0 2-1104 0,-2 0-272 0,-1 0 0 0,2 2 0 15,-1-2 2752-15,1 1 480 0,2 3 96 0,0 1 32 16,0 3-1504-16,1 0-288 0,-5-8-64 0,0 0-16 0,0 0-928 0,0 0-192 16,18 63-48-16,-17-51 0 15,2 1-320-15,-3 0 128 0,2-1-128 0,-1 0 0 0,0-2 0 0,2 0 0 16,-1-3 0-16,-1 0 0 16,2-2-272-16,0 1-128 0,0-3-32 0,-1 0-18928 15</inkml:trace>
  <inkml:trace contextRef="#ctx1" brushRef="#br0" timeOffset="12464.64">28984 4685 6447 0,'-3'-3'576'0,"1"2"-576"0,1-1 0 0,0 2 0 16,1 0 5696-16,0 0 1040 0,-2 0 208 0,2 0 32 15,0 2-3152-15,-1 2-640 0,-1 0-128 0,2 3-32 16,-1 2-1792-16,1-1-352 0,0 4-80 0,0-1-16 15,1 2-464-15,2 1-112 0,0 0-16 0,-3-14 0 16,0 0-192-16,0 0 0 0,27 56 0 0,-27-56 0 16,0 0 0-16,0 0 128 0,0 0-128 0,55 54 0 15,-55-54 0-15,0 0 128 0,0 0-128 0,0 0 0 16,71 26 128-16,-56-25-128 0,1-1 0 0,-1-3 0 0,1 0 128 16,-2-1-128-16,1-3 0 0,-1-1 144 0,1-1-144 0,-3-1 160 15,1-1-160-15,0-3 160 0,-1 0-32 0,0-2-128 16,-4 1 192-16,-2-4-64 0,-5-1-128 0,-4-1 192 15,1 0-192-15,-7 0 192 0,-1 2-192 0,-2 1 160 16,-4 0-160-16,-2 1 160 0,-2 3-160 0,-1 1 0 16,-2 3 144-16,0 3-144 0,4 4 0 0,0 2-192 15,2 1 32-15,2 4 0 0,1-1-32 0,2 4-16 16,5 3 0-16,2-2 0 0,0 1 0 0,4-1 0 16,2-1 0-16,2 0 0 0,2 0 16 0,2-2 0 0,2-1 0 0,1-1 0 15,-1-2 192-15,1 1-176 0,4-2 176 0,1 0-160 16,-15 0 160-16,37-2 0 0,-37 2 0 0,45 0 0 15,-45 0 0-15,50 2 144 0,-50-2-144 0,55 9 0 16,-55-9 128-16,56 13-128 0,-56-13 0 0,0 0 0 16,75 27 0-16,-75-27 0 0,0 0 0 0,0 0 0 15,67 49 0-15,-67-49 128 0,0 0-128 0,0 0 0 16,0 0 240-16,39 61-64 0,-36-50-16 0,-3-2 0 16,0 1 160-16,-1-3 48 0,-1-1 0 0,-2-1 0 0,0-1 144 15,-2-2 16-15,2 1 16 0,-2-3 0 0,2-2-48 16,0 1-16-16,-1-2 0 0,1-3 0 0,0 1-96 0,1-2 0 15,2-2-16-15,-1-1 0 0,1 0-112 0,2-1 0 16,1 0-16-16,1-2 0 16,1-1-240-16,0 0 144 0,3-2-144 0,2-2 128 0,0 0-128 0,3-2 0 15,0 0 0-15,4-1 0 0,1 0 0 0,3-1 0 16,0 3-128-16,-2 3 128 0,3 3-192 0,2 1 48 16,1 2 0-16,0 3 0 0,1 1-64 0,-2 3-16 15,-23 3 0-15,44 3 0 0,-44-3 96 0,0 0 128 0,53 25-208 16,-53-25 80-16,0 0 128 0,43 50-160 15,-43-50 160-15,0 0-160 0,28 64 160 0,-28-64 0 0,0 0 0 0,14 66 0 16,-14-66 0-16,0 0 176 0,8 54-48 0,-8-54 0 16,0 0 48-16,0 0 0 0,0 0 0 0,12 56 0 15,-9-50-176-15,-2-1 0 0,0-2 0 0,-1 0 128 16,2 0-352-16,-2-2-80 0,0-1-16 0,1 0 0 31,-4-1-1024-31,1-2-224 0,-5 0-32 0,-2-1-19632 0</inkml:trace>
  <inkml:trace contextRef="#ctx1" brushRef="#br0" timeOffset="12637.95">29429 4497 41471 0,'-10'-3'3680'0,"1"1"-2944"0,4 0-592 0,2 1-144 0,0-1 576 0,-3 1 96 0,-5-3 16 0,-7-3 0 0,-2-2 144 0,-3 1 16 15,6 1 16-15,3 0 0 0,3 1-688 0,4 2-176 31,1 2 0-31,3 1-13904 16,0 2-2816-16</inkml:trace>
  <inkml:trace contextRef="#ctx1" brushRef="#br0" timeOffset="19292.88">25130 6040 14735 0,'13'-9'1312'0,"-6"5"-1056"0,0 0-256 0,-2 1 0 0,0 2 1216 0,-4 1 176 0,0 0 32 0,4 0 16 15,-1 0 1760-15,0 3 336 0,-2 2 80 0,-5 5 16 16,-4 1-1072-16,-3 6-192 0,-6 6-64 0,-4 4 0 16,-4 2-1472-16,-2 7-320 0,-7 2-48 0,-4 4-16 15,-4 2-128-15,0 4-16 0,1 2-16 0,-3 2 0 16,2 2 0-16,3-1 0 0,3 2 0 0,6-4 0 15,8-1-64-15,3-1-16 0,7 6 0 0,5-5 0 0,5-8-208 0,2-2 176 16,-1-40-176-16,16 80 160 0,-16-80-160 0,24 71 160 16,-24-71-160-16,29 60 160 0,-29-60-32 0,38 58-128 15,-38-58 192-15,41 57-64 0,-41-57 0 0,0 0 0 16,58 73 0-16,-58-73 0 0,0 0 16 0,55 55 0 16,-55-55 0-16,0 0 0 0,58 40 32 0,-58-40 0 0,0 0 0 0,0 0 0 31,74 30-48-31,-62-27 0 0,0-1 0 0,-2 0 0 0,-1-1-128 0,1-1 0 0,-1 2 144 0,-2-2-144 15,-1-2 0-15,-2 1 0 0,-1 1 0 0,-2-4 0 32,-1 1-704-32,-1-2-64 0,-1 0-16 0,-1-1 0 15,-1 2-384-15,-2 0-80 0</inkml:trace>
  <inkml:trace contextRef="#ctx1" brushRef="#br0" timeOffset="22462.52">25682 6711 5519 0,'-4'-4'496'0,"1"1"-496"0,2 2 0 0,-1-1 0 0,2 2 1392 0,0 0 176 16,0 0 32-16,0 0 16 15,2 2 2304-15,-1 0 464 0,2 3 96 0,0 3 0 0,-3-8-1120 0,0 0-224 16,0 0-64-16,31 59 0 16,-31-59-1696-16,0 0-352 0,38 71-64 0,-38-71 0 0,0 0-480 0,52 72-96 15,-52-72 0-15,0 0-16 0,61 69-176 0,-61-69-16 16,0 0-16-16,62 61 0 0,-62-61-160 0,0 0 192 15,58 52-192-15,-58-52 192 0,0 0-192 0,0 0 0 0,61 54 0 0,-61-54 0 16,0 0 0-16,0 0 0 0,0 0 0 0,0 0 0 16,59 42-208-16,-52-37-80 0,0-3-16 0,0 1 0 31,-1-3-688-31,0 0-144 0,-1-1-16 0,0-2-16864 0</inkml:trace>
  <inkml:trace contextRef="#ctx1" brushRef="#br0" timeOffset="22687.47">26016 6693 16575 0,'-13'-20'736'0,"7"11"160"0,1 2-720 0,0 0-176 15,4 2 0-15,0 2 0 0,-1-1 2336 0,1-1 432 16,-4-2 96-16,1 0 16 0,-1 4 624 0,-1 6 128 16,0 4 16-16,-1 5 16 0,-1 4-2272 0,-2 6-464 15,-3 5-96-15,0 2 0 0,-2 2-320 0,-2 2-48 0,1 2-16 0,-1-2 0 16,2-4-64-16,-1 0 0 0,1-3-16 0,-1 0 0 31,1-2-64-31,1-2-16 0,0 1 0 0,-1-2 0 0,4-1-288 0,0-2 160 0,1-1-160 0,-1 0 128 16,1 0-128-16,0-3-224 0,3-1 48 0,0-2 16 31,1-1-496-31,-1 0-112 0,1-1 0 0,4-2-16 0,-1-2-672 0,3 1-128 0</inkml:trace>
  <inkml:trace contextRef="#ctx1" brushRef="#br0" timeOffset="23114.97">26856 7162 12895 0,'0'-3'1152'0,"-1"1"-928"0,-1 1-224 0,1 1 0 0,1 0 1344 0,0 1 240 0,-1 1 32 0,-2 1 16 15,-2 4 1360-15,0 1 272 0,-2 5 48 0,-2 2 16 16,-1 2-1024-16,2 3-192 0,-2 0-32 0,2-2-16 16,0 1-1120-16,3-2-240 0,2 0-32 0,-1-2-16 15,1-1-352-15,2-1-80 0,1 0-16 0,-2-1 0 16,2 0-80-16,-1-2 0 0,2-2-128 0,-1 1 192 16,2-1-192-16,-1-1 0 0,2 0 0 0,1-1 0 0,0-1 0 0,2 1-208 15,1-3 16-15,0 0-18176 16</inkml:trace>
  <inkml:trace contextRef="#ctx1" brushRef="#br0" timeOffset="23591.35">27163 6793 24879 0,'4'-3'2208'0,"-1"0"-1760"0,0 2-448 0,-2-1 0 16,-1 2 192-16,1-1-64 0,4 0 0 0,0-1 0 16,4 4 1616-16,-1 0 320 15,-8-2 64-15,0 0 16 0,0 0-1184 0,0 0-256 0,44 73-32 0,-44-73-16 16,0 0-656-16,0 0 0 16,57 63-128-16,-57-63 128 0,0 0 0 0,60 21 0 0,-60-21 0 0,37 3 0 15,-17-4 576-15,-2-4 48 0,1 0 0 0,-4-2 0 16,1-2 112-16,-2-1 32 15,0 0 0-15,-1-1 0 0,-4 0-256 0,0-3-64 0,1-2 0 0,-3 1 0 16,-1-2-128-16,-4-2-16 0,1 1-16 0,-3 0 0 0,0 1-64 0,-1 0-16 16,-2 1 0-16,2 3 0 0,-2 4 0 0,0 0 0 15,1 5 0-15,1 1 0 16,1 4-80-16,-1 4 0 0,1 3-128 0,0 5 192 0,0-13-192 0,0 0 0 0,7 55 0 16,-7-55 0-16,11 59 0 0,-11-59 0 0,11 72 0 0,-11-72 0 15,10 82-144-15,-10-82 144 0,7 86 0 0,-7-86-144 31,6 73 144-31,-6-73 0 0,4 73-144 0,-4-73 144 0,-1 71 0 0,-2-42 0 0,-1 1 0 0,-2-5 0 16,-2-2 0-16,-2-3 0 16,-2-2 0-16,-2-1 128 15,-3 0 128-15,-1-3 0 0,-3-1 16 0,1-3 0 16,0 0 48-16,-1-3 16 0,1-2 0 0,-1 0 0 16,0-4-336-16,0-2 0 0,-1-1 0 0,4-2 0 15,3-2-656-15,0-2-112 0,1-2 0 0,3-1-19168 16</inkml:trace>
  <inkml:trace contextRef="#ctx1" brushRef="#br0" timeOffset="23987.71">27702 5965 20271 0,'-4'-1'896'0,"3"1"192"0,2 0-880 16,1 1-208-16,-1 0 0 0,2 2 0 0,2 2 1312 0,5 2 224 0,-10-7 32 0,0 0 16 0,78 60 592 0,-78-60 128 0,89 67 32 0,-89-67 0 0,102 80-800 0,-49-35-176 16,1 8-16-16,1 2-16 0,-3 6-736 0,-2-1-144 15,-8 5-16-15,1 0-16 0,-4 3-288 0,-1 0-128 16,-4-3 0-16,-3-3 128 0,-4-4-128 0,-27-58 0 16,0 0 0-16,34 78 0 0,-34-78 0 0,0 0 192 15,20 69-192-15,-20-69 192 0,7 58-48 0,-10-20 0 16,-5 7 0-16,-8 3 0 15,-2 0-752-15,-5-4-160 0</inkml:trace>
  <inkml:trace contextRef="#ctx1" brushRef="#br0" timeOffset="25327.71">26155 8709 15663 0,'0'-3'1392'0,"0"0"-1120"0,0 2-272 0,0 1 0 0,0 0 1472 0,0-2 256 0,3 1 32 0,-3-1 16 16,2 2 1344-16,1 3 272 0,-1 3 48 0,3 4 16 15,-3 4-1632-15,3 6-320 0,-5-20-64 0,10 50-16 16,-10-50-848-16,12 58-160 0,-12-58-32 0,13 67-16 16,-13-67-208-16,13 68-32 0,-13-68-128 0,15 59 192 15,-15-59-192-15,0 0 128 0,21 71-128 0,-21-71 0 16,0 0 144-16,0 0-144 0,19 56 128 0,-16-49-128 15,-1-1 256-15,0-3-16 16,1-2-16-16,-3-1 0 0,1-1 112 0,1-4 32 0,-2 1 0 0,0-2 0 0,0-1 176 0,-2-1 32 31,1-3 16-31,-1-2 0 0,1-1 16 0,-2-3 0 16,0-2 0-16,2 0 0 0,-1-4-48 0,1-2-16 16,2-2 0-16,2-1 0 0,1 1-128 0,4 0-32 15,0 0 0-15,3 3 0 0,2 3-192 0,1 1-32 16,3 5-16-16,0 0 0 0,3 6-144 0,0 1 0 15,2 4 144-15,2 3-144 0,0 1 0 0,0 1 144 16,-1 2-144-16,-1 0 0 0,-2-2 128 0,1 1-128 0,-2-1 0 0,-1-1 0 16,0-1 0-16,-3-1 0 0,-1 2 0 0,-2-3 0 15,1 2 0-15,-2-2 0 0,-1 0 0 0,-1 2 0 32,-2 0-640-32,-3-1-176 0,0 2-32 0,-2 2-14192 0,-1-1-2816 0</inkml:trace>
  <inkml:trace contextRef="#ctx1" brushRef="#br0" timeOffset="28926.43">6220 9431 4607 0,'0'0'400'0,"0"0"-400"0,0 0 0 0,0 0 0 0,2 0 1184 0,-2 1 160 0,1-2 16 0,1 2 16 16,0 2 240-16,1 1 48 0,1 0 16 0,1 3 0 15,-1 0 416-15,0 3 80 0,2 2 0 0,-2 0 16 16,0 2-576-16,1 2-112 0,-1 0-32 0,0 2 0 16,0-1-432-16,0 3-80 0,1-1-32 0,-1 1 0 15,0-1-368-15,-1-1-80 0,1-1-16 0,0 0 0 16,-1-2-64-16,0-1-16 0,1 2 0 0,-1-3 0 16,0-2-80-16,0 0-32 0,0 1 0 0,-2-2 0 15,2-1-48-15,-2 1-16 0,2-1 0 0,0-1 0 16,-2 1-48-16,2-2-16 0,0 1 0 0,-2-1 0 0,2 0-144 0,0 0 0 15,0-1 0-15,-2-2 0 0,2 1 0 0,0-3 0 16,0 3 0-16,-2-5 0 0,2 0 0 0,-2-2 0 16,4-1 0-16,-2-1 0 15,1-1-736-15,0-4-80 0,0 1-16 0,2-2-14912 0</inkml:trace>
  <inkml:trace contextRef="#ctx1" brushRef="#br0" timeOffset="29244.38">6083 9748 4607 0,'0'-5'400'0,"0"2"-400"16,2 0 0-16,-1 0 0 0,2 2 1664 0,0-1 240 0,0 0 48 0,2-1 16 15,5-1 640-15,4-2 128 0,3 0 16 0,2 2 16 16,0 0-400-16,3 1-96 0,-1 0-16 0,1 2 0 15,1-2-768-15,1 0-144 0,0 0-48 0,0-1 0 16,-1 1-368-16,-1 0-80 0,-1-1-16 0,1 1 0 16,-4-1-144-16,0 0-48 0,1 1 0 0,-2-1 0 15,-2 0-192-15,-1-2-64 0,2 2 0 0,-3-2 0 16,-4 2-192-16,1 1-32 0,-3-1-16 0,0 1 0 0,-4 1-144 0,0 2 128 16,-2 0-128-16,-2 0 128 0,0 2-128 0,-4-1 0 15,1 4 0-15,-3-1 0 0,0 1-192 0,-1 2-64 16,-2 2 0-16,-2 1-18096 0</inkml:trace>
  <inkml:trace contextRef="#ctx1" brushRef="#br0" timeOffset="30369.15">10269 10681 11967 0,'1'1'1072'0,"1"-1"-864"0,1 2-208 0,-2-2 0 0,2 0 480 0,0 1 48 0,1 0 16 0,4 1 0 16,4 1 1136-16,2 0 240 0,3-1 32 0,0-2 16 16,2 3-48-16,0-3 0 0,-2 2 0 0,1-2 0 15,-2 0-384-15,1 0-64 0,0 0-32 0,0-2 0 16,1 2-432-16,2-1-96 0,-2-1-16 0,0 1 0 0,-1 0-208 0,0-2-48 15,0 0-16-15,-1 0 0 0,-2 0-128 0,-1 0-32 16,-1 1 0-16,1-3 0 0,-2 3-144 0,1-3-48 16,-4 2 0-16,-1 1 0 0,-3-1-144 0,-1 0-128 15,0 0 192-15,-3 2-192 0,-1-2 128 0,-2 0-128 16,0 2 0-16,-1-2 0 0,-2 0 0 0,-1 0 0 16,0 0 0-16,-1 2-144 15,-2 0-1120 1,1 1-208-16</inkml:trace>
  <inkml:trace contextRef="#ctx0" brushRef="#br0" timeOffset="31347.95">25311 16791 0,'0'0'0,"0"0"16,0 0-1,0 0 1,0 0-1,0 0 1,0 0 0,80 49-1,-63-49 1</inkml:trace>
  <inkml:trace contextRef="#ctx1" brushRef="#br0" timeOffset="32528.91">19756 10410 3791 0,'-3'0'0'0,"2"0"144"0,0 1-144 0,-1 0 224 0,1 1-224 0,-1-2 0 0,1 1 0 0,-2 3 0 0,0 2 1216 0,-2 1 192 0,-1 2 32 0,2 1 16 16,-1-1-192-16,1 0-48 0,1 1 0 0,1 0 0 15,0-2-352-15,2 1-80 0,0-1-16 0,0 1 0 0,2-2-32 0,0 0-16 16,1 0 0-16,0 0 0 0,1-1 144 0,1-1 32 15,2 1 0-15,0-1 0 16,3 3-128-16,-1-1 0 0,4 0-16 0,-2 0 0 16,2-2-368-16,1 2-80 0,0 1-16 0,2-3 0 15,-16-5-288-15,0 0 160 0,0 0-160 0,66 20 128 0,-49-19 0 0,0-1-128 0,0-1 192 0,0-2-64 16,0-3 320-16,-1-2 64 16,2-2 16-16,-1-1 0 0,0-1 528 0,0-2 96 0,3-3 32 0,-1-1 0 15,0 0-48-15,-2-1-16 0,-3 1 0 0,-3 1 0 16,-2 0-192-16,-1-1-32 0,-2 2-16 0,-2 1 0 31,-3-1-256-31,-1 1-48 0,0-1-16 0,-2 0 0 0,-4 2-160 0,-1-1-16 0,-2 2-16 0,-2 2 0 16,-2 1-48-16,-2 1-16 0,-2 4 0 0,-3-1 0 15,-1 3-48-15,-2 2 0 0,-2 1 0 0,-2 1 0 0,3 1-64 0,-4 2-32 16,0-1 0-16,-1 1 0 0,1 2-160 0,3-1 192 31,2 0-192-31,2-1 192 0,2 1-192 0,3 1 0 0,1 1 0 0,4 0 0 0,1 2 0 0,3-1 0 16,0 2 0-16,1 0 0 0,4 0-160 0,-1 0-64 31,1 1-16-31,2 2 0 16,0-1-576-16,0 0-112 0,0 0-32 0,2 1-18144 0</inkml:trace>
  <inkml:trace contextRef="#ctx1" brushRef="#br0" timeOffset="49515.34">5231 14850 6447 0,'6'-4'576'0,"-3"1"-576"0,0 1 0 0,0 1 0 0,-2 0 928 0,0-1 80 0,1-1 16 0,1 1 0 0,2-1 1584 0,0-2 320 0,0 1 64 0,-2 0 16 15,0 0 208-15,-2-2 48 0,1 0 16 0,-2-1 0 16,0 2-896-16,0-2-176 0,-2-2-32 0,1 1-16 16,-2-5-1200-16,0 0-256 0,0-1-32 0,-1 0-16 15,0 1-96-15,-2-1-32 0,-1 0 0 0,0-3 0 16,-1 2-48-16,-1-1-16 0,-2-1 0 0,-2 0 0 16,-1-1-64-16,-3-2-16 0,-1-1 0 0,1 1 0 0,-3 2-96 0,-3 1-32 15,-1 1 0-15,-2 2 0 0,-4 3-96 0,-3 2-32 16,-2 5 0-16,-3 3 0 0,-3 2-128 0,-4 6 0 15,-2 3 0-15,-1 3 0 0,3 1 0 0,-3 1 0 16,-2 2-192-16,1 3 192 0,2 1-240 0,4 3 80 16,2 2 16-16,0 2 0 0,0 2 144 0,3 1-192 0,5-4 192 15,2 1-192-15,1 1 192 0,5 0 0 0,4-2 0 0,2-1-128 16,7 1 128-16,2 0 0 0,3 0 0 0,2-2 0 16,3 2 0-16,2 0 0 0,2 3 0 0,4-1-128 15,3 2 128-15,0 1 0 0,3-1 0 0,2 0 0 31,1-2 0-31,-15-29 0 0,39 57 0 0,-39-57-128 0,53 55 128 0,-53-55 0 0,64 42 0 0,-64-42 0 16,70 30 0-16,-70-30 0 16,72 21 0-16,-72-21-128 0,74 14 128 0,-74-14 0 0,75 10 0 0,-75-10-128 15,68 6 128-15,-68-6 0 0,62-2 0 0,-62 2 0 32,60-7 0-32,-60 7 0 0,64-11 0 0,-64 11 0 0,55-13 0 0,-55 13 0 15,52-17 0-15,-52 17 0 0,50-22 128 0,-50 22 0 16,44-30 0-16,-23 12 0 0,-4-1 144 0,0 0 48 15,1-1 0-15,-1 0 0 0,-1 0 128 0,-4 2 16 16,0-3 16-16,-1 0 0 0,-3-2 48 0,1-1 16 16,-2-1 0-16,-3 1 0 0,0-2 32 0,-2 2 16 15,-2 0 0-15,0 0 0 0,-2 1-80 0,0 1 0 16,-4 1-16-16,-1 1 0 0,0 1 96 0,-2 1 32 16,1 3 0-16,-3 0 0 0,-1 1-496 0,1 2-96 0,1 2-32 0,0-2 0 15,2 4 0-15,-1-1 0 0,1 2 0 0,1 0 0 31,0 2-976-31,1 0-192 0,2 3-48 0,-1 0 0 16,3 2-608-16,0 2-128 0,1-1-32 0,-1 3-20288 0</inkml:trace>
  <inkml:trace contextRef="#ctx1" brushRef="#br0" timeOffset="52897.3">16148 15925 7359 0,'13'-3'656'0,"-7"0"-528"0,-9 2-128 0,0 0 0 0,0-1 928 0,3-1 160 0,2-2 16 0,0-2 16 15,1-3 1136-15,-1 1 240 16,-1 2 32-16,-2 1 16 0,-1 4 16 0,1-1 16 0,-2 1 0 16,-1 4 0-16,1-1-592 0,-1 3-128 0,0 2-32 0,-1 1 0 15,1 3-832-15,-2 3-160 0,1 1-48 0,1 1 0 16,1 1-336-16,0 0-64 16,3-1 0-16,0 1-16 0,1-1-240 0,2-1-128 0,4-1 160 0,0-2-160 15,2-1 128-15,1-1-128 0,1-1 0 0,3-1 0 16,2-1 176-16,-1-2-176 0,3-1 192 0,1-3-192 15,-1-1 256-15,2-4-48 0,-2-2-16 0,1-1 0 0,-2-1 80 0,-2-3 16 16,2-1 0-16,-3-1 0 0,0 0 160 0,1 1 16 16,-3-1 16-16,0 0 0 0,-3-2 48 0,1 2 16 15,-1-2 0-15,-2 1 0 0,-2 1-32 0,0 0 0 16,-2-1 0-16,-1 4 0 0,1 3-160 0,-3 1-32 16,-1 2-16-16,-2 5 0 0,-1 2-176 0,-2 2-128 15,0 5 192-15,-2 2-192 0,1 3 128 0,-3 4-128 0,3 5 0 16,-2 1 0-16,2 3 0 0,2 0 0 0,2 1 0 0,0 0 0 15,5 0-128-15,-2 1 128 0,2-1 0 0,1 0-144 16,-3-28 144-16,9 55 0 0,-9-55-144 0,0 0 144 16,10 67 0-16,-9-46 0 0,2 0-144 0,-2-3 144 15,1 1 0-15,-2-2 0 16,-2-2 0-16,1-1 0 0,-2 1 0 0,0-3 0 0,-1 0 0 0,-3-1 0 16,0 0 176-16,-2-1-16 0,1-3 0 0,-2 0 0 15,3-1 128-15,-2-3 32 0,-1-1 0 0,2-2 0 16,-2-1-320-16,0 0 160 0,-1-4-160 0,-2 1 128 15,0-3-128-15,-1 0-224 0,-1-3 48 0,-5-3 16 16,-1 2-1184 0,-3 0-224-16</inkml:trace>
  <inkml:trace contextRef="#ctx1" brushRef="#br0" timeOffset="53548.36">8651 15693 23951 0,'-1'-1'2128'0,"1"-1"-1696"0,0 2-432 0,1 2 0 0,2 1 1472 0,-1-2 224 0,1 2 32 0,2 1 16 16,2 3-672-16,3 3-144 0,-10-10-32 0,0 0 0 16,0 0 320-16,62 47 48 0,-62-47 16 0,0 0 0 15,62 34-544-15,-62-34-96 0,0 0-32 0,64 34 0 16,-64-34-240-16,0 0-48 0,0 0-16 0,76 41 0 16,-76-41-112-16,0 0-32 0,0 0 0 0,72 45 0 15,-72-45-160-15,0 0 160 0,0 0-160 0,0 0 160 16,68 44-160-16,-59-39 0 0,-1 1 144 0,-2-2-144 0,-2 0 0 0,0 1 0 15,-1-3 0-15,0 1 128 0,-2 0-128 16,1-2 0-16,-2-1 0 0,-2 2-128 16,-1-2-880-16,-1-2-160 0,-1 0-48 0,-2-1-16352 15</inkml:trace>
  <inkml:trace contextRef="#ctx1" brushRef="#br0" timeOffset="53706.06">8928 15709 5519 0,'-2'0'496'0,"-1"0"-496"15,1 1 0-15,1 2 0 0,-1 1 2944 0,0 2 480 0,-4 2 96 0,-5 8 32 16,-5 9 624-16,-5 8 128 0,-2 6 32 0,-4 5 0 16,1 1-1840-16,-1-1-384 0,1-3-64 0,2-3 0 15,3-2-1232-15,0-5-240 0,3-6-64 0,2-4 0 16,3-1-304-16,5-4-64 0,1-4-16 0,3 0 0 16,1-1-400-16,0-1-96 0</inkml:trace>
  <inkml:trace contextRef="#ctx1" brushRef="#br0" timeOffset="-209776.88">23360 16339 5519 0,'-3'0'496'0,"2"0"-496"0,-1 0 0 0,2 0 0 0,0-1 1136 0,0 1 128 0,-1 0 16 0,-2 0 16 16,2 1 544-16,-1-1 96 0,1 0 32 0,-1 0 0 0,1-1 144 0,1 1 16 15,1-2 16-15,1 1 0 0,1-1-672 0,1 1-144 16,-1-2-32-16,1 2 0 0,0-1-160 0,-1 2-48 16,0 0 0-16,1 0 0 15,-1 0-176-15,0 0-32 0,1 2-16 0,-1-2 0 0,0 1-192 0,-1-1-32 16,1 1-16-16,1-1 0 0,2 2-176 0,0-2-16 16,-1 1-16-16,2-1 0 0,2 0-160 0,-9 0-16 15,0 0-16-15,0 0 0 0,0 0-96 0,65 2 0 16,-65-2-128-16,0 0 192 0,0 0-192 0,63 5 144 15,-63-5-144-15,0 0 128 0,0 0-128 0,67 9 0 16,-67-9 0-16,0 0 128 0,0 0-128 0,69 10 0 0,-69-10 0 0,0 0 128 16,0 0-128-16,78 7 0 0,-78-7 0 0,0 0 128 15,70 0-128-15,-70 0 0 0,0 0 144 0,71-4-144 16,-71 4 0-16,55-3 0 0,-55 3 0 0,57-3 128 16,-57 3-128-16,55 0 0 0,-55 0 0 0,0 0 0 15,82 6 0-15,-82-6 0 0,0 0 0 0,76 8 128 0,-76-8-128 0,0 0 0 16,76 8 0-16,-76-8 128 0,0 0-128 0,81 8 0 15,-81-8 0-15,0 0 0 0,77 4 1728 0,-77-4 288 16,0 0 48-16,80-2 16 31,-80 2-3280-31,60 0-656 0,-60 0-128 0,61-1-16 0,-61 1 1632 0,59-1 368 0,-59 1 0 0,60 1 0 0,-60-1 0 0,59 0 0 16,-59 0 0-16,59 1 0 0,-59-1 0 0,61 2 0 16,-61-2 0-16,64 4 0 15,-64-4 0-15,60 1 0 0,-60-1 0 0,67 3 0 0,-67-3 0 0,70 4 0 16,-70-4 0-16,72 3 0 0,-72-3 0 0,71 0 0 15,-71 0 0-15,65 2 0 0,-65-2 0 0,65 0 0 0,-65 0 0 0,66-2 0 16,-66 2 0-16,58-1 0 16,-58 1 0-16,70-2 0 0,-70 2 0 0,73-2 0 0,-73 2 0 0,74-5 0 15,-74 5 0-15,70-2 0 0,-70 2 0 0,67-3 0 16,-67 3 0-16,63-2 0 0,-63 2 0 0,68 0 0 16,-68 0 0-16,65 0 0 0,-65 0 0 0,71-2 0 15,-71 2 0-15,77-5 0 16,-77 5 0-16,78-4 0 0,-78 4 0 0,78-4 0 0,-78 4 0 0,75-3 0 15,-75 3 0-15,72-3 0 0,-72 3 0 0,76-4 0 16,-76 4 0-16,72-4 0 0,-72 4 0 0,83-3 0 0,-83 3 0 0,85-3 0 16,-85 3 0-16,86-1 0 0,-86 1 0 0,83-3 0 15,-83 3 0-15,80-3 0 0,-80 3 0 0,79-1 0 16,-79 1 0-16,80-5 0 16,-80 5 0-16,91-2 0 0,-91 2 0 0,96-3 0 0,-96 3 0 0,92-3 0 15,-92 3 0-15,87 0 0 16,-87 0 0-16,86 1 0 0,-86-1 0 0,91 0 0 15,-91 0 0-15,80-3 0 0,-80 3 0 0,95-1 0 0,-95 1 0 0,96-4 0 16,-96 4 0-16,95-3 0 0,-95 3 0 0,90-6 0 16,-90 6 0-16,93-7 0 0,-93 7 0 0,84-5 0 0,-84 5 0 0,100-6 0 31,-48 3 0-31,-52 3 0 0,102-3 0 0,-102 3 0 16,96-1 0-16,-96 1 128 0,99-3-128 0,-99 3 0 15,90-3 0-15,-90 3 0 0,99-1 0 0,-45-1 0 16,-1 2 0-16,1 0 0 0,-54 0 0 0,102 2 0 15,-102-2 0-15,93 0 0 0,-93 0 0 0,100-3 0 16,-100 3 128-16,96-3-128 0,-96 3 0 0,106-1 144 16,-52-1-144-16,-54 2 128 0,100-1-128 0,-100 1 128 15,89-3-128-15,-89 3 0 0,92-4 144 0,-92 4-144 0,88-2 128 0,-88 2-128 16,87 0 160-16,-87 0-160 0,91 5 160 0,-91-5-160 16,92 4 160-16,-92-4-160 0,79 4 144 0,-79-4-144 15,76 4 128-15,-76-4-128 0,80 5 128 0,-80-5-128 16,75 2 0-16,-75-2 128 0,72 5-128 0,-72-5 128 15,71 3-128-15,-71-3 128 0,64 5 0 0,-64-5 0 16,0 0 0-16,76 7 0 0,-76-7 32 0,0 0 0 16,0 0 0-16,0 0 0 0,63 4-16 0,-58-4 0 15,-3 0 0-15,0 0 0 0,-2 0-16 0,-3-1-128 16,-1 0 192-16,-2-1-64 0,-2-1-128 0,-4-1 0 0,-2 1 0 16,-3-1 128-16,-2 0-416 0,-5 1-96 0,-5-3 0 0,-3 2-16 31,-4-1-640-31,-7 0-128 0</inkml:trace>
  <inkml:trace contextRef="#ctx1" brushRef="#br0" timeOffset="-208541.69">22812 11691 6447 0,'-3'-6'576'0,"0"3"-576"0,2 1 0 0,-1-1 0 0,2 1 336 0,0 1-32 16,0 0-16-16,0-1 0 0,2-2 672 0,-1-2 144 0,-1 2 32 0,2 0 0 15,-1 1 240-15,-1 0 48 16,1 3 16-16,1 2 0 0,1 0 592 0,-2 3 112 16,3 2 32-16,-1 1 0 0,-3-8-160 0,0 0-32 15,0 0 0-15,0 0 0 0,25 61-784 0,-25-61-176 0,0 0-16 0,13 48-16 16,-13-48-160-16,0 0-16 0,10 56-16 0,-10-56 0 15,7 47-224-15,-7-47-32 0,4 55-16 0,-4-55 0 16,5 58-144-16,-5-58-48 0,7 67 0 0,-7-67 0 0,8 76-112 16,-2-35-32-16,-1 3 0 0,1-1 0 0,-6-43-64 0,13 82-128 31,-6-41 176-31,0 0-176 0,-7-41 192 0,16 77-192 0,-16-77 192 0,15 73-192 0,-15-73 240 0,13 69-64 16,-13-69-16-16,10 71 0 0,-8-34 16 0,-2-37 0 15,8 67 0-15,-7-30 0 0,2 3-32 0,-2-2 0 16,1 0 0-16,0 0 0 0,1-1-16 0,0 0-128 15,-3-37 192-15,9 70-64 0,-5-34-128 0,-4-36 160 16,10 70-160-16,-10-70 160 16,10 67-160-16,-10-67 0 0,11 66 144 0,-11-66-144 0,10 68 0 0,-10-68 128 0,7 72-128 31,-7-72 0-31,7 70 0 0,-4-34 128 0,1 2-128 0,-1-3 0 16,-3-35 128-16,8 68-128 0,-8-68 128 0,7 68-128 15,-4-36 144-15,0 2-144 0,0 0 192 0,-2 2-192 16,1 0 144-16,-2 1-144 0,0 0 0 0,1 1 144 15,0 0-144-15,1 0 0 0,-1 0 144 0,1 0-144 16,0-2 0-16,1-1 0 0,2 2 0 0,-3-2 128 16,1 0-128-16,0-2 0 0,0-3 0 0,0 4 0 15,1 2 0-15,0 2 144 0,0 2-144 0,1-2 0 16,0-1 160-16,0-2-160 0,-3 2 128 0,0 0-128 0,-1-2 128 16,1-1-128-16,-1 1 0 0,-1 0 128 0,0 2-128 0,0-1 0 15,-1 0 144-15,1-2-144 0,1-1 0 0,-1 2 128 16,-1 0-128-16,2 2 0 0,0-2 0 15,1 1 0-15,-1-2 0 0,1-1 128 0,-1 0-128 0,0-2 0 16,1 0 128-16,1 2-128 0,-2-4 128 0,1 4-128 16,-2-1 128-16,0 2-128 0,1 3 128 0,-1 1-128 15,0-1 128-15,0 0-128 0,0 1 0 0,-1-2 128 16,-1 0-128-16,2-1 0 0,-1 0 0 0,1-1 128 16,0 0-128-16,0-7 0 0,0-3 0 0,1 3 0 15,-1 5 0-15,3 6 128 0,-2 5-128 0,1-4 0 0,1 0 0 0,-1-3 128 16,0-2-128-16,-1-1 0 0,1-2 128 0,-1-4-128 15,-1-2 160-15,0-2-32 0,0-2-128 0,-1-1 192 16,-1-2 0-16,1-2-16 0,-1-2 0 0,1-3 0 16,1-3 16-16,-1 0 16 0,-1-1 0 0,1-3 0 15,1-1-16-15,-2-2-16 0,1-1 0 0,0-1 0 16,-2-2-176-16,0-1 0 0,0-3 144 0,-1-2-144 31,0-1-592-31,-2-1-192 0,0-3-48 0,1-2-21120 0</inkml:trace>
  <inkml:trace contextRef="#ctx1" brushRef="#br0" timeOffset="-204054.13">23964 15826 27647 0,'-4'4'2448'0,"1"-2"-1952"0,3-2-496 0,0-2 0 0,3 1 320 0,-1 1-16 0,-1 0-16 0,-1 0 0 15,3-1-16-15,-2 1 0 0,4-3 0 0,-1 0 0 32,0 1-544-32,0-2-112 0,0 1-32 0,-1 1 0 15,2-1-576-15,-1-2-112 0,0 1-32 0,2-1-10256 0</inkml:trace>
  <inkml:trace contextRef="#ctx1" brushRef="#br0" timeOffset="-203911.52">24189 15426 34095 0,'-25'-7'1504'0,"6"3"320"0,5 1-1456 0,4 0-368 0,6 2 0 0,4 1 0 0,-1-1 0 0,-2-2-288 16,-3-3 48-16,-2-1 16 16,1-2-2096-16,-2-2-432 0,3 0-64 0,2 0-32 0</inkml:trace>
  <inkml:trace contextRef="#ctx1" brushRef="#br0" timeOffset="-203562.36">24015 14940 40543 0,'-32'0'1792'0,"11"0"384"0,4 2-1744 0,7-2-432 0,7 0 0 0,3 0 0 15,1 0 0-15,-1 0 0 0,0 0 0 0,2 1 0 31,1-1-1568-31,4 3-192 0,0-2-32 0,4 4-16 16,2-1-1088-16,-13-4-224 0,0 0-32 0,0 0-16 16,79 41 64-16,-79-41 16 0,0 0 0 0,82 53 0 0,-82-53 1552 15,66 39 320-15,-66-39 64 0,67 31 16 0,-67-31 848 0,72 25 288 0,-72-25-192 0,69 17 192 16,-69-17-736-16,0 0-48 0,93 17-16 0,-93-17 0 31,0 0-16-31,86 13 0 0,-86-13 0 0,0 0 0 0,0 0 944 0,0 0 192 0,0 0 48 0,0 0 0 0,0 0 2400 0,37 46 496 16,-50-39 80-16,-1-1 32 0,-1 0 1296 0,-4-1 272 15,-1 0 48-15,-1-1 16 0,-3 0-2240 0,3-4-448 16,0-1-80-16,4-4-32 0,3 0-1536 0,3-2-304 16,2-3-64-16,3-1-16 15,4-4-560-15,2-3-112 0,2-2-32 0,5-2-17648 16</inkml:trace>
  <inkml:trace contextRef="#ctx1" brushRef="#br0" timeOffset="-203388.96">24897 14436 41471 0,'-13'-3'3680'0,"5"0"-2944"0,5 3-592 0,4 0-144 16,3 0 272-16,-1-1 32 0,0-1 0 0,0-3 0 16,3-2-816-16,3-3-176 0,6 0-16 15,2-3-16-15,2 1-2672 16,1-3-512-16,1 1-128 0,-5-4 0 0</inkml:trace>
  <inkml:trace contextRef="#ctx1" brushRef="#br0" timeOffset="-203246.67">25131 14080 28559 0,'-17'-1'2544'0,"3"-1"-2032"16,6 2-512-16,5-1 0 0,4 1 1104 0,-3-2 128 15,-6-1 32-15,-6-2 0 0,-1-2-880 0,-2-3-192 16,1-1-16-16,6-1-16 15,5 0-2464-15,3-3-512 0,7 0-80 0,-5-4-32 0</inkml:trace>
  <inkml:trace contextRef="#ctx1" brushRef="#br0" timeOffset="-203088.17">25184 13737 40543 0,'-19'-2'3600'0,"7"1"-2880"0,6 1-576 0,6 0-144 15,3-2 0-15,-2 1 0 0,-4-2-192 0,-2-2 192 16,-4-1-2848-16,2-5-448 0,0-6-96 0,1 0 0 0</inkml:trace>
  <inkml:trace contextRef="#ctx1" brushRef="#br0" timeOffset="-202946.33">25106 13352 30399 0,'-11'-4'2704'0,"2"1"-2160"16,6 2-544-16,3-1 0 16,3 2-256-16,-1-1-144 0,-2-3-48 0,-2 1-5392 15,-1-5-1088-15,0-5-224 16</inkml:trace>
  <inkml:trace contextRef="#ctx1" brushRef="#br0" timeOffset="-202803.67">25395 13492 20271 0,'2'4'896'0,"-2"-1"192"0,1 0-880 0,-1-1-208 0,2-1 0 0,-1-1 0 16,1 1 624-16,0-1 80 0,3 2 0 0,-1-1 16 15,3-1-400-15,-1 0-96 0,1 0-16 0,0-1-4784 32,0-3-960-32,1-2-192 0</inkml:trace>
  <inkml:trace contextRef="#ctx1" brushRef="#br0" timeOffset="-202644.97">25631 13296 32255 0,'-11'-2'2864'0,"1"2"-2288"15,5 2-576-15,3-2 0 0,4 0 784 0,-2 0 48 16,-3-2 16-16,-2 1 0 0,1-2-848 0,3-2-320 0,4 0 16 0,2-3 0 31,8-1-2544-31,0-1-512 0,2-1-96 0,1-3-32 0</inkml:trace>
  <inkml:trace contextRef="#ctx1" brushRef="#br0" timeOffset="-202534.78">25816 12913 2751 0,'-15'-10'128'0</inkml:trace>
  <inkml:trace contextRef="#ctx1" brushRef="#br0" timeOffset="-202297.39">24600 13909 10703 0</inkml:trace>
  <inkml:trace contextRef="#ctx1" brushRef="#br0" timeOffset="-202107.24">24571 14119 30399 0,'-33'3'2704'15,"12"2"-2160"-15,4 2-544 0,7-3 0 0,7-1 1712 0,5-2 224 16,0 2 48-16,0 0 16 15,-1 1-2496-15,3 0-496 0,4-1-96 0,4-2-32 16,1-1-2656-16,-13 0-512 0,0 0-128 0,54-16 0 0</inkml:trace>
  <inkml:trace contextRef="#ctx1" brushRef="#br0" timeOffset="-201933.52">24484 14351 33167 0,'-17'6'2944'0,"6"-1"-2352"0,5 0-464 0,6-4-128 16,3-1 432-16,-3 2 64 0,-1 0 16 0,-3 3 0 31,2 0-1584-31,4-3-304 0,6-4-64 0,3-3-16 16,5-4-2992-16,2-2-608 0,3-5-112 0,1-3-16 0</inkml:trace>
  <inkml:trace contextRef="#ctx1" brushRef="#br0" timeOffset="-201742.67">25622 13217 20271 0,'12'-14'1792'0,"0"2"-1424"16,-4 4-368-16,-2 2 0 0,-2 3 0 0,2-4-128 0,6-5 0 0,8-8 0 16,8-8-80-16,3-2-16 0,-1-1 0 0,-6 5 0 31,-3 4-1024-31,-5 3-208 0,-4 8-32 0,-6 3-16 0</inkml:trace>
  <inkml:trace contextRef="#ctx1" brushRef="#br0" timeOffset="-201584.23">25920 13046 15663 0,'-22'7'1392'0,"7"-1"-1120"0,4 1-272 0,2-2 0 0,6-1 3472 0,3-1 640 16,0 0 128-16,-1 3 32 0,-1 4-3440 0,2 1-672 15,3 0-160-15,4-2 0 16,-7-9-2320-16,0 0-480 0,0 0-80 0,71-2-32 0</inkml:trace>
  <inkml:trace contextRef="#ctx1" brushRef="#br0" timeOffset="-201441.08">26240 13073 33167 0,'-8'2'2944'0,"4"1"-2352"0,4-1-464 0,1-2-128 16,2 0 0-16,1 0 144 0,0-2-144 0,0 1 160 31,5-1-2016-31,2-3-384 0,6-5-96 0,2-3-16 0,2-5 1904 0,1 1 448 0</inkml:trace>
  <inkml:trace contextRef="#ctx1" brushRef="#br0" timeOffset="-201298.45">26437 12772 15663 0,'-15'-12'1392'0,"6"4"-1120"0,2-1-272 0,2 4 0 0,5 1 576 0,2 1 48 16,1-1 16-16,-2-4 0 15,2-1-2464-15,0-8-480 0,4-3-112 0,-3-1-16 0</inkml:trace>
  <inkml:trace contextRef="#ctx1" brushRef="#br0" timeOffset="-201171.9">26632 12568 14735 0,'0'0'640'0,"0"0"160"0,1 2-640 0,0-2-160 0,4 0 0 0,-1 0 0 15,1-2-128-15,3 2-64 0,4-1-16 0,-12 1 0 16,0 0 208-16,57-9 0 0</inkml:trace>
  <inkml:trace contextRef="#ctx1" brushRef="#br0" timeOffset="-200996.25">27123 12639 40543 0,'-14'1'3600'0,"4"2"-2880"16,6-1-576-16,5-1-144 0,4-1-240 0,-3-1-80 15,0-1 0-15,1 1-16 16,2-2-2000-16,5-3-400 0,6-4-80 0,2-1 0 0</inkml:trace>
  <inkml:trace contextRef="#ctx1" brushRef="#br0" timeOffset="-200853.3">27438 12491 28559 0,'-8'-2'1264'0,"3"2"272"0,3 2-1232 0,2-2-304 0,0 0 0 0,1 0 0 16,2 0-656-16,-2 0-192 0,4 1-48 0,0 0 0 15,1 2-2448-15,1 0-496 0,-1 1-112 0,-1 2-16 16</inkml:trace>
  <inkml:trace contextRef="#ctx1" brushRef="#br0" timeOffset="-200726.48">27365 12880 23951 0,'-9'19'1056'0,"2"-8"224"0,2 0-1024 0,2-3-256 16,3-4 0-16,0-3 0 15,1 2 128-15,-1 0-128 0,2 4 144 0,-1 0-144 16,3 0-960-16,2-3-272 0,1-2-64 0,1-2-16 0,2-6 1024 0,2 0 288 16,3-1 0-16</inkml:trace>
  <inkml:trace contextRef="#ctx1" brushRef="#br0" timeOffset="-200563.17">27712 12811 11967 0,'-1'2'1072'0,"-1"-1"-864"0,2 1-208 0,2-2 0 16,-1 0-896-16,2 0-208 0,1 1-48 15,-2-2-16-15</inkml:trace>
  <inkml:trace contextRef="#ctx1" brushRef="#br0" timeOffset="-200426.74">27797 12905 30399 0,'-25'5'2704'0,"6"1"-2160"0,4 2-544 0,6-2 0 0,6-2 1968 0,5-1 272 15,1 0 64-15,-2 2 16 16,0 7-3536-16,5-1-720 0,-6-11-144 0,0 0-32 0,0 0 1824 0,0 0 288 16</inkml:trace>
  <inkml:trace contextRef="#ctx1" brushRef="#br0" timeOffset="-200236.44">28355 13135 38703 0,'-6'-2'3440'0,"1"1"-2752"0,5 1-560 0,1 0-128 16,2-1 0-16,1-2-144 0,0 0 144 0,1-4-208 31,3 0-1312-31,2-5-256 0,4-2-48 0,6-5-5120 15,-6 0-1024-15,-10 8-208 0</inkml:trace>
  <inkml:trace contextRef="#ctx1" brushRef="#br0" timeOffset="-200045.13">28782 12842 20271 0,'-31'10'1792'0,"5"0"-1424"31,2 4-368-31,7-4 0 0,7-1 3264 0,6-4 576 16,0 1 112-16,-9 5 16 0,-7 10-3296 0,-9 8-672 15,-4 3 0-15,2 2-256 16,6-3-1168-16,3-3-240 0,4-2-64 0,4-4 0 0</inkml:trace>
  <inkml:trace contextRef="#ctx1" brushRef="#br0" timeOffset="-199886.95">28606 13273 35935 0,'-25'0'3200'0,"9"0"-2560"0,4 3-512 0,5-3-128 0,5 0 768 0,4-1 144 16,0 1 32-16,1-2 0 15,0-1-2160-15,3 1-448 0,4-3-64 0,5-3-32 0,2-3 1392 0,3-6 368 16</inkml:trace>
  <inkml:trace contextRef="#ctx1" brushRef="#br0" timeOffset="-199744.78">28677 13417 28559 0,'-14'5'1264'0,"5"-1"272"0,2 3-1232 0,5-3-304 0,2-2 0 0,1-2 0 31,2 1-736-31,1 0-208 0,2 2-32 0,8-3-6896 15,-14 0-1360-15</inkml:trace>
  <inkml:trace contextRef="#ctx1" brushRef="#br0" timeOffset="-199602.43">28909 13536 33167 0,'-14'-1'1472'0,"5"-1"304"0,2 2-1424 0,4 0-352 16,3 0 0-16,2-1 0 15,2-1-592-15,0 0-192 0,5-4-48 0,3-1 0 16,8-3-2368-16,0-6-496 0,-5-2-80 16,2-2-32-16</inkml:trace>
  <inkml:trace contextRef="#ctx1" brushRef="#br0" timeOffset="-199442.34">29201 13508 1839 0,'-21'10'160'0,"5"-3"-160"0,2 0 0 0,6 0 0 15,5-2 7248-15,3-3 1424 0,0-1 288 0,-1 4 48 16,-1 0-7440-16,1 4-1568 0,-1 1-144 0,5-1-112 31,-3-9-2320-31,0 0-464 0,0 0-96 0,0 0 0 0</inkml:trace>
  <inkml:trace contextRef="#ctx1" brushRef="#br0" timeOffset="-199270.43">29263 13851 28559 0,'-15'4'2544'0,"5"1"-2032"0,1 0-512 0,7-2 0 0,0-2 336 0,4-2-16 15,-1 1-16-15,0 0 0 32,5 1-2000-32,0-1-400 0,1 0-80 0,3-2 0 0,2-1 1744 0,0-3 432 0</inkml:trace>
  <inkml:trace contextRef="#ctx1" brushRef="#br0" timeOffset="-199123.86">29351 13920 31791 0,'-21'6'704'0,"7"-2"128"0,1 2 48 0,6-2 16 0,4-1-720 0,4-2-176 0,-1-1 0 0,0 3 0 15,2 1-992-15,-1-1-224 0,3 1-64 16,5-4 0-16,5-2-2144 15,3-4-432-15,4-3-96 16,-4-5-16-16</inkml:trace>
  <inkml:trace contextRef="#ctx1" brushRef="#br0" timeOffset="-198937.85">29886 13607 39615 0,'-20'-5'1760'0,"6"3"352"0,2 3-1680 0,5-1-432 16,5 0 0-16,4 0 0 0,-1 0 0 0,0-1 0 15,1-1 128-15,1-1-128 16,2-1-1280-16,2-2-304 0,5 1-48 16,-1-1-16-16,0 1-2496 15,-1-1-496-15,-1 0-96 0,-4 5-32 0</inkml:trace>
  <inkml:trace contextRef="#ctx1" brushRef="#br0" timeOffset="-198794.72">29437 14071 20271 0,'-14'12'896'0,"5"-5"192"0,4 1-880 0,2-3-208 0,4-4 0 0,1-1 0 16,3 0-1344-16,0 1-304 0,2 1-64 0,4-2-16 0,5-3 1408 0,-16 3 320 16</inkml:trace>
  <inkml:trace contextRef="#ctx1" brushRef="#br0" timeOffset="-198603.47">29871 13917 32255 0,'-7'3'2864'0,"2"0"-2288"0,4-1-576 0,2-2 0 31,2 0-800-31,0 0-272 0,0 1-48 0,0-1-16 15,2 1-1728-15,5-2-336 0,-10 1-80 0,30-10-16 0</inkml:trace>
  <inkml:trace contextRef="#ctx1" brushRef="#br0" timeOffset="-198460.82">30285 14066 26719 0,'-2'5'2368'0,"2"1"-1888"15,2-2-480-15,-1-2 0 16,0-2-336-16,1 0-176 0,2 5-16 0,0 0-16 16,2 0-2608-16,-6-5-528 0,0 0-96 0,0 0-32 0</inkml:trace>
  <inkml:trace contextRef="#ctx1" brushRef="#br0" timeOffset="-198303.51">30083 14316 9215 0,'-43'8'816'0,"15"-1"-656"0,4 3-160 0,8-3 0 16,8-4 6656-16,5-1 1312 0,2 0 256 0,-5 3 48 31,-4 2-7424-31,0 0-1488 0,0 1-288 0,5-4-64 0,3-2-992 16,7-4-208-16,2 0-48 0,3-4-11264 0</inkml:trace>
  <inkml:trace contextRef="#ctx1" brushRef="#br0" timeOffset="-193818.31">29881 14603 13823 0,'-3'1'1216'0,"0"0"-960"0,2-1-256 0,-1 0 0 0,2 0 1456 0,0 0 240 16,-1 2 48-16,-2-2 16 0,0 1 16 0,2-1 0 16,-1 3 0-16,4-3 0 0,0 2-1328 0,1-1-256 15,3 0-48-15,0 2-12064 0</inkml:trace>
  <inkml:trace contextRef="#ctx1" brushRef="#br0" timeOffset="-193660.47">30126 14750 18431 0,'3'-5'1632'15,"1"3"-1312"1,2 0-320-16,-2 1 0 0,2-1 352 0,2-1 0 0,2-1 0 0,9-4 0 16,8-1-2256-1,-1-2-448-15,0 0-80 0,-4 1-32 0</inkml:trace>
  <inkml:trace contextRef="#ctx1" brushRef="#br0" timeOffset="-190554.6">23857 15959 2751 0,'-1'0'256'0,"-1"0"-256"0,2 1 0 0,-1-1 0 0,1 0 720 0,0-1 112 0,-2 1 0 0,0-2 16 16,0 1 624-16,1-2 128 0,-2-1 32 0,0 1 0 15,3-2 416-15,-1-1 64 0,2-1 32 0,1-2 0 16,2 1-128-16,0-2-32 0,2 0 0 0,1-1 0 15,0-1-576-15,0-2-112 0,0 2-16 0,-3 2-16 16,0 3-496-16,-1 0-80 0,3-2-32 0,-2-1 0 16,3-1-144-16,-1-2-48 15,1-1 0-15,1-1 0 0,-1-2-96 0,1 1-32 0,-3 1 0 0,-1-1 0 16,1 3 0-16,-1 1 0 0,2-1 0 0,-2-1 0 0,0 0-48 0,0 1-16 31,2-1 0-31,-2-2 0 0,0 2-80 0,1 0-32 0,0-2 0 0,0 1 0 0,0-1-16 0,1 1 0 16,-1-4 0-16,3 1 0 0,-1 1-144 0,-2 0 192 15,1 0-192-15,0 2 192 0,1-1-192 0,-2 1 128 16,1 0-128-16,0 0 128 0,-1 1-128 0,1 1 0 16,-2-1 0-16,0 0 0 0,1 1 0 0,-1 0 128 15,1-1-128-15,1 0 0 0,-3 0 128 0,1 1-128 16,0 2 0-16,1-2 128 0,-1-2-128 0,3-4 0 16,0 1 0-16,0-2 0 0,0 0 0 0,0 2 0 0,0 0 128 0,0-1-128 15,2 2 0-15,-1-1 128 0,1 1-128 0,-1 0 128 16,2 2-128-16,-1-2 160 0,2 0-160 0,-1 0 160 15,0-2-160-15,0 1 0 0,-1 0 144 0,3-1-144 16,-1 2 0-16,-1 0 0 0,1 2 0 0,-1-2 128 31,1 1-128-31,-1 1 0 0,0 1 0 0,0 0 0 0,0-1 0 0,0 0 128 0,0 1-128 0,-2 0 0 16,2-1 0-16,-1 1 144 0,-1 2-144 0,2-2 0 16,1-3 144-16,2 0-144 15,1-3 0-15,2-1 144 16,-1-2-144-16,1 0 0 0,-1 2 0 0,1 0 128 15,-2 0-128-15,1 0 0 0,1-1 0 0,-2 3 0 0,0-1 0 0,0 0 128 16,1 2-128-16,-3-1 0 0,1 2 0 0,0 0 0 16,-2 1 128-16,0 0-128 0,2 0 0 0,-2 0 0 15,2 0 0-15,-2 0 0 0,2 1 0 0,0-1 0 16,-1 1 128-16,1-1-128 16,-2 1 0-16,4-4 0 0,-1 1 0 0,1 0 128 0,1-1-128 0,-1 1 0 15,2 0 0-15,-1-1 0 0,-1 2 0 0,1 0 0 16,-2 3 0-16,-1-1 0 0,-1 0 0 0,-2 6 0 15,-3 0 0-15,0 2 0 0,2-1 0 0,-1-2 0 16,2 0 0-16,0 0 0 0,0-3 0 0,0 2 0 0,1 0 128 0,2-2-128 16,0 0 0-16,-2 0 0 0,2 1 0 0,1-2 0 15,-1 1 0-15,1-1 0 0,1 0 0 0,-1 1 0 16,2-1 0-16,-1 1 0 0,2 0 0 0,-1 1 0 16,1-1 0-16,-3 2 0 0,2-1 0 0,-2 2 0 15,-2-1 0-15,2 0 0 0,-2 1 128 0,-1-1-128 16,-1 1 0-16,0 0 0 0,0-1 0 0,1-2 0 15,3-1 0-15,-1-2 0 0,2 2 0 0,0 0 128 16,0 0-128-16,1-2 0 0,-1 2 144 0,1-1-144 0,-1 0 0 16,-2 3 128-16,-2 3-128 0,-1-1 0 0,3 0 0 0,2-4 128 15,2 2-128-15,3-4 0 0,0 1 0 0,0-1 0 16,-1-1 0-16,1 0 128 0,0 3-128 0,0-2 0 16,-2 1 0-16,1-1 0 0,-3 2 0 0,0 0 128 15,-2 1-128-15,2 1 0 0,-2 0 0 0,-1 1 128 16,1 1-128-16,0 0 0 0,0-1 0 0,1 1 0 15,0 0 0-15,-3 0 128 0,1 2-128 0,1-2 0 16,3 0 0-16,0-1 0 0,0-1 0 0,3 1 0 16,-2-2 0-16,-1 1 0 0,-1 3 0 0,1-1 0 15,0 0 0-15,2 1 0 0,0-1 0 0,0 0 0 16,1 1 0-16,-1 1 0 0,-1-1 0 0,0 2 0 16,1 0 0-16,0 0 0 0,0 0 0 0,1 1 0 0,-2 1 0 0,2 1 0 15,0-2 0-15,-1 0 0 0,1 2 0 0,0-2 0 16,-2 1 0-16,2 0 0 0,0 0 0 0,0-1 0 15,1 1 0-15,1-1 0 0,1-1 0 0,-2 1 0 16,0 1 0-16,-7 0 0 0,-1 2 0 0,0-1 0 16,1 0 0-16,4 0 0 0,2 0 0 0,1-1 0 15,1 2 0-15,0 1 0 0,-1-1 0 0,0 0 0 0,1 2 0 0,-1 1 0 16,-1-2 0-16,-1 2 0 0,1 2 0 0,-1-1 0 16,0 0 0-16,1 1 0 0,0 1 0 0,1-2 0 15,0-1 0-15,0-1 0 0,2 1 0 0,1-2 0 16,2-1 0-16,0 1 0 0,0-1 0 0,-5 0 0 15,-4 1 0-15,-2 0 0 0,1 0 0 0,4 1 0 16,-2 1 0-16,3-2 0 0,-1 2 0 0,0 0 0 16,0 0 0-16,1 0 0 0,-1 2 0 0,-1-1 0 15,3 1 0-15,-1-2 0 0,1 1 0 0,0 0 0 16,0 1 0-16,1-2 0 0,-1 1 0 0,1-1 0 0,-2 2 0 16,-1-2 0-1,1 1 0-15,0 1 0 0,1 0 0 0,-3 0 0 0,1 1 0 0,1-1 0 0,-2 3 0 0,-4-2 0 16,-4-1 0-16,1 0 0 0,0 2 0 0,4 0 0 15,1 0 0-15,0 1 0 0,4 0 0 0,0 2 0 16,0-1 0-16,2 1 0 0,-23-7 0 0,0 0 0 16,75 24 0-16,-75-24 0 0,0 0 0 0,78 30 0 15,-78-30 0-15,0 0 0 0,73 28 0 0,-73-28 0 16,0 0 0-16,75 21 0 0,-75-21 0 0,52 10 0 16,-52-10 0-16,0 0 0 0,65 13 0 0,-48-9 0 0,3-1 0 15,1 1 0-15,-21-4 0 0,0 0 0 0,75 19 0 0,-75-19 0 16,0 0 0-16,78 25 0 0,-78-25 0 0,0 0 0 15,69 27 0-15,-69-27 0 0,0 0 0 0,64 28 0 16,-64-28 0-16,0 0 0 0,0 0 0 0,73 37 0 31,-73-37 0-31,0 0 0 0,0 0 0 0,75 38 0 0,-75-38 0 0,0 0 0 16,0 0 0-16,69 37 0 0,-58-32 0 0,-1 1 0 0,2 1 0 0,2 2 0 16,1 0 0-16,1 3 0 0,-16-12 0 0,0 0 0 15,0 0 0-15,66 45 0 0,-66-45 0 0,0 0 0 0,0 0 0 0,61 49 0 16,-61-49 0-16,0 0 0 0,0 0 0 0,62 51 0 15,-62-51 0-15,0 0 0 16,0 0 0-16,57 52 0 0,-57-52 0 0,0 0 0 0,0 0 0 0,0 0 0 16,63 67 0-16,-52-54 0 0,1-1 0 0,-2-2 0 15,-3-3 0-15,1 2 0 0,2 1 0 0,1 0 0 32,-11-10 0-32,0 0 0 0,0 0 0 0,0 0 0 15,67 66 0-15,-67-66 0 0,0 0 0 0,0 0 0 16,52 56 0-16,-42-44 0 0,-2-2 0 0,1-2 0 15,1 3 0-15,1 1 0 0,2-1 0 0,-13-11 0 0,0 0 0 0,0 0 0 16,53 52 0-16,-53-52 0 0,0 0 0 0,0 0 0 16,54 54 0-16,-54-54 0 0,0 0 0 0,0 0 0 15,50 59 0-15,-50-59 0 0,0 0 0 0,0 0 0 16,48 65 0-16,-48-65 0 0,0 0 0 0,0 0 0 16,46 70 0-16,-46-70 0 0,0 0 0 0,0 0 0 15,43 63 0-15,-34-49 0 0,-9-14 0 0,0 0 0 16,0 0 0-16,0 0 0 0,53 74 0 0,-53-74 0 15,0 0 0-15,0 0 0 0,48 60 0 0,-48-60 0 16,0 0 0-16,0 0 0 0,52 61 0 0,-52-61 0 16,0 0 0-16,0 0 0 0,0 0 0 0,57 74 0 0,-57-74 0 15,0 0 0-15,0 0 0 0,0 0 0 0,0 0 0 0,52 69 0 16,-42-58 0-16,1 2 0 0,-11-13 0 0,0 0 0 16,0 0 0-16,51 61 0 0,-51-61 0 0,0 0 0 15,0 0 0-15,51 66 0 0,-51-66 0 0,0 0 0 16,0 0 0-16,53 71 0 0,-53-71 0 0,0 0 0 15,0 0 0-15,53 73 0 0,-53-73 0 0,0 0 0 16,0 0 0-16,50 72 0 0,-50-72 0 0,0 0 0 16,0 0 0-16,43 68 0 0,-43-68 0 0,0 0 0 15,0 0 0-15,38 71 0 0,-38-71 0 0,0 0 0 0,0 0 0 16,31 72 0-16,-24-53 0 0,0 0 0 0,-7-19 0 0,0 0 0 16,24 63 0-16,-24-63 0 0,0 0 0 0,20 64 0 15,-20-64 0-15,0 0 0 0,0 0 0 0,30 82 0 16,-30-82 0-16,0 0 0 0,27 72 0 0,-27-72 0 15,0 0 0-15,28 68 0 0,-28-68 0 0,0 0 0 16,0 0 0-16,29 63 0 0,-23-50 0 0,1 0 0 16,0 1 0-16,-1 1 0 0,1 0 0 0,0 0 0 15,-1 1 0-15,-1-1 128 0,2 1-128 0,-1-2 176 16,0 1-176-16,-2 0 192 0,2-3-192 0,-2 2 160 0,0 0-160 0,0-1 160 16,2 1-160-16,-2 0 0 0,0-1 0 0,1-2 128 15,0 2-128-15,0-1 0 0,-1-1 0 0,0-1 128 16,0 0-128-16,-1-2 0 0,1 1 0 0,1-1 128 15,-3-1-128-15,3-1 128 0,-3-1-128 0,3 0 128 16,-3-1-128-16,1-3 0 0,0 2 0 0,0-1 0 16,-2-1 0-16,1-2 0 0,-2 1 0 0,0-2 0 15,-2-1-128-15,1 0-128 0,-2 1 0 0,-1-3-12928 16,-2 1-2592-16</inkml:trace>
  <inkml:trace contextRef="#ctx1" brushRef="#br0" timeOffset="-180433.5">26858 17123 28559 0,'1'-4'2544'0,"-1"0"-2032"0,0 1-512 0,-1 0 0 0,1 1 1376 0,-2 0 176 0,1-4 48 0,-2-1 0 0,0-2 208 0,-1-2 48 16,-2 3 16-16,1-1 0 0,0 5-1072 0,1 1-224 15,-2 5-32-15,1 2-16 0,2 1-240 0,0 4-48 16,2 4-16-16,-1 2 0 0,4 5-96 0,-2-20 0 16,5 52-128-16,-5-52 192 0,10 67-16 0,-10-67-16 15,17 72 0-15,-17-72 0 0,20 72-32 0,-20-72 0 16,18 66 0-16,-18-66 0 0,0 0 64 0,26 83 0 0,-26-83 0 0,0 0 0 15,20 63 32-15,-20-63 16 16,0 0 0-16,0 0 0 0,0 0-48 0,21 62-16 0,-18-55 0 0,-2-3 0 16,0 0 16-16,-1-1 0 0,0-1 0 0,0-2 0 15,-1 0 16-15,0 0 16 0,-1-3 0 0,-2-1 0 16,1-1 32-16,-1 0 0 0,-2-4 0 0,-1-1 0 16,1 2 16-16,1-4 16 0,-2 1 0 0,0-3 0 0,1 0 0 0,0-2 0 15,1 1 0-15,2-1 0 16,0 2-32-16,2 0-16 0,-1-2 0 0,4 2 0 0,-1 0-96 0,2 0-16 15,1 0 0-15,2 0 0 16,1 0-128-16,1 0 0 0,2 1 0 0,0-1 128 0,0 2-128 0,1 3 0 16,2-1 0-16,0 1 128 0,-1 2-128 0,3 0 0 15,0 1 0-15,1 2 0 0,1 0 0 0,-2 0 0 16,2-1 0-16,1 1 128 0,4 1-128 0,-4-1 160 16,0 1-160-16,-1 1 160 0,-1-1-160 0,-1 0 128 15,1-1-128-15,0 2 128 0,-4 1-128 0,1-1 0 16,-2 2 0-16,-2 0 0 0,1-1 0 0,-3 1 0 0,0 0 0 0,0-1 0 15,-3 1 0-15,2-2-224 0,-3 1 48 0,2-2 16 32,-1 0-464-32,1 2-80 0,-1-2-32 0,0 0 0 15,-1 0-496-15,0 2-112 0,0-1 0 0,-1 1-12912 0,1 1-2576 0</inkml:trace>
  <inkml:trace contextRef="#ctx1" brushRef="#br0" timeOffset="-179769.82">27613 17428 5519 0,'0'0'496'0,"0"0"-496"0,0-1 0 0,0 1 0 0,2 0 2208 0,-1 0 352 0,1 0 64 0,-1 0 0 15,3 0 1296-15,2 0 256 0,1-2 48 0,3 2 16 16,-2 0-1200-16,4-1-240 0,-1 1-48 0,0-1-16 16,2-1-1680-16,0-1-336 15,-1 2-64-15,1-2-16 0,-2 0-208 0,3 0-48 0,1 2-16 0,-1-2 0 16,-2 0 0-16,1 0 0 0,1 1 0 0,-1-1 0 15,1 0-96-15,0-1-16 0,-1 2 0 0,-2 0 0 16,2 0-48-16,-5 1-16 0,-2-1 0 0,0 1 0 16,-1 1-192-16,2 0 176 0,2-2-176 0,-2 2 160 0,1 0-160 0,1 0 0 15,-2-1 0-15,0 1 0 16,-1 0-304-16,-2 1-32 0,-1-1-16 0,0 2 0 16,-2 1-480-16,-2 0-80 0,1 1-32 0,-3-1-12016 15,-1 2-2400-15</inkml:trace>
  <inkml:trace contextRef="#ctx1" brushRef="#br0" timeOffset="-179533.44">27599 17617 24879 0,'2'2'1088'0,"-1"-2"256"0,2 1-1088 0,0 1-256 0,0-2 0 0,-1 0 0 16,3 0 2304-16,3 0 384 0,6 0 96 0,3 0 16 15,4-2-720-15,2 1-144 0,-2-1-16 0,2 1-16 16,-2 1-992-16,1-1-192 15,0-1-32-15,0 1-16 0,-1-2-176 0,2 2-48 16,-3-1 0-16,-7 1 0 0,-4-1-160 0,1 2-32 0,0-1-16 0,2 1 0 16,0 0-112-16,1 1 0 0,1-1-128 0,-1 2 192 15,-2-1-192-15,0 1 0 0,-1-1 0 0,0 2 0 32,-1-2-432-32,-1 2-80 0,-1-2 0 0,-1 2-16 0,1 0-512 15,0-1-112-15,-1 0 0 0,-1 3-17760 0</inkml:trace>
  <inkml:trace contextRef="#ctx1" brushRef="#br0" timeOffset="-178993.19">28598 17370 9215 0,'-4'-8'400'0,"2"4"96"0,1-1-496 0,-1 1 0 0,1 3 0 0,0-1 0 16,-1 1 2176-16,1-1 352 0,-2 0 64 0,-3-1 16 16,1 1 1008-16,-2 1 208 0,-3 2 32 0,0 4 16 15,-3 2-1600-15,0 1-320 0,1 5-64 0,0 0-16 16,1 2-1024-16,1 1-208 0,2 2-32 0,2 0-16 15,2 1-368-15,1 0-80 0,3 1-16 0,0-20 0 0,0 0 64 0,13 61 0 16,-13-61 0-16,0 0 0 0,0 0-16 0,44 71 0 16,-44-71 0-16,0 0 0 0,0 0 16 15,59 42 16-15,-59-42 0 0,0 0 0 0,63 25 0 0,-63-25 0 16,47 10 0-16,-24-5 0 0,1-4-16 0,0 0 0 16,-3-2 0-16,-1 0 0 0,-1-4 48 0,-2 0 0 15,0 0 0-15,-1-2 0 0,-2 0 80 0,-1-1 32 16,-2-1 0-16,0 0 0 0,-1-1 32 0,0-2 0 0,0 1 0 15,0-3 0-15,0-2 128 0,-2 1 16 0,1-2 16 0,-1-2 0 16,1 1 32-16,-2-4 16 0,0-1 0 0,-2-3 0 16,-2 4-160-16,-1-2-48 0,-4 1 0 0,-1 1 0 15,-2 3-128-15,-4 4-48 0,-3-1 0 0,-4 2 0 16,-1 3-208-16,-4 1 144 0,-3 1-144 0,-3 1 128 16,-3-1-128-16,-1 2-256 0,0 2 64 0,3-1 16 15,1 3-272-15,3 0-48 16,-1 3-16-16,2 0 0 0,3 2-272 0,1 1-64 0,2 1-16 0,0 0 0 15,3 2-320-15,2 1-64 0,4-1-16 0,1 2-12720 16,4 2-2544-16</inkml:trace>
  <inkml:trace contextRef="#ctx1" brushRef="#br1" timeOffset="-165029.08">22343 14303 9215 0,'0'0'816'0,"1"0"-656"0,-1 0-160 0,0 0 0 0,0 0 176 0,0 0 0 16,2 0 0-16,-1 2 0 0,0-1-48 0,2 0-128 0,0 2 192 0,0-1-64 15,1-1 256-15,0 2 32 0,2 0 16 0,1 0 0 0,2 1 720 0,0-3 128 16,3 3 48-16,0-1 0 0,4 0 80 0,1 0 32 16,3 1 0-16,0-1 0 15,2 0-160-15,1 0-16 0,4-1-16 0,-1 1 0 0,5 1-192 0,2-1-32 16,4 2-16-16,-8-3 0 0,-3 0-272 0,3 1-48 15,10-1-16-15,6 3 0 0,4 2-256 0,4-2-48 16,3 2-16-16,6-2 0 0,0-2-160 0,2-2-16 16,4-1-16-16,-5 0 0 0,-10 1 0 0,6-1 0 0,9 0 0 0,4 2 0 15,4-1 96-15,2-1 0 0,4-1 16 0,-5-2 0 16,-5-1 32-16,0 2 0 0,3 5 0 0,3 0 0 16,3-2-64-16,-24-1-16 0,-10 0 0 0,7-1 0 15,16 0-48-15,18 1-16 0,12-2 0 0,3 1 0 16,3-2-160-16,-8-1 128 0,-13 1-128 0,-1 1 128 15,5 2-128-15,6 0 160 0,1 0-160 0,-8-2 160 16,-18 0-32-16,6 2 0 0,12 2 0 0,5-1 0 16,3 0 32-16,-17-1 0 15,-19 0 0-15,8-1 0 0,14 1-160 0,14-1 128 0,10 1-128 0,4-3 128 0,1-2-128 0,-6 1 0 32,-8 3 0-32,-1-1 0 0,0 2 0 0,3-2 0 0,2-1 128 0,-5 0-128 0,-12 0 0 0,4 5 128 15,4-1-128-15,4 0 128 0,3-2-128 0,-3 0 0 16,-10-1 0-16,3 4 128 0,6 2-128 0,2-3 0 15,1 1 0-15,-4-2 0 16,-12 0 0-16,6 1 0 0,6 2 0 0,5-2 0 0,2-2 0 0,-4 1 128 16,-6 0-128-16,2 0 0 0,6 4 160 0,0-1-160 15,-1-2 192-15,-3 1-192 0,0 1 144 0,4 1-144 16,2 3 0-16,2-3 144 0,-2-1-144 0,-2 0 0 0,2 0 0 0,1 1 128 16,0 1-128-16,-5-2 0 0,-1-1 0 0,-5-2 0 15,-2 0 0-15,2 1 0 0,1 2 0 0,-1-3 128 31,-5-1 32-31,-4-1 0 0,0 1 0 0,1-2 0 16,5 3 32-16,-8 0 16 0,-8-2 0 0,0 0 0 16,0-4-80-16,-2-1 0 0,-3 1-128 0,-2 1 192 15,-4 0-192-15,-6 0 0 0,-3 0 0 0,-8 0 0 16,-8 1 128-16,-7-2-128 0,-3 2 0 0,-7-1 0 16,-2 1 0-16,-5 0 0 0,-4 1 0 0,-5 0 0 15,-3 2-464-15,-7 0-192 0</inkml:trace>
  <inkml:trace contextRef="#ctx1" brushRef="#br1" timeOffset="-151063.1">25103 11715 15663 0,'-4'-11'1392'0,"1"4"-1120"0,0 1-272 0,2 2 0 0,1-1 1936 0,0 3 336 0,1-3 64 0,1-2 16 31,0-4 528-31,3-4 96 0,2-1 32 0,1 0 0 15,2 2-976-15,0 3-192 0,-2 3-48 0,1 2 0 0,-2 3-1024 0,0 3-224 0,-1 3-32 0,-3 3-16 16,-1 2-64 0,0 3-16-16,-2 3 0 0,-2 2 0 0,1 2-128 0,-2 2-32 0,2 3 0 0,-1-1 0 15,1 1-128-15,1 0-128 0,1-2 144 0,-1-21-144 16,6 39 0-16,-5-22 0 0,-1-17 0 0,0 0 0 16,7 45 0-16,-7-45 0 0,0 0 0 15,7 37 0-15,-5-27 0 0,-2 1 0 0,0-1 0 0,1-1 0 16,-1-1 0-16,-1-1 0 0,2 0 0 0,-1-2 0 0,0-1-192 0,2-3-64 15,-2-1-32-15,0-3 0 16,1-1-208 0,1-3-32-16,-1-1-16 0,2-4 0 0,0 0 16 0,-2-5 0 15,-1-2 0-15,0-2 0 0,-1-2-1440 0,-2-1-272 0,0-1-64 0,0-2-13584 16</inkml:trace>
  <inkml:trace contextRef="#ctx1" brushRef="#br1" timeOffset="-150713.02">25177 11627 911 0,'-10'-29'0'0,"8"23"0"31,2 6 0-31,0 0 0 0,-1-1 2560 0,1-1 448 15,-2-1 64-15,0 1 32 0,-3-1 1552 0,3-1 304 0,-3 1 64 0,4 1 16 16,-1 1-1776-16,4 2-336 0,-1 2-80 0,4 3-16 16,0-1-1696-16,-5-5-352 0,0 0-64 0,0 0-16 15,0 0-224-15,58 58-48 0,-58-58-16 0,0 0 0 16,59 47-192-16,-59-47-32 0,0 0-16 0,70 44 0 16,-70-44-176-16,0 0 0 0,72 38 0 0,-72-38 128 15,0 0-128-15,67 31 0 0,-67-31 0 0,0 0 0 16,68 24 0-16,-68-24 0 0,0 0 128 0,62 18-128 15,-62-18 0-15,0 0 0 0,0 0 0 0,70 10 128 16,-70-10-128-16,0 0 160 0,0 0-160 0,45-4 160 0,-38 0 32 16,-3 0 16-16,0-4 0 0,-1 1 0 0,-4-1 288 0,-1-3 48 15,0-1 16-15,-4-3 0 0,0-4 208 0,-2 0 64 16,-2-4 0-16,-1-1 0 0,1 0-128 0,-2 0-32 16,3 0 0-16,-3 1 0 0,2 1-240 0,-1 1-48 15,1 1-16-15,2 1 0 0,-1 2-208 0,1 3-32 16,2 0-128-16,0 3 192 0,1 1-192 0,1 2 0 15,-1 0 0-15,2 3 0 0,1 2-224 0,-1-1-96 0,1 2 0 0,2 1-16 32,-1 1-896-32,2 1-176 0,1 2-48 0,1 1 0 15,1 2-240-15,0 3-48 0,-4-9-16 0,0 0-18336 0</inkml:trace>
  <inkml:trace contextRef="#ctx1" brushRef="#br1" timeOffset="-150285.43">25944 11787 19807 0,'1'1'432'0,"-1"-1"80"0,0 2 32 0,0-1 32 0,0 1-576 0,0-1 0 0,0 2 0 0,-1 1 0 0,1 5 3648 0,-2 2 640 0,2 3 112 0,0 0 16 0,2 0-2304 0,-1 0-448 16,-1-14-112-16,0 0-16 0,0 0-976 0,20 48-208 15,-20-48-32-15,0 0-16 0,0 0-80 0,0 0-16 16,0 0 0-16,56 47 0 0,-56-47-16 0,0 0-16 16,0 0 0-16,0 0 0 0,70 9-48 0,-56-11 0 15,0-1 0-15,0 1 0 0,0-4-128 0,0 0 128 0,0 1-128 0,-1-3 128 16,0 0 0-16,-3 0-128 0,-1-1 192 0,1-1-64 16,-1-1 96-16,-2 0 16 15,-1-2 0-15,-2-1 0 0,-3-2 80 0,-1-1 0 0,-3 0 16 0,-2 0 0 16,-4-2 80-16,-2 0 16 0,-3 2 0 0,-3 3 0 31,-1 1-864-31,-2 3-160 0,-1 5-48 0,-1 2 0 0,3 3 1504 0,0 1 288 0,2 4 64 0,0 2 16 16,0 1-976-16,-1 2-256 0,1 0 0 0,1 1 0 15,1-1-272-15,1 1-160 16,0 2-16-16,2-1-16 0,4-3-432 0,2 3-64 0,2-2-32 0,5-2 0 16,2 1-208-16,4-2-32 0</inkml:trace>
  <inkml:trace contextRef="#ctx1" brushRef="#br1" timeOffset="-149952.05">26530 11449 18431 0,'0'-7'1632'0,"0"0"-1312"15,0 2-320-15,0 0 0 0,0 3 2112 0,0-4 368 0,0-5 64 0,0-5 16 16,0-1 1024-16,-2 2 192 0,2 3 64 0,-1 7 0 15,1 5-2256-15,-1 2-448 0,-1 7-96 0,1 2-16 16,-1 5-272-16,0 2-64 0,0 3-16 0,-1 3 0 16,2 3-208-16,1 0-32 0,-2 0-16 0,4 1 0 15,1 0-144-15,-3-28-16 0,8 57-16 0,-5-32 0 32,0-1-80-32,0 2-16 0,-3-26 0 0,10 52 0 0,-10-52-144 0,11 49 128 0,-11-49-128 0,0 0 128 15,17 60-128-15,-17-60 0 0,0 0 0 0,0 0 128 0,21 53-128 0,-17-44 0 31,-1-1 0-31,0-2 0 0,1 0 0 0,-2-3-272 16,0-1 64-16,0-2 16 16,-2-1-736-16,1 0-144 0,-1-2-16 0,-1-3-16 15,-1 0-304-15,0-2-48 0</inkml:trace>
  <inkml:trace contextRef="#ctx1" brushRef="#br1" timeOffset="-149731.04">26260 11667 31327 0,'0'-4'1392'0,"1"1"272"0,2 1-1328 0,1 1-336 0,1 0 0 0,-1-1 0 16,3-1 1872-16,4 1 304 0,9-3 64 0,8-2 16 15,3 0-512-15,3-1-96 0,2-1-32 0,-4 1 0 16,1-1-528-16,-5 1-96 0,0-1-32 16,-4 2 0-16,0 0-272 0,-1 0-64 0,-2 2-16 0,0-1 0 15,-2 2-352-15,-3 1-80 0,-16 3-16 0,33-6 0 16,-23 5-336-16,-2-1-64 0,-2 4-16 0,-5-2 0 15,1 1-1040-15,-5 2-224 16</inkml:trace>
  <inkml:trace contextRef="#ctx1" brushRef="#br1" timeOffset="-148938.45">27595 11860 15663 0,'1'3'1392'0,"-1"-3"-1120"16,2 0-272-16,-2 0 0 0,0 0 2000 0,1 0 352 0,1 0 64 0,0-1 16 0,3-1 1152 0,-1 0 224 0,3-3 48 0,-1 0 16 15,1-2-2208-15,-2-2-448 0,2-1-96 0,0 0-16 16,-1-1-416-16,-2 1-96 15,1-1-16-15,-4 1 0 0,-1-1-112 0,-3 1-16 16,-2 1-16-16,-4 0 0 0,-4 1-176 0,-2 3-16 0,-2 1-16 0,-2 2 0 16,1 2-224-16,-3 3 0 0,-2 1 0 0,1 3 0 15,-1 2-144-15,1 1-32 0,0 2 0 0,3 2 0 16,2 1 0-16,4-1 0 0,3 3 0 0,3 1 0 16,4 0-16-16,3 1 0 0,0-19 0 0,0 0 0 15,14 46 0-15,-14-46 0 0,0 0 0 0,0 0 0 0,0 0 32 0,65 48 0 16,-65-48 0-16,0 0 0 0,0 0 160 0,74 6 0 15,-56-10 0-15,-1 0 0 0,-1-3 208 0,-2-2 32 16,0 1 0-16,-1-2 0 0,-1-2 144 0,0 1 16 16,0-2 16-16,-2 2 0 0,-1-2 48 0,-1 3 16 15,-1 1 0-15,-3-1 0 0,2 3 16 0,-2 0 0 16,1 2 0-16,-1 1 0 16,-1 3-80-16,1-1-16 0,0 4 0 0,0-1 0 0,1 3-128 0,-1 2-16 15,1 1-16-15,2 2 0 0,1 0-112 0,-1 3 0 0,1-2-128 0,1 0 192 16,-9-10-192-16,0 0 0 0,0 0 0 0,0 0 0 15,0 0 0-15,60 40 0 0,-50-37 0 0,-1-3 0 16,-1 0-256-16,2-1-64 0,-2-2 0 0,-2 0 0 31,0-2-816-31,-2-1-160 0,0 0-48 0,-1-1-19936 0</inkml:trace>
  <inkml:trace contextRef="#ctx1" brushRef="#br1" timeOffset="-148606.06">28380 11242 7359 0,'-2'-13'656'0,"0"6"-528"0,2 0-128 0,0 1 0 0,0 3 5472 0,0 1 1056 0,2-1 224 0,-2 0 32 0,0-3-3168 0,1 1-640 15,-1-1-128-15,0 3-32 0,1 3-1408 0,-2 3-272 16,1 4-64-16,0 3-16 0,-1 4-352 0,1 3-80 16,-2 3-16-16,1 2 0 0,1 4-160 0,0 2-48 15,1 2 0-15,1 2 0 0,-1 2-192 0,2-1-32 0,-2 1-16 0,2-2 0 16,-3-32-160-16,7 62 0 16,-3-32 0-16,1-2 0 0,-1-4 0 0,-4-24 0 0,11 45 0 0,-11-45 0 15,0 0 0-15,18 54 0 0,-18-54 0 0,0 0 0 16,0 0 0-16,0 0-256 0,0 0 64 0,0 0 16 31,37 52-656-31,-33-52-128 0,1-1-16 0,-2-2-13056 0,-1-1-2608 0</inkml:trace>
  <inkml:trace contextRef="#ctx1" brushRef="#br1" timeOffset="-148320.52">28622 11586 26719 0,'-1'0'2368'0,"1"2"-1888"16,1-1-480-16,-1-1 0 0,1 2 1616 0,-1-1 240 16,0 2 32-16,3 3 16 0,0 2 400 0,0 2 96 15,1 3 16-15,-4-13 0 0,0 0-1392 0,0 0-288 16,20 59-48-16,-20-59-16 0,0 0-288 0,14 48-48 16,-14-48-16-16,0 0 0 0,0 0-144 0,21 59-48 15,-21-59 0-15,0 0 0 0,0 0-128 0,0 0 0 16,21 53 0-16,-19-45 0 0,-1-2 0 0,-1-2 0 15,2 0-128-15,-2-1 128 0,0-2-304 0,0 1 16 0,0-2 0 0,-2-3 0 32,1 2-144-32,-1-2-16 0,0-1-16 0,0-2 0 15,1-1-32-15,-2 0 0 0,0-2 0 0,0 1 0 0,3-2-1712 16,-1 0-352-16</inkml:trace>
  <inkml:trace contextRef="#ctx1" brushRef="#br1" timeOffset="-147760.21">28909 11646 22111 0,'4'-4'976'0,"-1"1"208"0,0 0-944 0,-2 1-240 0,0 1 0 0,1 1 0 16,-1-1 3088-16,1 1 576 0,1 0 112 0,1-2 32 16,0 4-1568-16,2-1-304 0,1 5-64 0,-2 1-16 15,0 1-1024-15,0 4-224 16,-2 0-32-16,1 2-16 0,-4-14-240 0,0 0-32 16,10 51-16-16,-7-34 0 0,-3-17-272 0,0 0 128 0,11 51-128 0,-8-37 0 15,0 0 0-15,0-2 0 16,0-3 0-16,-2 0 0 0,2-2 0 0,-2-3 0 0,1-1 0 0,-2-1 0 15,0-2 128-15,0 0-128 0,0-2 0 0,-2-2 0 16,1 0 144-16,-1-2-144 0,2-3 0 0,-1 1 144 16,0-2-144-16,-1 0 0 0,1-2 0 0,1-1 128 15,0-1-128-15,0-2 160 0,0-2-160 0,1-1 160 0,2-3-32 0,1-1-128 16,0-1 192-16,4 0-64 0,1 2-128 0,0 2 160 16,2 1-160-16,1 2 160 0,0 5-160 0,0 2 0 15,-1 1 0-15,2 4 0 0,-1-1 0 0,2 3 0 0,-2 0 0 16,-1 2 0-16,-11 1 0 0,0 0 0 0,0 0 0 0,0 0 0 15,0 0 0-15,62 35 0 0,-62-35 0 0,0 0 128 32,0 0-128-32,35 65 0 0,-35-65 0 0,0 0 128 15,20 57-128-15,-20-57 0 0,0 0 144 0,19 63-144 16,-19-63 0-16,0 0 0 0,18 48 0 0,-18-48 128 16,0 0-128-16,0 0 0 0,0 0 0 0,0 0 0 15,0 0-240-15,23 50-64 0,-25-49-16 0,1 1 0 16,1-2-752-16,-2-2-144 15</inkml:trace>
  <inkml:trace contextRef="#ctx1" brushRef="#br1" timeOffset="-147371.52">29437 11794 23039 0,'6'2'1024'0,"-3"-2"192"0,1 1-960 0,-1-1-256 0,-2 1 0 0,0-1 0 0,1 0 2640 0,2 2 496 0,2-1 80 0,1-1 32 0,3 2-912 0,1-2-176 0,0 0-48 0,2-2 0 16,0-1-1184-16,-2 1-240 0,2-3-48 0,1 1-16 16,-1-3-240-16,1 0-32 15,-2-2-16-15,0 1 0 0,-2-2-144 0,-2 2-16 0,1-4-16 0,-5 8 0 16,-1 0-32-16,-1 0-128 16,1-1 192-16,-1 0-64 0,-1-2-128 0,-1 0 128 0,0-1-128 0,-1-3 128 15,-4-2-128-15,0-1 0 0,-2 0 144 0,-3 3-144 16,-1 2 0-16,-1 4 128 0,1 2-128 0,0 2 0 15,1 3 0-15,-2 3 0 0,3 0 0 0,-1 4 0 16,1 2 160-16,1 0-32 0,1 3-128 0,1 1 192 16,3 2-64-16,0-2 0 0,2 3-128 0,2-1 192 0,1 0-192 0,-2-17 176 15,0 0-176-15,15 51 160 0,-15-51-16 0,0 0 0 16,0 0 0-16,31 55 0 0,-31-55-144 0,0 0 160 16,0 0-160-16,0 0 160 0,58 47-160 0,-58-47-144 15,0 0 144-15,0 0-208 16,0 0-416-1,0 0-80-15,0 0 0 0,62 18-13312 0,-62-18-2672 0</inkml:trace>
  <inkml:trace contextRef="#ctx1" brushRef="#br1" timeOffset="-146906.64">30172 11808 31327 0,'-2'-5'1392'0,"1"2"272"0,-1-1-1328 0,1-1-336 0,0 2 0 0,-1 1 0 15,1-1 1792-15,-2-3 304 0,-3-2 48 0,-1-5 16 16,-1-1-688-16,-4-5-144 0,3 2-32 0,-3 1 0 16,2-1-592-16,0 1-112 0,-1 3-16 0,1 3-16 15,-1 3-176-15,0 3-48 0,-2 3 0 0,2 2 0 16,-2 3-80-16,0 2 0 0,1 3-16 0,0 2 0 16,2 0-80-16,0 2-16 0,2 2 0 0,1 1 0 0,1-1-144 0,2 1 0 31,1 1 144-31,3-2-144 0,0-15 0 0,0 0 0 0,0 0 0 0,23 58 0 15,-23-58 0-15,0 0-128 0,0 0 128 0,51 41-192 0,-51-41 192 0,0 0-192 16,0 0 192-16,59 13-192 16,-46-13 192-16,-1 0-128 0,3-3 128 0,-3 0-128 15,1 1 128-15,0-4 0 0,-1 2 0 0,0-2 0 16,-1-1 0-16,-1 0 0 0,-3 1 0 0,0 1 0 16,-1-1 192-16,-1 0-16 0,-2 2-16 0,0 0 0 0,-2 2 176 0,1 1 48 15,-2 2 0-15,1 1 0 0,-1 2 112 0,0 0 16 0,0 3 16 0,3 3 0 16,-3-10-64-16,0 0-16 15,0 0 0-15,0 0 0 0,0 0-160 0,0 0-32 0,18 53-16 0,-13-48 0 16,-1-1 16-16,-4-4 16 0,0 0 0 0,0 0 0 16,0 0-32-16,0 0-16 0,0 0 0 0,66 33 0 15,-66-33-224-15,0 0 0 0,0 0 128 0,58 7-128 16,-58-7-640-16,0 0-160 16,27-7-32-16,-23 6-16 0,0-4-1040 0,-4 1-208 0</inkml:trace>
  <inkml:trace contextRef="#ctx1" brushRef="#br1" timeOffset="-146030.2">30465 11567 11023 0,'0'1'976'0,"-1"-1"-784"0,1 0-192 0,0-1 0 0,0 1 336 0,-1 0 32 0,-1 0 0 0,1-2 32 0,-2 1 272 0,0-1 48 15,2 1 16-15,-2 0 32 0,3-1 384 0,0 1 64 16,0-1 32-16,0 1 32 16,1 0 672-16,1-1 128 0,1 2 32 0,-2 0 32 15,0 0 96-15,1 3 32 0,1 0 0 0,-2 1 32 0,2 2-320 0,-2-1-48 16,2 4-16-16,-1 1 48 0,0 0-992 0,1 1-192 16,0 0-32-16,-2 2 16 0,4 1-544 0,-3 2-224 15,1-1 176-15,0 2-48 0,-3-17-128 0,0 0 0 16,11 49 0-16,-11-49 0 0,0 0 0 0,12 46-176 15,-8-34 176-15,0 1-176 0,0-3 0 0,-1-2 0 0,1 1 0 0,-2-2 32 16,1-3-48-16,-2 0 0 0,-1-1 0 0,0-1 48 16,0-2 144-16,-1 0 0 0,-1-3 0 0,1-1 0 15,1-1 192-15,-4-2-48 0,2 2-16 0,1-4 0 16,-2 1 32-16,0-1 0 0,0-1 0 0,2-1 0 16,0 0 32-16,-1-1 16 0,1 0 0 0,1-1 0 15,0 0-32-15,0 1-16 0,1 0 0 0,2 2 0 0,0 3-32 0,0 2-128 31,1 0 192-31,0 3-64 0,2 0 0 0,1 1 0 0,-2 1 0 0,3 1 0 0,-1-1 0 0,1 2 0 16,1-1 0-16,-2 0 0 0,1-1-128 0,2 2 192 16,0-2-192-16,0 0 192 15,-2-2-192-15,1 2 0 16,-2-1 0-16,0 1 128 0,-3 0-128 0,-1-1-256 16,0 1 64-16,-3-2 16 15,0 2-672-15,0 0-144 0,-2 0-32 0,-1 0-19040 0</inkml:trace>
  <inkml:trace contextRef="#ctx1" brushRef="#br1" timeOffset="-144884.61">29142 12503 23039 0,'0'0'2048'16,"1"2"-1648"-16,3-1-400 0,-4 1 0 0,-1-1 1008 0,1 0 112 0,0 2 32 0,1 0 0 0,1 1 864 0,-1 2 176 0,2 1 48 0,0 1 0 31,0 4-992-31,1-1-192 0,0 3-32 0,-4-14-16 0,0 0-448 0,17 52-96 0,-17-52-16 0,0 0 0 31,23 58-128-31,-23-58-48 0,0 0 0 0,22 54 0 0,-22-54-32 0,0 0-16 0,0 0 0 0,22 52 0 32,-21-43 32-32,0-2 0 0,-1 0 0 0,0-3 0 15,0-1-32-15,-1 0 0 0,0-2 0 0,-1-1 0 16,1-1-32-16,-1-1 0 0,0 0 0 0,0-1 0 16,1-1 48-16,-1-2 0 0,1 0 0 0,-1-1 0 15,1-1 16-15,0-1 16 0,1 1 0 0,0-1 0 0,1-1 16 0,0 0 0 16,4 1 0-16,-1-3 0 0,0 2-32 0,2-1 0 15,1 0 0-15,-1-1 0 0,2 3 0 16,0-3 0-16,2 2 0 0,0 1 0 0,0 0-48 0,1 1-16 16,-1 0 0-16,4 0 0 0,3 4-16 0,-4-3-16 15,-4 1 0-15,-1 0 0 0,5 2-160 0,-2 0 0 16,-1 0 144-16,-4-1-144 0,-5 3 0 0,-1-1 0 16,-1 0 0-16,2 2 0 0,3-1-160 0,-2 1-96 0,-5 1-32 0,0-2 0 31,0 2-544-31,0 0-96 0,1 0-32 0,-1 0 0 15,0 2-240-15,2-2-48 0</inkml:trace>
  <inkml:trace contextRef="#ctx1" brushRef="#br1" timeOffset="-144467.14">29444 12800 2751 0,'4'0'256'0,"-1"0"-256"0,0 0 0 0,0 0 0 0,-2 0 3440 0,2 0 640 0,0 0 128 0,3-1 16 0,2 1 240 0,3-3 32 16,3 1 16-16,1-1 0 0,0 1-2016 0,1-1-384 16,-1-1-96-16,2-1-16 0,-1 1-1120 0,-1 0-240 15,2 0-32-15,-11 1-16 16,-2 1-208-16,2 1-32 0,-1-2-16 0,0 2 0 16,2-1-16-16,-2 0 0 0,2-3 0 0,0 1 0 0,-1 0-32 0,1 0-16 15,-1-2 0-15,-1 0 0 16,0-1-16-16,-1 2-16 0,-1-3 0 0,-2 0 0 0,1 1-240 0,-1 0 176 15,-1 0-176-15,-1-2 160 0,-2 2-160 0,0 2 0 16,-1-2 0-16,-2 1 0 0,0 2 0 0,-1-1 0 0,-1 1 0 0,-3 3 0 16,-2 2 0-16,2 3 0 0,1 5-176 0,0 1 176 15,1 3-128-15,2 2 128 0,3 2-128 0,0 1 128 16,1 1-192-16,3-1 64 0,1 0 0 0,2 1 0 16,-3-19 128-16,0 0-192 0,0 0 192 0,27 56-192 15,-27-56 192-15,0 0-160 0,0 0 160 0,0 0-160 16,0 0 160-16,0 0-192 15,0 0 192-15,0 0-192 0,62 26-112 0,-49-29-16 0,1 0-16 0,4-1 0 16,5-2-640-16,1-1-128 0</inkml:trace>
  <inkml:trace contextRef="#ctx1" brushRef="#br1" timeOffset="-144187.46">29912 12270 33167 0,'-3'-5'1472'0,"1"3"304"0,2 1-1424 0,0-1-352 0,0 2 0 0,0 0 0 16,0 2 1200-16,0 2 160 16,3 2 48-16,-1 2 0 0,2 5-128 0,-4-13 0 15,0 0-16-15,13 61 0 0,-13-61-560 0,11 52-128 0,-11-52 0 0,11 59-16 16,-11-59-240-16,13 65-64 0,-13-65 0 0,14 62 0 16,-14-62-128-16,13 55-128 0,-13-55 192 0,8 47-192 15,-6-27 176-15,2-3-176 0,-1 0 160 0,1-3-160 31,0 0 192-31,-1-3-64 0,-2 2-128 0,2-3 192 0,-1-2-192 0,1-2 0 0,-2 0 0 0,-1-2 0 0,1-1 0 0,-1-2-128 32,0 1-16-32,0-4 0 15,0 1-512-15,0-1-112 0,0-1 0 0,0-1-12480 16,0 0-2496-16</inkml:trace>
  <inkml:trace contextRef="#ctx1" brushRef="#br1" timeOffset="-143727.78">30159 12799 18431 0,'8'0'816'0,"-2"0"160"0,1 0-784 0,-1-2-192 0,-2 2 0 0,-3 0 0 15,2-1 2528-15,0 1 464 0,1-2 80 0,1 1 32 16,2-1-192-16,1 0-32 0,1-1-16 0,0 0 0 16,1-1-1584-16,0 0-320 0,2-1-64 0,-4 1-16 15,2-2-336-15,-2 1-64 16,-1-1-16-16,0 0 0 0,-1-1-192 0,-2 0-32 0,-1 0-16 0,-1 0 0 15,-2 0-96-15,-2-1 0 0,-1 1-128 0,-2 0 192 16,-1-1-192-16,-1 1 128 0,0 2-128 0,-3 1 0 16,0 1 128-16,-5 0-128 0,-5 1 0 0,-3 5 144 15,1 2-144-15,-1 2 0 0,2 4 0 0,1 0-176 0,5 3 176 16,3 0 0-16,4 2 0 0,1-2-128 0,4 0 128 0,0 0-192 16,4-1 192-16,1 0-192 0,2-3 192 0,2 0-192 15,1-3 192-15,1-2-192 0,2 0 192 0,3-4 0 16,0-1 0-16,2-1 0 0,1-2 128 0,-1-2 16 15,1 0 0-15,-9 3 0 0,-2 1 80 0,1 0 16 16,0-2 0-16,-1-1 0 0,2 1 64 0,1-3 16 16,-1 2 0-16,0-2 0 0,0-1 0 0,1 1 16 15,-1-1 0-15,0 2 0 0,-1-1 32 0,0 0 0 0,-1 2 0 0,0 0 0 16,-1 1-32-16,0 2 0 0,0-1 0 0,-1 2 0 16,0 2-144-16,0-1-48 0,0 1 0 0,1 0 0 15,-1 1-144-15,-1 1 0 0,3 1 0 0,-1-1 0 16,0 0 0-16,2 2 0 15,-1-2 0-15,3 0-176 16,-1 0-400-16,0-1-64 0,0-1-32 0,0-1 0 0,0-1-608 16,0 0-128-16,0-3-32 0,0 0-12352 0,-1 1-2464 0</inkml:trace>
  <inkml:trace contextRef="#ctx1" brushRef="#br1" timeOffset="-143453.61">30525 12338 16575 0,'-3'-13'1472'0,"2"6"-1168"0,1 2-304 0,0 0 0 0,0 3 3136 0,0 0 576 0,0 1 128 0,0-1 0 0,1-1-624 0,2 2-128 16,-2 2-16-16,2 2-16 0,1 4-1760 0,0 3-336 15,-4-10-80-15,0 0-16 0,0 0-352 0,20 65-64 16,-20-65 0-16,0 0-16 0,17 68-128 0,-17-68-32 16,10 51 0-16,-10-51 0 0,9 51-80 0,-9-51-32 15,0 0 0-15,12 66 0 0,-12-66-160 0,0 0 128 16,10 52-128-16,-10-52 128 0,0 0-128 0,0 0 0 0,11 50 144 15,-8-42-144-15,-1 1 0 16,1-4 0-16,-2 1-192 0,0-3 64 16,-1 0-528-16,0-3-112 0,2 0 0 0,-2-2-16 15,0 0-496-15,-2-3-80 0</inkml:trace>
  <inkml:trace contextRef="#ctx1" brushRef="#br1" timeOffset="-143247.54">30432 12558 9215 0,'-3'-4'816'0,"1"3"-656"0,2-1-160 0,0 1 0 0,2 1 4752 0,-1-1 928 16,1 1 176-16,-1 0 32 16,3-2-2320-16,2 2-480 0,2-1-80 0,4 1-32 0,0-2-1696 0,2 1-320 15,3-1-80-15,0 1-16 0,-17 1-512 0,0 0-96 32,50 0-32-32,-36 1 0 0,-14-1-224 0,0 0-288 0,0 0 64 0,52 6-13024 31,-40-4-2592-31</inkml:trace>
  <inkml:trace contextRef="#ctx1" brushRef="#br1" timeOffset="-143053.31">30840 12558 33167 0,'0'0'1472'0,"0"0"304"0,0 0-1424 0,0 2-352 15,0-1 0-15,0-1 0 0,0 2 1760 0,-2-1 288 16,2 0 48-16,0 1 16 0,2 1-848 0,-2 0-176 0,0 2-16 0,1-1-16 15,-1 2-496-15,2 1-112 0,-1-1 0 0,0 1-16 16,1 1-272-16,-1-1-160 0,1 2 192 0,-1-2-192 0,2 1 0 0,0-1 0 16,-2 1 0-16,2-1 0 0,0-2-208 0,0 1-112 15,-2 0 0-15,2-2-16 32,0 0-592-32,0-1-112 0</inkml:trace>
  <inkml:trace contextRef="#ctx1" brushRef="#br1" timeOffset="-142302.56">31035 12533 33167 0,'0'0'2944'0,"0"0"-2352"0,0 1-464 0,0 1-128 16,-2-1 1408-16,2 1 256 0,-1 0 48 0,0 4 16 15,-2 1-368-15,0 2-64 0,0 2-16 0,0 2 0 16,0-1-656-16,2 2-144 0,0 1-32 0,1 0 0 15,1-1-256-15,2 2-64 0,0-2-128 0,-3-14 192 16,0 0-192-16,0 0 0 0,0 0 0 0,45 65 0 16,-45-65 0-16,0 0 0 0,0 0 0 0,62 27 0 15,-46-26-240-15,-1 1 64 0,-4-4 16 0,2 1 0 16,1-3 160-16,-1-1 0 0,0 1 0 0,-2-3 0 0,-1 0 0 16,-2-2 128-16,-1 1-128 0,-1 0 176 15,-3-2-32-15,-2-2 0 0,-1 0 0 0,-3-3 0 0,-2 0 64 0,-2-1 16 16,-2-1 0-16,-3 0 0 0,-1 2-64 0,-4-1-16 15,0 2 0-15,-1 3 0 0,-1 3 32 0,-1 0 0 16,1 4 0-16,3 1 0 0,3 1-48 0,1 0 0 16,-1 2 0-16,2 2 0 0,1-1-128 0,0 0 0 15,1 2 0-15,4 1 0 0,-1-1 0 0,2 3 0 16,2-2-176-16,1 0 176 0,4 2-224 0,1 0 32 0,2-1 16 16,-6-5 0-16,0 0-96 0,0 0-32 0,60 17 0 0,-60-17 0 15,0 0 96-15,71 5 16 16,-71-5 0-16,47 1 0 0,-47-1 192 0,0 0-176 0,63 0 176 0,-63 0-160 15,0 0 160-15,62 6 0 0,-62-6 0 0,0 0-128 16,0 0 128-16,0 0 0 0,61 11 0 0,-50-8 0 16,-11-3 0-16,0 0 144 0,0 0-144 0,0 0 160 15,63 29 112-15,-63-29 32 0,0 0 0 0,0 0 0 16,0 0 16-16,0 0 16 0,0 0 0 0,0 0 0 16,0 0-144-16,26 60-16 0,-27-57-16 0,0 1 0 15,-1 0-160-15,1-1 160 0,-2 0-160 0,0 0 160 0,2-1-32 16,-2 0 0-16,0-1 0 0,2-1 0 15,-2-1 64-15,1-1 0 0,1 1 0 0,0-2 0 0,-1-1-32 0,2 0 0 16,-1-3 0-16,1-1 0 0,1 0-160 0,1-2 192 16,0 0-192-16,1-1 192 0,2 0-192 0,0-2 0 15,2-1 144-15,0 1-144 16,2 0 0-16,1 1 0 0,0 0 0 0,1 2 0 0,0 2 0 0,0 1 0 16,4 1 0-16,-3 3 0 0,1 1-176 0,1 2 176 15,-14 0-208-15,0 0 80 0,0 0-64 0,0 0-16 0,61 34 0 16,-61-34 0-16,0 0 16 0,0 0 16 0,31 57 0 0,-31-57 0 15,0 0 176-15,0 0 0 0,16 61 0 0,-14-47-128 16,3-2 128-16,-3-2 0 16,4-1 0-16,-2-2 128 0,1 1-128 0,-1-4 0 0,1 0 0 0,0 0 0 31,0-1-496-31,0-2-64 0,-1 1-16 0,-1-2-13664 0,4-2-2736 0</inkml:trace>
  <inkml:trace contextRef="#ctx1" brushRef="#br1" timeOffset="-141951.99">31990 12464 34095 0,'-5'0'3024'0,"1"0"-2416"0,1 0-480 0,2 0-128 0,0 1 1280 0,-2 1 224 0,-3-1 48 0,-5 0 16 0,-5 2-480 0,-2 3-80 15,0 0-32-15,1 1 0 16,1 0-480-16,3 1-112 0,3 1 0 0,2 0-16 0,2 0-368 0,3-1 0 15,2 1 0-15,2-1 0 0,2-1-128 0,2 1-64 16,-5-8 0-16,0 0 0 31,0 0-192-31,0 0-32 0,0 0-16 0,0 0 0 0,57 55 96 0,-57-55 16 0,0 0 0 0,0 0 0 16,0 0 16-16,0 0 16 0,53 48 0 0,-46-41 0 16,0 1 288-16,-3-1 0 0,-1 0 0 0,-2-1 0 0,-2 0 256 0,0 1 96 0,-4-2 32 0,1 1 0 15,-2-2 112 1,-1 0 16-16,-1 1 16 0,-1-1 0 0,-1-1-16 0,1 0 0 15,0-2 0-15,1 0 0 0,1 1-192 0,0-2-64 0,-1 1 0 0,3-1 0 16,1-1-432-16,-1 1-80 16,4 0-32-16,1-2 0 15,1 2-736-15,2-1-160 16</inkml:trace>
  <inkml:trace contextRef="#ctx1" brushRef="#br1" timeOffset="-141525.04">32284 12272 35935 0,'2'-16'1600'0,"0"10"320"0,1 1-1536 0,-2-1-384 15,0 3 0-15,-1 2 0 0,0 1 1344 0,2-2 208 16,-1 2 48-16,2 0 0 0,0 3-512 0,-2 4-80 0,1 3-32 16,-1 3 0-16,-1-13-304 0,0 0-64 0,4 55-16 0,-4-55 0 15,0 49-272-15,0-49-64 16,3 53-16-16,-3-53 0 0,2 56-240 0,-2-56 176 0,-2 62-176 0,2-62 160 15,-1 56-160-15,1-56 0 0,0 0 0 0,3 60 0 16,-3-60 0-16,0 0 0 0,0 0 0 0,9 53 0 16,-7-45 0-16,-2-2 0 0,-2-1 0 0,2 0 0 15,-2-3 0-15,0-2 0 0,-1 0 0 0,2-1 0 16,0-2 160-16,1-1-160 0,0-2 192 0,0-1-192 0,1-1 256 0,2-2-48 16,0-1-16-16,1-2 0 0,2 2-192 0,-2-2 176 15,1 2-176-15,3-1 160 0,-1 2-160 0,1 0 0 16,-1 3 0-16,2 0 0 0,-2 2-320 0,0 0 64 15,0 3 16-15,0-1 0 0,-2 3 32 0,3 0 0 16,-3 1 0-16,1 2 0 0,0 1 80 0,-2 0 128 16,1 2-208-16,0 0 80 0,-1 1 128 0,0 0 0 15,2 0 0-15,-2-1-128 0,0-1 128 0,-1 1 0 16,1-2 0-16,2 2 0 0,-2-2-176 0,2 0 0 16,-1 1 0-16,1-1 0 15,1 0-624-15,2 0-128 0,-1-1-32 0,1 0-18944 0</inkml:trace>
  <inkml:trace contextRef="#ctx1" brushRef="#br1" timeOffset="-141309.78">32713 12539 32255 0,'-4'0'1424'0,"2"0"304"0,2 0-1392 0,-1 0-336 0,1 1 0 0,-2-1 0 0,2 1 1296 0,0 2 192 0,2 2 48 0,-1 2 0 16,1 1-432-16,-1 3-80 0,-1-11 0 0,0 0-16 15,0 0-544-15,0 0-96 16,20 61-32-16,-20-61 0 0,0 0-160 0,0 0-48 0,0 0 0 16,27 59 0-16,-27-59-128 0,0 0-176 0,0 0 48 0,0 0-18896 15</inkml:trace>
  <inkml:trace contextRef="#ctx1" brushRef="#br1" timeOffset="-140851.1">32938 12530 36863 0,'-2'-4'1632'0,"1"2"336"0,1 1-1584 0,0 1-384 0,-2 0 0 0,2 0 0 15,0 1 960-15,-1 2 96 0,0 3 32 0,1 2 0 16,-2 4-240-16,2-12-32 0,0 0-16 0,-3 52 0 16,-2-31-368-16,5-21-80 0,0 0-16 0,4 69 0 15,-4-69-208-15,-2 53-128 16,2-53 128-16,0 0-128 0,9 75 0 0,-9-75 0 0,0 0 0 0,13 67 0 0,-13-67-128 0,0 0-64 15,15 60 0-15,-15-60 0 0,0 0 48 0,0 0 0 32,10 58 0-32,-10-48 0 0,-1-3-32 0,-1-2 0 15,1-2 0-15,-3-3 0 0,1 0 176 0,-3-4 0 16,0 0 0-16,1-5 0 0,-1 1 176 0,1-5 64 0,-1-1 16 0,0-2 0 16,1-4 96-16,2-1 32 0,0-3 0 0,1-3 0 15,2-2-80-15,0-4-16 16,2 1 0-16,2-2 0 0,0 1-112 0,2 2-32 0,1 0 0 15,0 2 0-15,2 0-144 0,-1 4 0 0,5-1 0 0,-2 4 0 16,2 3 0-16,-2 3 0 0,-1 1 0 0,0 3-176 16,0 2 176-16,0 1 0 0,1 2-144 0,0 0 144 15,1 2 0-15,0-1 0 0,0 3 128 0,2 2-128 16,1 2 256-16,-1 3-48 0,-14-4 0 0,0 0 0 16,0 0 48-16,51 54 0 0,-51-54 0 0,0 0 0 15,14 61 48-15,-15-39 16 0,-2 2 0 0,-1-2 0 16,-3-1-64-16,0-7 0 0,3-3 0 0,-1-4 0 0,1 2-32 15,-2-2-16-15,2 0 0 0,-1 0 0 16,-3-1-720-16,3-1-160 16,-4 1-32-16,1-2-21440 0</inkml:trace>
  <inkml:trace contextRef="#ctx1" brushRef="#br1" timeOffset="-140697.77">32880 12250 35007 0,'-12'-7'1552'0,"8"5"320"0,1 0-1488 0,0 1-384 0,2 1 0 0,-2 1-6848 15,0 1-1424-15,2-1-304 0</inkml:trace>
  <inkml:trace contextRef="#ctx1" brushRef="#br1" timeOffset="-139364.8">26305 16715 30399 0,'-5'-5'2704'0,"0"4"-2160"0,4 1-544 0,0 0 0 0,1 0 944 0,0 1 80 0,0 2 0 0,0 2 16 15,0 0 64-15,1 6 16 0,0 4 0 0,-1-15 0 16,0 0-288-16,12 70-64 0,-12-70-16 0,11 65 0 31,-11-65-432-31,14 74-64 0,-14-74-32 0,17 84 0 16,-17-84-48-16,14 94-16 0,-14-94 0 0,13 96 0 16,-9-43-160-16,0 3 0 0,-1 0 144 0,0-1-144 15,0-1 0-15,0-5 0 0,-1-1 0 0,1-2 128 0,2-5-128 0,-5-41 0 16,9 74 0-16,-9-74 0 0,12 67 0 0,-12-67 0 15,11 59 0-15,-11-59 0 0,13 54 0 0,-13-54 0 16,0 0 0-16,18 68 128 0,-18-68-128 0,0 0 128 16,0 0-128-16,33 55 128 0,-33-55-128 0,0 0 176 15,0 0-176-15,0 0 192 0,0 0 0 0,65 8 0 16,-50-15 0-16,2-3 0 0,1-1 128 0,4-2 48 16,4-2 0-16,3-2 0 0,3 0-128 0,4-2-32 0,3 1 0 0,2 0 0 15,3 2-208-15,4 1 128 0,4 2-128 0,0 2 0 16,2 2 0-16,0 1 0 0,1 2 0 0,1 2 0 15,4 1 0-15,-2 3 0 0,-9 1 0 0,0 2-160 16,4 6 16-16,2 1 0 0,1 2 0 0,2 1 0 16,-1 0 16-16,1-1 0 0,2 0 0 0,-7-2 0 15,-53-10 128-15,87 15-192 0,-33-5 192 0,4 1-192 16,4 1 192-16,-1-3 0 0,-2 1-144 0,0-3 144 16,-1 2 0-16,-5-3 0 0,-53-6 0 0,90 11 0 15,-42-5-144-15,3-1 144 0,3 2 0 0,-4-1 0 0,-2 1-176 0,-48-7 176 16,88 11-160-16,-88-11 160 0,82 12-144 0,-82-12 144 15,78 4-128-15,-78-4 128 16,70 1 0-16,-70-1 0 0,53-3 0 0,-29 1-128 0,1-4 128 0,0-1 0 16,1-2 0-16,-1-2 0 0,-1 0 128 0,0-2-128 15,0 0 160-15,-2-1-160 0,-3 1 128 0,1 1-128 16,-3-1 0-16,-3 0 144 0,0 1-144 0,-1-2 0 16,0-2 0-16,-2 0 128 0,-1 2-128 0,-2-3 192 15,1 0-192-15,-5 0 192 0,0 0 224 0,-2-1 48 16,-1 0 16-16,-4-3 0 0,1-1 80 0,-3-2 16 15,0 0 0-15,-2-1 0 0,-2-1 0 0,-1-2 16 16,-1 0 0-16,0-2 0 0,-2-1-48 0,0-3-16 16,2 0 0-16,0-2 0 0,-1-4-160 0,2 1-48 15,1-1 0-15,0 0 0 0,1 1-128 0,-1 1-16 0,2 1-16 0,0 3 0 16,0 3-160-16,-2 1 160 0,2 2-160 0,-1 0 160 16,-1 4-32-16,1 3-128 0,-2 1 192 0,2 2-64 15,-4-1-128-15,1 2 192 0,-2 0-192 0,2 2 192 16,-2 1-192-16,1-1 128 0,-3 4-128 0,0 0 128 15,1 1-128-15,-5 0 0 0,0 2 0 0,-5-1 128 0,-5 1-128 16,-2-1 0-16,-1 2 0 0,-2 0 128 0,-3 3-128 0,-2 0 0 16,-2 1 0-16,-5 0 128 0,5 0-128 0,-2-1 0 15,-7 1 0-15,-12 2 0 16,-20 1 0-16,-13 1 0 0,-3 3 128 0,13-4-128 0,16 0 0 0,-16 0 0 16,-24 0 0-16,-15 2 0 0,-3-2 0 0,11 0 0 15,27-2 0-15,-12 1 0 16,-19 2-176-16,-8-1 48 0,5-3 0 0,1 2 0 15,0-2-720-15,-4 3-144 0,2 4-32 0,1 1-22544 0</inkml:trace>
  <inkml:trace contextRef="#ctx1" brushRef="#br1" timeOffset="-126628.91">2656 3623 37775 0,'3'1'3360'0,"1"1"-2688"0,-4-2-544 0,0 0-128 15,0 0 384-15,0 0 32 0,0 0 16 0,0 0 0 0,69-3 176 0,-69 3 32 16,68-3 16-16,-68 3 0 0,85-6-336 0,-85 6-80 16,99-10-16-16,-99 10 0 0,120-12-224 0,-51 5 0 0,6 1 0 0,1-1 0 15,-1 3 0-15,-3-1 128 0,-4 0-128 0,1-1 0 16,1 2 0-16,9 0 128 0,8 2-128 0,1 1 0 15,-5-1 160-15,-1 1-160 0,1-3 160 0,5 1-160 16,5 1 160-16,3 0-160 0,3 2 160 0,-4-3-160 16,-5 1 0-16,6 2 0 0,10-1 0 0,-1 1 0 15,-3 4 0-15,-9-1 0 0,-7 0 0 0,4 1 0 0,9 2 0 0,-1 2 0 16,-6 2 0-16,-8 1 0 0,-15 1 0 0,4-2 0 16,3-2 0-16,6 2 0 0,10 1 0 0,-3 1 0 15,-9-3 0-15,1-1 0 16,1-4 0-16,2-1 0 0,7-2 0 0,-4 0 0 15,-3 1 0-15,-5-1 0 0,-7-2 0 0,0-1 0 0,0 1 0 0,3 0 0 16,4-1 0-16,-4-1 0 0,-6 2 0 0,-69 1 0 16,116-4 128-16,-116 4-128 0,99-7 0 0,-99 7 144 15,96-10-144-15,-96 10 128 0,92-13-128 0,-92 13 160 16,83-14-160-16,-83 14 160 0,68-13-160 0,-68 13 160 16,0 0-160-16,65-20 160 0,-65 20-160 0,0 0 0 0,0 0 0 0,0 0 0 31,0 0-416-31,0 0-112 0,34-28-32 15,-37 27-18544-15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7T17:33:30.596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7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17T17:33:38.231"/>
    </inkml:context>
  </inkml:definitions>
  <inkml:trace contextRef="#ctx0" brushRef="#br0">22016 9699 12895 0,'2'-1'1152'0,"-1"-1"-928"0,1 1-224 0,-2 1 0 0,-2 0 1872 0,2 0 336 0,2-2 64 0,-1-1 16 15,1 1 880-15,0-3 176 0,1 0 48 0,0-2 0 16,1 1-1104-16,-1-1-224 0,0 0-32 0,0-2-16 16,0 0-1136-16,-3-3-240 0,2 0-32 0,0-4-16 15,-2-2 32-15,0-4 0 0,0-3 0 0,-2-2 0 16,1-1-48-16,-3-2 0 15,-1-2 0-15,0 1 0 0,-2 0-64 0,-2 0-32 0,1 1 0 0,-4 3 0 16,3 0 48-16,-3 3 16 0,-2 0 0 0,-1 2 0 0,-1 0-304 0,-4 4-64 16,-1 2-16-16,-3 4 0 0,-3 2-32 0,-5 1-128 15,-5 4 192-15,-7 0-64 16,-5 4-128-16,-5 2 0 0,-4 5 0 0,2 4 0 0,1 1 0 0,0 5-176 16,1 4 48-16,2-1 0 0,2 4 128 0,5 0-208 15,4 1 80-15,7 0 128 0,3 0-144 0,0 7 144 16,-2 5 0-16,2 11 0 0,3 4-160 0,1 3 160 15,5 5-128-15,2 0 128 0,4-1-192 0,4-1 32 16,3-2 16-16,3-3 0 0,4-4-48 0,0 0 0 16,4 3 0-16,2 0 0 0,3-3 48 0,4-1 0 0,3-2 0 0,3-4 0 15,-17-41 144-15,47 69-208 0,-47-69 80 0,59 51 128 16,-59-51-192-16,65 41 192 0,-65-41-192 0,79 34 192 16,-79-34-160-16,88 28 160 0,-88-28 0 0,86 18-144 15,-86-18 144-15,79 5 0 16,-79-5 0-16,81-10 0 0,-81 10 0 0,92-22 0 0,-43 8 0 0,-1 0 176 15,0-3 112-15,-3 2 32 0,-2-2 0 0,-5-2 0 16,-4 1 112-16,-5-3 16 16,-5-2 16-16,-2-1 0 0,-3-4 176 0,-5-3 48 0,2-4 0 0,-2-4 0 15,-1-4 144-15,0-4 48 0,-1-2 0 0,-2 3 0 0,-1 7-176 0,-2 2-16 16,-3 3-16-16,-3 6 0 0,-2 4-544 0,-2 3-80 16,-3 2-48-16,-1 4 0 0,-4 1 0 0,0 0 0 15,0-1 0-15,-2 1 0 16,3 2 0-16,-1-1 0 0,1 3 0 0,1 0 0 0,1 2 0 0,-1-1 0 31,2 2 0-31,0 1 0 0,3 2-640 0,0 0-128 0,-1 1-32 0,3 0 0 16,-3 0-1056-16,3 3-224 0,-1-1-32 0,0 1-20704 0</inkml:trace>
  <inkml:trace contextRef="#ctx0" brushRef="#br0" timeOffset="1350.64">21417 11569 2751 0,'-1'-2'256'0,"0"0"-256"0,-1 1 0 0,1-1 0 0,1 1 1008 0,0 0 144 0,1 1 48 0,-1-2 0 0,-1 1 1344 0,1-2 272 0,-2 0 48 0,2 0 16 15,0 2 752-15,0-1 144 0,2 2 48 0,-1 2 0 16,1 2-1536-16,0 3-304 0,0 2-64 0,1 2-16 15,0 4-864-15,-2 2-160 0,0 6-48 0,2 2 0 16,0 4-400-16,-2 3-96 0,1 4-16 0,-1-1 0 16,1 2-112-16,-1-1-16 0,2 1-16 0,0-3 0 15,0-2-176-15,-1-2 160 0,3-3-160 0,-1-2 160 0,0-1-160 16,0-2 192-16,1-3-192 0,-1 0 192 0,-1-2-64 0,-1-2-128 16,0-1 192-16,-1-1-64 0,1-2-128 0,-1-1 192 15,1-1-192-15,-2-2 192 0,0 0-192 0,1-3 0 16,-1 0 144-16,0-1-144 0,0-1 0 0,0-1-192 15,0-1 32-15,1 0-12896 16,-1-1-2592-16</inkml:trace>
  <inkml:trace contextRef="#ctx0" brushRef="#br0" timeOffset="2000.41">21306 11619 9439 0,'8'-17'192'0,"-3"7"64"0,-1 2 0 0,0 1 16 0,0 1-272 0,-1 0 0 0,1 1 0 0,3-5 0 16,5-6 2944-16,2-2 544 0,3-3 96 0,0 1 32 16,0 4-416-16,0 2-64 15,1 3-32-15,-1 1 0 0,1 3-1392 0,2 0-288 0,-20 7-48 0,0 0-16 16,62-10-544-16,-62 10-112 0,0 0-32 0,71-3 0 15,-71 3-352-15,0 0-64 0,79 6 0 0,-79-6-16 0,0 0-80 0,73 12-16 16,-73-12 0-16,0 0 0 0,0 0-144 0,73 36 192 16,-73-36-192-16,0 0 192 0,0 0-192 0,35 51 192 15,-32-37-192-15,-2-2 192 0,1 3-192 0,-4-1 128 16,-1-2-128-16,-1 3 128 0,-2-1-128 0,-2 1 0 16,-1 1 144-16,-2-1-144 0,-2 4 0 0,1-2 128 15,-1-2-128-15,-3 4 0 0,-2-1 0 0,0 2 128 0,-2-1-128 16,2 0 0-16,-2-1 0 0,0-1 0 0,3-1 0 0,0-4 128 15,2 1-128-15,-1 0 0 0,3-3 0 0,-1 0 0 16,4-2 0-16,0-1 0 0,3-1 0 0,0-1 0 16,4-2 0-16,1-1 0 0,0-1 0 0,2-1 0 15,2 0 0-15,0-1 144 0,1-1-144 0,2 1 0 16,2-2 144-16,0-1-144 0,1 1 0 0,1-1 144 16,2-2-144-16,0 2 0 0,3 0 0 0,0 1 128 15,-14 3-128-15,0 0 0 0,0 0 0 0,63 5 0 16,-63-5 0-16,0 0 0 0,0 0 128 0,0 0-128 0,69 44 0 15,-69-44 128 1,0 0-128-16,0 0 128 0,54 54-128 0,-54-54 0 0,0 0 0 0,0 0 128 0,50 61-128 0,-50-61 0 16,0 0 0-16,0 0 0 0,41 56 0 0,-34-43 128 15,0 0-128-15,-1-2 0 0,-2 0 224 0,1 1-32 16,-3 0-16-16,1 0 0 0,0 0 32 0,-2 0 16 16,-1 0 0-16,2 0 0 0,-2-1 16 0,0-1 0 15,-2 1 0-15,2 0 0 0,-1-1-48 0,1 0 0 16,0-1 0-16,-1-4 0 0,1 2-192 0,-2-2 144 15,2-3-144-15,-1 1 128 0,1-1-128 0,-2-2 0 0,1-2 0 0,0-1 0 32,1 1-720-32,-2-4-32 0,2 0 0 0,0-1-19792 0</inkml:trace>
  <inkml:trace contextRef="#ctx0" brushRef="#br0" timeOffset="2859.39">22203 11335 9215 0,'0'0'816'0,"0"0"-656"0,-1-1-160 0,1 1 0 0,0-2 1824 0,0 2 336 0,0-1 64 0,0-4 16 0,1 1 1280 0,2-1 272 0,2-1 48 0,1-1 16 16,3 0-1296-16,-1-2-272 0,3 1-48 0,2-2-16 15,1 1-1200-15,0-2-256 0,2 1-32 0,1-1-16 16,0 0-320-16,0-1-64 0,0 2-16 16,-3 1 0-1,3 0-64-15,-2 2-32 0,-1 1 0 0,-2 2 0 0,-1 1-64 0,-1 1-16 0,0 2 0 0,-2 0 0 16,-1 2-144-16,0 1 160 0,-1 3-160 0,-2 1 160 15,-1 0-160-15,-3 4 0 0,-4 2 0 0,0 1 0 16,-3 3 0-16,-2 1-144 0,-2 4 144 0,-3-1-208 16,-3 3-48-16,0-2 0 0,-2 2 0 0,0-1 0 15,2-2 80-15,0 0 16 0,3-1 0 0,-1-1 0 16,4-2 160-16,0-2 0 0,0 1 0 0,2-2-128 0,1-2 128 0,0 1 0 16,1-2 0-16,2 2 0 0,1-3 0 0,-2 0 0 15,3 0 0-15,0-2 0 0,2-1 0 0,1 0 176 16,0-1-176-16,3 0 192 0,-1-2 48 0,3 0 16 15,0-1 0-15,1-2 0 0,2 1 64 0,1-2 32 16,1 0 0-16,1-2 0 0,0 1 96 0,2-2 32 16,1 0 0-16,2 1 0 0,2-1-16 0,2 0 0 15,0-1 0-15,0 1 0 0,-1 0-32 0,0 0-16 0,-1 0 0 0,-2 2 0 16,-1-2-96-16,-1 0-32 0,-2 2 0 0,-1-1 0 16,-4 1-160-16,-1 1-128 0,-1-1 144 0,-1 1-144 15,-1-2 0-15,-1 2 0 0,-1 0 0 0,-1 0 0 31,-1 0-368-31,1 2-64 0,-2-2-16 0,-1 0 0 16,2 0-592-16,0 1-128 0,-2 0-32 0,0 2-19648 0</inkml:trace>
  <inkml:trace contextRef="#ctx0" brushRef="#br0" timeOffset="5081.95">1968 14203 15663 0,'4'-4'1392'0,"-1"-1"-1120"0,0 3-272 0,-1-1 0 0,-1 1 1024 0,0-1 160 0,2-1 32 0,3-3 0 15,1-3 720-15,1-2 160 0,2-1 16 0,0 0 16 16,1 2-784-16,-1 0-176 0,-1 1-16 0,1 0-16 15,-2 0-320-15,-1 1-64 16,-1 2-16-16,0 0 0 0,-2 0-32 0,0 2 0 16,-1-1 0-16,0 2 0 15,-2-2-128-15,1 2-16 0,-1 0-16 0,-1 1 0 0,1-2-112 0,-1 3-32 16,0 0 0-16,0 1 0 0,0-1-160 0,0 2-48 16,0 0 0-16,0 2 0 0,-1 1-192 0,0 1 128 15,-1 2-128-15,1 2 0 0,-1 2 0 0,1 1 0 16,-1 3 0-16,1 0 0 0,0 2 0 0,-1 1 0 15,1 0 0-15,1 1 0 0,-2 1 0 0,2-2-128 16,-1 2 128-16,1-2 0 0,0-3-128 0,0-1 128 0,0 1 0 16,0 0 0-16,1-1 0 0,1-2 0 0,-2 1 0 0,0-4 0 15,1-1 0-15,-1-1 0 0,0 0 0 0,0-2 0 16,0-1 0-16,0-1 0 0,0 0 0 0,0-1 0 16,0 1 0-16,2-1 0 0,-2-1 0 0,0 0 144 15,0 2-144-15,0-2 0 0,0 0 0 0,1 0 0 16,0-2 0-16,1 2 0 0,-1 0-192 0,2 0 192 31,0 0-1328-31,0 0-144 0,0-1-16 0,-1 1-15104 0</inkml:trace>
  <inkml:trace contextRef="#ctx0" brushRef="#br0" timeOffset="5462.77">1978 14457 10127 0,'-8'2'896'0,"2"-1"-704"0,2 0-192 0,1-1 0 0,0 2 1616 0,2-2 304 0,-2 1 48 0,0 1 16 0,-3 0 912 0,-1 1 192 15,-1 0 48-15,1 1 0 0,1-1-880 0,2-1-160 16,1 0-48-16,2 0 0 0,1-1-960 0,3-1-208 16,-1 0-48-16,3 0 0 0,0-1-272 0,2-1-64 15,2 0-16-15,1-1 0 0,1 0-192 0,0-1-32 16,2-1-16-16,0 0 0 0,-2 2-64 0,2-1-16 0,1-1 0 0,3 0 0 15,0 1-160-15,3-2 192 0,1 0-192 0,0 1 192 16,-1-2-192-16,1 2 128 0,-3 0-128 0,2 0 128 16,0 1-128-16,-2 0 0 0,-1 0 0 0,-1-1 128 15,-2 3-128-15,0-3 0 0,-1 3 0 0,-2-1 128 16,-1 0-128-16,-2 2 0 0,1-2 0 0,-4 0 0 16,0 0 0-16,-3 2 0 0,1-1 128 0,-3 2-128 15,0 0 0-15,-1 0 0 0,1 0 0 0,0 0 0 16,-2 0-400-16,0 0-16 0,-1 2 0 0,1-2-12048 15,1 1-2400-15</inkml:trace>
  <inkml:trace contextRef="#ctx0" brushRef="#br0" timeOffset="5998.28">2495 14097 18431 0,'-1'-11'816'0,"-1"4"160"0,2-1-784 0,-1 3-192 0,0 1 0 0,-1-1 0 16,1 1 2240-16,-2-3 384 0,-1-7 96 0,-5-4 16 15,-1-6 256-15,-1-2 48 0,-2 1 16 0,-1 1 0 16,0 2-1776-16,-2 3-368 0,-2 2-64 0,0 1-16 16,-3 1-368-16,-2 3-80 0,-1 4 0 0,-3 1-16 15,0 3-176-15,-2 4-16 0,-3 1-16 0,4 2 0 16,4 0-160-16,-4 4 0 0,-7 5 144 0,-8 5-144 15,-1 3 0-15,1 1 0 0,2 3 0 0,4 2 0 0,6-2 0 0,3-2 0 16,1 2 0-16,1 2 0 0,1 5 0 0,0 1 0 16,2 4 0-16,3 0-128 15,3 3 128-15,3 0 0 16,4-1 0-16,5 0-128 0,3 1 128 0,4-1 0 0,2 1 0 0,1-5 0 0,3-6 0 0,-8-28-128 16,29 65 128-16,-29-65 0 0,44 63-176 0,-44-63 176 15,0 0-208-15,89 65 80 0,-89-65 128 0,73 26-208 0,-73-26 80 0,85 10 128 16,-50-8 0-16,5-4 0 0,8-5 0 0,3-1 0 15,-6-2 0-15,0-3 0 16,3-2 0-16,-2-4 0 0,-7 2 192 0,-5 0-32 0,-6-1-16 0,3-6 0 16,2-4 144-16,-2-6 32 15,-3 0 0-15,-5 1 0 16,-3 2 192-16,-5 0 32 0,-2-1 16 0,-5-1 0 16,-2 4 112-16,-6-1 32 0,-1 2 0 0,-4 2 0 15,0 1 0-15,-5-1 0 0,0 2 0 0,-4 0 0 16,-3 0-144-16,0 0-32 0,0 3 0 0,-3-1 0 15,-4 0-240-15,-1 1-48 0,-2 3-16 0,1 2 0 0,2 5-224 0,0 4 0 16,3 3 0-16,0 2 0 16,3 5-544-16,-1 4-96 0,2 4-32 15,0 4 0-15,5-1-1056 0,-2 5-224 0</inkml:trace>
  <inkml:trace contextRef="#ctx1" brushRef="#br0">26233 17798 0,'0'0'0,"0"0"16,-51-17-16,17 5 15,3 0 1,12 4 0,19 8-16,0 0 0</inkml:trace>
  <inkml:trace contextRef="#ctx0" brushRef="#br0" timeOffset="7920.31">23551 11998 15663 0,'1'0'1392'0,"0"0"-1120"0,1 1-272 0,-2-1 0 0,1 0 832 0,-1 1 128 0,3-1 0 0,-3 0 16 15,0 0 2160-15,0 0 448 0,0 0 64 0,0 0 32 16,0 0-1392-16,59 2-288 0,-59-2-48 0,0 0-16 15,47-10-1072-15,-47 10-224 0,0 0-32 0,52-16-16 32,-52 16-240-32,44-10-48 0,-44 10-16 0,45-8 0 0,-45 8-112 0,0 0-32 0,62-7 0 15,-62 7 0-15,0 0-144 0,0 0 0 0,63-2 144 0,-63 2-144 16,0 0 0-16,0 0 0 0,0 0 0 0,0 0 0 16,0 0-192-16,0 0-128 0,0 0 0 0,59 26-12288 15,-56-22-2464-15</inkml:trace>
  <inkml:trace contextRef="#ctx0" brushRef="#br0" timeOffset="8205.33">23541 12190 25791 0,'1'1'2304'0,"-1"-1"-1856"15,0 0-448-15,0 0 0 16,0 0 1088-16,0 0 128 0,0 0 32 0,0 0 0 0,57 4 1376 0,-57-4 288 15,0 0 48-15,69-1 16 0,-69 1-1872 0,0 0-368 32,65-9-80-32,-65 9-16 0,0 0-128 0,66-12-16 0,-66 12-16 0,0 0 0 15,62-16-112-15,-62 16-32 0,0 0 0 0,51-13 0 16,-51 13-112-16,0 0-32 0,47-8 0 0,-47 8 0 16,0 0-192-16,0 0 144 0,0 0-144 0,0 0 128 15,0 0-128-15,0 0-144 0,0 0 144 16,0 0-208-1,0 0-528-15,0 0-96 0,0 0-32 0,5-4-19056 0</inkml:trace>
  <inkml:trace contextRef="#ctx0" brushRef="#br0" timeOffset="8918.76">25309 11620 19343 0,'0'0'1728'0,"0"0"-1392"0,0 0-336 0,0 0 0 0,0 0 1920 0,0 0 320 0,0 0 64 0,0 0 16 0,0 0 752 0,0 0 160 16,0 0 32-16,0 0 0 15,0 0-1888-15,0 0-368 0,54 31-80 0,-54-31-16 0,10 39-416 0,-10-39-96 16,11 49-16-16,-11-49 0 0,13 57-128 0,-13-57-48 15,14 57 0-15,-14-57 0 0,13 56-80 0,-13-56-128 16,11 52 176-16,-11-52-176 0,7 46 144 0,-4-26-144 16,0-1 0-16,0-2 144 0,-2-2-144 0,-1-2 128 15,1-2-128-15,1 0 128 0,-2-1-128 0,0-3 128 16,0-1-128-16,-2 0 128 0,1-4 16 0,0 1 0 16,-2-1 0-16,0-2 0 0,0-2 112 0,0 1 0 0,0-2 16 0,-1-1 0 15,1 0 48-15,-1-2 16 0,1 0 0 0,-1-1 0 16,1 0-80-16,-1-3 0 0,1 0-16 0,0 0 0 15,2-1 0-15,0-2 0 0,-2 2 0 0,3-3 0 16,-2 0 0-16,2 0 0 0,0 0 0 0,0 0 0 16,0 2-32-16,2-1 0 0,2 2 0 0,0 3 0 15,0-1 0-15,4 1 0 0,-1-1 0 0,1 1 0 16,1 1-32-16,0 0-16 0,1 0 0 0,0 0 0 16,3-1 16-16,0 1 0 0,1-1 0 0,-2 1 0 15,3 1 32-15,-1-1 16 0,1 0 0 0,1 0 0 16,-16 7-16-16,0 0 0 0,39-17 0 0,-27 13 0 0,-1 0-16 0,0-1 0 15,-1 1 0-15,0 0 0 0,0 1-32 0,-3 0-16 16,1 0 0-16,0-1 0 16,-3 3-144-16,-1-2 0 0,1 0 0 0,-3 2 128 0,0-1-128 0,-1 1 0 15,-1 1-160-15,0-2 160 16,-1 1-848-16,-2 0-80 0,2 1-16 0,-1-2 0 16,-1 4-528-16,-1-4-96 0,0 2-32 0,0-1-20368 0</inkml:trace>
  <inkml:trace contextRef="#ctx0" brushRef="#br0" timeOffset="9901.9">25941 11249 16575 0,'-2'-3'1472'0,"2"-1"-1168"0,0 1-304 0,0 0 0 0,2 0 2080 0,-1-2 352 0,2-4 80 0,1-6 16 16,2-8 464-16,4-1 80 0,2-1 32 0,3-1 0 16,2 2-1472-16,1 1-288 0,3 4-64 0,0 0-16 15,3 2-704-15,0 2-144 0,2 1-32 0,-2 4 0 16,-24 10-96-16,45-11-32 0,-45 11 0 0,0 0 0 16,65 4-64-16,-65-4 0 0,0 0-16 0,0 0 0 0,56 48-176 0,-56-48 0 15,13 41 144-15,-11-19-144 0,-7 4 0 16,-2 1 0-16,-3 1-192 0,-2 0 64 0,-5 2-160 0,-2-1-32 15,-3 3 0-15,-4-3 0 0,1-2 0 0,0-2-16 16,-2-2 0-16,1-2 0 0,2-2 336 0,3-4 0 16,3-1 0-16,2-1 0 0,5-3 128 0,2-3 32 15,2 0 16-15,4-3 0 0,2-1 64 0,2-1 16 16,1-1 0-16,2-1 0 0,2 0 112 0,1 0 16 0,4-1 16 16,-11 1 0-16,0 0 208 0,55-6 32 0,-55 6 16 15,54-6 0-15,-54 6 16 0,54-7 0 0,-54 7 0 0,69-10 0 16,-69 10 32-16,73-12 0 0,-73 12 0 0,69-15 0 15,-69 15-128-15,60-14-32 0,-60 14 0 0,44-12 0 16,-44 12-240-16,28-12-48 16,-28 12-16-16,0 0 0 0,24-10-240 0,-23 8 0 0,1-1-144 0,-1 1 144 31,-2 1-1168-31,-1 0-144 0,-1-1-32 0,-1 2-21600 0</inkml:trace>
  <inkml:trace contextRef="#ctx0" brushRef="#br0" timeOffset="14993.44">21538 13391 5519 0,'0'-2'496'0,"0"1"-496"0,1 1 0 0,-1 0 0 0,0 0 896 0,1 0 96 0,1 0 16 0,-1-2 0 0,1 2 1872 0,0 2 368 16,0-1 80-16,1 3 0 0,-2-1-32 0,-1 3-16 15,0 1 0-15,-1 0 0 0,-2 3-1136 0,-1 3-224 16,-1-1-64-16,1 4 0 0,1 1-960 0,-2 1-208 16,-1 3-48-16,2 2 0 0,0 0-256 0,-1 1-64 15,4 0-16-15,-1 1 0 0,4-1-144 0,2-1-32 16,0-4 0-16,-4-19 0 0,15 40-128 0,-15-40 0 0,0 0 144 0,29 48-144 16,-29-48 0-16,0 0 128 0,0 0-128 0,47 45 0 15,-47-45 0-15,0 0 0 0,0 0 0 0,0 0 0 16,66 24-176-16,-66-24-48 0,0 0-16 0,0 0 0 15,64-11-96-15,-64 11-32 0,34-16 0 0,-34 16 0 16,31-18-144 0,-16 7-16-16,-1-2-16 0,1-1 0 0,-1-2-416 0,-2-2-64 0,0-2-32 0,-2-2-10048 15,-1-4-2016-15</inkml:trace>
  <inkml:trace contextRef="#ctx0" brushRef="#br0" timeOffset="15628.79">21936 13026 18431 0,'1'-1'1632'0,"1"-1"-1312"16,-1 2-320-16,-1 2 0 0,0-1 1696 0,2 0 272 0,-1 4 48 0,2 2 16 15,0 3 1664-15,-3-10 336 0,7 36 64 0,-6-12 0 16,-1 2-2560-16,0 2-512 0,0 3-96 0,-1 2-32 16,1 3-144-16,0 1-48 0,0 5 0 0,0 2 0 15,4 1-176-15,-1 2-32 0,2 4-16 0,1 0 0 16,0 1-288-16,-2-1-64 15,2 0-128-15,-1-3 192 0,2-3-192 0,-1-1 0 0,0-3 0 0,-2-3 0 16,2 2 0-16,-2-5 0 0,-1 0 0 0,1-1 0 16,0-1 0-16,-1-4 0 0,-2-1 0 0,1-1 0 0,1-3 0 0,-2-1 0 15,0 0 0-15,1-4 0 0,-1-2 0 0,1 2 0 16,-2-5 0-16,1-2 0 0,-1-2 0 0,1-3 0 31,-1-1 0-31,0-2 0 0,2-2 128 0,-2-2-128 0,0-2 0 0,0-2 144 16,0-2-144-16,-2-1 192 0,2-3-192 0,-1 1 192 0,0-4-192 0,-2-3 160 15,1-1-160-15,-2-2 160 0,1-5-32 0,-2 0-128 16,-1 1 192-16,0-2-64 0,-1-4-128 0,0 1 128 16,0 0-128-16,0 0 128 0,0 1-128 0,0 0 0 15,-2 1 0-15,2 2 128 0,0 0-128 0,2 3 0 0,-1 1 0 0,2 1 0 16,2 0 0-16,1 4 0 16,1-1 0-16,0 3 0 0,1 1 0 0,-1 2 0 15,3 0 0-15,-1 1 0 0,0 2 0 0,0 2 0 0,1 1 0 0,0-1 0 31,-1 2 0-31,1 2 0 0,1-2 0 0,1 2 0 16,0-1 0-16,0 2 0 0,0 0 0 0,2 0 0 16,3 2 0-16,0-1 0 0,1 1 0 0,-11-2 0 15,0 0 0-15,0 0 0 0,62 12 0 0,-62-12 0 16,0 0 0-16,0 0 0 0,80 9 128 0,-80-9-128 16,0 0 0-16,0 0 0 0,69-2 144 0,-69 2-144 0,0 0 160 15,56-7-32-15,-56 7-128 0,0 0 192 0,48-11 32 0,-34 5 0 16,-2 2 0-16,-2 0 0 0,-2 0-32 0,-2-1 0 15,-1 3 0-15,-2-3 0 0,-1 3-192 0,-1-1 144 16,-1 0-144-16,-1-1 128 0,1 1-128 0,-3 0-192 16,1 0 32-16,0 0 16 15,-3 1-672-15,0-4-128 0,-2 0-16 0,-2 1-16 16,1-2-400-16,-2 1-80 0</inkml:trace>
  <inkml:trace contextRef="#ctx0" brushRef="#br0" timeOffset="16103.8">21516 13090 25791 0,'-5'1'1152'0,"0"-1"224"0,3 0-1104 0,0 0-272 0,2 0 0 0,-1 0 0 0,1 1 1440 0,-2-1 224 0,0 2 64 0,-1 1 0 0,3-1 512 0,0 1 128 16,1 2 0-16,3-3 16 0,1 1-1552 0,0 0-304 15,2 0-64-15,0 0-16 0,1-3-80 0,-1 1-32 16,0-2 0-16,1 1 0 0,-1-3-16 0,2 0-16 0,-4-1 0 0,1 0 0 16,-2-2-16-16,0 0 0 15,-2-1 0-15,-2 2 0 0,-2-3 64 0,0 3 16 16,-3-1 0-16,-2 1 0 0,-1 0-112 0,-3 1 0 16,-1 0-16-16,0 0 0 0,-3 2-112 0,1 1 0 0,0 1-128 15,0 0 192-15,1 0-192 0,1 1 0 0,0 2 128 16,4-2-128-16,1 2 0 0,1-1-208 0,2 2 32 0,1-1 16 15,3 1-720 1,3 0-144-16,1 3-16 0,-4-7-19104 0</inkml:trace>
  <inkml:trace contextRef="#ctx0" brushRef="#br0" timeOffset="17419.46">23425 13335 13823 0,'-2'-1'1216'0,"1"1"-960"0,1 0-256 0,0 1 0 0,0-1 1776 0,-1 3 304 16,-1 1 64-16,-1 2 16 0,-1 5 768 0,0 5 144 15,1 2 48-15,0 2 0 0,2 1-1584 0,-1 2-320 16,4 0-64-16,1-1-16 0,-3-22-608 0,14 48-112 16,-14-48-32-16,17 45 0 0,-17-45-128 0,0 0-48 15,45 50 0-15,-45-50 0 0,0 0-64 0,54 34-16 16,-54-34 0-16,0 0 0 0,0 0 80 0,76 21 16 15,-76-21 0-15,0 0 0 0,55-3-16 0,-55 3 0 16,30-10 0-16,-18 2 0 0,3-2-16 0,-4-1 0 0,0-1 0 0,-1-1 0 16,-2 1 128-16,1-2 0 0,-2-2 16 0,0-1 0 15,-1 0 48-15,-2-1 0 0,0-1 0 0,-1 0 0 16,-2-2 32-16,-1-1 16 0,0 0 0 0,-2 1 0 16,0-1-48-16,-2 3-16 0,1 2 0 0,-1 2 0 15,0 3-112-15,-1 2 0 0,1 3-16 0,1 3 0 16,-1 2-112-16,1 4-128 0,-1 2 176 15,1 3-176-15,-1 3 0 0,1 2 0 16,2 4-160-16,-1 2 160 0,2 2-384 0,3 1 32 0,1 2 16 0,-4-23 0 16,17 44-80-1,-17-44-16-15,0 0 0 0,44 58 0 0,-44-58 48 0,0 0 0 0,61 36 0 0,-61-36 0 0,0 0 160 0,0 0 32 16,73 9 16-16,-73-9 0 0,47-10 176 0,-47 10 0 16,45-17 0-16,-24 7 0 0,-1 0 0 0,-1 0 0 15,-1-1 192-15,-3 1-64 0,0-1 64 0,-3 0 0 16,1-1 16-16,-2 0 0 0,-4 0 48 0,2 0 16 15,-1-3 0-15,-2 0 0 0,0-2 112 0,-2 0 32 16,0 1 0-16,-3-1 0 0,-1 2 16 0,-1-2 0 16,0 1 0-16,-2 1 0 0,0 2-176 0,0 0-48 15,0 2 0-15,-1 3 0 0,-2 1-208 0,2 1-160 0,0 2 32 0,-2 2 0 32,1 2-656-32,0 2-128 0,1 1-32 0,0 1 0 15,0 4-656-15,1 1-144 0</inkml:trace>
  <inkml:trace contextRef="#ctx0" brushRef="#br0" timeOffset="17783.11">24391 13621 11055 0,'4'1'976'0,"2"-1"-784"0,0 0-192 0,-4 0 0 0,1-1 1696 0,3-1 288 0,1 1 64 0,-7 1 16 0,0 0 1904 0,55-16 384 15,-55 16 80-15,42-15 16 0,-23 5-2032 0,-4 2-416 16,1-4-80-16,-1 1 0 0,1-2-1120 0,-3 0-224 15,1-1-32-15,-3 0-16 0,0 0-64 0,-2-1-16 16,-1-2 0-16,-1 0 0 16,-4 0-96-16,-3 0-32 0,-1 1 0 0,-3-1 0 0,-3 3-64 0,-3 0 0 15,-2 1-16-15,0 2 0 0,-2 3-240 0,1 2 0 16,0 3 0-16,2 3 0 0,0 1 0 0,-2 4 0 16,-1 2 0-16,0 4 0 0,-2 5-144 0,2 3 144 15,1 5 0-15,3 2-144 0,3 1 144 0,3 1 0 0,3 0-144 0,3-1 144 31,-2-27 0-31,19 52 0 0,-19-52 0 0,0 0 0 16,34 60-128-16,-34-60 128 0,0 0 0 0,55 43 0 16,-55-43 0-16,0 0 0 0,68 22 0 0,-68-22 0 15,0 0 128-15,70 4 0 0,-70-4 0 0,0 0 0 16,62-7-128-16,-45 3-144 0,-17 4 144 0,0 0-13904 16,0 0-2672-16</inkml:trace>
  <inkml:trace contextRef="#ctx0" brushRef="#br0" timeOffset="18353.47">26098 13070 34095 0,'-12'-16'1504'0,"8"8"320"0,4-1-1456 0,-1 4-368 0,-2 0 0 0,1 3 0 0,1-1 1184 0,0-3 160 0,-1-2 48 0,2 1 0 15,-1-2-192-15,-1 3-48 0,4 5 0 0,-1 4 0 16,1 4-560-16,0 4-112 0,0 6-32 0,1 3 0 15,1 5-160-15,-1 4-32 0,1 3-16 0,0 3 0 16,2 4-112-16,-1 0 0 0,1 4-128 0,0-4 192 16,1 5-192-16,0-3 0 0,0-2 0 0,-1-5 0 15,-6-34 0-15,12 58 0 0,-7-35 0 0,-1-5 0 0,-1-4 0 0,-2-2 0 16,-2-2 0-16,-1-3 0 0,2-2 0 0,-1-2 0 16,-2-2 128-16,0-2-128 0,0-2 352 0,-1-1-32 15,0-2 0-15,1-2 0 0,-1-1 96 0,1 0 16 16,0-4 0-16,0 0 0 0,2-2-112 0,1-2 0 15,0-3-16-15,0-4 0 0,4-3-160 0,3 0-16 16,2-1-128-16,2 2 192 0,3 2-192 0,-8 13 0 16,-2 3 0-16,0-1 0 0,0 4-224 0,4-1 64 15,0 2 16-15,0-1 0 0,4 4-48 0,2 1-16 0,-14 0 0 0,0 0 0 16,65 20-16-16,-65-20 0 0,0 0 0 0,73 53 0 16,-73-53 96-16,0 0 128 0,58 65-208 0,-58-65 80 15,0 0 128-15,47 64 0 0,-47-64 0 0,0 0 0 16,0 0-192-16,51 61 32 0,-51-61 16 0,0 0 0 31,0 0-544-31,0 0-96 0,0 0-32 0,0 0-19392 0</inkml:trace>
  <inkml:trace contextRef="#ctx0" brushRef="#br0" timeOffset="18843.25">26825 13489 19343 0,'6'-5'848'0,"-3"2"192"0,2 0-832 0,-1 0-208 0,-1 0 0 0,-1 2 0 0,-1-2 2816 0,1 0 528 0,-2 1 112 0,2-1 0 0,1-3-368 0,0 0-80 16,1 1 0-16,-1-2-16 0,1-2-1648 0,1-1-336 15,0-2-64-15,-3-2-16 0,-1-1-192 0,-2 10-32 16,-1-1-16-16,-1 0 0 0,-1 1-208 0,-2-1-32 16,-1 0-16-16,-5-1 0 0,-5 0-224 0,-4 2-32 15,-3 0-16-15,-2 3 0 0,2 3-160 0,0 3 0 0,1 3 0 16,5 3 0-16,3 2 0 0,0 2-176 0,3 1 48 0,2 2 0 15,6-1-128-15,2 2-32 0,5-1 0 0,1 0 0 32,-4-17-112-32,0 0-32 0,0 0 0 0,34 59 0 0,-34-59 64 0,0 0 16 0,0 0 0 0,61 34 0 15,-61-34 176-15,0 0 48 16,0 0 0-16,0 0 0 0,65 7 128 0,-59-5 0 0,-1-2 0 0,1 0 0 16,1-3 0-16,0 1 0 0,1-2 160 0,2 0-160 15,3-3 320-15,0-2-48 0,-6 1 0 0,1-1 0 16,4 0 144-16,0-4 32 0,-2 0 0 0,-3 2 0 0,0 0 32 15,-2 2 16-15,-3 3 0 16,0 1 0-16,-1 2-96 0,-1 2-16 0,-1-1 0 0,1 2 0 0,0 3-208 0,1 0-48 16,-1 2-128-16,0 2 192 0,0-1-192 0,2 1 0 15,0 2 0-15,-2-9 0 0,0 0 0 0,0 0-192 16,0 0 48-16,39 51 0 16,-39-51-432-16,0 0-96 0,0 0-16 0,0 0 0 15,0 0-336-15,0 0-64 0,67 22 0 0,-60-23-16 16,2-1-272-16,-5-2-48 0</inkml:trace>
  <inkml:trace contextRef="#ctx0" brushRef="#br0" timeOffset="19190.97">27101 13275 27647 0,'-5'-5'1216'0,"5"4"256"0,3 0-1168 0,-3-1-304 0,-3 2 0 0,2 0 0 0,4 0 1808 0,0 3 304 0,-1 1 64 0,4 2 16 16,0 4-224-16,-2 1-48 0,2 2-16 0,-1 1 0 31,-1 1-1136-31,4 1-208 0,-3 1-48 0,2 0-16 16,0-2-256-16,-7-15-48 0,0 0-16 0,0 0 0 15,34 58-176-15,-34-58 128 0,0 0-128 0,0 0 128 16,0 0-128-16,52 48 160 0,-52-48-160 0,0 0 160 16,0 0-160-16,0 0 160 0,0 0-160 0,67 15 160 15,-59-17-32-15,1-1-128 0,-2 0 192 0,0-2-64 0,3-2 128 0,-5-2 32 16,0 1 0-16,-2-1 0 0,1 2 208 0,-3 3 32 15,1-2 16-15,0 1 0 0,1-2 128 0,0-2 32 16,0-1 0-16,1-1 0 0,0-3-112 0,1 1-16 16,-1-2 0-16,1 0 0 0,1 0-240 0,1 1-48 15,0 0-16-15,-1 1 0 0,-2 2-272 0,0-1 160 16,1 1-160-16,-1 3 128 0,0-1-128 0,-1 2-144 0,0-1 144 16,0 2-208-1,-1 2-704-15,1 1-144 0,0 0-32 0,0 2 0 16,-2 1-512-16,1 0-96 0,-1 2-32 0,-1 1-18992 0</inkml:trace>
  <inkml:trace contextRef="#ctx0" brushRef="#br0" timeOffset="19555.54">27468 13528 20271 0,'4'5'896'0,"-1"-2"192"0,1 0-880 0,-1-2-208 0,0-1 0 0,0 0 0 15,-1 0 2848-15,3 0 528 0,3 0 96 0,3 0 32 0,-11 0-752 0,0 0-128 16,57-7-48-16,-57 7 0 0,45-7-1440 0,-45 7-304 15,50-10-48-15,-50 10-16 16,42-8-128-16,-26 2-16 0,-1 0-16 0,-1-1 0 0,3 2-80 0,-1-4-16 16,-2 1 0-16,0-2 0 15,-1 0-48-15,-1-1-16 0,-2-3 0 0,-1-1 0 0,-2 0-80 0,-4-1-32 16,-3 2 0-16,-5-1 0 0,0-1-144 0,-5 2-48 16,-1 1 0-16,-2 2 0 0,-1 1-144 0,-3 3 0 15,-3 3 0-15,-1 2 0 0,1 2-144 0,-1 5-16 0,2 0 0 16,2 4 0-16,2 1-32 0,2 1-16 0,3 6 0 0,2 1 0 15,2 2 16-15,2 1 16 0,1 3 0 0,2 2 0 16,1 1 176-16,3-1-208 0,1 1 80 0,3-3 128 16,-7-24-160-16,0 0 160 0,32 62 0 0,-32-62-144 15,0 0 144-15,60 41 0 0,-60-41 0 0,0 0 0 16,60 19 0-16,-60-19 0 0,0 0 0 0,72 3 128 16,-72-3-320-16,57-6-48 0,-57 6-16 0,0 0 0 15,64-7-688-15,-64 7-144 0,0 0-16 0,0 0-19536 16</inkml:trace>
  <inkml:trace contextRef="#ctx0" brushRef="#br0" timeOffset="20189.09">21581 15070 22111 0,'5'3'1968'0,"-1"-1"-1584"0,0-2-384 0,-1 0 0 0,0 0 1344 0,2 0 192 0,-5 0 48 0,0 0 0 0,0 0 960 0,75-3 192 16,-75 3 32-16,48-10 16 15,-48 10-1264-15,41-19-256 0,-24 10-48 0,-1-4-16 0,-2 0-480 0,-3-1-80 16,0 0-32-16,-1 0 0 0,-1 0-32 0,-2-1-16 16,-3 1 0-16,0 0 0 0,-2 2-112 0,-2-1 0 15,-2 0-16-15,1 3 0 0,-2 0-48 0,0 2-16 16,0 1 0-16,1 1 0 0,-1 2-176 0,1 1-16 31,0 3-16-31,0 0 0 0,1 3-160 0,1 3 160 0,-2 2-160 0,2 2 160 0,0 1-160 0,2 3 0 16,-2 5 0-16,3 2 0 15,1 3 0-15,-1 0 0 0,1 1 0 0,0 2 0 0,2 0 0 0,-2-2 0 0,0-1 0 0,-1 0 0 32,1 2-128-32,-1-2 128 0,0 0 0 0,1-1 0 15,-1-2 0-15,-2-1 0 0,1-2-144 0,-2 2 144 0,1-2-224 0,-2-2 16 0,1-1 0 0,-3-2 0 32,0 0-384-32,0-4-80 0,2 1-16 0,0-4 0 15,1-2-160-15,-2-1-48 0,4-2 0 0,-2-1 0 16,-2-1-624-16,-1 0-128 0</inkml:trace>
  <inkml:trace contextRef="#ctx0" brushRef="#br0" timeOffset="20426.91">21535 15439 20271 0,'1'0'1792'0,"1"0"-1424"15,0 1-368-15,1-1 0 0,1 0 2400 0,1 0 416 16,2 0 64-16,-7 0 32 0,0 0 160 0,59 0 16 0,-59 0 16 0,65-1 0 15,-65 1-1744-15,74-4-336 16,-74 4-80-16,73-4-16 0,-73 4-160 0,72-5-48 0,-72 5 0 0,62-5 0 16,-62 5-208-16,52-6-32 0,-52 6-16 0,0 0 0 15,74-7-176-15,-74 7-32 0,0 0-16 0,62-6 0 16,-62 6-96-16,0 0-16 0,0 0 0 0,55-5 0 16,-55 5-128-16,0 0 0 0,0 0 0 0,0 0 0 31,45-10-704-31,-42 7-128 0,-1 1-32 0,-2 1-13664 0,-3-2-2752 0</inkml:trace>
  <inkml:trace contextRef="#ctx0" brushRef="#br0" timeOffset="20870.75">23716 15028 26719 0,'3'1'1184'0,"2"-1"240"15,-5 0-1136-15,0 0-288 0,0 0 0 0,0 0 0 0,0 0 1920 0,0 0 320 0,0 0 64 0,33 64 0 0,-33-64-544 0,15 62-112 0,-8-28-32 0,-1 3 0 0,0-2-944 0,-2 0-192 16,0-2-32-16,-1-1-16 16,0 1-96-16,-2-4-16 0,4 3 0 0,-4-6 0 0,2 1-192 0,-2-3-128 15,2-1 160-15,-2-3-160 0,2-3 0 0,-1-3 0 16,-1 0 0-16,0-4 0 15,1-2 0-15,-1-1-128 0,-1-2 128 0,2-3-208 16,-1-2-432-16,-1-1-96 0,2-3-16 0,-2-5 0 16,1 1-2224-16,-2-4-448 0</inkml:trace>
  <inkml:trace contextRef="#ctx0" brushRef="#br0" timeOffset="21139.86">23688 14918 15663 0,'2'-3'1392'0,"3"0"-1120"0,-1 0-272 0,0 2 0 16,0 1 2176-16,3-3 384 0,-7 3 80 0,0 0 16 16,72-14 304-16,-72 14 64 0,78-6 16 0,-78 6 0 15,76 7-1440-15,-76-7-304 16,73 19-48-16,-73-19-16 0,59 26-768 0,-59-26-144 0,0 0-48 0,66 50 0 16,-66-50-96-16,0 0-32 15,33 47 0-15,-33-47 0 0,1 26 16 0,-5-13 0 0,-6 0 0 0,-3-2 0 16,-2 2 64-16,-4-2 16 15,-2 0 0-15,-3 1 0 0,-1 0 224 0,-3 0 48 16,-2-2 16-16,2 0 0 0,1-3-16 0,1 0-16 0,2-3 0 0,3-1 0 0,3-2-496 0,2 1 0 16,2-1 0-16,1-1 0 15,6 0-560-15,2 1-48 0,2-1-16 0,3 2 0 16,3-2-656-16,1 0-144 0</inkml:trace>
  <inkml:trace contextRef="#ctx0" brushRef="#br0" timeOffset="21616.2">24289 14970 25791 0,'0'-4'2304'0,"0"-1"-1856"0,2 3-448 0,-2 0 0 16,0 2 2256-16,0-1 368 0,1-1 64 0,-1-2 0 15,2 0-496-15,-2 1-96 0,1 5-32 0,0 3 0 16,-1 2-976-16,0 5-208 0,2 0-48 0,-2 5 0 15,1 0-304-15,1 0-64 0,-2 0-16 0,-2 1 0 16,4 4-128-16,-1 0-48 0,2 2 0 0,-2-4 0 0,2 1-112 0,-1-4-32 16,-1-1 0-16,2-2 0 0,-2-3-128 0,2 0 128 15,-2-2-128-15,1-1 128 0,-1-1-128 0,-2-1 0 16,1-3 144-16,-2 0-144 0,1 0 0 0,0-2 0 16,-1 0 0-16,-1-1 128 0,3-1-128 0,-2-2 0 15,0 0 128-15,-1-4-128 0,2 0 224 0,0-1-32 16,-2-2 0-16,1-1 0 0,1-2 96 0,-1 0 16 15,2 0 0-15,-1 1 0 0,1 0-80 0,1 3-16 16,-1 1 0-16,2 3 0 0,2-2-80 0,0 0-128 0,1 1 176 0,2 0-176 16,0 2 0-16,3 0 0 15,-1 2 0-15,3 0 0 0,0 0 0 0,1 1 0 16,1-2 0-16,2 2 0 0,-2-2 0 0,3-1 0 0,-2 1 0 16,2-2 0-16,0 0 0 0,-1 1 0 0,1-2 0 0,-2 0 0 15,0 1 0-15,-1-2 0 0,-2 1-176 0,1-1 176 16,-4 3-768-1,0-1-64-15,-1 3 0 0,-3-1 0 0,1 1-448 0,-3 1-80 0,-1-1-32 0,-2 2-19056 16</inkml:trace>
  <inkml:trace contextRef="#ctx0" brushRef="#br0" timeOffset="21965.12">24681 15192 11055 0,'4'3'976'0,"0"-1"-784"0,-2 0-192 0,-1-2 0 0,2 1 1920 0,1 1 352 15,-4-2 64-15,0 0 16 0,0 0 1952 0,58 19 400 0,-58-19 80 0,0 0 16 16,59 9-2608-16,-59-9-512 0,0 0-96 0,50-4-32 16,-35 1-720-16,1-3-128 0,-2 2-48 15,1-3 0-15,0 1-144 0,0-1-16 16,-2 0-16-16,0-3 0 0,-1 2-96 0,0-1 0 16,-3-1-16-16,0-2 0 0,-1 0-112 0,0 0 0 15,-4-2-16-15,-1-1 0 0,-5 0-96 0,-1-1-16 0,-4 1 0 0,-3 1 0 16,0 0-128-16,-2 2 0 15,-2 1 0-15,-2 1 0 0,1 3 0 0,-2 1 0 0,-2 5 0 0,2 1-176 16,0 3 16-16,2 2 0 0,1 2 0 0,2 2 0 0,2 2 0 0,3 2 0 16,2 1 0-16,2 2 0 15,2 2 160-15,-1 2-160 0,2 0 160 0,2-1-160 0,-2-19 160 0,0 0-128 16,19 60 128-16,-19-60-128 0,0 0 128 0,30 52 0 16,-30-52 0-16,0 0-128 0,0 0 128 15,55 49 0-15,-55-49-144 0,0 0 144 0,0 0-224 0,75 22 32 16,-75-22 0-16,0 0 0 15,65-3-512-15,-65 3-80 0,54-13-32 0,-25 3-18928 0</inkml:trace>
  <inkml:trace contextRef="#ctx0" brushRef="#br0" timeOffset="22414.83">25530 14562 41471 0,'-9'-20'1840'0,"5"10"368"0,1 0-1760 0,0 3-448 0,2 3 0 0,-1 2 0 15,1 1 608-15,0-2 32 16,-2 0 16-16,0 1 0 0,-3 2 336 0,2 2 64 0,0 5 16 0,1 6 0 31,0 4-560-31,0 4-128 0,3 6 0 0,-1 3-16 0,2 4-144 0,1 1-32 0,1 6 0 0,1 1 0 16,2 5-64-16,1 1 0 0,0 3-128 0,1-3 192 16,1-3-192-16,-9-45 0 0,17 76 0 0,-17-76 0 0,21 70 0 15,-21-70 0-15,21 58 0 0,-21-58 0 0,0 0 0 0,25 59 0 16,-25-59 0-16,0 0 0 0,0 0 0 0,0 0 0 15,0 0 0-15,0 0 0 0,0 0 144 0,0 0-144 16,0 0 128-16,0 0-128 0,0 0 144 0,0 0-144 31,10 0 160-31,-21-11-160 0,0-4 0 0,-5 0 128 16,-2-1-128-16,-2 4 0 0,-1-2 0 0,-3 1 0 0,-2 3-192 16,1 3 192-1,5 1-496-15,-2 3 16 0,-4 5 0 0,2 1 0 16,3 4 32-16,3 1 16 0,1 3 0 0,1 2 0 0,5 1 160 0,2 0 16 0,5 2 16 0,0-2 0 15,4 0 240-15,0-14-144 0,0 0 144 0,0 0-128 16,25 53 128-16,-25-53 0 0,0 0 0 0,0 0 0 16,60 31 0-16,-60-31 0 0,0 0 0 0,57 8 128 15,-57-8-128-15,0 0 128 0,54-3-128 0,-54 3 128 16,35-5-304-16,-16 0-48 0,1 0-16 0,1-1 0 16,0-1-448-16,-1-1-80 15,0-1-32-15,-3 1-18656 0</inkml:trace>
  <inkml:trace contextRef="#ctx0" brushRef="#br0" timeOffset="22616.26">25829 15117 40543 0,'-1'-2'1792'0,"1"2"384"0,0 0-1744 0,0 0-432 0,0 0 0 0,0 0 0 0,1 2 800 0,-1 1 80 16,2 0 16-16,-1 2 0 0,2 2 0 0,-3-7 16 15,0 0 0-15,0 0 0 0,0 0-480 0,17 54-112 16,-17-54 0-16,0 0-16 0,0 0-304 0,0 0 0 0,0 0 0 0,28 56 0 15,-22-50-160-15,-6-6-144 0,0 0-16 0,0 0-16 32,0 0-688-32,0 0-128 0,0 0-16 0,52 4-18544 0</inkml:trace>
  <inkml:trace contextRef="#ctx0" brushRef="#br0" timeOffset="22885.87">26247 14981 28559 0,'6'-8'1264'0,"-5"4"272"0,2-2-1232 0,-1 2-304 16,-1 1 0-16,-1 1 0 0,-1 1 2368 0,-1-2 432 15,-1 0 80-15,-2-2 0 0,-4-1-1280 0,-2 0-272 16,-5 2-48-16,-1 1-16 16,-1 5-432-16,-2-1-96 0,1 3-16 0,0 3 0 15,1 2-32-15,2-1-16 0,2 4 0 0,3 0 0 0,2 3-416 0,-1 0-64 16,5 1-32-16,1 1 0 15,2 1-160-15,2 0 0 0,3-2 0 0,-3-16 0 0,0 0-160 0,0 0 160 16,27 59-208-16,-27-59 80 0,0 0-224 0,0 0-32 16,59 44-16-16,-59-44 0 15,0 0-272-15,62 20-48 0,-62-20-16 0,0 0-12800 0,57 8-2560 0</inkml:trace>
  <inkml:trace contextRef="#ctx0" brushRef="#br0" timeOffset="23171.55">26629 14583 41471 0,'-13'-26'1840'0,"6"12"368"0,1 2-1760 0,3 2-448 15,2 5 0-15,1 3 0 16,0-3 576-16,-1 0 48 0,1-4 0 0,-2-1 0 16,2 3 272-16,0 6 48 15,0 4 16-15,2 7 0 0,-1 5-320 0,0 5-48 0,-1-20-16 0,6 58 0 16,-6-58-192-16,9 73-64 0,-4-30 0 0,-1 2 0 0,2 4 0 0,0 1-16 15,-1 1 0-15,0-3 0 0,-5-48-304 0,10 76 0 16,-10-76 0-16,11 62 0 16,-11-62 0-16,11 48 0 0,-11-48 0 0,0 0 0 0,16 55-320 0,-16-55-64 15,0 0 0-15,0 0-16 16,0 0-560-16,10 47-128 0,-10-43 0 0,1-1-16 16,-1-3-112-16,-3-1-32 0</inkml:trace>
  <inkml:trace contextRef="#ctx0" brushRef="#br0" timeOffset="23337.8">26524 15022 28559 0,'-1'-4'2544'0,"1"1"-2032"0,1 0-512 0,1 2 0 0,-1 0 2752 0,-1-1 448 31,3 1 80-31,1-2 32 0,3 0-1904 0,2-1-368 16,2 0-80-16,0-2 0 0,2 3-320 0,0 0-64 15,-1 0-16-15,-12 3 0 0,0 0-560 0,41-4 0 16,-41 4 0-16,0 0 0 15,0 0-592-15,51 2-240 0,-51-2-32 0,0 0-18656 16</inkml:trace>
  <inkml:trace contextRef="#ctx0" brushRef="#br0" timeOffset="23716.54">27021 14949 40543 0,'3'-3'1792'0,"-3"2"384"0,0-1-1744 0,2 2-432 0,-2 0 0 0,0 0 0 16,1 0 624-16,-1 2 32 15,0-1 16-15,0 2 0 0,0 1 624 0,-1 3 128 0,-1 0 32 0,-1 3 0 16,1 0-544-16,-1 3-96 0,1-1-32 0,0 4 0 16,2 1-496-16,0 1-96 0,0-18-32 0,2 41 0 15,-2-41-160-15,0 0 0 0,17 65 0 0,-17-65 0 16,0 0 0-16,27 58 0 0,-27-58 0 0,0 0 0 16,0 0-160-16,52 55 160 0,-52-55-208 0,0 0 80 15,0 0-192-15,57 20-48 0,-57-20 0 0,0 0 0 0,0 0 16 0,55-6 0 16,-41 2 0-16,-1-3 0 0,0-1 96 0,-1-2 32 15,0-2 0-15,-4 0 0 0,1-3 224 0,-2-1 0 16,-5-3 0-16,-2-2 0 0,-1 0 144 0,-3-5 128 16,-2 1 32-16,-4-2 0 0,0 2 208 0,-2 1 32 15,-1 0 16-15,-4 1 0 0,1 5-16 0,-1 2 0 0,1 5 0 16,-1 2 0-16,-2 2-96 0,2 3-32 0,0 1 0 0,3 2 0 16,1 2-592-16,2 2-112 0,3 3-32 0,1 1 0 31,1 1-624-31,2 4-128 0,1 0-16 0,2 1-16 15,1 3-304-15,1 2-48 0,-1-18-16 0,6 44-18864 0</inkml:trace>
  <inkml:trace contextRef="#ctx0" brushRef="#br0" timeOffset="24117.49">27488 15010 12895 0,'7'-15'1152'0,"-5"7"-928"0,3-1-224 0,-2 2 0 15,-1 3 6208-15,0 1 1216 0,-2 2 224 0,1-2 48 0,2-3-5392 0,0 1-1088 16,0 1-224-16,-2 1-32 0,1 4 144 0,-2 3 48 16,0 5 0-16,0 2 0 0,0 5-496 0,-2-1-80 15,1 5-32-15,-1 3 0 0,2 1-176 0,0 1-48 16,-1 2 0-16,1 0 0 0,1 0-128 0,-1-6-16 16,0-6-16-16,0 1 0 0,2-1-160 0,-2 2 128 15,0-17-128-15,0 0 128 0,5 44-128 0,-3-33 0 16,-1-3 144-16,-1-3-144 0,0-1 128 0,0-2-128 0,0-2 128 0,0-3-128 15,0-1 176-15,0-2-48 0,0-1 0 0,0-3 0 16,0-1 128-16,2-2 32 16,-1-1 0-16,0 0 0 0,2-2 80 0,1 1 16 15,2-4 0-15,1 2 0 0,2 1-144 0,-1 1-32 16,2 1 0-16,0 0 0 0,1 3-32 0,2 1-16 16,0 0 0-16,1 3 0 0,-2 3 368 0,4-2 80 0,1 2 16 15,3-2 0-15,4 1-496 0,1-3-96 0,3 1-32 0,2-1 0 16,0-2 0-16,-16 7 0 0,-1-1 0 0,-2 1 0 15,0-1 0-15,2 1 0 0,1-1 0 0,-1 0 0 16,1-2-1328-16,0 2-256 0,2 0-48 16,-2-2-16-1,3 0-336-15,-6 1-64 0</inkml:trace>
  <inkml:trace contextRef="#ctx0" brushRef="#br0" timeOffset="26692.37">2279 1529 23951 0,'-7'1'2128'0,"1"4"-1696"0,5-1-432 0,2 2 0 0,2 1 768 0,-1 0 64 0,-2 3 0 0,-2 8 16 16,-1 12 784-16,2 12 160 0,-1 13 16 0,2 7 16 15,2 5-384-15,-1 5-80 0,2 5-16 0,0 7 0 16,0 8-656-16,-2-1-144 0,2-6-32 0,1-1 0 15,1 2-112-15,-3 0-16 0,1-1-16 0,-1-3 0 0,0-6-64 0,0-7-16 16,1-5 0-16,-3-8 0 0,1-5-32 0,-1-2-16 16,-1 2 0-16,-1-1 0 0,-1-6-48 0,2 1 0 15,0-1 0-15,-4-2 0 16,1 0 16-16,0-3 0 0,1-6 0 0,0-6 0 16,0-4-16-16,2-1 0 0,0 0 0 0,-1-1 0 0,4-3-48 0,-1-1-16 15,0 0 0-15,4-4 0 16,-3-5-128-16,4-1 128 0,1-1-128 0,3-2 128 0,0-2-128 0,1-4 0 0,-11 2 0 0,0 0 0 15,51-11 0-15,-51 11 0 0,42-14 0 0,-42 14 0 16,49-16-144-16,-49 16 144 16,57-17 0-16,-57 17 0 0,81-18-160 0,-81 18 160 0,93-14-128 0,-93 14 128 15,113-6-224-15,-51 3 32 0,-62 3 16 0,126 0 0 16,-57 3-64-16,-1-1-16 0,1 0 0 0,8 3 0 16,13 2-16-16,6-2-16 0,0 0 0 0,2-4 0 15,-1-1 80-15,2 0 16 0,3 0 0 0,-6-1 0 16,-10-4 192-16,-6 1-144 0,-2 0 144 0,-3 1-128 0,-2 0 128 15,-2 3 0 1,-3 3 0-16,-68-3 0 0,102 7 128 0,-102-7 0 0,83 11 0 0,-83-11 0 0,71 13 128 0,-71-13 48 16,0 0 0-16,80 20 0 0,-80-20 0 0,0 0 0 15,0 0 0-15,75 14 0 0,-75-14-48 0,0 0 0 32,0 0 0-32,0 0 0 0,0 0 128 0,23-21 32 15,-25 10 0-15,-4-5 0 0,1-1 160 0,-4-7 16 16,-1-3 16-16,-1-5 0 0,0-2-192 0,-2-4-32 15,-1-5-16-15,4 5 0 0,0 4-112 0,0-10 0 16,-1-11-16-16,-3-12 0 0,0-10-48 0,-2 0-16 0,-1-3 0 0,2 8 0 16,2 14-16-16,-1-8 0 0,-2-12 0 0,1-6 0 15,-1-5 16-15,-2 1 0 0,4 5 0 0,-2 4 0 16,2 6-32-16,1 7 0 0,-2 3 0 0,-2-2 0 16,-1-2 0-16,-4 5 0 0,0 5 0 0,-1 7 0 15,2 6 48-15,1 7 0 0,2 5 0 0,-3-1 0 16,-5 1 64-16,-2-2 0 0,-3 1 16 0,-2 2 0 15,0 3 368-15,-4 1 80 0,0 3 16 0,0 3 0 16,-2 2-592-16,-2 2-96 0,0 5-48 0,-4 0 0 16,-6 4 0-16,-4 1 0 0,-6 6 0 0,-7 2 0 15,-10 3 0-15,-6 6 0 0,12-1 0 0,-12 5 0 0,-16 5 0 0,-13 7 0 16,-7 6 0-16,-9 5 0 0,4 0 0 0,-14 4 0 16,-15 7 0-16,-15 3 0 15,-9 4-1264-15,-3 0-240 0,4 0-48 0,-1 3-16 16,-4 1-208-16,-6 12-32 0</inkml:trace>
  <inkml:trace contextRef="#ctx1" brushRef="#br0" timeOffset="29970.37">18062 9332 0,'0'0'0,"51"-26"16,-51 26-16</inkml:trace>
  <inkml:trace contextRef="#ctx0" brushRef="#br0" timeOffset="39123.85">15634 3617 10127 0,'2'0'896'16,"-2"0"-704"-16,1 0-192 0,0 1 0 0,-1-1 352 0,0 0 32 0,2 0 16 0,-1 0 0 0,1 2 1696 0,-1-1 336 0,0 1 64 0,2-1 0 16,0 1 640-16,-1 0 112 0,0 0 16 0,0-1 16 15,-1 1-1376-15,1-1-288 0,-1 0-48 0,2-1-16 16,0 2-640-16,-1-1-128 0,1 1-16 0,2-1-16 15,-1-1-432-15,3 1-96 0,0 1-16 0,3-2 0 16,-2 1-208-16,-8-1 176 0,0 0-176 0,0 0 160 16,0 0-160-16,65-1 160 15,-65 1-160-15,0 0 160 0,0 0-160 0,67-4 160 0,-67 4-160 0,0 0 160 16,0 0-160-16,67-5 128 0,-67 5-128 0,0 0 128 0,64-4-128 0,-64 4 128 16,0 0-128-16,71-3 128 0,-71 3-128 0,0 0 160 15,72 0-160-15,-72 0 160 0,0 0-160 0,69 0 0 16,-69 0 0-16,0 0 0 0,76-4 0 0,-76 4 0 15,55-6 128-15,-55 6-128 0,58-5 0 0,-58 5 0 16,57-4 0-16,-57 4 128 16,62-3-128-16,-62 3 0 0,69-3 0 0,-69 3 0 0,68-1 0 0,-68 1 0 15,68 0 0-15,-68 0 0 0,66 1 0 0,-66-1 0 16,61-1 0-16,-61 1 0 0,63-2 0 0,-63 2 0 0,57-3 0 0,-57 3 0 16,62 0 0-16,-62 0 0 0,75 0 0 0,-75 0 0 15,79 3 0-15,-79-3 0 0,79 6 0 0,-79-6 0 16,75 5 0-16,-75-5 0 0,71 5 0 0,-71-5 0 15,67 1 0-15,-67-1 0 16,75 0 0-16,-75 0 0 0,82 1 0 0,-82-1 0 0,86 0 0 0,-86 0 0 16,84 3 0-16,-84-3 0 0,79 2 0 0,-79-2 0 15,78 0 0-15,-78 0 0 0,77-3 0 0,-77 3 0 16,81-4 0-16,-81 4 0 0,73-5 0 0,-73 5 0 16,84-1 0-16,-84 1 0 0,91 1 0 0,-91-1 0 0,89 0 0 15,-89 0 0 1,77-1 0-16,-77 1 0 0,75-3 0 0,-75 3 0 15,83-5 0-15,-83 5 0 0,90-8 0 0,-90 8 0 16,98-5 0-16,-98 5 0 0,96-3 0 0,-96 3 0 0,90-1 0 0,-90 1 0 0,88-5 0 0,-88 5 0 16,87-4 0-16,-87 4 0 0,81-6 0 0,-81 6 0 15,92-1 0-15,-40 1 0 16,3 1 0-16,-1-1 0 0,-54 0 0 0,100 0 0 16,-100 0 0-16,109-4 0 0,-53 3 0 0,2-2 0 0,3 2 0 0,1-2 0 15,2 3 0-15,-3-2 0 0,-2 2 0 0,-3-1 0 0,-2-2 0 16,1-1 0-16,6 1 0 0,2 0 0 0,5 0 0 0,0 2 0 15,-6 1 0-15,-1-1 0 0,1-1 0 0,2-1 0 16,1 0 0-16,2 1 0 0,6-1 0 0,1 0 0 16,3 2 0-16,-1-2 0 0,-5 0 0 0,3 0 0 15,4-1 0-15,5 1 0 16,5 0 0-16,0 0 0 16,-1 2 0-16,1-2 0 0,-3 0 0 0,1 2 0 15,4-2 0-15,5 2 0 0,1-2 0 0,1 1 0 16,1 1 0-16,-1 0 0 0,1 1 0 0,3-2 0 15,5 1 0-15,3 1 0 0,-1-2 0 0,0 1 0 0,-2-2 0 0,2 0 0 16,3 0 0-16,2-1 0 0,-4 1 0 0,3-1 0 16,2-1 0-16,-1 0 128 0,-4 2-128 0,-2 2 0 15,1-2 144-15,-5 2-144 0,-3-1 128 0,-4 1-128 16,-4 2 128-16,-5 1-128 0,1-1 176 0,-3 1-48 16,-3-2 0-16,-5 1 0 0,-5 0 48 0,-2 1 0 15,-1 1 0-15,-4-2 0 0,-2-1-16 0,-3 0 0 16,-5 0 0-16,-3 0 0 0,-52 0-160 0,85 2 192 15,-85-2-192-15,61 2 192 0,-61-2-192 0,0 0 0 16,55 7 0-16,-55-7 128 0,0 0-336 0,0 0-80 0,0 0-16 0,0 0-19824 16</inkml:trace>
  <inkml:trace contextRef="#ctx0" brushRef="#br0" timeOffset="52395.26">25927 6975 15663 0,'-3'0'1392'0,"0"-1"-1120"0,2 1-272 15,1 0 0-15,0 0 1696 0,-2-3 288 0,-1 0 48 0,-1 0 16 0,0-1 1104 0,0 0 240 16,2 0 32-16,2-1 16 0,2 1-1456 0,0-2-304 15,-2 6-48-15,0 0-16 0,0 0-816 0,24-18-160 16,-24 18-48-16,0 0 0 16,0 0 128-16,0 0 32 0,0 0 0 0,0 0 0 0,40-14-64 0,-40 14-16 15,0 0 0-15,0 0 0 0,0 0-160 0,0 0-16 16,0 0-16-16,23 44 0 0,-23-44-160 0,0 0-48 16,11 39 0-16,-11-39 0 0,0 0-128 0,11 44-16 15,-11-44-128-15,0 0 192 0,14 44-192 0,-14-44 0 0,0 0 0 0,10 42 0 16,-10-42 0-16,0 0 128 0,9 37-128 0,-9-37 0 15,0 0 0-15,4 33 0 0,-4-33 128 0,0 19-128 16,0-10 0-16,-3-1 0 16,2-1 0-16,-1 0 0 0,-1-1 128 0,1-2-128 0,0 0 0 0,1-2 144 15,-1 1-16-15,1-3 0 0,1 0 0 0,0-2 0 16,-1-1 64-16,1-1 0 0,1 0 0 0,-1-2 0 0,0-1 0 16,1-3 0-16,-1 2 0 0,2-2 0 0,-4 0-32 0,4-3 0 15,-1 2 0-15,1-3 0 0,-1 1-16 0,0-1 0 16,1-1 0-16,-1 1 0 15,2-1-16-15,-1 1 0 0,0 0 0 0,3 0 0 0,-3 1-128 0,4 1 192 16,0-3-192-16,1 1 192 0,0 0-192 0,1 1 128 16,4-1-128-16,-1 0 128 15,-11 14-128-15,25-25 0 0,-25 25 0 0,29-21 0 0,-29 21 0 0,0 0 0 16,41-22 128-16,-41 22-128 0,0 0 0 0,0 0 128 16,56-14-128-16,-56 14 128 0,0 0-128 15,0 0 128-15,59-8-128 0,-59 8 128 0,0 0-128 0,0 0 0 0,53-7 0 0,-53 7 0 16,0 0 0-16,0 0 0 0,0 0 0 0,52-12 0 15,-52 12 0-15,0 0 0 16,0 0 0-16,0 0 0 16,0 0-480-16,0 0-32 0,35-24 0 0,-33 19 0 15,-2-1-432-15,0 2-80 0,-2 0-32 0,1-2 0 16,-1 0-480-16,0 1-80 0,-1 0-32 16,-3 1-19312-16</inkml:trace>
  <inkml:trace contextRef="#ctx0" brushRef="#br0" timeOffset="53214.66">27293 6722 23039 0,'0'0'2048'0,"0"0"-1648"0,0 0-400 0,0 0 0 0,0 0 1472 0,-2 2 224 0,1-1 32 0,-2 1 16 0,0 0 1264 0,-2 1 240 0,-4 1 48 0,2 2 16 16,-1 0-2064-16,-2 1-416 0,0 0-64 0,-2 1-32 15,1 2-128-15,0 0-32 0,-2 1 0 0,-1 1 0 16,0-1-128-16,0 0-16 0,1 1-16 16,-1-1 0-16,0 0-80 0,0 2-16 0,1-2 0 0,0 1 0 15,2-4-96-15,0 2-32 0,2-2 0 0,1 1 0 16,-1-2-64-16,4-1-128 0,-1 1 176 0,3-3-176 16,3-4 128-16,-3 8-128 0,3-8 0 0,0 0 0 15,0 0 0-15,0 0 0 0,0 0 128 0,0 0-128 0,0 0 0 0,55 6 0 16,-55-6 0-16,0 0 0 0,0 0 128 0,60-8-128 15,-60 8 0-15,0 0 0 0,0 0 128 0,58-10-128 16,-58 10 144-16,0 0-144 16,0 0 192-16,65-6-64 0,-65 6-128 0,0 0 192 0,0 0-32 0,69 1-16 15,-69-1 0-15,0 0 0 0,0 0-16 0,62 5-128 0,-62-5 192 16,0 0-64-16,0 0-128 0,0 0 0 0,0 0 0 0,56 5 128 16,-56-5-128-16,0 0-176 0,0 0 48 0,0 0 0 31,0 0-576-31,0 0-128 0,0 0 0 0,0 0-16 15,0 0-416-15,0 0-80 0,0 0 0 0,0 0-18704 0</inkml:trace>
  <inkml:trace contextRef="#ctx0" brushRef="#br0" timeOffset="53484.15">27103 7196 26719 0,'0'0'1184'0,"-4"7"240"0,4-7-1136 0,0 0-288 0,0 0 0 0,0 0 0 0,0 0 2176 0,0 0 368 0,0 0 80 0,0 0 0 16,0 0-336-16,0 0-80 0,0 0-16 0,59 24 0 0,-59-24-1024 0,0 0-208 15,0 0-32-15,61 2-16 0,-61-2-160 0,0 0-48 16,65 2 0-16,-65-2 0 16,0 0-128-16,67 0-48 0,-67 0 0 0,0 0 0 0,67 0-112 0,-67 0-32 15,0 0 0-15,58-2 0 0,-58 2-176 0,0 0-32 16,0 0-16-16,0 0 0 0,0 0-160 0,54-4-224 0,-54 4 48 0,0 0 16 31,0 0-800-31,0 0-176 0,0 0-16 0,0 0-13920 0,8-20-2784 0</inkml:trace>
  <inkml:trace contextRef="#ctx0" brushRef="#br0" timeOffset="54529.91">28293 6960 25791 0,'0'0'2304'0,"0"0"-1856"0,0 0-448 0,0 0 0 0,0 0 2400 0,0 0 384 15,10-14 80-15,-10 14 16 0,12-16-1008 0,-3 5-192 16,-1-1-32-16,1 1-16 0,-1 0-816 0,-2-1-176 16,0 3-16-16,-1-3-16 15,0 1-16-15,-1 1 0 0,0 0 0 0,-1-1 0 0,-2 1 0 0,2-1 0 16,-2 1 0-16,-1 1 0 0,3 1 0 0,-1 1 0 16,-1 0 0-16,1 1 0 0,-1 0-16 0,-1 4-16 15,0-3 0-15,-1 4 0 16,1 0-112-16,0 1 0 0,-2 0-16 0,1 2 0 0,-2 3-112 0,1 0 0 0,0 2-16 0,0 3 0 15,1 3-176-15,-1 0-128 0,1 1 192 0,0 3-192 16,-1-2 128-16,1 1-128 0,-1 1 0 0,1 0 0 16,1-2 0-16,-1 1 0 0,1-16 0 0,1 32 0 15,-1-32 0-15,3 30 0 16,-3-30 0-16,4 28 0 0,-4-28 0 0,4 27 0 0,-4-27 0 0,4 27 0 16,-4-27 0-16,0 0 0 0,8 34 0 0,-8-34 0 15,0 0 0-15,0 0 0 0,9 34 0 0,-9-34 0 0,0 0-192 0,0 0 192 16,0 0-208-16,0 0 80 0,0 0-96 0,0 0-16 15,0 0 0-15,0 0 0 0,0 0-112 0,0 0-32 32,0 0 0-32,0 0 0 0,0 0-192 0,0 0-32 0,0 0-16 0,0 0 0 15,0 0-272-15,0 0-64 0,0 0-16 0,0 0 0 16,0 0-160-16,0 0-16 0,0 0-16 0,0 0-18608 0</inkml:trace>
  <inkml:trace contextRef="#ctx0" brushRef="#br0" timeOffset="54832.31">28253 7164 6447 0,'0'0'576'0,"0"0"-576"0,-4 2 0 0,4-2 0 0,0 0 4720 0,0 0 832 0,0 0 160 0,0 0 48 16,0 0-1536-16,0 0-320 0,0 0-48 0,0 0-16 16,0 0-2224-16,0 0-448 0,54 21-80 0,-54-21-32 31,0 0-224-31,0 0-32 0,0 0-16 0,62 11 0 15,-62-11-80-15,0 0-32 0,0 0 0 0,73 9 0 0,-73-9-32 0,0 0 0 16,62 4 0-16,-62-4 0 16,0 0-48-16,63 2-16 0,-63-2 0 0,0 0 0 0,59 0-80 15,-59 0-32-15,0 0 0 0,0 0 0 0,61-6-160 0,-61 6-48 16,0 0 0-16,0 0 0 0,0 0 240 0,0 0 32 16,52-7 16-16,-52 7 0 0,0 0-400 0,0 0-144 15,0 0 0-15,0 0 0 16,0 0-848-16,0 0-176 0,0 0-16 0,3-13-16 15,-9 12-656-15,-2-2-128 0,-2 3-16 0,-2-2-20800 0</inkml:trace>
  <inkml:trace contextRef="#ctx0" brushRef="#br0" timeOffset="55658.91">25391 6697 17503 0,'0'0'1552'0,"-5"7"-1232"0,5-7-320 0,-3 6 0 0,0-5 1728 0,-1 3 304 0,-3 5 48 0,-5 3 16 16,-2 5 1280-16,-4 2 256 16,-2-1 48-16,0 0 16 0,2-2-2096 0,-2-2-432 0,0-1-80 0,2-2 0 15,2-1-448-15,1-1-64 0,1-1-32 0,1-1 0 16,2 0-112-16,1-1-32 0,-1-1 0 0,2 0 0 15,3-2-96-15,1 1-32 0,1-1 0 0,-1-2 0 16,3 0-80-16,0 1 0 0,1-2-16 0,-1 1 0 16,2-1-48-16,2-1 0 15,-1 1 0-15,1 0 0 0,-2 0 32 0,0 0 0 0,0 0 0 0,0 0 0 16,0 0 0-16,0 0 0 0,45-16 0 0,-45 16 0 0,0 0 0 31,0 0 0-31,46-10 0 0,-46 10 0 0,0 0-160 16,0 0 192-16,61-8-192 0,-61 8 192 0,0 0-192 0,0 0 0 15,64-6 144-15,-64 6-144 0,0 0 0 0,0 0 128 16,58 0-128-16,-58 0 0 0,0 0 0 0,0 0 0 16,0 0 0-16,0 0 128 0,55 9-128 0,-55-9 0 15,0 0 0-15,0 0 0 0,0 0-192 0,0 0-48 16,0 0-16-16,0 0 0 16,0 0-704-16,0 0-128 0,0 0-48 0,0 0-19600 0</inkml:trace>
  <inkml:trace contextRef="#ctx0" brushRef="#br0" timeOffset="55960.63">25001 7136 15663 0,'0'0'1392'0,"0"0"-1120"0,0 0-272 0,0 0 0 0,0 0 2896 0,0 0 528 0,0 0 96 0,0 0 32 0,0 0 96 0,0 0 32 15,47 31 0-15,-47-31 0 0,0 0-2144 0,58 12-448 16,-58-12-64-16,0 0-32 0,76 2-128 0,-76-2-32 16,57-2 0-16,-57 2 0 0,53-6-128 0,-53 6-16 15,0 0-16-15,72-9 0 0,-72 9-112 0,0 0-32 16,51-8 0-16,-51 8 0 0,0 0-176 0,0 0-32 16,0 0-16-16,0 0 0 0,0 0-304 0,50-11 0 15,-50 11 0-15,0 0 0 16,0 0-464-16,0 0-208 0,0-5-32 0,-3 3-16 15,-1 0-784-15,-1-1-160 0,1 2-16 0,-1 0-19360 0</inkml:trace>
  <inkml:trace contextRef="#ctx0" brushRef="#br0" timeOffset="56594.79">23431 6996 37775 0,'0'0'3360'0,"0"0"-2688"0,0 0-544 0,0 0-128 0,0 0 544 0,0 0 80 0,0 0 16 0,0 0 0 0,0 0 384 0,66 2 64 15,-66-2 32-15,0 0 0 0,65-4-176 0,-65 4-48 16,0 0 0-16,62-6 0 0,-62 6-224 0,0 0-48 16,52-3-16-16,-52 3 0 0,0 0-112 0,0 0-32 15,55-1 0-15,-55 1 0 0,0 0-112 0,0 0-32 16,0 0 0-16,55 4 0 16,-55-4-128-16,0 0-48 0,0 0 0 0,0 0 0 0,0 0-144 0,0 0 0 0,0 0 0 0,0 0 0 31,0 0-704-31,0 0-32 0,0 0 0 0,0 0 0 31,0 0-512-31,0 0-96 0,0 0-32 0,0 0-19488 0</inkml:trace>
  <inkml:trace contextRef="#ctx0" brushRef="#br0" timeOffset="57148.2">24398 6840 31679 0,'0'0'704'0,"0"0"128"0,0 0 48 0,0 0 0 0,0 0-704 0,0 0-176 0,0 0 0 0,0 0 0 16,0 0 2496-16,0 0 480 0,0 0 96 0,23-19 0 16,-23 19-1552-16,15-15-320 0,-15 15-64 0,16-19-16 15,-9 9-432-15,-1 1-96 0,-2-1-16 0,1 0 0 16,0 0-160-16,-2 1-32 0,-2 2-16 0,2 0 0 16,0 0-48-16,-1 0 0 0,1 0 0 0,-1 0 0 15,0 1-96-15,0 1-32 0,-1 0 0 0,-1 5 0 0,0 0-48 0,0 0-16 16,0 0 0-16,0 0 0 0,0 0 0 0,0 0-128 15,0 0 192-15,0 0-64 0,0 0 0 0,13 41-128 16,-13-41 192-16,3 31-64 0,-3-31-128 0,3 39 128 16,-3-39-128-16,4 46 128 0,-4-46-128 0,3 44 0 15,-3-44 0-15,3 38 0 0,-3-38 0 0,2 33 0 16,-2-33 0-16,2 34 0 0,-2-34 0 0,1 32 0 16,-1-32 0-16,2 31 0 0,-2-31 0 0,0 0 0 15,4 37 0-15,-4-37 0 0,0 0 0 0,0 0 0 16,3 34 0-16,-3-34 0 0,0 0 0 0,0 0-144 15,0 0 0-15,0 0 0 16,0 0-336-16,0 0-64 0,0 0-16 0,0 0 0 16,0 0-496-16,0 0-96 0,0 0-32 0,0 0 0 15,-3-3-128-15,0-1-32 0</inkml:trace>
  <inkml:trace contextRef="#ctx0" brushRef="#br0" timeOffset="57415.48">24306 7186 37775 0,'0'0'3360'0,"0"0"-2688"0,0 0-544 0,0 0-128 0,0 0 784 0,0 0 128 15,0 0 32-15,0 0 0 0,0 0 512 0,0 0 96 16,58 22 32-16,-58-22 0 0,0 0-368 0,58 7-80 16,-58-7-16-16,0 0 0 0,68 2-256 0,-68-2-48 15,54-2-16-15,-54 2 0 16,0 0-176-16,69-2-48 0,-69 2 0 0,0 0 0 15,63-3-176-15,-63 3-32 0,0 0-16 0,48-6 0 0,-48 6 128 0,0 0 32 16,0 0 0-16,0 0 0 16,51-14-832-16,-51 14-144 0,0 0-48 0,0 0 0 15,0 0-848-15,2-17-176 0,-6 14-48 0,-5 0-22224 0</inkml:trace>
  <inkml:trace contextRef="#ctx0" brushRef="#br0" timeOffset="58437.25">25263 7903 7359 0,'8'-7'656'0,"-5"3"-528"0,0 3-128 0,0-2 0 0,1 1 2160 0,-1 1 400 0,-2 0 64 0,2-1 32 15,3 1 208-15,-1-2 32 0,2 2 16 0,-1-1 0 16,-2 4-32-16,-1-1-16 0,-2 2 0 0,-2 1 0 16,-2 2-1456-16,-2 1-304 0,-3 1-48 0,0 2-16 15,-3 1-544-15,-2 2-112 16,-3 1-32-16,-2 3 0 0,1 0-160 0,-3 0-16 0,1 0-16 0,0-1 0 16,1-1-160-16,2 1 160 0,1-1-160 0,1-1 160 15,1 2-160-15,0-2 0 0,3 0 0 16,2-3 128-16,1-1-128 0,3-3 0 0,1-1 144 0,3 0-144 0,0-3 192 0,3-1-48 15,1 0 0-15,-1-4 0 0,2 1 144 0,2 0 32 16,3-4 0-16,2 1 0 0,0 0 64 0,2-2 32 16,2 2 0-16,-1-2 0 0,1 1-64 0,-2 0-16 15,2 1 0-15,-2 0 0 0,0 1-160 0,-1 2-48 0,-1-1 0 0,-2 1 0 16,2 1-128-16,-4 0 0 16,2 0 0-16,-2 0 0 15,-1 1-720-15,2 1-32 0,-2 0 0 0,0 0 0 16,-1 1-496-16,1 0-96 0</inkml:trace>
  <inkml:trace contextRef="#ctx0" brushRef="#br0" timeOffset="58706.96">25042 8381 29487 0,'0'1'1296'0,"2"1"288"15,1-1-1264-15,-1-1-320 0,0 0 0 0,1 0 0 0,1 0 1648 0,2 0 272 16,5 2 48-16,4-2 16 0,-15 0 80 0,44-3 32 16,-18 0 0-16,-1 0 0 0,0 0-880 0,-1-1-160 15,0 0-32-15,-1 1-16 0,1-1-288 0,-1 1-48 16,-1 0-16-16,-2 0 0 0,0 2-208 0,-3-1-64 16,-2 2 0-16,-1 0 0 0,-4 0-224 0,0 2-160 15,-1-1 192-15,-2-1-192 0,-2 3 0 0,1-2-192 16,-2 2 0-16,-1-1 0 15,0 1-912-15,0-1-176 0,-3 1-48 0,1 0-20112 0</inkml:trace>
  <inkml:trace contextRef="#ctx0" brushRef="#br0" timeOffset="59180.3">26143 7999 27647 0,'-2'-1'2448'0,"2"0"-1952"16,0-1-496-16,0 2 0 0,0 0 704 0,0-1 64 16,0-1 0-16,0 0 0 0,0-1 1728 0,0 0 368 15,2 3 64-15,-1 0 16 0,2 3-1728 0,0 1-352 16,0 2-64-16,1 1-16 0,0 1-208 0,-1 1-64 16,1 2 0-16,0 2 0 0,1-2-80 0,-5-11-32 0,0 0 0 0,0 0 0 15,0 0-80-15,19 65 0 0,-16-52-16 16,0-1 0-16,0 1-112 0,0 0 0 0,0-2-16 0,-2-1 0 15,2 1-176-15,0-1 192 0,-2 0-192 0,2-1 192 16,-2-2-192-16,2 0 160 0,1-2-160 0,1 1 160 16,-1-2-160-16,0 0 0 0,0-1 144 0,1 0-144 15,-1-1 0-15,0-1 0 0,0-1 0 0,0 0 0 16,1 0 0-16,-2 0-160 0,-1 0 16 0,1-1 0 16,-1-2-464-16,0 1-96 15,0-2 0-15,-1 1-16 0,-1-1-240 0,0-2-64 0,-1 1 0 0,-1-1-18624 16</inkml:trace>
  <inkml:trace contextRef="#ctx0" brushRef="#br0" timeOffset="59737.3">26083 7843 17503 0,'15'-13'768'0,"-7"4"176"0,2 1-752 0,0 1-192 0,-3 1 0 0,-1 3 0 15,-2 1 3376-15,8-5 640 0,11-6 128 0,11-4 16 16,6-3-1248-16,2 3-256 0,-1 3-48 0,-3 3-16 16,-4 4-1568-16,-2 2-320 0,-3 5-64 0,-29 0-16 15,48 9-224-15,-48-9-32 0,0 0-16 0,0 0 0 16,0 0-112-16,60 42-32 0,-60-42 0 0,0 0 0 16,0 0-208-16,17 68 0 15,-17-68 128-15,-4 40-128 0,-1-22 0 0,-4 0-128 0,-1-1 128 0,-4-1-208 0,-2-2-64 0,0 2-16 16,-3-2 0-16,-1-2 0 0,2 0 80 0,0-2 16 15,-2-1 0-15,0 0 0 0,-1-2 192 0,1-1 0 16,3-2 0-16,0 0-144 0,5-1 144 0,-1-2 0 16,4 1 0-16,1-1-128 0,4-1 128 0,-1 0 0 15,4 0 0-15,2 0 0 16,1-1 0-16,2-1 0 0,2 2 160 0,1-1-160 0,1 1 224 0,4-1-48 16,0 1-16-16,2-2 0 0,-14 2 48 0,0 0 16 0,51 4 0 15,-51-4 0-15,0 0 80 0,55 13 16 0,-55-13 0 0,0 0 0 16,0 0 48-16,70 33 16 0,-70-33 0 0,0 0 0 15,0 0-48-15,56 41 0 0,-56-41 0 0,0 0 0 32,0 0-96-32,0 0-32 0,58 59 0 0,-58-59 0 15,0 0-208-15,0 0 176 0,0 0-176 0,45 54 160 16,-45-54-160-16,0 0 192 0,0 0-192 0,0 0 192 16,0 0-64-16,35 56-128 0,-32-49 192 0,-1-1-64 15,-1 1-128-15,-1 0 0 0,-1-1 144 0,-1-1-144 16,1 1 0-16,-2-2 0 0,2 2 0 0,-1-3-192 15,2-1-432-15,-1 0-80 0,-1-2-32 0,2 0 0 16,0-2-288-16,2 0-48 0,-1-3-16 0,2 0-12576 16,0-2-2528-16</inkml:trace>
  <inkml:trace contextRef="#ctx0" brushRef="#br0" timeOffset="60243.39">26771 7758 2751 0,'3'-4'128'0,"-1"-1"16"0,-1 1-144 0,-1 1 0 0,0 0 0 0,1 2 0 0,-1 0 2912 0,2-4 544 0,1 0 128 0,0-2 0 0,2-5 592 0,4 3 112 16,-1 0 32-16,2 1 0 0,1-1-1888 0,2 1-384 16,1 1-80-16,0-1-16 15,0 1-832-15,1 2-160 0,-1-1-48 0,0 0 0 16,0 4-416-16,0-1-96 0,0 1-16 0,-1 1 0 0,0 2-64 0,-4 4 0 16,1-1-16-16,-1 2 0 0,-2 1-144 0,-3 1-32 15,-4-8 0-15,0 0 0 0,0 0-128 0,-1 47 0 16,-4-37 0-16,0 1 0 0,-4 3-192 0,-1 3-32 15,-2 1 0-15,0-1 0 0,1 0-16 0,1-1 0 16,0-2 0-16,2-3 0 0,1 2 240 0,1-3 0 16,3 0 0-16,1-2-144 0,0 1 144 0,4-4 0 0,-1 1 128 0,3-2-128 15,3 0 256-15,0-1-32 0,2 0 0 0,-1-2 0 16,4-1 144-16,0 0 16 0,1-1 16 0,1 0 0 16,2-1 32-16,-1 1 0 0,1-2 0 0,-1 0 0 15,-1 2 48-15,1-1 16 0,-1 1 0 0,-2 0 0 16,1-2 0-16,-3 1 0 15,-2 2 0-15,1-1 0 0,-3 1-176 0,-1 0-16 16,-1 0-16-16,-1 0 0 0,0 1-288 0,-1-1 0 0,-2 0 0 0,1 2 0 31,-1-2-512-31,-1 1-176 0,-1 1-16 0,1-1-14080 0,-2 2-2800 0</inkml:trace>
  <inkml:trace contextRef="#ctx0" brushRef="#br0" timeOffset="61260.13">27618 7861 10127 0,'2'-1'896'0,"1"-1"-704"0,-1 2-192 0,-1 0 0 0,0-1 576 0,1-1 96 0,2 1 16 0,2-2 0 16,1 0 1840-16,0 0 368 0,-1 1 80 0,-4-1 16 15,3 1-800-15,-4 1-144 0,0 0-48 0,-1 2 0 16,-1 0-416-16,-2 2-96 0,0 1-16 0,-2 4 0 16,-1 1-272-16,0 1-64 0,-1 0-16 0,0 1 0 15,-1 2-496-15,-1 0-112 0,-1 1 0 0,1 0-16 16,-1 2-192-16,0-2-48 0,1 0 0 0,-1-1 0 15,1-1-112-15,0 0-16 0,1-2-128 0,1-1 192 16,1-1-192-16,0-1 176 0,3 0-176 0,1 0 160 0,2-3 32 0,0 0 0 16,2-2 0-16,1-1 0 0,1 0 64 0,2 1 32 15,1-2 0-15,2-2 0 0,-1 1 48 0,2 0 16 16,1-2 0-16,1 0 0 0,-1 2 0 0,0-2 0 16,1 0 0-16,0 0 0 0,0 2-32 0,-3-2-16 15,4 0 0-15,-2 2 0 0,1-2-80 0,-2 1-16 16,0 1 0-16,-1-2 0 0,0 2-208 0,1-1 176 15,-2 2-176-15,-1-1 160 0,0-1-160 0,-1 2 0 16,-2-1 0-16,0 1 0 16,1 0-512-16,-2 1-48 0,-1-1 0 0,0 2 0 15,-1-1-464-15,-1 2-112 0,0-1-16 0,-3 2-18832 0</inkml:trace>
  <inkml:trace contextRef="#ctx0" brushRef="#br0" timeOffset="61514.51">27427 8322 26719 0,'3'1'2368'0,"0"0"-1888"0,-1-1-480 0,1 0 0 15,0 2 1792-15,0-2 256 0,2 0 48 0,7 1 16 0,2-1 304 0,-14 0 64 16,44 2 16-16,-44-2 0 0,48-2-1216 0,-23 1-224 31,-2-1-48-31,-2 0-16 0,0 0-224 0,-1-1-64 0,0-1 0 0,-2 1 0 0,0-1-272 0,-2 1-64 16,1-1-16-16,-3 1 0 0,0 0-192 0,-1 0-32 15,-2 2-128-15,-1 0 192 0,-3 1-192 0,0 0 0 16,-1 0 0-16,-3 1 0 16,-1 0-864-16,1-1-64 0,-1 2-16 0,-1-2 0 15,3 1-496-15,-2 2-96 0</inkml:trace>
  <inkml:trace contextRef="#ctx0" brushRef="#br0" timeOffset="62926.02">28344 8107 25791 0,'1'-2'2304'0,"0"1"-1856"0,1 0-448 0,-1-1 0 0,1 1 2240 0,1-2 368 0,1-1 64 0,1-3 16 0,5-2-704 0,2-4-128 16,0 1-16-16,2-1-16 0,-1-1-1040 0,1 1-208 31,-1 0-32-31,0-1-16 0,-2 2-80 0,0-1 0 0,1 0-16 0,-2 0 0 16,-2 2-112-16,-1 0 0 0,0 0-16 0,0-2 0 0,-1 2-80 0,-2-1-16 0,-1 1 0 0,0 0 0 31,0 2-80-31,-2 2-128 0,0 1 176 0,1 4-176 16,-2 0 160-16,0 4-160 0,-2 0 128 0,1 3-128 15,0 3 0-15,-1 2 128 0,-1 3-128 0,2-1 0 16,-2 1 0-16,0 3 0 0,0 1 0 0,1 2 0 16,0 4 0-16,1 0 0 0,-2-2 0 0,2-1 0 15,1-2 0-15,-2-2 128 0,2 0-128 0,-1-1 0 0,2-1 224 0,-1-3-32 16,2-2-16-16,-1-2 0 0,0 1 32 0,1 2 16 16,1-2 0-16,-2 2 0 0,0-1-64 0,1-1-16 15,-1 2 0-15,1-1 0 0,0 1-144 0,0-2 160 16,-1 2-160-16,1-2 160 0,-1 1-160 0,2-1 0 15,-2 2 0-15,1-3 0 0,-1 2 0 0,1-2 0 16,0-2 0-16,0 1 0 0,1 1 0 0,-2-3 0 16,2 2 0-16,0-2 0 0,0-1 0 0,-1 0 0 15,1 0 0-15,-1-2 0 0,0-1-400 0,1 0 32 16,0 0 16-16,0-1 0 16,-2-1-448-16,2 0-96 0,-1 0 0 0,-2-2-16 15,0 1-240-15,0-1-64 0,-3 1 0 0,0 0-17856 0</inkml:trace>
  <inkml:trace contextRef="#ctx0" brushRef="#br0" timeOffset="63196.05">28304 8416 24879 0,'0'0'2208'0,"2"0"-1760"0,0 2-448 16,0-2 0-16,1 0 2128 0,-1 0 352 0,3 0 64 0,3 0 16 15,6 0 32-15,3-2 16 0,3 1 0 0,4-3 0 0,1 1-1072 0,2-2-224 16,-1 1-32-16,1-1-16 15,4 0-240-15,-2 0-32 0,2-1-16 0,-2 0 0 0,-1-1-272 0,-1 2-48 16,0-1-16-16,-5 0 0 16,-3 2-240-16,-3 1-48 0,3 0-16 0,-2 1 0 15,-3-1-144-15,-3 3-16 0,1-2-16 0,-4 2 0 0,0 0-160 0,-2 0 0 16,-2 0 0-16,1 0 0 0,-4 0 0 0,0 2 0 16,1-2-224-16,-2 0 80 15,-2 1-736-15,0-1-144 0,0 0-16 0,-2 2-16 16,-2-2-544-16,-1 1-128 0,-3 0 0 0,-4 1-19392 0</inkml:trace>
  <inkml:trace contextRef="#ctx0" brushRef="#br0" timeOffset="68238.14">24284 7942 18431 0,'3'0'1632'0,"-2"-2"-1312"0,-1 1-320 0,0 1 0 0,-1-2 1296 0,1 2 192 0,-2-1 48 0,1-1 0 15,-1 1 1088-15,0 0 240 0,-1-1 32 0,-2 4 16 16,0-1-1200-16,-1 3-240 16,-1 2-64-16,0 1 0 0,0 3-640 0,0 0-144 0,0 4-32 0,0-1 0 15,1 2-208-15,0 1-64 0,2-1 0 0,0 2 0 0,1 0-112 0,0 0-16 16,1 0-16-16,-1 1 0 0,0 1-48 0,0-1-128 31,0 2 192-31,2 0-64 0,1-1-128 0,0 1 0 0,1 1 0 0,1-4 0 0,-1-2 0 0,2 0 0 16,1 1 0-16,0 1 0 15,2 0 0-15,0-3 128 0,-6-14-128 0,0 0 0 0,0 0 0 0,0 0 128 0,45 62-128 16,-34-54 0-16,0 1 144 0,2-2-144 0,0-2 160 0,1 0-160 16,0-2 192-16,3-3-64 0,0 0-128 0,-1-3 192 15,1 0 0-15,-2-1-16 0,1-3 0 0,1-2 0 16,1-1 80-16,-1-3 0 16,0 2 16-16,0-3 0 0,0 0 80 0,-2 0 16 15,1-3 0-15,-2 0 0 0,0 0 16 16,-3 0 0-16,1-1 0 0,-4-1 0 0,1 2-16 0,-4 0 0 0,-1-1 0 0,1 0 0 31,-4 1 48-31,-1-2 16 0,0 1 0 0,-4 0 0 16,0 1-48-16,-5-2-16 0,1 2 0 0,-2 0 0 15,-1 0-80-15,-1 2-16 0,0 1 0 0,-3 0 0 0,0 1-80 16,-2 0 0-16,-1 0-16 0,-2 2 0 0,-3 0-176 16,1 1 160-16,-1 1-160 0,0 2 160 0,-1 2-160 0,2 1 0 15,1-1 0-15,1 2 0 0,1 2 0 0,2 0 0 16,3 1 0-16,0 1 0 0,0 2 0 0,1 0-144 15,2 2 144-15,1 1-160 16,2 0-720-16,1 2-144 0,1 1-16 0,3 1-16 16,2 1-704-16,2 2-144 0</inkml:trace>
  <inkml:trace contextRef="#ctx0" brushRef="#br0" timeOffset="78565.05">18310 4249 19343 0,'-5'-5'1728'0,"3"3"-1392"0,0-1-336 0,1 0 0 0,-1 1 1136 0,1 1 144 0,1 1 48 0,-1-1 0 15,-1-1 2000-15,-1 2 384 0,0 2 96 0,1 2 16 16,-3 3-2208-16,1 3-432 0,1 4-96 0,-1 3 0 16,3 1-608-16,-1 2-112 0,-1 1-32 0,3 0 0 15,0-4-144-15,2 0-16 0,-2-17-16 0,0 0 0 16,18 53-160-16,-18-53 160 0,0 0-160 0,0 0 160 16,44 49-160-16,-44-49 160 0,0 0-160 0,0 0 160 15,0 0-160-15,59 27 0 0,-59-27 0 0,0 0 0 16,0 0-160-16,54-4-112 0,-54 4-32 0,0 0 0 15,38-16-1120-15,-25 8-240 0</inkml:trace>
  <inkml:trace contextRef="#ctx0" brushRef="#br0" timeOffset="79056.02">18609 3932 30399 0,'-5'-6'1344'0,"2"4"288"0,0 0-1312 0,1 1-320 0,1 1 0 0,0 1 0 16,-1 2 2560-16,-1 1 432 0,1 5 80 0,-3 5 32 15,2 4-1536-15,1 6-304 0,0 3-64 0,2 1-16 16,3 5-384-16,0 1-80 0,3 1-16 0,-1 3 0 16,2 3-208-16,2 2-48 0,-1-1-16 0,1 2 0 15,-2 1-208-15,1 3-32 0,1 4-16 0,-4-1 0 16,1-4-176-16,-2-5 0 0,0-4 0 0,-1-7 0 16,0-2 0-16,-1-4 0 0,-2-2 128 0,-2-4-128 15,2-2 0-15,-1-1 0 0,-1-3 0 0,-1-3 0 0,2-3 128 0,-2-2-128 16,2-3 0-16,-2-2 128 0,0-2-128 0,0-1 0 15,1-4 0-15,-1-1 0 0,-2-3 0 0,0-4 0 16,-1 0 0-16,1-3-176 0,-3-2 176 0,1 0-208 16,0-3 80-16,0 1 128 0,0-1-208 0,0 2 80 15,0 1 128-15,3 0-208 0,1 5 64 0,0 1 16 16,2 2 0-16,1 1 0 0,3 3 128 0,-2-1 0 16,5 2 0-16,1 0 0 0,1 1 0 0,2 2 0 15,3 0 0-15,0 1 0 0,-13 3 192 0,0 0 0 0,46-6 16 16,-46 6 0-16,0 0 64 0,51-7 16 15,-51 7 0-15,0 0 0 0,54-5 0 0,-54 5 0 0,0 0 0 0,49-9 0 16,-49 9-48-16,0 0-16 0,44-8 0 0,-33 5 0 16,-2 2-64-16,-1-1-16 0,-4 2 0 0,1 0 0 15,-4 0-144-15,0-1 0 0,-1 2 0 0,0-1 128 16,-1 0-368-16,-2 0-80 0,0 0 0 0,-1 0-16 31,-1 0-1056-31,-1-1-208 0,-1-1-32 0,1 1-20064 0</inkml:trace>
  <inkml:trace contextRef="#ctx0" brushRef="#br0" timeOffset="79453.58">19655 4249 13071 0</inkml:trace>
  <inkml:trace contextRef="#ctx0" brushRef="#br0" timeOffset="80023.06">19669 4145 16575 0,'2'0'1472'0,"0"0"-1168"0,-2 0-304 0,0 0 0 0,-2 0 1456 0,2 2 224 15,2-1 48-15,-1 1 16 0,1 1 1776 0,1 1 336 16,-1 3 80-16,1 0 16 0,0 3-2192 0,-2 1-432 15,2 2-96-15,0 2-16 0,-2 2-656 0,1 2-144 16,1 0-32-16,0 3 0 0,-2-4 720 0,2 2 144 16,0 1 32-16,-1 3 0 15,3-3-1792-15,-3-1-336 0,3-2-80 0,-1-2-16 0,-1-2 800 0,0-3 144 0,-1-1 0 0,1-1 0 16,0-1 192-16,-1 1-64 16,-1-4 0-16,-1-2 0 0,0 0 832 0,0-3 144 15,0 0 48-15,0-2 0 16,-1 1-1600-16,-1-3-320 0,1 0-64 0,-1-2-16 0,1 0 848 0,-1-1 192 0,1 0 16 0,0 0 16 15,-1 0 32-15,1-1 0 0,1-2 0 0,-2-2 0 16,2 0-16-16,0-1 0 0,0 3 0 0,2 0 0 16,-1-1-64-16,2 0-16 0,0-2 0 0,3 0 0 15,1 2-32-15,0 1 0 0,1 1 0 0,1 4 0 16,0-1-128-16,3 2 128 0,0 0-128 0,4 1 128 16,-16 3 48-16,0 0 0 0,58-7 0 0,-58 7 0 15,0 0 80-15,65-7 32 0,-65 7 0 0,42-6 0 0,-42 6 112 0,38-8 32 16,-38 8 0-16,36-10 0 0,-21 4-48 0,-1 0-16 15,-1 1 0-15,-2-1 0 0,-1 0-144 0,-1 1-32 16,-1-1 0-16,-2 0 0 0,-2 2-192 0,-1 0 0 16,-3 0 0-16,0 1 0 0,-1 0-224 0,-2 2-144 15,0-1-16-15,-1 1-16 16,-2 1-880-16,-1 0-192 16,0 1-16-16,-3 4-20784 0</inkml:trace>
  <inkml:trace contextRef="#ctx0" brushRef="#br0" timeOffset="82261.95">20763 4346 8287 0,'2'1'736'0,"-2"-1"-592"0,-2 2-144 0,1-1 0 0,0-1 1792 0,-1 2 336 0,-1-1 64 0,1 1 16 15,-1 0 1696-15,0 1 320 0,3 0 80 0,0 0 16 16,4-2-1568-16,0 1-304 0,3-2-64 0,2-2-16 16,1 1-1344-16,0-1-288 0,1 0-48 0,0 0-16 15,2-1-96-15,0 2-32 0,1 0 0 0,-1-1 0 0,-1 2-160 16,1 0-16-16,1 0-16 0,0 2 0 0,0-1-160 0,2-1-16 15,-2 1-16-15,2 1 0 16,-4-1-160-16,0-1 0 0,0 0 0 0,1 2 0 0,0-2 0 0,-2 0 0 16,0 0-224-16,-1-2 80 15,-3 2-496-15,0 0-112 0,-2 0-16 0,-4 2 0 16,-1-2-944-16,-3 2-192 0</inkml:trace>
  <inkml:trace contextRef="#ctx0" brushRef="#br0" timeOffset="82499.97">20804 4528 11055 0,'2'2'976'0,"-1"-1"-784"0,1 1-192 0,-1-2 0 15,0 0 2896-15,2 0 544 0,3 1 96 0,4 2 32 16,3-2 720-16,-13-1 128 0,0 0 48 0,50 0 0 16,-33-1-2784-16,2-2-544 0,-2 0-112 0,1-1-32 15,-2 1-352-15,1 0-64 0,-17 3 0 0,0 0-16 16,46-7-240-16,-32 6-64 0,-1-1 0 0,-2 1 0 15,-2 1-256-15,-1 0 0 0,1 0 0 0,-2 0-144 32,-2 1-544-32,1-1-96 0,-2 2-32 0,1-2-18928 0</inkml:trace>
  <inkml:trace contextRef="#ctx0" brushRef="#br0" timeOffset="82800.67">21621 4439 911 0,'3'-4'0'0,"-2"1"0"0,2 2 0 0,-2-1 0 15,2 1 5552-15,-1 0 1024 0,2 1 208 0,0-2 32 16,5-1-2240-16,2-1-448 0,3 0-96 0,0 0 0 15,0-1-2576-15,2 3-512 0,-1-1-112 0,2 0 0 16,-1 1-368-16,-1 0-64 0,-1 2-16 0,1 0 0 0,-3 0-96 0,1 0-32 16,-4 0 0-16,0 0 0 0,1-2-64 0,-1 2 0 15,-1 0-16-15,-1 0 0 0,2-1-176 0,-1 1 0 16,2-2 0-16,-3 1 0 16,0 0-448-16,-1-1-192 0,0 1-16 0,-2-1-19072 15</inkml:trace>
  <inkml:trace contextRef="#ctx0" brushRef="#br0" timeOffset="83212.28">22159 4260 22111 0,'6'-7'976'0,"-3"3"208"0,1-2-944 0,-1 2-240 0,-2 1 0 0,-1 1 0 16,3-2 3008-16,1-1 544 0,5-4 112 0,1-4 32 15,2-1-1424-15,1-1-288 0,0 1-48 0,-2 1-16 16,0 2-1152-16,1-1-256 0,-3 2-32 0,1 2-16 16,3-2-96-16,-3 2-32 0,0 0 0 0,-2 1 0 15,-1 2-96-15,0 0-32 0,-1 1 0 0,0 1 0 16,-2 1 48-16,-1-1 0 0,0 1 0 0,-1 1 0 16,1 1-64-16,-3 0 0 0,2 0 0 0,-2 3 0 15,-2 0-64-15,2 1 0 0,-1 1-128 0,-2 3 192 16,2 1-192-16,-2 0 128 0,0 2-128 0,-1 2 0 0,1-2 0 0,0 3 0 15,-1-1 0-15,1 1 0 0,2 0 0 0,-2 0 0 16,0 1 0-16,0-1 0 0,2 0-160 0,1-1 160 16,-2 1-128-16,2-2 128 0,0 1 0 0,-1 0 0 15,2 1 0-15,1 2-128 0,-1-2 128 0,1 1 0 16,0-4 0-16,1 1 0 0,0 0 0 0,1 0 0 0,-4-12 0 0,0 0 0 16,0 0 0-16,0 0 0 0,0 0 0 0,30 52 0 15,-24-46-128-15,-2-2 128 0,0 2-128 0,2-2 128 16,-2 0-400-16,0 0 0 0,-2-1 0 0,0 0 0 31,0 0-480-31,-2-2-80 0,-2 1-32 0,1-1-18416 0</inkml:trace>
  <inkml:trace contextRef="#ctx0" brushRef="#br0" timeOffset="83482.1">22231 4588 37775 0,'7'-2'1664'0,"-4"2"368"0,1-1-1632 0,1-1-400 0,-3 2 0 0,1-1 0 0,1 1 1472 0,5-3 224 0,4 2 32 0,4-3 16 0,-17 4-272 0,39-8-48 15,-21 4-16-15,-18 4 0 0,0 0-480 0,56-5-96 16,-56 5-32-16,0 0 0 0,49 0-256 0,-49 0-48 16,0 0-16-16,0 0 0 0,55 5-176 0,-44-2-48 15,2-2 0-15,-2 1 0 0,-1-1-256 0,-1 2 160 16,1-1-160-16,-2-2 128 0,1 1-256 0,-4-1-64 0,2 0-16 0,-2 0 0 31,-1 1-1136-31,-1-1-240 0,-1 0-32 0,0 2-20816 16</inkml:trace>
  <inkml:trace contextRef="#ctx1" brushRef="#br0" timeOffset="77446.85">26365 11177 0,'0'0'0,"0"0"16,0 0-1</inkml:trace>
  <inkml:trace contextRef="#ctx0" brushRef="#br0" timeOffset="85660.35">24462 4000 11967 0,'-2'-18'1072'0,"1"9"-864"0,1 1-208 0,-2 1 0 0,2 2 3008 0,-1 2 576 0,0 1 96 0,-1-3 32 16,-2-2-1232-16,-2-1-240 0,-1-1-64 0,0 4 0 15,-1 3-128-15,-1 2-48 0,-1 6 0 0,2 2 0 16,-2 7-1376-16,2 2-288 0,0 5-48 0,3 4-16 16,3 2-144-16,4 3-128 0,-2-31 144 0,11 69-144 15,-11-69 128-15,16 75-128 0,-16-75 0 0,18 75 0 0,-18-75 144 0,21 69-144 16,-21-69 128-16,27 62-128 0,-27-62 176 0,0 0-48 15,37 67-128-15,-37-67 192 0,0 0-48 0,0 0-16 16,55 38 0-16,-55-38 0 0,0 0-128 0,45 1 192 16,-29-5-192-16,1-2 192 0,-2 1-192 0,1-4 0 15,-1-1 0-15,-2 0 0 0,-2 1-384 0,-1 0-16 16,-3-1 0-16,-1 0-12128 16,-5-1-2416-16</inkml:trace>
  <inkml:trace contextRef="#ctx0" brushRef="#br0" timeOffset="85860.48">24275 4275 26719 0,'5'0'2368'0,"-1"0"-1888"16,0 0-480-16,0-1 0 0,-1 0 1568 0,3 1 224 0,5-3 32 0,6 0 16 31,7-1 480-31,6-2 112 0,2 2 0 0,1-2 16 0,-2 2-1616 0,0 0-320 0,0-1-64 0,-1 3 0 15,-5 0-448-15,-1 1 0 16,-24 1 0-16,41 0 0 0,-23 0-560 0,-2 1-144 0</inkml:trace>
  <inkml:trace contextRef="#ctx0" brushRef="#br0" timeOffset="86861.94">24922 4008 19343 0,'2'0'1728'0,"-2"0"-1392"16,1 2-336-16,0-1 0 0,-1 1 1856 0,0 0 320 0,2 1 48 0,1 3 16 15,1 4 864-15,-4-10 176 0,0 0 48 0,24 58 0 16,-24-58-2048-16,0 0-416 16,24 80-80-16,-24-80-16 0,11 61-496 0,-11-61-96 15,9 64-32-15,-9-64 0 0,7 58-144 0,-7-58 0 0,5 49 0 0,-3-28 0 16,-2-21 0-16,0 0 128 0,7 45-128 0,-7-35 0 15,0-1 192-15,1-5-32 0,-1 0-16 0,0-4 0 16,-1 0 48-16,0-4 16 0,1 0 0 0,-2-2 0 16,2-1 128-16,0 0 32 0,0-3 0 0,0 0 0 15,2-3-80-15,0-1-16 0,1 3 0 0,0-3 0 16,1 1-16-16,2-2 0 0,1-2 0 0,1 0 0 0,2 0-96 0,0 1-32 16,4 2 0-16,0 3 0 0,1 1-128 0,-1 4 0 15,1 2 0-15,-2 3 0 0,1 3 0 0,-1 3 0 16,-13-5 0-16,0 0 0 0,0 0 0 0,0 0-176 15,62 48 176-15,-62-48-192 0,0 0 192 0,0 0-208 16,0 0 80-16,49 53 128 0,-49-53-144 0,0 0 144 16,0 0 0-16,0 0 0 0,0 0 0 0,64 47 0 15,-53-43 0-15,-1-1 0 0,1-1-160 0,-1-1 160 0,2-1-128 0,-2-1 128 16,-1-2-208-16,3 0 32 0,-1-1 16 0,0-1 0 16,1 0 160-16,-1-1-192 0,2 0 192 0,-1-2-192 15,1 1 192-15,-2-2 0 0,1 0 0 0,-2-1-128 16,-1-3 128-16,1-3 0 0,-3 1 0 0,-1-1 0 15,-2 2 144-15,-2 0-144 0,-5 4 192 0,-1 0-192 16,-5 5 272-16,-1 0-48 16,-2 4-16-16,-4 1 0 0,1 3-16 0,-1 2-16 0,-1 1 0 0,3 3 0 15,1 0-176-15,2 4 0 0,2 1 144 0,2 0-144 16,5 1 0-16,-1-1 0 0,3 0 0 0,1 1 0 16,2 1 0-16,-3-16 0 0,0 0 0 0,0 0 0 0,38 56-160 0,-38-56 160 15,0 0-192-15,0 0 192 0,69 33-128 0,-69-33 128 16,0 0 0-16,57 8 0 0,-57-8 0 0,0 0 0 15,55-1 0-15,-37-2 0 0,-18 3 144 0,37-4-144 16,-19 0 128-16,1-2-128 0,-2 0 128 0,-2-1-128 16,-1 0 0-16,-1 0 128 0,-2 2-128 0,-1-3 0 15,2-1 0-15,0-3 128 0,0 1-128 0,-1 0 0 16,-1 1 0-16,0-2 0 0,0 4 0 0,-3 0 0 16,1 2 0-16,-1 3 0 0,-1 0 0 0,-1 2-272 0,1 2 64 0,-2 2 16 15,2 1-160-15,-2 2-32 0,0 1 0 0,-1 0 0 16,1 3 64-16,1 1 16 15,-2 1 0-15,-3-12 0 0,0 0 112 0,0 0 0 0,0 0 16 0,12 55 0 16,-9-48 176-16,-3 0 0 0,3-3 0 0,-2 0 0 16,1-1 0-16,-1-2 176 0,1 1-16 0,-1-2 0 15,0-2 64-15,1 0 16 0,-1-1 0 0,1 0 0 16,-2 0 0-16,1-1 0 0,0-2 0 0,1 1 0 16,1-2-64-16,0 0-16 0,-1-2 0 0,3-1 0 15,-1-1-160-15,0 0 160 0,0-1-160 0,1 1 160 16,2-3-160-16,1 0 0 0,1 1 0 0,2 0 0 15,0 3 0-15,0 2 0 0,1 2-144 0,-1 2 144 0,0 4-224 0,-1 1 64 16,0 2 16-16,1 3 0 0,-11-6-16 0,0 0 0 16,0 0 0-16,0 0 0 0,50 52 160 0,-50-52-160 15,0 0 160-15,0 0-160 0,0 0 160 0,44 62 128 16,-44-62-128-16,0 0 176 0,0 0 160 0,0 0 48 16,0 0 0-16,0 0 0 0,43 51-128 0,-40-47-32 15,3-1 0-15,-3 1 0 0,0 1-224 0,-1-1-256 16,0 2 48-16,-2-2 16 31,0 0-944-31,-2 0-176 0</inkml:trace>
  <inkml:trace contextRef="#ctx0" brushRef="#br0" timeOffset="87269.67">27769 3941 17503 0,'0'-7'768'0,"-3"4"176"0,0 3-752 0,2-2-192 0,2 1 0 0,-1 1 0 0,0 1 2320 0,-1 2 432 0,-2 1 96 0,0 5 16 16,0 4 96-16,0 2 32 0,2 3 0 0,0 4 0 15,1 0-1776-15,0-22-336 0,1 50-80 0,-1-50-16 16,6 51-416-16,-6-51-96 0,7 53-16 0,-7-53 0 15,7 54-96-15,-7-54-32 0,7 47 0 0,-7-47 0 16,0 0-128-16,11 62 0 0,-11-62 0 0,0 0 0 16,7 49 0-16,-5-35 0 0,-1-2 0 0,0-3 0 15,1 1 0-15,-1-3 0 0,1-2 0 0,-2-1 0 16,1-3-256 0,0 1-128-16,2-2-16 0,-1-3-12048 0,2-1-2400 0</inkml:trace>
  <inkml:trace contextRef="#ctx0" brushRef="#br0" timeOffset="87713.52">27632 3984 19871 0,'5'-14'432'0,"1"6"80"0,0 2 32 0,-2 0 32 0,0 2-576 0,-1 1 0 16,3-2 0-16,3-2 0 0,8-6 3408 0,7-3 576 0,5 1 112 0,3-1 32 15,4 5-1872-15,-1 3-368 0,3 2-80 0,-3 3-16 16,-35 3-1152-16,67 6-256 0,-67-6-32 0,58 17-16 15,-58-17-112-15,0 0-32 0,59 45 0 0,-59-45 0 16,0 0-192-16,23 58 144 0,-23-58-144 0,-3 41 128 16,-3-21-128-16,-2-1 0 0,-4 1 0 0,-2-1 0 15,-1-3-256-15,-4 1 64 0,1-1 0 0,1-3 16 16,0-1 48-16,0 0 0 0,1-2 0 0,2-3 0 16,2 0 128-16,0-2 0 0,4 1 0 0,2-3 0 15,3 0 0-15,2-3 0 0,1 1 0 0,4-2 0 0,2 1 0 0,1 0 0 16,0-2 0-16,3 1 0 0,3-1 0 0,-1 1 0 15,4 0 128-15,-1-1-128 0,2 2 144 0,0 2-144 16,0-1 192-16,-17-1-192 0,0 0 272 0,0 0-48 16,65 24-16-16,-65-24 0 0,0 0 80 0,0 0 16 15,57 51 0-15,-57-51 0 0,0 0 48 0,0 0 16 16,42 61 0-16,-42-61 0 0,0 0-48 0,0 0-16 16,37 58 0-16,-37-58 0 0,0 0-128 0,0 0-32 15,0 0 0-15,0 0 0 0,0 0-144 0,42 49 0 16,-38-48 0-16,-1-1 0 15,2-1-608-15,-3-2-160 0,3-1-16 0,-1-2-19488 0</inkml:trace>
  <inkml:trace contextRef="#ctx0" brushRef="#br0" timeOffset="88126.55">28282 3782 7359 0,'11'-10'656'0,"-4"5"-528"0,0-2-128 0,0 1 0 0,-1 2 4352 0,-2 1 832 0,2 0 160 0,3-2 32 0,7-4-1520 0,5-2-304 16,5-1-64-16,0 3-16 0,1 2-2064 0,-4 2-400 15,-2 4-96-15,-1 1-16 0,-20 0-560 0,0 0-112 16,54 17-32-16,-54-17 0 0,0 0-64 0,0 0-128 15,0 0 176-15,42 61-176 0,-42-61 0 0,-3 33 0 16,-3-17 0-16,-5 1 0 0,-2 0-192 0,-2 0-32 0,-4 0-16 0,1-2 0 31,-2 0 32-31,1-4 0 0,2 0 0 0,4-1 0 0,3-2 208 0,3 1 0 0,4-3 144 0,3-1-144 16,3 1 304-16,4-2-48 0,3 0 0 0,4-1 0 16,-14-3 64-16,0 0 0 0,57 9 0 0,-36-8 0 15,1 1 64-15,5-1 32 0,-1-1 0 0,0-1 0 31,1 1 32-31,-1-3 0 0,-2 1 0 0,0-1 0 0,-2 1-64 0,-2-1-16 16,-3 3 0-16,-1-2 0 16,-5 2-240-16,-1 0-128 0,-3 2 160 0,-3 1-160 15,-2-1-480-15,-2 1-192 0,-2 3-32 0,-2 0-20320 16</inkml:trace>
  <inkml:trace contextRef="#ctx0" brushRef="#br0" timeOffset="88764.63">29140 4314 21183 0,'3'0'1888'0,"-1"0"-1504"0,-1 0-384 0,0 0 0 0,1 0 1440 0,1 0 224 0,1-2 32 0,3 2 16 15,3 0 864-15,3-1 176 0,2-1 48 0,1 2 0 16,-1 0-1392-16,2-1-288 0,-1 1-48 0,1 0-16 15,-2 0-608-15,-1 0-128 0,0 1-32 0,1 1 0 0,-3-2-144 0,-2 1-16 16,0 1-128-16,0-1 192 0,0 0-192 0,-3 1 0 16,1-1-144-16,-2 1 144 15,1-1-1024-15,-3 0-128 0</inkml:trace>
  <inkml:trace contextRef="#ctx0" brushRef="#br0" timeOffset="88934.9">29205 4490 21183 0,'5'0'1888'0,"-1"0"-1504"15,-1 0-384-15,0-1 0 0,-2-1 2128 0,3 1 368 0,3-1 64 0,5 0 0 16,6-3 208-16,4 0 48 0,3-1 0 0,-3 2 0 16,1 0-2000-16,-4 1-400 0,0 1-80 0,-2 1-12560 15,-2 0-2496-15</inkml:trace>
  <inkml:trace contextRef="#ctx0" brushRef="#br0" timeOffset="89365.43">30132 4165 28559 0,'1'-3'2544'0,"2"1"-2032"0,2 0-512 0,-3 1 0 16,0-1 1632-16,1 0 224 0,2-4 64 0,4-3 0 16,2-2 96-16,5-2 32 0,-1-1 0 0,2 0 0 15,-3 1-1072-15,-1 2-208 0,0 0-32 0,-3-1-16 16,-1 3-272-16,0-3-64 0,-2 4-16 0,-1-2 0 15,-2 1-48-15,0 1-16 0,0 2 0 0,-1-1 0 16,-1 2-48-16,-1-1-16 0,0 2 0 0,-1 1 0 16,0 0-96-16,2 2-16 0,-2-1 0 0,-2 2 0 15,2 3-128-15,0 0 0 0,-1 3 0 0,1 2 0 0,0 2 0 0,0 1 0 16,0-11-192-16,0 0 192 0,0 0-176 0,6 65 176 16,-5-46-128-16,-1-19 128 0,0 0-160 0,7 53 160 15,-7-53-192-15,0 0 192 0,10 54-176 0,-10-54 176 16,0 0-160-16,0 0 160 0,17 64-144 0,-17-64 144 15,0 0-128-15,0 0 128 0,0 0-320 0,20 63 0 16,-17-53 16-16,-1 0 0 16,-2-10-416-16,0 0-96 0,0 0-16 0,0 0-12480 15,0 0-2512-15</inkml:trace>
  <inkml:trace contextRef="#ctx0" brushRef="#br0" timeOffset="89605.64">30074 4407 31327 0,'3'0'2784'0,"1"1"-2224"0,0 1-560 0,1-2 0 16,-1 0 2048-16,2 0 288 0,5 0 64 0,4 0 16 15,11-2-608-15,8 1-112 0,2-2-32 0,3-3 0 16,2 2-288-16,-3-2-64 0,-2-1-16 0,1 0 0 16,0-1-416-16,-3 1-96 0,-5 0-16 0,-2 0 0 15,-3 2-384-15,-4 0-64 0,-4 2-32 0,-2 0 0 0,-2 2-288 0,0-1 0 16,-2 2 0-16,-2 0 0 15,-1 2-768-15,-1-1-144 0,0 1-48 0,-4 0-14592 16,0 1-2912-16</inkml:trace>
  <inkml:trace contextRef="#ctx1" brushRef="#br0" timeOffset="93942.32">26315 14214 0,'0'0'0,"0"0"31,0 0-15,0 0-16</inkml:trace>
  <inkml:trace contextRef="#ctx0" brushRef="#br0" timeOffset="101862.35">25966 8827 7359 0,'16'-5'656'0,"-6"2"-528"0,1 0-128 0,-3 2 0 0,1 1 1856 0,-1-2 320 0,4 1 80 0,10-2 16 16,14-1 272-16,13-2 48 0,10 0 16 0,3-1 0 15,1 2-288-15,-7-1-48 0,-8 2-16 0,-1-2 0 16,1 0-1328-16,1-1-272 0,-1 3-48 0,-2-1-16 15,-3 0-416-15,-7 2-176 0,-8 2 128 0,-3 0-128 16,-1 1-368-16,-1 1-144 0,-3 2-48 0,-6 1-9600 16,-3 0-1920-16</inkml:trace>
  <inkml:trace contextRef="#ctx0" brushRef="#br0" timeOffset="102084.32">26175 9051 22111 0,'9'1'976'0,"-4"-1"208"0,4 1-944 0,1-1-240 16,-2 0 0-16,1 0 0 0,3-1 1744 0,11 0 304 15,14-4 64-15,12 0 16 0,12-2 432 0,-3-2 96 0,-3 2 16 16,-4-1 0-16,-3 0-1600 0,-4 1-320 16,-2 0-64-16,-1 0-16 0,-3 2-432 0,-5-1-96 15,-2 2-16-15,-4 1 0 0,-5 0-128 0,-4 0 0 16,-2 2 0-16,-5 1 0 15,-2 0-432-15,-4 0-64 0,0 0-16 0,-4 1 0 16,-1 2-1664-16,-4-1-352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7T17:35:44.7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8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17T17:39:37.371"/>
    </inkml:context>
  </inkml:definitions>
  <inkml:trace contextRef="#ctx0" brushRef="#br0">8368 793 5519 0,'4'-7'496'0,"-3"3"-496"0,1 1 0 0,-1 0 0 0,0 0 1408 0,-1 0 192 0,2 2 48 0,-2-3 0 0,1-3 1296 0,1-3 272 15,-1 0 48-15,-1-1 16 0,-3 1 112 0,2 0 0 16,-1 0 16-16,-2 0 0 0,-1 3-1472 0,-1 0-288 16,-3 0-64-16,0 0-16 0,-3 1-832 0,-2 0-160 15,-1 2-48-15,-4 1 0 0,-1 3-32 0,-2 0-16 0,-2 2 0 0,-2 3 0 16,0 3-96-16,-3 1-32 16,0 4 0-16,-2 0 0 0,2 0-96 0,0 1 0 15,-4 1-16-15,2 4 0 0,3-2-112 0,-2 2 0 0,0 4-128 0,4-2 192 16,6 0-192-16,3-1 128 15,3 0-128-15,4-2 0 0,4 1 0 0,3-2 0 0,3-2 0 0,0-15 0 16,0 0 0-16,20 45 0 0,-20-45-144 0,0 0 144 16,52 31-288-16,-52-31 32 0,0 0 16 0,87 7 0 15,-87-7-16-15,76-8-16 0,-76 8 0 0,76-13 0 16,-76 13 64-16,81-14 16 0,-81 14 0 0,77-13 0 16,-77 13 192-16,82-5 0 0,-82 5-160 0,70 3 160 0,-70-3 0 0,0 0 0 15,81 21 0-15,-81-21 0 0,0 0 0 0,61 35 0 16,-61-35 0-16,0 0 0 0,30 47 0 0,-30-47 0 15,3 34 0-15,-6-19 0 0,-4 2 192 0,-2 0-64 16,-5-1 0-16,-4-1 0 0,-1 2 320 0,0-3 48 16,-2 0 16-16,-1-1 0 0,3-2 96 0,-4 1 32 15,-4-1 0-15,-1 2 0 16,-2-1-64-16,2 0 0 0,0-1 0 0,1-1 0 16,0-2-80-16,3-2-32 0,0 0 0 0,3-2 0 0,2-1-144 0,1-2-48 15,0 1 0-15,-1-2 0 0,4-2-112 0,2 2-32 0,2-4 0 0,-1 0 0 16,4-1-128-16,0 1 0 0,2-1 0 0,3-3 0 31,2 3-704-31,1-4 0 0,1 4-16 0,3-2 0 16,2 0-592-16,-6 7-112 15,17-15-32-15,-17 15-12976 0,0 0-2592 0</inkml:trace>
  <inkml:trace contextRef="#ctx0" brushRef="#br0" timeOffset="702.98">9098 766 11967 0,'-2'-6'1072'0,"1"4"-864"0,0-1-208 0,-1 0 0 0,1 0 1968 0,-1 2 336 0,0-2 80 0,-3 0 16 0,-2-1 1648 0,-3-2 336 16,-4 2 64-16,-3-2 16 0,-1 4-2432 0,-3 0-496 15,-2 1-80-15,-2 4-32 0,-4 1-768 0,1 3-144 16,-1 1-48-16,-1 4 0 0,2 0-16 0,-1 1-16 15,4 3 0-15,1-2 0 0,4 0-80 0,2 1-16 16,2 1 0-16,2 2 0 0,3 1-160 0,2-1-48 16,2 2 0-16,3 1 0 0,3 0-128 0,1-1 0 15,0-20 0-15,10 39 0 0,-10-39 0 0,0 0 0 0,33 47-160 0,-33-47 160 16,0 0-320-16,56 30 16 0,-56-30 16 0,0 0 0 16,79 17 16-16,-79-17 0 0,63 8 0 0,-63-8 0 15,67 9 128-15,-67-9 144 0,67 8-208 0,-67-8 80 16,67 11 128-16,-67-11 0 0,58 15 0 0,-58-15-128 15,0 0 128-15,66 28 0 0,-66-28-144 0,0 0 144 16,0 0 0-16,47 35 0 0,-47-35 0 0,0 0 0 16,0 0 0-16,3 31 0 0,-9-24 192 0,-3 0-64 15,0 2 80-15,-4-4 16 0,-1 3 0 0,-2-1 0 16,1 0 160-16,-1 0 16 0,-2 0 16 0,-3 0 0 0,-2 0 64 0,0 0 16 16,4-1 0-16,0-1 0 0,1 0-80 0,-2-1-16 15,2 0 0-15,-1-3 0 0,2 2-160 0,2-1-48 16,2-2 0-16,0-2 0 0,1 2-192 0,0-1 0 15,2-2 0-15,1 2 0 16,2-4-576-16,1 3-64 0,2-3-16 0,2 1 0 16,2 1-640-16,2-1-128 0</inkml:trace>
  <inkml:trace contextRef="#ctx0" brushRef="#br0" timeOffset="1252.71">9601 816 15663 0,'0'-10'688'0,"0"3"144"0,1 0-656 0,-1 1-176 0,0 3 0 0,0 0 0 0,0 2 2400 0,0-3 448 0,0-2 96 0,-1-3 0 0,1 2 128 0,0 0 32 0,-2 3 0 0,1 1 0 31,0 3-1568-31,-1 2-304 0,1 2-64 0,-2 3-16 0,3 1-432 0,-2 2-80 0,1 3-32 0,1 3 0 16,0-16 0-16,3 41 0 0,-3-41 0 0,3 38 0 16,-3-38-64-16,7 44-16 0,-7-44 0 0,8 49 0 15,-8-49-16-15,13 48-16 0,-13-48 0 0,14 48 0 32,-14-48-128-32,14 44-32 0,-14-44 0 0,13 39 0 15,-13-39-16-15,11 41-16 0,-11-41 0 0,7 33 0 16,-7-33-48-16,3 27 0 0,-3-27 0 0,2 25 0 15,-4-12 0-15,1-2-16 0,-1-1 0 0,1-1 0 0,-1-1-64 0,1-1-16 16,-2 0 0-16,2-1 0 0,-2-2-160 0,0 0 0 16,0-1 0-16,0-2 0 0,1-1 0 0,-1 0-224 15,-1-1 32-15,1-2 0 16,-1-1-656-16,1-2-128 0,0-1-32 0,0-3 0 16,0-1-464-16,0-3-80 0,2-2-32 0,-2-2-19104 0</inkml:trace>
  <inkml:trace contextRef="#ctx0" brushRef="#br0" timeOffset="1584.57">9290 800 16575 0,'-13'-3'1472'0,"6"2"-1168"0,3-1-304 0,0 2 0 15,1 0 2496-15,1 0 448 0,1 0 96 0,1 0 16 16,-1 0 640-16,2 2 128 0,2-1 16 0,1 1 16 15,-4-2-2464-15,0 0-496 0,0 0-112 0,0 0-16 16,71 2-64-16,-71-2 0 0,0 0-16 0,80-5 0 16,-80 5 80-16,60-4 32 0,-60 4 0 0,70-8 0 15,-70 8 32-15,65-5 16 0,-65 5 0 0,68-6 0 16,-68 6-160-16,65-5-48 0,-65 5 0 0,55-5 0 16,-55 5-208-16,0 0-48 0,62-5-16 0,-62 5 0 0,0 0-176 0,0 0-16 15,51-7-16-15,-40 5 0 0,-2-1 352 0,-2 1 64 16,-1 0 0-16,-2 1 16 15,-1 1-960-15,-2-2-192 0,-1 2-32 0,-3 0-16 16,-2 0-160-16,-2 0-48 0,-3 2 0 16,-3-1 0-16,-4 2-1040 0,-3 3-224 0</inkml:trace>
  <inkml:trace contextRef="#ctx0" brushRef="#br0" timeOffset="7013.48">13781 851 15663 0,'0'-3'1392'0,"0"-1"-1120"0,0 0-272 0,0 1 0 0,0 1 1040 0,0 0 160 0,-2-6 16 0,1-1 16 15,-2-4 2384-15,-1-3 480 16,-2 1 80-16,-1-1 32 0,0 2-2048 0,-3 1-416 0,-1 4-80 0,-3-1 0 16,-3 4-944-16,-4 0-176 15,-3 5-32-15,-3 1-16 0,0 4-176 0,-4 2-16 0,-2 4-16 0,1 1 0 16,4 0-96-16,-5 3 0 0,1 3-16 0,-1 2 0 16,3-2-32-16,5 1 0 0,4-1 0 0,4-1 0 0,4-2-144 0,5-3 0 15,5 0 144-15,1-1-144 0,5-1 0 0,3-2 0 16,-6-7 0-16,0 0 0 0,0 0-144 0,0 0 0 15,85 35 0-15,-85-35 0 0,68 10-32 0,-68-10 0 16,69 8 0-16,-69-8 0 0,72 9 16 0,-72-9 0 16,76 14 0-16,-76-14 0 0,72 18 160 0,-72-18-208 0,64 22 80 15,-64-22 128-15,0 0-192 0,75 39 192 0,-75-39-160 0,0 0 160 16,0 0 0-16,53 54-144 0,-53-54 144 0,0 0 0 16,6 38 0-16,-12-24 0 0,-1-1 0 0,-6-2 0 31,1 3 192-31,-5-4-48 0,-2 1 0 0,-2-1 0 0,-3-1 208 0,-1 1 32 0,-2-2 16 0,-1-1 0 15,-1 2 144-15,1-2 32 0,0 0 0 0,-3 0 0 16,0 0 16-16,1-1 16 0,2-1 0 0,1-2 0 16,2 1-288-16,2-2-48 0,2-1-16 0,4-2 0 15,1-1-256-15,5-1 0 0,0-1 0 0,4 0 0 16,1-2-352-16,5 2-128 0,2-2-32 0,2 1 0 31,4-1-768-31,3 2-176 0</inkml:trace>
  <inkml:trace contextRef="#ctx0" brushRef="#br0" timeOffset="7489.85">14378 835 22111 0,'2'-4'1968'0,"-2"-2"-1584"0,-2 2-384 0,1 1 0 0,-1 2 2336 0,1-3 384 0,-2-3 80 0,-1-5 16 16,-4-3-16-16,-2-2 0 0,-4 1 0 0,-2 4 0 31,-2 2-1824-31,-2 3-352 0,-1 1-80 0,-2 5-16 16,-1 2-176-16,-3 3-32 0,2 3-16 0,-1 3 0 16,4 0-48-16,1 3-16 0,1 1 0 0,1 1 0 15,4 2-64-15,2 0-16 0,3 0 0 0,5 0 0 16,2 2-160-16,3-4 0 0,3-2 0 0,-3-13 0 15,0 0 0-15,0 0 0 0,50 56-192 0,-50-56 192 0,0 0-256 0,73 37 64 16,-73-37 0-16,60 27 16 0,-60-27 176 0,61 25-160 16,-61-25 160-16,59 27-160 0,-59-27 160 0,0 0 0 15,77 41 0-15,-77-41 0 0,0 0 0 0,50 43 0 16,-50-43 0-16,0 0 0 0,0 0 0 0,32 50 128 16,-32-50-128-16,0 0 176 0,-5 32 144 0,0-23 16 15,-4 0 16-15,-1-1 0 0,-1 1 96 0,-3-2 32 16,-3 3 0-16,-3-3 0 0,0 0 144 0,-2 0 16 15,-2 0 16-15,0 0 0 0,1-1-64 0,2-1-16 0,0 1 0 0,1-3 0 16,0 0-128-16,3-2-48 0,0-1 0 0,2-1 0 16,-1-1-272-16,3 0-128 0,2-3 128 0,1 0-128 31,2-1-320-31,2-1-160 0,3 0-32 0,2 0 0 16,2-2-928-16,2 2-192 0,1 2-32 0,5-1-20272 0</inkml:trace>
  <inkml:trace contextRef="#ctx0" brushRef="#br0" timeOffset="7825.78">14801 804 35007 0,'-3'-8'1552'0,"1"2"320"0,2 0-1488 0,0 2-384 0,0 1 0 0,-1 2 0 0,1 0 1776 0,0-1 272 0,0-1 64 0,0 2 16 0,0 1-768 0,-1 3-144 16,1 2-48-16,-2 5 0 0,2 2-544 0,-1 3-112 16,1 5-32-16,0-20 0 0,1 38-32 0,-1-38-16 15,4 47 0-15,-4-47 0 0,5 55-112 0,-5-55 0 0,7 55-16 0,-7-55 0 16,8 52-112-16,-8-52-32 16,10 47 0-16,-10-47 0 0,0 0 16 0,13 56 0 15,-13-56 0-15,0 0 0 0,0 0-176 0,10 48 0 0,-10-48 144 0,0 0-144 16,0 0 0-16,0 0 0 15,0 0 0-15,0 0-192 16,0 0-592-16,0 0-128 0,0 0-32 0,0 0 0 0,0 0-528 16,-5 16-128-16,1-22 0 0,-3-2-18560 0</inkml:trace>
  <inkml:trace contextRef="#ctx0" brushRef="#br0" timeOffset="8297.49">14541 816 25791 0,'-3'-13'1152'0,"3"6"224"0,1 1-1104 0,1 0-272 0,1 2 0 0,-1 0 0 0,3 0 1680 0,3-3 288 16,8-5 48-16,6-3 16 0,11-3 400 0,8-2 96 16,5 0 16-16,4 3 0 0,-2 4-1648 0,-3 5-336 15,-3 4-64-15,-42 4-16 16,77 1-64-16,-77-1-16 0,60 16 0 0,-60-16 0 0,0 0-48 0,71 33-16 16,-71-33 0-16,0 0 0 0,61 37-64 0,-61-37-16 15,0 0 0-15,0 0 0 0,51 52-80 0,-51-52-32 0,0 0 0 0,5 48 0 31,-10-29-144-31,-5-1 128 0,-3-1-128 0,-2 2 128 0,-4-1-128 0,-1-1 0 0,-2 3 0 0,-4-3 0 16,-2 0 0-16,-2-1 128 0,1-1-128 0,0-1 0 16,5-3 0-16,3-1 128 0,2-3-128 0,2 0 0 15,2-3 0-15,4-1 0 0,3-3 0 0,1 0-176 16,1 0-16-16,3-3 0 0,3-1 0 0,2 0 0 16,2-2 0-16,1 1 0 0,5-1 0 0,2-1 0 0,0 0 64 0,2 1 0 15,2 0 0-15,0 2 0 0,2 1 128 0,-18 3 0 16,44-1 0-16,-44 1 0 0,0 0 192 0,67 10 64 15,-67-10 0-15,0 0 16 0,82 25 176 0,-82-25 16 16,60 27 16-16,-60-27 0 0,58 31 96 0,-58-31 32 16,58 33 0-16,-58-33 0 15,0 0 64-15,72 43 16 0,-72-43 0 0,0 0 0 0,0 0-80 0,63 44-16 16,-63-44 0-16,0 0 0 0,0 0-272 0,0 0-64 16,0 0-16-16,0 0 0 0,0 0-416 0,51 37-80 15,-50-36 0-15,-1-1-16 16,0 0-1152-16,-1-1-240 0,-3 1-32 0,-3 1-21424 0</inkml:trace>
  <inkml:trace contextRef="#ctx0" brushRef="#br0" timeOffset="10866.53">19321 698 8287 0,'-3'-1'736'0,"-1"-1"-592"0,1 1-144 0,0 1 0 0,1 0 1216 0,-3-1 192 0,-3 1 64 0,-5-2 0 15,-7 1 1344-15,-2-1 288 0,-5 4 48 0,2-1 16 16,-1 3-944-16,1-1-192 0,1 3-48 0,-3 1 0 16,-1 0-624-16,-1 0-128 0,2-1-16 0,1 1-16 15,-3 1-208-15,1 1-32 16,0 1-16-16,2 1 0 0,2-1-368 0,3 1-80 0,4 1-16 0,2-3 0 16,5 1-256-16,3 0-48 0,3 0-16 0,5 0 0 15,3 0-160-15,-4-10 0 0,0 0 0 0,0 0 128 16,60 37-128-16,-60-37 0 0,52 15 0 0,-52-15 0 15,73 18 0-15,-73-18 0 0,82 20 0 0,-82-20 0 16,84 21-144-16,-84-21 144 0,77 26 0 0,-77-26 0 0,71 28 0 16,-71-28-128-16,59 31 128 0,-59-31 0 0,0 0 0 0,60 51 0 15,-60-51 0-15,0 0 0 0,0 0 0 0,24 65 0 16,-27-48 0-16,-3-3 0 0,-2 0 0 0,-2-2 176 16,-3-1-48-16,-1 0-128 0,-5 0 320 0,0-1-64 15,-4 2 0-15,-1-2 0 0,-3 1 176 0,-4 0 16 16,-1 2 16-16,-4-2 0 0,1 0 32 0,0-2 0 15,2-1 0-15,1-2 0 0,-1 1-144 0,2-3-32 16,0 1 0-16,3-3 0 0,2 1-320 0,4-3 144 0,3 0-144 0,4 0 0 16,4-3 0-16,4-1-352 0,2 0 48 0,4 0 16 31,4-2-656-31,4-1-128 0,4-1-16 0,5 0-18736 0</inkml:trace>
  <inkml:trace contextRef="#ctx0" brushRef="#br0" timeOffset="11389.35">19995 783 1839 0,'-4'-6'160'0,"1"2"-160"0,-1 0 0 0,1 1 0 0,0 0 2928 0,2 2 544 0,-2 1 112 0,-1-3 32 16,-6 0 1136-16,-6-1 240 0,-4 0 32 0,-4 1 16 15,-3 0-2160-15,-1 3-448 0,0 3-64 0,0 1-32 16,1 3-1440-16,1 2-272 0,2-1-64 0,2 1-16 15,2 2-240-15,5-1-48 0,0 1-16 0,5 0 0 16,3 2-240-16,3 0 0 0,4 0 0 0,2-2 0 16,-2-11 0-16,0 0 0 0,0 0 0 0,0 0-160 15,59 54 0-15,-59-54 0 16,0 0 0-16,79 36 0 0,-79-36-48 0,64 26-16 0,-64-26 0 0,66 29 0 16,-66-29 64-16,68 33 16 0,-68-33 0 0,58 34 0 0,-58-34 144 0,0 0-128 15,59 51 128-15,-59-51-128 0,0 0 128 0,0 0 0 16,21 55 0-16,-24-44-128 0,-4 0 128 0,-1 1 0 15,-3-2 0-15,-2-2 0 0,-1-1 0 0,-3 0 0 16,-2 2 160-16,1-4-160 0,0 2 304 0,-2-1-48 16,0 0 0-16,-1-2 0 0,1 0 64 0,0-1 16 15,2 0 0-15,0-2 0 0,1-1-336 0,3 0 128 16,2 0-128-16,1-1 0 16,4-2-512-16,0 0-160 0,3 0-32 0,2-1-18272 0</inkml:trace>
  <inkml:trace contextRef="#ctx0" brushRef="#br0" timeOffset="11772.06">20371 786 10127 0,'4'-6'896'0,"-1"2"-704"0,0 0-192 0,-2 1 0 0,0 2 3008 0,-1-1 560 16,0 2 112-16,0 0 32 0,2-1 1040 0,-2 1 224 15,1 3 32-15,-2-1 16 0,-1 5-3168 0,0 2-640 16,-3 1-128-16,0 4-32 0,0 0-256 0,-2 3-48 16,2 1-16-16,-1 2 0 0,6-20-304 15,-8 41-64-15,8-41-16 0,-9 45 0 0,9-45-128 0,-4 47-32 16,4-47 0-16,-3 42 0 0,3-42-16 0,0 0-16 16,4 60 0-16,-4-60 0 0,0 0 16 0,0 0 0 15,20 63 0-15,-20-63 0 0,0 0 16 0,0 0 0 16,0 0 0-16,51 48 0 0,-51-48-64 0,0 0 0 0,0 0 0 0,54 17 0 15,-54-17-128-15,0 0 160 16,51 7-160-16,-32-7 160 0,-19 0-160 0,38 2 128 0,-19-2-128 0,-1 0 128 16,-18 0-128-16,37-2 0 0,-37 2 0 0,32-1 128 15,-17-1-128-15,-1 0 0 0,-2 0 0 0,0-2 0 16,-2 3-480-16,-2-2-80 16,-1-1-16-16,-3 1 0 0,1-2-704 0,-5 0-128 0,0-1-48 0,-3-1-19696 15</inkml:trace>
  <inkml:trace contextRef="#ctx0" brushRef="#br0" timeOffset="11994.21">20374 1057 9215 0,'0'0'816'0,"1"0"-656"16,2 0-160-16,0 0 0 0,-1-1 6016 0,1 1 1152 15,0-2 256-15,1 1 32 0,3 1-4192 0,5-3-848 16,3 0-176-16,5 0-16 15,1 1-1024-15,-1-3-208 0,1 1-32 0,-1 0-16 0,0 0-560 0,-3-1-128 16,0 1 0-16,-2 0-16 0,1 0-240 0,-2-1 0 16,0 3 128-16,-1-3-128 0,-2 3-256 0,0-3-80 0,1 3-32 0,-4-3 0 31,-2 2-752-31,-1 1-160 0,0-3-16 0,-3 1-18336 0</inkml:trace>
  <inkml:trace contextRef="#ctx0" brushRef="#br0" timeOffset="12225.69">20285 710 34095 0,'1'-5'1504'15,"2"3"320"-15,1 0-1456 0,0 1-368 0,1-1 0 0,-1 1 0 0,1-1 1776 0,7 0 272 16,5-1 64-16,7-3 16 0,7 1-352 0,4-1-80 16,5 0-16-16,1-1 0 15,0 0-640-15,-5 0-128 0,-3 1-16 0,-5-1-16 16,-4 2-512-16,-3-2-112 0,-2 2 0 0,-2-2-16 15,-1 3-240-15,0-2 0 0,-2 2 0 0,-4 0 0 32,1 4-848-32,-5-1-112 0,-2-1-32 0,-1 2-13728 0,-3 2-2752 0</inkml:trace>
  <inkml:trace contextRef="#ctx0" brushRef="#br0" timeOffset="14047.3">10915 1085 13823 0,'1'0'1216'0,"0"0"-960"0,1 0-256 0,-2 0 0 0,1 2 1520 0,1-2 256 0,0 0 48 0,1 1 16 15,4 2 832-15,0-2 160 0,3 4 48 0,0-2 0 16,1-1-1280-16,1 3-240 0,-1-3-48 0,2 1-16 15,-1 0-432-15,1 0-96 0,3 0 0 0,1 0-16 16,1-1-160-16,2 0-16 0,0-1-16 0,-1-1 0 16,1 2-176-16,0-2-48 0,0-2 0 0,-1 1 0 0,-2 1-128 0,2-2-16 15,-2 1-16-15,0 1 0 0,-2-1-48 0,-1-1-128 16,-1 2 192-16,0 0-64 0,-2 0-128 0,-2 0 0 16,-2 0 0-16,-3 0 0 0,-1 2-176 0,-2-1-64 15,-2 0-16-15,-4 2 0 16,0 0-1728-16,-4 1-336 0</inkml:trace>
  <inkml:trace contextRef="#ctx0" brushRef="#br0" timeOffset="14300.5">10944 1330 10127 0,'3'1'896'0,"0"1"-704"0,0-1-192 0,-1 0 0 16,1-1 2624-16,0 2 512 0,4-1 80 0,6 1 32 15,4-1 720-15,4 1 128 0,3 0 48 0,1 0 0 16,1-2-2224-16,1 0-432 0,0-2-80 0,-1 0-32 16,3 0-784-16,-1-1-144 0,-3 0-48 0,1 1 0 15,-4 0-48-15,2-1-16 0,-2 1 0 0,-1-1 0 16,0 1-16-16,-1 0 0 0,-2-1 0 0,-2 0 0 16,-2 1-64-16,-3 0-32 0,0 0 0 0,-2 1 0 0,-1-1-224 15,-2 1 176-15,-2 1-176 0,-2 0 160 0,-1 0-160 0,-2 1-192 16,-2 2 32-16,-3 1 16 15,1 2-736-15,-5 4-144 0</inkml:trace>
  <inkml:trace contextRef="#ctx0" brushRef="#br0" timeOffset="16777.65">17069 638 12895 0,'0'4'1152'0,"0"-1"-928"0,0 1-224 0,0 0 0 0,0 0 768 0,0-1 96 0,0 3 32 0,0 2 0 0,0 6 784 0,-1 6 176 0,1-20 16 0,0 0 16 16,-1 79 96-16,1-79 0 0,0 0 16 0,2 78 0 16,-2-78-720-16,0 0-128 0,7 95-48 0,-7-95 0 15,10 70-272-15,-10-70-64 0,0 0-16 0,20 99 0 16,-20-99 16-16,0 0 16 0,21 81 0 0,-21-81 0 15,0 0-240-15,0 0-48 0,26 77-16 0,-26-77 0 0,0 0-240 0,0 0-48 16,0 0-16-16,17 78 0 0,-16-64-176 0,1-2 160 16,-2 0-160-16,1-2 160 0,-1-1-160 0,0-4 0 15,0 1 0-15,0 0 128 0,0-4-128 0,0 1 0 16,0-1 0-16,0-2 0 0,0-2-144 0,-1-1-64 16,1 1-16-16,0-3 0 15,-2 0-1856-15,2-1-368 0</inkml:trace>
  <inkml:trace contextRef="#ctx0" brushRef="#br0" timeOffset="17062.84">16768 1160 15663 0,'10'-8'688'0,"-5"5"144"0,2 0-656 0,0 2-176 0,-2-1 0 0,1 1 0 16,3 0 2304-16,5-1 416 0,8 1 96 0,12-1 0 15,7-1 512-15,4 1 80 0,2-3 32 0,1 3 0 16,0-3-1920 0,-1 2-384-16,-1-1-80 0,-1 1-16 0,-2 1-432 0,-2-1-96 0,-2 0 0 0,-1 0-16 15,1 0 0 1,-5-1 0-16,-3 1 0 0,0-1 0 0,0-2-48 0,1 1 0 16,-2-1 0-16,0-1 0 0,-2 0-128 0,-1 0-16 0,-5 1-16 0,-1 1 0 15,-2-1-160-15,-5 0-128 16,-1 2 192-16,-6 1-192 0,0 0 0 0,-6 2 0 15,-2 0 0-15,-3 1 0 0,-5 2-816 0,-4 3-112 0,-4 2-32 0,-7 3-19584 0</inkml:trace>
  <inkml:trace contextRef="#ctx0" brushRef="#br0" timeOffset="26876.3">4165 5021 11967 0,'-2'-2'1072'0,"1"-1"-864"0,1 3-208 0,0-2 0 0,1 1 1184 0,-1-1 192 0,0-2 32 0,0-3 16 0,0-3 1776 0,2 0 336 15,-2 2 80-15,1-1 16 16,2 2-1072-16,-1 2-192 0,0-1-64 0,0 2 0 0,2 1-1248 0,-1 0-256 15,1 2-48-15,-1-1-16 0,1 2-336 0,0 0-64 16,-1 2-16-16,1 1 0 0,2 2 0 0,1 1-16 16,-1 1 0-16,-1 0 0 0,3 3-16 0,-1 0 0 31,0 3 0-31,0-1 0 0,-7-12-48 0,0 0-16 16,0 0 0-16,25 62 0 0,-25-62-64 0,0 0-16 15,17 55 0-15,-13-36 0 0,-1 1-144 0,-1-2 192 0,-1 0-192 0,-1-1 192 16,-1 0-192-16,1 0 192 0,-2 2-192 0,-1-1 192 15,1 0-192-15,-3 3 192 0,0 2-192 0,-2 4 192 16,0 1-192-16,1-4 0 0,2-3 144 0,-2 3-144 16,0 2 0-16,1-1 0 0,-1 2 0 0,2-1 128 15,-2-4-128-15,2-1 0 0,-2 1 0 0,2-3 0 16,0 0 0-16,0-2 0 0,-1 1 128 0,1 0-128 16,0-1 144-16,0 0-144 0,1-1 192 0,-1 1-192 15,1-2 208-15,0-1-64 0,0-2-16 0,-1 0 0 16,1 3 0-16,-1-3-128 0,1 1 192 0,0 0-64 0,-1-1 0 0,1 0-128 15,2-1 192-15,-1 2-64 0,-1-1-128 0,2 0 128 16,1-1-128-16,-1-1 128 0,2 0-128 0,0 1 0 16,-1 0 0-16,2-1 128 0,-2-3-128 0,0 2 0 15,1-1 0-15,-1 2 0 0,2 0 0 0,-1 0 128 16,-1 1-128-16,1-2 0 0,-1-2 144 0,2 0-144 16,-2-1 160-16,0 1-160 0,1 0 144 0,-1-2-144 15,-1 2 128-15,1-1-128 0,1 0 144 0,-1-1-144 16,0 0 160-16,0 0-160 0,0 0 128 0,0-1-128 0,0 0 0 0,0-3 144 15,2 2-144-15,-1-1 0 0,0 0 0 0,1 1 128 16,-1-1-128-16,2-1 0 0,0 2 144 0,1-2-144 16,0 1 0-16,1-2 144 0,0 3-144 0,2-2 0 15,-1 3 128-15,1-2-128 0,0 0 0 0,2 0 0 16,1-1 128-16,-2 2-128 0,3-1 0 0,-1-1 0 16,0 0 0-16,0-1 0 0,0 0 0 0,0 0 0 15,1-1 128-15,2-2-128 0,1 2 0 0,0-1 0 16,2 1 144-16,-1-2-144 0,-15 3 0 0,0 0 144 15,48-7-144-15,-31 4 160 0,-3 2-160 0,2-1 160 0,-2 0-160 16,1-1 160-16,1 1-160 0,-1-1 160 0,-15 3-160 0,0 0 0 16,56-5 144-16,-56 5-144 0,0 0 0 0,56-7 0 15,-38 5 0-15,-18 2 128 0,0 0-128 0,58-2 0 16,-58 2 0-16,0 0 0 0,58-2 0 0,-58 2 0 16,0 0 0-16,60-3 0 15,-60 3 0-15,46-3 0 0,-46 3 0 0,50-1 0 0,-50 1 0 0,46-1 0 16,-46 1 0-16,51-2 0 0,-51 2 0 0,55-1 0 15,-55 1 0-15,61-2 0 0,-61 2 0 0,58-1 0 16,-58 1 0-16,55-3 0 0,-55 3 0 0,55-4 0 0,-55 4 0 16,57-6 0-16,-57 6 0 0,49-3 0 0,-49 3 0 0,61-5 0 15,-61 5 0-15,66-6 0 0,-66 6 0 0,72-4 0 16,-72 4 0-16,68-4 0 0,-68 4 0 0,65-3 0 16,-65 3 0-16,65-3 0 0,-65 3 0 0,51-1 0 15,-51 1 0-15,63-3 0 0,-63 3 0 0,68-4 0 16,-68 4 0-16,69-5 0 0,-69 5 0 0,63-4 0 15,-63 4 0-15,76-6 0 0,-76 6 0 0,79-4 0 16,-79 4 0-16,71-3 0 0,-71 3 0 0,48 0 0 16,-48 0 0-16,58-2 0 0,-58 2 0 0,67-5 0 15,-67 5 0-15,65-4 0 0,-65 4 0 0,77-6 0 16,-77 6 0-16,77-5 0 0,-77 5 0 0,78-3 0 0,-78 3 0 0,62-2 0 16,-62 2 0-16,64-1 0 0,-64 1 0 0,77 0 0 15,-77 0 0-15,60-1 0 0,-60 1 0 0,61 0 0 16,-61 0 0-16,72-3 0 0,-72 3 0 0,56-2 0 15,-56 2 0-15,68-1 0 16,-68 1 0-16,72-1 0 0,-72 1 0 0,66 0 0 0,-66 0 0 0,48 0 0 16,-48 0 0-16,60-3 0 0,-60 3 0 0,58-3 0 15,-58 3 0-15,60-1 0 0,-60 1 0 0,65-3 0 16,-65 3 0-16,55 0 0 0,-55 0 0 0,53 0 0 0,-53 0 0 0,63 0 0 16,-63 0 0-16,71-2 0 0,-71 2 0 0,71-3 0 15,-71 3 0-15,62-5 0 0,-30 2 0 0,-4 0 0 16,-6 2 0-16,0-2 0 0,8 0 0 0,4 0 0 15,1 0 0-15,-35 3 0 0,74-2 0 0,-74 2 0 16,70 2 0-16,-70-2 0 0,71 5 0 0,-71-5 0 16,58 5 0-16,-58-5 0 0,56 6 0 0,-56-6 0 15,62 4 0-15,-62-4 0 0,67 2 0 0,-67-2 0 16,65-2 0-16,-65 2 0 0,55 0 0 0,-55 0 0 0,68 0 0 16,-68 0 0-1,83 4 0-15,-83-4 0 0,85 5 0 0,-85-5 0 0,77 7 0 0,-77-7 0 0,68 5 0 0,-68-5 0 16,62 3 0-16,-62-3 0 0,63 3 0 0,-63-3 0 15,70 0 0-15,-70 0 0 0,79 0 0 0,-79 0 0 16,78 0 0-16,-78 0 0 0,78 1 0 0,-78-1 0 16,72 3 0-16,-72-3 0 0,65 5 0 0,-65-5 0 31,63 2 0-31,-63-2 0 0,64 3 0 0,-64-3 0 16,63 2 0-16,-63-2 0 0,65 2 0 0,-65-2 0 15,71 2 0-15,-71-2 0 0,74 1 0 0,-74-1 0 0,57 2 0 0,-57-2 0 16,57 3 0-16,-57-3 0 0,59 1 0 0,-59-1 0 15,58 4 0-15,-58-4 0 0,58 3 0 0,-58-3 0 16,57 4 0-16,-57-4 0 0,56 3 0 0,-56-3 0 16,59 6 0-16,-59-6 0 0,60 7 0 0,-60-7 0 15,56 7 0-15,-56-7 0 0,60 4 0 0,-60-4 0 16,52 4 0-16,-52-4 0 0,0 0 0 0,68 5 0 16,-68-5 0-16,46 2 0 0,-46-2 0 0,0 0 0 15,68 2 0-15,-68-2 0 0,47-2 0 0,-47 2 0 16,51-1 0-16,-51 1 0 0,49-1 0 0,-25-2 0 15,-24 3 0-15,41-3 0 0,-41 3 0 0,38-3 0 0,-24 2 0 16,0-1 0-16,1-1 0 0,-3 1 0 0,1 0 0 0,-2-2 0 16,2 1 0-16,0-1 0 0,-2 1 0 0,0-1 176 15,-1 1-48-15,0 0 0 0,1 0 32 0,-1 1 0 16,2-1 0-16,-3 0 0 0,1 0-160 0,0 2 0 16,-1 1 144-16,-1 0-144 0,3 1 0 0,-1-1 0 15,3 3 0-15,-2-2 128 0,1 1-128 0,0 1 0 16,3-2 0-16,-1 2 0 0,0-2 0 0,0 2 0 15,0-2 0-15,-14-1 0 0,0 0 0 0,0 0 0 0,64 9 0 0,-50-8 0 16,-2 1 0-16,-12-2 0 0,0 0 0 0,0 0 0 16,53 8 0-16,-42-6 0 0,0-1 0 0,-2-1 0 15,-1 1 0-15,-1-1 0 0,0 0 0 0,0 0 0 16,1-1 0-16,0 0 0 0,-1-1 0 0,-1-1 0 16,-1-1 128-16,1 0-128 0,-2 0 160 0,0-2-160 15,1 0 256-15,-2-2-32 0,-1 1-16 0,1-2 0 16,0-1 80-16,-2-1 16 0,2-2 0 0,-1-2 0 15,-1-2-48-15,-1-3 0 0,2 2 0 0,-2-2 0 16,0 0-48-16,0-1-16 0,0 0 0 0,0-3 0 16,0 0 256-16,0 0 64 0,0-3 0 0,0 3 0 15,0 0-512-15,0 0 0 0,0 1 0 0,1 4 0 0,-1 2 0 0,0 0 0 16,0-2 0-16,0 2 0 0,0 3 0 0,-1-3 0 16,-1-3 0-16,1 1 0 0,-2-1 0 0,1-1 0 15,-2-2 0-15,1 0 0 0,1 1 0 0,-1-1 128 16,0 1-128-16,0-1 64 0,2 3-64 0,-2 0 0 15,0 1 0-15,2-1 0 0,-1 3 0 0,2 0 0 16,-1 0 0-16,1 2 0 0,-2-1 0 0,2 0 0 16,-1 1 0-16,0 2 0 15,1-1 0-15,-2 1 0 0,1 2 0 0,-1 0 0 0,1-1 0 0,-1 1 0 0,2 0 0 0,-1 0 0 16,1 1 0-16,-1-2 0 0,-1 1 0 0,1 1 0 16,-1 0 0-16,1 0 0 0,-2 1 0 0,2 0 0 15,-2 2 0-15,0 0 0 0,-1 0 0 0,1-2 0 16,-1 4 0-16,0-2 0 0,-2 1 0 0,0 0 0 15,1 1 0-15,-2-1 0 0,-2 2 0 0,1 0 0 16,-1-1 0-16,-1 1 0 0,0 1 0 0,-2 0 0 16,-2 1 0-16,-3-1 0 0,-2 1 0 0,1 1 0 15,-1-2 0-15,0 0 0 0,-1 2 0 0,0-1 0 16,0 2 0-16,-1-1 0 0,0 0 0 0,0-1 0 0,1 1 0 16,0-2 0-16,0 0 0 0,1 0 0 0,-3-1 0 0,1 0 0 15,0 0 0-15,0-1 0 0,-2 0 0 0,-1 1 0 16,-1-2 0-16,-1 2 0 0,0-1 0 0,-1 3 0 15,1-1 0-15,-2 1 0 0,-6 1 0 0,-3-1 0 16,1 2 0-16,-4 0 0 0,1 0 0 0,-2 0 0 16,0-1 0-16,-2-2 0 0,0 0 0 0,-1-1 0 15,0 0 0-15,-1 0 0 0,-5 1 0 0,-1 0 0 16,-2 2 0-16,-1-1 0 0,5 2 0 0,-4-1 0 16,-3 1 0-16,-2-2 0 15,-1 0 0-15,-1 0 0 0,1 2 0 0,-6 2 0 16,-4 2 0-16,-3 0 0 0,2 2 0 0,3-3 0 0,0-2 0 0,-2 0 0 0,-2 1 0 0,1-1 0 15,2 2 0-15,-1 1 0 0,0 0 0 0,-2-2 0 16,3-1 0-16,-1-1 0 0,0 0 0 0,-2-1 0 16,6 2 0-16,0-1 0 0,-1 2 0 0,1-2 0 15,0 0 0-15,-3 0 0 0,0-2 0 0,-5 2 0 16,3 2 0-16,-2 1 0 0,2 1 0 0,3-1 0 16,12-2 0-16,-3 0 0 0,-2 1 0 0,-5-2 0 15,1 1 0-15,5 1 0 0,5-1 0 0,-2 1 0 16,-4 0 0-16,-1 1 0 0,4-3 0 0,-1-1 0 15,3-1 0-15,1 0 0 0,2-1 0 0,-1 1 0 0,-2 2 0 16,-1-1 0 0,-1 2 0-16,4 1 0 0,6-1 0 0,-1-1 0 15,-4 0 0-15,-3-1 0 0,1-1 0 0,2 1 0 0,4-1 0 0,-3 2 0 0,-4 0 0 0,-2 0 0 16,5 0 0-16,1 0 0 0,-3-1 0 0,1-2 0 16,0-1 0-16,2 1 0 0,9 0 0 0,-6 2 0 15,-4-1 0-15,-3 1 0 0,1 1 0 0,2-1 0 16,2 1 0-16,2-2 0 15,5 1 0-15,-3-2 0 0,-2 2 0 0,0-2 0 16,4 1 0-16,-1 2 0 0,-3 0 0 0,3 2 0 0,4-1 0 0,-1 2 0 0,-4 0 0 0,3 0 0 16,-1-1 0-16,0 0 0 0,2-1 0 0,5-1 0 15,4 2 0-15,-2-1 0 0,-4 2 0 0,-4 0 0 16,-1 2 0-16,1 1 0 0,-1 1 0 0,3 0 0 16,4 2 0-16,3-2 0 15,2 0 0-15,-1-2 0 0,1 3 0 0,-1-4 0 16,1 1 0-16,2 1 0 0,5-2 0 0,-5 1 0 0,-2 0 0 0,-4 1 0 15,0 0 0-15,2-1 0 0,7-1 0 0,-1 1 0 32,-1-1 0-32,-2 0 0 0,0-1 0 0,3 0 0 15,2 0 0-15,7-2 0 0,0 2 0 0,4-2 0 16,2 1-1248-16,3-1-240 16,0 0-48-16,2 2-23136 0</inkml:trace>
  <inkml:trace contextRef="#ctx0" brushRef="#br0" timeOffset="29455.2">7122 3976 7359 0,'-2'0'656'0,"1"-2"-528"0,-1 2-128 0,2 0 0 0,0 0 2144 0,-1 0 400 0,2 2 80 0,-2-1 0 0,-2 2 896 0,-1 1 192 15,0 1 16-15,1 3 16 0,-1 2-1008 0,-1 1-208 16,1 2-32-16,1 0-16 0,2 1-1456 0,-1 0-272 16,2 0-64-16,2 0-16 15,1-1-320-15,1 0-64 0,-4-13-16 0,0 0 0 0,0 0-96 0,0 0-32 16,49 42 0-16,-49-42 0 0,0 0-16 0,0 0 0 0,71 14 0 0,-71-14 0 16,0 0 0-16,61-4 0 15,-61 4 0-15,0 0 0 0,56-16-128 0,-56 16 0 0,37-18 144 0,-22 8-144 16,0 0 144-1,-4-2-144-15,-1-1 192 0,-2-1-192 0,-1 1 368 0,-1-1-48 0,-2 1 0 0,-2-2 0 16,-1 0 160-16,-2-1 32 0,-1-1 0 0,-1 0 0 16,1 0 32-16,-1 3 16 0,-1 2 0 0,1 1 0 15,-2 1-96-15,3 0-16 16,-3 2 0-16,3 1 0 0,-1 4-112 0,1 1-16 0,1 2-16 0,0 3 0 0,1 3-112 16,0 2-32-16,-2 5 0 0,4 1 0 0,-2 6-160 0,2 1 0 15,3 5 0-15,-1-1 128 0,-4-25-128 0,13 55 0 31,-13-55 0-31,15 51 0 0,-15-51 0 0,16 49 0 0,-16-49 0 0,15 50 0 0,-15-50 0 0,14 55 0 16,-14-55 0-16,10 52 0 0,-7-28 0 0,-4-1 0 16,-1-1 0-16,-5 0 0 0,-1-3 0 0,-2-2 0 15,0-1 0-15,-3-1 0 0,2 1 0 0,-5 0 240 32,-1-2-64-32,0-2-16 0,0-2 144 0,2-1 16 0,-2-4 16 0,3 0 0 15,0-4 16-15,1-2 0 0,2-2 0 0,-1-1 0 16,2-2-128-16,2-1-32 0,0 0 0 0,2-2 0 15,2 4-192-15,1-2 0 0,0 0-144 0,3-1 144 32,0-1-944-32,3 0-80 0,1 1-32 0,3-1 0 15,3-1-800-15,1-1-144 0</inkml:trace>
  <inkml:trace contextRef="#ctx0" brushRef="#br0" timeOffset="30009.54">8115 4131 21887 0,'-2'-3'480'0,"1"2"96"16,-2 0 32-16,3 1 0 0,-1-2-480 0,1 2-128 0,0 0 0 0,0 0 0 0,-2 3 3840 0,2 0 768 0,2 1 128 0,0 0 48 0,1 3-2928 0,1 1-576 0,-4-8-112 0,0 0-16 15,0 0-592-15,0 0-112 0,32 50-32 0,-32-50 0 16,0 0-128-16,0 0-32 16,28 55 0-16,-28-55 0 0,0 0-96 0,0 0-32 0,27 46 0 0,-27-46 0 15,0 0-128-15,0 0 160 0,32 43-160 0,-32-43 160 16,0 0-160-16,0 0 128 0,0 0-128 0,0 0 128 15,54 46 0-15,-54-46 0 0,0 0 0 0,0 0 0 16,0 0 96-16,0 0 16 0,0 0 0 0,0 0 0 16,55-14 112-16,-49 5 32 0,-2 2 0 0,-1-1 0 15,1-1 128-15,-1-2 16 0,-2 1 16 0,-1-3 0 0,3-2 96 0,-2-2 0 16,4-3 16-16,-1 0 0 0,-1 0-48 0,-1 1-16 16,3-1 0-16,-2 0 0 0,1 0-160 0,0 2-48 15,0 2 0-15,2 2 0 0,-2 1 112 0,0 1 16 16,2 2 0-16,0 0 0 0,-2 4-384 0,0-1-128 15,-1 3 0-15,0-2 0 0,0 4 0 0,-2-1 0 16,0 1 0-16,1 1 0 16,-2-1-560-16,0 2-96 0,0 0-32 0,0 0 0 15,0 2-576-15,0-1-112 0,0 1-32 0,1 1 0 16,1 2-416-16,-1 1-96 0,1 1 0 0,-1 3-19008 16</inkml:trace>
  <inkml:trace contextRef="#ctx0" brushRef="#br0" timeOffset="30548.52">8613 4395 18431 0,'9'-5'816'0,"-5"2"160"0,-1-1-784 0,0 1-192 0,-2 2 0 0,1-1 0 0,0-1 3136 0,1-1 592 0,3-2 112 0,2-2 32 15,1-1-1184-15,-1-2-224 0,1 1-48 0,-2 2-16 0,-2-2-1440 0,1 0-272 16,-3 2-64-16,1-4-16 0,-1 4-16 0,0-2 0 16,-2-1 0-16,-1-1 0 15,-1 0-16-15,-2-1 0 0,-1 0 0 0,-3 0 0 16,0 4-128-16,-3-1-48 0,1 1 0 0,-2 4 0 0,0 0-96 0,-2 4-32 16,2 1 0-16,-2 1 0 15,0 2-128-15,0 1-16 0,2 1-128 0,1 0 192 0,0 4-192 0,1 1 0 0,-1 1 0 16,3 2 0-16,1 1 0 0,-1-2 0 15,4 4 0-15,0 1 0 0,3 0-176 0,2-3 176 0,-1 0-160 0,2-1 160 16,-3-13-272-16,0 0 32 0,21 41 16 0,-21-41 0 16,0 0 16-16,0 0 0 0,0 0 0 0,0 0 0 15,54 41 208-15,-46-41-144 0,1 0 144 0,-1-2-128 16,2-2 128-16,-1 0 0 0,-1 0 0 0,-1-2 0 0,2-1 0 0,-2 0 128 16,0 0-128-16,0 0 128 15,-2-2 16-15,1 2 16 0,-2 2 0 0,0-1 0 0,1-1 80 0,0 1 16 16,0 1 0-16,-1 0 0 0,-1 2 32 0,0 1 16 15,-1 0 0-15,0 2 0 0,-1 2-32 0,1 0 0 16,-1 1 0-16,2 3 0 0,0 0-64 0,-2 1-16 16,3 0 0-16,-1 0 0 0,0-2-192 0,0 1 0 15,1 0 128-15,0-1-128 0,2 0 0 0,-2-1 0 32,0-1 0-32,2-2 0 0,-2 1 0 0,2-4 0 0,-3 2 0 0,1-1 0 31,0-2-320-31,2-1-128 0,-2-1 0 0,0 0-16 15,1-1-848-15,-1 0-160 0,1 2-48 0,1-1-19616 0</inkml:trace>
  <inkml:trace contextRef="#ctx0" brushRef="#br0" timeOffset="30913.16">8947 4172 25791 0,'-3'-5'1152'0,"0"2"224"0,0 0-1104 0,2 0-272 0,1 2 0 0,0 1 0 0,0 0 2640 0,-2 0 480 0,2 0 80 0,0 1 32 0,2 2-1008 0,-2 1-208 15,1 2-32-15,2 1-16 0,-2 1-912 0,2 2-176 16,-1 0-48-16,-1 3 0 16,2 0-384-16,0 1-64 0,-2 1-32 0,-1-15 0 15,0 0-352-15,0 0 144 0,13 45-144 0,-9-35 0 0,-1 2 0 16,0-2 0-16,1-1 0 0,-1-1 0 0,0-1 0 0,-1-3 0 16,1 1 0-16,0-3 0 0,0 1 0 0,-2-3 0 15,2 0 0-15,-1-2 0 0,-2-1 0 0,0-1 0 16,0 0 0-16,0-2 0 0,0 1 0 0,-2-1 0 15,2-1 0-15,-1-1 0 0,-1-1 0 0,2-1 0 0,0 2 128 0,0-1-128 16,2-1 272-16,-2 0-48 0,3 2-16 16,-1-2 0-16,1 2-16 0,2-1 0 15,0 2 0-15,1 0 0 0,-2 0-64 0,3 0 0 0,0 1-128 0,0 1 192 16,0-3-192-16,0 3 128 16,2-1-128-16,-2 1 0 0,-1 0 0 0,1 1 0 0,0 0 0 0,-2 1 0 15,2 0-144-15,-1 0-80 0,0 2-16 0,-1 0 0 31,0 1-672-31,-1 0-144 0,0 1-32 0,2 0-13120 0,-6-1-2624 0</inkml:trace>
  <inkml:trace contextRef="#ctx0" brushRef="#br0" timeOffset="31198.5">9349 4114 19343 0,'-1'-2'1728'0,"-1"-1"-1392"0,2 0-336 0,0 1 0 0,0 2 3264 0,-1-1 592 15,1 1 112-15,-1-1 32 0,1 1-960 0,-2 0-192 16,1 1-32-16,-1 2-16 0,1 3-1552 0,-2 1-304 16,2 1-64-16,1 2-16 0,-2 1-352 0,1 2-64 15,2 3 0-15,-1-4-16 0,2-2-240 0,-2 0-32 16,1 1-16-16,2 2 0 0,0 0-144 0,0-1 128 16,-1 1-128-16,3-2 128 15,-1 1-128-15,-1-4 0 0,0-1 0 0,-2-2 0 0,0 0-144 0,2-1-64 0,-1-1-16 0,0 0 0 31,1-1-480-31,0-1-80 0,1 0-32 0,-1-1 0 16,1-1-272-16,1 1-64 0,0-1-16 0,1-1-17904 0</inkml:trace>
  <inkml:trace contextRef="#ctx0" brushRef="#br0" timeOffset="31688.42">9626 4292 20271 0,'9'-2'896'0,"-5"-1"192"0,2 0-880 0,-2 0-208 0,-1 2 0 0,-2-1 0 16,2 1 3312-16,1-1 608 0,3-2 128 0,3-3 32 0,1-1-1712 0,2-1-320 16,-2 1-80-16,-1 1-16 0,-1 0-1200 0,-1-2-240 15,-1 2-64-15,-3 0 0 0,1 1 0 0,-2-1 0 16,-2 0 0-16,-1 0 0 0,0 1-16 0,-3 1-16 0,0-2 0 0,-2 1 0 16,-2 0-16-16,-2 1 0 0,1 2 0 0,-2-1 0 15,-3 1-128-15,-1 1-16 0,-2 1-16 0,1 2 0 16,1 1-240-16,0 1 144 0,-2 2-144 0,1 4 128 15,0 1-128-15,4 1 0 0,1-1 0 0,3 3-176 16,0 1 16-16,3 0 0 0,1 1 0 0,2 1 0 16,-1 1-80-16,4-2-16 0,-2-15 0 0,0 0 0 15,15 46-64-15,-15-46-32 0,0 0 0 0,0 0 0 16,0 0 928-16,0 0 176 16,0 0 32-16,57 38 16 15,-57-38-800-15,0 0 0 0,0 0 0 0,50-14 0 16,-35 7 0-16,-3 0 0 0,0 1 0 0,-2-1 0 15,-1-2-848-15,1 1-80 0,0-1-16 0,-3 2 0 0,0 0 944 0,-1 0 176 16,-3 2 32-16,0-1 16 0,-1-1 144 0,0 1 16 16,-1 2 16-16,-1 0 0 0,2 1 64 0,-2 2 16 15,0-1 0-15,0 2 0 0,0 0-80 0,0 2-16 16,1 0 0-16,-1 1 0 0,2 1-144 0,-1 2-48 16,2 1 0-16,0 2 0 0,1-2-192 0,-1 0 0 0,-1-2 0 15,3 0 0-15,-2 0 0 0,2-1-160 0,1 1 0 0,1-4 0 31,-3 1-416-31,2-4-96 0,1 1-16 0,-2-2 0 16,3-1-320-16,-3 1-64 0,1-1-16 0,2-2-19376 0</inkml:trace>
  <inkml:trace contextRef="#ctx0" brushRef="#br0" timeOffset="32188.51">10025 3833 15663 0,'-9'-1'1392'0,"6"1"-1120"0,2 0-272 0,-1 0 0 0,1 1 5744 0,0 1 1088 0,1-1 208 0,0 3 64 0,0 2-4928 0,1 2-960 16,-1 4-208-16,3 5-48 0,0 2-128 0,-2 4-48 15,2 2 0-15,0 2 0 0,0 4-512 0,-1 2-96 16,1-2-32-16,-3-31 0 0,4 51-144 0,-2-30 0 16,-1 2 144-16,1-2-144 0,-1-3 0 0,0-1 0 15,1-1 0-15,-2-5 0 0,1 2 0 0,-1-5 0 16,0-1 0-16,0 0 128 0,0-1-128 0,0 0 0 15,0-2 0-15,-1-1 0 0,1-1 0 0,0 0 0 16,0-1 0-16,0-1 0 0,0 0 0 0,0-1 0 16,0-2 0-16,1 0-128 0,-1-1 128 0,2-3 0 15,1 0 0-15,-1-2 0 0,4-2 0 0,-2 1 0 16,2-2 0-16,1-3 0 0,1-2 0 0,2-1-160 16,0-2 160-16,3 1 0 0,0 2-288 0,1 1 48 0,0 3 16 0,0 2 0 15,0 3-144-15,2 0-16 0,-16 8-16 0,0 0 0 16,0 0 16-16,55-1 16 0,-55 1 0 0,0 0 0 15,0 0 112-15,0 0 0 0,58 35 16 0,-58-35 0 16,0 0 240-16,0 0-144 0,0 0 144 0,35 53-128 16,-34-43 128-16,1-1 176 0,-4 0-48 0,0-1 0 0,-4 1 256 0,0-2 64 15,-2 1 0-15,-1-1 0 0,1-1 224 0,1 0 48 16,0-2 16-16,-2 2 0 0,1-2 112 0,-1 0 32 16,2 0 0-16,0-1 0 0,2-1-432 0,-1-1-64 15,2-1-32-15,-2-1 0 0,3-1-592 0,0-1-112 16,1 1-32-16,2-3 0 15,0 1-688-15,1 0-144 0,2-2-16 0,1 2-13120 16,2-2-2624-16</inkml:trace>
  <inkml:trace contextRef="#ctx0" brushRef="#br0" timeOffset="32488.69">10508 3765 36863 0,'1'-1'3264'0,"0"0"-2608"0,-1 1-528 0,0 0-128 0,0 0 944 0,0 0 144 0,0 1 48 0,0 0 0 16,3 5 224-16,0 1 48 0,0 7 16 0,0 3 0 15,-3-17-672-15,7 44-144 0,-7-44-32 0,8 55 0 16,-5-21-256-16,1 1-64 0,1 1-16 0,-3-2 0 16,-2-34-80-16,10 60-16 15,-10-60 0-15,7 50 0 0,-7-50-144 0,0 0 0 16,10 52 0-16,-8-39 128 0,1-2-128 0,-2 0 128 0,0-1-128 0,1 0 128 15,-1-3-128-15,-1 0 0 16,0-3 0-16,-1 1 128 0,1-2-128 0,-2-2-256 0,2-1 64 0,-1 0 16 16,1-1-432-16,0-4-96 0,1 1 0 0,1-2-16 15,-1 1-400-15,2-4-80 0,0-1-16 0,1-1-18352 0</inkml:trace>
  <inkml:trace contextRef="#ctx0" brushRef="#br0" timeOffset="32849.16">10718 4138 29487 0,'0'0'1296'0,"0"0"288"0,0 0-1264 0,0 0-320 0,0 0 0 0,0 0 0 31,0 0 2432-31,0 0 448 0,0 0 64 0,0 0 32 16,59 3-1600-16,-59-3-320 0,0 0-64 0,0 0-16 16,50-3-384-16,-50 3-80 0,0 0 0 0,0 0-16 15,48-10-208-15,-37 8-32 0,-1-1-16 0,1-1 0 16,-1 1-48-16,-1-3 0 0,-1 2 0 0,-1-2 0 15,0 1 0-15,-2-2-16 0,-4-2 0 0,-1 2 0 16,-3-2-16-16,-2 2 0 0,-2-1 0 0,-3-1 0 0,0 2-160 0,-3 2 128 16,-3-1-128-16,0 2 128 0,-4 1-128 0,0 3 0 15,-3 1 0-15,4 5 0 0,3 0 0 0,1 2 0 16,2 4 0-16,2 0 0 0,3 0 0 0,1 2 0 16,3 3 0-16,0 0 0 0,4 1 0 0,1-1 0 0,-1-17 0 0,0 0 0 15,13 48 0-15,-13-48 128 0,0 0-128 0,0 0 192 16,30 48 48-16,-30-48 16 0,0 0 0 0,0 0 0 15,0 0-64-15,51 47 0 0,-51-47 0 0,0 0 0 16,0 0-192-16,0 0 0 0,0 0 0 0,59 19 0 16,-59-19-192-16,0 0-144 0,0 0-32 0,35-10 0 31,-29 5-640-31,0-1-128 0,-2-1-16 0,0-1-19520 0</inkml:trace>
  <inkml:trace contextRef="#ctx0" brushRef="#br0" timeOffset="33024.1">9341 3878 35935 0,'-7'-2'3200'0,"1"-3"-2560"0,5 5-512 0,1-1-128 15,0 0-4496-15,-3-2-928 0,-3 0-176 0</inkml:trace>
  <inkml:trace contextRef="#ctx1" brushRef="#br0">7568 17846 0,'0'0'0,"0"0"0,0 0 15,-62-1 1,52-22-16,9-9 15,1 32 1,0 0-16,-27-89 31,62 59-15</inkml:trace>
  <inkml:trace contextRef="#ctx0" brushRef="#br0" timeOffset="-196256.03">3385 12485 11967 0,'-1'-1'1072'0,"1"-1"-864"0,0-1-208 0,0 0 0 0,-2 2 656 0,2 0 96 0,0-2 16 0,-1-1 0 15,-1-4 1056-15,0-1 224 0,-3-3 32 0,0 0 16 16,-1-1 896-16,0-1 176 0,1 0 32 0,-1-2 16 15,-1-1-1216-15,0 0-240 16,-1-3-48-16,-1-2-16 0,-1-2-912 0,-1-2-176 0,-3-2-32 0,1 0-16 16,0 1-112-16,-2-1-32 0,-1 2 0 0,-2 1 0 15,-2 2 64-15,0 3 16 0,1 5 0 0,-4 4 0 16,-1 4-144-16,-1 2-32 0,-5 7 0 0,-4 2 0 16,-1 6-64-16,-6 5-32 0,-2 4 0 0,1 1 0 0,0 4-224 0,-1 2 0 15,2 7-144-15,3 1 144 0,3 1-128 0,2 6 128 16,2 2 0-16,4 2-144 0,5 1 144 0,3 0 0 15,5 2 0-15,4 0 0 0,3 1 0 0,4 1 0 16,3 3 0-16,2-2-128 16,2-2 128-16,6 1 0 0,1 2 0 0,6-2-128 0,3-4 128 0,1-6 0 15,0-2-144-15,-21-38 144 0,51 65 0 0,-51-65-144 16,60 52 144-16,-60-52 0 0,66 40-160 0,-66-40 160 16,72 28-128-16,-72-28 128 0,75 18-128 0,-75-18 128 0,71 6-128 0,-71-6 128 15,70-7 0-15,-70 7 0 0,67-17 0 0,-67 17 0 16,62-27 0-16,-62 27 0 15,56-34 0-15,-56 34 176 0,50-41 80 0,-28 19 32 0,-2 1 0 0,-3-3 0 16,0 0 224-16,-4-3 32 0,-2 0 16 0,-3-3 0 16,-1-1 144-16,-1-3 48 0,-3 2 0 0,-2-4 0 15,-2 0-48-15,-2-7 0 0,-1-5 0 0,-2-1 0 16,-1 1-144-16,0 0-48 0,-1 4 0 0,-2 6 0 16,1 7-144-16,-1 2-48 0,-1 7 0 0,-2 1 0 15,-1 2 112-15,-3 4 16 0,2 2 0 0,-5 3 0 0,-1 0-448 0,-3 3 0 16,0 2 0-16,0 0 0 0,-2 4 0 0,2-1 0 15,0 2 128 1,5 2-80-16,4-2-560 0,1 0-112 0,4 0-16 0,2 1 0 31,2-1-1152-31,6 0-224 0,4 0-48 0,-4 0-21040 0</inkml:trace>
  <inkml:trace contextRef="#ctx1" brushRef="#br0" timeOffset="7015.74">15480 15774 0,'0'0'0,"0"0"16,0 0 0,0 0-16,0 0 15,0 0-15,0 0 16,7 79 0</inkml:trace>
  <inkml:trace contextRef="#ctx0" brushRef="#br0" timeOffset="-189021.84">11148 10678 7359 0,'-2'-3'656'0,"2"0"-528"0,0 2-128 0,-1 0 0 0,1-1 848 0,-2-1 144 0,1-1 32 0,-2-2 0 16,-1-2 1024-16,0-1 224 0,-2-2 32 0,-1 1 16 16,0 0-368-16,0 0-80 0,-2 2-16 0,1 0 0 15,-3-1-288-15,1 1-64 0,0 2-16 0,0 3 0 16,0 2-96-16,0-1-32 0,0 4 0 0,0 1 0 16,0-1-720-16,1 3-128 0,-4-1-48 0,2 3 0 15,2-3-464-15,2 3-128 0,-1 2-16 0,-1 1 0 16,2 1-160-16,1 3-16 0,1 0-16 0,0 2 0 15,4-1 128-15,2 1 16 0,4-1 16 0,-1 1 0 16,4-1-144-16,2-1-16 0,2-1-16 0,-12-13 0 16,0 0-288-16,0 0-64 0,0 0-16 0,70 30 0 0,-57-32 272 15,0 0 64-15,-1-3 16 0,0-2 0 0,-1-1 768 0,-3-1 160 16,2-1 16-16,-3-1 16 0,0 1 368 0,-2-1 80 16,-2-2 16-16,-2 2 0 0,-2 0-336 0,-1 1-64 15,-1-2-16-15,-1 3 0 0,0-3-112 0,-3 1-16 16,0 0-16-16,0 1 0 0,0 0-192 0,-1 1-48 15,0 2 0-15,0 0 0 0,2 0-256 0,-1 3 0 16,-2 1 128-16,2 2-128 0,-1 1 0 0,-1 1 0 16,2 3 0-16,2 1 0 15,2-3-704-15,0 4-64 0,2 0 0 0,-1 2 0 16,4 2-2256-16,-1 1-464 0</inkml:trace>
  <inkml:trace contextRef="#ctx0" brushRef="#br0" timeOffset="-187432.76">10604 10482 17503 0,'0'0'1552'0,"82"4"-1232"0,-82-4-320 0,70 0 0 0</inkml:trace>
  <inkml:trace contextRef="#ctx0" brushRef="#br0" timeOffset="-186226.31">11464 10448 12895 0,'0'3'1152'0,"0"-3"-928"0,0 0-224 0,0 0 0 0,0 0 368 0,0 0 16 16,1 0 16-16,1 0 0 0,-1 1 1344 0,2 0 272 0,3 1 48 0,1 1 16 15,-2 1-608-15,1 2-128 0,0-1-32 0,-1 2 0 16,4 0-448-16,-2 0-96 0,0 2 0 0,0 1-16 16,-1 0-224-16,-1-2-32 0,0 2-16 0,-1-2 0 15,-1 2-48-15,-1-1-16 0,0-2 0 0,-1 0 0 0,-2 0 176 16,-1 0 48-16,0 2 0 0,-1-1 0 15,-1 1-80-15,-1-2-16 0,1 0 0 0,0-2 0 16,0 1-160-16,-1-2-48 0,3 0 0 0,-3-2 0 16,3-1-112-16,-1-1-32 0,0-1 0 0,1-2 0 15,1-1 64-15,0-3 0 0,-1 0 0 0,1-2 0 0,1 1 16 16,0-2 16-16,1-3 0 0,1 0 0 0,0-2-128 0,3-1-32 16,-1-1 0-16,2 0 0 0,-1 2-128 0,2-1 0 15,2 1 144-15,1-2-144 0,-2 3 0 0,2 0 0 16,0 2 0-16,0 2 0 0,0 2 0 0,-2 4 0 15,-1-1 0-15,0 5 0 0,2 2 0 0,-2 1 144 0,0 2-144 0,0 2 160 16,1 3-160-16,0 2-176 0,-1 0 48 0,0 2 0 16,-2 1-96-16,1-1-16 0,0 0 0 0,-2 0 0 15,0-1 240-15,0-1-192 0,1 0 192 0,-3-2-192 16,1-2 192-16,0 0 0 16,0-2 0-16,-2 0-144 15,-1-2 144-15,2 0 0 0,-2-2 0 0,-2-1 0 16,2-1 0-16,0 0 192 0,-1 0 0 0,1-1-16 15,-2-2 96-15,2-1 32 0,-1-2 0 0,0-1 0 16,1 0-160-16,-2-3-16 0,2 0-128 0,-1-1 192 0,1-2-192 16,0 0 176-16,-2-1-176 0,2-1 160 0,0-1-160 0,0 1 0 15,2 0 0-15,1 0 128 0,-1 1-128 0,1 1 0 16,1 2 0-16,1 2 0 0,0 2 0 0,0 3 0 16,0 1 0-16,1 3 0 0,0 0 0 0,-1 4 0 15,1 1 0-15,1 2 0 0,-1 1 0 0,1 1-176 16,0 1 176-16,0 1-192 0,-2 0 192 0,1 2-208 15,0-2 80-15,-3 2 128 0,1-2-176 0,-1 0 176 16,-2 1-128-16,0-1 128 0,2-1 0 0,-1 0 0 0,-1-2 0 0,0 1 0 16,2-2 0-16,-3 0 0 0,0-1 0 0,0 1 0 15,0-2 0-15,0 0 0 0,0-3 0 0,0 1 0 16,-1 0 0-16,1 0 0 0,0 0-192 0,0-2 64 31,1 0-1296-31,1-1-256 0,-1 0-48 0,2-1-14720 0</inkml:trace>
  <inkml:trace contextRef="#ctx0" brushRef="#br0" timeOffset="-185575.77">12053 10345 10127 0,'0'0'896'0,"0"0"-704"0,0 0-192 0,0 0 0 0,0 1 576 0,0 0 96 16,0 1 16-16,0 1 0 0,0 2 1536 0,0 4 304 0,0 2 64 0,0 0 16 15,2 1-688-15,-2 0-128 16,1 0-16-16,-1-2-16 0,1-1-592 0,-1-1-112 0,0 0-32 0,0-1 0 16,0 0 0-16,0-1-16 0,0-1 0 0,0 1 0 15,0-2-288-15,0 1-48 0,0-1-16 0,0 0 0 16,0-1-304-16,0 0-64 0,0 0-16 0,-1-1 0 16,1 1-272-16,0-1 0 0,1-1 0 0,1 0 0 31,-1 1-704-31,1-4-112 0,0 2-16 0,0-1-10176 0,1-2-2048 0</inkml:trace>
  <inkml:trace contextRef="#ctx0" brushRef="#br0" timeOffset="-185052.87">12259 10469 5519 0,'0'0'240'0,"0"-1"64"0,2-1-304 0,-1 1 0 16,1 1 0-16,-2-2 0 16,0 1 1408-16,2-2 208 0,1-1 48 0,1-2 16 15,2-1 1232-15,0 0 240 0,-1 0 48 0,2-2 16 16,-1 2-1088-16,-2-1-208 0,2 1-64 0,-2 0 0 16,-1-2-416-16,0 2-96 0,0 0 0 0,-2-1-16 15,-1 1-304-15,0 0-64 0,-1 1-16 0,-2 0 0 16,0 2-512-16,-1 0-112 0,-3 2 0 0,-2 1-16 15,1 1-160-15,-2 1-16 0,0 4-128 0,-1 0 192 16,-2 1-192-16,2 1 0 0,-2 1 0 0,2 2-160 0,1 2-64 16,-1-1-16-16,2 2 0 0,2-1 0 15,0 1-272-15,1 1-64 0,1 2-16 0,0-2 0 16,3 0-320-16,0 0-64 0,2-1-16 0,2-3 0 16,-1 0-16-16,2-3 0 0,1 0 0 0,2-3 0 0,2-1 608 0,1-2 112 15,1 1 32-15,-1-4 0 0,1-1 608 0,0-2 128 16,0-1 32-16,0 1 0 0,-2-3 320 0,2 0 64 15,0-1 0-15,2 1 16 0,-3-2-16 0,3 0-16 16,-2 2 0-16,-2-2 0 0,1 3-224 0,-2 0-32 16,-2-2-16-16,1 2 0 0,-2 3-176 0,-1-2-48 0,0 2 0 0,-2 1 0 15,-1 2-128-15,0-1-16 0,0 2-16 0,-1 2 0 16,1-1-64-16,0 2-16 0,-2 0 0 0,2 0 0 16,0 2-144-16,2 0 0 0,-1-1 0 0,2 0 0 15,0 2 0-15,0-2 0 0,0 0 0 0,-1-1 0 16,3 0 0-16,-1 0-144 0,-1-2 144 0,1-1-208 15,-1 2-160-15,1-2-16 0,0 0-16 0,0 0 0 32,2 0-704-32,0 0-144 0,-1 0-32 0,0 0-9664 0,-3 0-1920 0</inkml:trace>
  <inkml:trace contextRef="#ctx0" brushRef="#br0" timeOffset="-184372.31">12498 10319 1839 0,'1'0'160'0,"1"0"-160"0,-1 0 0 0,1 2 0 0,-1-2 2048 0,1 1 368 0,-1 0 80 0,3 2 0 16,2 3 960-16,0 2 176 0,2 1 32 0,0 1 16 0,0 0-1184 0,-1 0-256 16,0-1-32-16,-2-2-16 0,1 2-1088 0,0-3-208 0,-2-1-64 0,0 1 0 15,0-2-384-15,-1-1-64 0,1 0-32 0,-2-2 0 16,-1 2-32-16,1-3-16 15,-1 0 0-15,-1 0 0 0,0 0-304 0,-3 0 160 0,2 0-160 0,-2-1 128 16,2-1-128-16,-2 1 0 16,-2-1 0-16,3 0 0 0,0 0-160 0,-1-2 160 0,1-2 0 0,2 1-144 15,-2-2 144-15,2-1-128 0,2-1 128 0,-1-1-128 16,2 0 320-16,0 0 64 0,-1-1 0 0,3-1 16 16,-2 2-80-16,2-1 0 0,1 0-16 0,1 1 0 15,0 3-176-15,0 0 0 0,2 0 144 0,-2 2-144 16,0 3 0-16,0 2 0 0,1 0 0 0,1 1 0 0,-2 3 0 0,1 1 0 15,-1 0 0-15,2 2 128 0,-2 0-128 0,0 3 0 16,0-1 0-16,0-1 0 0,-3 1-192 0,2-2 0 16,-3 0 0-16,1-2 0 0,-1 1 192 0,0 0-160 15,-2-2 160-15,-1 0-160 0,1 0 160 0,-1-1 0 16,0 2 0-16,-1-4 0 0,1 2 0 0,-1-2 0 16,1 1 0-16,-2-2 0 0,1-2 0 0,-2 2 0 15,3-1 0-15,-3-2 0 16,2 2 128-16,1-4 0 0,-2 2 0 0,2 1 0 0,-1-3 80 0,1 0 32 0,-2-1 0 15,1-1 0-15,0 0-48 0,1 0 0 0,0-2 0 0,0 1 0 16,1-1-32-16,0 0-16 0,2-1 0 0,0-2 0 16,1 1-144-16,2-2 0 0,0-1 0 0,1 0 0 15,1-1 0-15,-2 0 0 0,1 1 0 0,-1 2 0 16,-2 0-176-16,1 1 176 16,3 3-128-16,-3-1 128 0,1 5 0 0,-2 0 0 0,2 4 0 0,-1 1 0 15,2 3 0-15,0 3 0 0,1 3 0 0,0 4 0 16,-1 0 0-16,2 3 0 0,-2 2 0 0,-2-1-128 15,2-1 128-15,-1 0 0 0,0 0 0 0,-2-3-128 16,0-1 128-16,2-2-128 0,-2 0 128 0,-1-2-128 0,1-1 128 0,-1-2 0 31,1 0 0-31,-1-2-128 0,0-1 128 0,-2 0 0 16,1-2-144-16,-1-1 144 0,2 0-1152 0,0-1-176 0,-1-2-16 0,1-2-14784 16</inkml:trace>
  <inkml:trace contextRef="#ctx0" brushRef="#br0" timeOffset="-184134.72">13087 10116 8287 0,'2'1'736'0,"-2"1"-592"0,1-1-144 0,-1 2 0 0,0-2 2592 0,0 2 480 0,1 0 112 0,-1 3 16 0,2 5 816 0,1 3 160 0,-1 4 48 0,1 2 0 16,0 0-2192-16,1-2-432 0,-1-1-96 0,1-1-16 16,1-2-944-16,-1-1-192 0,0-2-32 0,0-1-16 15,-1-2-304-15,1-1 0 0,-1-1 128 0,0-3-128 16,0 0 0-16,-2-2 0 0,1 0-176 0,-1-3-18224 16</inkml:trace>
  <inkml:trace contextRef="#ctx0" brushRef="#br0" timeOffset="-183928.92">12238 9840 33167 0,'-10'4'1472'0,"7"-2"304"0,2-1-1424 0,0 1-352 0,1-2 0 0,1 1 0 31,0 1-912-31,4 0-256 0,3 3-48 0,-8-5-7872 16,0 0-1584-16</inkml:trace>
  <inkml:trace contextRef="#ctx0" brushRef="#br0" timeOffset="-182234.29">11059 12508 14735 0,'-3'-2'1312'0,"1"1"-1056"0,1-1-256 0,0 2 0 0,-1 0 1504 0,-1-1 240 0,-1-1 48 0,-3 1 16 0,-3 0 1024 0,-1-1 208 16,1 5 32-16,-1 0 16 0,-1 3-1568 0,1 2-320 15,0 2-64-15,-1 3-16 0,1 2-480 0,1-1-112 16,0 3-16-16,0 0 0 0,5 0-192 0,-1 0-32 16,3-1-16-16,2-1 0 0,1-1-272 0,3-2 0 15,1-1 0-15,2-3 0 0,-6-8 0 0,0 0 0 16,0 0 0-16,0 0-144 0,0 0 144 0,77 22-160 15,-77-22 160-15,36-12-160 0,-18 4 352 0,-1-2 64 0,1-1 0 0,-2-4 16 16,1 3 144-16,-3-2 32 0,0 1 0 0,-3-1 0 16,2 1-96-16,-4 0-16 0,-4 2 0 0,-1 1 0 15,-1 0-16-15,-3 2-16 0,-1-1 0 0,-5 1 0 16,2 1-64-16,-3 1-16 0,-2 0 0 0,0 1 0 16,-1 2-16-16,-3 0 0 0,-1 3 0 0,0 2 0 15,-2 0-80-15,1 4 0 0,0 1-128 0,1 2 192 16,2 2-192-16,-2 0 0 0,1 2 0 0,1 0 0 15,3 1-128-15,0-2-32 0,3 3 0 0,2-3 0 16,3 2-144-16,2-2-16 0,2-2-16 0,3 0 0 0,1-3-48 0,1-2 0 16,-8-5 0-16,0 0 0 0,0 0 144 0,0 0 32 15,0 0 0-15,65 0 0 16,-53-5 208-16,-1-4 0 0,-1 1 0 0,0-1 0 0,1-1 272 0,-1 0-48 16,0 1-16-16,-2-1 0 0,-1 1 96 0,-3 1 16 15,1 1 0-15,-2 0 0 0,-2-1-64 0,-2 1 0 16,-4 0 0-16,0 0 0 0,-1-1 32 0,-4 1 0 15,0-2 0-15,-1 2 0 0,-2 2 16 0,-1 0 0 16,0 1 0-16,-2 3 0 0,-1 2-112 0,-1 2 0 16,1 4-16-16,0 1 0 0,0 2-176 0,0 3 160 0,5 0-160 0,-1 1 160 15,3 3-160-15,1-2 0 0,4 2-192 0,2-3 192 16,2 1-352-16,1-1 48 0,2 1 16 0,5-1 0 16,2-1-80-16,-9-13-16 0,0 0 0 0,0 0 0 15,0 0 128-15,69 35 32 0,-69-35 0 0,0 0 0 16,0 0 224-16,65-14 0 0,-48 6 0 0,-3-5 0 15,2-1 0-15,-1 0 208 16,-1-2-16-16,-1-1 0 0,0 2 160 0,-2 1 32 16,-1 0 0-16,-3 1 0 0,-3 0 0 0,-1 0 0 0,-3 2 0 0,-3 1 0 15,-1 0-64-15,-4 0-16 0,-4 1 0 0,0-1 0 16,-4 0 96-16,-1 3 32 0,0 0 0 0,-1 1 0 16,2 3-112-16,1 2 0 0,-4 2-16 0,1 3 0 15,1 2-48-15,2 0-16 0,0 2 0 0,3 1 0 0,0 2-240 16,3 0 0-16,-1 3 128 0,4 1-128 0,3-1 0 0,2 1 0 15,1-1 0-15,3 0 0 0,2-1-176 0,1-2 32 16,0-2 0-16,2-1 0 0,0-1-64 0,2-2-16 16,0-1 0-16,0-3 0 0,0 1 0 0,1-4 0 15,-1 1 0-15,0-2 0 0,0-1-32 0,0-2-16 0,-2 2 0 16,-1 0 0 0,0 1-464-16,1 0-96 0,-3 3 0 0,1 2-20096 0</inkml:trace>
  <inkml:trace contextRef="#ctx1" brushRef="#br0" timeOffset="25227.72">7179 16462 0,'0'0'0,"0"0"16,0 0-1</inkml:trace>
  <inkml:trace contextRef="#ctx1" brushRef="#br0" timeOffset="34379.67">13952 17319 0,'0'0'0,"0"0"0,0 0 0,0 0 15,165-55 17</inkml:trace>
  <inkml:trace contextRef="#ctx0" brushRef="#br0" timeOffset="-161627.73">12764 12152 12895 0,'0'0'1152'0,"0"0"-928"0,1 0-224 0,-1 0 0 0,0-2 1472 0,0 2 256 0,0-1 64 0,0-2 0 15,0 0 1280-15,-1-1 256 0,-1-2 48 0,-1 1 16 16,-1-1-992-16,1-1-192 0,-1 1-32 0,0-1-16 15,-2-1-1104-15,-1-2-224 0,0 0-32 16,0-3-16-16,-3 2-240 0,-1-3-48 0,0 0-16 0,-1-1 0 0,0 1 32 0,0-1 16 16,0 1 0-16,-1-2 0 0,0 2-80 0,-5-2-32 15,-6 1 0-15,4-2 0 0,4 0-64 0,-2 1-16 16,-2 1 0-16,-1 1 0 0,-3 1-144 0,-4-2-48 16,-6-1 0-16,-4 2 0 0,2 0-144 0,0-2 128 15,-1 5-128-15,3-2 128 0,0 2-128 0,2 0 128 16,2-1-128-16,2 1 128 0,0 0-128 0,2-1 192 15,1 2-192-15,1 1 192 0,4-1-192 0,-1 0 0 16,-1 1 144-16,3 1-144 0,0 1 0 0,0 0 144 0,-4 0-144 0,0 1 0 16,1 0 192-16,-1 2-192 0,1 0 192 0,-2 0-192 15,-3 2 288-15,-2 1-48 0,0 1-16 0,-5 0 0 16,1 0-64-16,-2 1-16 0,-3-1 0 0,1 2 0 16,6-2-144-16,0 1 128 0,3 0-128 0,4 1 128 15,1-2-128-15,3 1 128 0,1 1-128 0,3-2 128 16,3 1-128-16,3-1 0 0,3 2 0 0,2-2 0 15,2 1 0-15,2-1 0 0,1 1 0 0,1-1 0 16,2 3 0-16,1-1 0 0,2 0 0 0,2 0 0 16,2-1-416-16,-10-1 32 0,0 0 16 0,0 0 0 31,0 0-768-31,65 0-144 0,-65 0-48 0,0 0 0 0,0 0-144 0,0 0-48 0</inkml:trace>
  <inkml:trace contextRef="#ctx0" brushRef="#br0" timeOffset="-160930.14">11478 11384 16575 0,'2'-1'1472'0,"-2"0"-1168"0,0-1-304 0,0 2 0 0,0-1 2176 0,1 1 368 0,-1-3 80 0,1 0 0 15,-1 2 384-15,2-2 64 0,-2 3 0 0,-3 1 16 16,-1 4-1552-16,-1-1-320 15,-2 3-64-15,-1 1-16 16,-2 2-720-16,-3-1-144 0,3-1-16 0,-2 1-16 0,-5 0-240 0,-4 3 176 0,-2-1-176 0,2-1 160 16,1 0-160-16,2 0 128 15,-1 0-128-15,2 0 128 16,0-3 0-16,3 1-128 0,2 1 192 0,0-2-64 16,2 0-128-16,3 0 160 0,2-2-160 0,2 1 160 15,1 0-160-15,2-2 128 0,5 0-128 0,-1 0 128 16,3-1-128-16,3-1 192 0,0-1-192 0,1-1 192 15,3 1-48-15,0-1 0 0,-14 0 0 0,0 0 0 16,58 0 64-16,-58 0 16 0,0 0 0 0,69 10 0 16,-69-10-64-16,0 0-16 0,77 30 0 0,-77-30 0 0,0 0 0 0,66 38 0 15,-66-38 0-15,0 0 0 0,0 0-16 0,65 51 0 16,-65-51 0-16,0 0 0 0,0 0 0 0,0 0 0 16,55 55 0-16,-46-46 0 0,-2-1 16 0,0-1 0 15,-3-1 0-15,-1-2 0 0,-2-1 16 0,-1 0 0 16,0-2 0-16,-3-1 0 0,1 0-160 0,-3-1 0 0,0-1 0 15,2-1 0 1,-1-1-256-16,1-1-128 0,0-1-16 0,-1 0-13680 0,0-1-2752 0</inkml:trace>
  <inkml:trace contextRef="#ctx0" brushRef="#br0" timeOffset="-158009.33">11273 10853 8287 0,'-1'-1'736'0,"-1"-1"-592"0,1 2-144 0,1 0 0 0,1-1 816 0,-1 0 128 0,2-2 16 0,-1-2 16 15,2 0 640-15,1-1 128 0,2 1 32 0,3 0 0 16,0 1 336-16,1 0 80 0,0 2 16 0,4 0 0 15,0 0-592-15,1 1-112 0,2-1-32 0,-17 2 0 16,0 0-320-16,52-1-80 0,-52 1-16 0,0 0 0 0,58-1-384 0,-58 1-80 16,43-2-16-1,-43 2 0-15,41-1-144 0,-41 1-48 0,43-2 0 0,-43 2 0 0,38 0-112 0,-38 0-16 16,0 0-16-16,0 0 0 0,0 0-112 0,0 0 0 16,0 0-128-16,0 0 192 0,0 0-192 0,34 60 144 15,-47-48-144-15,-2 2 128 0,-1 1-128 0,-1-1 0 0,3-2 0 0,-3 1 0 16,0 3 0-16,-1-2 0 0,1 0 0 0,0 0 0 15,3-1-128-15,1-1 128 16,0 3 0-16,2-1 0 0,0 1 0 0,1 2-176 0,1 2 176 0,1 0-128 16,2 1 128-16,1 0 0 0,-1 0-144 0,3 2 144 15,2 1 0-15,-1 1 0 0,2-24-144 0,4 44 144 16,-4-44 0-16,0 0 0 0,20 63 0 0,-20-63 0 16,0 0 0-16,0 0 0 0,43 65 0 0,-43-65 0 15,0 0 0-15,0 0 0 0,55 47 0 0,-55-47 0 16,0 0 0-16,0 0 128 0,65 25-128 0,-65-25 144 15,0 0 16-15,53 2 0 0,-34-4 0 0,-2 0 0 0,0-1 32 0,-2-2 16 16,1 1 0-16,-5-1 0 0,0 2-32 0,-4 0-16 16,-4 0 0-16,-1 3 0 0,-4-1-32 0,-2 2-128 15,-3 2 192-15,-2 0-64 0,-2 2 0 0,-2 2 0 16,-1 3 0-16,-1 2 0 0,2-1-128 0,-2 3 160 16,-4 4-160-16,2 1 160 15,3-2-160-15,0 1 0 0,1 2 0 0,3-2 0 16,2 3 0-16,4-1 0 0,1-3 0 0,3 0 0 0,1 3 0 0,-1-20-144 15,7 45 144-15,-7-45 0 0,16 54-176 0,-16-54 176 0,24 59-160 0,-24-59 160 16,29 67-176-16,-29-67 176 0,36 63-192 0,-36-63 192 16,34 58-176-16,-34-58 176 0,31 54-160 0,-31-54 160 31,0 0 0-31,38 73 0 0,-38-73-128 0,23 55 128 16,-23-55 0-16,0 0 0 0,15 65 0 0,-15-65 0 15,1 45 0-15,-2-18 0 0,-5 0 128 0,-3-3-128 16,-3-1 320-16,-5-5 16 0,-4-2 0 0,-7-4 0 15,-6-3 448-15,-4-2 96 0,-5-3 16 0,0-4 0 16,0-3 0-16,1-1 16 0,-2-4 0 0,5-2 0 16,3-2-432-16,4 0-96 0,-1-1 0 0,6-3-16 15,5 1-368-15,2-1 0 0,3 1 0 0,3-2 0 16,3 0-944-16,2 1-96 0,5 2-32 0,2 2-20384 16</inkml:trace>
  <inkml:trace contextRef="#ctx0" brushRef="#br0" timeOffset="-127267.61">12737 5016 9055 0,'-7'-3'0'0,"1"0"128"15,3 2-128-15,3-1 0 0,0 2 0 0,-1-1 0 16,-3-2 0-16,-3-3 0 0,-1-1 0 0,0 0 0 16,-2-1-144-16,3-1 144 0,0 2 0 0,0 2-128 15,3-1 384-15,-2 2 96 0,2-1 16 0,0 1 0 16,1 1 656-16,-1 2 128 15,-1-2 16-15,1 3 16 0,0-1 416 0,-2-1 64 0,2 2 32 0,0-1 0 0,-1 1 304 0,1 0 64 16,1 1 16-16,2-1 0 0,0 3-400 0,-1 0-80 31,2 1 0-31,0 2-16 0,2 1-704 0,-1 1-144 0,0 2-32 0,2 2 0 16,0 3-128-16,0 3-48 0,1 4 0 0,2 0 48 16,-2 2-256-16,0 3-32 0,2 3-16 0,-2 1 0 0,-1 0-144 0,1 1-128 0,-1 2 192 15,0-1-192-15,0 1 0 0,-1-2 0 0,0 1 0 0,-1-2 0 16,2-6-128-16,-1 1 128 0,-2 2-208 0,1-1 80 15,0 1 0 1,2-3 0-16,-1 1 0 0,0-4 0 0,1 0 128 0,0-4 0 0,0 0 128 0,1-1-128 16,-1 0 288-16,0-1-32 0,-2-1-16 0,1 0 0 15,-1 0 32-15,0-1 16 0,1-1 0 0,-1 1 0 32,-1 0-80-32,0 0-16 0,-1 0 0 0,1 1 0 15,0-3-64-15,-2 1 0 0,2 0-128 0,-1-2 192 0,0 2-192 16,1-3 128-16,1-2-128 0,-1 1 0 0,1-2 176 0,1-2-176 15,1-1 192-15,-2 1-192 0,2-2 208 0,0-1-64 16,1 1-16-16,0 0 0 0,0 0-128 0,1 0 160 16,0 1-160-16,0-1 160 0,-3 1-160 15,4-1 0-15,-2 1 144 0,3 2-144 0,0-1 0 0,0 2 0 16,1-1 0-16,0 1 0 0,2 0 0 0,1 0 0 16,2-1 0-16,1-2 0 0,2 2 0 0,1-2 0 15,1 0 0-15,0 1 0 0,-18-5 0 0,0 0 0 0,62 7 0 16,-62-7 0-16,0 0 0 0,68 5 0 0,-68-5 0 0,51 6 0 15,-51-6 0-15,52 6 0 0,-52-6 0 0,0 0 0 16,78 14 0-16,-78-14 0 0,0 0 0 0,79 15 0 16,-79-15 0-16,58 12 0 0,-58-12 0 0,58 9 0 15,-58-9 0-15,59 6 0 0,-59-6 0 0,72 3 0 16,-72-3 0-16,75-2 0 0,-34 2 0 0,3-2 0 16,0-1 0-16,2 0 0 0,0 0 0 0,-3 0 0 15,1 2 0-15,1-3 0 0,5 1 0 0,2 0 128 16,-2-1-128-16,5 0 0 0,4-1 0 0,3 2 0 15,0-1 0-15,-2 0 0 0,-4 1 0 0,-1-1 128 0,3 1-128 0,4-1 0 16,5-2 0-16,3 1 128 0,1-1-128 0,-2 2 0 16,-1-1 0-16,-4 1 0 0,-4-1 0 0,5-1 0 15,7 0 0-15,5 2 128 0,0 0-128 0,-3 0 0 16,-2 1 0-16,-9 0 0 0,-5 0 0 0,-1 0 0 16,2-1 0-16,5 1 0 0,5 0 0 0,3 2 0 15,0 1 0-15,-4-1 128 0,-5 1-128 0,1 0 0 16,1-2 0-16,1 2 0 0,4 0 0 0,-4 2 0 15,2-1 0-15,-5 2 128 0,-1 1-128 0,-2-1 0 0,-4 0 0 0,1-2 0 16,-1 2 0-16,5-2 0 0,5 2 0 0,1 1 0 16,1 1 0-16,-2-1 0 0,0 0 0 0,1 2 0 15,-5-2 0-15,-6 0 0 0,0-1 0 0,2 1 0 16,4 2 0-16,3 0 0 0,0-1 0 0,-3 1 0 16,-3 0 0-16,-1-2 0 0,1 0 0 0,1-1 0 15,6 0 0-15,2-2 0 0,3 0 0 0,-6 1 0 16,-8-1 0-16,-1-1 0 0,1 0 0 0,1-1 0 15,-1-1 0-15,4 1 0 0,4 1 0 0,2-1 0 16,5-1 0-16,-5 2 0 0,-5 0 0 0,0 2 0 0,2-2 0 0,1 0 0 16,-2 0 0-16,-5 1 0 0,0 0 0 0,3-1 0 15,5 0 0-15,3 0 0 0,-1 0 0 0,0 0 0 16,1 0 0-16,-1-1 0 0,1 1 0 0,2 0 0 16,4 0 0-16,-2 0 0 0,2 0 0 0,-1-1 0 15,-4-1 0-15,-2 2 0 16,1 0 0-16,-2 0 0 0,-1 2 0 0,-1-1 0 0,3 2 0 0,-2-2 0 15,-1 2 0-15,-1 0 0 0,-3 1 0 0,-2-1 0 16,2 1 0-16,-3 1 0 0,-3-1 0 0,0 1 0 0,1 0 0 0,1-1 0 16,1 2 0-16,-6-2 0 0,-1 0 0 0,-2-1 0 15,1 1 0-15,0-1 0 0,0 1 0 0,-2 2 0 16,-1-1 0-16,-47-5 0 0,84 13 0 0,-84-13 0 16,79 14 0-16,-79-14 0 0,0 0 0 0,54 9 0 15,-38-6 0-15,2-1 0 0,-18-2 0 0,51 9 0 16,-51-9 0-16,63 10 0 0,-63-10 0 0,61 8 128 15,-34-5-128-15,0-3 0 0,-3 0 0 0,-2 0 128 16,1-3-128-16,-2 0 0 0,-1-1 128 0,-2 0-128 16,1 0 0-16,-2-2 144 0,0 0-144 15,-2 1 0-15,-2-1 176 0,0 0-176 0,-1-1 160 0,1 0-160 0,-2-1 176 0,-1-1-176 16,0 1 192-16,0-2-192 0,-3 0 240 0,2-1-64 16,-2 0-16-16,-3 6 0 0,-1 0 0 0,0 0 0 15,-1-2 0-15,3 0 0 0,-3-1-32 0,3-4-128 16,0 0 192-16,0-4-64 0,2 1 0 0,-2-2-128 15,2-3 192-15,2-4-64 0,5-9 16 0,0-5 0 16,0-3 0-16,0-1 0 16,-2 1 32-16,-4 3 0 0,-1 1 0 0,-3 3 0 0,-1 3-16 0,-1 0 0 31,-1 1 0-31,-1 4 0 0,0 0 0 0,-1-1 0 0,-2-5 0 16,0-1 0-16,0 1-32 0,0 1-128 0,1 1 192 0,-1 2-64 15,-2-1-128-15,1 3 0 0,1-1 144 0,1 7-144 16,-3 6 0-16,2 1 0 0,-1 3 0 0,1-1 128 15,1 0-128-15,-3-1 0 0,3 0 0 0,-4-1 0 16,0-1 0-16,-1-2 0 0,0 1 0 0,-1-2 128 16,-1 1-128-16,-2-4 0 0,-3-4 0 0,-5 0 128 15,0 0-128-15,-4-1 0 0,-4 1 128 0,0 0-128 16,-1 3 0-16,-2 2 0 0,2 2 0 0,-2 2 128 0,1 1-128 16,-2 0 0-16,0 1 0 0,1 2 128 0,3 1-128 0,6 3 0 15,3 1 0-15,-4 0 0 0,-6 1 0 0,-10-2 0 16,-9 0 0-16,-8 1 0 0,-4 0 0 0,-2 1 0 15,0 0 0-15,4 1 0 0,1-1 0 0,11 0 0 16,9 2 0-16,-7-1 0 0,-9 1 0 0,-13 1-128 16,-9 0 128-16,-3 1 0 0,0-2 0 0,5 0-128 15,6 0 128-15,-2 2 0 0,-1 1 0 0,-4 0 0 16,-4 1 0-16,0 1-128 0,2 1 128 0,0-3 0 16,3 0 0-16,-2 0 0 0,1 1 0 0,-3 0 0 15,-1 4 0-15,1-4 0 0,5 2 0 0,1-3 0 0,-1 0 0 16,5 0 0-16,-3 0 0 0,-4 0 0 0,0 1 0 0,1 1 0 15,1-2 0-15,4-2 0 0,-1-1 0 0,3-1 0 16,0 3 0-16,-3-1 0 16,-3 1 0-16,1 1 0 0,0 1 0 0,1-1 0 0,1-2 0 0,3-1 0 15,3 1 0-15,-5 1 0 0,-7 1 0 0,-2 1 0 16,-1 2 0-16,4-1 0 0,0-1 0 0,2 0 0 16,0 2 0-16,-4 0 0 0,-7 3 0 0,2-1 0 15,-2 4 0-15,7-5 0 0,9 0 0 0,-8 0 0 16,-6 4 0-16,-5 0 0 0,5 2 0 0,-1-3 0 15,2 0 0-15,-2 2 0 0,-1-4 0 0,-2 2-128 0,-2 2 128 0,1-1 0 16,6 2 0-16,-2-1 0 0,1-4 0 0,-2-1 0 16,-3 2 0-16,2 1 0 0,-2 3 0 0,1-3 0 15,4 2 0-15,-1-4 0 0,5-1 0 0,10 1 0 16,5 0 0-16,-7 1 0 0,-8 2 0 0,-7-2 0 16,-2 1 0-16,0 0 0 0,10-2 0 0,-3 0 0 15,-3 4 0-15,-1-1 0 0,4-1 0 0,2 0 0 16,1 0 0-16,0 0 0 0,3 2 0 0,-2-1 0 15,-2 1 0-15,4-1 0 0,4-1-160 0,3 0 160 0,3-1-192 0,4-2 192 16,3 1-416-16,0-1 32 16,-1-1 0-16,0-2 0 15,4-1-160-15,3-1-32 0,-2-2 0 0,4 1 0 16,3 0-96-16,1-1-32 0,0 0 0 0,2 0-12288 0,2 0-2448 0</inkml:trace>
  <inkml:trace contextRef="#ctx0" brushRef="#br0" timeOffset="-125127.27">3848 6397 11967 0,'0'0'1072'0,"2"0"-864"0,-2 0-208 0,0 0 0 0,1 0 704 0,1 2 112 0,-2 1 16 0,1 1 0 15,1 3 608-15,-1 4 128 0,0 3 32 0,-1 3 0 16,0 2-32-16,0-1 0 0,0 2 0 0,-1 0 0 15,0-3-656-15,-1 2-128 0,-1 5-16 0,0 5-16 16,1 2-240-16,-1 3-32 0,1 1-16 0,1-1 0 0,1 1-112 0,1 0-32 16,1-3 0-16,-1-3 0 0,1-1-128 0,-2-1-16 15,1-1-16-15,0-4 0 0,1 0 32 0,-2 0 0 16,0 1 0-16,0-1 0 0,0 1 0 0,0 0 0 16,0 2 0-16,-2 0 0 0,2-3-64 0,0-1 0 15,0 1 0-15,0 2 0 0,2 0 16 0,-2-1 0 16,-2 0 0-16,2-4 0 0,2 1-144 0,-1-1 192 0,1-4-192 0,2-2 192 15,0-2-16-15,2-1 0 0,2-3 0 0,2-3 0 16,0-1 144-16,3-1 48 0,1-2 0 0,0-2 0 16,0-1 16-16,2 0 16 0,1 1 0 0,1-3 0 15,2 1-128-15,0 0-16 0,-1 0-16 0,1-1 0 16,3 3-240-16,1-3 176 0,1 1-176 0,2 1 160 16,0-1-160-16,1 1 0 0,5 0 0 0,2 2 0 15,0-2 0-15,2 2 0 0,3-2 0 0,0 2 0 16,3-1 0-16,1 1 0 0,2 1 0 0,1 3 0 15,1-1-192-15,3 1 192 0,0 0-192 0,1-2 192 0,0 2-128 0,5-3 128 16,5 0 0-16,3-3 0 0,3 2 0 0,-2 0 0 16,0-1 0-16,2 2 0 0,0-1 0 0,0 1 0 15,4-2 0-15,-1 1 0 0,2-2 0 0,-2 2 0 16,-1 1 144-16,2 1-144 0,2-1 144 0,2 2-144 16,3-4 192-16,-1 1-192 0,0-1 176 0,-1 1-176 15,-2-2 160-15,3 0-160 0,2 0 128 0,5-1-128 16,0-3 0-16,1 0 144 0,-3 1-144 0,1 1 0 15,-5 1 144-15,0-2-144 0,4 0 0 0,6 1 144 16,2-3-144-16,-2 4 0 0,-12 1 144 0,2 1-144 0,6-3 0 0,3 3 144 16,4 0-144-16,-3 1 128 0,-5 1-128 0,3-2 128 15,2-1-128-15,2 2 160 0,-3 0-160 0,-2-1 160 16,0 1-160-16,3-1 0 16,2 1 144-16,3-2-144 0,5 2 0 0,-1-1 0 0,-9 1 0 0,-3 1 128 15,4 0-128-15,4 0 0 0,6 1 0 0,0-1 0 16,-5 3 0-16,-3-1 0 0,-8 2 0 0,4-1 0 15,4-1 0-15,1 3 0 0,-1-1 0 0,-3 3 0 16,-2-1 0-16,-5 1 0 0,0-2 0 0,3 2 0 16,0-1 0-16,0 0 0 0,-2 1 0 0,0 0 0 15,1 1 0-15,0-1 128 0,2-2-128 0,-2 0 0 0,-4-2 0 0,-1 1 128 16,3 2-128-16,-3-2 0 0,-1 0 0 0,4-1 0 16,4 0 0-16,-2-1 0 0,-7 2 0 0,0-1 0 15,-1-1 0-15,0 1 0 0,-1-1 0 0,3 1 0 16,4-2 0-16,-3 2 0 0,-3 1 0 0,0-1 0 15,2-2 0-15,1 1 128 0,2-1-128 0,-4-1 0 16,1 1 0-16,-3 1 128 0,0-1-128 0,-3-1 0 16,-3-1 0-16,5-1 0 0,2 1 0 0,3 0 0 0,-1-1 0 15,1 2 128-15,-2-1-128 0,-3-1 0 0,-3 1 0 0,6 0 0 16,11-2 0-16,-9 0 0 0,-13 0 0 0,-1 0 0 16,2 2 0-16,2-1 0 0,2 0 0 0,-2-1 0 15,-1 0 0-15,-5 0 0 0,-2 2 0 0,1 1 0 16,0-2 0-16,-3 2 144 15,-1 0-144-15,-5-1 0 0,-2 1 144 0,-1 0-144 0,1-2 0 0,2 1 144 16,-1 0-144-16,-7 1 0 0,-8-2 0 0,-3 4 128 16,1-2-128-16,-5 0 0 0,-6 0 0 0,-2 0 0 15,2-2 160-15,-1 2-160 0,-2-1 192 0,-3-2-192 0,-5 2 240 0,0-2-64 32,-3-1-16-32,-2-1 0 0,-1 0 80 0,0-2 16 15,-1 0 0-15,0-3 0 0,-2 1-16 0,-1-2 0 16,-1 0 0-16,1-2 0 0,-1 3-32 0,-1-1 0 15,1-3 0-15,-2-2 0 0,0 0-80 0,0-2-128 16,0-3 176-16,0-3-176 0,-2-2 144 0,1-2-144 16,-1 1 0-16,1-1 144 0,-1 0-16 0,1 0-128 15,1 1 192-15,-3-3-64 0,3 2 0 0,-1-2 0 16,-2 2 0-16,3 1 0 0,0 4 0 0,-1-1-128 16,-1-1 192-16,1 1-64 0,1 1 0 0,-3-1-128 0,0-4 192 15,0 0-64-15,0-2 32 0,-1-1 0 0,1 4 0 0,-1-1 0 16,0 4-32-16,-2 0 0 0,1 1 0 0,-1 2 0 15,-1 0-128-15,-2 1 0 0,1 0 144 0,-2 1-144 16,0 2 0-16,0 0 128 0,-1 3-128 0,-2-1 0 16,1 3 0-16,-4-2 0 0,1 1 0 0,-2 2 128 15,1-1-128-15,-1 2 0 0,-1 2 0 0,-1-2 0 16,-2 2 0-16,1 1 0 0,-1-1 0 0,0 1 0 16,-3 2 0-16,-3-2 0 0,0 1 0 0,3 0 0 15,-3 2 0-15,-1 0 0 0,-4 0 0 0,-4 1 0 16,-3 0 0-16,-2 2 0 0,-3 1 0 0,0-2 0 0,0 4 0 0,-1-2 0 15,-3 1 0-15,-3 0 0 0,-2 1 0 0,-4 1 0 16,2-1 0-16,-4 1 0 0,-3-1 0 0,-6-1 0 16,-3 2 0-16,-2 0-128 0,-2 2 128 0,1 1 0 15,8 0 0-15,-6-1-128 0,-4 1 128 0,-3-2 0 16,-2 1 0-16,2-1 0 0,-2 1 0 0,-2 0 0 16,-3 0 0-16,-2 0 0 0,-2-1 0 0,1-1 0 15,0-1 0-15,3 1 0 0,5 1 0 0,-6 1 0 16,-7-2 0-16,-2-1 0 0,-1 1 0 0,-2 0 0 0,2 1 0 15,-5 1 0-15,-6-1 0 0,1-1 0 0,4-1 0 0,-2 0 0 16,-1 2 0-16,-7-1 0 0,-5-2 0 0,1 2 0 16,5-1 0-16,-5-1 0 0,-8 2 0 0,0-3-128 15,2 0 128-15,-3-2 0 0,5 4 0 0,-8-2 0 16,-4-2 0-16,-2 1 0 0,0 2 0 0,0-1 0 16,-2-1 0-16,-2 0 0 0,1 2 0 0,-3-2 0 15,-1-2 0-15,1 1 0 0,1 1 0 0,-4-2 0 16,-4-1 0-16,-3 0 0 0,-2 1 0 0,2-4 0 15,5 0 0-15,4-3 0 0,-2 3 0 0,-3-5 0 0,-3 0 0 0,-1-2 0 16,-3-1 0-16,-1-3 0 0,-1 0 0 0,6-2 0 16,5 2 0-16,-2-4 0 0,-3 1 0 0,-12-1 0 15,-15 2 0-15,-4 0 0 32,3 3-448-32,-5 7-48 0,-15 9-16 0,-7 9-20880 0</inkml:trace>
  <inkml:trace contextRef="#ctx0" brushRef="#br0" timeOffset="-120475.65">12816 10017 18431 0,'-11'-6'1632'0,"1"1"-1312"0,5 0-320 0,3 1 0 0,0 1 768 0,-2-2 96 0,-6-5 16 0,-5-7 0 15,-7-3 16-15,-2-4 0 16,2-1 0-16,-1 1 0 0,2 1-512 0,-2 0-112 16,4 2-16-16,-4 0 0 0,0 0-256 0,-1 0 0 0,-1-1 0 0,-2 1 0 15,2 0 448-15,-2 1 16 0,0-1 16 0,-3 0 0 16,2-2 96-16,-4 2 32 0,-1-2 0 0,-1 1 0 15,2 1-416-15,-5-2-192 0,-7-2 160 16,-4-2-160-16,2-2 256 0,-4 4-64 0,2 2 0 0,-4-1 0 16,-5 2 192-16,-3 1 48 0,-4 1 0 0,-2 0 0 15,-2-1 0-15,-1-2 0 0,1 2 0 0,-1 0 0 16,-1 3-144-16,-3-4-32 0,-3 3 0 0,-4-1 0 0,6 0-256 0,-3 3 160 16,2 0-160-16,-1 2 128 0,3-2-128 0,-9 0 128 15,-6-2-128-15,-1 2 128 0,7 0 48 0,0 2 0 16,-1-1 0-16,-9 2 0 0,-11 0 80 0,-4-2 32 15,2 2 0-15,1 0 0 0,-1 3 64 0,-4 1 16 16,1 4 0-16,-1-2 0 0,7-1-160 0,-4 0-16 16,-5 3-16-16,-3 0 0 0,-1 2-176 0,2-2 0 15,14 1 0-15,-7 0 0 0,-9 4 0 0,-3-3 0 16,2 0 0-16,1-1 0 0,1 3 176 0,0 0-48 0,-4 2-128 16,3-1 192-16,2-1 32 0,-3 4 0 0,-4 3 0 0,0 0 0 15,4-4-96-15,1 3 0 0,4 0-128 0,-7 4 192 16,-2 0-192-16,0-1 176 0,12 0-176 0,-6 3 160 15,-3 4-160-15,-1-3 128 0,0-1-128 0,4 2 128 16,2 2-128-16,8 0 0 0,2 0 144 0,3 0-144 16,2 0 0-16,-6 2 128 0,-6 2-128 0,1 3 0 15,3 1 0-15,0 0 0 0,2 4 0 0,-2 0 0 16,2 4 0-16,1 1 0 0,4 5 0 0,-1 0 0 16,0 2 0-16,1 3 0 0,-2 3 0 0,12-1 0 15,9-4 0-15,-4 6 0 0,-7 9 0 0,-5 4 0 0,-3 4 0 16,1 4 0-16,2 4 0 0,6-1-128 0,7-7 128 0,2 6-160 15,-2 8 160-15,0 3-160 0,2 2 160 0,5 1 0 16,5 0 0-16,7 0-128 0,1 0 128 0,2 2 0 16,5 0 0-16,0 6 0 0,2 2 0 0,0 1 0 15,5-1 0-15,3-2 0 0,4-3 0 0,3 3 0 16,1 3 0-16,5-2 0 0,2-9 0 0,3 2 0 16,0 8 0-16,2 3-128 0,1 4 128 0,1 0 0 15,1 0 0-15,2-2 0 0,4-11 0 0,2 7 0 16,3 4 0-16,2-3 0 0,2-1 0 0,0-1-160 0,3-6 160 15,4 5 0-15,2 5-144 0,2-3 144 16,1-1 0-16,1 0-144 0,1 0 144 0,3 1 0 0,3 2-144 0,1-4 144 16,0-6 0-16,2-4-144 0,-2 1 144 0,3 7 0 15,4 4-144-15,1 2 144 0,1-6 0 0,0-8-144 16,-2-6 144-16,6 7 0 0,4 9 0 0,4 1-128 16,6 1 128-16,0-8-192 0,1-5 192 0,-2-8-192 15,-2-10 192-15,6 6-160 0,8 4 160 0,6 0-160 16,1-1 160-16,1-1 0 0,-2-3-144 0,-2-2 144 0,-2-4 0 15,4 1 0-15,5 3 0 0,4 0 0 0,5 1 0 0,-3-4 0 16,-1-4 0-16,-3-1 0 0,-3-1 0 0,4 4 0 16,5 3 0-16,1-4 0 0,-3-6 0 0,6-1 0 15,6 0 0-15,2 1 0 0,0-3 0 0,1-2 0 16,0-2 0-16,0-5 0 16,-4-3 0-16,9 3 0 0,4 3 0 0,-2-2 0 0,-9-5-128 0,7-1 128 15,11 3 0-15,0-3 0 0,1 0 0 0,-4-3 0 16,-1 0 0-16,0-5 0 0,5-2 0 0,-3-2 0 15,1 3 0-15,-1-5 0 0,-1-1 0 0,-2-2 0 16,-2-4 0-16,7 2 0 0,6 2 128 0,2-3-128 16,-8 0 128-16,6-5-128 0,6 1 0 0,-1-2 128 0,2-1-128 0,-1-2 0 15,1-1 0-15,-3-2 0 16,3-1 0-16,-3-1 0 0,0-1 0 0,1-4 0 0,3-1 128 0,-1-2-128 16,-1 2 0-16,-2-3 0 0,1-3 0 0,-6-1 0 15,-9 1 0-15,7-1 0 0,6-2 128 0,2-3-128 16,4-2 0-16,-5 0 0 0,2 1 0 0,-8-2 128 15,-5 2-128-15,1-5 160 0,4-2-160 0,0 0 160 16,2-2-32-16,-3-1 0 0,-3-4 0 0,-1-3 0 16,-4 2 0-16,-3-1 0 0,0-3 0 0,1-4 0 0,4-1 0 0,2-7-128 31,3-3 192-31,0-1-64 0,-2 1-128 0,0-4 192 16,2-1-192-16,0-4 192 0,-2 2-192 0,-3-4 0 15,1 0 144-15,-3-3-144 0,-2-3 0 0,0-1 0 16,0 1 0-16,-5 0 128 0,-5 3-128 0,-7 2 0 15,-5 3 0-15,-2-3 0 0,2-6 0 0,2-5 128 16,2-1-128-16,-1-1 0 0,-5 3 128 0,-5-2-128 16,-9 7 160-16,0-8-160 0,3-5 160 0,-3-2-160 15,-3 2 160-15,-3 1-160 0,-5 2 192 0,-7 4-64 16,-3 4-128-16,-2-9 192 0,2-10 0 0,-3-3 0 0,-1-1 0 16,-3 1 0-16,-3 10 48 0,0-9 0 0,3-7 0 0,-3-1 0 15,1 0-16-15,-4 0 0 0,-2 11 0 0,0-6 0 16,3-8-80-16,-3-1-16 0,0 1 0 0,-4 6 0 15,-1 13-128-15,1-11 128 0,-3-4-128 0,1-4 128 16,-2 4-128-16,-1 1 0 0,-1 5 0 0,-1 3 0 16,-1 1 0-16,0-2 0 0,-2-2 0 0,-1 3 0 15,-1 6 0-15,-3-1 0 0,-2 0 0 0,-2 3-176 16,-2 8-256-16,-4 2-48 0,-1 5-16 0,0 4 0 31,1 8-272-31,-3-3-48 0,-1 2-16 0,-3 3-17760 0</inkml:trace>
  <inkml:trace contextRef="#ctx0" brushRef="#br0" timeOffset="-105173.36">26228 9332 12895 0,'2'1'1152'0,"0"-1"-928"0,-2 1-224 0,1-1 0 0,-1 2 1280 0,2-1 192 15,-1 2 64-15,2 1 0 0,1 2 656 0,0 3 144 16,1 2 32-16,-3-1 0 0,3 2-672 0,-3 1-128 16,1 1-32-16,0 0 0 0,0 1-752 0,-2-1-144 0,2 0-48 0,-1 0 0 15,-1 0-112-15,0 0-32 0,1-3 0 0,-1 1 0 16,1-1 64-16,-2-1 16 0,1 0 0 0,-1-3 0 16,0 0-16-16,0-1-16 0,0-1 0 0,-1-2 0 15,-1-2-96-15,1 1-16 0,-2-4 0 0,0 1 0 16,0-3-64-16,0-2 0 0,1 1-16 0,-1-4 0 15,1 1 64-15,0-2 16 0,0-2 0 0,1 0 0 16,1 0-48-16,1-2 0 0,1-1 0 0,2-4 0 16,1 1-96-16,3-2-32 0,0 0 0 0,1 2 0 15,-1 3-208-15,3-1 144 0,2 3-144 0,0 2 128 0,-1 2-128 16,3 2 0-16,-1 3 0 0,-2 1 0 16,3 5 0-16,-3 1 0 0,0 4-176 0,-1 1 176 0,0 2-224 0,-11-10 32 15,0 0 16-15,0 0 0 0,0 0 32 0,48 72 0 16,-48-72 0-16,0 0 0 0,0 0 144 0,24 76-160 15,-21-57 160-15,0-4-160 0,-2-1 160 0,-1-2 0 16,0-2 0-16,0-3 0 0,0 0 0 0,-1-3 0 16,-1 0 0-16,1-2 0 0,0-1 0 0,-1-4 224 15,-1 2-48-15,2-3-16 0,0-1 128 0,-1-2 32 0,1 0 0 0,1-3 0 16,0 2-112-16,0-3-16 0,0 1 0 0,1-2 0 16,1 4-64-16,-1-3-128 0,2-2 176 0,1-1-176 15,2-2 128-15,-1-2-128 0,2 1 0 0,2 0 0 16,-1 1 0-16,2 2 0 0,2 2 0 0,0-1 0 15,0 4 0-15,0 1 0 0,1 4-192 0,-2 2 192 16,-1 2-224-16,0 4 48 0,0 3 16 0,-2 2 0 16,1 1 0-16,-3 1 0 0,-1 2 0 0,1 0 0 15,-2 1 160-15,-1 1-128 0,1 2 128 0,-1 2-128 16,0-4 128-16,0 1 0 0,-1-1 0 0,1-1 0 0,-1 0 0 0,0-2 0 16,0-1 0-16,1-1 0 0,-2-2 0 0,-1-1 0 15,2 1 0-15,-2-3 0 0,0-1 0 0,0 1 0 16,0-3 0-16,0 1 0 15,-2 0-576-15,2 0-64 0,2 0-32 0,-2-2-12352 16,2 2-2464-16</inkml:trace>
  <inkml:trace contextRef="#ctx0" brushRef="#br0" timeOffset="-104791.06">26915 9512 24879 0,'-1'0'2208'0,"1"0"-1760"0,0 2-448 0,-1-2 0 0,1 1 1920 0,-2 1 320 0,1-1 48 0,-2 2 16 16,0 3 48-16,0 1 16 0,-1 0 0 0,1 3 0 16,2-2-1568-16,1 2-304 0,1 1-64 0,4-2-16 15,-1 1-224-15,3-2-64 0,1 2 0 0,1-3 0 16,2-3-128-16,2 1 0 16,1-3 144-16,0 0-144 0,2-1 128 0,-2-1-128 0,1 0 160 0,-1-1-160 15,1-1 160-15,-3-2-160 0,0 0 160 0,-1 0-160 16,0-1 128-16,0 0-128 0,-2 1 0 0,-1-2 144 0,1-1-144 0,-3 0 128 15,-1 0-128-15,-1-2 128 0,1 1 32 0,-3-2 0 16,0 1 0-16,-2 0 0 0,-2-3 192 0,0-1 32 16,-1 2 16-16,-3-2 0 15,-1 1 64-15,-1-2 16 0,-1 0 0 0,-4 1 0 0,1 0 16 0,-2 2 0 32,-3 1 0-32,1 1 0 0,1 4-176 0,0-1-48 15,3 2 0-15,-1 1 0 0,3 3-272 0,2 1 0 0,1 2 0 16,1 2 0-16,2-1 0 0,-1 3 0 0,3 0-160 0,0 1 160 31,1 1-928-31,1-1-64 0,1 4-16 0,2 0 0 16,1 4-336-16,1-2-80 0,0 2-16 0,-5-16-18160 0</inkml:trace>
  <inkml:trace contextRef="#ctx0" brushRef="#br0" timeOffset="-103808.02">27380 9117 11967 0,'4'-26'1072'0,"-2"15"-864"0,1 0-208 0,-2 1 0 0,-1 3 2400 0,0 3 432 15,2-1 96-15,-2-3 16 0,1-2 1184 0,0-3 240 16,1 2 48-16,-2 3 16 0,0 2-2576 0,0 5-528 16,-2 3-112-16,2 4 0 0,-1 4-752 0,0 3-144 15,1 2-16-15,1 4-16 0,0 2-128 0,-1-21-32 16,0 0 0-16,12 68 0 0,-12-68-128 0,0 0 0 15,22 81 144-15,-22-81-144 0,0 0 0 0,27 78 0 16,-27-78 0-16,0 0 128 0,33 74-128 0,-33-74 0 0,0 0 0 0,0 0 0 16,38 75 0-16,-38-75 0 0,0 0 0 0,0 0 0 15,0 0 0-15,0 0 0 0,0 0 0 0,0 0 0 16,45 55 160-16,-45-57-32 0,0 1-128 0,-4-2 192 16,-1 0-48-16,-2-1-16 0,-2 0 0 0,-3-2 0 15,0 0-128-15,-4 1 0 0,0-1 144 0,-3 0-144 16,-1 2 0-16,0 0 144 0,-3 3-144 0,1 1 0 15,-1 0 0-15,2 2 0 0,1 4 0 0,1 1 0 0,3 2 0 16,3-1 0-16,3 2 0 0,2 1 0 0,1-1 0 0,3 1 0 16,1 1 0-16,3-1 0 0,1-1 0 0,2 0 0 15,3 0 0-15,2-2 0 0,2-1 0 0,1 0 0 16,3 0 0-16,2-1 0 0,1-3 0 0,1-2 0 16,-1 1 0-16,-1-2 0 0,-1 0 0 0,4-2 0 15,3 1 0-15,1-2 0 0,2 2 0 0,-1-5 128 16,-1 2-128-16,0-3 0 0,-4 0 176 0,0-2-176 15,-1 1 160-15,0-2-160 0,1 1 144 0,-2-2-144 16,0 1 128-16,-5 0-128 16,1 0 0-16,-2 0 0 0,2 2 0 0,-2-2 0 0,-2 2 0 0,-1 0 0 0,1 1 0 0,-3 0 0 15,-2 2 0-15,0-2 0 0,-1 1 0 0,0-1 0 16,-1 0 0-16,1 1 0 0,-1-1 0 0,-2 1 0 16,-2 1 0-16,-1-2 0 0,1 1 0 0,-3-2 0 15,1 1 224-15,-1 1-32 0,-3-1-16 0,1 1 0 16,0 1 96-16,0 2 32 0,0 0 0 0,2 1 0 15,-2 2-48-15,-1 2 0 0,3 1 0 0,-2 2 0 16,1 1-256-16,0 3 128 0,2 0-128 0,0 1 0 16,1 0 0-16,2 0 0 0,-2 1 0 0,0 1 0 15,4 0 0-15,1 1 0 0,1 1 0 0,2 0 0 0,2-2 0 16,2-1 0-16,1-1 0 0,0 0 0 0,1-3 0 0,2-2 0 16,1 1-128-16,1-3 128 0,1-2 0 0,1-1-192 15,1-1 192-15,1-2-192 0,0-1-80 0,0-2-16 16,1-1 0-16,-1-1 0 0,0-4 0 0,0 1 0 15,3-2 0-15,-4-2 0 0,2-1 64 0,-5-2 16 16,1 0 0-16,-5-2 0 0,0-1 208 0,-3-1-176 16,-1-2 176-16,-3 0-160 0,0 0 160 0,-3-1 0 15,1-2 0-15,-5 0 0 0,0 0 192 0,-2-1 0 16,-2-3 16-16,-1-1 0 16,0-1 128-16,1 2 32 0,-3 1 0 0,-1 3 0 0,-1 5-144 0,0-1-32 0,-1 2 0 0,-1 4 0 15,0 3-64-15,1 5-128 0,0 4 176 0,2 2-176 16,1 6 144-16,0 1-144 0,3 2 0 0,0 1 144 31,3 6-144-31,0 2 0 0,2 5 0 0,2 4 0 0,0-24 0 0,0 0 0 0,24 92 0 0,-24-92 0 16,26 66 0-16,-26-66 0 0,29 72 0 0,-29-72 0 15,34 82 0-15,-34-82 0 0,28 74 0 0,-28-74 0 16,0 0 0-16,32 84 0 0,-32-84 0 0,0 0 0 16,35 67 0-16,-35-67 0 0,0 0 0 0,0 0 0 0,48 58 0 15,-48-58 0-15,0 0 0 0,0 0 128 0,0 0-128 0,0 0 0 16,0 0 0-16,0 0 0 15,0 0-704-15,0 0-128 0,0 0-32 0,0 0-20032 32</inkml:trace>
  <inkml:trace contextRef="#ctx0" brushRef="#br0" timeOffset="-103393.55">28906 9002 24879 0,'-3'-16'1088'0,"-1"7"256"0,0 2-1088 0,4 3-256 0,0 1 0 0,0 0 0 0,0 2 1472 0,0-2 224 0,-2-1 48 0,-1-1 16 0,1 3 208 0,-1 4 32 16,0 5 16-16,-1 5 0 0,-1 6-1072 0,1 3-224 16,1 3-32-16,1 5-16 0,0 3-416 0,2 3-64 15,0 2-32-15,0-37 0 0,9 79-32 0,-9-79-128 16,12 77 192-16,-12-77-64 0,12 59-128 0,-12-59 0 15,0 0 0-15,25 78 0 0,-25-78 0 0,0 0 0 0,0 0 0 0,44 72 0 16,-36-60 128-16,1-3-128 0,-4-1 128 0,2-3-128 16,-1-1 0-16,-2-1 0 0,-1-3 0 0,0 0 0 31,-2-3-1504-31,1 0-176 0</inkml:trace>
  <inkml:trace contextRef="#ctx0" brushRef="#br0" timeOffset="-103205.33">28717 9422 6447 0,'5'-8'576'0,"-1"3"-576"0,1 3 0 0,-2-3 0 0,1 2 5280 0,0 2 944 15,2-2 192-15,5 0 48 0,5-1-2752 0,6-1-528 16,5-3-112-16,0 3-32 0,0-2-2000 0,-1 1-400 16,1 3-64-16,-1 0-32 0,-2 1-400 0,-2 0-144 15,0 2 0-15,-3 2 144 16,0-1-912-16,-5 2-192 0</inkml:trace>
  <inkml:trace contextRef="#ctx0" brushRef="#br0" timeOffset="-102904.29">29159 9346 9215 0,'8'0'816'0,"-5"0"-656"0,0 1-160 0,-2 2 0 16,1-2 2544-16,-2 1 464 0,0 1 112 0,0 1 16 15,0 3 704-15,-2 3 160 0,1 3 32 0,-1 1 0 16,4 1-1920-16,-2 1-384 0,3-1-80 0,1 1-16 15,-4-16-1056-15,0 0-224 16,0 0-32-16,0 0-16 0,41 63-176 0,-41-63-128 0,0 0 192 0,0 0-192 16,61 26 192-16,-44-23-192 0,0-3 192 0,0-2-192 15,1-1 208-15,-1-2-64 0,0-2-16 0,0-3 0 16,-3-1 80-16,0-2 16 16,-1-1 0-16,-3 0 0 0,-2-2 224 0,-2-1 32 0,-1 0 16 0,-2-1 0 0,-1-1 32 0,-7 1 16 15,-2-2 0-15,-1 3 0 0,-2 0 16 0,-6 2 0 16,-2 4 0-16,0 1 0 0,-2 1-272 0,-1 5-48 15,2 2-16-15,-2 2 0 0,0 3-224 0,-3 3 0 16,3 1 0-16,1 2 0 16,2-1-432-16,2 2-80 0,2 1 0 0,1 2-16 15,5 0-688-15,4-6-144 0</inkml:trace>
  <inkml:trace contextRef="#ctx0" brushRef="#br0" timeOffset="-102365.59">30032 9375 4607 0,'7'-5'400'0,"-6"2"-400"0,-1 3 0 0,0 0 0 0,2 1 3040 0,-2 1 528 0,0 2 96 0,0 2 32 0,0 5-1632 0,-2 5-320 16,2-16-64-16,0 0-16 0,3 70 368 0,-3-70 64 16,3 57 16-16,-3-57 0 0,4 59-592 0,-4-59-112 15,4 62-32-15,-4-62 0 0,7 62-736 0,-7-62-128 16,0 0-48-16,15 79 0 0,-15-79-336 0,0 0-128 16,0 0 0-16,0 0 144 0,24 70 48 0,-22-65 0 15,1 0 0-15,-1-3 0 0,-1-2 288 0,-1-1 64 16,-1-2 16-16,-1-2 0 0,-1-3-32 0,-1 0 0 15,-1-3 0-15,-3-3 0 0,1-2 0 0,0-2 0 16,-1-2 0-16,1-3 0 0,0-1 48 0,0-3 0 0,2-1 0 0,-3-4 0 16,-2-2-160-16,4-2-32 0,6 0 0 0,0-4 0 15,2-1-192-15,-2 2-32 0,-3 0-16 0,4 7 0 16,6 4-144-16,2 2 0 0,-2 5 0 0,3 3 0 16,1 4 0-16,1 1 0 0,0 4 0 0,2 2 0 15,6 2-432-15,1 3 48 0,5 4 0 0,-4 2 0 16,-5-1 32-16,-7-2 16 0,-1 1 0 0,1 2 0 0,-1 0 96 15,1 3 32-15,0 2 0 0,0 2 0 0,-1 0 64 0,-2 0 16 16,-3 2 0-16,-1 0 0 0,-2 0 128 0,-2-1 0 16,-2 1 0-16,-3-2 0 0,-2-1 0 0,-4 3 0 15,-2 0 128-15,-4-1-128 0,0 1 0 0,-1-3 0 16,1-2 0-16,2 0 128 0,2-3-400 0,3-2-80 16,2 0-16-16,4-2 0 15,2-1-1008-15,2 2-208 0</inkml:trace>
  <inkml:trace contextRef="#ctx0" brushRef="#br0" timeOffset="-101954.93">30408 9267 18367 0,'5'-13'400'0,"-2"6"96"0,-2 3 16 0,1-1 0 0,-1 4-512 0,-1 0 0 0,0 1 0 0,0-2 0 15,0 2 4096-15,-1 0 704 0,1 2 160 0,-2 0 32 0,1 3-2832 0,-2 2-560 0,3 0-128 0,-1 1 0 16,1 4-896-16,0-1-160 0,0 0-32 0,1 2-16 15,1 1-208-15,0 0-32 0,0-1-128 0,1 1 192 16,-1 0-192-16,1-1 0 0,0 0 128 0,0-2-128 16,0-1 0-16,-2-2 0 0,1-2 0 0,-2 0 0 15,0-2 208-15,0-3-48 0,-2 1-16 0,1-2 0 16,-1 0 112-16,2-3 32 0,0 0 0 0,-1-3 0 16,-2 2-32-16,2-3 0 0,1 0 0 0,0 0 0 15,-3 0-48-15,1-2-16 0,2 2 0 0,0 0 0 0,0-1-48 0,3 1-16 16,0 1 0-16,1 0 0 0,2 1-128 0,0 0 0 15,2 1 0-15,1 1 0 0,2 1 0 0,0-1 0 16,2 0 0-16,0 0 0 0,1 0 0 0,0 0 0 16,-1 2 0-16,-1-2 0 0,2 0 0 0,-2-1 0 15,0 1 176-15,0-1-176 0,-1 0 144 0,-1 0-144 16,-2-1 128-16,1 1-128 0,-2 1 0 0,0-1 128 16,-3 1-128-16,1 0 0 0,-3 2 0 0,1 0 0 0,-1-1-192 0,-2 2 192 31,0 0-1008-31,-2 2-80 0,-1 0 0 0,1 1-18832 0</inkml:trace>
  <inkml:trace contextRef="#ctx0" brushRef="#br0" timeOffset="-101605.98">30653 9435 16575 0,'2'3'736'0,"-2"-2"160"0,1 0-720 0,1 1-176 0,-2-2 0 0,1 0 0 15,0 1 2624-15,2 1 512 0,1-1 80 0,4 1 32 0,0 0-240 0,3 0-64 16,1-2 0-16,2 0 0 15,-2-2-1600-15,3 1-320 0,-1-2-64 0,-7 2 0 16,-2-1-464-16,1 1-96 16,3-1-16-16,-2 0 0 0,2-1-64 0,1 0-32 0,2-1 0 0,-1-1 0 0,2 1-48 0,-2-3-16 15,0 0 0-15,2-1 0 0,1-2 32 0,-3-3 0 16,-2 0 0-16,-2 1 0 0,-1-1 0 0,-4 0 0 16,-2 2 0-16,0 1 0 15,-1 3-128-15,-2 0 0 0,0 1-128 0,-1 2 192 0,-1 0-192 0,-1-2 0 0,-1 3 128 16,0 2-128-16,-2-1 0 0,2 4 0 15,0-1 0-15,0 2 0 0,0 1 0 0,1 3 0 0,1 3 0 0,2-3 0 16,1-1 0-16,4 1-128 0,-1 2 128 0,2-2 0 16,1 1 0-16,2 1 0 0,1-2 0 0,0 0 0 15,3 1-192-15,0-2 192 0,0 1-192 0,4 0 192 32,-14-7-656-32,0 0-32 0,56 20 0 0,-33-16 0 0,1-3-816 0,0-1-160 15</inkml:trace>
  <inkml:trace contextRef="#ctx0" brushRef="#br0" timeOffset="-101193.98">31411 8834 35935 0,'-2'-15'1600'0,"1"8"320"0,1 0-1536 0,-2 1-384 16,2 3 0-16,0 2 0 16,-1 1 1328-16,-1 0 192 15,1 0 32-15,-3 1 16 0,0 3-800 0,-2 5-176 16,2 2-16-16,-2 8-16 0,2 2-288 0,1 4-48 15,3-25-16-15,-6 62 0 0,6-62-208 0,0 72 128 16,0-72-128-16,3 63 0 0,-3-63 0 0,0 0 0 16,17 84 0-16,-17-84 0 0,0 0 0 0,27 79 0 15,-27-79 0-15,0 0 0 0,0 0 0 0,34 70 128 16,-26-58-128-16,-2-2 0 0,0-1 0 0,-2-4 0 0,-3-2 128 0,2 0-128 16,-2-1 144-16,2-1-16 0,-1-2 0 0,-2-1 0 15,0 1 192-15,0-2 48 0,0 0 0 0,-3-3 0 16,0 1-48-16,-1-1-16 0,-2-1 0 0,-2-1 0 15,-1 0-304-15,-1 0 160 0,-4 0-160 0,-4-1 128 16,-6 1-128-16,-4-1 0 0,-3 2 0 0,-1 4 0 16,3 3-160-16,3 3 160 0,2 1-208 0,6 3 80 15,2 2-16-15,4 1 0 0,2 2 0 0,4 0 0 0,2 2-64 0,3-1-16 16,2-2 0-16,2 0 0 0,2-1 80 0,1-1 16 16,3-1 0-16,2-2 0 0,2-1 128 0,1 0 0 15,1-3 0-15,2 0-128 0,3-2-48 0,0-2 0 16,0 0 0-16,-1-1 0 15,1-3-448-15,-3 3-80 0,-6 0-32 0,2 1-18416 0</inkml:trace>
  <inkml:trace contextRef="#ctx0" brushRef="#br0" timeOffset="-100971.3">31693 9203 12895 0,'1'-6'1152'0,"-1"4"-928"0,0 0-224 0,0 1 0 15,0-1 4544-15,-1 2 848 16,1 0 176-16,-1 0 48 0,-2 2-2608 0,1-1-512 0,0 2-96 0,-3 1-32 15,4 2-1296-15,-2 1-272 0,2 0-48 0,-1 3-16 16,2 0-288-16,2 1-64 0,-1 2-16 0,1 0 0 16,2-1-208-16,0 1-32 0,2 0-128 0,1-2 192 15,-2-1-192-15,4-2 0 0,-2 1 0 0,1-3 0 16,1-2 0-16,-1-1-160 16,2-1 32-16,0-2 0 15,-1 0-736-15,0-1-144 0,1-2-16 0,0 0-18192 0</inkml:trace>
  <inkml:trace contextRef="#ctx0" brushRef="#br0" timeOffset="-100702.05">32069 9116 10127 0,'8'-10'448'0,"-3"5"96"0,0 1-544 0,-2 0 0 16,0 1 0-16,-3 2 0 0,1-1 3072 0,-1 1 512 0,3-2 112 0,-2-1 16 16,-1 0 128-16,0-2 48 0,-2 2 0 0,-4-1 0 15,0 1-2208-15,-1 1-432 0,-1 1-96 0,-1 0 0 16,1 1-512-16,-1 1-80 0,-2 1-32 0,-2 1 0 15,-4 2-272-15,0 3-64 0,2 3-16 0,2 0 0 16,3 1-176-16,2 0 0 16,2 2 0-16,1 1 0 0,0 0 0 0,2 2 0 0,2-1-144 0,1-1 144 15,1 1-144-15,4-3 144 0,0 1-208 0,1-5 80 16,-3-3-64-16,0 0-16 0,4-2 0 0,1 1 0 16,4 1-48-16,0 0-16 0,5-1 0 0,3-1 0 31,3-1-752-31,-1-1-128 0,5-1-48 0,-2 0-10448 15,-1-1-2112-15</inkml:trace>
  <inkml:trace contextRef="#ctx0" brushRef="#br0" timeOffset="-100464.7">32486 8795 15663 0,'-2'-10'1392'0,"-1"-1"-1120"16,2 4-272-16,-1 2 0 0,1 1 3648 0,0-2 688 16,-4-5 128-16,0-6 16 0,-4-4-1248 0,-1 0-256 15,2 4-48-15,-2 4-16 16,2 6-1712-16,0 6-352 0,1 5-64 0,2 4-16 0,1 5-480 0,-1 3-96 15,4 3-32-15,1-19 0 16,-4 54-160-16,4-54 0 0,1 71 144 0,-1-71-144 16,4 83 0-16,-4-83 0 0,10 86 0 0,-10-86 128 0,13 77-128 0,-13-77 0 0,0 0 0 0,21 87 0 15,-21-87 0-15,0 0 0 0,0 0 0 0,28 76 0 16,-28-76-192-16,0 0-16 16,0 0 0-16,0 0 0 15,0 0-480-15,0 0-80 16,0 0-32-16,0 0-18448 0</inkml:trace>
  <inkml:trace contextRef="#ctx0" brushRef="#br0" timeOffset="-100290.72">32214 8983 40543 0,'0'-2'3600'0,"2"2"-2880"16,1 0-576-16,-1 0-144 0,3 0 384 0,-3-1 32 15,4 1 16-15,4-3 0 0,4 2 272 0,3-2 64 16,3-1 16-16,1 1 0 0,-3 1-272 0,1 0-64 15,-2 2-16-15,0-2 0 0,-3 4-432 0,-3-1 0 16,0 2-192-16,-1 0 192 16,-1-1-1216-16,-4 3-112 0</inkml:trace>
  <inkml:trace contextRef="#ctx0" brushRef="#br0" timeOffset="-99693.54">28126 10555 18719 0,'-1'-6'400'16,"1"4"96"-16,0 0 16 0,0 1 16 0,0 1-528 0,0 0 0 0,0 0 0 0,1 0 0 0,1 0 2304 0,0 1 336 0,3 1 80 0,0 0 16 0,2 1-512 0,3 0-112 0,3 0 0 0,1-2-16 15,3 1-864-15,1-2-160 0,2-2-48 0,1 0 0 16,-1-4-368-16,1-3-80 0,2 0 0 0,-1-3-16 16,1-2-112-16,0-3 0 0,-2 2-16 0,-1-4 0 15,-2 1 0-15,-4 1 0 0,-3 0 0 0,-2 0 0 0,-3 1-48 0,-1 1 0 16,-2-1 0-16,-3 1 0 0,0 1-160 0,-1 1-32 15,-1 2-16-15,-1-1 0 0,-2 2-176 0,-4 2 192 16,1 1-192-16,-1 0 192 16,-1 3-192-16,1 2 0 0,-3 4 0 0,1 0 128 0,-2 4-128 0,2 4 0 15,-2 0 0-15,3 1 0 0,0 3-176 0,2 2 48 16,1 1 0-16,3-2 0 0,2 2-80 0,2 0-16 0,2-3 0 0,2 2 0 31,0-3-160-31,0-1-16 0,3 0-16 0,2-1 0 16,-1-3-112-16,2 1-32 0,2-2 0 0,0-1-12304 0,2 1-2448 0</inkml:trace>
  <inkml:trace contextRef="#ctx0" brushRef="#br0" timeOffset="-99242.33">28883 10424 17503 0,'5'-14'768'0,"-4"8"176"0,2-1-752 0,-2 1-192 0,1 2 0 0,-1 0 0 0,0 0 2224 0,1-5 400 15,-1-2 96-15,1-5 16 0,-1-1 304 0,-2 0 64 16,-4 0 16-16,1 2 0 0,-3 1-1776 0,-1 0-336 16,-1 1-80-16,-2 3-16 0,0 0-464 0,-2 3-112 15,-1 3-16-15,1 1 0 0,-1 3-64 0,1 3-32 16,0 1 0-16,1 0 0 16,2 2-224-16,-1 1 128 0,-2 1-128 0,2 2 0 15,1-1 0-15,0 1 0 0,0 1 0 0,1 0 0 0,4 1 0 0,-1-1 0 31,3 2 0-31,2-2 0 0,2 3 0 0,2 0 0 0,1 0 0 0,3-1 0 16,-7-13 0-16,0 0 0 0,0 0 0 0,0 0 0 16,60 55-192-16,-48-48 64 0,4-3 128 0,-2-1-208 15,-1-1 16-15,1-2 16 0,-1-2 0 0,-1-2 0 16,0 0 176-16,-1-3 0 0,-1 0-144 0,-2-2 144 16,-1 1 0-16,-1-2 0 0,-2 1 0 0,-1-1 0 15,-1 1 192-15,-1 0 16 0,-1 2 0 0,0 0 0 16,0 3 192-16,0-2 48 0,0 3 0 0,0 2 0 0,0 1-112 0,0 0-16 15,1 4 0-15,2 0 0 0,-1 3-160 0,2 0-32 16,0 2-128-16,2-1 192 0,1 1-192 0,0-1 0 16,3 1 0-16,-2-2 0 0,4 0 0 0,-1-1 0 15,2-2 0-15,-2 0 0 0,2-3 0 0,-1 1 0 16,0-4 0-16,-1 2 0 16,-1-2-640-16,0-1-64 0,-2-1 0 0,1 1-19248 0</inkml:trace>
  <inkml:trace contextRef="#ctx0" brushRef="#br0" timeOffset="-98892.78">29162 10267 21183 0,'0'0'1888'0,"0"0"-1504"0,0 0-384 0,0 0 0 0,0 1 2016 0,0-1 336 0,0 2 64 0,0-1 16 16,-2 2 96-16,2 0 32 0,0 1 0 0,-1 2 0 15,1-1-1552-15,0 2-304 0,1 2-64 0,-1 2-16 16,2 0-432-16,-1 2-192 0,2-3 160 0,0 0-160 15,-1 0 0-15,3 0 0 0,-1-2 0 0,0 1 0 16,-1-2 0-16,1-3 0 0,0 0 0 0,-1-1 0 16,0-3 0-16,0 0 0 0,0-1 0 0,-2-2 0 15,2-1 0-15,-2-2 0 0,1 0 0 0,-1 1 0 0,1-2 192 0,-1-2-64 16,1 2-128-16,-1-1 192 16,0-1 64-16,2 1 0 0,0 1 0 0,0-1 0 0,0 1-48 15,1 2 0-15,2 1 0 0,-1-1 0 0,2 2-80 0,0 1-128 16,2 0 176-16,-1 1-176 0,1 1 128 0,-1 0-128 15,1 1 0-15,-1-1 0 0,1 2 0 0,1-2 0 16,-1 0 0-16,1 0 0 0,0-2 0 0,-1-1 0 16,-1 1 0-16,1-1 0 0,-1 0 0 0,-2-1-224 0,1-1 32 0,-2 1-12800 15,1 1-2560 1</inkml:trace>
  <inkml:trace contextRef="#ctx0" brushRef="#br0" timeOffset="-98465.08">29518 10212 29487 0,'1'0'1296'0,"-1"0"288"0,0 0-1264 0,1 1-320 0,-1 1 0 0,0-1 0 0,2 0 1936 0,-1 2 336 15,1 2 64-15,0 3 16 0,3 0-976 0,0 4-192 16,1-1-32-16,1 0-16 16,0 2-688-16,-1 0-128 0,1-2-16 0,-3 0-16 0,2-1-288 0,-2 0 0 15,-1-3 128-15,0 0-128 0,-1-2 0 0,0-3 0 16,-1 1 0-16,-1-3 0 0,2 0 144 0,-2-1-144 15,0-1 0-15,0-2 144 0,0 1-16 0,0-2-128 16,1-1 192-16,-1 0-64 0,2 1-128 0,-2-2 0 16,1 0 0-16,0 0 0 0,1-1 0 0,-2 1 0 15,1-1 0-15,-1-2 0 0,2 0 0 0,0-1 0 16,1 0 0-16,1-2 0 0,2 0 0 0,0 0 0 16,1 4 0-16,1-1 0 0,4 1 0 0,-7 3 0 0,-1 4 0 0,1-1 0 31,0 1 0-31,1 1 0 0,1 1 0 0,0 1 0 0,0 2 0 0,2 0 0 0,1 4 0 0,-1 0 0 15,0 2 0-15,-1 1 0 0,-1-1 0 0,1 4 0 16,-3-2 0-16,1 2 0 0,-2 1 0 0,0 0 0 16,-1-1 0-16,0 0 0 0,0-2 0 0,-2 0 0 15,2-1 0-15,0-3 0 0,-2 0 0 0,2-1 0 16,0 0 0-16,1-2 0 0,-1-1 0 0,1-2 0 16,0-1 0-16,2-1 0 15,1-2-192-15,0 0 192 0,2-1-1088 0,-2 0-112 0</inkml:trace>
  <inkml:trace contextRef="#ctx0" brushRef="#br0" timeOffset="-97626.58">29992 10217 36863 0,'2'0'1632'0,"-2"-1"336"0,1 0-1584 0,-1 1-384 0,0 0 0 0,0 0 0 0,0 1 992 0,1 0 112 0,-1 2 32 0,0 3 0 0,2 2-432 0,-1 2-96 0,1 2-16 0,1 0 0 15,-2 1-320-15,2 0-64 0,1-1-16 16,0 0 0-16,2-1-192 0,0-1 0 16,-1 0 0-16,2-3 0 0,0 0 0 0,0-3 0 0,0-1 0 0,1-2 0 15,-1 1 0-15,1-4 0 0,1 1 0 0,-1-2 0 16,2 0 0-16,0-2-128 0,0-2 128 0,0 0-208 16,-1 0 16-16,1-2 0 0,-1 1 0 0,1-1 0 15,-2 1 32-15,1-2 16 0,-2 0 0 0,1 0 0 16,1 1 144-16,-1 2-128 0,1 0 128 0,-4 3-128 15,-1 1 128-15,2 0 0 0,-2 1 0 0,2 2 0 0,0 0 0 16,-1 2 0-16,1 1 0 0,0 2 0 0,-1-1 0 0,1 3 0 16,0 0 0-16,-1 1 0 0,-1-1 0 0,1 2 0 15,-2-2 0-15,1 1-128 0,-1 0 128 0,-1-1 0 16,0-2 0-16,-1-1 0 0,2 1 0 0,-2-2 192 16,-1-2-64-16,2-1 0 0,-1 0 208 0,1-1 48 15,-1-4 16-15,1 2 0 0,0-2-80 0,1-1 0 16,1-1-16-16,-1-1 0 0,2-1-176 0,0 1-128 15,1-2 144-15,-1 0-144 0,3 1 0 0,-3 0 0 16,2 0 0-16,2-1 0 0,1 2 0 0,-1 1 0 16,1 0 0-16,2 1 0 0,-1 2 0 0,-1 1 0 0,-2 1 0 15,2 1 0-15,0 4 0 0,-1 0 0 0,0 1 0 0,1 2 0 16,-1 3-192-16,-2 0 64 0,1 1 128 0,-1 0-208 16,2 0 208-16,-9-10-192 0,0 0 192 0,0 0-192 15,0 0 192-15,0 0-176 0,52 53 176 0,-43-47-160 31,1-2-208-31,1-1-32 0,-1-2-16 0,1-1 0 0,2-1-672 0,-2-3-128 16,2 0-16-16,-1-2-16 0,1 0-1792 0,1-1-352 0,3-1-80 0,0-1-16 16,-4 2-224-16,2-1-32 0,2-2-16 0,0-2 0 31,-1 1 1424-31,-2 1 288 0,-3 2 48 0,-1-2 16 0,-3 0 4032 0,0-1 832 0,-2-1 144 0,-4 1 48 0,-1 1 1168 0,-1 0 240 16,-2-1 64-16,-4 0 0 0,0 1-1840 0,-3 0-352 15,0 1-80-15,-3 4-16 0,-4 2-1200 0,0 2-240 16,2 2-48-16,-1 5-16 0,2-1-320 0,1 4-64 15,1 2-16-15,0 0 0 0,4 4-352 0,1-1 0 16,1 1 0-16,3-1 0 0,3 2 0 0,3-1 0 16,1 1 0-16,3-3 0 0,-7-13-272 0,0 0 16 15,0 0 16-15,0 0 0 16,60 49-144-16,-49-45-48 0,0 2 0 16,2-3 0-16,1 2-80 0,2 1 0 0,1 1-16 0,0 2 0 15,0-1 0-15,-2 2 0 0,-15-10 0 0,0 0 0 0,0 0 272 0,51 55 64 0,-51-55 16 0,0 0 0 16,0 0 464-16,23 78 96 0,-23-57 0 0,-3-1 16 15,0 0 368-15,-3-1 80 0,1 1 16 0,-4-3 0 16,1-1-128-16,-2-2-32 0,0-2 0 0,0 0 0 16,2-2 112-16,-2-2 16 0,-2 1 0 0,0-2 0 15,0 1-576-15,0 1-128 0,-4-4 0 0,1-2-128 16,2 0-432 0,0-2-192-16,3-2-32 0,0-2-19824 0</inkml:trace>
  <inkml:trace contextRef="#ctx0" brushRef="#br0" timeOffset="-97419.83">30084 10045 19343 0,'-23'-14'1728'0,"14"10"-1392"0,1-1-336 0,3 1 0 0,2 3 5136 0,2-1 960 0,-1 2 192 0,1 0 48 0,-1 2-5104 0,1-1-1008 15,0 5-224-15,1-2 0 16,1 3-1200-16,0 3-224 0,1 1-48 0,-6 2-16 0</inkml:trace>
  <inkml:trace contextRef="#ctx0" brushRef="#br0" timeOffset="-97022.56">31305 9996 21183 0,'-6'2'1888'0,"0"1"-1504"0,2 0-384 0,1-1 0 15,0-1 2080-15,1 2 352 0,-6 1 64 0,-3 4 0 16,-2 1 48-16,2-1 0 0,3 2 0 0,3-1 0 16,7-2-1568-16,4 0-304 0,3 0-64 0,6 0-16 15,0 2-352-15,2-2-80 0,-1 1-16 0,-4-2 0 16,0 1-144-16,0 0 0 0,2 3 0 16,-14-10 0-16,0 0 0 0,58 46 0 0,-58-46 0 0,0 0 0 15,50 60 0-15,-50-60 0 0,0 0 0 0,0 0 0 16,21 68 0-16,-24-54 0 0,2-4 0 0,-2-2 0 15,-1 0 224-15,-2 0-32 0,-2 0-16 0,-2 2 0 0,-4-2-48 16,-6 4-128-16,-4-2 192 0,-3 1-19280 16</inkml:trace>
  <inkml:trace contextRef="#ctx0" brushRef="#br0" timeOffset="-95578.17">22008 15230 8287 0,'1'-3'736'0,"-1"0"-592"0,0 0-144 0,0 2 0 0,0 0 1488 0,-1-2 272 0,0-1 48 0,-2-4 16 16,-2 0 1120-16,0-2 208 0,-2 2 48 0,-2-1 16 15,-1 4-656-15,-2-1-128 0,-1 3-16 0,-1 3-16 16,1 3-1088-16,-4 1-224 0,-3 5-32 0,1 2-16 15,-1 2-576-15,0 2-112 16,2 3-32-16,1 1 0 0,4 2-320 0,2-1 144 0,4 0-144 0,2 1 0 16,4 0 0-16,2 0 0 0,5-1 0 0,-6-20 0 15,0 0 0-15,0 0 0 0,51 69-160 0,-51-69 160 0,0 0-224 16,59 36 32-16,-59-36 0 0,0 0 0 16,70 15-272-16,-51-15-48 0,1 0-16 0,0-1 0 15,-2-2-192-15,1-1-48 0,-2-1 0 0,-2-2 0 16,-1 2-80-16,-1-2-32 0,0-1 0 0,-1 0 0 15,0-2-1040-15,-4 2-192 0</inkml:trace>
  <inkml:trace contextRef="#ctx0" brushRef="#br0" timeOffset="-95244.77">22248 15342 19343 0,'-4'4'848'0,"2"-3"192"0,1 2-832 0,0 0-208 0,-1 0 0 0,1-2 0 16,-1 2 2000-16,1 1 368 0,-2 5 64 0,2 0 0 15,-1 3-288-15,4-2-64 0,1 1-16 0,1-1 0 16,1-2-1248-16,3-1-256 0,1 2-48 0,3-3-16 16,0-1-320-16,3-2-176 0,0 0 192 0,2-3-192 15,-1 0 160-15,1-2-160 16,-2 0 128-16,1-4-128 0,-1 0 144 0,-1-1-144 0,-2 0 160 0,0-1-160 16,-2-2 240-16,1-1-48 0,-2-1-16 0,-2-1 0 0,0-1 224 0,-4 0 48 15,-3 0 16-15,0-1 0 0,-3 2-16 0,-1-1-16 16,-3 1 0-16,-3 0 0 0,1 3-80 0,-3-1-16 15,-2 1 0-15,-2 2 0 0,2 2-112 0,-3 0-32 16,0 4 0-16,-3-1 0 0,2 4-192 0,0 1 176 31,1 2-176-31,1 1 160 0,3 3-160 0,3 0 0 16,1 2-192-16,0 0 192 16,3 0-640-16,4 1-16 0,2 0 0 0,1-1-11968 0,5 2-2400 0</inkml:trace>
  <inkml:trace contextRef="#ctx0" brushRef="#br0" timeOffset="-94893.39">22764 15250 16575 0,'1'-6'736'0,"-1"2"160"0,0 0-720 0,-1 1-176 0,-1 1 0 0,-1 2 0 0,1 0 1920 0,-5-1 368 15,-5 1 64-15,-3 0 16 0,-8 1 320 0,-1 4 80 16,-3 0 16-16,2 4 0 0,2-2-1376 0,4 1-256 15,2 2-64-15,2-1-16 0,6 0-832 0,1 1-240 16,3 0 0-16,3-1 128 0,4 2-288 0,1-2-48 16,2 0-16-16,1 0 0 15,2-2-912-15,4 0-176 0,2-1-32 0,3-1-16 16,1 0-624-16,2 0-128 0,0-1-32 16,1 1 0-16,0 0 800 0,-1 1 176 0,-20-6 16 0,0 0 16 0,0 0 672 0,63 27 128 0,-53-20 16 0,-4 0 16 15,0 0 304-15,-4-1 192 0,-2-1-16 0,-2 1-16 16,-4-2 1120-16,-1 2 208 0,-3-2 48 0,-3 2 16 15,-1-2 304-15,-1-1 64 0,-1 0 16 0,2-2 0 16,1 0-320-16,1-1-64 0,2-1-16 0,1 0 0 16,4-2-896-16,0-1-176 0,2-1-32 0,2 1-16 31,1 0-960-31,3 0-192 0,0 1-32 0,2 1-16528 0</inkml:trace>
  <inkml:trace contextRef="#ctx0" brushRef="#br0" timeOffset="-94586.33">23065 15227 13823 0,'0'-17'608'0,"0"9"128"0,1-1-592 0,-1 2-144 0,0 1 0 0,-1 2 0 16,1 0 2160-16,0-3 400 0,-2-4 64 0,-1-2 32 15,1 0 352-15,-1 5 64 0,-1 2 0 0,-1 6 16 16,2 3-1360-16,1 4-288 0,0 3-48 0,1 4-16 31,1 3-864-31,0 0-192 0,1 1-16 0,1 2-16 0,0 0-80 0,3 0-16 16,-1 1 0-16,0-1 0 0,0 1-48 0,-4-21-16 15,0 0 0-15,20 83 0 0,-20-83-128 0,0 0 0 16,0 0 144-16,0 0-144 0,34 66 0 0,-28-61 0 16,-2-2 0-16,-1-3 128 0,-2 0-128 0,1-3 0 0,-2 0-176 0,-2 0-12192 15,1-1-2448 1</inkml:trace>
  <inkml:trace contextRef="#ctx0" brushRef="#br0" timeOffset="-94432.2">22937 15361 24879 0,'3'-5'1088'0,"-1"2"256"0,1 1-1088 0,-1 1-256 16,1 0 0-16,0-1 0 0,0 2 2096 0,3-1 352 31,5-1 80-31,3 1 16 0,3-2-880 0,0 0-160 16,1 0-32-16,-1 2-16 0,-1-2-944 0,-4 2-192 0,1-1-48 15,-3 1-18000-15</inkml:trace>
  <inkml:trace contextRef="#ctx0" brushRef="#br0" timeOffset="-93113.41">15376 11836 9215 0,'-5'3'816'0,"4"-1"-656"0,1-1-160 0,1 1 0 0,1-2 1008 0,1-2 160 0,-1 1 48 0,6-1 0 15,1-2 1728-15,6-2 336 0,4-3 80 0,2-3 16 16,1-2-544-16,-1-1-96 0,0-2-32 0,0 0 0 15,2-3-1232-15,-2 0-240 0,0 0-48 0,-1-2-16 16,0-4-560-16,0 1-112 0,-5 2-32 0,-4 2 0 16,-2 4-272-16,-5 3-64 0,-1 3-128 0,-6-1 192 15,0 5-192-15,-4 2 0 0,-1 0 0 0,-2 3 0 16,-1 0 0-16,-2 1 0 0,0 2 0 0,0-1 0 16,-1 3 0-16,0 0 0 0,1 1 0 0,1 3 0 0,-1 0 0 15,2 0 0-15,1 2 0 0,0 2 0 0,3 2 0 0,0 2 0 16,4-2 0-16,3 3 0 15,3-1 0-15,1-1 0 0,5 2 0 0,0-2 0 0,3 0 0 0,0-4 0 16,1 0 0-16,0-3 0 0,2-2 0 0,1 0 0 16,-1-2 0-16,1-3 0 0,-3 0 0 0,-1-2 0 15,1-1 0-15,0-1 0 0,-2 0 0 0,-1-3 0 16,1 1 0-16,1-2 0 16,0 1-480-16,1-2-96 0</inkml:trace>
  <inkml:trace contextRef="#ctx0" brushRef="#br0" timeOffset="-92710.63">15986 11414 12895 0,'-3'-11'1152'0,"2"5"-928"0,-1 0-224 0,1 2 0 16,-1 3 2896-16,1-1 544 0,-2 1 96 0,-2 0 32 16,-4-2-208-16,-4 1-32 15,-4 4-16-15,-1 2 0 0,-2 3-1872 0,-1 3-368 0,0 3-80 0,1 1-16 0,0 1-704 0,5 4-144 16,1 0-128-16,2 0 192 15,5-1-192-15,0-1 0 0,7-1 0 0,2-1 0 16,3-2 0-16,4-3 0 0,3 0 0 0,4-5 0 16,2 0 0-16,5-5 0 0,2-2 0 0,2-2 0 0,4-3 0 15,-1-2 0-15,-2 0 0 0,2-4 0 0,-3 0 0 0,-2-1 0 16,-2-2 0-16,-3 1 0 0,-5-2 0 0,-2 0 0 0,-5 1 0 16,-1 1 0-16,-4 1 0 0,-1 0 0 0,-4 2 0 0,-1 1 0 15,-1 3 176-15,-2-1 0 16,1 2 0-16,-2 0 0 0,1 3 16 0,-1-1 0 0,1 3 0 0,-1 2 0 15,2 0-32-15,-1 2 0 0,2 3 0 0,1 0 0 16,0 4-160-16,0-1 160 0,3 4-160 0,2 0 160 31,-1 1-160-31,3-2 0 0,3 2 0 0,0 0 128 0,2 0-128 0,1-4 0 0,0 3 0 0,1-5 0 16,0 1 0-16,2-2 0 0,0 0 0 0,-1-4 0 16,1 1 0-16,0-1-192 15,-2-4 64-15,1 1 128 16,-1-2-816-16,-1-1-32 0,-2-2-16 0,1-1-17552 0</inkml:trace>
  <inkml:trace contextRef="#ctx0" brushRef="#br0" timeOffset="-92394.83">16247 11259 8287 0,'-1'-5'736'0,"1"3"-592"32,0 0-144-32,0 1 0 0,0 1 3136 0,0 0 608 0,0-2 112 0,0 0 32 0,1-1-96 0,-1 0-16 15,2 0 0-15,0 3 0 16,1 3-1776-16,0 0-352 0,1 2-80 0,1 4-16 0,0-1-944 0,1 2-192 15,1 0-32-15,0 1-16 0,1 1-368 0,2-2 128 16,0 1-128-16,2-1 0 0,-1-2 0 0,-1-1 0 31,0-1 0-31,0-2 0 0,-2-1 0 0,0-2 0 0,0 1 0 0,-1-4 0 16,-2 2 0-16,0-4 0 0,-3 0 0 0,0-2 0 0,2-1 0 0,-3 0 0 0,1-1 0 0,-2-1 0 31,1-2 0-31,2 0 0 0,0-2 0 0,0-1 0 16,1 1 0-16,2 0 0 0,-1 1 0 0,1-1 0 15,1 2 0-15,-1-1-128 0,2 2 128 0,-1 2 0 16,0 2-144-16,0-1 144 0,0 3-160 0,0 1 160 16,0 0-272-16,1 2 32 0,-1 1 16 0,0-1 0 15,0 2-480-15,1 0-80 0,1-1-32 0,-1 2-16832 16</inkml:trace>
  <inkml:trace contextRef="#ctx0" brushRef="#br0" timeOffset="-92035.4">16689 11035 6447 0,'5'-1'272'0,"-3"1"80"0,1 0-352 0,0 0 0 16,-1 0 0-16,-2 0 0 0,1 1 2496 0,0 1 416 16,1-1 96-16,2 4 0 0,0 0 576 0,0 2 128 0,1 2 0 0,-2 2 16 15,-1-1-1728-15,1 0-336 0,0 1-80 16,0 0-16-16,-2 2-864 0,2-2-160 0,-2 1-32 0,1-2-16 15,-1-1-128-15,1 0-32 0,-1-2 0 0,-1-1 0 16,0-2-336-16,0-1 144 0,-1-2-144 0,1 1 0 16,-2-4 192-16,2-1-64 0,-1 0 0 0,-1-1-128 15,1-1 288-15,0-2-48 0,-1-2-16 0,1-4 0 16,1 1-64-16,-2-1-16 0,2-3 0 0,2 1 0 16,-2-2-144-16,3-1 128 0,-1 1-128 0,0-2 128 15,2 2-128-15,2 0 0 0,1 3 0 0,-2 1 0 0,3 4 0 0,0 0 0 16,1 2 128-16,-1 1-128 0,2 5 0 0,-2 1 160 15,4 1-160-15,-2 2 160 0,1 0-160 0,-1 1 0 16,1 2 144-16,-1 0-144 16,1 1 0-16,1 0 0 0,-1 0 0 0,2 3-12416 15,-13-10-2544-15</inkml:trace>
  <inkml:trace contextRef="#ctx0" brushRef="#br0" timeOffset="-79915.9">23651 10411 21183 0,'-2'-1'1888'0,"1"-1"-1504"0,1 1-384 16,-1 1 0-16,-1 0 2096 0,1-2 336 0,-2 1 80 0,-1-2 16 0,-3 0 128 0,-2 0 32 15,-1 1 0-15,0-1 0 0,-1 0-1616 0,1 2-320 16,-1 1-64-16,0-2-16 0,1 2-240 0,0 0-48 16,0 2-16-16,0-1 0 0,3 0-96 0,-1 2-16 0,0 0 0 0,1 1 0 15,0 1-64-15,0 0-32 0,0 2 0 0,-1 0 0 16,1 0-160-16,1 2 128 0,-1-2-128 0,1 3 128 16,-1 0-128-16,3 1 0 0,-2 0 144 0,4 1-144 15,0-1 0-15,1 0 0 0,2-1 0 0,2 0 128 16,0 0-128-16,-3-10 0 0,0 0 0 0,0 0 0 15,0 0 0-15,0 0 0 0,61 34 0 0,-61-34 0 0,0 0 0 16,0 0 0-16,73-6 128 0,-73 6-128 0,0 0 256 16,48-22-32-16,-48 22 0 0,23-20 0 0,-15 11 64 0,1-1 16 15,-2 0 0-15,0 1 0 0,-2-3 64 0,0 2 16 16,-3-1 0-16,0 1 0 0,-1-1 128 0,1-2 48 16,-4-1 0-16,1 0 0 0,-2 1-160 0,-1 2-16 15,-2 1-16-15,0 3 0 0,-1 1-32 0,-1 2 0 16,-1 1 0-16,1 2 0 0,-2 1-128 0,0 1-16 15,0 2-16-15,-1 0 0 0,1 1-176 0,-1 2 0 16,0 1 144-16,-1 0-144 0,2 0 0 0,0 1 0 0,3 1 0 16,2-1 0-16,0 1 0 0,3-1 0 0,-1 1 0 0,3-2 0 15,1 0 0-15,2 0-160 16,-3-7 160-16,0 0-160 0,0 0-96 0,0 0 0 0,0 0-16 0,0 0 0 16,55 28-32-16,-55-28 0 0,0 0 0 0,0 0 0 15,0 0 48-15,0 0 0 16,58-17 0-16,-51 12 0 0,0-2-48 0,0-2 0 0,-1 1 0 0,-2 1 0 15,0-2-496-15,-1 2-96 0,-1 1-32 16,-1 1 0 0,0-1-224-16,-1 2-64 0</inkml:trace>
  <inkml:trace contextRef="#ctx0" brushRef="#br0" timeOffset="-79464.46">23640 10592 10111 0,'-6'1'896'0,"3"-1"-704"0,0 0-192 0,2 0 0 0,-1 0 0 0</inkml:trace>
  <inkml:trace contextRef="#ctx0" brushRef="#br0" timeOffset="-78195.8">23568 10612 7855 0,'0'0'704'0,"0"0"-576"31,0 0-128-31,0 0 0 0,0 0 0 0,0 0 0 16,0 0 0-16,0 0 0 0,0 0 0 0,-2-2 0 15,2 2 0-15,0 0 0 0,0 0 0 0,2 0 0 16,-2 0 0-16,0-1 0 0,1 1 0 0,-1-2 0 15,1 2 0-15,1 0 0 0,-1 0 0 0,1 0 0 16,-1 0 0-16,0 0 0 0,1 0 0 0,-2 0 0 16,0 0 0-16,0 0 0 0,0 0 0 0,0 0 0 15,0 0 0-15,0 0 0 0,0 0 0 0,0 0 128 16,0 0-128-16,0 0 0 0,0 0 0 0,0 0 0 16,0 0 0-16,0 0 0 0,0 0 0 0,0 0 0 0,0 0 0 15,0 0 0-15,0 0 0 0,0 0 0 0,0 0 0 0,0 0 0 0,0 0 0 16,0 0 0-16,0 0 0 0,0 0 0 15,0 0 0-15,0 0 0 0,0 0 0 0,0 0 0 0,0 0 0 0,0 0 0 16,0 0 0-16,0 0 0 0,0 0 0 0,0 0 0 16,0 0 0-16,0 0 0 0,0 0 0 0,0 0 0 15,0 0 0-15,0 0 0 0,0 0 0 0,0 0 0 16,0 0 0-16,0 0 0 0,0 0 0 0,0 0 0 16,0 0 0-16,0 0 0 0,0 0 0 0,0 0 0 15,0 0 0-15,0 0 0 0,0 0 0 0,0 0 0 16,0 0 0-16,0 0 0 0,0 0 0 0,0 0 0 15,0 0 0-15,0 0 0 0,0 0 0 0,0 0 0 16,0 0 0-16,0 0 0 0,0 0 0 0,0 0 0 16,0 0 0-16,0 0 0 0,0 0 0 0,0 0-160 15,0 0 160-15,0 0 0 0,0 0 0 0,0 0 0 16,0 0 0-16,0 0-128 0,0 0 128 0,0 0-128 16,0 0 128-16,0 0 0 0,0 0 0 0,0 0 0 15,0 0 0-15,0 0 128 0,0 0-128 0,0 0 0 16,0 0 0-16,0 0 0 0,0 0 0 0,0 0 0 15,0 0 0-15,0 0 0 0,0 0 0 0,0 0 0 16,0 0 0-16,0 0 0 0,0 0 0 0,0 0 0 0,0 0 0 0,0 0 0 0,4-7 0 0,-4 9 0 16,-1-2 0-16,-1 0 0 0,2 1 0 0,0-1-128 15,-1 0 128-15,1 0 0 0,0 0 128 0,0-1-128 16,0 1 0-16,0-2 0 0,0 2 0 0,0-1 0 31,0-1-1040-31,0 1-288 0,0 1-48 0,0-1 0 0,0-1 1872 0,0 2 368 0,0-1 80 0,-2 1 16 16,2 0 512-16,0-2 128 0,0 2 0 0,0 0 16 15,0-1 320-15,2 1 64 0,-2 0 16 0,0 0 0 16,0 0-128-16,1 0-32 0,-1-1 0 0,0 1 0 0,0 0-80 0,0 0-32 16,0 0 0-16,0 0 0 0,0 0-288 0,26-23-64 15,-21 17-16-15,-5 6 0 0,0 0-416 0,20-19-96 16,-13 12-16-16,-1-1 0 0,1 3-352 0,-1-1-80 16,-4 0-16-16,4 2 0 0,-2 1-144 0,0-1-48 15,-1 3 0-15,0-3 0 0,0 4-64 0,0-2-16 0,-2 2 0 16,1 2 0-16,-2-1-128 0,1 0 0 0,-1 2 0 0,0 0 0 15,0 0 0-15,0 0 0 0,-1 1 0 0,-1-1 0 16,-1 1 0-16,1 2 0 0,0-1 0 0,-1 0 0 16,0 2 0-16,1-2-176 0,-1 1 176 0,-1 1-192 15,1-1 192 1,1-1-160-16,0 1 160 0,-1 0-160 0,0-2 160 16,1 1 0-16,1 1 0 0,0 1 0 0,-1 4 0 0,-1 1 0 15,2-1 0-15,1 0-128 0,0 1 128 0,1-1 0 16,-1-1 0-16,2 0 0 0,-1 0 0 0,1-2 0 15,0 1 0-15,1-2 0 0,0-2 0 0,0 1 0 0,1 0 0 0,-1-2 0 0,1-1 0 16,-1-1 0 0,1 1 0-16,1-1 0 0,-3-2 0 0,3 1 0 0,-3-1 0 0,1-1 0 15,0 1 0-15,0-2 0 0,-2 2 0 0,1-1 128 0,-1 1 0 0,1 0 16 16,-2 0 0-16,0 0 0 0,0 0-144 0,0 0 192 16,0 1-192-16,-2 1 192 15,2 1-192-15,-1 1 160 0,-1-1-160 0,1 2 160 16,-1 1-160-16,1 0 192 0,1 1-192 0,-1 0 192 0,1-2-192 0,0 2 128 15,1-1-128-15,0 1 128 16,-1-1-128-16,2-2 0 0,-2 0 0 0,1 0 0 0,1 1 0 0,-1-1 0 16,2-1 128-16,-3 0-128 15,1-1 0-15,-1 1 192 0,-1-1-192 0,0 0 192 0,-1 0 64 0,-1-1 0 16,0 1 16-16,-1-2 0 16,0 1 80-16,0-1 16 0,-2 2 0 0,3-1 0 15,-1-1-128-15,0 0-32 0,1-1 0 0,0 1 0 16,0-3-208-16,2 0 0 0,1 0 0 0,0-3 0 15,3 2-1024-15,0 0-80 0</inkml:trace>
  <inkml:trace contextRef="#ctx0" brushRef="#br0" timeOffset="109281.69">25518 4366 23039 0,'0'-6'2048'0,"2"1"-1648"0,-1 0-400 0,-1 1 0 0,0 1 320 0,-1-1-32 0,-1-4 0 0,1-7 0 0,-2-3 2720 0,-1-3 528 16,-3 0 112-16,-3 2 32 0,-1 2-2000 0,-3 2-400 16,-3 3-64-16,-2 3-32 0,-1-1-592 0,-4 3-112 15,0 2-32-15,-4 4 0 0,0 1-48 0,-6 3-16 16,-4 4 0-16,-5 1 0 0,1 2-112 0,-3 4-16 16,0 2-16-16,2 1 0 0,7 1-240 0,6 2 176 15,7 0-176-15,8-3 160 0,6 3-160 0,6-1 0 0,3-19 0 16,0 0 0-16,0 0 0 0,47 65 0 0,-47-65-192 0,59 21 192 15,-59-21-304-15,82 15 64 0,-32-11 16 0,1-1 0 16,1 1 80-16,-3 0 16 0,-2 0 0 0,-47-4 0 16,73 12 128-16,-73-12 0 0,58 15 0 0,-58-15 0 15,0 0 0-15,74 37 0 16,-74-37 0-16,0 0 0 0,52 41 0 0,-52-41 0 0,0 0 0 0,0 0 0 16,23 51 0-16,-28-40 256 0,-3 0-64 0,-2-1-16 15,-3 0 240-15,-1 0 48 0,-3 0 16 0,0 0 0 16,-1-2 96-16,0 1 0 0,-1-2 16 0,2 0 0 0,0-3-64 0,-2 0-16 15,-4 1 0-15,-1-3 0 0,4-2-192 0,-1 0-32 16,-2 0-16-16,1-1 0 16,1-2-272-16,1 2 0 0,3-2 0 0,3 0 0 15,2 0-528-15,3 0-112 0,1 2-32 0,3-2 0 16,1 3-544-16,1-1-96 0,0-1-32 0,3 4-19072 16</inkml:trace>
  <inkml:trace contextRef="#ctx0" brushRef="#br0" timeOffset="109740.02">26154 4217 15663 0,'6'-18'688'0,"-5"8"144"0,2 0-656 0,-3 2-176 0,-1 2 0 0,-1 2 0 0,-1 0 3776 0,-2-3 704 0,-4-6 160 0,-4-3 32 0,-3 1-1600 0,-6-2-304 15,-2 4-64-15,-3 3-16 0,-1 3-1584 0,0 4-320 16,-2 3-64-16,1 2-16 16,2 3-96-16,-1 3-32 0,-1-1 0 0,5 1 0 15,5 2-240-15,2 0-48 0,2 0-16 0,6 1 0 0,3 0-272 0,3 1 128 16,3-12-128-16,0 0 0 0,0 0 0 0,0 0 0 15,48 62 0-15,-48-62-144 0,0 0-32 0,66 49 0 16,-66-49 0-16,51 40 0 0,-51-40-96 0,50 41-32 16,-50-41 0-16,46 44 0 0,-46-44 64 0,0 0 16 31,63 63 0-31,-63-63 0 0,0 0 224 0,56 62 0 0,-56-62 0 16,0 0 0-16,35 53 0 0,-35-53 0 0,0 0 0 0,0 0 0 15,0 0 0-15,-2 53 208 0,-8-44-16 0,-3-4 0 16,0 2 336-16,-1-1 64 0,-3 0 16 0,0-1 0 15,-3 0 96-15,-1-1 32 0,-1 2 0 0,-5-4 0 16,3 1-112-16,-2 0-32 0,5-3 0 0,0 0 0 16,0-1-432-16,1-1-160 0,0-1 0 0,3 1 144 15,2-1-720-15,2 0-128 0,3 0-48 16,4-1 0-16,4 1-592 0,2-1-128 0,2 1-32 0,4-1-19296 16</inkml:trace>
  <inkml:trace contextRef="#ctx0" brushRef="#br0" timeOffset="110041.09">26496 4104 27647 0,'0'-1'2448'0,"0"1"-1952"0,1 0-496 0,-1 0 0 0,0 1 2112 0,2 1 336 0,-1-1 64 0,1 4 16 16,-2-5-352-16,0 0-80 0,0 0-16 0,0 0 0 15,18 63-1072-15,-18-63-224 16,0 0-32-16,13 67-16 0,-13-67-224 0,7 53-32 0,-7-53-16 0,7 61 0 16,-7-61-80-16,7 66 0 15,-7-66-16-15,4 60 0 0,-4-60-160 0,6 55-16 0,-6-55-16 0,5 48 0 16,-5-48-32-16,0 0 0 0,5 52 0 0,-5-52 0 16,0 0-144-16,0 0 0 0,-2 45 0 0,2-45 0 15,0 0-208-15,0 0-128 0,0 0-32 0,0 0 0 16,-7 23-624-16,6-26-128 0,-1-1-32 0,1-3-12896 15,1-2-2592-15</inkml:trace>
  <inkml:trace contextRef="#ctx0" brushRef="#br0" timeOffset="110501.5">26455 4013 20271 0,'-1'-26'896'0,"1"15"192"0,1 0-880 0,0 1-208 15,2 3 0-15,0 1 0 0,1 0 3136 0,5-2 592 16,3-6 112-16,8-5 32 0,6 0-1344 0,5-1-272 15,3 3-48-15,2 4-16 0,3 3-1360 0,-1 6-288 16,-2 3-48-16,-36 1-16 0,72 15-176 0,-72-15-48 0,63 33 0 0,-63-33 0 16,49 49-64-16,-49-49-32 0,34 58 0 0,-34-58 0 15,17 59-160-15,-17-59 0 0,4 50 0 0,-4-50 128 16,-8 39-128-16,-2-17 0 0,-6-1 0 0,-4-1 128 16,2-4-128-16,-3 1 128 0,-5-1-128 0,0 0 128 15,-3-1 128-15,1-1 32 0,-2-1 0 0,5-3 0 16,4-2 80-16,4-2 16 15,4-2 0-15,5-4 0 0,1 0-384 0,4-1 144 16,1-4-144-16,2 1 0 0,2 1 0 0,1-1 0 0,4-1 0 0,3 0 0 16,-1 1 0-16,4 1 0 0,0 2 0 0,-13 1 0 0,0 0 0 0,49 3 0 15,-49-3-128-15,0 0 128 0,68 19 0 0,-68-19 0 16,0 0 144-16,74 36-144 0,-74-36 416 0,55 36-16 16,-55-36 0-16,53 43 0 0,-53-43 96 0,0 0 16 15,61 55 0-15,-61-55 0 16,0 0 80-16,0 0 32 0,47 58 0 0,-47-58 0 15,0 0-64-15,0 0-16 0,0 0 0 0,25 49 0 0,-25-49-288 0,0 0-64 16,0 0-16-16,0 0 0 16,0 0-496-16,-8 20-112 0,5-20-16 0,-1-1 0 15,-2-2-1072-15,0 0-208 0,-1 0-64 0,-1 0-20800 0</inkml:trace>
  <inkml:trace contextRef="#ctx0" brushRef="#br0" timeOffset="115324.53">12364 16070 20271 0,'-4'-2'1792'0,"2"0"-1424"0,1 1-368 0,1-1 0 0,0 2 1120 0,-2-1 160 0,0 0 16 0,-4-2 16 15,0 1 1008-15,2 2 208 0,0 2 32 0,1 3 16 16,3 2-1136-16,1 3-224 0,2 5-64 0,0 0 0 16,-3-15-608-16,0 0-128 15,14 57-32-15,-14-57 0 0,11 53-112 0,-11-53-16 0,15 81-16 0,-15-81 0 16,15 92-112-16,-15-92 0 0,13 87-128 0,-13-87 192 16,7 69-192-16,-7-69 128 0,7 56-128 0,-4-34 0 15,0-4 144-15,-1-1-144 0,0-4 128 0,1 0-128 31,0-2 224-31,-1-2-32 0,3-2-16 0,-3-2 0 0,3 1-16 0,-1-3 0 16,3-2 0-16,-1 1 0 0,2-1-16 0,1-1 0 16,0-1 0-16,1-2 0 0,2 0-144 0,0-1 192 15,1 0-192-15,1-1 192 0,3 1-192 0,1-2 0 16,2 1 144-16,3-1-144 0,1 0 0 0,1-1 144 16,2 0-144-16,1 0 0 0,1 0 144 0,2 0-144 15,1 1 0-15,2 1 144 0,-1 2-144 0,-1 2 0 16,1 1 0-16,2 1 128 0,2 2-128 0,1 1 0 15,-38-4 0-15,70 16 0 0,-70-16 0 0,61 17 0 0,-61-17 0 0,0 0 0 16,69 28 0-16,-69-28 0 0,0 0 0 0,0 0 0 16,72 31 0-16,-57-25 128 0,-3-1-128 0,-2-2 0 15,-3 0 192-15,0-3-64 0,2 0 0 0,-4 0 0 16,0-2 96-16,-1-2 16 0,-1 0 0 0,0-2 0 16,-2-1 80-16,0 0 0 0,-2-3 16 0,1 0 0 15,-3-1 16-15,2-3 0 0,-1 0 0 0,-1 0 0 16,2-3-16-16,0 0 0 0,1-3 0 0,0-1 0 15,1-2-16-15,0-1 0 0,2 0 0 0,-1-1 0 0,1-3-112 16,-1-1-16-16,1-2-16 0,-1 3 0 0,0 3-32 0,0-4 0 16,-2-2 0-16,1-3 0 0,1 2-16 0,-2 1 0 15,0 1 0-15,0 2 0 0,-2 2 0 0,1 4 0 16,-2 1 0-16,-1 1 0 0,0 3 32 0,-2 1 0 16,2 2 0-16,-2 3 0 0,2 0-32 0,1 1-128 15,-1 1 192-15,-1 1-64 0,1 1-128 0,0 0 128 16,0 0-128-16,-1-1 128 0,3 3-128 0,-4 1 0 15,0-2 144-15,-2 0-144 0,-1 3 128 0,-2 1-128 16,-2 0 128-16,-2 2-128 0,-5 3 128 0,-8 1-128 16,-6 3 128-16,-8 2-128 0,-8 2 128 0,-6 2-128 0,-7 0 128 15,0 1-128-15,1 0 0 0,2-2 0 0,8 1 0 0,4-1 0 16,4-4 0-16,3-1 0 0,2 0 0 0,1-3 128 16,4 1-128-16,0-3 0 0,0 3 0 0,0-1 0 15,3 0 0-15,3-1 0 0,4 0 0 0,5 0-128 31,5-2-448-31,6 2-96 0,3-3-16 0,5 1 0 0,6 1-912 16,4-1-176-16,3 0-32 0,7 2-19504 0</inkml:trace>
  <inkml:trace contextRef="#ctx0" brushRef="#br0" timeOffset="116831.01">14387 15716 13823 0,'-3'-2'1216'0,"3"1"-960"0,1 1-256 0,-1 0 0 0,0-1 1296 0,-1-1 224 0,1 1 32 0,1-1 16 0,1-2 1760 0,2-1 336 0,-1-4 80 0,2-1 16 0,1-3-1168 0,1-2-224 15,3-2-64-15,-1-1 0 0,2-1-1200 0,0-2-240 16,0-2-48-16,2-1-16 0,1 0-32 0,-1-4-16 16,1 0 0-16,-1-2 0 0,4-2-16 0,0-1 0 15,1 1 0-15,2-2 0 0,0-1-80 0,5-8-16 16,6-6 0-16,3-5 0 0,3 0-192 0,2 2-32 0,1-2-16 0,4 1 0 16,1 0-80-16,-4 4-32 0,-6 1 0 0,-4 6 0 15,-5 3-48-15,1-3-16 0,1-7 0 0,4-1 0 16,1 2 32-16,-1 4 16 0,5 2 0 0,-3 2 0 15,0 5-16-15,-5 3-16 0,-2 3 0 0,-4 4 0 16,-2 1-48-16,-3 1 0 16,-2 1 0-16,-2 2 0 0,-1 0 144 0,-2 2 32 0,-1-1 0 0,-1 4 0 15,-4 3-272-15,-1 1-96 16,1 0 0-16,-1 0 0 0,-3-1 0 0,1 2 0 0,-1 3 0 0,-1-1 0 16,-1 2 0-16,-1 2 0 0,1 0 0 0,-2 2 0 15,2 2-304-15,-1-1-48 0,-1 1-16 0,2 1 0 16,-2 2-336-16,0 0-64 15,-1 1 0-15,1 0-16 0,-1 2-432 0,0 1-96 0,1 2-16 0,-1-1 0 16,1 3-176-16,2 2-32 16,1 0-16-16,-2 1-19152 0</inkml:trace>
  <inkml:trace contextRef="#ctx0" brushRef="#br0" timeOffset="117767.44">14966 16848 4607 0,'-1'0'400'0,"1"0"-400"0,0-2 0 0,0 2 0 0,0 0 768 0,-2 0 80 15,2-1 16-15,-1-1 0 0,1 1 784 0,0-1 144 16,0 1 48-16,0 0 0 0,-2-1 576 0,2 1 112 15,-1-2 32-15,4 3 0 16,0 0-192-16,1 0-48 0,0 0 0 0,2 1 0 0,-1 1-592 0,2-1-128 16,2 2-32-16,1-2 0 0,0 2-672 0,1 0-144 15,2 0-32-15,2 1 0 0,2 0-320 0,-17-4-64 16,0 0-16-16,72 19 0 0,-72-19-128 0,61 14-16 16,-61-14-16-16,56 14 0 0,-56-14-32 0,88 23-128 0,-88-23 192 0,103 29-64 15,-103-29-128-15,103 34 160 0,-103-34-160 0,106 41 160 16,-106-41-160-16,105 40 160 0,-105-40-160 0,86 29 160 15,-86-29-160-15,110 41 0 0,-45-15 0 0,0 2 128 16,-3-1-128-16,-2 0 0 0,-60-27 0 0,107 44 128 16,-107-44-128-16,95 38 160 0,-39-16-160 0,2 4 160 0,0 1-16 15,-58-27 0-15,106 53 0 0,-106-53 0 0,87 47 32 0,-87-47 0 16,75 38 0-16,-75-38 0 0,68 31 16 0,-68-31 16 16,57 20 0-16,-57-20 0 0,0 0-64 0,73 20-16 15,-73-20 0-15,0 0 0 0,58 10 0 0,-45-9 0 16,-2-1 0-16,-1-1 0 0,-3-1 32 0,-1 1 0 15,-4-2 0-15,1 0 0 0,0 0-32 0,-1-1 0 16,-4 1 0-16,1-1 0 0,-1 0-128 0,-1-1 0 16,-1 1 0-16,0 0 128 0,1 0-128 0,-1-1 0 15,-2 3 0-15,1-3 0 16,0 3 0-16,0-1 0 0,-1 0-160 0,-1 0 160 16,0 0-640-16,-2 2-16 0,2-2-16 0,-1 2 0 15,-1 1-528-15,1 0-96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78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511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450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16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03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157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014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09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790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34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369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76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52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861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068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896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147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7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customXml" Target="../ink/ink6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290.png"/><Relationship Id="rId9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35.png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0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40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1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Regression Basics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Correlation Coefficient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Measures linear relationship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" name="Picture 6" descr="How To Get Correlation Coefficient In Power BI">
            <a:extLst>
              <a:ext uri="{FF2B5EF4-FFF2-40B4-BE49-F238E27FC236}">
                <a16:creationId xmlns:a16="http://schemas.microsoft.com/office/drawing/2014/main" id="{4106783C-C4B4-068E-4DB2-D7116EAC0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2593114"/>
            <a:ext cx="6949440" cy="251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93EC2C-91EE-40B8-CC59-8FFEB7BDA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08" y="5276226"/>
            <a:ext cx="6324600" cy="622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EDDAB8-D687-E189-E56D-5B2B99317BBE}"/>
                  </a:ext>
                </a:extLst>
              </p14:cNvPr>
              <p14:cNvContentPartPr/>
              <p14:nvPr/>
            </p14:nvContentPartPr>
            <p14:xfrm>
              <a:off x="9616680" y="6128280"/>
              <a:ext cx="195480" cy="19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EDDAB8-D687-E189-E56D-5B2B99317B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00840" y="6064920"/>
                <a:ext cx="2268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9A6096-C21E-CF39-C48E-1ADBFDA329CB}"/>
                  </a:ext>
                </a:extLst>
              </p14:cNvPr>
              <p14:cNvContentPartPr/>
              <p14:nvPr/>
            </p14:nvContentPartPr>
            <p14:xfrm>
              <a:off x="956160" y="491040"/>
              <a:ext cx="10998720" cy="6024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9A6096-C21E-CF39-C48E-1ADBFDA329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800" y="481680"/>
                <a:ext cx="11017440" cy="604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07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56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R2 (Coefficient of Determination)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For Simple Linear Regression, it is the squared value of the correlation coefficient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E93B6C-4B87-E9A1-F669-919A5AB4A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11" y="2707178"/>
            <a:ext cx="6765759" cy="3892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D4BD6D-6013-42EE-4C97-46D8B2ED9AEB}"/>
              </a:ext>
            </a:extLst>
          </p:cNvPr>
          <p:cNvSpPr/>
          <p:nvPr/>
        </p:nvSpPr>
        <p:spPr>
          <a:xfrm>
            <a:off x="3000697" y="6146413"/>
            <a:ext cx="627017" cy="200298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10A388-F613-B097-5FF1-D87980D9B4D3}"/>
              </a:ext>
            </a:extLst>
          </p:cNvPr>
          <p:cNvCxnSpPr/>
          <p:nvPr/>
        </p:nvCxnSpPr>
        <p:spPr>
          <a:xfrm flipH="1">
            <a:off x="3314205" y="3596111"/>
            <a:ext cx="4343400" cy="2550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149C68-3DB9-4019-C91C-EF72E94D57BB}"/>
              </a:ext>
            </a:extLst>
          </p:cNvPr>
          <p:cNvSpPr txBox="1"/>
          <p:nvPr/>
        </p:nvSpPr>
        <p:spPr>
          <a:xfrm>
            <a:off x="7556405" y="3353955"/>
            <a:ext cx="576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9F0927"/>
                </a:solidFill>
                <a:latin typeface="Gotham Light" charset="0"/>
                <a:ea typeface="MS PGothic" pitchFamily="34" charset="-128"/>
                <a:cs typeface="+mn-cs"/>
              </a:rPr>
              <a:t>R</a:t>
            </a:r>
            <a:r>
              <a:rPr lang="en-US" sz="1800" kern="1200" baseline="30000" dirty="0">
                <a:solidFill>
                  <a:srgbClr val="9F0927"/>
                </a:solidFill>
                <a:latin typeface="Gotham Light" charset="0"/>
                <a:ea typeface="MS PGothic" pitchFamily="34" charset="-128"/>
                <a:cs typeface="+mn-cs"/>
              </a:rPr>
              <a:t>2</a:t>
            </a:r>
            <a:endParaRPr lang="en-US" sz="1800" kern="1200" dirty="0">
              <a:solidFill>
                <a:srgbClr val="9F0927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C22D01-4727-0EEC-C203-197828A31B48}"/>
                  </a:ext>
                </a:extLst>
              </p14:cNvPr>
              <p14:cNvContentPartPr/>
              <p14:nvPr/>
            </p14:nvContentPartPr>
            <p14:xfrm>
              <a:off x="490320" y="474840"/>
              <a:ext cx="10554480" cy="593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C22D01-4727-0EEC-C203-197828A31B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960" y="465480"/>
                <a:ext cx="10573200" cy="59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04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(Coefficient of Determination)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1" dirty="0">
                    <a:latin typeface="Cambria Math" panose="02040503050406030204" pitchFamily="18" charset="0"/>
                  </a:rPr>
                  <a:t>SST: </a:t>
                </a:r>
                <a:r>
                  <a:rPr lang="en-US" dirty="0"/>
                  <a:t>total variation, </a:t>
                </a:r>
                <a:r>
                  <a:rPr lang="en-US" b="0" i="1" dirty="0">
                    <a:latin typeface="Cambria Math" panose="02040503050406030204" pitchFamily="18" charset="0"/>
                  </a:rPr>
                  <a:t>SSR</a:t>
                </a:r>
                <a:r>
                  <a:rPr lang="en-US" dirty="0"/>
                  <a:t>: Explained Variation,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1" dirty="0">
                    <a:latin typeface="Cambria Math" panose="02040503050406030204" pitchFamily="18" charset="0"/>
                  </a:rPr>
                  <a:t>SSE: </a:t>
                </a:r>
                <a:r>
                  <a:rPr lang="en-US" dirty="0"/>
                  <a:t>unexplained variation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ratio is the ratio of explained variation to total variation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">
            <a:extLst>
              <a:ext uri="{FF2B5EF4-FFF2-40B4-BE49-F238E27FC236}">
                <a16:creationId xmlns:a16="http://schemas.microsoft.com/office/drawing/2014/main" id="{6A07CA21-9913-A35F-FF2A-753B4A2F75E7}"/>
              </a:ext>
            </a:extLst>
          </p:cNvPr>
          <p:cNvPicPr/>
          <p:nvPr/>
        </p:nvPicPr>
        <p:blipFill rotWithShape="1">
          <a:blip r:embed="rId5"/>
          <a:srcRect b="29353"/>
          <a:stretch/>
        </p:blipFill>
        <p:spPr bwMode="auto">
          <a:xfrm>
            <a:off x="1017271" y="3479391"/>
            <a:ext cx="3338739" cy="21289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AACFE2-363A-DF89-8F67-54BD4B18672F}"/>
              </a:ext>
            </a:extLst>
          </p:cNvPr>
          <p:cNvSpPr/>
          <p:nvPr/>
        </p:nvSpPr>
        <p:spPr>
          <a:xfrm>
            <a:off x="1419373" y="5608321"/>
            <a:ext cx="343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TOTAL VARIATION OF Y (SST)</a:t>
            </a:r>
            <a:endParaRPr lang="en-US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D26D166-F5B1-3090-E377-6A5E55311B21}"/>
              </a:ext>
            </a:extLst>
          </p:cNvPr>
          <p:cNvPicPr/>
          <p:nvPr/>
        </p:nvPicPr>
        <p:blipFill rotWithShape="1">
          <a:blip r:embed="rId6"/>
          <a:srcRect b="29351"/>
          <a:stretch/>
        </p:blipFill>
        <p:spPr bwMode="auto">
          <a:xfrm>
            <a:off x="5977753" y="3429001"/>
            <a:ext cx="3151007" cy="21289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0D7B1E-145F-A963-E49C-18C58EC20109}"/>
              </a:ext>
            </a:extLst>
          </p:cNvPr>
          <p:cNvSpPr/>
          <p:nvPr/>
        </p:nvSpPr>
        <p:spPr>
          <a:xfrm>
            <a:off x="6096000" y="5608321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SUMS OF SQUARED ERRORS (SSE)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BB05C9-1B0B-2C69-E259-097B20DDDB36}"/>
                  </a:ext>
                </a:extLst>
              </p:cNvPr>
              <p:cNvSpPr/>
              <p:nvPr/>
            </p:nvSpPr>
            <p:spPr>
              <a:xfrm>
                <a:off x="4482155" y="6148766"/>
                <a:ext cx="15197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𝑆𝑆𝑅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BB05C9-1B0B-2C69-E259-097B20DDD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155" y="6148766"/>
                <a:ext cx="1519775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7645E2-0E3E-0941-7249-F81E65125DB2}"/>
                  </a:ext>
                </a:extLst>
              </p:cNvPr>
              <p:cNvSpPr/>
              <p:nvPr/>
            </p:nvSpPr>
            <p:spPr>
              <a:xfrm>
                <a:off x="4348893" y="5633381"/>
                <a:ext cx="1198340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7645E2-0E3E-0941-7249-F81E65125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93" y="5633381"/>
                <a:ext cx="1198340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3A7FF6-E8FF-53DC-EC8C-B8904A90E66E}"/>
                  </a:ext>
                </a:extLst>
              </p14:cNvPr>
              <p14:cNvContentPartPr/>
              <p14:nvPr/>
            </p14:nvContentPartPr>
            <p14:xfrm>
              <a:off x="493920" y="211680"/>
              <a:ext cx="11201400" cy="621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3A7FF6-E8FF-53DC-EC8C-B8904A90E6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560" y="202320"/>
                <a:ext cx="11220120" cy="62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673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(Coefficient of Determination)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1" dirty="0">
                    <a:latin typeface="Cambria Math" panose="02040503050406030204" pitchFamily="18" charset="0"/>
                  </a:rPr>
                  <a:t>SST: </a:t>
                </a:r>
                <a:r>
                  <a:rPr lang="en-US" dirty="0"/>
                  <a:t>total variation, </a:t>
                </a:r>
                <a:r>
                  <a:rPr lang="en-US" b="0" i="1" dirty="0">
                    <a:latin typeface="Cambria Math" panose="02040503050406030204" pitchFamily="18" charset="0"/>
                  </a:rPr>
                  <a:t>SSR</a:t>
                </a:r>
                <a:r>
                  <a:rPr lang="en-US" dirty="0"/>
                  <a:t>: Explained Variation,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1" dirty="0">
                    <a:latin typeface="Cambria Math" panose="02040503050406030204" pitchFamily="18" charset="0"/>
                  </a:rPr>
                  <a:t>SSE: </a:t>
                </a:r>
                <a:r>
                  <a:rPr lang="en-US" dirty="0"/>
                  <a:t>unexplained variation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ratio is the ratio of explained variation to total variation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D02C571-7F7F-E461-7A8A-44351D0F1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429000"/>
            <a:ext cx="9144000" cy="25470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191E751-2B9F-6D99-21ED-10C6E594CB2F}"/>
              </a:ext>
            </a:extLst>
          </p:cNvPr>
          <p:cNvSpPr/>
          <p:nvPr/>
        </p:nvSpPr>
        <p:spPr>
          <a:xfrm>
            <a:off x="2892329" y="4737719"/>
            <a:ext cx="1466311" cy="369332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2566A6-5A1D-0710-F7B3-B2DBA381DA68}"/>
              </a:ext>
            </a:extLst>
          </p:cNvPr>
          <p:cNvCxnSpPr>
            <a:cxnSpLocks/>
          </p:cNvCxnSpPr>
          <p:nvPr/>
        </p:nvCxnSpPr>
        <p:spPr>
          <a:xfrm flipH="1">
            <a:off x="4504113" y="3734312"/>
            <a:ext cx="2502868" cy="992373"/>
          </a:xfrm>
          <a:prstGeom prst="straightConnector1">
            <a:avLst/>
          </a:prstGeom>
          <a:noFill/>
          <a:ln w="25400" cap="flat" cmpd="sng" algn="ctr">
            <a:solidFill>
              <a:srgbClr val="00697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00E8F0-1C77-ED11-33B7-08DDF5551638}"/>
              </a:ext>
            </a:extLst>
          </p:cNvPr>
          <p:cNvSpPr txBox="1"/>
          <p:nvPr/>
        </p:nvSpPr>
        <p:spPr>
          <a:xfrm>
            <a:off x="7035510" y="3549646"/>
            <a:ext cx="576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9F0927"/>
                </a:solidFill>
                <a:latin typeface="Gotham Light" charset="0"/>
                <a:ea typeface="MS PGothic" pitchFamily="34" charset="-128"/>
                <a:cs typeface="+mn-cs"/>
              </a:rPr>
              <a:t>SSR</a:t>
            </a:r>
            <a:endParaRPr lang="en-US" sz="1800" kern="1200" dirty="0">
              <a:solidFill>
                <a:srgbClr val="9F0927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3621C-AAF8-E861-DF7C-E9719547B8A6}"/>
              </a:ext>
            </a:extLst>
          </p:cNvPr>
          <p:cNvSpPr/>
          <p:nvPr/>
        </p:nvSpPr>
        <p:spPr>
          <a:xfrm>
            <a:off x="2892329" y="5107051"/>
            <a:ext cx="1466311" cy="369332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786D7-4E62-E304-F4FB-EC34FEF435B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493555" y="5463369"/>
            <a:ext cx="2451742" cy="910343"/>
          </a:xfrm>
          <a:prstGeom prst="straightConnector1">
            <a:avLst/>
          </a:prstGeom>
          <a:noFill/>
          <a:ln w="25400" cap="flat" cmpd="sng" algn="ctr">
            <a:solidFill>
              <a:srgbClr val="00697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EEA671-C1E6-A4FE-C1F3-EBA79B9EDF65}"/>
              </a:ext>
            </a:extLst>
          </p:cNvPr>
          <p:cNvSpPr txBox="1"/>
          <p:nvPr/>
        </p:nvSpPr>
        <p:spPr>
          <a:xfrm>
            <a:off x="6945297" y="6189046"/>
            <a:ext cx="576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9F0927"/>
                </a:solidFill>
                <a:latin typeface="Gotham Light" charset="0"/>
                <a:ea typeface="MS PGothic" pitchFamily="34" charset="-128"/>
                <a:cs typeface="+mn-cs"/>
              </a:rPr>
              <a:t>SSE</a:t>
            </a:r>
            <a:endParaRPr lang="en-US" sz="1800" kern="1200" dirty="0">
              <a:solidFill>
                <a:srgbClr val="9F0927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AB698A-C5E7-963D-D7C8-C00CF2AC9313}"/>
                  </a:ext>
                </a:extLst>
              </p14:cNvPr>
              <p14:cNvContentPartPr/>
              <p14:nvPr/>
            </p14:nvContentPartPr>
            <p14:xfrm>
              <a:off x="1249200" y="3029760"/>
              <a:ext cx="6325560" cy="3621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AB698A-C5E7-963D-D7C8-C00CF2AC93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9840" y="3020400"/>
                <a:ext cx="6344280" cy="36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41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18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Point Estimates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 point estimate refers to the prediction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a given value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 r="-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7EB1BDC-14A8-2343-762F-5B63104759FB}"/>
              </a:ext>
            </a:extLst>
          </p:cNvPr>
          <p:cNvGrpSpPr/>
          <p:nvPr/>
        </p:nvGrpSpPr>
        <p:grpSpPr>
          <a:xfrm>
            <a:off x="703449" y="2711793"/>
            <a:ext cx="4694303" cy="3560193"/>
            <a:chOff x="68036" y="1942274"/>
            <a:chExt cx="6111623" cy="4528780"/>
          </a:xfrm>
        </p:grpSpPr>
        <p:pic>
          <p:nvPicPr>
            <p:cNvPr id="5" name="Picture 6" descr="Understanding the difference between prediction and confidence intervals  for linear models in Python | Casual Inference">
              <a:extLst>
                <a:ext uri="{FF2B5EF4-FFF2-40B4-BE49-F238E27FC236}">
                  <a16:creationId xmlns:a16="http://schemas.microsoft.com/office/drawing/2014/main" id="{22C6DBF8-2A12-18CF-604A-9432160E6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6" y="1942274"/>
              <a:ext cx="6038373" cy="452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C0D2B8-E4E7-C265-0658-0F01EF8158F4}"/>
                </a:ext>
              </a:extLst>
            </p:cNvPr>
            <p:cNvSpPr/>
            <p:nvPr/>
          </p:nvSpPr>
          <p:spPr>
            <a:xfrm>
              <a:off x="2603863" y="6200503"/>
              <a:ext cx="1271451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EDA1A7-90A2-A2F2-583A-EDE1603AA08E}"/>
                </a:ext>
              </a:extLst>
            </p:cNvPr>
            <p:cNvSpPr/>
            <p:nvPr/>
          </p:nvSpPr>
          <p:spPr>
            <a:xfrm>
              <a:off x="68036" y="3907434"/>
              <a:ext cx="418011" cy="6946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2DAFC9-4FD2-2DFF-E91A-3CE7ED105732}"/>
              </a:ext>
            </a:extLst>
          </p:cNvPr>
          <p:cNvCxnSpPr>
            <a:cxnSpLocks/>
          </p:cNvCxnSpPr>
          <p:nvPr/>
        </p:nvCxnSpPr>
        <p:spPr>
          <a:xfrm flipH="1" flipV="1">
            <a:off x="4459487" y="3992253"/>
            <a:ext cx="2586447" cy="323777"/>
          </a:xfrm>
          <a:prstGeom prst="straightConnector1">
            <a:avLst/>
          </a:prstGeom>
          <a:noFill/>
          <a:ln w="9525" cap="flat" cmpd="sng" algn="ctr">
            <a:solidFill>
              <a:srgbClr val="D84725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1D8D56-1B8C-6B8B-4392-A58B24477774}"/>
                  </a:ext>
                </a:extLst>
              </p:cNvPr>
              <p:cNvSpPr/>
              <p:nvPr/>
            </p:nvSpPr>
            <p:spPr>
              <a:xfrm>
                <a:off x="6816116" y="437159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1D8D56-1B8C-6B8B-4392-A58B24477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16" y="4371591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0D571C4-886C-A11D-E287-DD085BEA155F}"/>
              </a:ext>
            </a:extLst>
          </p:cNvPr>
          <p:cNvSpPr/>
          <p:nvPr/>
        </p:nvSpPr>
        <p:spPr>
          <a:xfrm>
            <a:off x="6459876" y="485966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estimates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1AC1ECB-DD50-7024-61C9-E20E5D9B3C07}"/>
                  </a:ext>
                </a:extLst>
              </p:cNvPr>
              <p:cNvSpPr/>
              <p:nvPr/>
            </p:nvSpPr>
            <p:spPr>
              <a:xfrm>
                <a:off x="6680566" y="5331952"/>
                <a:ext cx="64248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1AC1ECB-DD50-7024-61C9-E20E5D9B3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66" y="5331952"/>
                <a:ext cx="642484" cy="391261"/>
              </a:xfrm>
              <a:prstGeom prst="rect">
                <a:avLst/>
              </a:prstGeom>
              <a:blipFill>
                <a:blip r:embed="rId6"/>
                <a:stretch>
                  <a:fillRect t="-35484" b="-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48F9A9F-D7E1-0995-154F-38591D8A9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521" y="2431138"/>
            <a:ext cx="5930900" cy="533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3DDB59-B9B8-5649-BEC5-F7565189D18E}"/>
                  </a:ext>
                </a:extLst>
              </p14:cNvPr>
              <p14:cNvContentPartPr/>
              <p14:nvPr/>
            </p14:nvContentPartPr>
            <p14:xfrm>
              <a:off x="1424160" y="321120"/>
              <a:ext cx="9869400" cy="6379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3DDB59-B9B8-5649-BEC5-F7565189D1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4800" y="311760"/>
                <a:ext cx="9888120" cy="63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27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4400" dirty="0">
                    <a:solidFill>
                      <a:schemeClr val="tx1"/>
                    </a:solidFill>
                    <a:latin typeface="Gotham Light" charset="0"/>
                  </a:rPr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 t="-20952" b="-7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 confidence interval is a range for the average value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a given value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7EB1BDC-14A8-2343-762F-5B63104759FB}"/>
              </a:ext>
            </a:extLst>
          </p:cNvPr>
          <p:cNvGrpSpPr/>
          <p:nvPr/>
        </p:nvGrpSpPr>
        <p:grpSpPr>
          <a:xfrm>
            <a:off x="681582" y="2964538"/>
            <a:ext cx="4694303" cy="3560193"/>
            <a:chOff x="68036" y="1942274"/>
            <a:chExt cx="6111623" cy="4528780"/>
          </a:xfrm>
        </p:grpSpPr>
        <p:pic>
          <p:nvPicPr>
            <p:cNvPr id="5" name="Picture 6" descr="Understanding the difference between prediction and confidence intervals  for linear models in Python | Casual Inference">
              <a:extLst>
                <a:ext uri="{FF2B5EF4-FFF2-40B4-BE49-F238E27FC236}">
                  <a16:creationId xmlns:a16="http://schemas.microsoft.com/office/drawing/2014/main" id="{22C6DBF8-2A12-18CF-604A-9432160E6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6" y="1942274"/>
              <a:ext cx="6038373" cy="452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C0D2B8-E4E7-C265-0658-0F01EF8158F4}"/>
                </a:ext>
              </a:extLst>
            </p:cNvPr>
            <p:cNvSpPr/>
            <p:nvPr/>
          </p:nvSpPr>
          <p:spPr>
            <a:xfrm>
              <a:off x="2603863" y="6200503"/>
              <a:ext cx="1271451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EDA1A7-90A2-A2F2-583A-EDE1603AA08E}"/>
                </a:ext>
              </a:extLst>
            </p:cNvPr>
            <p:cNvSpPr/>
            <p:nvPr/>
          </p:nvSpPr>
          <p:spPr>
            <a:xfrm>
              <a:off x="68036" y="3907434"/>
              <a:ext cx="418011" cy="6946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60BAEC-4F94-4E58-247A-0DCE31F1CEF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580605" y="3240475"/>
            <a:ext cx="1619795" cy="86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82551D-379F-32EE-B80C-55A5B1C19BF2}"/>
                  </a:ext>
                </a:extLst>
              </p:cNvPr>
              <p:cNvSpPr/>
              <p:nvPr/>
            </p:nvSpPr>
            <p:spPr>
              <a:xfrm>
                <a:off x="6200400" y="3044844"/>
                <a:ext cx="234250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Upper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82551D-379F-32EE-B80C-55A5B1C19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00" y="3044844"/>
                <a:ext cx="2342501" cy="391261"/>
              </a:xfrm>
              <a:prstGeom prst="rect">
                <a:avLst/>
              </a:prstGeom>
              <a:blipFill>
                <a:blip r:embed="rId6"/>
                <a:stretch>
                  <a:fillRect l="-1081" t="-31250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8A13AC6-DA19-71C9-2E47-E57080E929C1}"/>
                  </a:ext>
                </a:extLst>
              </p:cNvPr>
              <p:cNvSpPr/>
              <p:nvPr/>
            </p:nvSpPr>
            <p:spPr>
              <a:xfrm>
                <a:off x="6209762" y="4859856"/>
                <a:ext cx="233313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Lower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8A13AC6-DA19-71C9-2E47-E57080E92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762" y="4859856"/>
                <a:ext cx="2333139" cy="391261"/>
              </a:xfrm>
              <a:prstGeom prst="rect">
                <a:avLst/>
              </a:prstGeom>
              <a:blipFill>
                <a:blip r:embed="rId7"/>
                <a:stretch>
                  <a:fillRect l="-1087" t="-31250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3431B6-1B71-DF63-50F6-8343B1857E3D}"/>
              </a:ext>
            </a:extLst>
          </p:cNvPr>
          <p:cNvCxnSpPr>
            <a:cxnSpLocks/>
          </p:cNvCxnSpPr>
          <p:nvPr/>
        </p:nvCxnSpPr>
        <p:spPr>
          <a:xfrm flipH="1" flipV="1">
            <a:off x="4754776" y="4301448"/>
            <a:ext cx="1438867" cy="74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E76624D-9324-AB63-341C-F2D470317FF8}"/>
                  </a:ext>
                </a:extLst>
              </p14:cNvPr>
              <p14:cNvContentPartPr/>
              <p14:nvPr/>
            </p14:nvContentPartPr>
            <p14:xfrm>
              <a:off x="2884320" y="4605480"/>
              <a:ext cx="307440" cy="1568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E76624D-9324-AB63-341C-F2D470317F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4960" y="4596120"/>
                <a:ext cx="326160" cy="15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16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Prediction Interval on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A confidence interval is a range for the average value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a given value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7EB1BDC-14A8-2343-762F-5B63104759FB}"/>
              </a:ext>
            </a:extLst>
          </p:cNvPr>
          <p:cNvGrpSpPr/>
          <p:nvPr/>
        </p:nvGrpSpPr>
        <p:grpSpPr>
          <a:xfrm>
            <a:off x="681582" y="2964538"/>
            <a:ext cx="4694303" cy="3560193"/>
            <a:chOff x="68036" y="1942274"/>
            <a:chExt cx="6111623" cy="4528780"/>
          </a:xfrm>
        </p:grpSpPr>
        <p:pic>
          <p:nvPicPr>
            <p:cNvPr id="5" name="Picture 6" descr="Understanding the difference between prediction and confidence intervals  for linear models in Python | Casual Inference">
              <a:extLst>
                <a:ext uri="{FF2B5EF4-FFF2-40B4-BE49-F238E27FC236}">
                  <a16:creationId xmlns:a16="http://schemas.microsoft.com/office/drawing/2014/main" id="{22C6DBF8-2A12-18CF-604A-9432160E6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6" y="1942274"/>
              <a:ext cx="6038373" cy="452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C0D2B8-E4E7-C265-0658-0F01EF8158F4}"/>
                </a:ext>
              </a:extLst>
            </p:cNvPr>
            <p:cNvSpPr/>
            <p:nvPr/>
          </p:nvSpPr>
          <p:spPr>
            <a:xfrm>
              <a:off x="2603863" y="6200503"/>
              <a:ext cx="1271451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EDA1A7-90A2-A2F2-583A-EDE1603AA08E}"/>
                </a:ext>
              </a:extLst>
            </p:cNvPr>
            <p:cNvSpPr/>
            <p:nvPr/>
          </p:nvSpPr>
          <p:spPr>
            <a:xfrm>
              <a:off x="68036" y="3907434"/>
              <a:ext cx="418011" cy="6946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67543-40E3-76C1-63C5-ABEAAF0FFA0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748073" y="3192079"/>
            <a:ext cx="1943506" cy="36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C2EE8D-7408-35EE-7F23-C02185B16306}"/>
              </a:ext>
            </a:extLst>
          </p:cNvPr>
          <p:cNvSpPr/>
          <p:nvPr/>
        </p:nvSpPr>
        <p:spPr>
          <a:xfrm>
            <a:off x="6691579" y="3038190"/>
            <a:ext cx="22605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Upper prediction for 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92E92B-D01F-D23D-71C5-0606C09BE204}"/>
              </a:ext>
            </a:extLst>
          </p:cNvPr>
          <p:cNvSpPr/>
          <p:nvPr/>
        </p:nvSpPr>
        <p:spPr>
          <a:xfrm>
            <a:off x="6593935" y="4901598"/>
            <a:ext cx="2252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Lower prediction for y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EA1152-9AC1-5021-6C30-9675C579E17F}"/>
              </a:ext>
            </a:extLst>
          </p:cNvPr>
          <p:cNvCxnSpPr>
            <a:cxnSpLocks/>
          </p:cNvCxnSpPr>
          <p:nvPr/>
        </p:nvCxnSpPr>
        <p:spPr>
          <a:xfrm flipH="1" flipV="1">
            <a:off x="4748073" y="4746560"/>
            <a:ext cx="1943506" cy="34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85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Inference on the Slope</a:t>
            </a:r>
            <a:endParaRPr dirty="0"/>
          </a:p>
        </p:txBody>
      </p:sp>
      <p:pic>
        <p:nvPicPr>
          <p:cNvPr id="3" name="Picture 2" descr="Jan Vanhove :: Before worrying about model assumptions, think about model  relevance">
            <a:extLst>
              <a:ext uri="{FF2B5EF4-FFF2-40B4-BE49-F238E27FC236}">
                <a16:creationId xmlns:a16="http://schemas.microsoft.com/office/drawing/2014/main" id="{F833C9C3-7FF3-D73D-4967-7197EB181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270" y="4155810"/>
            <a:ext cx="3507460" cy="233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742434-4463-D65A-A200-7AF5EFA8B51A}"/>
                  </a:ext>
                </a:extLst>
              </p14:cNvPr>
              <p14:cNvContentPartPr/>
              <p14:nvPr/>
            </p14:nvContentPartPr>
            <p14:xfrm>
              <a:off x="3948120" y="4515840"/>
              <a:ext cx="5717520" cy="134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742434-4463-D65A-A200-7AF5EFA8B5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8760" y="4506480"/>
                <a:ext cx="5736240" cy="136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Confidence vs Prediction Interval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Standard error for confidence interval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Standard error for prediction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 descr="A math equations with numbers&#10;&#10;Description automatically generated with medium confidence">
            <a:extLst>
              <a:ext uri="{FF2B5EF4-FFF2-40B4-BE49-F238E27FC236}">
                <a16:creationId xmlns:a16="http://schemas.microsoft.com/office/drawing/2014/main" id="{F911254D-12F7-6ED1-F394-B398771E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700" y="3555887"/>
            <a:ext cx="1943100" cy="85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EAA4C-3F37-BA89-06A8-70E248644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00" y="4617810"/>
            <a:ext cx="2387600" cy="901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3719FE-596E-306C-1D3D-54720D8C6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18530"/>
            <a:ext cx="3467100" cy="3467100"/>
          </a:xfrm>
          <a:prstGeom prst="rect">
            <a:avLst/>
          </a:prstGeom>
        </p:spPr>
      </p:pic>
      <p:pic>
        <p:nvPicPr>
          <p:cNvPr id="17" name="Picture 16" descr="A black symbols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FB88C2DA-085D-60D6-35DC-A79DA3090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445" y="4293280"/>
            <a:ext cx="1383110" cy="77538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E64FB-7909-1026-BA9E-20654A03B270}"/>
              </a:ext>
            </a:extLst>
          </p:cNvPr>
          <p:cNvCxnSpPr>
            <a:stCxn id="17" idx="3"/>
          </p:cNvCxnSpPr>
          <p:nvPr/>
        </p:nvCxnSpPr>
        <p:spPr>
          <a:xfrm flipV="1">
            <a:off x="5956555" y="4064000"/>
            <a:ext cx="393445" cy="61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AABE29-DEE5-3AE9-B214-8244E403710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956555" y="4680970"/>
            <a:ext cx="393445" cy="43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9DE892-1941-1389-5939-C5445ABC3FC9}"/>
              </a:ext>
            </a:extLst>
          </p:cNvPr>
          <p:cNvSpPr txBox="1"/>
          <p:nvPr/>
        </p:nvSpPr>
        <p:spPr>
          <a:xfrm>
            <a:off x="8966200" y="3780259"/>
            <a:ext cx="238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confidence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AF1B11-EB02-90CF-9456-11C5FFC7CE2B}"/>
              </a:ext>
            </a:extLst>
          </p:cNvPr>
          <p:cNvSpPr txBox="1"/>
          <p:nvPr/>
        </p:nvSpPr>
        <p:spPr>
          <a:xfrm>
            <a:off x="8966200" y="4868605"/>
            <a:ext cx="238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prediction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4A4CA4-91EA-5F12-84EE-728F473C4792}"/>
                  </a:ext>
                </a:extLst>
              </p14:cNvPr>
              <p14:cNvContentPartPr/>
              <p14:nvPr/>
            </p14:nvContentPartPr>
            <p14:xfrm>
              <a:off x="6355080" y="2061360"/>
              <a:ext cx="3862080" cy="342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4A4CA4-91EA-5F12-84EE-728F473C47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45720" y="2052000"/>
                <a:ext cx="3880800" cy="34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54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Confidence vs Prediction Interval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Standard error for confidence interval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Standard error for prediction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 descr="A math equations with numbers&#10;&#10;Description automatically generated with medium confidence">
            <a:extLst>
              <a:ext uri="{FF2B5EF4-FFF2-40B4-BE49-F238E27FC236}">
                <a16:creationId xmlns:a16="http://schemas.microsoft.com/office/drawing/2014/main" id="{F911254D-12F7-6ED1-F394-B398771E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700" y="3555887"/>
            <a:ext cx="1943100" cy="85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EAA4C-3F37-BA89-06A8-70E248644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00" y="4617810"/>
            <a:ext cx="2387600" cy="901700"/>
          </a:xfrm>
          <a:prstGeom prst="rect">
            <a:avLst/>
          </a:prstGeom>
        </p:spPr>
      </p:pic>
      <p:pic>
        <p:nvPicPr>
          <p:cNvPr id="17" name="Picture 16" descr="A black symbols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FB88C2DA-085D-60D6-35DC-A79DA3090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445" y="4293280"/>
            <a:ext cx="1383110" cy="77538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E64FB-7909-1026-BA9E-20654A03B270}"/>
              </a:ext>
            </a:extLst>
          </p:cNvPr>
          <p:cNvCxnSpPr>
            <a:stCxn id="17" idx="3"/>
          </p:cNvCxnSpPr>
          <p:nvPr/>
        </p:nvCxnSpPr>
        <p:spPr>
          <a:xfrm flipV="1">
            <a:off x="5956555" y="4064000"/>
            <a:ext cx="393445" cy="61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AABE29-DEE5-3AE9-B214-8244E403710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956555" y="4680970"/>
            <a:ext cx="393445" cy="43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9DE892-1941-1389-5939-C5445ABC3FC9}"/>
              </a:ext>
            </a:extLst>
          </p:cNvPr>
          <p:cNvSpPr txBox="1"/>
          <p:nvPr/>
        </p:nvSpPr>
        <p:spPr>
          <a:xfrm>
            <a:off x="8648955" y="3580204"/>
            <a:ext cx="238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confidence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AF1B11-EB02-90CF-9456-11C5FFC7CE2B}"/>
              </a:ext>
            </a:extLst>
          </p:cNvPr>
          <p:cNvSpPr txBox="1"/>
          <p:nvPr/>
        </p:nvSpPr>
        <p:spPr>
          <a:xfrm>
            <a:off x="8631367" y="4503930"/>
            <a:ext cx="238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EFF6B6-32AA-DEC8-96EB-0F69131A9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45" y="1925209"/>
            <a:ext cx="7772400" cy="45676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1E7130-05DD-A589-B8BD-9C681B89E0AB}"/>
                  </a:ext>
                </a:extLst>
              </p14:cNvPr>
              <p14:cNvContentPartPr/>
              <p14:nvPr/>
            </p14:nvContentPartPr>
            <p14:xfrm>
              <a:off x="4430520" y="2142360"/>
              <a:ext cx="4523400" cy="399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1E7130-05DD-A589-B8BD-9C681B89E0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21160" y="2133000"/>
                <a:ext cx="4542120" cy="401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37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Hypothesis Tests on the Slope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  <a:tabLst>
                <a:tab pos="0" algn="l"/>
              </a:tabLs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assume</a:t>
            </a:r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  <a:tabLst>
                <a:tab pos="0" algn="l"/>
              </a:tabLst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  <a:tabLst>
                <a:tab pos="0" algn="l"/>
              </a:tabLst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  <a:tabLst>
                <a:tab pos="0" algn="l"/>
              </a:tabLst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  <a:tabLst>
                <a:tab pos="0" algn="l"/>
              </a:tabLs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Unless we have sufficient evidence to show that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8A97B-F724-269E-EEE1-6F4FD5AA9B1A}"/>
                  </a:ext>
                </a:extLst>
              </p:cNvPr>
              <p:cNvSpPr txBox="1"/>
              <p:nvPr/>
            </p:nvSpPr>
            <p:spPr>
              <a:xfrm>
                <a:off x="1031851" y="2715084"/>
                <a:ext cx="18680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8A97B-F724-269E-EEE1-6F4FD5AA9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1" y="2715084"/>
                <a:ext cx="1868075" cy="430887"/>
              </a:xfrm>
              <a:prstGeom prst="rect">
                <a:avLst/>
              </a:prstGeom>
              <a:blipFill>
                <a:blip r:embed="rId3"/>
                <a:stretch>
                  <a:fillRect l="-4054" t="-5714" r="-405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2E41CC-BA52-9D26-9E28-3F6DF052DE22}"/>
              </a:ext>
            </a:extLst>
          </p:cNvPr>
          <p:cNvSpPr txBox="1"/>
          <p:nvPr/>
        </p:nvSpPr>
        <p:spPr>
          <a:xfrm>
            <a:off x="3531350" y="2715679"/>
            <a:ext cx="7319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No linear relationship between Cost and Earnings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8AC2FF-D945-62BD-25E8-94A812988D73}"/>
                  </a:ext>
                </a:extLst>
              </p:cNvPr>
              <p:cNvSpPr txBox="1"/>
              <p:nvPr/>
            </p:nvSpPr>
            <p:spPr>
              <a:xfrm>
                <a:off x="1001371" y="4969123"/>
                <a:ext cx="18680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8AC2FF-D945-62BD-25E8-94A812988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71" y="4969123"/>
                <a:ext cx="1868075" cy="430887"/>
              </a:xfrm>
              <a:prstGeom prst="rect">
                <a:avLst/>
              </a:prstGeom>
              <a:blipFill>
                <a:blip r:embed="rId4"/>
                <a:stretch>
                  <a:fillRect l="-4027" t="-5714" r="-3356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5AFF1CC-98E5-BAD3-4D9D-3D9F969FBE37}"/>
              </a:ext>
            </a:extLst>
          </p:cNvPr>
          <p:cNvSpPr txBox="1"/>
          <p:nvPr/>
        </p:nvSpPr>
        <p:spPr>
          <a:xfrm>
            <a:off x="3500869" y="4999900"/>
            <a:ext cx="7441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Linear relationship between Cost and Earnings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F19D17-213F-3594-4485-F1ED2DC0C6B6}"/>
                  </a:ext>
                </a:extLst>
              </p14:cNvPr>
              <p14:cNvContentPartPr/>
              <p14:nvPr/>
            </p14:nvContentPartPr>
            <p14:xfrm>
              <a:off x="261000" y="2159280"/>
              <a:ext cx="3159000" cy="344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F19D17-213F-3594-4485-F1ED2DC0C6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640" y="2149920"/>
                <a:ext cx="3177720" cy="34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55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Hypothesis Tests on the Slope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0413389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means that regardless of the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will on average be the same 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0413389" cy="4351338"/>
              </a:xfrm>
              <a:prstGeom prst="rect">
                <a:avLst/>
              </a:prstGeom>
              <a:blipFill>
                <a:blip r:embed="rId3"/>
                <a:stretch>
                  <a:fillRect l="-973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LT-based Inference &amp;amp; Inference for Regression">
            <a:extLst>
              <a:ext uri="{FF2B5EF4-FFF2-40B4-BE49-F238E27FC236}">
                <a16:creationId xmlns:a16="http://schemas.microsoft.com/office/drawing/2014/main" id="{813D6B16-29F0-2EE7-9AB0-FE9383E65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65120"/>
            <a:ext cx="7560310" cy="37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E91CE0-0FB4-A84C-852F-34F22D261A79}"/>
                  </a:ext>
                </a:extLst>
              </p:cNvPr>
              <p:cNvSpPr txBox="1"/>
              <p:nvPr/>
            </p:nvSpPr>
            <p:spPr>
              <a:xfrm>
                <a:off x="1542051" y="4114466"/>
                <a:ext cx="17802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E91CE0-0FB4-A84C-852F-34F22D261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051" y="4114466"/>
                <a:ext cx="1780269" cy="430887"/>
              </a:xfrm>
              <a:prstGeom prst="rect">
                <a:avLst/>
              </a:prstGeom>
              <a:blipFill>
                <a:blip r:embed="rId5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73B84F-93CB-6331-27AC-2C917D42CB8B}"/>
              </a:ext>
            </a:extLst>
          </p:cNvPr>
          <p:cNvCxnSpPr>
            <a:cxnSpLocks/>
          </p:cNvCxnSpPr>
          <p:nvPr/>
        </p:nvCxnSpPr>
        <p:spPr>
          <a:xfrm>
            <a:off x="1542051" y="4617357"/>
            <a:ext cx="67485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599A35-5952-3CB5-949C-77707B68114F}"/>
                  </a:ext>
                </a:extLst>
              </p14:cNvPr>
              <p14:cNvContentPartPr/>
              <p14:nvPr/>
            </p14:nvContentPartPr>
            <p14:xfrm>
              <a:off x="1387080" y="2650320"/>
              <a:ext cx="10576440" cy="379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599A35-5952-3CB5-949C-77707B6811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7720" y="2640960"/>
                <a:ext cx="10595160" cy="381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9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How Do We Get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If the sample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far away from zero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However, we have to standardize the value 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2B62BEF-D2AF-6770-C90F-9836DF544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926" y="2918389"/>
            <a:ext cx="6213196" cy="3574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047C1E-761E-9F54-7659-9D1FD44BFB96}"/>
                  </a:ext>
                </a:extLst>
              </p:cNvPr>
              <p:cNvSpPr txBox="1"/>
              <p:nvPr/>
            </p:nvSpPr>
            <p:spPr>
              <a:xfrm>
                <a:off x="7657936" y="2749468"/>
                <a:ext cx="1731692" cy="942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kern="1200" smtClean="0">
                          <a:solidFill>
                            <a:srgbClr val="006971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𝒕</m:t>
                      </m:r>
                      <m:r>
                        <a:rPr lang="en-US" sz="2800" b="1" i="1" kern="1200" smtClean="0">
                          <a:solidFill>
                            <a:srgbClr val="006971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2800" b="1" i="1" kern="1200" smtClean="0">
                              <a:solidFill>
                                <a:srgbClr val="00697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kern="1200" smtClean="0">
                                  <a:solidFill>
                                    <a:srgbClr val="00697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800" b="1" i="1" kern="1200" smtClean="0">
                                  <a:solidFill>
                                    <a:srgbClr val="00697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kern="1200" smtClean="0">
                                  <a:solidFill>
                                    <a:srgbClr val="00697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kern="1200" smtClean="0">
                              <a:solidFill>
                                <a:srgbClr val="00697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lang="en-US" sz="2800" b="1" i="1" kern="1200" smtClean="0">
                              <a:solidFill>
                                <a:srgbClr val="00697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1" i="1" kern="1200" smtClean="0">
                                  <a:solidFill>
                                    <a:srgbClr val="00697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800" b="1" i="1" kern="1200" smtClean="0">
                                  <a:solidFill>
                                    <a:srgbClr val="00697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1" i="1" kern="1200" smtClean="0">
                                      <a:solidFill>
                                        <a:srgbClr val="00697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kern="1200" smtClean="0">
                                      <a:solidFill>
                                        <a:srgbClr val="00697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kern="1200" smtClean="0">
                                      <a:solidFill>
                                        <a:srgbClr val="00697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1" kern="1200" dirty="0">
                  <a:solidFill>
                    <a:srgbClr val="006971"/>
                  </a:solidFill>
                  <a:latin typeface="Calibri" pitchFamily="34" charset="0"/>
                  <a:ea typeface="MS PGothic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047C1E-761E-9F54-7659-9D1FD44BF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36" y="2749468"/>
                <a:ext cx="1731692" cy="942309"/>
              </a:xfrm>
              <a:prstGeom prst="rect">
                <a:avLst/>
              </a:prstGeom>
              <a:blipFill>
                <a:blip r:embed="rId6"/>
                <a:stretch>
                  <a:fillRect l="-2899" r="-362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1DB60B93-142A-CFFF-68C1-3F60FD9CAE26}"/>
              </a:ext>
            </a:extLst>
          </p:cNvPr>
          <p:cNvSpPr/>
          <p:nvPr/>
        </p:nvSpPr>
        <p:spPr>
          <a:xfrm>
            <a:off x="2495006" y="5005251"/>
            <a:ext cx="627017" cy="200298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8B8222-3584-688F-8A92-64F847EF4B8B}"/>
              </a:ext>
            </a:extLst>
          </p:cNvPr>
          <p:cNvCxnSpPr>
            <a:cxnSpLocks/>
          </p:cNvCxnSpPr>
          <p:nvPr/>
        </p:nvCxnSpPr>
        <p:spPr>
          <a:xfrm flipH="1">
            <a:off x="2808514" y="2884755"/>
            <a:ext cx="5558246" cy="2120496"/>
          </a:xfrm>
          <a:prstGeom prst="straightConnector1">
            <a:avLst/>
          </a:prstGeom>
          <a:noFill/>
          <a:ln w="25400" cap="flat" cmpd="sng" algn="ctr">
            <a:solidFill>
              <a:srgbClr val="00697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174BB-763A-EBBE-ADCF-8FBC5F8E7428}"/>
              </a:ext>
            </a:extLst>
          </p:cNvPr>
          <p:cNvSpPr/>
          <p:nvPr/>
        </p:nvSpPr>
        <p:spPr>
          <a:xfrm>
            <a:off x="3548133" y="5015828"/>
            <a:ext cx="627017" cy="200298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19654-F059-43AF-7BAB-D29BFE34337B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861642" y="3488848"/>
            <a:ext cx="4846560" cy="1526980"/>
          </a:xfrm>
          <a:prstGeom prst="straightConnector1">
            <a:avLst/>
          </a:prstGeom>
          <a:noFill/>
          <a:ln w="25400" cap="flat" cmpd="sng" algn="ctr">
            <a:solidFill>
              <a:srgbClr val="00697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8903D7E-99B4-4083-76C9-340A3115E86C}"/>
              </a:ext>
            </a:extLst>
          </p:cNvPr>
          <p:cNvSpPr/>
          <p:nvPr/>
        </p:nvSpPr>
        <p:spPr>
          <a:xfrm>
            <a:off x="4350907" y="5018783"/>
            <a:ext cx="545693" cy="218495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E278DF5-6BA4-005C-187C-DCD5D9E7E05C}"/>
              </a:ext>
            </a:extLst>
          </p:cNvPr>
          <p:cNvCxnSpPr>
            <a:cxnSpLocks/>
            <a:stCxn id="22" idx="1"/>
            <a:endCxn id="27" idx="0"/>
          </p:cNvCxnSpPr>
          <p:nvPr/>
        </p:nvCxnSpPr>
        <p:spPr>
          <a:xfrm rot="10800000" flipV="1">
            <a:off x="4623754" y="3220623"/>
            <a:ext cx="3034182" cy="1798160"/>
          </a:xfrm>
          <a:prstGeom prst="curvedConnector2">
            <a:avLst/>
          </a:prstGeom>
          <a:noFill/>
          <a:ln w="25400" cap="flat" cmpd="sng" algn="ctr">
            <a:solidFill>
              <a:srgbClr val="00697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59130B0-8303-20FF-F0C4-D02C2F8FD28C}"/>
              </a:ext>
            </a:extLst>
          </p:cNvPr>
          <p:cNvSpPr/>
          <p:nvPr/>
        </p:nvSpPr>
        <p:spPr>
          <a:xfrm>
            <a:off x="5072356" y="5026243"/>
            <a:ext cx="2029483" cy="218495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8" name="Picture 8" descr="Plot for distribution of common statistics and p-value">
            <a:extLst>
              <a:ext uri="{FF2B5EF4-FFF2-40B4-BE49-F238E27FC236}">
                <a16:creationId xmlns:a16="http://schemas.microsoft.com/office/drawing/2014/main" id="{B6C46EDB-6880-F803-481F-7911BD25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136" y="4106209"/>
            <a:ext cx="3014771" cy="251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CF7631-5010-BBFB-6A2F-6917D087900C}"/>
                  </a:ext>
                </a:extLst>
              </p14:cNvPr>
              <p14:cNvContentPartPr/>
              <p14:nvPr/>
            </p14:nvContentPartPr>
            <p14:xfrm>
              <a:off x="1035000" y="1630800"/>
              <a:ext cx="10844640" cy="469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CF7631-5010-BBFB-6A2F-6917D08790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5640" y="1621440"/>
                <a:ext cx="10863360" cy="47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46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27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can construct a 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F98B018-117C-E695-E01A-2B775D113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716" y="2527723"/>
            <a:ext cx="7480300" cy="10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1F9A65-68F2-36D9-9A3C-D3288302C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956" y="3719618"/>
            <a:ext cx="2861404" cy="2773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7F7500-3DC9-7EA4-E407-F30AC80B5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5542" y="4230043"/>
            <a:ext cx="3848100" cy="1231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0BE8F57-9BD1-2B5B-D3C2-3D79E59487B5}"/>
                  </a:ext>
                </a:extLst>
              </p:cNvPr>
              <p:cNvSpPr/>
              <p:nvPr/>
            </p:nvSpPr>
            <p:spPr>
              <a:xfrm>
                <a:off x="4522882" y="3860711"/>
                <a:ext cx="28498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95% 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0BE8F57-9BD1-2B5B-D3C2-3D79E5948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882" y="3860711"/>
                <a:ext cx="2849883" cy="307777"/>
              </a:xfrm>
              <a:prstGeom prst="rect">
                <a:avLst/>
              </a:prstGeom>
              <a:blipFill>
                <a:blip r:embed="rId8"/>
                <a:stretch>
                  <a:fillRect l="-889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EB8B8C-46B3-EAB0-4753-1F69C6FE121D}"/>
                  </a:ext>
                </a:extLst>
              </p14:cNvPr>
              <p14:cNvContentPartPr/>
              <p14:nvPr/>
            </p14:nvContentPartPr>
            <p14:xfrm>
              <a:off x="4646160" y="574920"/>
              <a:ext cx="7211880" cy="272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EB8B8C-46B3-EAB0-4753-1F69C6FE12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6800" y="565560"/>
                <a:ext cx="7230600" cy="27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87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can construct a 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8B726F9-FD4A-8ACE-8B49-11670BBBAD4D}"/>
                  </a:ext>
                </a:extLst>
              </p:cNvPr>
              <p:cNvSpPr/>
              <p:nvPr/>
            </p:nvSpPr>
            <p:spPr>
              <a:xfrm>
                <a:off x="986131" y="2600826"/>
                <a:ext cx="28498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95% 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8B726F9-FD4A-8ACE-8B49-11670BBBA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31" y="2600826"/>
                <a:ext cx="2849883" cy="307777"/>
              </a:xfrm>
              <a:prstGeom prst="rect">
                <a:avLst/>
              </a:prstGeom>
              <a:blipFill>
                <a:blip r:embed="rId5"/>
                <a:stretch>
                  <a:fillRect l="-44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A9F1C5-49D3-3D81-F928-882CE6C867CB}"/>
                  </a:ext>
                </a:extLst>
              </p:cNvPr>
              <p:cNvSpPr/>
              <p:nvPr/>
            </p:nvSpPr>
            <p:spPr>
              <a:xfrm>
                <a:off x="5936924" y="2598013"/>
                <a:ext cx="28498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99% 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A9F1C5-49D3-3D81-F928-882CE6C86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924" y="2598013"/>
                <a:ext cx="2849883" cy="307777"/>
              </a:xfrm>
              <a:prstGeom prst="rect">
                <a:avLst/>
              </a:prstGeom>
              <a:blipFill>
                <a:blip r:embed="rId6"/>
                <a:stretch>
                  <a:fillRect l="-44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6D5F5CC-8593-7FE5-08A9-91F5D28DF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948" y="3075111"/>
            <a:ext cx="4349874" cy="1015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31B461-E9BD-A56E-E0C1-F63F2BBB8B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0757" y="3107568"/>
            <a:ext cx="4191000" cy="9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3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55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13137</TotalTime>
  <Words>481</Words>
  <Application>Microsoft Office PowerPoint</Application>
  <PresentationFormat>Widescreen</PresentationFormat>
  <Paragraphs>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Roboto Slab</vt:lpstr>
      <vt:lpstr>Calibri</vt:lpstr>
      <vt:lpstr>Lato Light</vt:lpstr>
      <vt:lpstr>Cambria</vt:lpstr>
      <vt:lpstr>Wingdings</vt:lpstr>
      <vt:lpstr>Lato</vt:lpstr>
      <vt:lpstr>Gotham Light</vt:lpstr>
      <vt:lpstr>Cambria Math</vt:lpstr>
      <vt:lpstr>Office Theme</vt:lpstr>
      <vt:lpstr>Module 1</vt:lpstr>
      <vt:lpstr>Inference on the Slope</vt:lpstr>
      <vt:lpstr>Hypothesis Tests on the Slope</vt:lpstr>
      <vt:lpstr>Hypothesis Tests on the Slope</vt:lpstr>
      <vt:lpstr>How Do We Get Evidence Against H_0?</vt:lpstr>
      <vt:lpstr>Practice</vt:lpstr>
      <vt:lpstr>Confidence Interval on β_1 </vt:lpstr>
      <vt:lpstr>Confidence Interval on β_1 </vt:lpstr>
      <vt:lpstr>Practice</vt:lpstr>
      <vt:lpstr>Correlation Coefficient</vt:lpstr>
      <vt:lpstr>Practice</vt:lpstr>
      <vt:lpstr>R2 (Coefficient of Determination)</vt:lpstr>
      <vt:lpstr>R^2 (Coefficient of Determination)</vt:lpstr>
      <vt:lpstr>R^2 (Coefficient of Determination)</vt:lpstr>
      <vt:lpstr>Practice</vt:lpstr>
      <vt:lpstr>Point Estimates</vt:lpstr>
      <vt:lpstr>Confidence Interval on μ_y|x┤  </vt:lpstr>
      <vt:lpstr>Prediction Interval on y</vt:lpstr>
      <vt:lpstr>Practice</vt:lpstr>
      <vt:lpstr>Confidence vs Prediction Interval</vt:lpstr>
      <vt:lpstr>Confidence vs Prediction Interval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Waldyn Martinez</cp:lastModifiedBy>
  <cp:revision>214</cp:revision>
  <dcterms:modified xsi:type="dcterms:W3CDTF">2025-02-17T18:02:31Z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